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7"/>
  </p:notesMasterIdLst>
  <p:sldIdLst>
    <p:sldId id="256" r:id="rId5"/>
    <p:sldId id="258" r:id="rId6"/>
    <p:sldId id="278" r:id="rId7"/>
    <p:sldId id="259" r:id="rId8"/>
    <p:sldId id="279" r:id="rId9"/>
    <p:sldId id="280" r:id="rId10"/>
    <p:sldId id="286" r:id="rId11"/>
    <p:sldId id="281" r:id="rId12"/>
    <p:sldId id="282" r:id="rId13"/>
    <p:sldId id="283" r:id="rId14"/>
    <p:sldId id="284" r:id="rId15"/>
    <p:sldId id="267" r:id="rId16"/>
    <p:sldId id="268" r:id="rId17"/>
    <p:sldId id="269" r:id="rId18"/>
    <p:sldId id="285" r:id="rId19"/>
    <p:sldId id="271" r:id="rId20"/>
    <p:sldId id="272" r:id="rId21"/>
    <p:sldId id="273" r:id="rId22"/>
    <p:sldId id="274" r:id="rId23"/>
    <p:sldId id="275" r:id="rId24"/>
    <p:sldId id="287" r:id="rId25"/>
    <p:sldId id="288" r:id="rId26"/>
  </p:sldIdLst>
  <p:sldSz cx="16256000" cy="9144000"/>
  <p:notesSz cx="16256000" cy="9144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3722D8-376F-608B-8EB3-DC4CB6810B64}" name="Hannah McNeill" initials="HM" userId="S::hannah.mcneill@blackbaud.me::8a4df648-971e-469e-8805-549c5d07535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toine Cutayar" initials="AC" lastIdx="4" clrIdx="0">
    <p:extLst>
      <p:ext uri="{19B8F6BF-5375-455C-9EA6-DF929625EA0E}">
        <p15:presenceInfo xmlns:p15="http://schemas.microsoft.com/office/powerpoint/2012/main" userId="S::antoine.cutayar@leadingedgeaviation.com::03074f75-aba8-4f39-886f-51d06be96b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4D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58C754-F2E1-FB47-A14D-F0CBFB2C683F}" v="1" dt="2022-10-26T12:51:13.89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93005"/>
  </p:normalViewPr>
  <p:slideViewPr>
    <p:cSldViewPr>
      <p:cViewPr varScale="1">
        <p:scale>
          <a:sx n="78" d="100"/>
          <a:sy n="78" d="100"/>
        </p:scale>
        <p:origin x="888"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043738"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9207500" y="0"/>
            <a:ext cx="7045325" cy="458788"/>
          </a:xfrm>
          <a:prstGeom prst="rect">
            <a:avLst/>
          </a:prstGeom>
        </p:spPr>
        <p:txBody>
          <a:bodyPr vert="horz" lIns="91440" tIns="45720" rIns="91440" bIns="45720" rtlCol="0"/>
          <a:lstStyle>
            <a:lvl1pPr algn="r">
              <a:defRPr sz="1200"/>
            </a:lvl1pPr>
          </a:lstStyle>
          <a:p>
            <a:fld id="{7CBAEF78-A556-8A47-8F9E-91821057A027}" type="datetimeFigureOut">
              <a:rPr lang="en-US" smtClean="0"/>
              <a:t>9/17/2026</a:t>
            </a:fld>
            <a:endParaRPr lang="en-US"/>
          </a:p>
        </p:txBody>
      </p:sp>
      <p:sp>
        <p:nvSpPr>
          <p:cNvPr id="4" name="Slide Image Placeholder 3"/>
          <p:cNvSpPr>
            <a:spLocks noGrp="1" noRot="1" noChangeAspect="1"/>
          </p:cNvSpPr>
          <p:nvPr>
            <p:ph type="sldImg" idx="2"/>
          </p:nvPr>
        </p:nvSpPr>
        <p:spPr>
          <a:xfrm>
            <a:off x="5384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625600" y="4400550"/>
            <a:ext cx="130048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7043738"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9207500" y="8685213"/>
            <a:ext cx="7045325" cy="458787"/>
          </a:xfrm>
          <a:prstGeom prst="rect">
            <a:avLst/>
          </a:prstGeom>
        </p:spPr>
        <p:txBody>
          <a:bodyPr vert="horz" lIns="91440" tIns="45720" rIns="91440" bIns="45720" rtlCol="0" anchor="b"/>
          <a:lstStyle>
            <a:lvl1pPr algn="r">
              <a:defRPr sz="1200"/>
            </a:lvl1pPr>
          </a:lstStyle>
          <a:p>
            <a:fld id="{CBB490B9-B461-1F46-A1F9-A742DC6D3070}" type="slidenum">
              <a:rPr lang="en-US" smtClean="0"/>
              <a:t>‹#›</a:t>
            </a:fld>
            <a:endParaRPr lang="en-US"/>
          </a:p>
        </p:txBody>
      </p:sp>
    </p:spTree>
    <p:extLst>
      <p:ext uri="{BB962C8B-B14F-4D97-AF65-F5344CB8AC3E}">
        <p14:creationId xmlns:p14="http://schemas.microsoft.com/office/powerpoint/2010/main" val="3137354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ictionary.cambridge.org/dictionary/english/remembrance"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ictionary.cambridge.org/dictionary/english/remembrance"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collection.nam.ac.uk/detail.php?acc=1999-07-23-22"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ritishlegion.org.uk/get-involved/remembrance/about-remembranc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rYHJkRMhnIc"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militarywiveschoirs.org/"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a:t>
            </a:fld>
            <a:endParaRPr lang="en-US"/>
          </a:p>
        </p:txBody>
      </p:sp>
    </p:spTree>
    <p:extLst>
      <p:ext uri="{BB962C8B-B14F-4D97-AF65-F5344CB8AC3E}">
        <p14:creationId xmlns:p14="http://schemas.microsoft.com/office/powerpoint/2010/main" val="1244507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Starter: The Red Poppy | 2 minutes / as students arrive</a:t>
            </a:r>
            <a:endParaRPr lang="en-GB" i="1" dirty="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Ask students to share their thoughts about the image and question on screen, or silently reflect.</a:t>
            </a:r>
          </a:p>
          <a:p>
            <a:pPr marL="457200" lvl="0" indent="0" algn="l" rtl="0">
              <a:lnSpc>
                <a:spcPct val="100000"/>
              </a:lnSpc>
              <a:spcBef>
                <a:spcPts val="0"/>
              </a:spcBef>
              <a:spcAft>
                <a:spcPts val="0"/>
              </a:spcAft>
              <a:buSzPts val="1100"/>
              <a:buNone/>
            </a:pPr>
            <a:r>
              <a:rPr lang="en-GB" dirty="0">
                <a:solidFill>
                  <a:schemeClr val="dk1"/>
                </a:solidFill>
              </a:rPr>
              <a:t>Questions to stimulate pair or whole group discussion:</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does this image make you think of?</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Where have you seen this before?</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does this mean to you?</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Support: </a:t>
            </a:r>
            <a:r>
              <a:rPr lang="en-GB" dirty="0">
                <a:solidFill>
                  <a:schemeClr val="dk1"/>
                </a:solidFill>
              </a:rPr>
              <a:t>Show the key word bank.</a:t>
            </a: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Challenge: </a:t>
            </a:r>
            <a:r>
              <a:rPr lang="en-GB" dirty="0">
                <a:solidFill>
                  <a:schemeClr val="dk1"/>
                </a:solidFill>
              </a:rPr>
              <a:t>Ask students to explain the link between the red poppy and Remembrance.</a:t>
            </a:r>
            <a:endParaRPr lang="en-GB" b="1"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6</a:t>
            </a:fld>
            <a:endParaRPr lang="en-US"/>
          </a:p>
        </p:txBody>
      </p:sp>
    </p:spTree>
    <p:extLst>
      <p:ext uri="{BB962C8B-B14F-4D97-AF65-F5344CB8AC3E}">
        <p14:creationId xmlns:p14="http://schemas.microsoft.com/office/powerpoint/2010/main" val="227159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Learning objectives | 1 minute | </a:t>
            </a:r>
            <a:r>
              <a:rPr lang="en-GB" i="1" dirty="0">
                <a:solidFill>
                  <a:schemeClr val="dk1"/>
                </a:solidFill>
              </a:rPr>
              <a:t>This is an optional slide to share the learning objectives with students if you wish to.</a:t>
            </a: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through the slide to share learning objectives with students.</a:t>
            </a:r>
            <a:endParaRPr lang="en-GB" dirty="0"/>
          </a:p>
        </p:txBody>
      </p:sp>
      <p:sp>
        <p:nvSpPr>
          <p:cNvPr id="4" name="Slide Number Placeholder 3"/>
          <p:cNvSpPr>
            <a:spLocks noGrp="1"/>
          </p:cNvSpPr>
          <p:nvPr>
            <p:ph type="sldNum" sz="quarter" idx="5"/>
          </p:nvPr>
        </p:nvSpPr>
        <p:spPr/>
        <p:txBody>
          <a:bodyPr/>
          <a:lstStyle/>
          <a:p>
            <a:fld id="{CBB490B9-B461-1F46-A1F9-A742DC6D3070}" type="slidenum">
              <a:rPr lang="en-US" smtClean="0"/>
              <a:t>7</a:t>
            </a:fld>
            <a:endParaRPr lang="en-US"/>
          </a:p>
        </p:txBody>
      </p:sp>
    </p:spTree>
    <p:extLst>
      <p:ext uri="{BB962C8B-B14F-4D97-AF65-F5344CB8AC3E}">
        <p14:creationId xmlns:p14="http://schemas.microsoft.com/office/powerpoint/2010/main" val="571253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What is Remembrance? Slide 1 of 3 | 3 minutes | </a:t>
            </a:r>
            <a:r>
              <a:rPr lang="en-GB" i="1" dirty="0">
                <a:solidFill>
                  <a:schemeClr val="dk1"/>
                </a:solidFill>
              </a:rPr>
              <a:t>Introduction to theme, key historical information and definitions</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and confirm that the red poppy is our national symbol for Remembrance because poppies grew out of the battlefields of World War 1.</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that we have been commemorating Remembrance since 1919, one year after World War 1 ended.</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We commemorate Remembrance every year, and over 10,000 service people have participated in the past.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Reinforce by reading the definition of Remembrance: ‘The act of remembering and showing respect for someone who has died, or a past event’.</a:t>
            </a:r>
            <a:br>
              <a:rPr lang="en-GB" dirty="0">
                <a:solidFill>
                  <a:schemeClr val="dk1"/>
                </a:solidFill>
              </a:rPr>
            </a:br>
            <a:r>
              <a:rPr lang="en-GB" dirty="0">
                <a:solidFill>
                  <a:schemeClr val="dk1"/>
                </a:solidFill>
              </a:rPr>
              <a:t>Source: </a:t>
            </a:r>
            <a:r>
              <a:rPr lang="en-GB" u="sng" dirty="0">
                <a:solidFill>
                  <a:schemeClr val="hlink"/>
                </a:solidFill>
                <a:hlinkClick r:id="rId3"/>
              </a:rPr>
              <a:t>https://dictionary.cambridge.org/dictionary/english/remembrance</a:t>
            </a:r>
            <a:r>
              <a:rPr lang="en-GB" dirty="0">
                <a:solidFill>
                  <a:schemeClr val="dk1"/>
                </a:solidFill>
              </a:rPr>
              <a:t>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Remind students that remembrance services are held on 11th November at 11:00am in recognition of the Armistice - an agreement to stop fighting.</a:t>
            </a: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8</a:t>
            </a:fld>
            <a:endParaRPr lang="en-US"/>
          </a:p>
        </p:txBody>
      </p:sp>
    </p:spTree>
    <p:extLst>
      <p:ext uri="{BB962C8B-B14F-4D97-AF65-F5344CB8AC3E}">
        <p14:creationId xmlns:p14="http://schemas.microsoft.com/office/powerpoint/2010/main" val="3586122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What is Remembrance? Slide 2 of 3 | 3 minutes | </a:t>
            </a:r>
            <a:r>
              <a:rPr lang="en-GB" i="1" dirty="0">
                <a:solidFill>
                  <a:schemeClr val="dk1"/>
                </a:solidFill>
              </a:rPr>
              <a:t>Introduction to theme, key historical information and definitions</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that the red poppy is our national symbol for Remembrance because poppies grew out of the battlefields of World War 1.</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that we have been commemorating Remembrance since 1919, one year after World War 1 ended.</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We commemorate Remembrance every year, and over 10,000 service people have participated in the past.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Reinforce by reading the definition of Remembrance: ‘The act of remembering and showing respect for someone who has died, or a past event’.</a:t>
            </a:r>
            <a:br>
              <a:rPr lang="en-GB" dirty="0">
                <a:solidFill>
                  <a:schemeClr val="dk1"/>
                </a:solidFill>
              </a:rPr>
            </a:br>
            <a:r>
              <a:rPr lang="en-GB" dirty="0">
                <a:solidFill>
                  <a:schemeClr val="dk1"/>
                </a:solidFill>
              </a:rPr>
              <a:t>Source: </a:t>
            </a:r>
            <a:r>
              <a:rPr lang="en-GB" u="sng" dirty="0">
                <a:solidFill>
                  <a:schemeClr val="hlink"/>
                </a:solidFill>
                <a:hlinkClick r:id="rId3"/>
              </a:rPr>
              <a:t>https://dictionary.cambridge.org/dictionary/english/remembrance</a:t>
            </a:r>
            <a:r>
              <a:rPr lang="en-GB" dirty="0">
                <a:solidFill>
                  <a:schemeClr val="dk1"/>
                </a:solidFill>
              </a:rPr>
              <a:t>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Remind students that remembrance services are held on 11th November at 11:00am in recognition of the Armistice - an agreement to stop fighting.</a:t>
            </a:r>
          </a:p>
          <a:p>
            <a:pPr marL="0" lvl="0" indent="0" algn="l" rtl="0">
              <a:lnSpc>
                <a:spcPct val="100000"/>
              </a:lnSpc>
              <a:spcBef>
                <a:spcPts val="0"/>
              </a:spcBef>
              <a:spcAft>
                <a:spcPts val="0"/>
              </a:spcAft>
              <a:buSzPts val="1100"/>
              <a:buNone/>
            </a:pPr>
            <a:endParaRPr lang="en-GB" i="1" dirty="0">
              <a:solidFill>
                <a:schemeClr val="dk1"/>
              </a:solidFill>
            </a:endParaRPr>
          </a:p>
          <a:p>
            <a:pPr marL="0" lvl="0" indent="0" algn="l" rtl="0">
              <a:lnSpc>
                <a:spcPct val="100000"/>
              </a:lnSpc>
              <a:spcBef>
                <a:spcPts val="0"/>
              </a:spcBef>
              <a:spcAft>
                <a:spcPts val="0"/>
              </a:spcAft>
              <a:buSzPts val="1100"/>
              <a:buNone/>
            </a:pPr>
            <a:r>
              <a:rPr lang="en-GB" i="1" dirty="0">
                <a:solidFill>
                  <a:schemeClr val="dk1"/>
                </a:solidFill>
              </a:rPr>
              <a:t>Image of cenotaph from 1920 is a photograph collected by the National Army Museum (NAM), found at </a:t>
            </a:r>
            <a:r>
              <a:rPr lang="en-GB" i="1" u="sng" dirty="0">
                <a:solidFill>
                  <a:schemeClr val="hlink"/>
                </a:solidFill>
                <a:highlight>
                  <a:srgbClr val="FCFCFC"/>
                </a:highlight>
                <a:hlinkClick r:id="rId4"/>
              </a:rPr>
              <a:t>https://collection.nam.ac.uk/detail.php?acc=1999-07-23-22</a:t>
            </a:r>
            <a:r>
              <a:rPr lang="en-GB" i="1" dirty="0">
                <a:solidFill>
                  <a:srgbClr val="333333"/>
                </a:solidFill>
                <a:highlight>
                  <a:srgbClr val="FCFCFC"/>
                </a:highlight>
              </a:rPr>
              <a:t> </a:t>
            </a:r>
            <a:endParaRPr lang="en-GB" i="1" dirty="0">
              <a:solidFill>
                <a:schemeClr val="dk1"/>
              </a:solidFill>
            </a:endParaRP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9</a:t>
            </a:fld>
            <a:endParaRPr lang="en-US"/>
          </a:p>
        </p:txBody>
      </p:sp>
    </p:spTree>
    <p:extLst>
      <p:ext uri="{BB962C8B-B14F-4D97-AF65-F5344CB8AC3E}">
        <p14:creationId xmlns:p14="http://schemas.microsoft.com/office/powerpoint/2010/main" val="283665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What is Remembrance? Slide 3 of 3 | 3 minutes | </a:t>
            </a:r>
            <a:r>
              <a:rPr lang="en-GB" i="1" dirty="0">
                <a:solidFill>
                  <a:schemeClr val="dk1"/>
                </a:solidFill>
              </a:rPr>
              <a:t>Defining Remembrance</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that Remembrance aims to honour those who serve to defend our democratic freedoms and way of life.</a:t>
            </a:r>
          </a:p>
          <a:p>
            <a:pPr marL="457200" lvl="0" indent="0" algn="l" rtl="0">
              <a:lnSpc>
                <a:spcPct val="100000"/>
              </a:lnSpc>
              <a:spcBef>
                <a:spcPts val="0"/>
              </a:spcBef>
              <a:spcAft>
                <a:spcPts val="0"/>
              </a:spcAft>
              <a:buSzPts val="1100"/>
              <a:buNone/>
            </a:pPr>
            <a:r>
              <a:rPr lang="en-GB" dirty="0">
                <a:solidFill>
                  <a:schemeClr val="dk1"/>
                </a:solidFill>
              </a:rPr>
              <a:t>This includes:</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remembering the sacrifice of the Armed Forces community from Britain and the Commonwealth</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paying tribute to the special contribution of families and of the emergency services</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acknowledging innocent civilians who have lost their lives in conflict and acts of terrorism.</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Source: </a:t>
            </a:r>
            <a:r>
              <a:rPr lang="en-GB" u="sng" dirty="0">
                <a:solidFill>
                  <a:srgbClr val="1155CC"/>
                </a:solidFill>
                <a:hlinkClick r:id="rId3">
                  <a:extLst>
                    <a:ext uri="{A12FA001-AC4F-418D-AE19-62706E023703}">
                      <ahyp:hlinkClr xmlns:ahyp="http://schemas.microsoft.com/office/drawing/2018/hyperlinkcolor" val="tx"/>
                    </a:ext>
                  </a:extLst>
                </a:hlinkClick>
              </a:rPr>
              <a:t>https://www.britishlegion.org.uk/get-involved/remembrance/about-remembrance</a:t>
            </a:r>
            <a:r>
              <a:rPr lang="en-GB" dirty="0">
                <a:solidFill>
                  <a:schemeClr val="dk1"/>
                </a:solidFill>
              </a:rPr>
              <a:t> </a:t>
            </a:r>
            <a:endParaRPr lang="en-GB" i="1" dirty="0">
              <a:solidFill>
                <a:schemeClr val="dk1"/>
              </a:solidFill>
            </a:endParaRPr>
          </a:p>
          <a:p>
            <a:pPr marL="0" lvl="0" indent="0" algn="l" rtl="0">
              <a:lnSpc>
                <a:spcPct val="100000"/>
              </a:lnSpc>
              <a:spcBef>
                <a:spcPts val="0"/>
              </a:spcBef>
              <a:spcAft>
                <a:spcPts val="0"/>
              </a:spcAft>
              <a:buSzPts val="1100"/>
              <a:buNone/>
            </a:pP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10</a:t>
            </a:fld>
            <a:endParaRPr lang="en-US"/>
          </a:p>
        </p:txBody>
      </p:sp>
    </p:spTree>
    <p:extLst>
      <p:ext uri="{BB962C8B-B14F-4D97-AF65-F5344CB8AC3E}">
        <p14:creationId xmlns:p14="http://schemas.microsoft.com/office/powerpoint/2010/main" val="1452563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solidFill>
                  <a:schemeClr val="dk1"/>
                </a:solidFill>
              </a:rPr>
              <a:t>What is the historical context of Remembrance? | 1 minute | </a:t>
            </a:r>
            <a:r>
              <a:rPr lang="en-GB" b="0" i="1" dirty="0">
                <a:solidFill>
                  <a:schemeClr val="dk1"/>
                </a:solidFill>
              </a:rPr>
              <a:t>History of the Commonwealth and how it relates to Remembrance and who we remember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1" dirty="0">
              <a:solidFill>
                <a:schemeClr val="dk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1. Read through the slide as a class to reflect on how the Commonwealth impacts who we remember, before taking a look at some examples of people we remember on the next slide. </a:t>
            </a:r>
          </a:p>
        </p:txBody>
      </p:sp>
      <p:sp>
        <p:nvSpPr>
          <p:cNvPr id="4" name="Slide Number Placeholder 3"/>
          <p:cNvSpPr>
            <a:spLocks noGrp="1"/>
          </p:cNvSpPr>
          <p:nvPr>
            <p:ph type="sldNum" sz="quarter" idx="5"/>
          </p:nvPr>
        </p:nvSpPr>
        <p:spPr/>
        <p:txBody>
          <a:bodyPr/>
          <a:lstStyle/>
          <a:p>
            <a:fld id="{CBB490B9-B461-1F46-A1F9-A742DC6D3070}" type="slidenum">
              <a:rPr lang="en-US" smtClean="0"/>
              <a:t>11</a:t>
            </a:fld>
            <a:endParaRPr lang="en-US"/>
          </a:p>
        </p:txBody>
      </p:sp>
    </p:spTree>
    <p:extLst>
      <p:ext uri="{BB962C8B-B14F-4D97-AF65-F5344CB8AC3E}">
        <p14:creationId xmlns:p14="http://schemas.microsoft.com/office/powerpoint/2010/main" val="2634507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Who do we celebrate when remembering? Slide 1 of 2 | 2 minutes | </a:t>
            </a:r>
            <a:r>
              <a:rPr lang="en-GB" i="1" dirty="0">
                <a:solidFill>
                  <a:schemeClr val="dk1"/>
                </a:solidFill>
              </a:rPr>
              <a:t>Examples of people we commemorate</a:t>
            </a: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Look through the images and read the descriptions on the screen of various personnel and civilians that we honour on Remembrance Day.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Emphasise that Remembrance has a broad definition, and includes many different kinds of people and types of job.</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i="1" dirty="0">
                <a:solidFill>
                  <a:schemeClr val="dk1"/>
                </a:solidFill>
              </a:rPr>
              <a:t>The first image is sourced from the National Army Museum, featuring a member of the 55th Company, Chinese Labour Corps in 1918. The second image is also sourced from the National Army Museum, featuring a British soldier in World War Two during the invasion of Sicily. The last image on the slide is also sourced from the National Army Museum, featuring a group of soldiers of the King’s African Rifles joined by a member of the British Army in 1944. </a:t>
            </a:r>
          </a:p>
          <a:p>
            <a:pPr marL="0" lvl="0" indent="0" algn="l" rtl="0">
              <a:lnSpc>
                <a:spcPct val="100000"/>
              </a:lnSpc>
              <a:spcBef>
                <a:spcPts val="0"/>
              </a:spcBef>
              <a:spcAft>
                <a:spcPts val="0"/>
              </a:spcAft>
              <a:buSzPts val="1100"/>
              <a:buNone/>
            </a:pPr>
            <a:endParaRPr lang="en-GB" i="1" dirty="0">
              <a:solidFill>
                <a:schemeClr val="dk1"/>
              </a:solidFill>
            </a:endParaRP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12</a:t>
            </a:fld>
            <a:endParaRPr lang="en-US"/>
          </a:p>
        </p:txBody>
      </p:sp>
    </p:spTree>
    <p:extLst>
      <p:ext uri="{BB962C8B-B14F-4D97-AF65-F5344CB8AC3E}">
        <p14:creationId xmlns:p14="http://schemas.microsoft.com/office/powerpoint/2010/main" val="142137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Who do we celebrate when remembering? Slide 2 of 2 | 2 minutes | </a:t>
            </a:r>
            <a:r>
              <a:rPr lang="en-GB" i="1" dirty="0">
                <a:solidFill>
                  <a:schemeClr val="dk1"/>
                </a:solidFill>
              </a:rPr>
              <a:t>Examples of people we commemorate</a:t>
            </a: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Look through the images and read the descriptions on the screen of various personnel and civilians that we honour on Remembrance Day.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Emphasise that Remembrance has a broad definition, and includes many different kinds of people and types of job.</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i="1" dirty="0">
                <a:solidFill>
                  <a:schemeClr val="dk1"/>
                </a:solidFill>
              </a:rPr>
              <a:t>The third and fourth images are sourced from the National Army Museum. The third image is a photograph of a member of the Gurkha Rifles in 1943. The fourth image is a photograph of a group of paramedics tending to the wounded during the Falklands War, taken in 1982.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13</a:t>
            </a:fld>
            <a:endParaRPr lang="en-US"/>
          </a:p>
        </p:txBody>
      </p:sp>
    </p:spTree>
    <p:extLst>
      <p:ext uri="{BB962C8B-B14F-4D97-AF65-F5344CB8AC3E}">
        <p14:creationId xmlns:p14="http://schemas.microsoft.com/office/powerpoint/2010/main" val="1093328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Video </a:t>
            </a:r>
            <a:r>
              <a:rPr lang="en-GB" b="1" dirty="0">
                <a:solidFill>
                  <a:schemeClr val="dk1"/>
                </a:solidFill>
              </a:rPr>
              <a:t>|</a:t>
            </a:r>
            <a:r>
              <a:rPr lang="en-GB" b="1" i="1" dirty="0">
                <a:solidFill>
                  <a:schemeClr val="dk1"/>
                </a:solidFill>
              </a:rPr>
              <a:t> 5 minutes </a:t>
            </a:r>
            <a:r>
              <a:rPr lang="en-GB" b="1" dirty="0">
                <a:solidFill>
                  <a:schemeClr val="dk1"/>
                </a:solidFill>
              </a:rPr>
              <a:t>| </a:t>
            </a:r>
            <a:r>
              <a:rPr lang="en-GB" i="1" dirty="0">
                <a:solidFill>
                  <a:schemeClr val="dk1"/>
                </a:solidFill>
              </a:rPr>
              <a:t>Students watch the video and then discuss some simple questions as a class.</a:t>
            </a: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questions for students to think about as they watch.</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Watch the video:  </a:t>
            </a:r>
            <a:r>
              <a:rPr lang="en-GB" u="sng" dirty="0">
                <a:solidFill>
                  <a:schemeClr val="dk1"/>
                </a:solidFill>
              </a:rPr>
              <a:t>https://</a:t>
            </a:r>
            <a:r>
              <a:rPr lang="en-GB" u="sng" dirty="0" err="1">
                <a:solidFill>
                  <a:schemeClr val="dk1"/>
                </a:solidFill>
              </a:rPr>
              <a:t>vimeo.com</a:t>
            </a:r>
            <a:r>
              <a:rPr lang="en-GB" u="sng" dirty="0">
                <a:solidFill>
                  <a:schemeClr val="dk1"/>
                </a:solidFill>
              </a:rPr>
              <a:t>/764147228/ac36b217d4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If time, gather some feedback from students using the questions below.</a:t>
            </a: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Support questions: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Who was speaking on the video?</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job to they do?</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were they talking about on the video?</a:t>
            </a:r>
            <a:endParaRPr lang="en-GB" b="1" dirty="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Challenge:</a:t>
            </a:r>
            <a:r>
              <a:rPr lang="en-GB" dirty="0">
                <a:solidFill>
                  <a:schemeClr val="dk1"/>
                </a:solidFill>
              </a:rPr>
              <a:t>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does Remembrance mean to you?</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Why do you think it’s important?</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How do you think the way in which we commemorate might change/stay the same in future?</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14</a:t>
            </a:fld>
            <a:endParaRPr lang="en-US"/>
          </a:p>
        </p:txBody>
      </p:sp>
    </p:spTree>
    <p:extLst>
      <p:ext uri="{BB962C8B-B14F-4D97-AF65-F5344CB8AC3E}">
        <p14:creationId xmlns:p14="http://schemas.microsoft.com/office/powerpoint/2010/main" val="2089206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How do we commemorate Remembrance? Slide 1 of 6 | 5–10 minutes – max. 2 minutes per slide | </a:t>
            </a:r>
            <a:r>
              <a:rPr lang="en-GB" i="1" dirty="0">
                <a:solidFill>
                  <a:schemeClr val="dk1"/>
                </a:solidFill>
              </a:rPr>
              <a:t>Examples of the different ways in which we commemorate Remembrance</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through the text on screen, or ask a student to read it aloud.</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15</a:t>
            </a:fld>
            <a:endParaRPr lang="en-US"/>
          </a:p>
        </p:txBody>
      </p:sp>
    </p:spTree>
    <p:extLst>
      <p:ext uri="{BB962C8B-B14F-4D97-AF65-F5344CB8AC3E}">
        <p14:creationId xmlns:p14="http://schemas.microsoft.com/office/powerpoint/2010/main" val="2889780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How do we commemorate Remembrance? Slide 2 of 6 | 5–10 minutes – max. 2 minutes per slide | </a:t>
            </a:r>
            <a:r>
              <a:rPr lang="en-GB" i="1" dirty="0">
                <a:solidFill>
                  <a:schemeClr val="dk1"/>
                </a:solidFill>
              </a:rPr>
              <a:t>Examples of the different ways in which we commemorate Remembrance</a:t>
            </a:r>
            <a:br>
              <a:rPr lang="en-GB" i="1" dirty="0">
                <a:solidFill>
                  <a:schemeClr val="dk1"/>
                </a:solidFill>
              </a:rPr>
            </a:b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Play </a:t>
            </a:r>
            <a:r>
              <a:rPr lang="en-GB" dirty="0">
                <a:solidFill>
                  <a:schemeClr val="dk1"/>
                </a:solidFill>
                <a:highlight>
                  <a:srgbClr val="FFFFFF"/>
                </a:highlight>
              </a:rPr>
              <a:t>the last post to represent the end of the traditional two minutes of silence held at Remembrance Day services: </a:t>
            </a:r>
            <a:r>
              <a:rPr lang="en-GB" u="sng" dirty="0">
                <a:solidFill>
                  <a:srgbClr val="1A73E8"/>
                </a:solidFill>
                <a:highlight>
                  <a:srgbClr val="FFFFFF"/>
                </a:highlight>
                <a:uFill>
                  <a:noFill/>
                </a:uFill>
              </a:rPr>
              <a:t>https://</a:t>
            </a:r>
            <a:r>
              <a:rPr lang="en-GB" u="sng" dirty="0" err="1">
                <a:solidFill>
                  <a:srgbClr val="1A73E8"/>
                </a:solidFill>
                <a:highlight>
                  <a:srgbClr val="FFFFFF"/>
                </a:highlight>
                <a:uFill>
                  <a:noFill/>
                </a:uFill>
              </a:rPr>
              <a:t>freesound.org</a:t>
            </a:r>
            <a:r>
              <a:rPr lang="en-GB" u="sng" dirty="0">
                <a:solidFill>
                  <a:srgbClr val="1A73E8"/>
                </a:solidFill>
                <a:highlight>
                  <a:srgbClr val="FFFFFF"/>
                </a:highlight>
                <a:uFill>
                  <a:noFill/>
                </a:uFill>
              </a:rPr>
              <a:t>/people/</a:t>
            </a:r>
            <a:r>
              <a:rPr lang="en-GB" u="sng" dirty="0" err="1">
                <a:solidFill>
                  <a:srgbClr val="1A73E8"/>
                </a:solidFill>
                <a:highlight>
                  <a:srgbClr val="FFFFFF"/>
                </a:highlight>
                <a:uFill>
                  <a:noFill/>
                </a:uFill>
              </a:rPr>
              <a:t>Benboncan</a:t>
            </a:r>
            <a:r>
              <a:rPr lang="en-GB" u="sng" dirty="0">
                <a:solidFill>
                  <a:srgbClr val="1A73E8"/>
                </a:solidFill>
                <a:highlight>
                  <a:srgbClr val="FFFFFF"/>
                </a:highlight>
                <a:uFill>
                  <a:noFill/>
                </a:uFill>
              </a:rPr>
              <a:t>/sounds/62050/#</a:t>
            </a:r>
            <a:endParaRPr lang="en-GB" u="sng"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Show images and read descriptions on the slide.</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Additional information:  </a:t>
            </a:r>
          </a:p>
          <a:p>
            <a:pPr marL="0" lvl="0" indent="0" algn="l" rtl="0">
              <a:lnSpc>
                <a:spcPct val="100000"/>
              </a:lnSpc>
              <a:spcBef>
                <a:spcPts val="0"/>
              </a:spcBef>
              <a:spcAft>
                <a:spcPts val="0"/>
              </a:spcAft>
              <a:buSzPts val="1100"/>
              <a:buNone/>
            </a:pPr>
            <a:endParaRPr lang="en-GB" dirty="0">
              <a:solidFill>
                <a:schemeClr val="dk1"/>
              </a:solidFill>
            </a:endParaRPr>
          </a:p>
          <a:p>
            <a:pPr marL="914400" lvl="1" indent="-298450" algn="l" rtl="0">
              <a:lnSpc>
                <a:spcPct val="100000"/>
              </a:lnSpc>
              <a:spcBef>
                <a:spcPts val="0"/>
              </a:spcBef>
              <a:spcAft>
                <a:spcPts val="0"/>
              </a:spcAft>
              <a:buClr>
                <a:schemeClr val="dk1"/>
              </a:buClr>
              <a:buSzPts val="1100"/>
              <a:buChar char="●"/>
            </a:pPr>
            <a:r>
              <a:rPr lang="en-GB" b="1" dirty="0">
                <a:solidFill>
                  <a:schemeClr val="dk1"/>
                </a:solidFill>
              </a:rPr>
              <a:t>Remembrance Day:</a:t>
            </a:r>
            <a:r>
              <a:rPr lang="en-GB" dirty="0">
                <a:solidFill>
                  <a:schemeClr val="dk1"/>
                </a:solidFill>
              </a:rPr>
              <a:t> </a:t>
            </a:r>
            <a:br>
              <a:rPr lang="en-GB" dirty="0">
                <a:solidFill>
                  <a:schemeClr val="dk1"/>
                </a:solidFill>
              </a:rPr>
            </a:br>
            <a:r>
              <a:rPr lang="en-GB" dirty="0">
                <a:solidFill>
                  <a:schemeClr val="dk1"/>
                </a:solidFill>
              </a:rPr>
              <a:t> - Traditionally, our Remembrance services takes place on Remembrance Sunday with an event at the Cenotaph in London. The Cenotaph is our most significant war memorial, built at the end of World War 1 to honour those who had died. Since then, it has become the site where we honour casualties and losses in all wars. </a:t>
            </a:r>
            <a:br>
              <a:rPr lang="en-GB" dirty="0">
                <a:solidFill>
                  <a:schemeClr val="dk1"/>
                </a:solidFill>
              </a:rPr>
            </a:br>
            <a:r>
              <a:rPr lang="en-GB" dirty="0">
                <a:solidFill>
                  <a:schemeClr val="dk1"/>
                </a:solidFill>
              </a:rPr>
              <a:t> - Remembrance Sunday services take place all over the country, in churches, town halls, villages, social groups, and in public spaces. The main Remembrance Sunday service in London includes three main parts: a parade of current military personnel and veterans, laying poppy wreaths and holding two minutes silence. Members of Government and members of the Royal Family attend this event, and it is broadcast live on TV.</a:t>
            </a:r>
            <a:br>
              <a:rPr lang="en-GB" dirty="0">
                <a:solidFill>
                  <a:schemeClr val="dk1"/>
                </a:solidFill>
              </a:rPr>
            </a:br>
            <a:endParaRPr lang="en-GB" dirty="0">
              <a:solidFill>
                <a:schemeClr val="dk1"/>
              </a:solidFill>
            </a:endParaRPr>
          </a:p>
          <a:p>
            <a:pPr marL="914400" lvl="1" indent="-298450" algn="l" rtl="0">
              <a:lnSpc>
                <a:spcPct val="100000"/>
              </a:lnSpc>
              <a:spcBef>
                <a:spcPts val="0"/>
              </a:spcBef>
              <a:spcAft>
                <a:spcPts val="0"/>
              </a:spcAft>
              <a:buClr>
                <a:schemeClr val="dk1"/>
              </a:buClr>
              <a:buSzPts val="1100"/>
              <a:buChar char="●"/>
            </a:pPr>
            <a:r>
              <a:rPr lang="en-GB" dirty="0">
                <a:solidFill>
                  <a:schemeClr val="dk1"/>
                </a:solidFill>
              </a:rPr>
              <a:t>In 2021, </a:t>
            </a:r>
            <a:r>
              <a:rPr lang="en-GB" b="1" dirty="0">
                <a:solidFill>
                  <a:schemeClr val="dk1"/>
                </a:solidFill>
              </a:rPr>
              <a:t>LGBTQ+</a:t>
            </a:r>
            <a:r>
              <a:rPr lang="en-GB" dirty="0">
                <a:solidFill>
                  <a:schemeClr val="dk1"/>
                </a:solidFill>
              </a:rPr>
              <a:t> veterans and marched for the first time in the Remembrance Sunday parade. In 2000, a ban was lifted on LGBTQ+ people serving in the military. In 2020, this was lifted to create a more inclusive, open and diverse military that is truly reflective of the society it serves. </a:t>
            </a:r>
            <a:br>
              <a:rPr lang="en-GB" dirty="0">
                <a:solidFill>
                  <a:schemeClr val="dk1"/>
                </a:solidFill>
              </a:rPr>
            </a:br>
            <a:endParaRPr lang="en-GB" dirty="0">
              <a:solidFill>
                <a:schemeClr val="dk1"/>
              </a:solidFill>
            </a:endParaRPr>
          </a:p>
          <a:p>
            <a:pPr marL="914400" lvl="1" indent="-298450" algn="l" rtl="0">
              <a:lnSpc>
                <a:spcPct val="100000"/>
              </a:lnSpc>
              <a:spcBef>
                <a:spcPts val="0"/>
              </a:spcBef>
              <a:spcAft>
                <a:spcPts val="0"/>
              </a:spcAft>
              <a:buClr>
                <a:schemeClr val="dk1"/>
              </a:buClr>
              <a:buSzPts val="1100"/>
              <a:buChar char="●"/>
            </a:pPr>
            <a:r>
              <a:rPr lang="en-GB" b="1" dirty="0">
                <a:solidFill>
                  <a:schemeClr val="dk1"/>
                </a:solidFill>
              </a:rPr>
              <a:t>Children and young people</a:t>
            </a:r>
            <a:r>
              <a:rPr lang="en-GB" dirty="0">
                <a:solidFill>
                  <a:schemeClr val="dk1"/>
                </a:solidFill>
              </a:rPr>
              <a:t> are involved in many different groups including the Army Cadets, Sea Cadets, Scouts and Girl Guides. They all commemorate Remembrance each year.  </a:t>
            </a:r>
          </a:p>
          <a:p>
            <a:pPr marL="0" lvl="0" indent="0" algn="l" rtl="0">
              <a:lnSpc>
                <a:spcPct val="100000"/>
              </a:lnSpc>
              <a:spcBef>
                <a:spcPts val="0"/>
              </a:spcBef>
              <a:spcAft>
                <a:spcPts val="0"/>
              </a:spcAft>
              <a:buSzPts val="1100"/>
              <a:buNone/>
            </a:pP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16</a:t>
            </a:fld>
            <a:endParaRPr lang="en-US"/>
          </a:p>
        </p:txBody>
      </p:sp>
    </p:spTree>
    <p:extLst>
      <p:ext uri="{BB962C8B-B14F-4D97-AF65-F5344CB8AC3E}">
        <p14:creationId xmlns:p14="http://schemas.microsoft.com/office/powerpoint/2010/main" val="3946333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How do we commemorate Remembrance? Slide 3 of 6 | 5–10 minutes – max. 2 minutes per slide | </a:t>
            </a:r>
            <a:r>
              <a:rPr lang="en-GB" i="1" dirty="0">
                <a:solidFill>
                  <a:schemeClr val="dk1"/>
                </a:solidFill>
              </a:rPr>
              <a:t>Examples of the different ways in which we commemorate Remembrance</a:t>
            </a:r>
            <a:br>
              <a:rPr lang="en-GB" i="1" dirty="0">
                <a:solidFill>
                  <a:schemeClr val="dk1"/>
                </a:solidFill>
              </a:rPr>
            </a:b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Play one of the music choices related to Remembrance Day such as didgeridoo music, more recently featured in Australian Anzac Day services: </a:t>
            </a:r>
            <a:r>
              <a:rPr lang="en-GB" u="sng" dirty="0">
                <a:solidFill>
                  <a:schemeClr val="dk1"/>
                </a:solidFill>
              </a:rPr>
              <a:t>https://</a:t>
            </a:r>
            <a:r>
              <a:rPr lang="en-GB" u="sng" dirty="0" err="1">
                <a:solidFill>
                  <a:schemeClr val="dk1"/>
                </a:solidFill>
              </a:rPr>
              <a:t>freesound.org</a:t>
            </a:r>
            <a:r>
              <a:rPr lang="en-GB" u="sng" dirty="0">
                <a:solidFill>
                  <a:schemeClr val="dk1"/>
                </a:solidFill>
              </a:rPr>
              <a:t>/people/</a:t>
            </a:r>
            <a:r>
              <a:rPr lang="en-GB" u="sng" dirty="0" err="1">
                <a:solidFill>
                  <a:schemeClr val="dk1"/>
                </a:solidFill>
              </a:rPr>
              <a:t>sandyrb</a:t>
            </a:r>
            <a:r>
              <a:rPr lang="en-GB" u="sng" dirty="0">
                <a:solidFill>
                  <a:schemeClr val="dk1"/>
                </a:solidFill>
              </a:rPr>
              <a:t>/sounds/85780/</a:t>
            </a:r>
            <a:r>
              <a:rPr lang="en-GB" dirty="0">
                <a:solidFill>
                  <a:schemeClr val="dk1"/>
                </a:solidFill>
              </a:rPr>
              <a:t>, ‘We’re here because we’re here’ from the centenary commemorations: </a:t>
            </a:r>
            <a:r>
              <a:rPr lang="en-GB" u="sng" dirty="0">
                <a:solidFill>
                  <a:srgbClr val="1155CC"/>
                </a:solidFill>
                <a:hlinkClick r:id="rId3">
                  <a:extLst>
                    <a:ext uri="{A12FA001-AC4F-418D-AE19-62706E023703}">
                      <ahyp:hlinkClr xmlns:ahyp="http://schemas.microsoft.com/office/drawing/2018/hyperlinkcolor" val="tx"/>
                    </a:ext>
                  </a:extLst>
                </a:hlinkClick>
              </a:rPr>
              <a:t>https://www.youtube.com/watch?v=rYHJkRMhnIc</a:t>
            </a:r>
            <a:r>
              <a:rPr lang="en-GB" dirty="0">
                <a:solidFill>
                  <a:schemeClr val="dk1"/>
                </a:solidFill>
              </a:rPr>
              <a:t> or music from the military wives choir: </a:t>
            </a:r>
            <a:r>
              <a:rPr lang="en-GB" u="sng" dirty="0">
                <a:solidFill>
                  <a:srgbClr val="1155CC"/>
                </a:solidFill>
                <a:hlinkClick r:id="rId4">
                  <a:extLst>
                    <a:ext uri="{A12FA001-AC4F-418D-AE19-62706E023703}">
                      <ahyp:hlinkClr xmlns:ahyp="http://schemas.microsoft.com/office/drawing/2018/hyperlinkcolor" val="tx"/>
                    </a:ext>
                  </a:extLst>
                </a:hlinkClick>
              </a:rPr>
              <a:t>https://www.militarywiveschoirs.org/</a:t>
            </a:r>
            <a:r>
              <a:rPr lang="en-GB" dirty="0">
                <a:solidFill>
                  <a:srgbClr val="FF0000"/>
                </a:solidFill>
              </a:rPr>
              <a:t> </a:t>
            </a:r>
            <a:endParaRPr lang="en-GB" sz="1400"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Show images and read descriptions on the slide.</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Additional information:  </a:t>
            </a:r>
          </a:p>
          <a:p>
            <a:pPr marL="914400" lvl="0" indent="-298450" algn="l" rtl="0">
              <a:lnSpc>
                <a:spcPct val="100000"/>
              </a:lnSpc>
              <a:spcBef>
                <a:spcPts val="0"/>
              </a:spcBef>
              <a:spcAft>
                <a:spcPts val="0"/>
              </a:spcAft>
              <a:buClr>
                <a:schemeClr val="dk1"/>
              </a:buClr>
              <a:buSzPts val="1100"/>
              <a:buFont typeface="Lato"/>
              <a:buChar char="●"/>
            </a:pPr>
            <a:r>
              <a:rPr lang="en-GB" b="1" i="1" dirty="0">
                <a:solidFill>
                  <a:schemeClr val="dk1"/>
                </a:solidFill>
              </a:rPr>
              <a:t>Black Diggers </a:t>
            </a:r>
            <a:r>
              <a:rPr lang="en-GB" dirty="0">
                <a:solidFill>
                  <a:schemeClr val="dk1"/>
                </a:solidFill>
              </a:rPr>
              <a:t>is an Australian theatre production based around the lives of Aboriginal Australian men who fought during the First World War. The basis of this story was true for many members of the Indigenous community. These people fought to return to discrimination rather than celebration. Although Australia became independent from Great Britain in 1901, Australia was still heavily influenced by Great Britain – and this included British control of Australian foreign policy until 1931. The photograph is from the Australian War Memorial collection and is of Miller Mack a Private in the Australian Imperial Force who supported Britain in WW1. </a:t>
            </a:r>
          </a:p>
          <a:p>
            <a:pPr marL="914400" lvl="0" indent="-298450" algn="l" rtl="0">
              <a:lnSpc>
                <a:spcPct val="100000"/>
              </a:lnSpc>
              <a:spcBef>
                <a:spcPts val="0"/>
              </a:spcBef>
              <a:spcAft>
                <a:spcPts val="0"/>
              </a:spcAft>
              <a:buClr>
                <a:schemeClr val="dk1"/>
              </a:buClr>
              <a:buSzPts val="1100"/>
              <a:buFont typeface="Lato"/>
              <a:buChar char="●"/>
            </a:pPr>
            <a:endParaRPr lang="en-GB" dirty="0">
              <a:solidFill>
                <a:schemeClr val="dk1"/>
              </a:solidFill>
            </a:endParaRPr>
          </a:p>
          <a:p>
            <a:pPr marL="914400" lvl="0" indent="-298450" algn="l" rtl="0">
              <a:lnSpc>
                <a:spcPct val="100000"/>
              </a:lnSpc>
              <a:spcBef>
                <a:spcPts val="0"/>
              </a:spcBef>
              <a:spcAft>
                <a:spcPts val="0"/>
              </a:spcAft>
              <a:buClr>
                <a:schemeClr val="dk1"/>
              </a:buClr>
              <a:buSzPts val="1100"/>
              <a:buFont typeface="Lato"/>
              <a:buChar char="●"/>
            </a:pPr>
            <a:r>
              <a:rPr lang="en-GB" b="1" i="1" dirty="0">
                <a:solidFill>
                  <a:schemeClr val="dk1"/>
                </a:solidFill>
              </a:rPr>
              <a:t>War Horse</a:t>
            </a:r>
            <a:r>
              <a:rPr lang="en-GB" dirty="0"/>
              <a:t> is a British war novel by Michael Morpurgo originally published in 1982. Since then, it has been made as a film (2011) and a National Theatre production. It is a very powerful story that tells the tale of Joey, a horse bought by the Army for service in World War 1, and the ways in which his previous owner, 15-year-old Albert, tries to bring him safely home.</a:t>
            </a:r>
            <a:br>
              <a:rPr lang="en-GB" dirty="0">
                <a:solidFill>
                  <a:schemeClr val="dk1"/>
                </a:solidFill>
              </a:rPr>
            </a:br>
            <a:endParaRPr lang="en-GB" dirty="0">
              <a:solidFill>
                <a:schemeClr val="dk1"/>
              </a:solidFill>
            </a:endParaRPr>
          </a:p>
          <a:p>
            <a:pPr marL="914400" lvl="0" indent="-298450" algn="l" rtl="0">
              <a:lnSpc>
                <a:spcPct val="100000"/>
              </a:lnSpc>
              <a:spcBef>
                <a:spcPts val="0"/>
              </a:spcBef>
              <a:spcAft>
                <a:spcPts val="0"/>
              </a:spcAft>
              <a:buClr>
                <a:schemeClr val="dk1"/>
              </a:buClr>
              <a:buSzPts val="1100"/>
              <a:buFont typeface="Lato"/>
              <a:buChar char="●"/>
            </a:pPr>
            <a:r>
              <a:rPr lang="en-GB" b="1" i="1" dirty="0">
                <a:solidFill>
                  <a:schemeClr val="dk1"/>
                </a:solidFill>
              </a:rPr>
              <a:t>‘We’re here because we’re here’</a:t>
            </a:r>
            <a:r>
              <a:rPr lang="en-GB" dirty="0">
                <a:solidFill>
                  <a:schemeClr val="dk1"/>
                </a:solidFill>
              </a:rPr>
              <a:t> was a live theatre event performed in 2018 to commemorate the centenary of the Battle of the Somme, the deadliest battle, and join in the 1918–2018 Centenary events. </a:t>
            </a:r>
            <a:br>
              <a:rPr lang="en-GB" dirty="0">
                <a:solidFill>
                  <a:schemeClr val="dk1"/>
                </a:solidFill>
              </a:rPr>
            </a:br>
            <a:br>
              <a:rPr lang="en-GB" dirty="0">
                <a:solidFill>
                  <a:schemeClr val="dk1"/>
                </a:solidFill>
              </a:rPr>
            </a:br>
            <a:r>
              <a:rPr lang="en-GB" dirty="0">
                <a:solidFill>
                  <a:schemeClr val="dk1"/>
                </a:solidFill>
              </a:rPr>
              <a:t>Young men dressed up as WW1 soldiers, each one representing a real soldier. In the performance, they walked through town centres, stood in train stations, and occupied modern public spaces in tribute. If approached by the public, they didn’t speak, but gave a card about the soldier they were representing. </a:t>
            </a:r>
            <a:r>
              <a:rPr lang="en-GB" i="1" dirty="0">
                <a:solidFill>
                  <a:schemeClr val="dk1"/>
                </a:solidFill>
              </a:rPr>
              <a:t>The image used on this slide is from the National Army Museum of soldiers loading a mortar nicknamed the ‘Flying Pig’ in 1916 on the Somme. </a:t>
            </a:r>
            <a:br>
              <a:rPr lang="en-GB" i="1" dirty="0">
                <a:solidFill>
                  <a:schemeClr val="dk1"/>
                </a:solidFill>
              </a:rPr>
            </a:br>
            <a:endParaRPr lang="en-GB" i="1" dirty="0">
              <a:solidFill>
                <a:schemeClr val="dk1"/>
              </a:solidFill>
            </a:endParaRPr>
          </a:p>
          <a:p>
            <a:pPr marL="914400" lvl="0" indent="-298450" algn="l" rtl="0">
              <a:lnSpc>
                <a:spcPct val="100000"/>
              </a:lnSpc>
              <a:spcBef>
                <a:spcPts val="0"/>
              </a:spcBef>
              <a:spcAft>
                <a:spcPts val="0"/>
              </a:spcAft>
              <a:buClr>
                <a:schemeClr val="dk1"/>
              </a:buClr>
              <a:buSzPts val="1100"/>
              <a:buFont typeface="Lato"/>
              <a:buChar char="●"/>
            </a:pPr>
            <a:r>
              <a:rPr lang="en-GB" dirty="0">
                <a:solidFill>
                  <a:schemeClr val="dk1"/>
                </a:solidFill>
              </a:rPr>
              <a:t>The </a:t>
            </a:r>
            <a:r>
              <a:rPr lang="en-GB" b="1" i="1" dirty="0">
                <a:solidFill>
                  <a:schemeClr val="dk1"/>
                </a:solidFill>
              </a:rPr>
              <a:t>Military Wives Choir</a:t>
            </a:r>
            <a:r>
              <a:rPr lang="en-GB" b="1" dirty="0">
                <a:solidFill>
                  <a:schemeClr val="dk1"/>
                </a:solidFill>
              </a:rPr>
              <a:t> </a:t>
            </a:r>
            <a:r>
              <a:rPr lang="en-GB" dirty="0">
                <a:solidFill>
                  <a:schemeClr val="dk1"/>
                </a:solidFill>
              </a:rPr>
              <a:t>has 2,000 members and 72 choirs in British military bases across the UK and internationally. The choir is built on a love of singing, a shared understanding of the Armed Forces, and the benefits that being in a choir can bring to military wives when their spouses are deployed. </a:t>
            </a:r>
            <a:r>
              <a:rPr lang="en-GB" u="sng" dirty="0">
                <a:solidFill>
                  <a:srgbClr val="1155CC"/>
                </a:solidFill>
                <a:hlinkClick r:id="rId4">
                  <a:extLst>
                    <a:ext uri="{A12FA001-AC4F-418D-AE19-62706E023703}">
                      <ahyp:hlinkClr xmlns:ahyp="http://schemas.microsoft.com/office/drawing/2018/hyperlinkcolor" val="tx"/>
                    </a:ext>
                  </a:extLst>
                </a:hlinkClick>
              </a:rPr>
              <a:t>https://www.militarywiveschoirs.org/</a:t>
            </a:r>
            <a:r>
              <a:rPr lang="en-GB" dirty="0">
                <a:solidFill>
                  <a:srgbClr val="FF0000"/>
                </a:solidFill>
              </a:rPr>
              <a:t> </a:t>
            </a:r>
            <a:endParaRPr lang="en-GB" dirty="0">
              <a:solidFill>
                <a:schemeClr val="dk1"/>
              </a:solidFill>
            </a:endParaRP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17</a:t>
            </a:fld>
            <a:endParaRPr lang="en-US"/>
          </a:p>
        </p:txBody>
      </p:sp>
    </p:spTree>
    <p:extLst>
      <p:ext uri="{BB962C8B-B14F-4D97-AF65-F5344CB8AC3E}">
        <p14:creationId xmlns:p14="http://schemas.microsoft.com/office/powerpoint/2010/main" val="3147814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How do we commemorate Remembrance? Slide 4 of 5 | 5–10 minutes – max. 2 minutes per slide | </a:t>
            </a:r>
            <a:r>
              <a:rPr lang="en-GB" i="1" dirty="0">
                <a:solidFill>
                  <a:schemeClr val="dk1"/>
                </a:solidFill>
              </a:rPr>
              <a:t>Examples of the different ways in which we commemorate Remembrance</a:t>
            </a:r>
            <a:br>
              <a:rPr lang="en-GB" i="1" dirty="0">
                <a:solidFill>
                  <a:schemeClr val="dk1"/>
                </a:solidFill>
              </a:rPr>
            </a:br>
            <a:endParaRPr lang="en-GB" i="1" dirty="0">
              <a:solidFill>
                <a:schemeClr val="dk1"/>
              </a:solidFill>
            </a:endParaRPr>
          </a:p>
          <a:p>
            <a:pPr marL="457200" lvl="0" indent="-292100" algn="l" rtl="0">
              <a:lnSpc>
                <a:spcPct val="100000"/>
              </a:lnSpc>
              <a:spcBef>
                <a:spcPts val="0"/>
              </a:spcBef>
              <a:spcAft>
                <a:spcPts val="0"/>
              </a:spcAft>
              <a:buClr>
                <a:schemeClr val="dk1"/>
              </a:buClr>
              <a:buSzPts val="1000"/>
              <a:buAutoNum type="arabicPeriod"/>
            </a:pPr>
            <a:r>
              <a:rPr lang="en-GB" dirty="0">
                <a:solidFill>
                  <a:schemeClr val="dk1"/>
                </a:solidFill>
              </a:rPr>
              <a:t>Play sounds of bagpipes: </a:t>
            </a:r>
            <a:r>
              <a:rPr lang="en-GB" u="sng" dirty="0">
                <a:solidFill>
                  <a:schemeClr val="dk1"/>
                </a:solidFill>
              </a:rPr>
              <a:t>https://</a:t>
            </a:r>
            <a:r>
              <a:rPr lang="en-GB" u="sng" dirty="0" err="1">
                <a:solidFill>
                  <a:schemeClr val="dk1"/>
                </a:solidFill>
              </a:rPr>
              <a:t>freesound.org</a:t>
            </a:r>
            <a:r>
              <a:rPr lang="en-GB" u="sng" dirty="0">
                <a:solidFill>
                  <a:schemeClr val="dk1"/>
                </a:solidFill>
              </a:rPr>
              <a:t>/people/Urkki69/sounds/588640/</a:t>
            </a:r>
          </a:p>
          <a:p>
            <a:pPr marL="457200" lvl="0" indent="-292100" algn="l" rtl="0">
              <a:lnSpc>
                <a:spcPct val="100000"/>
              </a:lnSpc>
              <a:spcBef>
                <a:spcPts val="0"/>
              </a:spcBef>
              <a:spcAft>
                <a:spcPts val="0"/>
              </a:spcAft>
              <a:buClr>
                <a:schemeClr val="dk1"/>
              </a:buClr>
              <a:buSzPts val="1000"/>
              <a:buAutoNum type="arabicPeriod"/>
            </a:pPr>
            <a:r>
              <a:rPr lang="en-GB" dirty="0">
                <a:solidFill>
                  <a:schemeClr val="dk1"/>
                </a:solidFill>
              </a:rPr>
              <a:t>Show images and read descriptions on the slide.</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Additional information:  </a:t>
            </a:r>
          </a:p>
          <a:p>
            <a:pPr marL="914400" lvl="0" indent="-298450" algn="l" rtl="0">
              <a:lnSpc>
                <a:spcPct val="100000"/>
              </a:lnSpc>
              <a:spcBef>
                <a:spcPts val="0"/>
              </a:spcBef>
              <a:spcAft>
                <a:spcPts val="0"/>
              </a:spcAft>
              <a:buSzPts val="1100"/>
              <a:buFont typeface="Lato"/>
              <a:buChar char="●"/>
            </a:pPr>
            <a:r>
              <a:rPr lang="en-GB" b="1" dirty="0">
                <a:solidFill>
                  <a:schemeClr val="dk1"/>
                </a:solidFill>
              </a:rPr>
              <a:t>The 2018 Centenary</a:t>
            </a:r>
            <a:br>
              <a:rPr lang="en-GB" dirty="0">
                <a:solidFill>
                  <a:schemeClr val="dk1"/>
                </a:solidFill>
              </a:rPr>
            </a:br>
            <a:r>
              <a:rPr lang="en-GB" dirty="0">
                <a:solidFill>
                  <a:schemeClr val="dk1"/>
                </a:solidFill>
              </a:rPr>
              <a:t>Explain that 2018 was commemorated with a year of events, through cities and countries in Europe, remembering the end of WW1. </a:t>
            </a:r>
            <a:br>
              <a:rPr lang="en-GB" dirty="0">
                <a:solidFill>
                  <a:schemeClr val="dk1"/>
                </a:solidFill>
              </a:rPr>
            </a:br>
            <a:r>
              <a:rPr lang="en-GB" dirty="0">
                <a:solidFill>
                  <a:schemeClr val="dk1"/>
                </a:solidFill>
              </a:rPr>
              <a:t>Example: The Tower of London and 2018 exhibition of Poppies, commemorating 100 years since Armistice. </a:t>
            </a:r>
            <a:br>
              <a:rPr lang="en-GB" dirty="0">
                <a:solidFill>
                  <a:schemeClr val="dk1"/>
                </a:solidFill>
              </a:rPr>
            </a:br>
            <a:r>
              <a:rPr lang="en-GB" dirty="0">
                <a:solidFill>
                  <a:schemeClr val="dk1"/>
                </a:solidFill>
              </a:rPr>
              <a:t>Emphasise: 5 million people from countries around the world travelled to see this exhibition. </a:t>
            </a:r>
            <a:br>
              <a:rPr lang="en-GB" dirty="0">
                <a:solidFill>
                  <a:schemeClr val="dk1"/>
                </a:solidFill>
              </a:rPr>
            </a:br>
            <a:endParaRPr lang="en-GB" dirty="0">
              <a:solidFill>
                <a:schemeClr val="dk1"/>
              </a:solidFill>
            </a:endParaRPr>
          </a:p>
          <a:p>
            <a:pPr marL="914400" lvl="0" indent="-298450" algn="l" rtl="0">
              <a:lnSpc>
                <a:spcPct val="100000"/>
              </a:lnSpc>
              <a:spcBef>
                <a:spcPts val="0"/>
              </a:spcBef>
              <a:spcAft>
                <a:spcPts val="0"/>
              </a:spcAft>
              <a:buClr>
                <a:schemeClr val="dk1"/>
              </a:buClr>
              <a:buSzPts val="1100"/>
              <a:buChar char="●"/>
            </a:pPr>
            <a:r>
              <a:rPr lang="en-GB" b="1" dirty="0">
                <a:solidFill>
                  <a:schemeClr val="dk1"/>
                </a:solidFill>
              </a:rPr>
              <a:t>That </a:t>
            </a:r>
            <a:r>
              <a:rPr lang="en-GB" b="1" dirty="0" err="1">
                <a:solidFill>
                  <a:schemeClr val="dk1"/>
                </a:solidFill>
              </a:rPr>
              <a:t>Chattri</a:t>
            </a:r>
            <a:r>
              <a:rPr lang="en-GB" b="1" dirty="0">
                <a:solidFill>
                  <a:schemeClr val="dk1"/>
                </a:solidFill>
              </a:rPr>
              <a:t> Memorial</a:t>
            </a:r>
          </a:p>
          <a:p>
            <a:pPr marL="914400" lvl="0" indent="0" algn="l" rtl="0">
              <a:lnSpc>
                <a:spcPct val="100000"/>
              </a:lnSpc>
              <a:spcBef>
                <a:spcPts val="0"/>
              </a:spcBef>
              <a:spcAft>
                <a:spcPts val="0"/>
              </a:spcAft>
              <a:buSzPts val="1100"/>
              <a:buNone/>
            </a:pPr>
            <a:r>
              <a:rPr lang="en-GB" dirty="0">
                <a:solidFill>
                  <a:schemeClr val="dk1"/>
                </a:solidFill>
              </a:rPr>
              <a:t>In 1921 the </a:t>
            </a:r>
            <a:r>
              <a:rPr lang="en-GB" dirty="0" err="1">
                <a:solidFill>
                  <a:schemeClr val="dk1"/>
                </a:solidFill>
              </a:rPr>
              <a:t>Chattri</a:t>
            </a:r>
            <a:r>
              <a:rPr lang="en-GB" dirty="0">
                <a:solidFill>
                  <a:schemeClr val="dk1"/>
                </a:solidFill>
              </a:rPr>
              <a:t> Memorial was constructed to commemorate the lives of Indian soldiers who fought in WW1. Hindu and Sikh injured soldiers were treated in various locations in Brighton including the pavilion. The Hindu and Sikh soldiers who passed away were cremated and the site of their cremation marks the spot of the memorial. </a:t>
            </a:r>
            <a:br>
              <a:rPr lang="en-GB" dirty="0">
                <a:solidFill>
                  <a:schemeClr val="dk1"/>
                </a:solidFill>
              </a:rPr>
            </a:br>
            <a:endParaRPr lang="en-GB" dirty="0">
              <a:solidFill>
                <a:schemeClr val="dk1"/>
              </a:solidFill>
            </a:endParaRPr>
          </a:p>
          <a:p>
            <a:pPr marL="914400" lvl="0" indent="-298450" algn="l" rtl="0">
              <a:lnSpc>
                <a:spcPct val="100000"/>
              </a:lnSpc>
              <a:spcBef>
                <a:spcPts val="0"/>
              </a:spcBef>
              <a:spcAft>
                <a:spcPts val="0"/>
              </a:spcAft>
              <a:buClr>
                <a:schemeClr val="dk1"/>
              </a:buClr>
              <a:buSzPts val="1100"/>
              <a:buFont typeface="Lato"/>
              <a:buChar char="●"/>
            </a:pPr>
            <a:r>
              <a:rPr lang="en-GB" b="1" dirty="0">
                <a:solidFill>
                  <a:schemeClr val="dk1"/>
                </a:solidFill>
              </a:rPr>
              <a:t>The Commando Memorial </a:t>
            </a:r>
            <a:br>
              <a:rPr lang="en-GB" b="1" dirty="0">
                <a:solidFill>
                  <a:schemeClr val="dk1"/>
                </a:solidFill>
              </a:rPr>
            </a:br>
            <a:r>
              <a:rPr lang="en-GB" b="0" dirty="0">
                <a:solidFill>
                  <a:schemeClr val="dk1"/>
                </a:solidFill>
              </a:rPr>
              <a:t>The Commando Memorial was unveiled in 1952 to honour those in the commandos who lost their lives in WW2. The statue has now become a popular sight in the highlands of Scotland. A plaque underneath the statue reads, ‘United We Conquer’. </a:t>
            </a:r>
          </a:p>
          <a:p>
            <a:pPr marL="914400" lvl="0" indent="-298450" algn="l" rtl="0">
              <a:lnSpc>
                <a:spcPct val="100000"/>
              </a:lnSpc>
              <a:spcBef>
                <a:spcPts val="0"/>
              </a:spcBef>
              <a:spcAft>
                <a:spcPts val="0"/>
              </a:spcAft>
              <a:buClr>
                <a:schemeClr val="dk1"/>
              </a:buClr>
              <a:buSzPts val="1100"/>
              <a:buFont typeface="Lato"/>
              <a:buChar char="●"/>
            </a:pPr>
            <a:endParaRPr lang="en-GB" b="0" dirty="0">
              <a:solidFill>
                <a:schemeClr val="dk1"/>
              </a:solidFill>
            </a:endParaRPr>
          </a:p>
          <a:p>
            <a:pPr marL="457200" lvl="0" indent="-298450" algn="l" rtl="0">
              <a:lnSpc>
                <a:spcPct val="100000"/>
              </a:lnSpc>
              <a:spcBef>
                <a:spcPts val="0"/>
              </a:spcBef>
              <a:spcAft>
                <a:spcPts val="0"/>
              </a:spcAft>
              <a:buClr>
                <a:schemeClr val="dk1"/>
              </a:buClr>
              <a:buSzPts val="1100"/>
              <a:buFont typeface="+mj-lt"/>
              <a:buAutoNum type="arabicPeriod" startAt="4"/>
            </a:pPr>
            <a:r>
              <a:rPr lang="en-GB" dirty="0">
                <a:solidFill>
                  <a:schemeClr val="dk1"/>
                </a:solidFill>
              </a:rPr>
              <a:t>Highlight how memorials can be found in all cities and towns, and most villages. They are permanent, 24/7 places of commemoration. People lay wreaths, hold vigils and gather and pay their respects all year round (e.g. Christmas, or a special anniversary).</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Challenge question: </a:t>
            </a:r>
            <a:r>
              <a:rPr lang="en-GB" dirty="0">
                <a:solidFill>
                  <a:schemeClr val="dk1"/>
                </a:solidFill>
              </a:rPr>
              <a:t>Where is the war memorial in your town? Do you know where your nearest war memorial is? Who does it commemorate?</a:t>
            </a: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18</a:t>
            </a:fld>
            <a:endParaRPr lang="en-US"/>
          </a:p>
        </p:txBody>
      </p:sp>
    </p:spTree>
    <p:extLst>
      <p:ext uri="{BB962C8B-B14F-4D97-AF65-F5344CB8AC3E}">
        <p14:creationId xmlns:p14="http://schemas.microsoft.com/office/powerpoint/2010/main" val="3261703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How do we commemorate Remembrance? Slide 5 of 6 | 5–10 minutes – max. 2 minutes per slide | </a:t>
            </a:r>
            <a:r>
              <a:rPr lang="en-GB" i="1" dirty="0">
                <a:solidFill>
                  <a:schemeClr val="dk1"/>
                </a:solidFill>
              </a:rPr>
              <a:t>Examples of the different ways in which we commemorate Remembrance</a:t>
            </a:r>
            <a:br>
              <a:rPr lang="en-GB" i="1" dirty="0">
                <a:solidFill>
                  <a:schemeClr val="dk1"/>
                </a:solidFill>
              </a:rPr>
            </a:br>
            <a:endParaRPr lang="en-GB" i="1" dirty="0">
              <a:solidFill>
                <a:schemeClr val="dk1"/>
              </a:solidFill>
            </a:endParaRPr>
          </a:p>
          <a:p>
            <a:pPr marL="457200" lvl="0" indent="-292100" algn="l" rtl="0">
              <a:lnSpc>
                <a:spcPct val="100000"/>
              </a:lnSpc>
              <a:spcBef>
                <a:spcPts val="0"/>
              </a:spcBef>
              <a:spcAft>
                <a:spcPts val="0"/>
              </a:spcAft>
              <a:buClr>
                <a:schemeClr val="dk1"/>
              </a:buClr>
              <a:buSzPts val="1000"/>
              <a:buAutoNum type="arabicPeriod"/>
            </a:pPr>
            <a:r>
              <a:rPr lang="en-GB" dirty="0">
                <a:solidFill>
                  <a:schemeClr val="dk1"/>
                </a:solidFill>
              </a:rPr>
              <a:t>Play sounds of applause or band/other music, common at the unveiling of a memorial.</a:t>
            </a:r>
            <a:endParaRPr lang="en-GB" sz="1050"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Show images and read descriptions on the slide.</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Additional information:  </a:t>
            </a:r>
          </a:p>
          <a:p>
            <a:pPr marL="914400" lvl="0" indent="-298450" algn="l" rtl="0">
              <a:lnSpc>
                <a:spcPct val="100000"/>
              </a:lnSpc>
              <a:spcBef>
                <a:spcPts val="0"/>
              </a:spcBef>
              <a:spcAft>
                <a:spcPts val="0"/>
              </a:spcAft>
              <a:buSzPts val="1100"/>
              <a:buFont typeface="Lato"/>
              <a:buChar char="●"/>
            </a:pPr>
            <a:r>
              <a:rPr lang="en-GB" b="1" dirty="0">
                <a:solidFill>
                  <a:schemeClr val="dk1"/>
                </a:solidFill>
              </a:rPr>
              <a:t>The Tower Hill Memorial</a:t>
            </a:r>
            <a:br>
              <a:rPr lang="en-GB" dirty="0">
                <a:solidFill>
                  <a:schemeClr val="dk1"/>
                </a:solidFill>
              </a:rPr>
            </a:br>
            <a:r>
              <a:rPr lang="en-GB" dirty="0">
                <a:solidFill>
                  <a:schemeClr val="dk1"/>
                </a:solidFill>
              </a:rPr>
              <a:t>In 1928 the original memorial was created to commemorate the lives lost at sea during World War 1. In 1955 an extension was added to the memorial to commemorate the lives lost at sea during World War 2, this was unveiled by Queen Elizabeth II. </a:t>
            </a:r>
          </a:p>
          <a:p>
            <a:pPr marL="457200" lvl="0" indent="0" algn="l" rtl="0">
              <a:lnSpc>
                <a:spcPct val="100000"/>
              </a:lnSpc>
              <a:spcBef>
                <a:spcPts val="0"/>
              </a:spcBef>
              <a:spcAft>
                <a:spcPts val="0"/>
              </a:spcAft>
              <a:buSzPts val="1100"/>
              <a:buNone/>
            </a:pPr>
            <a:endParaRPr lang="en-GB" dirty="0">
              <a:solidFill>
                <a:schemeClr val="dk1"/>
              </a:solidFill>
            </a:endParaRPr>
          </a:p>
          <a:p>
            <a:pPr marL="914400" lvl="0" indent="-298450" algn="l" rtl="0">
              <a:lnSpc>
                <a:spcPct val="100000"/>
              </a:lnSpc>
              <a:spcBef>
                <a:spcPts val="0"/>
              </a:spcBef>
              <a:spcAft>
                <a:spcPts val="0"/>
              </a:spcAft>
              <a:buClr>
                <a:schemeClr val="dk1"/>
              </a:buClr>
              <a:buSzPts val="1100"/>
              <a:buChar char="●"/>
            </a:pPr>
            <a:r>
              <a:rPr lang="en-GB" b="1" dirty="0">
                <a:solidFill>
                  <a:schemeClr val="dk1"/>
                </a:solidFill>
              </a:rPr>
              <a:t>The Memorial Gates</a:t>
            </a:r>
          </a:p>
          <a:p>
            <a:pPr marL="914400" lvl="0" indent="0" algn="l" rtl="0">
              <a:lnSpc>
                <a:spcPct val="100000"/>
              </a:lnSpc>
              <a:spcBef>
                <a:spcPts val="0"/>
              </a:spcBef>
              <a:spcAft>
                <a:spcPts val="0"/>
              </a:spcAft>
              <a:buSzPts val="1100"/>
              <a:buNone/>
            </a:pPr>
            <a:r>
              <a:rPr lang="en-GB" dirty="0">
                <a:solidFill>
                  <a:schemeClr val="dk1"/>
                </a:solidFill>
              </a:rPr>
              <a:t>The Memorial Gates were first revealed in 2002. They commemorate the lives sacrificed by forces around the Commonwealth to aid the British Army. Men and women from Africa, the Caribbean, Bangladesh, India, Nepal, Pakistan and Sri Lanka gave their lives during both World Wars as part of the British Empire. </a:t>
            </a:r>
            <a:br>
              <a:rPr lang="en-GB" dirty="0">
                <a:solidFill>
                  <a:schemeClr val="dk1"/>
                </a:solidFill>
              </a:rPr>
            </a:br>
            <a:endParaRPr lang="en-GB" dirty="0">
              <a:solidFill>
                <a:schemeClr val="dk1"/>
              </a:solidFill>
            </a:endParaRPr>
          </a:p>
          <a:p>
            <a:pPr marL="914400" lvl="0" indent="-298450" algn="l" rtl="0">
              <a:lnSpc>
                <a:spcPct val="100000"/>
              </a:lnSpc>
              <a:spcBef>
                <a:spcPts val="0"/>
              </a:spcBef>
              <a:spcAft>
                <a:spcPts val="0"/>
              </a:spcAft>
              <a:buClr>
                <a:schemeClr val="dk1"/>
              </a:buClr>
              <a:buSzPts val="1100"/>
              <a:buFont typeface="Lato"/>
              <a:buChar char="●"/>
            </a:pPr>
            <a:r>
              <a:rPr lang="en-GB" b="1" dirty="0">
                <a:solidFill>
                  <a:schemeClr val="dk1"/>
                </a:solidFill>
              </a:rPr>
              <a:t>The Ethnic Minority and Commonwealth servicemen and women memorial </a:t>
            </a:r>
            <a:br>
              <a:rPr lang="en-GB" b="1" dirty="0">
                <a:solidFill>
                  <a:schemeClr val="dk1"/>
                </a:solidFill>
              </a:rPr>
            </a:br>
            <a:r>
              <a:rPr lang="en-GB" dirty="0">
                <a:solidFill>
                  <a:schemeClr val="dk1"/>
                </a:solidFill>
              </a:rPr>
              <a:t>In 2019 the memorial was built and placed in Cardiff among the wider Welsh National War Memorial. This monument recognises the contribution given by the servicemen and women around the Commonwealth who served in both World Wars. </a:t>
            </a:r>
          </a:p>
          <a:p>
            <a:pPr marL="0" lvl="0" indent="0" algn="l" rtl="0">
              <a:lnSpc>
                <a:spcPct val="100000"/>
              </a:lnSpc>
              <a:spcBef>
                <a:spcPts val="0"/>
              </a:spcBef>
              <a:spcAft>
                <a:spcPts val="0"/>
              </a:spcAft>
              <a:buSzPts val="1100"/>
              <a:buNone/>
            </a:pPr>
            <a:endParaRPr lang="en-GB" dirty="0">
              <a:solidFill>
                <a:schemeClr val="dk1"/>
              </a:solidFill>
            </a:endParaRPr>
          </a:p>
          <a:p>
            <a:pPr marL="457200" lvl="0" indent="-298450" algn="l" rtl="0">
              <a:lnSpc>
                <a:spcPct val="100000"/>
              </a:lnSpc>
              <a:spcBef>
                <a:spcPts val="0"/>
              </a:spcBef>
              <a:spcAft>
                <a:spcPts val="0"/>
              </a:spcAft>
              <a:buClr>
                <a:schemeClr val="dk1"/>
              </a:buClr>
              <a:buSzPts val="1100"/>
              <a:buFont typeface="+mj-lt"/>
              <a:buAutoNum type="arabicPeriod" startAt="4"/>
            </a:pPr>
            <a:r>
              <a:rPr lang="en-GB" dirty="0">
                <a:solidFill>
                  <a:schemeClr val="dk1"/>
                </a:solidFill>
              </a:rPr>
              <a:t>Highlight how memorials can be found in all cities and towns, and most villages. They are permanent, 24/7 places of commemoration. People lay wreaths, hold vigils and gather and pay their respects all year round (e.g. Christmas, or a special anniversary).</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Challenge question: </a:t>
            </a:r>
            <a:r>
              <a:rPr lang="en-GB" dirty="0">
                <a:solidFill>
                  <a:schemeClr val="dk1"/>
                </a:solidFill>
              </a:rPr>
              <a:t>Where is the war memorial in your town? Do you know where your nearest war memorial is? Who does it commemorate?</a:t>
            </a: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19</a:t>
            </a:fld>
            <a:endParaRPr lang="en-US"/>
          </a:p>
        </p:txBody>
      </p:sp>
    </p:spTree>
    <p:extLst>
      <p:ext uri="{BB962C8B-B14F-4D97-AF65-F5344CB8AC3E}">
        <p14:creationId xmlns:p14="http://schemas.microsoft.com/office/powerpoint/2010/main" val="2035990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How do we commemorate Remembrance? Slide 6 of 6 | 5–10 minutes – max. 2 minutes per slide | </a:t>
            </a:r>
            <a:r>
              <a:rPr lang="en-GB" i="1" dirty="0">
                <a:solidFill>
                  <a:schemeClr val="dk1"/>
                </a:solidFill>
              </a:rPr>
              <a:t>Examples of the different ways in which we commemorate Remembrance</a:t>
            </a:r>
            <a:br>
              <a:rPr lang="en-GB" i="1" dirty="0">
                <a:solidFill>
                  <a:schemeClr val="dk1"/>
                </a:solidFill>
              </a:rPr>
            </a:br>
            <a:endParaRPr lang="en-GB" i="1" dirty="0">
              <a:solidFill>
                <a:schemeClr val="dk1"/>
              </a:solidFill>
            </a:endParaRPr>
          </a:p>
          <a:p>
            <a:pPr marL="457200" lvl="0" indent="-292100" algn="l" rtl="0">
              <a:lnSpc>
                <a:spcPct val="100000"/>
              </a:lnSpc>
              <a:spcBef>
                <a:spcPts val="0"/>
              </a:spcBef>
              <a:spcAft>
                <a:spcPts val="0"/>
              </a:spcAft>
              <a:buClr>
                <a:schemeClr val="dk1"/>
              </a:buClr>
              <a:buSzPts val="1000"/>
              <a:buAutoNum type="arabicPeriod"/>
            </a:pPr>
            <a:r>
              <a:rPr lang="en-GB" dirty="0">
                <a:solidFill>
                  <a:schemeClr val="dk1"/>
                </a:solidFill>
              </a:rPr>
              <a:t>Play the sound of birdsong.</a:t>
            </a:r>
            <a:endParaRPr lang="en-GB" sz="1050"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Show images and read descriptions on the slide.</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Additional information:  </a:t>
            </a:r>
          </a:p>
          <a:p>
            <a:pPr marL="914400" lvl="0" indent="-298450" algn="l" rtl="0">
              <a:lnSpc>
                <a:spcPct val="100000"/>
              </a:lnSpc>
              <a:spcBef>
                <a:spcPts val="0"/>
              </a:spcBef>
              <a:spcAft>
                <a:spcPts val="0"/>
              </a:spcAft>
              <a:buClr>
                <a:schemeClr val="dk1"/>
              </a:buClr>
              <a:buSzPts val="1100"/>
              <a:buChar char="●"/>
            </a:pPr>
            <a:r>
              <a:rPr lang="en-GB" b="1" dirty="0">
                <a:solidFill>
                  <a:schemeClr val="dk1"/>
                </a:solidFill>
              </a:rPr>
              <a:t>Remembrance Glade</a:t>
            </a:r>
            <a:r>
              <a:rPr lang="en-GB" dirty="0">
                <a:solidFill>
                  <a:schemeClr val="dk1"/>
                </a:solidFill>
              </a:rPr>
              <a:t>: In the National Memorial Arboretum in Staffordshire, the Remembrance Glade has been designed to offer a tranquil space for individuals, families, schools and communities to gather and remember. The Glade has been specially designed with symbolic trees, shrubs and features to provoke reflection.</a:t>
            </a:r>
            <a:br>
              <a:rPr lang="en-GB" dirty="0">
                <a:solidFill>
                  <a:schemeClr val="dk1"/>
                </a:solidFill>
              </a:rPr>
            </a:br>
            <a:endParaRPr lang="en-GB" dirty="0">
              <a:solidFill>
                <a:schemeClr val="dk1"/>
              </a:solidFill>
            </a:endParaRPr>
          </a:p>
          <a:p>
            <a:pPr marL="914400" lvl="0" indent="-298450" algn="l" rtl="0">
              <a:lnSpc>
                <a:spcPct val="100000"/>
              </a:lnSpc>
              <a:spcBef>
                <a:spcPts val="0"/>
              </a:spcBef>
              <a:spcAft>
                <a:spcPts val="0"/>
              </a:spcAft>
              <a:buClr>
                <a:schemeClr val="dk1"/>
              </a:buClr>
              <a:buSzPts val="1100"/>
              <a:buChar char="●"/>
            </a:pPr>
            <a:r>
              <a:rPr lang="en-GB" b="1" dirty="0">
                <a:solidFill>
                  <a:schemeClr val="dk1"/>
                </a:solidFill>
              </a:rPr>
              <a:t>School reflection</a:t>
            </a:r>
            <a:r>
              <a:rPr lang="en-GB" dirty="0">
                <a:solidFill>
                  <a:schemeClr val="dk1"/>
                </a:solidFill>
              </a:rPr>
              <a:t>: At 11am, on the 11th November each year, all schools join in the moment of national Remembrance with a moment of 2 minutes silence. Lessons are stopped, break times are paused, and some schools hold special assemblies to gather for the occasion.</a:t>
            </a:r>
            <a:br>
              <a:rPr lang="en-GB" dirty="0">
                <a:solidFill>
                  <a:schemeClr val="dk1"/>
                </a:solidFill>
              </a:rPr>
            </a:br>
            <a:endParaRPr lang="en-GB" dirty="0">
              <a:solidFill>
                <a:schemeClr val="dk1"/>
              </a:solidFill>
            </a:endParaRPr>
          </a:p>
          <a:p>
            <a:pPr marL="914400" lvl="0" indent="-298450" algn="l" rtl="0">
              <a:lnSpc>
                <a:spcPct val="100000"/>
              </a:lnSpc>
              <a:spcBef>
                <a:spcPts val="0"/>
              </a:spcBef>
              <a:spcAft>
                <a:spcPts val="0"/>
              </a:spcAft>
              <a:buClr>
                <a:schemeClr val="dk1"/>
              </a:buClr>
              <a:buSzPts val="1100"/>
              <a:buChar char="●"/>
            </a:pPr>
            <a:r>
              <a:rPr lang="en-GB" b="1" dirty="0">
                <a:solidFill>
                  <a:schemeClr val="dk1"/>
                </a:solidFill>
              </a:rPr>
              <a:t>Communities reflecting</a:t>
            </a:r>
            <a:r>
              <a:rPr lang="en-GB" dirty="0">
                <a:solidFill>
                  <a:schemeClr val="dk1"/>
                </a:solidFill>
              </a:rPr>
              <a:t>: The African and Caribbean memorial in Windrush Square, Brixton was unveiled in 2017. The memorial was created to commemorate those who lost their lives fighting in both World Wars to support the British Army.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20</a:t>
            </a:fld>
            <a:endParaRPr lang="en-US"/>
          </a:p>
        </p:txBody>
      </p:sp>
    </p:spTree>
    <p:extLst>
      <p:ext uri="{BB962C8B-B14F-4D97-AF65-F5344CB8AC3E}">
        <p14:creationId xmlns:p14="http://schemas.microsoft.com/office/powerpoint/2010/main" val="3507398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Final reflection </a:t>
            </a:r>
            <a:r>
              <a:rPr lang="en-GB" b="1" dirty="0">
                <a:solidFill>
                  <a:schemeClr val="dk1"/>
                </a:solidFill>
              </a:rPr>
              <a:t>|</a:t>
            </a:r>
            <a:r>
              <a:rPr lang="en-GB" b="1" i="1" dirty="0">
                <a:solidFill>
                  <a:schemeClr val="dk1"/>
                </a:solidFill>
              </a:rPr>
              <a:t> 1 minute </a:t>
            </a:r>
            <a:r>
              <a:rPr lang="en-GB" b="1" dirty="0">
                <a:solidFill>
                  <a:schemeClr val="dk1"/>
                </a:solidFill>
              </a:rPr>
              <a:t>| </a:t>
            </a:r>
            <a:r>
              <a:rPr lang="en-GB" i="1" dirty="0">
                <a:solidFill>
                  <a:schemeClr val="dk1"/>
                </a:solidFill>
              </a:rPr>
              <a:t>Students reflect on the presentation</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Give students a moment to consider the presentation, and ask for feedback or ideas to answer the questions:</a:t>
            </a:r>
          </a:p>
          <a:p>
            <a:pPr marL="914400" lvl="0" indent="-298450" algn="l" rtl="0">
              <a:lnSpc>
                <a:spcPct val="100000"/>
              </a:lnSpc>
              <a:spcBef>
                <a:spcPts val="0"/>
              </a:spcBef>
              <a:spcAft>
                <a:spcPts val="0"/>
              </a:spcAft>
              <a:buClr>
                <a:schemeClr val="dk1"/>
              </a:buClr>
              <a:buSzPts val="1100"/>
              <a:buChar char="-"/>
            </a:pPr>
            <a:r>
              <a:rPr lang="en-GB" dirty="0">
                <a:solidFill>
                  <a:schemeClr val="dk1"/>
                </a:solidFill>
              </a:rPr>
              <a:t>How else can people honour Remembrance Day?</a:t>
            </a:r>
          </a:p>
          <a:p>
            <a:pPr marL="914400" lvl="0" indent="-298450" algn="l" rtl="0">
              <a:lnSpc>
                <a:spcPct val="100000"/>
              </a:lnSpc>
              <a:spcBef>
                <a:spcPts val="0"/>
              </a:spcBef>
              <a:spcAft>
                <a:spcPts val="0"/>
              </a:spcAft>
              <a:buClr>
                <a:schemeClr val="dk1"/>
              </a:buClr>
              <a:buSzPts val="1100"/>
              <a:buChar char="-"/>
            </a:pPr>
            <a:r>
              <a:rPr lang="en-GB" dirty="0">
                <a:solidFill>
                  <a:schemeClr val="dk1"/>
                </a:solidFill>
              </a:rPr>
              <a:t>Why do you think Remembrance is important?</a:t>
            </a:r>
          </a:p>
          <a:p>
            <a:pPr marL="914400" lvl="0" indent="-298450" algn="l" rtl="0">
              <a:lnSpc>
                <a:spcPct val="100000"/>
              </a:lnSpc>
              <a:spcBef>
                <a:spcPts val="0"/>
              </a:spcBef>
              <a:spcAft>
                <a:spcPts val="0"/>
              </a:spcAft>
              <a:buClr>
                <a:schemeClr val="dk1"/>
              </a:buClr>
              <a:buSzPts val="1100"/>
              <a:buChar char="-"/>
            </a:pPr>
            <a:r>
              <a:rPr lang="en-GB" dirty="0">
                <a:solidFill>
                  <a:schemeClr val="dk1"/>
                </a:solidFill>
              </a:rPr>
              <a:t>How will you / we mark Remembrance Day this year?</a:t>
            </a:r>
          </a:p>
          <a:p>
            <a:pPr marL="0" lvl="0" indent="0" algn="l" rtl="0">
              <a:lnSpc>
                <a:spcPct val="100000"/>
              </a:lnSpc>
              <a:spcBef>
                <a:spcPts val="0"/>
              </a:spcBef>
              <a:spcAft>
                <a:spcPts val="0"/>
              </a:spcAft>
              <a:buSzPts val="1100"/>
              <a:buNone/>
            </a:pP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21</a:t>
            </a:fld>
            <a:endParaRPr lang="en-US"/>
          </a:p>
        </p:txBody>
      </p:sp>
    </p:spTree>
    <p:extLst>
      <p:ext uri="{BB962C8B-B14F-4D97-AF65-F5344CB8AC3E}">
        <p14:creationId xmlns:p14="http://schemas.microsoft.com/office/powerpoint/2010/main" val="20580264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solidFill>
                  <a:schemeClr val="dk1"/>
                </a:solidFill>
              </a:rPr>
              <a:t>Signposting </a:t>
            </a:r>
            <a:r>
              <a:rPr lang="en-GB" b="1" dirty="0">
                <a:solidFill>
                  <a:schemeClr val="dk1"/>
                </a:solidFill>
              </a:rPr>
              <a:t>|</a:t>
            </a:r>
            <a:r>
              <a:rPr lang="en-GB" b="1" i="1" dirty="0">
                <a:solidFill>
                  <a:schemeClr val="dk1"/>
                </a:solidFill>
              </a:rPr>
              <a:t> 1 minute </a:t>
            </a:r>
            <a:r>
              <a:rPr lang="en-GB" b="1" dirty="0">
                <a:solidFill>
                  <a:schemeClr val="dk1"/>
                </a:solidFill>
              </a:rPr>
              <a:t>| </a:t>
            </a:r>
            <a:r>
              <a:rPr lang="en-GB" i="1" dirty="0">
                <a:solidFill>
                  <a:schemeClr val="dk1"/>
                </a:solidFill>
              </a:rPr>
              <a:t>Signpost students to additional sources for more information and further exploration</a:t>
            </a: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22</a:t>
            </a:fld>
            <a:endParaRPr lang="en-US"/>
          </a:p>
        </p:txBody>
      </p:sp>
    </p:spTree>
    <p:extLst>
      <p:ext uri="{BB962C8B-B14F-4D97-AF65-F5344CB8AC3E}">
        <p14:creationId xmlns:p14="http://schemas.microsoft.com/office/powerpoint/2010/main" val="30777056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17" name="bg object 17"/>
          <p:cNvPicPr/>
          <p:nvPr/>
        </p:nvPicPr>
        <p:blipFill>
          <a:blip r:embed="rId3" cstate="email">
            <a:extLst>
              <a:ext uri="{28A0092B-C50C-407E-A947-70E740481C1C}">
                <a14:useLocalDpi xmlns:a14="http://schemas.microsoft.com/office/drawing/2010/main"/>
              </a:ext>
            </a:extLst>
          </a:blip>
          <a:stretch>
            <a:fillRect/>
          </a:stretch>
        </p:blipFill>
        <p:spPr>
          <a:xfrm>
            <a:off x="545542" y="7620032"/>
            <a:ext cx="1018966" cy="914369"/>
          </a:xfrm>
          <a:prstGeom prst="rect">
            <a:avLst/>
          </a:prstGeom>
        </p:spPr>
      </p:pic>
      <p:pic>
        <p:nvPicPr>
          <p:cNvPr id="18" name="bg object 18"/>
          <p:cNvPicPr/>
          <p:nvPr/>
        </p:nvPicPr>
        <p:blipFill>
          <a:blip r:embed="rId4" cstate="email">
            <a:extLst>
              <a:ext uri="{28A0092B-C50C-407E-A947-70E740481C1C}">
                <a14:useLocalDpi xmlns:a14="http://schemas.microsoft.com/office/drawing/2010/main"/>
              </a:ext>
            </a:extLst>
          </a:blip>
          <a:stretch>
            <a:fillRect/>
          </a:stretch>
        </p:blipFill>
        <p:spPr>
          <a:xfrm>
            <a:off x="2146797" y="8051797"/>
            <a:ext cx="1904535" cy="468351"/>
          </a:xfrm>
          <a:prstGeom prst="rect">
            <a:avLst/>
          </a:prstGeom>
        </p:spPr>
      </p:pic>
      <p:pic>
        <p:nvPicPr>
          <p:cNvPr id="19" name="bg object 19"/>
          <p:cNvPicPr/>
          <p:nvPr/>
        </p:nvPicPr>
        <p:blipFill>
          <a:blip r:embed="rId5" cstate="email">
            <a:extLst>
              <a:ext uri="{28A0092B-C50C-407E-A947-70E740481C1C}">
                <a14:useLocalDpi xmlns:a14="http://schemas.microsoft.com/office/drawing/2010/main"/>
              </a:ext>
            </a:extLst>
          </a:blip>
          <a:stretch>
            <a:fillRect/>
          </a:stretch>
        </p:blipFill>
        <p:spPr>
          <a:xfrm>
            <a:off x="720610" y="3539998"/>
            <a:ext cx="7670787" cy="1219199"/>
          </a:xfrm>
          <a:prstGeom prst="rect">
            <a:avLst/>
          </a:prstGeom>
        </p:spPr>
      </p:pic>
      <p:pic>
        <p:nvPicPr>
          <p:cNvPr id="20" name="bg object 20"/>
          <p:cNvPicPr/>
          <p:nvPr/>
        </p:nvPicPr>
        <p:blipFill>
          <a:blip r:embed="rId6" cstate="email">
            <a:extLst>
              <a:ext uri="{28A0092B-C50C-407E-A947-70E740481C1C}">
                <a14:useLocalDpi xmlns:a14="http://schemas.microsoft.com/office/drawing/2010/main"/>
              </a:ext>
            </a:extLst>
          </a:blip>
          <a:stretch>
            <a:fillRect/>
          </a:stretch>
        </p:blipFill>
        <p:spPr>
          <a:xfrm>
            <a:off x="2260206" y="2748902"/>
            <a:ext cx="5621282" cy="914399"/>
          </a:xfrm>
          <a:prstGeom prst="rect">
            <a:avLst/>
          </a:prstGeom>
        </p:spPr>
      </p:pic>
      <p:pic>
        <p:nvPicPr>
          <p:cNvPr id="21" name="bg object 21"/>
          <p:cNvPicPr/>
          <p:nvPr/>
        </p:nvPicPr>
        <p:blipFill>
          <a:blip r:embed="rId7" cstate="email">
            <a:extLst>
              <a:ext uri="{28A0092B-C50C-407E-A947-70E740481C1C}">
                <a14:useLocalDpi xmlns:a14="http://schemas.microsoft.com/office/drawing/2010/main"/>
              </a:ext>
            </a:extLst>
          </a:blip>
          <a:stretch>
            <a:fillRect/>
          </a:stretch>
        </p:blipFill>
        <p:spPr>
          <a:xfrm>
            <a:off x="7618400" y="6643204"/>
            <a:ext cx="2323617" cy="76199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bg object 16">
            <a:extLst>
              <a:ext uri="{FF2B5EF4-FFF2-40B4-BE49-F238E27FC236}">
                <a16:creationId xmlns:a16="http://schemas.microsoft.com/office/drawing/2014/main" id="{63CFB4BA-9351-17AE-C64E-1C10EF8EFA38}"/>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8" name="bg object 16">
            <a:extLst>
              <a:ext uri="{FF2B5EF4-FFF2-40B4-BE49-F238E27FC236}">
                <a16:creationId xmlns:a16="http://schemas.microsoft.com/office/drawing/2014/main" id="{88350263-AD6B-9E3B-1C15-3F87422245CD}"/>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6255999"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pic>
        <p:nvPicPr>
          <p:cNvPr id="10" name="object 14">
            <a:extLst>
              <a:ext uri="{FF2B5EF4-FFF2-40B4-BE49-F238E27FC236}">
                <a16:creationId xmlns:a16="http://schemas.microsoft.com/office/drawing/2014/main" id="{BEFC74B1-D365-C4D0-3A57-D0642B16FD91}"/>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Tree>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7C60B32B-624A-5E40-36DD-95043FF5818F}"/>
              </a:ext>
            </a:extLst>
          </p:cNvPr>
          <p:cNvPicPr/>
          <p:nvPr userDrawn="1"/>
        </p:nvPicPr>
        <p:blipFill>
          <a:blip r:embed="rId2" cstate="email">
            <a:extLst>
              <a:ext uri="{28A0092B-C50C-407E-A947-70E740481C1C}">
                <a14:useLocalDpi xmlns:a14="http://schemas.microsoft.com/office/drawing/2010/main"/>
              </a:ext>
            </a:extLst>
          </a:blip>
          <a:srcRect/>
          <a:stretch/>
        </p:blipFill>
        <p:spPr>
          <a:xfrm>
            <a:off x="0" y="0"/>
            <a:ext cx="16255999" cy="9143999"/>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
        <p:nvSpPr>
          <p:cNvPr id="3" name="Holder 6">
            <a:extLst>
              <a:ext uri="{FF2B5EF4-FFF2-40B4-BE49-F238E27FC236}">
                <a16:creationId xmlns:a16="http://schemas.microsoft.com/office/drawing/2014/main" id="{A1A3B775-800B-B837-8881-2DB5C1E809B4}"/>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Tree>
    <p:extLst>
      <p:ext uri="{BB962C8B-B14F-4D97-AF65-F5344CB8AC3E}">
        <p14:creationId xmlns:p14="http://schemas.microsoft.com/office/powerpoint/2010/main" val="299664518"/>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5" name="object 2">
            <a:extLst>
              <a:ext uri="{FF2B5EF4-FFF2-40B4-BE49-F238E27FC236}">
                <a16:creationId xmlns:a16="http://schemas.microsoft.com/office/drawing/2014/main" id="{44499B8D-A647-716A-AC57-3B8522F636DB}"/>
              </a:ext>
            </a:extLst>
          </p:cNvPr>
          <p:cNvPicPr/>
          <p:nvPr userDrawn="1"/>
        </p:nvPicPr>
        <p:blipFill>
          <a:blip r:embed="rId2" cstate="email">
            <a:extLst>
              <a:ext uri="{28A0092B-C50C-407E-A947-70E740481C1C}">
                <a14:useLocalDpi xmlns:a14="http://schemas.microsoft.com/office/drawing/2010/main"/>
              </a:ext>
            </a:extLst>
          </a:blip>
          <a:srcRect/>
          <a:stretch/>
        </p:blipFill>
        <p:spPr>
          <a:xfrm>
            <a:off x="2407" y="0"/>
            <a:ext cx="16251184"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pic>
        <p:nvPicPr>
          <p:cNvPr id="10" name="object 14">
            <a:extLst>
              <a:ext uri="{FF2B5EF4-FFF2-40B4-BE49-F238E27FC236}">
                <a16:creationId xmlns:a16="http://schemas.microsoft.com/office/drawing/2014/main" id="{BEFC74B1-D365-C4D0-3A57-D0642B16FD91}"/>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pic>
        <p:nvPicPr>
          <p:cNvPr id="3" name="object 14">
            <a:extLst>
              <a:ext uri="{FF2B5EF4-FFF2-40B4-BE49-F238E27FC236}">
                <a16:creationId xmlns:a16="http://schemas.microsoft.com/office/drawing/2014/main" id="{BA03ECF9-7DDA-80EC-8B0F-E8727A7D775A}"/>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4" name="object 15">
            <a:extLst>
              <a:ext uri="{FF2B5EF4-FFF2-40B4-BE49-F238E27FC236}">
                <a16:creationId xmlns:a16="http://schemas.microsoft.com/office/drawing/2014/main" id="{8716D5DE-84CB-E818-FAA8-4A85CC538997}"/>
              </a:ext>
            </a:extLst>
          </p:cNvPr>
          <p:cNvSpPr txBox="1">
            <a:spLocks noGrp="1"/>
          </p:cNvSpPr>
          <p:nvPr>
            <p:ph type="sldNum" sz="quarter" idx="4294967295"/>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6" name="object 15">
            <a:extLst>
              <a:ext uri="{FF2B5EF4-FFF2-40B4-BE49-F238E27FC236}">
                <a16:creationId xmlns:a16="http://schemas.microsoft.com/office/drawing/2014/main" id="{20B331BA-4D90-01B5-5EC4-7AF5723F4CF0}"/>
              </a:ext>
            </a:extLst>
          </p:cNvPr>
          <p:cNvSpPr txBox="1">
            <a:spLocks/>
          </p:cNvSpPr>
          <p:nvPr userDrawn="1"/>
        </p:nvSpPr>
        <p:spPr>
          <a:xfrm>
            <a:off x="723900" y="8208342"/>
            <a:ext cx="3759200" cy="22415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Tree>
    <p:extLst>
      <p:ext uri="{BB962C8B-B14F-4D97-AF65-F5344CB8AC3E}">
        <p14:creationId xmlns:p14="http://schemas.microsoft.com/office/powerpoint/2010/main" val="2866012591"/>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5" name="object 2">
            <a:extLst>
              <a:ext uri="{FF2B5EF4-FFF2-40B4-BE49-F238E27FC236}">
                <a16:creationId xmlns:a16="http://schemas.microsoft.com/office/drawing/2014/main" id="{79EBD223-5AE0-EB1F-060F-63EEECC783C6}"/>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pic>
        <p:nvPicPr>
          <p:cNvPr id="10" name="object 14">
            <a:extLst>
              <a:ext uri="{FF2B5EF4-FFF2-40B4-BE49-F238E27FC236}">
                <a16:creationId xmlns:a16="http://schemas.microsoft.com/office/drawing/2014/main" id="{BEFC74B1-D365-C4D0-3A57-D0642B16FD91}"/>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pic>
        <p:nvPicPr>
          <p:cNvPr id="3" name="object 14">
            <a:extLst>
              <a:ext uri="{FF2B5EF4-FFF2-40B4-BE49-F238E27FC236}">
                <a16:creationId xmlns:a16="http://schemas.microsoft.com/office/drawing/2014/main" id="{BA03ECF9-7DDA-80EC-8B0F-E8727A7D775A}"/>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4" name="object 15">
            <a:extLst>
              <a:ext uri="{FF2B5EF4-FFF2-40B4-BE49-F238E27FC236}">
                <a16:creationId xmlns:a16="http://schemas.microsoft.com/office/drawing/2014/main" id="{8716D5DE-84CB-E818-FAA8-4A85CC538997}"/>
              </a:ext>
            </a:extLst>
          </p:cNvPr>
          <p:cNvSpPr txBox="1">
            <a:spLocks noGrp="1"/>
          </p:cNvSpPr>
          <p:nvPr>
            <p:ph type="sldNum" sz="quarter" idx="4294967295"/>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6" name="object 15">
            <a:extLst>
              <a:ext uri="{FF2B5EF4-FFF2-40B4-BE49-F238E27FC236}">
                <a16:creationId xmlns:a16="http://schemas.microsoft.com/office/drawing/2014/main" id="{20B331BA-4D90-01B5-5EC4-7AF5723F4CF0}"/>
              </a:ext>
            </a:extLst>
          </p:cNvPr>
          <p:cNvSpPr txBox="1">
            <a:spLocks/>
          </p:cNvSpPr>
          <p:nvPr userDrawn="1"/>
        </p:nvSpPr>
        <p:spPr>
          <a:xfrm>
            <a:off x="723900" y="8208342"/>
            <a:ext cx="3759200" cy="22415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Tree>
    <p:extLst>
      <p:ext uri="{BB962C8B-B14F-4D97-AF65-F5344CB8AC3E}">
        <p14:creationId xmlns:p14="http://schemas.microsoft.com/office/powerpoint/2010/main" val="3213475770"/>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EA8E5A2F-6960-8213-33A7-73757AF6B1F6}"/>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3" name="object 24">
            <a:extLst>
              <a:ext uri="{FF2B5EF4-FFF2-40B4-BE49-F238E27FC236}">
                <a16:creationId xmlns:a16="http://schemas.microsoft.com/office/drawing/2014/main" id="{E5DB561A-F742-B7AA-1E40-D4646D7B525A}"/>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4" name="object 25">
            <a:extLst>
              <a:ext uri="{FF2B5EF4-FFF2-40B4-BE49-F238E27FC236}">
                <a16:creationId xmlns:a16="http://schemas.microsoft.com/office/drawing/2014/main" id="{939DA0E0-99AE-4DE2-2BD5-757BB9E74168}"/>
              </a:ext>
            </a:extLst>
          </p:cNvPr>
          <p:cNvSpPr txBox="1">
            <a:spLocks noGrp="1"/>
          </p:cNvSpPr>
          <p:nvPr>
            <p:ph type="sldNum" sz="quarter" idx="4294967295"/>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spTree>
    <p:extLst>
      <p:ext uri="{BB962C8B-B14F-4D97-AF65-F5344CB8AC3E}">
        <p14:creationId xmlns:p14="http://schemas.microsoft.com/office/powerpoint/2010/main" val="4036528018"/>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7" name="Holder 7"/>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pic>
        <p:nvPicPr>
          <p:cNvPr id="10" name="object 9">
            <a:extLst>
              <a:ext uri="{FF2B5EF4-FFF2-40B4-BE49-F238E27FC236}">
                <a16:creationId xmlns:a16="http://schemas.microsoft.com/office/drawing/2014/main" id="{0BDE6819-3037-24C3-28D6-6B93D5CA4DA2}"/>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11" name="object 10">
            <a:extLst>
              <a:ext uri="{FF2B5EF4-FFF2-40B4-BE49-F238E27FC236}">
                <a16:creationId xmlns:a16="http://schemas.microsoft.com/office/drawing/2014/main" id="{EED1C706-635D-3D5C-C523-CA556BBBF2CE}"/>
              </a:ext>
            </a:extLst>
          </p:cNvPr>
          <p:cNvSpPr txBox="1">
            <a:spLocks/>
          </p:cNvSpPr>
          <p:nvPr userDrawn="1"/>
        </p:nvSpPr>
        <p:spPr>
          <a:xfrm>
            <a:off x="723900" y="8208342"/>
            <a:ext cx="3759200" cy="20518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solidFill>
                  <a:srgbClr val="484D52"/>
                </a:solidFill>
              </a:rPr>
              <a:pPr marL="38100">
                <a:lnSpc>
                  <a:spcPts val="1645"/>
                </a:lnSpc>
                <a:tabLst>
                  <a:tab pos="383540" algn="l"/>
                  <a:tab pos="574675" algn="l"/>
                </a:tabLst>
              </a:pPr>
              <a:t>‹#›</a:t>
            </a:fld>
            <a:r>
              <a:rPr lang="en-GB" b="1" dirty="0">
                <a:solidFill>
                  <a:srgbClr val="484D52"/>
                </a:solidFill>
              </a:rPr>
              <a:t>	</a:t>
            </a:r>
            <a:r>
              <a:rPr lang="en-GB" spc="-50" dirty="0">
                <a:solidFill>
                  <a:srgbClr val="484D52"/>
                </a:solidFill>
              </a:rPr>
              <a:t>|</a:t>
            </a:r>
            <a:r>
              <a:rPr lang="en-GB" dirty="0">
                <a:solidFill>
                  <a:srgbClr val="484D52"/>
                </a:solidFill>
              </a:rPr>
              <a:t>	THE</a:t>
            </a:r>
            <a:r>
              <a:rPr lang="en-GB" spc="-35" dirty="0">
                <a:solidFill>
                  <a:srgbClr val="484D52"/>
                </a:solidFill>
              </a:rPr>
              <a:t> </a:t>
            </a:r>
            <a:r>
              <a:rPr lang="en-GB" dirty="0">
                <a:solidFill>
                  <a:srgbClr val="484D52"/>
                </a:solidFill>
              </a:rPr>
              <a:t>BRITISH</a:t>
            </a:r>
            <a:r>
              <a:rPr lang="en-GB" spc="-100" dirty="0">
                <a:solidFill>
                  <a:srgbClr val="484D52"/>
                </a:solidFill>
              </a:rPr>
              <a:t> </a:t>
            </a:r>
            <a:r>
              <a:rPr lang="en-GB" dirty="0">
                <a:solidFill>
                  <a:srgbClr val="484D52"/>
                </a:solidFill>
              </a:rPr>
              <a:t>ARMY:</a:t>
            </a:r>
            <a:r>
              <a:rPr lang="en-GB" spc="-30" dirty="0">
                <a:solidFill>
                  <a:srgbClr val="484D52"/>
                </a:solidFill>
              </a:rPr>
              <a:t> </a:t>
            </a:r>
            <a:r>
              <a:rPr lang="en-GB" b="1" spc="-10" dirty="0">
                <a:solidFill>
                  <a:srgbClr val="484D52"/>
                </a:solidFill>
              </a:rPr>
              <a:t>REMEMBRANCE</a:t>
            </a:r>
          </a:p>
        </p:txBody>
      </p:sp>
    </p:spTree>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1_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2" name="Holder 2"/>
          <p:cNvSpPr>
            <a:spLocks noGrp="1"/>
          </p:cNvSpPr>
          <p:nvPr>
            <p:ph type="title"/>
          </p:nvPr>
        </p:nvSpPr>
        <p:spPr/>
        <p:txBody>
          <a:bodyPr lIns="0" tIns="0" rIns="0" bIns="0"/>
          <a:lstStyle>
            <a:lvl1pPr>
              <a:defRPr sz="3200" b="1" i="0">
                <a:solidFill>
                  <a:schemeClr val="bg1"/>
                </a:solidFill>
                <a:latin typeface="Arial Narrow"/>
                <a:cs typeface="Arial Narrow"/>
              </a:defRPr>
            </a:lvl1pPr>
          </a:lstStyle>
          <a:p>
            <a:endParaRPr/>
          </a:p>
        </p:txBody>
      </p:sp>
      <p:sp>
        <p:nvSpPr>
          <p:cNvPr id="3" name="Holder 3"/>
          <p:cNvSpPr>
            <a:spLocks noGrp="1"/>
          </p:cNvSpPr>
          <p:nvPr>
            <p:ph sz="half" idx="2"/>
          </p:nvPr>
        </p:nvSpPr>
        <p:spPr>
          <a:xfrm>
            <a:off x="749300" y="1955800"/>
            <a:ext cx="7222490" cy="5918200"/>
          </a:xfrm>
          <a:prstGeom prst="rect">
            <a:avLst/>
          </a:prstGeom>
        </p:spPr>
        <p:txBody>
          <a:bodyPr wrap="square" lIns="0" tIns="0" rIns="0" bIns="0">
            <a:spAutoFit/>
          </a:bodyPr>
          <a:lstStyle>
            <a:lvl1pPr>
              <a:defRPr sz="2200" b="1" i="0">
                <a:solidFill>
                  <a:srgbClr val="BE0934"/>
                </a:solidFill>
                <a:latin typeface="Calibri"/>
                <a:cs typeface="Calibri"/>
              </a:defRPr>
            </a:lvl1pPr>
          </a:lstStyle>
          <a:p>
            <a:endParaRPr/>
          </a:p>
        </p:txBody>
      </p:sp>
      <p:sp>
        <p:nvSpPr>
          <p:cNvPr id="4" name="Holder 4"/>
          <p:cNvSpPr>
            <a:spLocks noGrp="1"/>
          </p:cNvSpPr>
          <p:nvPr>
            <p:ph sz="half" idx="3"/>
          </p:nvPr>
        </p:nvSpPr>
        <p:spPr>
          <a:xfrm>
            <a:off x="8267700" y="1981200"/>
            <a:ext cx="7219950" cy="5245100"/>
          </a:xfrm>
          <a:prstGeom prst="rect">
            <a:avLst/>
          </a:prstGeom>
        </p:spPr>
        <p:txBody>
          <a:bodyPr wrap="square" lIns="0" tIns="0" rIns="0" bIns="0">
            <a:spAutoFit/>
          </a:bodyPr>
          <a:lstStyle>
            <a:lvl1pPr>
              <a:defRPr sz="2000" b="0" i="0">
                <a:solidFill>
                  <a:srgbClr val="090C14"/>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pic>
        <p:nvPicPr>
          <p:cNvPr id="8" name="object 2">
            <a:extLst>
              <a:ext uri="{FF2B5EF4-FFF2-40B4-BE49-F238E27FC236}">
                <a16:creationId xmlns:a16="http://schemas.microsoft.com/office/drawing/2014/main" id="{280656F9-636F-EC9C-8921-A42F9E441FD2}"/>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 y="0"/>
            <a:ext cx="16255999" cy="9144000"/>
          </a:xfrm>
          <a:prstGeom prst="rect">
            <a:avLst/>
          </a:prstGeom>
        </p:spPr>
      </p:pic>
      <p:pic>
        <p:nvPicPr>
          <p:cNvPr id="9" name="object 9">
            <a:extLst>
              <a:ext uri="{FF2B5EF4-FFF2-40B4-BE49-F238E27FC236}">
                <a16:creationId xmlns:a16="http://schemas.microsoft.com/office/drawing/2014/main" id="{E656560F-7EA1-F09A-9D05-8C0F36EA1FC1}"/>
              </a:ext>
            </a:extLst>
          </p:cNvPr>
          <p:cNvPicPr/>
          <p:nvPr userDrawn="1"/>
        </p:nvPicPr>
        <p:blipFill>
          <a:blip r:embed="rId4"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11" name="object 10">
            <a:extLst>
              <a:ext uri="{FF2B5EF4-FFF2-40B4-BE49-F238E27FC236}">
                <a16:creationId xmlns:a16="http://schemas.microsoft.com/office/drawing/2014/main" id="{8CEFAFF1-EE4D-E40B-B1DB-BBBD88C43D83}"/>
              </a:ext>
            </a:extLst>
          </p:cNvPr>
          <p:cNvSpPr txBox="1">
            <a:spLocks/>
          </p:cNvSpPr>
          <p:nvPr userDrawn="1"/>
        </p:nvSpPr>
        <p:spPr>
          <a:xfrm>
            <a:off x="723900" y="8208342"/>
            <a:ext cx="3759200" cy="20518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solidFill>
                  <a:srgbClr val="484D52"/>
                </a:solidFill>
              </a:rPr>
              <a:pPr marL="38100">
                <a:lnSpc>
                  <a:spcPts val="1645"/>
                </a:lnSpc>
                <a:tabLst>
                  <a:tab pos="383540" algn="l"/>
                  <a:tab pos="574675" algn="l"/>
                </a:tabLst>
              </a:pPr>
              <a:t>‹#›</a:t>
            </a:fld>
            <a:r>
              <a:rPr lang="en-GB" b="1" dirty="0">
                <a:solidFill>
                  <a:srgbClr val="484D52"/>
                </a:solidFill>
              </a:rPr>
              <a:t>	</a:t>
            </a:r>
            <a:r>
              <a:rPr lang="en-GB" spc="-50" dirty="0">
                <a:solidFill>
                  <a:srgbClr val="484D52"/>
                </a:solidFill>
              </a:rPr>
              <a:t>|</a:t>
            </a:r>
            <a:r>
              <a:rPr lang="en-GB" dirty="0">
                <a:solidFill>
                  <a:srgbClr val="484D52"/>
                </a:solidFill>
              </a:rPr>
              <a:t>	THE</a:t>
            </a:r>
            <a:r>
              <a:rPr lang="en-GB" spc="-35" dirty="0">
                <a:solidFill>
                  <a:srgbClr val="484D52"/>
                </a:solidFill>
              </a:rPr>
              <a:t> </a:t>
            </a:r>
            <a:r>
              <a:rPr lang="en-GB" dirty="0">
                <a:solidFill>
                  <a:srgbClr val="484D52"/>
                </a:solidFill>
              </a:rPr>
              <a:t>BRITISH</a:t>
            </a:r>
            <a:r>
              <a:rPr lang="en-GB" spc="-100" dirty="0">
                <a:solidFill>
                  <a:srgbClr val="484D52"/>
                </a:solidFill>
              </a:rPr>
              <a:t> </a:t>
            </a:r>
            <a:r>
              <a:rPr lang="en-GB" dirty="0">
                <a:solidFill>
                  <a:srgbClr val="484D52"/>
                </a:solidFill>
              </a:rPr>
              <a:t>ARMY:</a:t>
            </a:r>
            <a:r>
              <a:rPr lang="en-GB" spc="-30" dirty="0">
                <a:solidFill>
                  <a:srgbClr val="484D52"/>
                </a:solidFill>
              </a:rPr>
              <a:t> </a:t>
            </a:r>
            <a:r>
              <a:rPr lang="en-GB" b="1" spc="-10" dirty="0">
                <a:solidFill>
                  <a:srgbClr val="484D52"/>
                </a:solidFill>
              </a:rPr>
              <a:t>REMEMBRANCE</a:t>
            </a:r>
          </a:p>
        </p:txBody>
      </p:sp>
    </p:spTree>
    <p:extLst>
      <p:ext uri="{BB962C8B-B14F-4D97-AF65-F5344CB8AC3E}">
        <p14:creationId xmlns:p14="http://schemas.microsoft.com/office/powerpoint/2010/main" val="863585611"/>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49300" y="952500"/>
            <a:ext cx="4370070" cy="513080"/>
          </a:xfrm>
          <a:prstGeom prst="rect">
            <a:avLst/>
          </a:prstGeom>
        </p:spPr>
        <p:txBody>
          <a:bodyPr wrap="square" lIns="0" tIns="0" rIns="0" bIns="0">
            <a:spAutoFit/>
          </a:bodyPr>
          <a:lstStyle>
            <a:lvl1pPr>
              <a:defRPr sz="3200" b="1" i="0">
                <a:solidFill>
                  <a:schemeClr val="bg1"/>
                </a:solidFill>
                <a:latin typeface="Arial Narrow"/>
                <a:cs typeface="Arial Narrow"/>
              </a:defRPr>
            </a:lvl1pPr>
          </a:lstStyle>
          <a:p>
            <a:endParaRPr/>
          </a:p>
        </p:txBody>
      </p:sp>
      <p:sp>
        <p:nvSpPr>
          <p:cNvPr id="3" name="Holder 3"/>
          <p:cNvSpPr>
            <a:spLocks noGrp="1"/>
          </p:cNvSpPr>
          <p:nvPr>
            <p:ph type="body" idx="1"/>
          </p:nvPr>
        </p:nvSpPr>
        <p:spPr>
          <a:xfrm>
            <a:off x="762000" y="2581800"/>
            <a:ext cx="11722100" cy="38671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527040" y="8503920"/>
            <a:ext cx="5201920" cy="4572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812800" y="8503920"/>
            <a:ext cx="3738880" cy="457200"/>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723900" y="8208342"/>
            <a:ext cx="3759200" cy="224154"/>
          </a:xfrm>
          <a:prstGeom prst="rect">
            <a:avLst/>
          </a:prstGeom>
        </p:spPr>
        <p:txBody>
          <a:bodyPr wrap="square" lIns="0" tIns="0" rIns="0" bIns="0">
            <a:spAutoFit/>
          </a:bodyPr>
          <a:lstStyle>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8" name="TextBox 7">
            <a:extLst>
              <a:ext uri="{FF2B5EF4-FFF2-40B4-BE49-F238E27FC236}">
                <a16:creationId xmlns:a16="http://schemas.microsoft.com/office/drawing/2014/main" id="{C494E5F2-DC00-66A6-4DB6-6DACCA7DDB15}"/>
              </a:ext>
            </a:extLst>
          </p:cNvPr>
          <p:cNvSpPr txBox="1"/>
          <p:nvPr userDrawn="1">
            <p:extLst>
              <p:ext uri="{1162E1C5-73C7-4A58-AE30-91384D911F3F}">
                <p184:classification xmlns:p184="http://schemas.microsoft.com/office/powerpoint/2018/4/main" val="ftr"/>
              </p:ext>
            </p:extLst>
          </p:nvPr>
        </p:nvSpPr>
        <p:spPr>
          <a:xfrm>
            <a:off x="88900" y="8902700"/>
            <a:ext cx="1868488" cy="152400"/>
          </a:xfrm>
          <a:prstGeom prst="rect">
            <a:avLst/>
          </a:prstGeom>
        </p:spPr>
        <p:txBody>
          <a:bodyPr horzOverflow="overflow" lIns="0" tIns="0" rIns="0" bIns="0">
            <a:spAutoFit/>
          </a:bodyPr>
          <a:lstStyle/>
          <a:p>
            <a:pPr algn="l"/>
            <a:r>
              <a:rPr lang="en-US" sz="1000">
                <a:solidFill>
                  <a:srgbClr val="000000">
                    <a:alpha val="50000"/>
                  </a:srgbClr>
                </a:solidFill>
                <a:latin typeface="Arial" panose="020B0604020202020204" pitchFamily="34" charset="0"/>
                <a:cs typeface="Arial" panose="020B0604020202020204" pitchFamily="34" charset="0"/>
              </a:rPr>
              <a:t>Capita – Confidential INTERNAL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 id="2147483667" r:id="rId4"/>
    <p:sldLayoutId id="2147483669" r:id="rId5"/>
    <p:sldLayoutId id="2147483670" r:id="rId6"/>
    <p:sldLayoutId id="2147483663" r:id="rId7"/>
    <p:sldLayoutId id="2147483666" r:id="rId8"/>
  </p:sldLayoutIdLst>
  <p:hf hdr="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7.png"/><Relationship Id="rId7"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0.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8.png"/><Relationship Id="rId5" Type="http://schemas.openxmlformats.org/officeDocument/2006/relationships/image" Target="../media/image43.jpeg"/><Relationship Id="rId10" Type="http://schemas.openxmlformats.org/officeDocument/2006/relationships/image" Target="../media/image32.png"/><Relationship Id="rId4" Type="http://schemas.openxmlformats.org/officeDocument/2006/relationships/image" Target="../media/image42.png"/><Relationship Id="rId9" Type="http://schemas.openxmlformats.org/officeDocument/2006/relationships/image" Target="../media/image47.jpeg"/></Relationships>
</file>

<file path=ppt/slides/_rels/slide1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2.png"/><Relationship Id="rId7"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6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3.png"/><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61.png"/><Relationship Id="rId7" Type="http://schemas.openxmlformats.org/officeDocument/2006/relationships/image" Target="../media/image65.jpeg"/><Relationship Id="rId12" Type="http://schemas.openxmlformats.org/officeDocument/2006/relationships/image" Target="../media/image6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8.png"/><Relationship Id="rId5" Type="http://schemas.openxmlformats.org/officeDocument/2006/relationships/image" Target="../media/image63.jpeg"/><Relationship Id="rId10" Type="http://schemas.openxmlformats.org/officeDocument/2006/relationships/image" Target="../media/image67.jpeg"/><Relationship Id="rId4" Type="http://schemas.openxmlformats.org/officeDocument/2006/relationships/image" Target="../media/image62.png"/><Relationship Id="rId9" Type="http://schemas.openxmlformats.org/officeDocument/2006/relationships/image" Target="../media/image66.png"/></Relationships>
</file>

<file path=ppt/slides/_rels/slide13.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1.png"/><Relationship Id="rId7" Type="http://schemas.openxmlformats.org/officeDocument/2006/relationships/image" Target="../media/image72.png"/><Relationship Id="rId12" Type="http://schemas.openxmlformats.org/officeDocument/2006/relationships/image" Target="../media/image76.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75.jpeg"/><Relationship Id="rId5" Type="http://schemas.openxmlformats.org/officeDocument/2006/relationships/image" Target="../media/image71.jpeg"/><Relationship Id="rId10" Type="http://schemas.openxmlformats.org/officeDocument/2006/relationships/image" Target="../media/image74.png"/><Relationship Id="rId4" Type="http://schemas.openxmlformats.org/officeDocument/2006/relationships/image" Target="../media/image70.png"/><Relationship Id="rId9" Type="http://schemas.openxmlformats.org/officeDocument/2006/relationships/image" Target="../media/image73.jpeg"/></Relationships>
</file>

<file path=ppt/slides/_rels/slide14.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7.png"/><Relationship Id="rId7" Type="http://schemas.openxmlformats.org/officeDocument/2006/relationships/image" Target="../media/image8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hyperlink" Target="https://vimeo.com/764147228/ac36b217d4" TargetMode="External"/><Relationship Id="rId4" Type="http://schemas.openxmlformats.org/officeDocument/2006/relationships/image" Target="../media/image78.jpe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85.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6.png"/><Relationship Id="rId18" Type="http://schemas.openxmlformats.org/officeDocument/2006/relationships/hyperlink" Target="https://freesound.org/people/Benboncan/" TargetMode="External"/><Relationship Id="rId3" Type="http://schemas.openxmlformats.org/officeDocument/2006/relationships/slideLayout" Target="../slideLayouts/slideLayout2.xml"/><Relationship Id="rId7" Type="http://schemas.openxmlformats.org/officeDocument/2006/relationships/image" Target="../media/image86.jpeg"/><Relationship Id="rId12" Type="http://schemas.openxmlformats.org/officeDocument/2006/relationships/image" Target="../media/image45.png"/><Relationship Id="rId17" Type="http://schemas.openxmlformats.org/officeDocument/2006/relationships/hyperlink" Target="https://freesound.org/people/Benboncan/sounds/62050/" TargetMode="External"/><Relationship Id="rId2" Type="http://schemas.openxmlformats.org/officeDocument/2006/relationships/audio" Target="../media/media1.wav"/><Relationship Id="rId16" Type="http://schemas.openxmlformats.org/officeDocument/2006/relationships/image" Target="../media/image90.png"/><Relationship Id="rId1" Type="http://schemas.microsoft.com/office/2007/relationships/media" Target="../media/media1.wav"/><Relationship Id="rId6" Type="http://schemas.openxmlformats.org/officeDocument/2006/relationships/image" Target="../media/image42.png"/><Relationship Id="rId11" Type="http://schemas.openxmlformats.org/officeDocument/2006/relationships/image" Target="../media/image87.jpeg"/><Relationship Id="rId5" Type="http://schemas.openxmlformats.org/officeDocument/2006/relationships/image" Target="../media/image41.png"/><Relationship Id="rId15" Type="http://schemas.openxmlformats.org/officeDocument/2006/relationships/image" Target="../media/image89.jpeg"/><Relationship Id="rId10" Type="http://schemas.openxmlformats.org/officeDocument/2006/relationships/image" Target="../media/image49.png"/><Relationship Id="rId19" Type="http://schemas.openxmlformats.org/officeDocument/2006/relationships/hyperlink" Target="https://creativecommons.org/licenses/by/4.0/https:/creativecommons.org/licenses/by/2.0/" TargetMode="External"/><Relationship Id="rId4" Type="http://schemas.openxmlformats.org/officeDocument/2006/relationships/notesSlide" Target="../notesSlides/notesSlide12.xml"/><Relationship Id="rId9" Type="http://schemas.openxmlformats.org/officeDocument/2006/relationships/image" Target="../media/image48.png"/><Relationship Id="rId14" Type="http://schemas.openxmlformats.org/officeDocument/2006/relationships/image" Target="../media/image88.png"/></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91.jpeg"/><Relationship Id="rId18" Type="http://schemas.openxmlformats.org/officeDocument/2006/relationships/hyperlink" Target="https://freesound.org/people/sandyrb/" TargetMode="External"/><Relationship Id="rId3" Type="http://schemas.openxmlformats.org/officeDocument/2006/relationships/slideLayout" Target="../slideLayouts/slideLayout2.xml"/><Relationship Id="rId7" Type="http://schemas.openxmlformats.org/officeDocument/2006/relationships/image" Target="../media/image44.png"/><Relationship Id="rId12" Type="http://schemas.openxmlformats.org/officeDocument/2006/relationships/image" Target="../media/image88.png"/><Relationship Id="rId17" Type="http://schemas.openxmlformats.org/officeDocument/2006/relationships/hyperlink" Target="https://freesound.org/people/sandyrb/sounds/85780/" TargetMode="External"/><Relationship Id="rId2" Type="http://schemas.openxmlformats.org/officeDocument/2006/relationships/audio" Target="../media/media2.wav"/><Relationship Id="rId16" Type="http://schemas.openxmlformats.org/officeDocument/2006/relationships/image" Target="../media/image90.png"/><Relationship Id="rId1" Type="http://schemas.microsoft.com/office/2007/relationships/media" Target="../media/media2.wav"/><Relationship Id="rId6" Type="http://schemas.openxmlformats.org/officeDocument/2006/relationships/image" Target="../media/image42.png"/><Relationship Id="rId11" Type="http://schemas.openxmlformats.org/officeDocument/2006/relationships/image" Target="../media/image46.png"/><Relationship Id="rId5" Type="http://schemas.openxmlformats.org/officeDocument/2006/relationships/image" Target="../media/image41.png"/><Relationship Id="rId15" Type="http://schemas.openxmlformats.org/officeDocument/2006/relationships/image" Target="../media/image93.jpeg"/><Relationship Id="rId10" Type="http://schemas.openxmlformats.org/officeDocument/2006/relationships/image" Target="../media/image45.png"/><Relationship Id="rId19" Type="http://schemas.openxmlformats.org/officeDocument/2006/relationships/hyperlink" Target="https://creativecommons.org/licenses/by/4.0/https:/creativecommons.org/licenses/by/2.0/" TargetMode="External"/><Relationship Id="rId4" Type="http://schemas.openxmlformats.org/officeDocument/2006/relationships/notesSlide" Target="../notesSlides/notesSlide13.xml"/><Relationship Id="rId9" Type="http://schemas.openxmlformats.org/officeDocument/2006/relationships/image" Target="../media/image49.png"/><Relationship Id="rId14" Type="http://schemas.openxmlformats.org/officeDocument/2006/relationships/image" Target="../media/image92.jpeg"/></Relationships>
</file>

<file path=ppt/slides/_rels/slide18.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97.png"/><Relationship Id="rId3" Type="http://schemas.openxmlformats.org/officeDocument/2006/relationships/slideLayout" Target="../slideLayouts/slideLayout2.xml"/><Relationship Id="rId7" Type="http://schemas.openxmlformats.org/officeDocument/2006/relationships/image" Target="../media/image44.png"/><Relationship Id="rId12" Type="http://schemas.openxmlformats.org/officeDocument/2006/relationships/image" Target="../media/image46.png"/><Relationship Id="rId2" Type="http://schemas.openxmlformats.org/officeDocument/2006/relationships/audio" Target="../media/media3.mp3"/><Relationship Id="rId16" Type="http://schemas.openxmlformats.org/officeDocument/2006/relationships/image" Target="../media/image90.png"/><Relationship Id="rId1" Type="http://schemas.microsoft.com/office/2007/relationships/media" Target="../media/media3.mp3"/><Relationship Id="rId6" Type="http://schemas.openxmlformats.org/officeDocument/2006/relationships/image" Target="../media/image95.png"/><Relationship Id="rId11" Type="http://schemas.openxmlformats.org/officeDocument/2006/relationships/image" Target="../media/image45.png"/><Relationship Id="rId5" Type="http://schemas.openxmlformats.org/officeDocument/2006/relationships/image" Target="../media/image94.png"/><Relationship Id="rId15" Type="http://schemas.openxmlformats.org/officeDocument/2006/relationships/image" Target="../media/image99.jpeg"/><Relationship Id="rId10" Type="http://schemas.openxmlformats.org/officeDocument/2006/relationships/image" Target="../media/image96.png"/><Relationship Id="rId4" Type="http://schemas.openxmlformats.org/officeDocument/2006/relationships/notesSlide" Target="../notesSlides/notesSlide14.xml"/><Relationship Id="rId9" Type="http://schemas.openxmlformats.org/officeDocument/2006/relationships/image" Target="../media/image49.png"/><Relationship Id="rId14" Type="http://schemas.openxmlformats.org/officeDocument/2006/relationships/image" Target="../media/image98.jpeg"/></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107.png"/><Relationship Id="rId3" Type="http://schemas.openxmlformats.org/officeDocument/2006/relationships/slideLayout" Target="../slideLayouts/slideLayout2.xml"/><Relationship Id="rId7" Type="http://schemas.openxmlformats.org/officeDocument/2006/relationships/image" Target="../media/image102.jpeg"/><Relationship Id="rId12" Type="http://schemas.openxmlformats.org/officeDocument/2006/relationships/image" Target="../media/image106.png"/><Relationship Id="rId2" Type="http://schemas.openxmlformats.org/officeDocument/2006/relationships/audio" Target="../media/media4.wav"/><Relationship Id="rId16" Type="http://schemas.openxmlformats.org/officeDocument/2006/relationships/image" Target="../media/image90.png"/><Relationship Id="rId1" Type="http://schemas.microsoft.com/office/2007/relationships/media" Target="../media/media4.wav"/><Relationship Id="rId6" Type="http://schemas.openxmlformats.org/officeDocument/2006/relationships/image" Target="../media/image101.png"/><Relationship Id="rId11" Type="http://schemas.openxmlformats.org/officeDocument/2006/relationships/image" Target="../media/image105.png"/><Relationship Id="rId5" Type="http://schemas.openxmlformats.org/officeDocument/2006/relationships/image" Target="../media/image100.png"/><Relationship Id="rId15" Type="http://schemas.openxmlformats.org/officeDocument/2006/relationships/image" Target="../media/image97.png"/><Relationship Id="rId10" Type="http://schemas.openxmlformats.org/officeDocument/2006/relationships/image" Target="../media/image104.png"/><Relationship Id="rId4" Type="http://schemas.openxmlformats.org/officeDocument/2006/relationships/notesSlide" Target="../notesSlides/notesSlide15.xml"/><Relationship Id="rId9" Type="http://schemas.openxmlformats.org/officeDocument/2006/relationships/image" Target="../media/image103.png"/><Relationship Id="rId14" Type="http://schemas.openxmlformats.org/officeDocument/2006/relationships/image" Target="../media/image108.jpeg"/></Relationships>
</file>

<file path=ppt/slides/_rels/slide20.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8.png"/><Relationship Id="rId3" Type="http://schemas.openxmlformats.org/officeDocument/2006/relationships/slideLayout" Target="../slideLayouts/slideLayout2.xml"/><Relationship Id="rId7" Type="http://schemas.openxmlformats.org/officeDocument/2006/relationships/image" Target="../media/image44.png"/><Relationship Id="rId12" Type="http://schemas.openxmlformats.org/officeDocument/2006/relationships/image" Target="../media/image111.jpeg"/><Relationship Id="rId2" Type="http://schemas.openxmlformats.org/officeDocument/2006/relationships/audio" Target="../media/media5.mp3"/><Relationship Id="rId16" Type="http://schemas.openxmlformats.org/officeDocument/2006/relationships/image" Target="../media/image90.png"/><Relationship Id="rId1" Type="http://schemas.microsoft.com/office/2007/relationships/media" Target="../media/media5.mp3"/><Relationship Id="rId6" Type="http://schemas.openxmlformats.org/officeDocument/2006/relationships/image" Target="../media/image42.png"/><Relationship Id="rId11" Type="http://schemas.openxmlformats.org/officeDocument/2006/relationships/image" Target="../media/image110.jpeg"/><Relationship Id="rId5" Type="http://schemas.openxmlformats.org/officeDocument/2006/relationships/image" Target="../media/image41.png"/><Relationship Id="rId15" Type="http://schemas.openxmlformats.org/officeDocument/2006/relationships/image" Target="../media/image112.png"/><Relationship Id="rId10" Type="http://schemas.openxmlformats.org/officeDocument/2006/relationships/image" Target="../media/image109.png"/><Relationship Id="rId4" Type="http://schemas.openxmlformats.org/officeDocument/2006/relationships/notesSlide" Target="../notesSlides/notesSlide16.xml"/><Relationship Id="rId9" Type="http://schemas.openxmlformats.org/officeDocument/2006/relationships/image" Target="../media/image46.png"/><Relationship Id="rId14" Type="http://schemas.openxmlformats.org/officeDocument/2006/relationships/image" Target="../media/image49.png"/></Relationships>
</file>

<file path=ppt/slides/_rels/slide21.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116.jpeg"/><Relationship Id="rId11" Type="http://schemas.openxmlformats.org/officeDocument/2006/relationships/image" Target="../media/image121.jpeg"/><Relationship Id="rId5" Type="http://schemas.openxmlformats.org/officeDocument/2006/relationships/image" Target="../media/image115.png"/><Relationship Id="rId10" Type="http://schemas.openxmlformats.org/officeDocument/2006/relationships/image" Target="../media/image120.png"/><Relationship Id="rId4" Type="http://schemas.openxmlformats.org/officeDocument/2006/relationships/image" Target="../media/image114.png"/><Relationship Id="rId9" Type="http://schemas.openxmlformats.org/officeDocument/2006/relationships/image" Target="../media/image119.png"/></Relationships>
</file>

<file path=ppt/slides/_rels/slide22.xml.rels><?xml version="1.0" encoding="UTF-8" standalone="yes"?>
<Relationships xmlns="http://schemas.openxmlformats.org/package/2006/relationships"><Relationship Id="rId3" Type="http://schemas.openxmlformats.org/officeDocument/2006/relationships/image" Target="../media/image122.png"/><Relationship Id="rId7" Type="http://schemas.openxmlformats.org/officeDocument/2006/relationships/image" Target="../media/image126.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9284" y="6704572"/>
            <a:ext cx="1896110" cy="604520"/>
          </a:xfrm>
          <a:prstGeom prst="rect">
            <a:avLst/>
          </a:prstGeom>
        </p:spPr>
        <p:txBody>
          <a:bodyPr vert="horz" wrap="square" lIns="0" tIns="12700" rIns="0" bIns="0" rtlCol="0">
            <a:spAutoFit/>
          </a:bodyPr>
          <a:lstStyle/>
          <a:p>
            <a:pPr marL="12700">
              <a:lnSpc>
                <a:spcPct val="100000"/>
              </a:lnSpc>
              <a:spcBef>
                <a:spcPts val="100"/>
              </a:spcBef>
            </a:pPr>
            <a:r>
              <a:rPr sz="3800" b="1" spc="-10" dirty="0">
                <a:solidFill>
                  <a:srgbClr val="40474F"/>
                </a:solidFill>
                <a:latin typeface="Arial Narrow"/>
                <a:cs typeface="Arial Narrow"/>
              </a:rPr>
              <a:t>Assembly</a:t>
            </a:r>
            <a:endParaRPr sz="3800">
              <a:latin typeface="Arial Narrow"/>
              <a:cs typeface="Arial Narrow"/>
            </a:endParaRPr>
          </a:p>
        </p:txBody>
      </p:sp>
      <p:sp>
        <p:nvSpPr>
          <p:cNvPr id="3" name="object 3"/>
          <p:cNvSpPr txBox="1">
            <a:spLocks noGrp="1"/>
          </p:cNvSpPr>
          <p:nvPr>
            <p:ph type="ctrTitle" idx="4294967295"/>
          </p:nvPr>
        </p:nvSpPr>
        <p:spPr>
          <a:xfrm>
            <a:off x="1152400" y="2825894"/>
            <a:ext cx="6689090" cy="1909445"/>
          </a:xfrm>
          <a:prstGeom prst="rect">
            <a:avLst/>
          </a:prstGeom>
        </p:spPr>
        <p:txBody>
          <a:bodyPr vert="horz" wrap="square" lIns="0" tIns="12700" rIns="0" bIns="0" rtlCol="0">
            <a:spAutoFit/>
          </a:bodyPr>
          <a:lstStyle/>
          <a:p>
            <a:pPr marL="954405" algn="ctr">
              <a:lnSpc>
                <a:spcPts val="5345"/>
              </a:lnSpc>
              <a:spcBef>
                <a:spcPts val="100"/>
              </a:spcBef>
            </a:pPr>
            <a:r>
              <a:rPr dirty="0">
                <a:solidFill>
                  <a:srgbClr val="484D52"/>
                </a:solidFill>
              </a:rPr>
              <a:t>THE</a:t>
            </a:r>
            <a:r>
              <a:rPr spc="270" dirty="0">
                <a:solidFill>
                  <a:srgbClr val="484D52"/>
                </a:solidFill>
              </a:rPr>
              <a:t> </a:t>
            </a:r>
            <a:r>
              <a:rPr dirty="0">
                <a:solidFill>
                  <a:srgbClr val="484D52"/>
                </a:solidFill>
              </a:rPr>
              <a:t>BRITISH</a:t>
            </a:r>
            <a:r>
              <a:rPr spc="125" dirty="0">
                <a:solidFill>
                  <a:srgbClr val="484D52"/>
                </a:solidFill>
              </a:rPr>
              <a:t> </a:t>
            </a:r>
            <a:r>
              <a:rPr spc="-10" dirty="0">
                <a:solidFill>
                  <a:srgbClr val="484D52"/>
                </a:solidFill>
              </a:rPr>
              <a:t>ARMY:</a:t>
            </a:r>
          </a:p>
          <a:p>
            <a:pPr marL="12700">
              <a:lnSpc>
                <a:spcPts val="9485"/>
              </a:lnSpc>
            </a:pPr>
            <a:r>
              <a:rPr sz="8000" spc="-10" dirty="0">
                <a:solidFill>
                  <a:srgbClr val="FFFFFF"/>
                </a:solidFill>
              </a:rPr>
              <a:t>REMEMBRANCE</a:t>
            </a:r>
            <a:endParaRPr sz="8000" dirty="0"/>
          </a:p>
        </p:txBody>
      </p:sp>
      <p:pic>
        <p:nvPicPr>
          <p:cNvPr id="5" name="Picture 4">
            <a:extLst>
              <a:ext uri="{FF2B5EF4-FFF2-40B4-BE49-F238E27FC236}">
                <a16:creationId xmlns:a16="http://schemas.microsoft.com/office/drawing/2014/main" id="{1D4FADA4-9FDB-C0CC-92FB-28E6AF140D7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6274374" cy="9144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object 3">
            <a:extLst>
              <a:ext uri="{FF2B5EF4-FFF2-40B4-BE49-F238E27FC236}">
                <a16:creationId xmlns:a16="http://schemas.microsoft.com/office/drawing/2014/main" id="{51336DFB-F532-7381-1E07-C31225BD0646}"/>
              </a:ext>
            </a:extLst>
          </p:cNvPr>
          <p:cNvPicPr/>
          <p:nvPr/>
        </p:nvPicPr>
        <p:blipFill>
          <a:blip r:embed="rId2" cstate="email">
            <a:extLst>
              <a:ext uri="{28A0092B-C50C-407E-A947-70E740481C1C}">
                <a14:useLocalDpi xmlns:a14="http://schemas.microsoft.com/office/drawing/2010/main"/>
              </a:ext>
            </a:extLst>
          </a:blip>
          <a:stretch>
            <a:fillRect/>
          </a:stretch>
        </p:blipFill>
        <p:spPr>
          <a:xfrm>
            <a:off x="62915" y="751730"/>
            <a:ext cx="2666664" cy="871795"/>
          </a:xfrm>
          <a:prstGeom prst="rect">
            <a:avLst/>
          </a:prstGeom>
        </p:spPr>
      </p:pic>
      <p:sp>
        <p:nvSpPr>
          <p:cNvPr id="16" name="object 4">
            <a:extLst>
              <a:ext uri="{FF2B5EF4-FFF2-40B4-BE49-F238E27FC236}">
                <a16:creationId xmlns:a16="http://schemas.microsoft.com/office/drawing/2014/main" id="{C5BFFB9A-58D1-B5A6-FC1F-9907D5263630}"/>
              </a:ext>
            </a:extLst>
          </p:cNvPr>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dirty="0"/>
              <a:t>OUTLINE</a:t>
            </a:r>
          </a:p>
        </p:txBody>
      </p:sp>
      <p:sp>
        <p:nvSpPr>
          <p:cNvPr id="17" name="object 5">
            <a:extLst>
              <a:ext uri="{FF2B5EF4-FFF2-40B4-BE49-F238E27FC236}">
                <a16:creationId xmlns:a16="http://schemas.microsoft.com/office/drawing/2014/main" id="{A03CF099-650F-2832-91BF-7696A02EA3F8}"/>
              </a:ext>
            </a:extLst>
          </p:cNvPr>
          <p:cNvSpPr txBox="1"/>
          <p:nvPr/>
        </p:nvSpPr>
        <p:spPr>
          <a:xfrm>
            <a:off x="749300" y="1993900"/>
            <a:ext cx="7153909" cy="3403600"/>
          </a:xfrm>
          <a:prstGeom prst="rect">
            <a:avLst/>
          </a:prstGeom>
        </p:spPr>
        <p:txBody>
          <a:bodyPr vert="horz" wrap="square" lIns="0" tIns="12700" rIns="0" bIns="0" rtlCol="0">
            <a:spAutoFit/>
          </a:bodyPr>
          <a:lstStyle/>
          <a:p>
            <a:pPr marL="17780" algn="l">
              <a:lnSpc>
                <a:spcPct val="100000"/>
              </a:lnSpc>
              <a:spcBef>
                <a:spcPts val="100"/>
              </a:spcBef>
            </a:pPr>
            <a:r>
              <a:rPr sz="2200" b="1" spc="50" dirty="0">
                <a:solidFill>
                  <a:srgbClr val="BE0934"/>
                </a:solidFill>
                <a:latin typeface="Calibri"/>
                <a:cs typeface="Calibri"/>
              </a:rPr>
              <a:t>ABOUT</a:t>
            </a:r>
            <a:r>
              <a:rPr sz="2200" b="1" spc="100" dirty="0">
                <a:solidFill>
                  <a:srgbClr val="BE0934"/>
                </a:solidFill>
                <a:latin typeface="Calibri"/>
                <a:cs typeface="Calibri"/>
              </a:rPr>
              <a:t> </a:t>
            </a:r>
            <a:r>
              <a:rPr sz="2200" b="1" spc="50" dirty="0">
                <a:solidFill>
                  <a:srgbClr val="BE0934"/>
                </a:solidFill>
                <a:latin typeface="Calibri"/>
                <a:cs typeface="Calibri"/>
              </a:rPr>
              <a:t>THIS</a:t>
            </a:r>
            <a:r>
              <a:rPr sz="2200" b="1" spc="100" dirty="0">
                <a:solidFill>
                  <a:srgbClr val="BE0934"/>
                </a:solidFill>
                <a:latin typeface="Calibri"/>
                <a:cs typeface="Calibri"/>
              </a:rPr>
              <a:t> </a:t>
            </a:r>
            <a:r>
              <a:rPr sz="2200" b="1" spc="-10" dirty="0">
                <a:solidFill>
                  <a:srgbClr val="BE0934"/>
                </a:solidFill>
                <a:latin typeface="Calibri"/>
                <a:cs typeface="Calibri"/>
              </a:rPr>
              <a:t>PRESENTATION</a:t>
            </a:r>
            <a:endParaRPr sz="2200" dirty="0">
              <a:latin typeface="Calibri"/>
              <a:cs typeface="Calibri"/>
            </a:endParaRPr>
          </a:p>
          <a:p>
            <a:pPr algn="l">
              <a:lnSpc>
                <a:spcPct val="100000"/>
              </a:lnSpc>
              <a:spcBef>
                <a:spcPts val="50"/>
              </a:spcBef>
            </a:pPr>
            <a:endParaRPr sz="1600" dirty="0">
              <a:latin typeface="Calibri"/>
              <a:cs typeface="Calibri"/>
            </a:endParaRPr>
          </a:p>
          <a:p>
            <a:pPr marL="12700" marR="5080" algn="l">
              <a:lnSpc>
                <a:spcPct val="100000"/>
              </a:lnSpc>
            </a:pPr>
            <a:r>
              <a:rPr sz="2000" dirty="0">
                <a:solidFill>
                  <a:srgbClr val="090C14"/>
                </a:solidFill>
                <a:latin typeface="Calibri"/>
                <a:cs typeface="Calibri"/>
              </a:rPr>
              <a:t>This</a:t>
            </a:r>
            <a:r>
              <a:rPr sz="2000" spc="-45" dirty="0">
                <a:solidFill>
                  <a:srgbClr val="090C14"/>
                </a:solidFill>
                <a:latin typeface="Calibri"/>
                <a:cs typeface="Calibri"/>
              </a:rPr>
              <a:t> </a:t>
            </a:r>
            <a:r>
              <a:rPr sz="2000" spc="-10" dirty="0">
                <a:solidFill>
                  <a:srgbClr val="090C14"/>
                </a:solidFill>
                <a:latin typeface="Calibri"/>
                <a:cs typeface="Calibri"/>
              </a:rPr>
              <a:t>15</a:t>
            </a:r>
            <a:r>
              <a:rPr lang="en-GB" sz="2000" spc="-10" dirty="0">
                <a:solidFill>
                  <a:srgbClr val="090C14"/>
                </a:solidFill>
                <a:latin typeface="Calibri"/>
                <a:cs typeface="Calibri"/>
              </a:rPr>
              <a:t>–</a:t>
            </a:r>
            <a:r>
              <a:rPr sz="2000" dirty="0">
                <a:solidFill>
                  <a:srgbClr val="090C14"/>
                </a:solidFill>
                <a:latin typeface="Calibri"/>
                <a:cs typeface="Calibri"/>
              </a:rPr>
              <a:t>20</a:t>
            </a:r>
            <a:r>
              <a:rPr sz="2000" spc="-40" dirty="0">
                <a:solidFill>
                  <a:srgbClr val="090C14"/>
                </a:solidFill>
                <a:latin typeface="Calibri"/>
                <a:cs typeface="Calibri"/>
              </a:rPr>
              <a:t> </a:t>
            </a:r>
            <a:r>
              <a:rPr sz="2000" dirty="0">
                <a:solidFill>
                  <a:srgbClr val="090C14"/>
                </a:solidFill>
                <a:latin typeface="Calibri"/>
                <a:cs typeface="Calibri"/>
              </a:rPr>
              <a:t>minute</a:t>
            </a:r>
            <a:r>
              <a:rPr sz="2000" spc="-45" dirty="0">
                <a:solidFill>
                  <a:srgbClr val="090C14"/>
                </a:solidFill>
                <a:latin typeface="Calibri"/>
                <a:cs typeface="Calibri"/>
              </a:rPr>
              <a:t> </a:t>
            </a:r>
            <a:r>
              <a:rPr sz="2000" spc="-20" dirty="0">
                <a:solidFill>
                  <a:srgbClr val="090C14"/>
                </a:solidFill>
                <a:latin typeface="Calibri"/>
                <a:cs typeface="Calibri"/>
              </a:rPr>
              <a:t>presentation</a:t>
            </a:r>
            <a:r>
              <a:rPr sz="2000" spc="-40" dirty="0">
                <a:solidFill>
                  <a:srgbClr val="090C14"/>
                </a:solidFill>
                <a:latin typeface="Calibri"/>
                <a:cs typeface="Calibri"/>
              </a:rPr>
              <a:t> </a:t>
            </a:r>
            <a:r>
              <a:rPr sz="2000" dirty="0">
                <a:solidFill>
                  <a:srgbClr val="090C14"/>
                </a:solidFill>
                <a:latin typeface="Calibri"/>
                <a:cs typeface="Calibri"/>
              </a:rPr>
              <a:t>for</a:t>
            </a:r>
            <a:r>
              <a:rPr sz="2000" spc="-45" dirty="0">
                <a:solidFill>
                  <a:srgbClr val="090C14"/>
                </a:solidFill>
                <a:latin typeface="Calibri"/>
                <a:cs typeface="Calibri"/>
              </a:rPr>
              <a:t> </a:t>
            </a:r>
            <a:r>
              <a:rPr sz="2000" dirty="0">
                <a:solidFill>
                  <a:srgbClr val="090C14"/>
                </a:solidFill>
                <a:latin typeface="Calibri"/>
                <a:cs typeface="Calibri"/>
              </a:rPr>
              <a:t>ages</a:t>
            </a:r>
            <a:r>
              <a:rPr sz="2000" spc="-40" dirty="0">
                <a:solidFill>
                  <a:srgbClr val="090C14"/>
                </a:solidFill>
                <a:latin typeface="Calibri"/>
                <a:cs typeface="Calibri"/>
              </a:rPr>
              <a:t> </a:t>
            </a:r>
            <a:r>
              <a:rPr sz="2000" spc="-10" dirty="0">
                <a:solidFill>
                  <a:srgbClr val="090C14"/>
                </a:solidFill>
                <a:latin typeface="Calibri"/>
                <a:cs typeface="Calibri"/>
              </a:rPr>
              <a:t>11</a:t>
            </a:r>
            <a:r>
              <a:rPr lang="en-GB" sz="2000" spc="-10" dirty="0">
                <a:solidFill>
                  <a:srgbClr val="090C14"/>
                </a:solidFill>
                <a:latin typeface="Calibri"/>
                <a:cs typeface="Calibri"/>
              </a:rPr>
              <a:t>–</a:t>
            </a:r>
            <a:r>
              <a:rPr sz="2000" dirty="0">
                <a:solidFill>
                  <a:srgbClr val="090C14"/>
                </a:solidFill>
                <a:latin typeface="Calibri"/>
                <a:cs typeface="Calibri"/>
              </a:rPr>
              <a:t>16</a:t>
            </a:r>
            <a:r>
              <a:rPr sz="2000" spc="-40" dirty="0">
                <a:solidFill>
                  <a:srgbClr val="090C14"/>
                </a:solidFill>
                <a:latin typeface="Calibri"/>
                <a:cs typeface="Calibri"/>
              </a:rPr>
              <a:t> </a:t>
            </a:r>
            <a:r>
              <a:rPr sz="2000" spc="-25" dirty="0">
                <a:solidFill>
                  <a:srgbClr val="090C14"/>
                </a:solidFill>
                <a:latin typeface="Calibri"/>
                <a:cs typeface="Calibri"/>
              </a:rPr>
              <a:t>(KS3-</a:t>
            </a:r>
            <a:r>
              <a:rPr sz="2000" dirty="0">
                <a:solidFill>
                  <a:srgbClr val="090C14"/>
                </a:solidFill>
                <a:latin typeface="Calibri"/>
                <a:cs typeface="Calibri"/>
              </a:rPr>
              <a:t>KS4)</a:t>
            </a:r>
            <a:r>
              <a:rPr sz="2000" spc="-45" dirty="0">
                <a:solidFill>
                  <a:srgbClr val="090C14"/>
                </a:solidFill>
                <a:latin typeface="Calibri"/>
                <a:cs typeface="Calibri"/>
              </a:rPr>
              <a:t> </a:t>
            </a:r>
            <a:r>
              <a:rPr sz="2000" spc="-10" dirty="0">
                <a:solidFill>
                  <a:srgbClr val="090C14"/>
                </a:solidFill>
                <a:latin typeface="Calibri"/>
                <a:cs typeface="Calibri"/>
              </a:rPr>
              <a:t>explores </a:t>
            </a:r>
            <a:r>
              <a:rPr sz="2000" spc="-20" dirty="0">
                <a:solidFill>
                  <a:srgbClr val="090C14"/>
                </a:solidFill>
                <a:latin typeface="Calibri"/>
                <a:cs typeface="Calibri"/>
              </a:rPr>
              <a:t>Remembrance</a:t>
            </a:r>
            <a:r>
              <a:rPr sz="2000" spc="-35" dirty="0">
                <a:solidFill>
                  <a:srgbClr val="090C14"/>
                </a:solidFill>
                <a:latin typeface="Calibri"/>
                <a:cs typeface="Calibri"/>
              </a:rPr>
              <a:t> </a:t>
            </a:r>
            <a:r>
              <a:rPr sz="2000" dirty="0">
                <a:solidFill>
                  <a:srgbClr val="090C14"/>
                </a:solidFill>
                <a:latin typeface="Calibri"/>
                <a:cs typeface="Calibri"/>
              </a:rPr>
              <a:t>in</a:t>
            </a:r>
            <a:r>
              <a:rPr sz="2000" spc="-35" dirty="0">
                <a:solidFill>
                  <a:srgbClr val="090C14"/>
                </a:solidFill>
                <a:latin typeface="Calibri"/>
                <a:cs typeface="Calibri"/>
              </a:rPr>
              <a:t> </a:t>
            </a:r>
            <a:r>
              <a:rPr sz="2000" dirty="0">
                <a:solidFill>
                  <a:srgbClr val="090C14"/>
                </a:solidFill>
                <a:latin typeface="Calibri"/>
                <a:cs typeface="Calibri"/>
              </a:rPr>
              <a:t>the</a:t>
            </a:r>
            <a:r>
              <a:rPr sz="2000" spc="-35" dirty="0">
                <a:solidFill>
                  <a:srgbClr val="090C14"/>
                </a:solidFill>
                <a:latin typeface="Calibri"/>
                <a:cs typeface="Calibri"/>
              </a:rPr>
              <a:t> </a:t>
            </a:r>
            <a:r>
              <a:rPr sz="2000" dirty="0">
                <a:solidFill>
                  <a:srgbClr val="090C14"/>
                </a:solidFill>
                <a:latin typeface="Calibri"/>
                <a:cs typeface="Calibri"/>
              </a:rPr>
              <a:t>UK.</a:t>
            </a:r>
            <a:r>
              <a:rPr sz="2000" spc="-30" dirty="0">
                <a:solidFill>
                  <a:srgbClr val="090C14"/>
                </a:solidFill>
                <a:latin typeface="Calibri"/>
                <a:cs typeface="Calibri"/>
              </a:rPr>
              <a:t> </a:t>
            </a:r>
            <a:r>
              <a:rPr sz="2000" dirty="0">
                <a:solidFill>
                  <a:srgbClr val="090C14"/>
                </a:solidFill>
                <a:latin typeface="Calibri"/>
                <a:cs typeface="Calibri"/>
              </a:rPr>
              <a:t>It</a:t>
            </a:r>
            <a:r>
              <a:rPr sz="2000" spc="-35" dirty="0">
                <a:solidFill>
                  <a:srgbClr val="090C14"/>
                </a:solidFill>
                <a:latin typeface="Calibri"/>
                <a:cs typeface="Calibri"/>
              </a:rPr>
              <a:t> </a:t>
            </a:r>
            <a:r>
              <a:rPr sz="2000" dirty="0">
                <a:solidFill>
                  <a:srgbClr val="090C14"/>
                </a:solidFill>
                <a:latin typeface="Calibri"/>
                <a:cs typeface="Calibri"/>
              </a:rPr>
              <a:t>has</a:t>
            </a:r>
            <a:r>
              <a:rPr sz="2000" spc="-35" dirty="0">
                <a:solidFill>
                  <a:srgbClr val="090C14"/>
                </a:solidFill>
                <a:latin typeface="Calibri"/>
                <a:cs typeface="Calibri"/>
              </a:rPr>
              <a:t> </a:t>
            </a:r>
            <a:r>
              <a:rPr sz="2000" dirty="0">
                <a:solidFill>
                  <a:srgbClr val="090C14"/>
                </a:solidFill>
                <a:latin typeface="Calibri"/>
                <a:cs typeface="Calibri"/>
              </a:rPr>
              <a:t>been</a:t>
            </a:r>
            <a:r>
              <a:rPr sz="2000" spc="-35" dirty="0">
                <a:solidFill>
                  <a:srgbClr val="090C14"/>
                </a:solidFill>
                <a:latin typeface="Calibri"/>
                <a:cs typeface="Calibri"/>
              </a:rPr>
              <a:t> </a:t>
            </a:r>
            <a:r>
              <a:rPr sz="2000" spc="-10" dirty="0">
                <a:solidFill>
                  <a:srgbClr val="090C14"/>
                </a:solidFill>
                <a:latin typeface="Calibri"/>
                <a:cs typeface="Calibri"/>
              </a:rPr>
              <a:t>designed</a:t>
            </a:r>
            <a:r>
              <a:rPr sz="2000" spc="-30" dirty="0">
                <a:solidFill>
                  <a:srgbClr val="090C14"/>
                </a:solidFill>
                <a:latin typeface="Calibri"/>
                <a:cs typeface="Calibri"/>
              </a:rPr>
              <a:t> </a:t>
            </a:r>
            <a:r>
              <a:rPr sz="2000" dirty="0">
                <a:solidFill>
                  <a:srgbClr val="090C14"/>
                </a:solidFill>
                <a:latin typeface="Calibri"/>
                <a:cs typeface="Calibri"/>
              </a:rPr>
              <a:t>to</a:t>
            </a:r>
            <a:r>
              <a:rPr sz="2000" spc="-35" dirty="0">
                <a:solidFill>
                  <a:srgbClr val="090C14"/>
                </a:solidFill>
                <a:latin typeface="Calibri"/>
                <a:cs typeface="Calibri"/>
              </a:rPr>
              <a:t> </a:t>
            </a:r>
            <a:r>
              <a:rPr sz="2000" dirty="0">
                <a:solidFill>
                  <a:srgbClr val="090C14"/>
                </a:solidFill>
                <a:latin typeface="Calibri"/>
                <a:cs typeface="Calibri"/>
              </a:rPr>
              <a:t>be</a:t>
            </a:r>
            <a:r>
              <a:rPr sz="2000" spc="-35" dirty="0">
                <a:solidFill>
                  <a:srgbClr val="090C14"/>
                </a:solidFill>
                <a:latin typeface="Calibri"/>
                <a:cs typeface="Calibri"/>
              </a:rPr>
              <a:t> </a:t>
            </a:r>
            <a:r>
              <a:rPr sz="2000" spc="-10" dirty="0">
                <a:solidFill>
                  <a:srgbClr val="090C14"/>
                </a:solidFill>
                <a:latin typeface="Calibri"/>
                <a:cs typeface="Calibri"/>
              </a:rPr>
              <a:t>delivered</a:t>
            </a:r>
            <a:r>
              <a:rPr sz="2000" spc="-35" dirty="0">
                <a:solidFill>
                  <a:srgbClr val="090C14"/>
                </a:solidFill>
                <a:latin typeface="Calibri"/>
                <a:cs typeface="Calibri"/>
              </a:rPr>
              <a:t> </a:t>
            </a:r>
            <a:r>
              <a:rPr sz="2000" dirty="0">
                <a:solidFill>
                  <a:srgbClr val="090C14"/>
                </a:solidFill>
                <a:latin typeface="Calibri"/>
                <a:cs typeface="Calibri"/>
              </a:rPr>
              <a:t>as</a:t>
            </a:r>
            <a:r>
              <a:rPr sz="2000" spc="-30" dirty="0">
                <a:solidFill>
                  <a:srgbClr val="090C14"/>
                </a:solidFill>
                <a:latin typeface="Calibri"/>
                <a:cs typeface="Calibri"/>
              </a:rPr>
              <a:t> </a:t>
            </a:r>
            <a:r>
              <a:rPr sz="2000" spc="-25" dirty="0">
                <a:solidFill>
                  <a:srgbClr val="090C14"/>
                </a:solidFill>
                <a:latin typeface="Calibri"/>
                <a:cs typeface="Calibri"/>
              </a:rPr>
              <a:t>an </a:t>
            </a:r>
            <a:r>
              <a:rPr sz="2000" spc="-20" dirty="0">
                <a:solidFill>
                  <a:srgbClr val="090C14"/>
                </a:solidFill>
                <a:latin typeface="Calibri"/>
                <a:cs typeface="Calibri"/>
              </a:rPr>
              <a:t>assembly,</a:t>
            </a:r>
            <a:r>
              <a:rPr sz="2000" spc="-50" dirty="0">
                <a:solidFill>
                  <a:srgbClr val="090C14"/>
                </a:solidFill>
                <a:latin typeface="Calibri"/>
                <a:cs typeface="Calibri"/>
              </a:rPr>
              <a:t> </a:t>
            </a:r>
            <a:r>
              <a:rPr sz="2000" dirty="0">
                <a:solidFill>
                  <a:srgbClr val="090C14"/>
                </a:solidFill>
                <a:latin typeface="Calibri"/>
                <a:cs typeface="Calibri"/>
              </a:rPr>
              <a:t>or</a:t>
            </a:r>
            <a:r>
              <a:rPr sz="2000" spc="-50" dirty="0">
                <a:solidFill>
                  <a:srgbClr val="090C14"/>
                </a:solidFill>
                <a:latin typeface="Calibri"/>
                <a:cs typeface="Calibri"/>
              </a:rPr>
              <a:t> </a:t>
            </a:r>
            <a:r>
              <a:rPr sz="2000" dirty="0">
                <a:solidFill>
                  <a:srgbClr val="090C14"/>
                </a:solidFill>
                <a:latin typeface="Calibri"/>
                <a:cs typeface="Calibri"/>
              </a:rPr>
              <a:t>in</a:t>
            </a:r>
            <a:r>
              <a:rPr sz="2000" spc="-50" dirty="0">
                <a:solidFill>
                  <a:srgbClr val="090C14"/>
                </a:solidFill>
                <a:latin typeface="Calibri"/>
                <a:cs typeface="Calibri"/>
              </a:rPr>
              <a:t> </a:t>
            </a:r>
            <a:r>
              <a:rPr sz="2000" dirty="0">
                <a:solidFill>
                  <a:srgbClr val="090C14"/>
                </a:solidFill>
                <a:latin typeface="Calibri"/>
                <a:cs typeface="Calibri"/>
              </a:rPr>
              <a:t>tutor</a:t>
            </a:r>
            <a:r>
              <a:rPr sz="2000" spc="-55" dirty="0">
                <a:solidFill>
                  <a:srgbClr val="090C14"/>
                </a:solidFill>
                <a:latin typeface="Calibri"/>
                <a:cs typeface="Calibri"/>
              </a:rPr>
              <a:t> </a:t>
            </a:r>
            <a:r>
              <a:rPr sz="2000" dirty="0">
                <a:solidFill>
                  <a:srgbClr val="090C14"/>
                </a:solidFill>
                <a:latin typeface="Calibri"/>
                <a:cs typeface="Calibri"/>
              </a:rPr>
              <a:t>time.</a:t>
            </a:r>
            <a:r>
              <a:rPr sz="2000" spc="-50" dirty="0">
                <a:solidFill>
                  <a:srgbClr val="090C14"/>
                </a:solidFill>
                <a:latin typeface="Calibri"/>
                <a:cs typeface="Calibri"/>
              </a:rPr>
              <a:t> </a:t>
            </a:r>
            <a:r>
              <a:rPr sz="2000" dirty="0">
                <a:solidFill>
                  <a:srgbClr val="090C14"/>
                </a:solidFill>
                <a:latin typeface="Calibri"/>
                <a:cs typeface="Calibri"/>
              </a:rPr>
              <a:t>It</a:t>
            </a:r>
            <a:r>
              <a:rPr sz="2000" spc="-50" dirty="0">
                <a:solidFill>
                  <a:srgbClr val="090C14"/>
                </a:solidFill>
                <a:latin typeface="Calibri"/>
                <a:cs typeface="Calibri"/>
              </a:rPr>
              <a:t> </a:t>
            </a:r>
            <a:r>
              <a:rPr sz="2000" dirty="0">
                <a:solidFill>
                  <a:srgbClr val="090C14"/>
                </a:solidFill>
                <a:latin typeface="Calibri"/>
                <a:cs typeface="Calibri"/>
              </a:rPr>
              <a:t>is</a:t>
            </a:r>
            <a:r>
              <a:rPr sz="2000" spc="-50" dirty="0">
                <a:solidFill>
                  <a:srgbClr val="090C14"/>
                </a:solidFill>
                <a:latin typeface="Calibri"/>
                <a:cs typeface="Calibri"/>
              </a:rPr>
              <a:t> </a:t>
            </a:r>
            <a:r>
              <a:rPr sz="2000" spc="-10" dirty="0">
                <a:solidFill>
                  <a:srgbClr val="090C14"/>
                </a:solidFill>
                <a:latin typeface="Calibri"/>
                <a:cs typeface="Calibri"/>
              </a:rPr>
              <a:t>flexible,</a:t>
            </a:r>
            <a:r>
              <a:rPr sz="2000" spc="-55" dirty="0">
                <a:solidFill>
                  <a:srgbClr val="090C14"/>
                </a:solidFill>
                <a:latin typeface="Calibri"/>
                <a:cs typeface="Calibri"/>
              </a:rPr>
              <a:t> </a:t>
            </a:r>
            <a:r>
              <a:rPr sz="2000" dirty="0">
                <a:solidFill>
                  <a:srgbClr val="090C14"/>
                </a:solidFill>
                <a:latin typeface="Calibri"/>
                <a:cs typeface="Calibri"/>
              </a:rPr>
              <a:t>for</a:t>
            </a:r>
            <a:r>
              <a:rPr sz="2000" spc="-50" dirty="0">
                <a:solidFill>
                  <a:srgbClr val="090C14"/>
                </a:solidFill>
                <a:latin typeface="Calibri"/>
                <a:cs typeface="Calibri"/>
              </a:rPr>
              <a:t> </a:t>
            </a:r>
            <a:r>
              <a:rPr sz="2000" dirty="0">
                <a:solidFill>
                  <a:srgbClr val="090C14"/>
                </a:solidFill>
                <a:latin typeface="Calibri"/>
                <a:cs typeface="Calibri"/>
              </a:rPr>
              <a:t>you</a:t>
            </a:r>
            <a:r>
              <a:rPr sz="2000" spc="-50" dirty="0">
                <a:solidFill>
                  <a:srgbClr val="090C14"/>
                </a:solidFill>
                <a:latin typeface="Calibri"/>
                <a:cs typeface="Calibri"/>
              </a:rPr>
              <a:t> </a:t>
            </a:r>
            <a:r>
              <a:rPr sz="2000" dirty="0">
                <a:solidFill>
                  <a:srgbClr val="090C14"/>
                </a:solidFill>
                <a:latin typeface="Calibri"/>
                <a:cs typeface="Calibri"/>
              </a:rPr>
              <a:t>to</a:t>
            </a:r>
            <a:r>
              <a:rPr sz="2000" spc="-50" dirty="0">
                <a:solidFill>
                  <a:srgbClr val="090C14"/>
                </a:solidFill>
                <a:latin typeface="Calibri"/>
                <a:cs typeface="Calibri"/>
              </a:rPr>
              <a:t> </a:t>
            </a:r>
            <a:r>
              <a:rPr sz="2000" dirty="0">
                <a:solidFill>
                  <a:srgbClr val="090C14"/>
                </a:solidFill>
                <a:latin typeface="Calibri"/>
                <a:cs typeface="Calibri"/>
              </a:rPr>
              <a:t>adapt</a:t>
            </a:r>
            <a:r>
              <a:rPr sz="2000" spc="-5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dirty="0">
                <a:solidFill>
                  <a:srgbClr val="090C14"/>
                </a:solidFill>
                <a:latin typeface="Calibri"/>
                <a:cs typeface="Calibri"/>
              </a:rPr>
              <a:t>deliver</a:t>
            </a:r>
            <a:r>
              <a:rPr sz="2000" spc="-50" dirty="0">
                <a:solidFill>
                  <a:srgbClr val="090C14"/>
                </a:solidFill>
                <a:latin typeface="Calibri"/>
                <a:cs typeface="Calibri"/>
              </a:rPr>
              <a:t> </a:t>
            </a:r>
            <a:r>
              <a:rPr sz="2000" spc="-25" dirty="0">
                <a:solidFill>
                  <a:srgbClr val="090C14"/>
                </a:solidFill>
                <a:latin typeface="Calibri"/>
                <a:cs typeface="Calibri"/>
              </a:rPr>
              <a:t>in different</a:t>
            </a:r>
            <a:r>
              <a:rPr sz="2000" spc="-60" dirty="0">
                <a:solidFill>
                  <a:srgbClr val="090C14"/>
                </a:solidFill>
                <a:latin typeface="Calibri"/>
                <a:cs typeface="Calibri"/>
              </a:rPr>
              <a:t> </a:t>
            </a:r>
            <a:r>
              <a:rPr sz="2000" spc="-10" dirty="0">
                <a:solidFill>
                  <a:srgbClr val="090C14"/>
                </a:solidFill>
                <a:latin typeface="Calibri"/>
                <a:cs typeface="Calibri"/>
              </a:rPr>
              <a:t>ways.</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timings</a:t>
            </a:r>
            <a:r>
              <a:rPr sz="2000" spc="-55" dirty="0">
                <a:solidFill>
                  <a:srgbClr val="090C14"/>
                </a:solidFill>
                <a:latin typeface="Calibri"/>
                <a:cs typeface="Calibri"/>
              </a:rPr>
              <a:t> </a:t>
            </a:r>
            <a:r>
              <a:rPr sz="2000" dirty="0">
                <a:solidFill>
                  <a:srgbClr val="090C14"/>
                </a:solidFill>
                <a:latin typeface="Calibri"/>
                <a:cs typeface="Calibri"/>
              </a:rPr>
              <a:t>in</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notes</a:t>
            </a:r>
            <a:r>
              <a:rPr sz="2000" spc="-60" dirty="0">
                <a:solidFill>
                  <a:srgbClr val="090C14"/>
                </a:solidFill>
                <a:latin typeface="Calibri"/>
                <a:cs typeface="Calibri"/>
              </a:rPr>
              <a:t> </a:t>
            </a:r>
            <a:r>
              <a:rPr sz="2000" dirty="0">
                <a:solidFill>
                  <a:srgbClr val="090C14"/>
                </a:solidFill>
                <a:latin typeface="Calibri"/>
                <a:cs typeface="Calibri"/>
              </a:rPr>
              <a:t>are</a:t>
            </a:r>
            <a:r>
              <a:rPr sz="2000" spc="-55" dirty="0">
                <a:solidFill>
                  <a:srgbClr val="090C14"/>
                </a:solidFill>
                <a:latin typeface="Calibri"/>
                <a:cs typeface="Calibri"/>
              </a:rPr>
              <a:t> </a:t>
            </a:r>
            <a:r>
              <a:rPr sz="2000" spc="-10" dirty="0">
                <a:solidFill>
                  <a:srgbClr val="090C14"/>
                </a:solidFill>
                <a:latin typeface="Calibri"/>
                <a:cs typeface="Calibri"/>
              </a:rPr>
              <a:t>suggestions</a:t>
            </a:r>
            <a:r>
              <a:rPr lang="en-GB" sz="2000" spc="-10" dirty="0">
                <a:solidFill>
                  <a:srgbClr val="090C14"/>
                </a:solidFill>
                <a:latin typeface="Calibri"/>
                <a:cs typeface="Calibri"/>
              </a:rPr>
              <a:t> —</a:t>
            </a:r>
            <a:r>
              <a:rPr sz="2000" spc="-60" dirty="0">
                <a:solidFill>
                  <a:srgbClr val="090C14"/>
                </a:solidFill>
                <a:latin typeface="Calibri"/>
                <a:cs typeface="Calibri"/>
              </a:rPr>
              <a:t> </a:t>
            </a:r>
            <a:r>
              <a:rPr sz="2000" dirty="0">
                <a:solidFill>
                  <a:srgbClr val="090C14"/>
                </a:solidFill>
                <a:latin typeface="Calibri"/>
                <a:cs typeface="Calibri"/>
              </a:rPr>
              <a:t>you</a:t>
            </a:r>
            <a:r>
              <a:rPr sz="2000" spc="-60" dirty="0">
                <a:solidFill>
                  <a:srgbClr val="090C14"/>
                </a:solidFill>
                <a:latin typeface="Calibri"/>
                <a:cs typeface="Calibri"/>
              </a:rPr>
              <a:t> </a:t>
            </a:r>
            <a:r>
              <a:rPr sz="2000" dirty="0">
                <a:solidFill>
                  <a:srgbClr val="090C14"/>
                </a:solidFill>
                <a:latin typeface="Calibri"/>
                <a:cs typeface="Calibri"/>
              </a:rPr>
              <a:t>can</a:t>
            </a:r>
            <a:r>
              <a:rPr sz="2000" spc="-55" dirty="0">
                <a:solidFill>
                  <a:srgbClr val="090C14"/>
                </a:solidFill>
                <a:latin typeface="Calibri"/>
                <a:cs typeface="Calibri"/>
              </a:rPr>
              <a:t> </a:t>
            </a:r>
            <a:r>
              <a:rPr sz="2000" spc="-25" dirty="0">
                <a:solidFill>
                  <a:srgbClr val="090C14"/>
                </a:solidFill>
                <a:latin typeface="Calibri"/>
                <a:cs typeface="Calibri"/>
              </a:rPr>
              <a:t>add </a:t>
            </a:r>
            <a:r>
              <a:rPr sz="2000" dirty="0">
                <a:solidFill>
                  <a:srgbClr val="090C14"/>
                </a:solidFill>
                <a:latin typeface="Calibri"/>
                <a:cs typeface="Calibri"/>
              </a:rPr>
              <a:t>and</a:t>
            </a:r>
            <a:r>
              <a:rPr sz="2000" spc="-55" dirty="0">
                <a:solidFill>
                  <a:srgbClr val="090C14"/>
                </a:solidFill>
                <a:latin typeface="Calibri"/>
                <a:cs typeface="Calibri"/>
              </a:rPr>
              <a:t> </a:t>
            </a:r>
            <a:r>
              <a:rPr sz="2000" spc="-10" dirty="0">
                <a:solidFill>
                  <a:srgbClr val="090C14"/>
                </a:solidFill>
                <a:latin typeface="Calibri"/>
                <a:cs typeface="Calibri"/>
              </a:rPr>
              <a:t>remove</a:t>
            </a:r>
            <a:r>
              <a:rPr sz="2000" spc="-55" dirty="0">
                <a:solidFill>
                  <a:srgbClr val="090C14"/>
                </a:solidFill>
                <a:latin typeface="Calibri"/>
                <a:cs typeface="Calibri"/>
              </a:rPr>
              <a:t> </a:t>
            </a:r>
            <a:r>
              <a:rPr sz="2000" dirty="0">
                <a:solidFill>
                  <a:srgbClr val="090C14"/>
                </a:solidFill>
                <a:latin typeface="Calibri"/>
                <a:cs typeface="Calibri"/>
              </a:rPr>
              <a:t>activities</a:t>
            </a:r>
            <a:r>
              <a:rPr sz="2000" spc="-55" dirty="0">
                <a:solidFill>
                  <a:srgbClr val="090C14"/>
                </a:solidFill>
                <a:latin typeface="Calibri"/>
                <a:cs typeface="Calibri"/>
              </a:rPr>
              <a:t> </a:t>
            </a:r>
            <a:r>
              <a:rPr sz="2000" dirty="0">
                <a:solidFill>
                  <a:srgbClr val="090C14"/>
                </a:solidFill>
                <a:latin typeface="Calibri"/>
                <a:cs typeface="Calibri"/>
              </a:rPr>
              <a:t>as</a:t>
            </a:r>
            <a:r>
              <a:rPr sz="2000" spc="-50" dirty="0">
                <a:solidFill>
                  <a:srgbClr val="090C14"/>
                </a:solidFill>
                <a:latin typeface="Calibri"/>
                <a:cs typeface="Calibri"/>
              </a:rPr>
              <a:t> </a:t>
            </a:r>
            <a:r>
              <a:rPr sz="2000" dirty="0">
                <a:solidFill>
                  <a:srgbClr val="090C14"/>
                </a:solidFill>
                <a:latin typeface="Calibri"/>
                <a:cs typeface="Calibri"/>
              </a:rPr>
              <a:t>you</a:t>
            </a:r>
            <a:r>
              <a:rPr sz="2000" spc="-55" dirty="0">
                <a:solidFill>
                  <a:srgbClr val="090C14"/>
                </a:solidFill>
                <a:latin typeface="Calibri"/>
                <a:cs typeface="Calibri"/>
              </a:rPr>
              <a:t> </a:t>
            </a:r>
            <a:r>
              <a:rPr sz="2000" spc="-10" dirty="0">
                <a:solidFill>
                  <a:srgbClr val="090C14"/>
                </a:solidFill>
                <a:latin typeface="Calibri"/>
                <a:cs typeface="Calibri"/>
              </a:rPr>
              <a:t>wish.</a:t>
            </a:r>
            <a:endParaRPr sz="2000" dirty="0">
              <a:latin typeface="Calibri"/>
              <a:cs typeface="Calibri"/>
            </a:endParaRPr>
          </a:p>
          <a:p>
            <a:pPr algn="l">
              <a:lnSpc>
                <a:spcPct val="100000"/>
              </a:lnSpc>
              <a:spcBef>
                <a:spcPts val="25"/>
              </a:spcBef>
            </a:pPr>
            <a:endParaRPr sz="1650" dirty="0">
              <a:latin typeface="Calibri"/>
              <a:cs typeface="Calibri"/>
            </a:endParaRPr>
          </a:p>
          <a:p>
            <a:pPr marL="12700" marR="652145" algn="l">
              <a:lnSpc>
                <a:spcPct val="100000"/>
              </a:lnSpc>
            </a:pPr>
            <a:r>
              <a:rPr sz="2000" dirty="0">
                <a:solidFill>
                  <a:srgbClr val="090C14"/>
                </a:solidFill>
                <a:latin typeface="Calibri"/>
                <a:cs typeface="Calibri"/>
              </a:rPr>
              <a:t>This</a:t>
            </a:r>
            <a:r>
              <a:rPr sz="2000" spc="-60" dirty="0">
                <a:solidFill>
                  <a:srgbClr val="090C14"/>
                </a:solidFill>
                <a:latin typeface="Calibri"/>
                <a:cs typeface="Calibri"/>
              </a:rPr>
              <a:t> </a:t>
            </a:r>
            <a:r>
              <a:rPr sz="2000" dirty="0">
                <a:solidFill>
                  <a:srgbClr val="090C14"/>
                </a:solidFill>
                <a:latin typeface="Calibri"/>
                <a:cs typeface="Calibri"/>
              </a:rPr>
              <a:t>assembly</a:t>
            </a:r>
            <a:r>
              <a:rPr sz="2000" spc="-55" dirty="0">
                <a:solidFill>
                  <a:srgbClr val="090C14"/>
                </a:solidFill>
                <a:latin typeface="Calibri"/>
                <a:cs typeface="Calibri"/>
              </a:rPr>
              <a:t> </a:t>
            </a:r>
            <a:r>
              <a:rPr sz="2000" dirty="0">
                <a:solidFill>
                  <a:srgbClr val="090C14"/>
                </a:solidFill>
                <a:latin typeface="Calibri"/>
                <a:cs typeface="Calibri"/>
              </a:rPr>
              <a:t>will</a:t>
            </a:r>
            <a:r>
              <a:rPr sz="2000" spc="-55" dirty="0">
                <a:solidFill>
                  <a:srgbClr val="090C14"/>
                </a:solidFill>
                <a:latin typeface="Calibri"/>
                <a:cs typeface="Calibri"/>
              </a:rPr>
              <a:t> </a:t>
            </a:r>
            <a:r>
              <a:rPr sz="2000" spc="-10" dirty="0">
                <a:solidFill>
                  <a:srgbClr val="090C14"/>
                </a:solidFill>
                <a:latin typeface="Calibri"/>
                <a:cs typeface="Calibri"/>
              </a:rPr>
              <a:t>introduce</a:t>
            </a:r>
            <a:r>
              <a:rPr sz="2000" spc="-60" dirty="0">
                <a:solidFill>
                  <a:srgbClr val="090C14"/>
                </a:solidFill>
                <a:latin typeface="Calibri"/>
                <a:cs typeface="Calibri"/>
              </a:rPr>
              <a:t> </a:t>
            </a:r>
            <a:r>
              <a:rPr sz="2000" spc="-10" dirty="0">
                <a:solidFill>
                  <a:srgbClr val="090C14"/>
                </a:solidFill>
                <a:latin typeface="Calibri"/>
                <a:cs typeface="Calibri"/>
              </a:rPr>
              <a:t>students</a:t>
            </a:r>
            <a:r>
              <a:rPr sz="2000" spc="-55" dirty="0">
                <a:solidFill>
                  <a:srgbClr val="090C14"/>
                </a:solidFill>
                <a:latin typeface="Calibri"/>
                <a:cs typeface="Calibri"/>
              </a:rPr>
              <a:t> </a:t>
            </a:r>
            <a:r>
              <a:rPr sz="2000" dirty="0">
                <a:solidFill>
                  <a:srgbClr val="090C14"/>
                </a:solidFill>
                <a:latin typeface="Calibri"/>
                <a:cs typeface="Calibri"/>
              </a:rPr>
              <a:t>to</a:t>
            </a:r>
            <a:r>
              <a:rPr sz="2000" spc="-55"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spc="-10" dirty="0">
                <a:solidFill>
                  <a:srgbClr val="090C14"/>
                </a:solidFill>
                <a:latin typeface="Calibri"/>
                <a:cs typeface="Calibri"/>
              </a:rPr>
              <a:t>ways</a:t>
            </a:r>
            <a:r>
              <a:rPr sz="2000" spc="-55" dirty="0">
                <a:solidFill>
                  <a:srgbClr val="090C14"/>
                </a:solidFill>
                <a:latin typeface="Calibri"/>
                <a:cs typeface="Calibri"/>
              </a:rPr>
              <a:t> </a:t>
            </a:r>
            <a:r>
              <a:rPr sz="2000" dirty="0">
                <a:solidFill>
                  <a:srgbClr val="090C14"/>
                </a:solidFill>
                <a:latin typeface="Calibri"/>
                <a:cs typeface="Calibri"/>
              </a:rPr>
              <a:t>that</a:t>
            </a:r>
            <a:r>
              <a:rPr sz="2000" spc="-55" dirty="0">
                <a:solidFill>
                  <a:srgbClr val="090C14"/>
                </a:solidFill>
                <a:latin typeface="Calibri"/>
                <a:cs typeface="Calibri"/>
              </a:rPr>
              <a:t> </a:t>
            </a:r>
            <a:r>
              <a:rPr sz="2000" spc="-10" dirty="0">
                <a:solidFill>
                  <a:srgbClr val="090C14"/>
                </a:solidFill>
                <a:latin typeface="Calibri"/>
                <a:cs typeface="Calibri"/>
              </a:rPr>
              <a:t>different groups</a:t>
            </a:r>
            <a:r>
              <a:rPr lang="en-GB" sz="2000" spc="-10" dirty="0">
                <a:solidFill>
                  <a:srgbClr val="090C14"/>
                </a:solidFill>
                <a:latin typeface="Calibri"/>
                <a:cs typeface="Calibri"/>
              </a:rPr>
              <a:t>,</a:t>
            </a:r>
            <a:r>
              <a:rPr sz="2000" spc="-60" dirty="0">
                <a:solidFill>
                  <a:srgbClr val="090C14"/>
                </a:solidFill>
                <a:latin typeface="Calibri"/>
                <a:cs typeface="Calibri"/>
              </a:rPr>
              <a:t> </a:t>
            </a:r>
            <a:r>
              <a:rPr sz="2000" dirty="0">
                <a:solidFill>
                  <a:srgbClr val="090C14"/>
                </a:solidFill>
                <a:latin typeface="Calibri"/>
                <a:cs typeface="Calibri"/>
              </a:rPr>
              <a:t>both</a:t>
            </a:r>
            <a:r>
              <a:rPr sz="2000" spc="-60" dirty="0">
                <a:solidFill>
                  <a:srgbClr val="090C14"/>
                </a:solidFill>
                <a:latin typeface="Calibri"/>
                <a:cs typeface="Calibri"/>
              </a:rPr>
              <a:t> </a:t>
            </a:r>
            <a:r>
              <a:rPr sz="2000" dirty="0">
                <a:solidFill>
                  <a:srgbClr val="090C14"/>
                </a:solidFill>
                <a:latin typeface="Calibri"/>
                <a:cs typeface="Calibri"/>
              </a:rPr>
              <a:t>inside</a:t>
            </a:r>
            <a:r>
              <a:rPr sz="2000" spc="-60"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outside</a:t>
            </a:r>
            <a:r>
              <a:rPr sz="2000" spc="-60" dirty="0">
                <a:solidFill>
                  <a:srgbClr val="090C14"/>
                </a:solidFill>
                <a:latin typeface="Calibri"/>
                <a:cs typeface="Calibri"/>
              </a:rPr>
              <a:t> </a:t>
            </a:r>
            <a:r>
              <a:rPr sz="2000" dirty="0">
                <a:solidFill>
                  <a:srgbClr val="090C14"/>
                </a:solidFill>
                <a:latin typeface="Calibri"/>
                <a:cs typeface="Calibri"/>
              </a:rPr>
              <a:t>of</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military</a:t>
            </a:r>
            <a:r>
              <a:rPr lang="en-GB" sz="2000" dirty="0">
                <a:solidFill>
                  <a:srgbClr val="090C14"/>
                </a:solidFill>
                <a:latin typeface="Calibri"/>
                <a:cs typeface="Calibri"/>
              </a:rPr>
              <a:t>,</a:t>
            </a:r>
            <a:r>
              <a:rPr sz="2000" spc="-55" dirty="0">
                <a:solidFill>
                  <a:srgbClr val="090C14"/>
                </a:solidFill>
                <a:latin typeface="Calibri"/>
                <a:cs typeface="Calibri"/>
              </a:rPr>
              <a:t> </a:t>
            </a:r>
            <a:r>
              <a:rPr sz="2000" spc="-10" dirty="0">
                <a:solidFill>
                  <a:srgbClr val="090C14"/>
                </a:solidFill>
                <a:latin typeface="Calibri"/>
                <a:cs typeface="Calibri"/>
              </a:rPr>
              <a:t>commemorate Remembrance,</a:t>
            </a:r>
            <a:r>
              <a:rPr sz="2000" spc="-70" dirty="0">
                <a:solidFill>
                  <a:srgbClr val="090C14"/>
                </a:solidFill>
                <a:latin typeface="Calibri"/>
                <a:cs typeface="Calibri"/>
              </a:rPr>
              <a:t> </a:t>
            </a:r>
            <a:r>
              <a:rPr sz="2000" spc="-10" dirty="0">
                <a:solidFill>
                  <a:srgbClr val="090C14"/>
                </a:solidFill>
                <a:latin typeface="Calibri"/>
                <a:cs typeface="Calibri"/>
              </a:rPr>
              <a:t>highlighting</a:t>
            </a:r>
            <a:r>
              <a:rPr sz="2000" spc="-70" dirty="0">
                <a:solidFill>
                  <a:srgbClr val="090C14"/>
                </a:solidFill>
                <a:latin typeface="Calibri"/>
                <a:cs typeface="Calibri"/>
              </a:rPr>
              <a:t> </a:t>
            </a:r>
            <a:r>
              <a:rPr sz="2000" spc="-10" dirty="0">
                <a:solidFill>
                  <a:srgbClr val="090C14"/>
                </a:solidFill>
                <a:latin typeface="Calibri"/>
                <a:cs typeface="Calibri"/>
              </a:rPr>
              <a:t>diverse</a:t>
            </a:r>
            <a:r>
              <a:rPr sz="2000" spc="-70" dirty="0">
                <a:solidFill>
                  <a:srgbClr val="090C14"/>
                </a:solidFill>
                <a:latin typeface="Calibri"/>
                <a:cs typeface="Calibri"/>
              </a:rPr>
              <a:t> </a:t>
            </a:r>
            <a:r>
              <a:rPr sz="2000" dirty="0">
                <a:solidFill>
                  <a:srgbClr val="090C14"/>
                </a:solidFill>
                <a:latin typeface="Calibri"/>
                <a:cs typeface="Calibri"/>
              </a:rPr>
              <a:t>voices</a:t>
            </a:r>
            <a:r>
              <a:rPr sz="2000" spc="-70" dirty="0">
                <a:solidFill>
                  <a:srgbClr val="090C14"/>
                </a:solidFill>
                <a:latin typeface="Calibri"/>
                <a:cs typeface="Calibri"/>
              </a:rPr>
              <a:t> </a:t>
            </a:r>
            <a:r>
              <a:rPr sz="2000" dirty="0">
                <a:solidFill>
                  <a:srgbClr val="090C14"/>
                </a:solidFill>
                <a:latin typeface="Calibri"/>
                <a:cs typeface="Calibri"/>
              </a:rPr>
              <a:t>and</a:t>
            </a:r>
            <a:r>
              <a:rPr sz="2000" spc="-70" dirty="0">
                <a:solidFill>
                  <a:srgbClr val="090C14"/>
                </a:solidFill>
                <a:latin typeface="Calibri"/>
                <a:cs typeface="Calibri"/>
              </a:rPr>
              <a:t> </a:t>
            </a:r>
            <a:r>
              <a:rPr sz="2000" spc="-10" dirty="0">
                <a:solidFill>
                  <a:srgbClr val="090C14"/>
                </a:solidFill>
                <a:latin typeface="Calibri"/>
                <a:cs typeface="Calibri"/>
              </a:rPr>
              <a:t>experiences.</a:t>
            </a:r>
            <a:endParaRPr sz="2000" dirty="0">
              <a:latin typeface="Calibri"/>
              <a:cs typeface="Calibri"/>
            </a:endParaRPr>
          </a:p>
        </p:txBody>
      </p:sp>
      <p:sp>
        <p:nvSpPr>
          <p:cNvPr id="24" name="object 8">
            <a:extLst>
              <a:ext uri="{FF2B5EF4-FFF2-40B4-BE49-F238E27FC236}">
                <a16:creationId xmlns:a16="http://schemas.microsoft.com/office/drawing/2014/main" id="{BC8EC259-CE40-CA88-15C7-2A14ECAF9F0B}"/>
              </a:ext>
            </a:extLst>
          </p:cNvPr>
          <p:cNvSpPr txBox="1"/>
          <p:nvPr/>
        </p:nvSpPr>
        <p:spPr>
          <a:xfrm>
            <a:off x="8267700" y="1993900"/>
            <a:ext cx="6413500" cy="4278094"/>
          </a:xfrm>
          <a:prstGeom prst="rect">
            <a:avLst/>
          </a:prstGeom>
        </p:spPr>
        <p:txBody>
          <a:bodyPr vert="horz" wrap="square" lIns="0" tIns="12700" rIns="0" bIns="0" rtlCol="0">
            <a:spAutoFit/>
          </a:bodyPr>
          <a:lstStyle/>
          <a:p>
            <a:pPr marL="12700" algn="l">
              <a:spcBef>
                <a:spcPts val="100"/>
              </a:spcBef>
              <a:tabLst>
                <a:tab pos="316865" algn="l"/>
                <a:tab pos="317500" algn="l"/>
              </a:tabLst>
            </a:pPr>
            <a:r>
              <a:rPr lang="en-GB" sz="2000" b="1" spc="45" dirty="0">
                <a:solidFill>
                  <a:srgbClr val="BE0934"/>
                </a:solidFill>
                <a:latin typeface="Calibri"/>
                <a:cs typeface="Calibri"/>
              </a:rPr>
              <a:t>OBJECTIVES</a:t>
            </a:r>
            <a:endParaRPr lang="en-GB" sz="2000" dirty="0">
              <a:latin typeface="Calibri"/>
              <a:cs typeface="Calibri"/>
            </a:endParaRPr>
          </a:p>
          <a:p>
            <a:pPr marL="12700" algn="l">
              <a:spcBef>
                <a:spcPts val="100"/>
              </a:spcBef>
              <a:tabLst>
                <a:tab pos="316865" algn="l"/>
                <a:tab pos="317500" algn="l"/>
              </a:tabLst>
            </a:pPr>
            <a:endParaRPr lang="en-GB" sz="2000" spc="-10" dirty="0">
              <a:solidFill>
                <a:srgbClr val="090C14"/>
              </a:solidFill>
              <a:latin typeface="Calibri"/>
              <a:cs typeface="Calibri"/>
            </a:endParaRPr>
          </a:p>
          <a:p>
            <a:pPr marL="12700" algn="l">
              <a:spcBef>
                <a:spcPts val="100"/>
              </a:spcBef>
              <a:tabLst>
                <a:tab pos="316865" algn="l"/>
                <a:tab pos="317500" algn="l"/>
              </a:tabLst>
            </a:pPr>
            <a:r>
              <a:rPr lang="en-GB" sz="2000" spc="-10" dirty="0">
                <a:solidFill>
                  <a:srgbClr val="090C14"/>
                </a:solidFill>
                <a:latin typeface="Calibri"/>
                <a:cs typeface="Calibri"/>
              </a:rPr>
              <a:t>Students</a:t>
            </a:r>
            <a:r>
              <a:rPr lang="en-GB" sz="2000" spc="-45" dirty="0">
                <a:solidFill>
                  <a:srgbClr val="090C14"/>
                </a:solidFill>
                <a:latin typeface="Calibri"/>
                <a:cs typeface="Calibri"/>
              </a:rPr>
              <a:t> </a:t>
            </a:r>
            <a:r>
              <a:rPr lang="en-GB" sz="2000" spc="-20" dirty="0">
                <a:solidFill>
                  <a:srgbClr val="090C14"/>
                </a:solidFill>
                <a:latin typeface="Calibri"/>
                <a:cs typeface="Calibri"/>
              </a:rPr>
              <a:t>can:</a:t>
            </a:r>
            <a:endParaRPr lang="en-GB" sz="2000" dirty="0">
              <a:latin typeface="Calibri"/>
              <a:cs typeface="Calibri"/>
            </a:endParaRPr>
          </a:p>
          <a:p>
            <a:pPr marL="317500" indent="-304800" algn="l">
              <a:lnSpc>
                <a:spcPct val="100000"/>
              </a:lnSpc>
              <a:spcBef>
                <a:spcPts val="100"/>
              </a:spcBef>
              <a:buChar char="•"/>
              <a:tabLst>
                <a:tab pos="316865" algn="l"/>
                <a:tab pos="317500" algn="l"/>
              </a:tabLst>
            </a:pPr>
            <a:endParaRPr lang="en-GB" sz="2000" dirty="0">
              <a:solidFill>
                <a:srgbClr val="090C14"/>
              </a:solidFill>
              <a:latin typeface="Calibri"/>
              <a:cs typeface="Calibri"/>
            </a:endParaRPr>
          </a:p>
          <a:p>
            <a:pPr marL="317500" indent="-304800" algn="l">
              <a:lnSpc>
                <a:spcPct val="100000"/>
              </a:lnSpc>
              <a:spcBef>
                <a:spcPts val="100"/>
              </a:spcBef>
              <a:buChar char="•"/>
              <a:tabLst>
                <a:tab pos="316865" algn="l"/>
                <a:tab pos="317500" algn="l"/>
              </a:tabLst>
            </a:pPr>
            <a:r>
              <a:rPr sz="2000" dirty="0">
                <a:solidFill>
                  <a:srgbClr val="090C14"/>
                </a:solidFill>
                <a:latin typeface="Calibri"/>
                <a:cs typeface="Calibri"/>
              </a:rPr>
              <a:t>describe</a:t>
            </a:r>
            <a:r>
              <a:rPr sz="2000" spc="-95" dirty="0">
                <a:solidFill>
                  <a:srgbClr val="090C14"/>
                </a:solidFill>
                <a:latin typeface="Calibri"/>
                <a:cs typeface="Calibri"/>
              </a:rPr>
              <a:t> </a:t>
            </a:r>
            <a:r>
              <a:rPr sz="2000" dirty="0">
                <a:solidFill>
                  <a:srgbClr val="090C14"/>
                </a:solidFill>
                <a:latin typeface="Calibri"/>
                <a:cs typeface="Calibri"/>
              </a:rPr>
              <a:t>what</a:t>
            </a:r>
            <a:r>
              <a:rPr sz="2000" spc="-90" dirty="0">
                <a:solidFill>
                  <a:srgbClr val="090C14"/>
                </a:solidFill>
                <a:latin typeface="Calibri"/>
                <a:cs typeface="Calibri"/>
              </a:rPr>
              <a:t> </a:t>
            </a:r>
            <a:r>
              <a:rPr sz="2000" spc="-10" dirty="0">
                <a:solidFill>
                  <a:srgbClr val="090C14"/>
                </a:solidFill>
                <a:latin typeface="Calibri"/>
                <a:cs typeface="Calibri"/>
              </a:rPr>
              <a:t>Remembrance</a:t>
            </a:r>
            <a:r>
              <a:rPr sz="2000" spc="-90" dirty="0">
                <a:solidFill>
                  <a:srgbClr val="090C14"/>
                </a:solidFill>
                <a:latin typeface="Calibri"/>
                <a:cs typeface="Calibri"/>
              </a:rPr>
              <a:t> </a:t>
            </a:r>
            <a:r>
              <a:rPr sz="2000" spc="-25" dirty="0">
                <a:solidFill>
                  <a:srgbClr val="090C14"/>
                </a:solidFill>
                <a:latin typeface="Calibri"/>
                <a:cs typeface="Calibri"/>
              </a:rPr>
              <a:t>is</a:t>
            </a:r>
            <a:endParaRPr sz="2000" dirty="0">
              <a:latin typeface="Calibri"/>
              <a:cs typeface="Calibri"/>
            </a:endParaRPr>
          </a:p>
          <a:p>
            <a:pPr marL="317500" indent="-304800" algn="l">
              <a:lnSpc>
                <a:spcPct val="100000"/>
              </a:lnSpc>
              <a:buChar char="•"/>
              <a:tabLst>
                <a:tab pos="316865" algn="l"/>
                <a:tab pos="317500" algn="l"/>
              </a:tabLst>
            </a:pPr>
            <a:r>
              <a:rPr sz="2000" spc="-10" dirty="0">
                <a:solidFill>
                  <a:srgbClr val="090C14"/>
                </a:solidFill>
                <a:latin typeface="Calibri"/>
                <a:cs typeface="Calibri"/>
              </a:rPr>
              <a:t>explain</a:t>
            </a:r>
            <a:r>
              <a:rPr sz="2000" spc="-60" dirty="0">
                <a:solidFill>
                  <a:srgbClr val="090C14"/>
                </a:solidFill>
                <a:latin typeface="Calibri"/>
                <a:cs typeface="Calibri"/>
              </a:rPr>
              <a:t> </a:t>
            </a:r>
            <a:r>
              <a:rPr sz="2000" dirty="0">
                <a:solidFill>
                  <a:srgbClr val="090C14"/>
                </a:solidFill>
                <a:latin typeface="Calibri"/>
                <a:cs typeface="Calibri"/>
              </a:rPr>
              <a:t>why</a:t>
            </a:r>
            <a:r>
              <a:rPr sz="2000" spc="-55" dirty="0">
                <a:solidFill>
                  <a:srgbClr val="090C14"/>
                </a:solidFill>
                <a:latin typeface="Calibri"/>
                <a:cs typeface="Calibri"/>
              </a:rPr>
              <a:t> </a:t>
            </a:r>
            <a:r>
              <a:rPr sz="2000" dirty="0">
                <a:solidFill>
                  <a:srgbClr val="090C14"/>
                </a:solidFill>
                <a:latin typeface="Calibri"/>
                <a:cs typeface="Calibri"/>
              </a:rPr>
              <a:t>we</a:t>
            </a:r>
            <a:r>
              <a:rPr sz="2000" spc="-60" dirty="0">
                <a:solidFill>
                  <a:srgbClr val="090C14"/>
                </a:solidFill>
                <a:latin typeface="Calibri"/>
                <a:cs typeface="Calibri"/>
              </a:rPr>
              <a:t> </a:t>
            </a:r>
            <a:r>
              <a:rPr sz="2000" spc="-20" dirty="0">
                <a:solidFill>
                  <a:srgbClr val="090C14"/>
                </a:solidFill>
                <a:latin typeface="Calibri"/>
                <a:cs typeface="Calibri"/>
              </a:rPr>
              <a:t>commemorate</a:t>
            </a:r>
            <a:r>
              <a:rPr sz="2000" spc="-55" dirty="0">
                <a:solidFill>
                  <a:srgbClr val="090C14"/>
                </a:solidFill>
                <a:latin typeface="Calibri"/>
                <a:cs typeface="Calibri"/>
              </a:rPr>
              <a:t> </a:t>
            </a:r>
            <a:r>
              <a:rPr sz="2000" spc="-10" dirty="0">
                <a:solidFill>
                  <a:srgbClr val="090C14"/>
                </a:solidFill>
                <a:latin typeface="Calibri"/>
                <a:cs typeface="Calibri"/>
              </a:rPr>
              <a:t>Remembrance</a:t>
            </a:r>
            <a:endParaRPr sz="2000" dirty="0">
              <a:latin typeface="Calibri"/>
              <a:cs typeface="Calibri"/>
            </a:endParaRPr>
          </a:p>
          <a:p>
            <a:pPr marL="317500" marR="842644" indent="-304800" algn="l">
              <a:lnSpc>
                <a:spcPct val="100000"/>
              </a:lnSpc>
              <a:buChar char="•"/>
              <a:tabLst>
                <a:tab pos="316865" algn="l"/>
                <a:tab pos="317500" algn="l"/>
              </a:tabLst>
            </a:pPr>
            <a:r>
              <a:rPr sz="2000" dirty="0">
                <a:solidFill>
                  <a:srgbClr val="090C14"/>
                </a:solidFill>
                <a:latin typeface="Calibri"/>
                <a:cs typeface="Calibri"/>
              </a:rPr>
              <a:t>give</a:t>
            </a:r>
            <a:r>
              <a:rPr sz="2000" spc="-60" dirty="0">
                <a:solidFill>
                  <a:srgbClr val="090C14"/>
                </a:solidFill>
                <a:latin typeface="Calibri"/>
                <a:cs typeface="Calibri"/>
              </a:rPr>
              <a:t> </a:t>
            </a:r>
            <a:r>
              <a:rPr sz="2000" spc="-10" dirty="0">
                <a:solidFill>
                  <a:srgbClr val="090C14"/>
                </a:solidFill>
                <a:latin typeface="Calibri"/>
                <a:cs typeface="Calibri"/>
              </a:rPr>
              <a:t>examples</a:t>
            </a:r>
            <a:r>
              <a:rPr sz="2000" spc="-60" dirty="0">
                <a:solidFill>
                  <a:srgbClr val="090C14"/>
                </a:solidFill>
                <a:latin typeface="Calibri"/>
                <a:cs typeface="Calibri"/>
              </a:rPr>
              <a:t> </a:t>
            </a:r>
            <a:r>
              <a:rPr sz="2000" dirty="0">
                <a:solidFill>
                  <a:srgbClr val="090C14"/>
                </a:solidFill>
                <a:latin typeface="Calibri"/>
                <a:cs typeface="Calibri"/>
              </a:rPr>
              <a:t>of</a:t>
            </a:r>
            <a:r>
              <a:rPr sz="2000" spc="-55"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spc="-10" dirty="0">
                <a:solidFill>
                  <a:srgbClr val="090C14"/>
                </a:solidFill>
                <a:latin typeface="Calibri"/>
                <a:cs typeface="Calibri"/>
              </a:rPr>
              <a:t>diverse</a:t>
            </a:r>
            <a:r>
              <a:rPr sz="2000" spc="-55" dirty="0">
                <a:solidFill>
                  <a:srgbClr val="090C14"/>
                </a:solidFill>
                <a:latin typeface="Calibri"/>
                <a:cs typeface="Calibri"/>
              </a:rPr>
              <a:t> </a:t>
            </a:r>
            <a:r>
              <a:rPr sz="2000" spc="-10" dirty="0">
                <a:solidFill>
                  <a:srgbClr val="090C14"/>
                </a:solidFill>
                <a:latin typeface="Calibri"/>
                <a:cs typeface="Calibri"/>
              </a:rPr>
              <a:t>ways</a:t>
            </a:r>
            <a:r>
              <a:rPr sz="2000" spc="-60" dirty="0">
                <a:solidFill>
                  <a:srgbClr val="090C14"/>
                </a:solidFill>
                <a:latin typeface="Calibri"/>
                <a:cs typeface="Calibri"/>
              </a:rPr>
              <a:t> </a:t>
            </a:r>
            <a:r>
              <a:rPr sz="2000" dirty="0">
                <a:solidFill>
                  <a:srgbClr val="090C14"/>
                </a:solidFill>
                <a:latin typeface="Calibri"/>
                <a:cs typeface="Calibri"/>
              </a:rPr>
              <a:t>that</a:t>
            </a:r>
            <a:r>
              <a:rPr sz="2000" spc="-55" dirty="0">
                <a:solidFill>
                  <a:srgbClr val="090C14"/>
                </a:solidFill>
                <a:latin typeface="Calibri"/>
                <a:cs typeface="Calibri"/>
              </a:rPr>
              <a:t> </a:t>
            </a:r>
            <a:r>
              <a:rPr sz="2000" dirty="0">
                <a:solidFill>
                  <a:srgbClr val="090C14"/>
                </a:solidFill>
                <a:latin typeface="Calibri"/>
                <a:cs typeface="Calibri"/>
              </a:rPr>
              <a:t>we</a:t>
            </a:r>
            <a:r>
              <a:rPr sz="2000" spc="-60" dirty="0">
                <a:solidFill>
                  <a:srgbClr val="090C14"/>
                </a:solidFill>
                <a:latin typeface="Calibri"/>
                <a:cs typeface="Calibri"/>
              </a:rPr>
              <a:t> </a:t>
            </a:r>
            <a:r>
              <a:rPr sz="2000" spc="-10" dirty="0">
                <a:solidFill>
                  <a:srgbClr val="090C14"/>
                </a:solidFill>
                <a:latin typeface="Calibri"/>
                <a:cs typeface="Calibri"/>
              </a:rPr>
              <a:t>commemorate </a:t>
            </a:r>
            <a:r>
              <a:rPr sz="2000" spc="-20" dirty="0">
                <a:solidFill>
                  <a:srgbClr val="090C14"/>
                </a:solidFill>
                <a:latin typeface="Calibri"/>
                <a:cs typeface="Calibri"/>
              </a:rPr>
              <a:t>Remembrance </a:t>
            </a:r>
            <a:r>
              <a:rPr sz="2000" dirty="0">
                <a:solidFill>
                  <a:srgbClr val="090C14"/>
                </a:solidFill>
                <a:latin typeface="Calibri"/>
                <a:cs typeface="Calibri"/>
              </a:rPr>
              <a:t>in</a:t>
            </a:r>
            <a:r>
              <a:rPr sz="2000" spc="-15" dirty="0">
                <a:solidFill>
                  <a:srgbClr val="090C14"/>
                </a:solidFill>
                <a:latin typeface="Calibri"/>
                <a:cs typeface="Calibri"/>
              </a:rPr>
              <a:t> </a:t>
            </a:r>
            <a:r>
              <a:rPr sz="2000" dirty="0">
                <a:solidFill>
                  <a:srgbClr val="090C14"/>
                </a:solidFill>
                <a:latin typeface="Calibri"/>
                <a:cs typeface="Calibri"/>
              </a:rPr>
              <a:t>the</a:t>
            </a:r>
            <a:r>
              <a:rPr sz="2000" spc="-20" dirty="0">
                <a:solidFill>
                  <a:srgbClr val="090C14"/>
                </a:solidFill>
                <a:latin typeface="Calibri"/>
                <a:cs typeface="Calibri"/>
              </a:rPr>
              <a:t> </a:t>
            </a:r>
            <a:r>
              <a:rPr sz="2000" spc="-25" dirty="0">
                <a:solidFill>
                  <a:srgbClr val="090C14"/>
                </a:solidFill>
                <a:latin typeface="Calibri"/>
                <a:cs typeface="Calibri"/>
              </a:rPr>
              <a:t>UK.</a:t>
            </a:r>
            <a:endParaRPr sz="2000" dirty="0">
              <a:latin typeface="Calibri"/>
              <a:cs typeface="Calibri"/>
            </a:endParaRPr>
          </a:p>
          <a:p>
            <a:pPr algn="l">
              <a:lnSpc>
                <a:spcPct val="100000"/>
              </a:lnSpc>
              <a:spcBef>
                <a:spcPts val="35"/>
              </a:spcBef>
            </a:pPr>
            <a:endParaRPr sz="1500" dirty="0">
              <a:latin typeface="Calibri"/>
              <a:cs typeface="Calibri"/>
            </a:endParaRPr>
          </a:p>
          <a:p>
            <a:pPr marL="17780" algn="l">
              <a:lnSpc>
                <a:spcPct val="100000"/>
              </a:lnSpc>
            </a:pPr>
            <a:r>
              <a:rPr sz="2200" b="1" spc="55" dirty="0">
                <a:solidFill>
                  <a:srgbClr val="BE0934"/>
                </a:solidFill>
                <a:latin typeface="Calibri"/>
                <a:cs typeface="Calibri"/>
              </a:rPr>
              <a:t>USING</a:t>
            </a:r>
            <a:r>
              <a:rPr sz="2200" b="1" spc="95" dirty="0">
                <a:solidFill>
                  <a:srgbClr val="BE0934"/>
                </a:solidFill>
                <a:latin typeface="Calibri"/>
                <a:cs typeface="Calibri"/>
              </a:rPr>
              <a:t> </a:t>
            </a:r>
            <a:r>
              <a:rPr sz="2200" b="1" spc="50" dirty="0">
                <a:solidFill>
                  <a:srgbClr val="BE0934"/>
                </a:solidFill>
                <a:latin typeface="Calibri"/>
                <a:cs typeface="Calibri"/>
              </a:rPr>
              <a:t>THIS</a:t>
            </a:r>
            <a:r>
              <a:rPr sz="2200" b="1" spc="85" dirty="0">
                <a:solidFill>
                  <a:srgbClr val="BE0934"/>
                </a:solidFill>
                <a:latin typeface="Calibri"/>
                <a:cs typeface="Calibri"/>
              </a:rPr>
              <a:t> </a:t>
            </a:r>
            <a:r>
              <a:rPr sz="2200" b="1" spc="-10" dirty="0">
                <a:solidFill>
                  <a:srgbClr val="BE0934"/>
                </a:solidFill>
                <a:latin typeface="Calibri"/>
                <a:cs typeface="Calibri"/>
              </a:rPr>
              <a:t>PRESENTATION</a:t>
            </a:r>
            <a:endParaRPr sz="2200" dirty="0">
              <a:latin typeface="Calibri"/>
              <a:cs typeface="Calibri"/>
            </a:endParaRPr>
          </a:p>
          <a:p>
            <a:pPr algn="l">
              <a:lnSpc>
                <a:spcPct val="100000"/>
              </a:lnSpc>
              <a:spcBef>
                <a:spcPts val="55"/>
              </a:spcBef>
            </a:pPr>
            <a:endParaRPr sz="1600" dirty="0">
              <a:latin typeface="Calibri"/>
              <a:cs typeface="Calibri"/>
            </a:endParaRPr>
          </a:p>
          <a:p>
            <a:pPr marL="12700" marR="5080" algn="l">
              <a:lnSpc>
                <a:spcPct val="100000"/>
              </a:lnSpc>
            </a:pPr>
            <a:r>
              <a:rPr sz="2000" dirty="0">
                <a:solidFill>
                  <a:srgbClr val="090C14"/>
                </a:solidFill>
                <a:latin typeface="Calibri"/>
                <a:cs typeface="Calibri"/>
              </a:rPr>
              <a:t>Simple</a:t>
            </a:r>
            <a:r>
              <a:rPr sz="2000" spc="-80" dirty="0">
                <a:solidFill>
                  <a:srgbClr val="090C14"/>
                </a:solidFill>
                <a:latin typeface="Calibri"/>
                <a:cs typeface="Calibri"/>
              </a:rPr>
              <a:t> </a:t>
            </a:r>
            <a:r>
              <a:rPr sz="2000" dirty="0">
                <a:solidFill>
                  <a:srgbClr val="090C14"/>
                </a:solidFill>
                <a:latin typeface="Calibri"/>
                <a:cs typeface="Calibri"/>
              </a:rPr>
              <a:t>delivery</a:t>
            </a:r>
            <a:r>
              <a:rPr sz="2000" spc="-80" dirty="0">
                <a:solidFill>
                  <a:srgbClr val="090C14"/>
                </a:solidFill>
                <a:latin typeface="Calibri"/>
                <a:cs typeface="Calibri"/>
              </a:rPr>
              <a:t> </a:t>
            </a:r>
            <a:r>
              <a:rPr sz="2000" dirty="0">
                <a:solidFill>
                  <a:srgbClr val="090C14"/>
                </a:solidFill>
                <a:latin typeface="Calibri"/>
                <a:cs typeface="Calibri"/>
              </a:rPr>
              <a:t>notes</a:t>
            </a:r>
            <a:r>
              <a:rPr sz="2000" spc="-75" dirty="0">
                <a:solidFill>
                  <a:srgbClr val="090C14"/>
                </a:solidFill>
                <a:latin typeface="Calibri"/>
                <a:cs typeface="Calibri"/>
              </a:rPr>
              <a:t> </a:t>
            </a:r>
            <a:r>
              <a:rPr sz="2000" dirty="0">
                <a:solidFill>
                  <a:srgbClr val="090C14"/>
                </a:solidFill>
                <a:latin typeface="Calibri"/>
                <a:cs typeface="Calibri"/>
              </a:rPr>
              <a:t>are</a:t>
            </a:r>
            <a:r>
              <a:rPr sz="2000" spc="-80" dirty="0">
                <a:solidFill>
                  <a:srgbClr val="090C14"/>
                </a:solidFill>
                <a:latin typeface="Calibri"/>
                <a:cs typeface="Calibri"/>
              </a:rPr>
              <a:t> </a:t>
            </a:r>
            <a:r>
              <a:rPr sz="2000" dirty="0">
                <a:solidFill>
                  <a:srgbClr val="090C14"/>
                </a:solidFill>
                <a:latin typeface="Calibri"/>
                <a:cs typeface="Calibri"/>
              </a:rPr>
              <a:t>included</a:t>
            </a:r>
            <a:r>
              <a:rPr sz="2000" spc="-75" dirty="0">
                <a:solidFill>
                  <a:srgbClr val="090C14"/>
                </a:solidFill>
                <a:latin typeface="Calibri"/>
                <a:cs typeface="Calibri"/>
              </a:rPr>
              <a:t> </a:t>
            </a:r>
            <a:r>
              <a:rPr sz="2000" dirty="0">
                <a:solidFill>
                  <a:srgbClr val="090C14"/>
                </a:solidFill>
                <a:latin typeface="Calibri"/>
                <a:cs typeface="Calibri"/>
              </a:rPr>
              <a:t>in</a:t>
            </a:r>
            <a:r>
              <a:rPr sz="2000" spc="-80" dirty="0">
                <a:solidFill>
                  <a:srgbClr val="090C14"/>
                </a:solidFill>
                <a:latin typeface="Calibri"/>
                <a:cs typeface="Calibri"/>
              </a:rPr>
              <a:t> </a:t>
            </a:r>
            <a:r>
              <a:rPr sz="2000" dirty="0">
                <a:solidFill>
                  <a:srgbClr val="090C14"/>
                </a:solidFill>
                <a:latin typeface="Calibri"/>
                <a:cs typeface="Calibri"/>
              </a:rPr>
              <a:t>the</a:t>
            </a:r>
            <a:r>
              <a:rPr sz="2000" spc="-75" dirty="0">
                <a:solidFill>
                  <a:srgbClr val="090C14"/>
                </a:solidFill>
                <a:latin typeface="Calibri"/>
                <a:cs typeface="Calibri"/>
              </a:rPr>
              <a:t> </a:t>
            </a:r>
            <a:r>
              <a:rPr sz="2000" dirty="0">
                <a:solidFill>
                  <a:srgbClr val="090C14"/>
                </a:solidFill>
                <a:latin typeface="Calibri"/>
                <a:cs typeface="Calibri"/>
              </a:rPr>
              <a:t>‘Notes’</a:t>
            </a:r>
            <a:r>
              <a:rPr sz="2000" spc="-80" dirty="0">
                <a:solidFill>
                  <a:srgbClr val="090C14"/>
                </a:solidFill>
                <a:latin typeface="Calibri"/>
                <a:cs typeface="Calibri"/>
              </a:rPr>
              <a:t> </a:t>
            </a:r>
            <a:r>
              <a:rPr sz="2000" dirty="0">
                <a:solidFill>
                  <a:srgbClr val="090C14"/>
                </a:solidFill>
                <a:latin typeface="Calibri"/>
                <a:cs typeface="Calibri"/>
              </a:rPr>
              <a:t>section</a:t>
            </a:r>
            <a:r>
              <a:rPr sz="2000" spc="-75" dirty="0">
                <a:solidFill>
                  <a:srgbClr val="090C14"/>
                </a:solidFill>
                <a:latin typeface="Calibri"/>
                <a:cs typeface="Calibri"/>
              </a:rPr>
              <a:t> </a:t>
            </a:r>
            <a:r>
              <a:rPr sz="2000" spc="-10" dirty="0">
                <a:solidFill>
                  <a:srgbClr val="090C14"/>
                </a:solidFill>
                <a:latin typeface="Calibri"/>
                <a:cs typeface="Calibri"/>
              </a:rPr>
              <a:t>underneath </a:t>
            </a:r>
            <a:r>
              <a:rPr sz="2000" dirty="0">
                <a:solidFill>
                  <a:srgbClr val="090C14"/>
                </a:solidFill>
                <a:latin typeface="Calibri"/>
                <a:cs typeface="Calibri"/>
              </a:rPr>
              <a:t>each</a:t>
            </a:r>
            <a:r>
              <a:rPr sz="2000" spc="-70" dirty="0">
                <a:solidFill>
                  <a:srgbClr val="090C14"/>
                </a:solidFill>
                <a:latin typeface="Calibri"/>
                <a:cs typeface="Calibri"/>
              </a:rPr>
              <a:t> </a:t>
            </a:r>
            <a:r>
              <a:rPr sz="2000" dirty="0">
                <a:solidFill>
                  <a:srgbClr val="090C14"/>
                </a:solidFill>
                <a:latin typeface="Calibri"/>
                <a:cs typeface="Calibri"/>
              </a:rPr>
              <a:t>slide,</a:t>
            </a:r>
            <a:r>
              <a:rPr sz="2000" spc="-65" dirty="0">
                <a:solidFill>
                  <a:srgbClr val="090C14"/>
                </a:solidFill>
                <a:latin typeface="Calibri"/>
                <a:cs typeface="Calibri"/>
              </a:rPr>
              <a:t> </a:t>
            </a:r>
            <a:r>
              <a:rPr sz="2000" dirty="0">
                <a:solidFill>
                  <a:srgbClr val="090C14"/>
                </a:solidFill>
                <a:latin typeface="Calibri"/>
                <a:cs typeface="Calibri"/>
              </a:rPr>
              <a:t>including</a:t>
            </a:r>
            <a:r>
              <a:rPr sz="2000" spc="-55" dirty="0">
                <a:solidFill>
                  <a:srgbClr val="090C14"/>
                </a:solidFill>
                <a:latin typeface="Calibri"/>
                <a:cs typeface="Calibri"/>
              </a:rPr>
              <a:t> </a:t>
            </a:r>
            <a:r>
              <a:rPr sz="2000" b="1" dirty="0">
                <a:solidFill>
                  <a:srgbClr val="090C14"/>
                </a:solidFill>
                <a:latin typeface="Calibri"/>
                <a:cs typeface="Calibri"/>
              </a:rPr>
              <a:t>support</a:t>
            </a:r>
            <a:r>
              <a:rPr sz="2000" b="1" spc="-65"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b="1" spc="-10" dirty="0">
                <a:solidFill>
                  <a:srgbClr val="090C14"/>
                </a:solidFill>
                <a:latin typeface="Calibri"/>
                <a:cs typeface="Calibri"/>
              </a:rPr>
              <a:t>challenge</a:t>
            </a:r>
            <a:r>
              <a:rPr sz="2000" b="1" spc="-60" dirty="0">
                <a:solidFill>
                  <a:srgbClr val="090C14"/>
                </a:solidFill>
                <a:latin typeface="Calibri"/>
                <a:cs typeface="Calibri"/>
              </a:rPr>
              <a:t> </a:t>
            </a:r>
            <a:r>
              <a:rPr sz="2000" spc="-10" dirty="0">
                <a:solidFill>
                  <a:srgbClr val="090C14"/>
                </a:solidFill>
                <a:latin typeface="Calibri"/>
                <a:cs typeface="Calibri"/>
              </a:rPr>
              <a:t>suggestions</a:t>
            </a:r>
            <a:r>
              <a:rPr sz="2000" spc="-65" dirty="0">
                <a:solidFill>
                  <a:srgbClr val="090C14"/>
                </a:solidFill>
                <a:latin typeface="Calibri"/>
                <a:cs typeface="Calibri"/>
              </a:rPr>
              <a:t> </a:t>
            </a:r>
            <a:r>
              <a:rPr sz="2000" dirty="0">
                <a:solidFill>
                  <a:srgbClr val="090C14"/>
                </a:solidFill>
                <a:latin typeface="Calibri"/>
                <a:cs typeface="Calibri"/>
              </a:rPr>
              <a:t>for</a:t>
            </a:r>
            <a:r>
              <a:rPr sz="2000" spc="-65" dirty="0">
                <a:solidFill>
                  <a:srgbClr val="090C14"/>
                </a:solidFill>
                <a:latin typeface="Calibri"/>
                <a:cs typeface="Calibri"/>
              </a:rPr>
              <a:t> </a:t>
            </a:r>
            <a:r>
              <a:rPr sz="2000" spc="-10" dirty="0">
                <a:solidFill>
                  <a:srgbClr val="090C14"/>
                </a:solidFill>
                <a:latin typeface="Calibri"/>
                <a:cs typeface="Calibri"/>
              </a:rPr>
              <a:t>effective differentiation.</a:t>
            </a:r>
            <a:endParaRPr sz="2000" dirty="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95377" y="762000"/>
            <a:ext cx="10594340" cy="851535"/>
            <a:chOff x="95377" y="762000"/>
            <a:chExt cx="10594340" cy="851535"/>
          </a:xfrm>
        </p:grpSpPr>
        <p:pic>
          <p:nvPicPr>
            <p:cNvPr id="3" name="object 3"/>
            <p:cNvPicPr/>
            <p:nvPr/>
          </p:nvPicPr>
          <p:blipFill>
            <a:blip r:embed="rId2" cstate="email">
              <a:extLst>
                <a:ext uri="{28A0092B-C50C-407E-A947-70E740481C1C}">
                  <a14:useLocalDpi xmlns:a14="http://schemas.microsoft.com/office/drawing/2010/main"/>
                </a:ext>
              </a:extLst>
            </a:blip>
            <a:stretch>
              <a:fillRect/>
            </a:stretch>
          </p:blipFill>
          <p:spPr>
            <a:xfrm>
              <a:off x="95377" y="762000"/>
              <a:ext cx="4010313" cy="851242"/>
            </a:xfrm>
            <a:prstGeom prst="rect">
              <a:avLst/>
            </a:prstGeom>
          </p:spPr>
        </p:pic>
        <p:pic>
          <p:nvPicPr>
            <p:cNvPr id="4" name="object 4"/>
            <p:cNvPicPr/>
            <p:nvPr/>
          </p:nvPicPr>
          <p:blipFill>
            <a:blip r:embed="rId3" cstate="email">
              <a:extLst>
                <a:ext uri="{28A0092B-C50C-407E-A947-70E740481C1C}">
                  <a14:useLocalDpi xmlns:a14="http://schemas.microsoft.com/office/drawing/2010/main"/>
                </a:ext>
              </a:extLst>
            </a:blip>
            <a:stretch>
              <a:fillRect/>
            </a:stretch>
          </p:blipFill>
          <p:spPr>
            <a:xfrm>
              <a:off x="3405888" y="762012"/>
              <a:ext cx="4010314" cy="851242"/>
            </a:xfrm>
            <a:prstGeom prst="rect">
              <a:avLst/>
            </a:prstGeom>
          </p:spPr>
        </p:pic>
        <p:pic>
          <p:nvPicPr>
            <p:cNvPr id="5" name="object 5"/>
            <p:cNvPicPr/>
            <p:nvPr/>
          </p:nvPicPr>
          <p:blipFill>
            <a:blip r:embed="rId2" cstate="email">
              <a:extLst>
                <a:ext uri="{28A0092B-C50C-407E-A947-70E740481C1C}">
                  <a14:useLocalDpi xmlns:a14="http://schemas.microsoft.com/office/drawing/2010/main"/>
                </a:ext>
              </a:extLst>
            </a:blip>
            <a:stretch>
              <a:fillRect/>
            </a:stretch>
          </p:blipFill>
          <p:spPr>
            <a:xfrm>
              <a:off x="6679337" y="762000"/>
              <a:ext cx="4010315" cy="851242"/>
            </a:xfrm>
            <a:prstGeom prst="rect">
              <a:avLst/>
            </a:prstGeom>
          </p:spPr>
        </p:pic>
      </p:grpSp>
      <p:sp>
        <p:nvSpPr>
          <p:cNvPr id="6" name="object 6"/>
          <p:cNvSpPr txBox="1">
            <a:spLocks noGrp="1"/>
          </p:cNvSpPr>
          <p:nvPr>
            <p:ph type="title" idx="4294967295"/>
          </p:nvPr>
        </p:nvSpPr>
        <p:spPr>
          <a:xfrm>
            <a:off x="749300" y="952500"/>
            <a:ext cx="9817100" cy="505267"/>
          </a:xfrm>
          <a:prstGeom prst="rect">
            <a:avLst/>
          </a:prstGeom>
        </p:spPr>
        <p:txBody>
          <a:bodyPr vert="horz" wrap="square" lIns="0" tIns="12700" rIns="0" bIns="0" rtlCol="0">
            <a:spAutoFit/>
          </a:bodyPr>
          <a:lstStyle/>
          <a:p>
            <a:pPr marL="12700">
              <a:lnSpc>
                <a:spcPct val="100000"/>
              </a:lnSpc>
              <a:spcBef>
                <a:spcPts val="100"/>
              </a:spcBef>
            </a:pPr>
            <a:r>
              <a:rPr dirty="0"/>
              <a:t>CURRICULUM LINKS </a:t>
            </a:r>
            <a:r>
              <a:rPr lang="en-GB" dirty="0"/>
              <a:t>–</a:t>
            </a:r>
            <a:r>
              <a:rPr dirty="0"/>
              <a:t> ENGLAND</a:t>
            </a:r>
            <a:r>
              <a:rPr spc="-105" dirty="0"/>
              <a:t> </a:t>
            </a:r>
            <a:r>
              <a:rPr dirty="0"/>
              <a:t>AND NORTHERN </a:t>
            </a:r>
            <a:r>
              <a:rPr spc="-10" dirty="0"/>
              <a:t>IRELAND</a:t>
            </a:r>
          </a:p>
        </p:txBody>
      </p:sp>
      <p:sp>
        <p:nvSpPr>
          <p:cNvPr id="7" name="object 7"/>
          <p:cNvSpPr txBox="1"/>
          <p:nvPr/>
        </p:nvSpPr>
        <p:spPr>
          <a:xfrm>
            <a:off x="749300" y="1955800"/>
            <a:ext cx="7141845" cy="6166175"/>
          </a:xfrm>
          <a:prstGeom prst="rect">
            <a:avLst/>
          </a:prstGeom>
        </p:spPr>
        <p:txBody>
          <a:bodyPr vert="horz" wrap="square" lIns="0" tIns="12700" rIns="0" bIns="0" rtlCol="0">
            <a:spAutoFit/>
          </a:bodyPr>
          <a:lstStyle/>
          <a:p>
            <a:pPr marL="17780">
              <a:lnSpc>
                <a:spcPct val="100000"/>
              </a:lnSpc>
              <a:spcBef>
                <a:spcPts val="100"/>
              </a:spcBef>
            </a:pPr>
            <a:r>
              <a:rPr sz="2200" b="1" spc="50" dirty="0">
                <a:solidFill>
                  <a:srgbClr val="BE0934"/>
                </a:solidFill>
                <a:latin typeface="Calibri"/>
                <a:cs typeface="Calibri"/>
              </a:rPr>
              <a:t>PSHE</a:t>
            </a:r>
            <a:r>
              <a:rPr sz="2200" b="1" spc="35" dirty="0">
                <a:solidFill>
                  <a:srgbClr val="BE0934"/>
                </a:solidFill>
                <a:latin typeface="Calibri"/>
                <a:cs typeface="Calibri"/>
              </a:rPr>
              <a:t> </a:t>
            </a:r>
            <a:r>
              <a:rPr lang="en-GB" sz="2200" b="1" dirty="0">
                <a:solidFill>
                  <a:srgbClr val="BE0934"/>
                </a:solidFill>
                <a:latin typeface="Calibri"/>
                <a:cs typeface="Calibri"/>
              </a:rPr>
              <a:t>–</a:t>
            </a:r>
            <a:r>
              <a:rPr sz="2200" b="1" spc="40" dirty="0">
                <a:solidFill>
                  <a:srgbClr val="BE0934"/>
                </a:solidFill>
                <a:latin typeface="Calibri"/>
                <a:cs typeface="Calibri"/>
              </a:rPr>
              <a:t> </a:t>
            </a:r>
            <a:r>
              <a:rPr sz="2200" b="1" spc="60" dirty="0">
                <a:solidFill>
                  <a:srgbClr val="BE0934"/>
                </a:solidFill>
                <a:latin typeface="Calibri"/>
                <a:cs typeface="Calibri"/>
              </a:rPr>
              <a:t>ENGLAND</a:t>
            </a:r>
            <a:endParaRPr sz="2200" dirty="0">
              <a:latin typeface="Calibri"/>
              <a:cs typeface="Calibri"/>
            </a:endParaRPr>
          </a:p>
          <a:p>
            <a:pPr marL="12700">
              <a:lnSpc>
                <a:spcPct val="100000"/>
              </a:lnSpc>
              <a:spcBef>
                <a:spcPts val="1460"/>
              </a:spcBef>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marL="317500" marR="121285" indent="-304800">
              <a:lnSpc>
                <a:spcPts val="2100"/>
              </a:lnSpc>
              <a:spcBef>
                <a:spcPts val="1220"/>
              </a:spcBef>
              <a:spcAft>
                <a:spcPts val="500"/>
              </a:spcAft>
              <a:buChar char="•"/>
              <a:tabLst>
                <a:tab pos="316865" algn="l"/>
                <a:tab pos="317500" algn="l"/>
              </a:tabLst>
            </a:pPr>
            <a:r>
              <a:rPr sz="2000" dirty="0">
                <a:solidFill>
                  <a:srgbClr val="090C14"/>
                </a:solidFill>
                <a:latin typeface="Calibri"/>
                <a:cs typeface="Calibri"/>
              </a:rPr>
              <a:t>how</a:t>
            </a:r>
            <a:r>
              <a:rPr sz="2000" spc="-50" dirty="0">
                <a:solidFill>
                  <a:srgbClr val="090C14"/>
                </a:solidFill>
                <a:latin typeface="Calibri"/>
                <a:cs typeface="Calibri"/>
              </a:rPr>
              <a:t> </a:t>
            </a:r>
            <a:r>
              <a:rPr sz="2000" dirty="0">
                <a:solidFill>
                  <a:srgbClr val="090C14"/>
                </a:solidFill>
                <a:latin typeface="Calibri"/>
                <a:cs typeface="Calibri"/>
              </a:rPr>
              <a:t>to</a:t>
            </a:r>
            <a:r>
              <a:rPr sz="2000" spc="-50" dirty="0">
                <a:solidFill>
                  <a:srgbClr val="090C14"/>
                </a:solidFill>
                <a:latin typeface="Calibri"/>
                <a:cs typeface="Calibri"/>
              </a:rPr>
              <a:t> </a:t>
            </a:r>
            <a:r>
              <a:rPr sz="2000" spc="-10" dirty="0">
                <a:solidFill>
                  <a:srgbClr val="090C14"/>
                </a:solidFill>
                <a:latin typeface="Calibri"/>
                <a:cs typeface="Calibri"/>
              </a:rPr>
              <a:t>identify</a:t>
            </a:r>
            <a:r>
              <a:rPr sz="2000" spc="-4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articulate</a:t>
            </a:r>
            <a:r>
              <a:rPr sz="2000" spc="-45" dirty="0">
                <a:solidFill>
                  <a:srgbClr val="090C14"/>
                </a:solidFill>
                <a:latin typeface="Calibri"/>
                <a:cs typeface="Calibri"/>
              </a:rPr>
              <a:t> </a:t>
            </a:r>
            <a:r>
              <a:rPr sz="2000" dirty="0">
                <a:solidFill>
                  <a:srgbClr val="090C14"/>
                </a:solidFill>
                <a:latin typeface="Calibri"/>
                <a:cs typeface="Calibri"/>
              </a:rPr>
              <a:t>a</a:t>
            </a:r>
            <a:r>
              <a:rPr sz="2000" spc="-50" dirty="0">
                <a:solidFill>
                  <a:srgbClr val="090C14"/>
                </a:solidFill>
                <a:latin typeface="Calibri"/>
                <a:cs typeface="Calibri"/>
              </a:rPr>
              <a:t> </a:t>
            </a:r>
            <a:r>
              <a:rPr sz="2000" spc="-10" dirty="0">
                <a:solidFill>
                  <a:srgbClr val="090C14"/>
                </a:solidFill>
                <a:latin typeface="Calibri"/>
                <a:cs typeface="Calibri"/>
              </a:rPr>
              <a:t>range</a:t>
            </a:r>
            <a:r>
              <a:rPr sz="2000" spc="-45" dirty="0">
                <a:solidFill>
                  <a:srgbClr val="090C14"/>
                </a:solidFill>
                <a:latin typeface="Calibri"/>
                <a:cs typeface="Calibri"/>
              </a:rPr>
              <a:t> </a:t>
            </a:r>
            <a:r>
              <a:rPr sz="2000" dirty="0">
                <a:solidFill>
                  <a:srgbClr val="090C14"/>
                </a:solidFill>
                <a:latin typeface="Calibri"/>
                <a:cs typeface="Calibri"/>
              </a:rPr>
              <a:t>of</a:t>
            </a:r>
            <a:r>
              <a:rPr sz="2000" spc="-50" dirty="0">
                <a:solidFill>
                  <a:srgbClr val="090C14"/>
                </a:solidFill>
                <a:latin typeface="Calibri"/>
                <a:cs typeface="Calibri"/>
              </a:rPr>
              <a:t> </a:t>
            </a:r>
            <a:r>
              <a:rPr sz="2000" dirty="0">
                <a:solidFill>
                  <a:srgbClr val="090C14"/>
                </a:solidFill>
                <a:latin typeface="Calibri"/>
                <a:cs typeface="Calibri"/>
              </a:rPr>
              <a:t>emotions</a:t>
            </a:r>
            <a:r>
              <a:rPr sz="2000" spc="-50" dirty="0">
                <a:solidFill>
                  <a:srgbClr val="090C14"/>
                </a:solidFill>
                <a:latin typeface="Calibri"/>
                <a:cs typeface="Calibri"/>
              </a:rPr>
              <a:t> </a:t>
            </a:r>
            <a:r>
              <a:rPr sz="2000" spc="-10" dirty="0">
                <a:solidFill>
                  <a:srgbClr val="090C14"/>
                </a:solidFill>
                <a:latin typeface="Calibri"/>
                <a:cs typeface="Calibri"/>
              </a:rPr>
              <a:t>accurately</a:t>
            </a:r>
            <a:r>
              <a:rPr sz="2000" spc="-45" dirty="0">
                <a:solidFill>
                  <a:srgbClr val="090C14"/>
                </a:solidFill>
                <a:latin typeface="Calibri"/>
                <a:cs typeface="Calibri"/>
              </a:rPr>
              <a:t> </a:t>
            </a:r>
            <a:r>
              <a:rPr sz="2000" spc="-25" dirty="0">
                <a:solidFill>
                  <a:srgbClr val="090C14"/>
                </a:solidFill>
                <a:latin typeface="Calibri"/>
                <a:cs typeface="Calibri"/>
              </a:rPr>
              <a:t>and sensitively,</a:t>
            </a:r>
            <a:r>
              <a:rPr sz="2000" spc="-55" dirty="0">
                <a:solidFill>
                  <a:srgbClr val="090C14"/>
                </a:solidFill>
                <a:latin typeface="Calibri"/>
                <a:cs typeface="Calibri"/>
              </a:rPr>
              <a:t> </a:t>
            </a:r>
            <a:r>
              <a:rPr sz="2000" dirty="0">
                <a:solidFill>
                  <a:srgbClr val="090C14"/>
                </a:solidFill>
                <a:latin typeface="Calibri"/>
                <a:cs typeface="Calibri"/>
              </a:rPr>
              <a:t>using</a:t>
            </a:r>
            <a:r>
              <a:rPr sz="2000" spc="-55" dirty="0">
                <a:solidFill>
                  <a:srgbClr val="090C14"/>
                </a:solidFill>
                <a:latin typeface="Calibri"/>
                <a:cs typeface="Calibri"/>
              </a:rPr>
              <a:t> </a:t>
            </a:r>
            <a:r>
              <a:rPr sz="2000" spc="-10" dirty="0">
                <a:solidFill>
                  <a:srgbClr val="090C14"/>
                </a:solidFill>
                <a:latin typeface="Calibri"/>
                <a:cs typeface="Calibri"/>
              </a:rPr>
              <a:t>appropriate</a:t>
            </a:r>
            <a:r>
              <a:rPr sz="2000" spc="-50" dirty="0">
                <a:solidFill>
                  <a:srgbClr val="090C14"/>
                </a:solidFill>
                <a:latin typeface="Calibri"/>
                <a:cs typeface="Calibri"/>
              </a:rPr>
              <a:t> </a:t>
            </a:r>
            <a:r>
              <a:rPr sz="2000" spc="-10" dirty="0">
                <a:solidFill>
                  <a:srgbClr val="090C14"/>
                </a:solidFill>
                <a:latin typeface="Calibri"/>
                <a:cs typeface="Calibri"/>
              </a:rPr>
              <a:t>vocabulary</a:t>
            </a:r>
            <a:endParaRPr sz="2000" dirty="0">
              <a:latin typeface="Calibri"/>
              <a:cs typeface="Calibri"/>
            </a:endParaRPr>
          </a:p>
          <a:p>
            <a:pPr marL="317500" marR="15240" indent="-304800">
              <a:lnSpc>
                <a:spcPts val="2100"/>
              </a:lnSpc>
              <a:spcAft>
                <a:spcPts val="500"/>
              </a:spcAft>
              <a:buChar char="•"/>
              <a:tabLst>
                <a:tab pos="316865" algn="l"/>
                <a:tab pos="317500" algn="l"/>
              </a:tabLst>
            </a:pPr>
            <a:r>
              <a:rPr sz="2000" dirty="0">
                <a:solidFill>
                  <a:srgbClr val="090C14"/>
                </a:solidFill>
                <a:latin typeface="Calibri"/>
                <a:cs typeface="Calibri"/>
              </a:rPr>
              <a:t>change</a:t>
            </a:r>
            <a:r>
              <a:rPr sz="2000" spc="-60"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its</a:t>
            </a:r>
            <a:r>
              <a:rPr sz="2000" spc="-55" dirty="0">
                <a:solidFill>
                  <a:srgbClr val="090C14"/>
                </a:solidFill>
                <a:latin typeface="Calibri"/>
                <a:cs typeface="Calibri"/>
              </a:rPr>
              <a:t> </a:t>
            </a:r>
            <a:r>
              <a:rPr sz="2000" dirty="0">
                <a:solidFill>
                  <a:srgbClr val="090C14"/>
                </a:solidFill>
                <a:latin typeface="Calibri"/>
                <a:cs typeface="Calibri"/>
              </a:rPr>
              <a:t>impact</a:t>
            </a:r>
            <a:r>
              <a:rPr sz="2000" spc="-60" dirty="0">
                <a:solidFill>
                  <a:srgbClr val="090C14"/>
                </a:solidFill>
                <a:latin typeface="Calibri"/>
                <a:cs typeface="Calibri"/>
              </a:rPr>
              <a:t> </a:t>
            </a:r>
            <a:r>
              <a:rPr sz="2000" dirty="0">
                <a:solidFill>
                  <a:srgbClr val="090C14"/>
                </a:solidFill>
                <a:latin typeface="Calibri"/>
                <a:cs typeface="Calibri"/>
              </a:rPr>
              <a:t>on</a:t>
            </a:r>
            <a:r>
              <a:rPr sz="2000" spc="-55" dirty="0">
                <a:solidFill>
                  <a:srgbClr val="090C14"/>
                </a:solidFill>
                <a:latin typeface="Calibri"/>
                <a:cs typeface="Calibri"/>
              </a:rPr>
              <a:t> </a:t>
            </a:r>
            <a:r>
              <a:rPr sz="2000" dirty="0">
                <a:solidFill>
                  <a:srgbClr val="090C14"/>
                </a:solidFill>
                <a:latin typeface="Calibri"/>
                <a:cs typeface="Calibri"/>
              </a:rPr>
              <a:t>mental</a:t>
            </a:r>
            <a:r>
              <a:rPr sz="2000" spc="-55" dirty="0">
                <a:solidFill>
                  <a:srgbClr val="090C14"/>
                </a:solidFill>
                <a:latin typeface="Calibri"/>
                <a:cs typeface="Calibri"/>
              </a:rPr>
              <a:t> </a:t>
            </a:r>
            <a:r>
              <a:rPr sz="2000" dirty="0">
                <a:solidFill>
                  <a:srgbClr val="090C14"/>
                </a:solidFill>
                <a:latin typeface="Calibri"/>
                <a:cs typeface="Calibri"/>
              </a:rPr>
              <a:t>health</a:t>
            </a:r>
            <a:r>
              <a:rPr sz="2000" spc="-55"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spc="-10" dirty="0">
                <a:solidFill>
                  <a:srgbClr val="090C14"/>
                </a:solidFill>
                <a:latin typeface="Calibri"/>
                <a:cs typeface="Calibri"/>
              </a:rPr>
              <a:t>wellbeing</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spc="-25" dirty="0">
                <a:solidFill>
                  <a:srgbClr val="090C14"/>
                </a:solidFill>
                <a:latin typeface="Calibri"/>
                <a:cs typeface="Calibri"/>
              </a:rPr>
              <a:t>to </a:t>
            </a:r>
            <a:r>
              <a:rPr sz="2000" spc="-10" dirty="0">
                <a:solidFill>
                  <a:srgbClr val="090C14"/>
                </a:solidFill>
                <a:latin typeface="Calibri"/>
                <a:cs typeface="Calibri"/>
              </a:rPr>
              <a:t>recognise</a:t>
            </a:r>
            <a:r>
              <a:rPr sz="2000" spc="-80" dirty="0">
                <a:solidFill>
                  <a:srgbClr val="090C14"/>
                </a:solidFill>
                <a:latin typeface="Calibri"/>
                <a:cs typeface="Calibri"/>
              </a:rPr>
              <a:t> </a:t>
            </a:r>
            <a:r>
              <a:rPr sz="2000" dirty="0">
                <a:solidFill>
                  <a:srgbClr val="090C14"/>
                </a:solidFill>
                <a:latin typeface="Calibri"/>
                <a:cs typeface="Calibri"/>
              </a:rPr>
              <a:t>the</a:t>
            </a:r>
            <a:r>
              <a:rPr sz="2000" spc="-80" dirty="0">
                <a:solidFill>
                  <a:srgbClr val="090C14"/>
                </a:solidFill>
                <a:latin typeface="Calibri"/>
                <a:cs typeface="Calibri"/>
              </a:rPr>
              <a:t> </a:t>
            </a:r>
            <a:r>
              <a:rPr sz="2000" dirty="0">
                <a:solidFill>
                  <a:srgbClr val="090C14"/>
                </a:solidFill>
                <a:latin typeface="Calibri"/>
                <a:cs typeface="Calibri"/>
              </a:rPr>
              <a:t>need</a:t>
            </a:r>
            <a:r>
              <a:rPr sz="2000" spc="-80" dirty="0">
                <a:solidFill>
                  <a:srgbClr val="090C14"/>
                </a:solidFill>
                <a:latin typeface="Calibri"/>
                <a:cs typeface="Calibri"/>
              </a:rPr>
              <a:t> </a:t>
            </a:r>
            <a:r>
              <a:rPr sz="2000" dirty="0">
                <a:solidFill>
                  <a:srgbClr val="090C14"/>
                </a:solidFill>
                <a:latin typeface="Calibri"/>
                <a:cs typeface="Calibri"/>
              </a:rPr>
              <a:t>for</a:t>
            </a:r>
            <a:r>
              <a:rPr sz="2000" spc="-75" dirty="0">
                <a:solidFill>
                  <a:srgbClr val="090C14"/>
                </a:solidFill>
                <a:latin typeface="Calibri"/>
                <a:cs typeface="Calibri"/>
              </a:rPr>
              <a:t> </a:t>
            </a:r>
            <a:r>
              <a:rPr sz="2000" dirty="0">
                <a:solidFill>
                  <a:srgbClr val="090C14"/>
                </a:solidFill>
                <a:latin typeface="Calibri"/>
                <a:cs typeface="Calibri"/>
              </a:rPr>
              <a:t>emotional</a:t>
            </a:r>
            <a:r>
              <a:rPr sz="2000" spc="-80" dirty="0">
                <a:solidFill>
                  <a:srgbClr val="090C14"/>
                </a:solidFill>
                <a:latin typeface="Calibri"/>
                <a:cs typeface="Calibri"/>
              </a:rPr>
              <a:t> </a:t>
            </a:r>
            <a:r>
              <a:rPr sz="2000" dirty="0">
                <a:solidFill>
                  <a:srgbClr val="090C14"/>
                </a:solidFill>
                <a:latin typeface="Calibri"/>
                <a:cs typeface="Calibri"/>
              </a:rPr>
              <a:t>support</a:t>
            </a:r>
            <a:r>
              <a:rPr sz="2000" spc="-80" dirty="0">
                <a:solidFill>
                  <a:srgbClr val="090C14"/>
                </a:solidFill>
                <a:latin typeface="Calibri"/>
                <a:cs typeface="Calibri"/>
              </a:rPr>
              <a:t> </a:t>
            </a:r>
            <a:r>
              <a:rPr sz="2000" dirty="0">
                <a:solidFill>
                  <a:srgbClr val="090C14"/>
                </a:solidFill>
                <a:latin typeface="Calibri"/>
                <a:cs typeface="Calibri"/>
              </a:rPr>
              <a:t>during</a:t>
            </a:r>
            <a:r>
              <a:rPr sz="2000" spc="-75" dirty="0">
                <a:solidFill>
                  <a:srgbClr val="090C14"/>
                </a:solidFill>
                <a:latin typeface="Calibri"/>
                <a:cs typeface="Calibri"/>
              </a:rPr>
              <a:t> </a:t>
            </a:r>
            <a:r>
              <a:rPr sz="2000" dirty="0">
                <a:solidFill>
                  <a:srgbClr val="090C14"/>
                </a:solidFill>
                <a:latin typeface="Calibri"/>
                <a:cs typeface="Calibri"/>
              </a:rPr>
              <a:t>life</a:t>
            </a:r>
            <a:r>
              <a:rPr sz="2000" spc="-80" dirty="0">
                <a:solidFill>
                  <a:srgbClr val="090C14"/>
                </a:solidFill>
                <a:latin typeface="Calibri"/>
                <a:cs typeface="Calibri"/>
              </a:rPr>
              <a:t> </a:t>
            </a:r>
            <a:r>
              <a:rPr sz="2000" dirty="0">
                <a:solidFill>
                  <a:srgbClr val="090C14"/>
                </a:solidFill>
                <a:latin typeface="Calibri"/>
                <a:cs typeface="Calibri"/>
              </a:rPr>
              <a:t>changes</a:t>
            </a:r>
            <a:r>
              <a:rPr sz="2000" spc="-80" dirty="0">
                <a:solidFill>
                  <a:srgbClr val="090C14"/>
                </a:solidFill>
                <a:latin typeface="Calibri"/>
                <a:cs typeface="Calibri"/>
              </a:rPr>
              <a:t> </a:t>
            </a:r>
            <a:r>
              <a:rPr sz="2000" spc="-20" dirty="0">
                <a:solidFill>
                  <a:srgbClr val="090C14"/>
                </a:solidFill>
                <a:latin typeface="Calibri"/>
                <a:cs typeface="Calibri"/>
              </a:rPr>
              <a:t>and/ </a:t>
            </a:r>
            <a:r>
              <a:rPr sz="2000" dirty="0">
                <a:solidFill>
                  <a:srgbClr val="090C14"/>
                </a:solidFill>
                <a:latin typeface="Calibri"/>
                <a:cs typeface="Calibri"/>
              </a:rPr>
              <a:t>or</a:t>
            </a:r>
            <a:r>
              <a:rPr sz="2000" spc="-55" dirty="0">
                <a:solidFill>
                  <a:srgbClr val="090C14"/>
                </a:solidFill>
                <a:latin typeface="Calibri"/>
                <a:cs typeface="Calibri"/>
              </a:rPr>
              <a:t> </a:t>
            </a:r>
            <a:r>
              <a:rPr sz="2000" spc="-10" dirty="0">
                <a:solidFill>
                  <a:srgbClr val="090C14"/>
                </a:solidFill>
                <a:latin typeface="Calibri"/>
                <a:cs typeface="Calibri"/>
              </a:rPr>
              <a:t>difficult</a:t>
            </a:r>
            <a:r>
              <a:rPr sz="2000" spc="-55" dirty="0">
                <a:solidFill>
                  <a:srgbClr val="090C14"/>
                </a:solidFill>
                <a:latin typeface="Calibri"/>
                <a:cs typeface="Calibri"/>
              </a:rPr>
              <a:t> </a:t>
            </a:r>
            <a:r>
              <a:rPr sz="2000" spc="-10" dirty="0">
                <a:solidFill>
                  <a:srgbClr val="090C14"/>
                </a:solidFill>
                <a:latin typeface="Calibri"/>
                <a:cs typeface="Calibri"/>
              </a:rPr>
              <a:t>experiences</a:t>
            </a:r>
            <a:r>
              <a:rPr lang="en-GB" sz="2000" spc="-10" dirty="0">
                <a:solidFill>
                  <a:srgbClr val="090C14"/>
                </a:solidFill>
                <a:latin typeface="Calibri"/>
                <a:cs typeface="Calibri"/>
              </a:rPr>
              <a:t>.</a:t>
            </a:r>
            <a:endParaRPr sz="2000" dirty="0">
              <a:latin typeface="Calibri"/>
              <a:cs typeface="Calibri"/>
            </a:endParaRPr>
          </a:p>
          <a:p>
            <a:pPr marL="17780">
              <a:lnSpc>
                <a:spcPct val="100000"/>
              </a:lnSpc>
              <a:spcBef>
                <a:spcPts val="1580"/>
              </a:spcBef>
            </a:pPr>
            <a:r>
              <a:rPr sz="2200" b="1" dirty="0">
                <a:solidFill>
                  <a:srgbClr val="BE0934"/>
                </a:solidFill>
                <a:latin typeface="Calibri"/>
                <a:cs typeface="Calibri"/>
              </a:rPr>
              <a:t>HISTORY</a:t>
            </a:r>
            <a:r>
              <a:rPr sz="2200" b="1" spc="180" dirty="0">
                <a:solidFill>
                  <a:srgbClr val="BE0934"/>
                </a:solidFill>
                <a:latin typeface="Calibri"/>
                <a:cs typeface="Calibri"/>
              </a:rPr>
              <a:t> </a:t>
            </a:r>
            <a:r>
              <a:rPr lang="en-GB" sz="2200" b="1" dirty="0">
                <a:solidFill>
                  <a:srgbClr val="BE0934"/>
                </a:solidFill>
                <a:latin typeface="Calibri"/>
                <a:cs typeface="Calibri"/>
              </a:rPr>
              <a:t>–</a:t>
            </a:r>
            <a:r>
              <a:rPr sz="2200" b="1" spc="185" dirty="0">
                <a:solidFill>
                  <a:srgbClr val="BE0934"/>
                </a:solidFill>
                <a:latin typeface="Calibri"/>
                <a:cs typeface="Calibri"/>
              </a:rPr>
              <a:t> </a:t>
            </a:r>
            <a:r>
              <a:rPr sz="2200" b="1" spc="60" dirty="0">
                <a:solidFill>
                  <a:srgbClr val="BE0934"/>
                </a:solidFill>
                <a:latin typeface="Calibri"/>
                <a:cs typeface="Calibri"/>
              </a:rPr>
              <a:t>ENGLAND</a:t>
            </a:r>
            <a:endParaRPr sz="2200" dirty="0">
              <a:latin typeface="Calibri"/>
              <a:cs typeface="Calibri"/>
            </a:endParaRPr>
          </a:p>
          <a:p>
            <a:pPr marL="12700">
              <a:lnSpc>
                <a:spcPct val="100000"/>
              </a:lnSpc>
              <a:spcBef>
                <a:spcPts val="1460"/>
              </a:spcBef>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marL="317500" marR="5080" indent="-304800">
              <a:lnSpc>
                <a:spcPts val="2100"/>
              </a:lnSpc>
              <a:spcBef>
                <a:spcPts val="1220"/>
              </a:spcBef>
              <a:spcAft>
                <a:spcPts val="500"/>
              </a:spcAft>
              <a:buChar char="•"/>
              <a:tabLst>
                <a:tab pos="316865" algn="l"/>
                <a:tab pos="317500" algn="l"/>
              </a:tabLst>
            </a:pPr>
            <a:r>
              <a:rPr sz="2000" dirty="0">
                <a:solidFill>
                  <a:srgbClr val="090C14"/>
                </a:solidFill>
                <a:latin typeface="Calibri"/>
                <a:cs typeface="Calibri"/>
              </a:rPr>
              <a:t>the</a:t>
            </a:r>
            <a:r>
              <a:rPr sz="2000" spc="-50" dirty="0">
                <a:solidFill>
                  <a:srgbClr val="090C14"/>
                </a:solidFill>
                <a:latin typeface="Calibri"/>
                <a:cs typeface="Calibri"/>
              </a:rPr>
              <a:t> </a:t>
            </a:r>
            <a:r>
              <a:rPr sz="2000" spc="-10" dirty="0">
                <a:solidFill>
                  <a:srgbClr val="090C14"/>
                </a:solidFill>
                <a:latin typeface="Calibri"/>
                <a:cs typeface="Calibri"/>
              </a:rPr>
              <a:t>history</a:t>
            </a:r>
            <a:r>
              <a:rPr sz="2000" spc="-50" dirty="0">
                <a:solidFill>
                  <a:srgbClr val="090C14"/>
                </a:solidFill>
                <a:latin typeface="Calibri"/>
                <a:cs typeface="Calibri"/>
              </a:rPr>
              <a:t> </a:t>
            </a:r>
            <a:r>
              <a:rPr sz="2000" dirty="0">
                <a:solidFill>
                  <a:srgbClr val="090C14"/>
                </a:solidFill>
                <a:latin typeface="Calibri"/>
                <a:cs typeface="Calibri"/>
              </a:rPr>
              <a:t>of</a:t>
            </a:r>
            <a:r>
              <a:rPr sz="2000" spc="-55" dirty="0">
                <a:solidFill>
                  <a:srgbClr val="090C14"/>
                </a:solidFill>
                <a:latin typeface="Calibri"/>
                <a:cs typeface="Calibri"/>
              </a:rPr>
              <a:t> </a:t>
            </a:r>
            <a:r>
              <a:rPr sz="2000" dirty="0">
                <a:solidFill>
                  <a:srgbClr val="090C14"/>
                </a:solidFill>
                <a:latin typeface="Calibri"/>
                <a:cs typeface="Calibri"/>
              </a:rPr>
              <a:t>these</a:t>
            </a:r>
            <a:r>
              <a:rPr sz="2000" spc="-50" dirty="0">
                <a:solidFill>
                  <a:srgbClr val="090C14"/>
                </a:solidFill>
                <a:latin typeface="Calibri"/>
                <a:cs typeface="Calibri"/>
              </a:rPr>
              <a:t> </a:t>
            </a:r>
            <a:r>
              <a:rPr sz="2000" dirty="0">
                <a:solidFill>
                  <a:srgbClr val="090C14"/>
                </a:solidFill>
                <a:latin typeface="Calibri"/>
                <a:cs typeface="Calibri"/>
              </a:rPr>
              <a:t>islands</a:t>
            </a:r>
            <a:r>
              <a:rPr sz="2000" spc="-50" dirty="0">
                <a:solidFill>
                  <a:srgbClr val="090C14"/>
                </a:solidFill>
                <a:latin typeface="Calibri"/>
                <a:cs typeface="Calibri"/>
              </a:rPr>
              <a:t> </a:t>
            </a:r>
            <a:r>
              <a:rPr sz="2000" dirty="0">
                <a:solidFill>
                  <a:srgbClr val="090C14"/>
                </a:solidFill>
                <a:latin typeface="Calibri"/>
                <a:cs typeface="Calibri"/>
              </a:rPr>
              <a:t>as</a:t>
            </a:r>
            <a:r>
              <a:rPr sz="2000" spc="-50" dirty="0">
                <a:solidFill>
                  <a:srgbClr val="090C14"/>
                </a:solidFill>
                <a:latin typeface="Calibri"/>
                <a:cs typeface="Calibri"/>
              </a:rPr>
              <a:t> </a:t>
            </a:r>
            <a:r>
              <a:rPr sz="2000" dirty="0">
                <a:solidFill>
                  <a:srgbClr val="090C14"/>
                </a:solidFill>
                <a:latin typeface="Calibri"/>
                <a:cs typeface="Calibri"/>
              </a:rPr>
              <a:t>a</a:t>
            </a:r>
            <a:r>
              <a:rPr sz="2000" spc="-50" dirty="0">
                <a:solidFill>
                  <a:srgbClr val="090C14"/>
                </a:solidFill>
                <a:latin typeface="Calibri"/>
                <a:cs typeface="Calibri"/>
              </a:rPr>
              <a:t> </a:t>
            </a:r>
            <a:r>
              <a:rPr sz="2000" spc="-10" dirty="0">
                <a:solidFill>
                  <a:srgbClr val="090C14"/>
                </a:solidFill>
                <a:latin typeface="Calibri"/>
                <a:cs typeface="Calibri"/>
              </a:rPr>
              <a:t>coherent,</a:t>
            </a:r>
            <a:r>
              <a:rPr sz="2000" spc="-50" dirty="0">
                <a:solidFill>
                  <a:srgbClr val="090C14"/>
                </a:solidFill>
                <a:latin typeface="Calibri"/>
                <a:cs typeface="Calibri"/>
              </a:rPr>
              <a:t> </a:t>
            </a:r>
            <a:r>
              <a:rPr sz="2000" spc="-10" dirty="0">
                <a:solidFill>
                  <a:srgbClr val="090C14"/>
                </a:solidFill>
                <a:latin typeface="Calibri"/>
                <a:cs typeface="Calibri"/>
              </a:rPr>
              <a:t>chronological</a:t>
            </a:r>
            <a:r>
              <a:rPr sz="2000" spc="-50" dirty="0">
                <a:solidFill>
                  <a:srgbClr val="090C14"/>
                </a:solidFill>
                <a:latin typeface="Calibri"/>
                <a:cs typeface="Calibri"/>
              </a:rPr>
              <a:t> </a:t>
            </a:r>
            <a:r>
              <a:rPr sz="2000" spc="-10" dirty="0">
                <a:solidFill>
                  <a:srgbClr val="090C14"/>
                </a:solidFill>
                <a:latin typeface="Calibri"/>
                <a:cs typeface="Calibri"/>
              </a:rPr>
              <a:t>narrative, </a:t>
            </a:r>
            <a:r>
              <a:rPr sz="2000" dirty="0">
                <a:solidFill>
                  <a:srgbClr val="090C14"/>
                </a:solidFill>
                <a:latin typeface="Calibri"/>
                <a:cs typeface="Calibri"/>
              </a:rPr>
              <a:t>from</a:t>
            </a:r>
            <a:r>
              <a:rPr sz="2000" spc="-65" dirty="0">
                <a:solidFill>
                  <a:srgbClr val="090C14"/>
                </a:solidFill>
                <a:latin typeface="Calibri"/>
                <a:cs typeface="Calibri"/>
              </a:rPr>
              <a:t> </a:t>
            </a:r>
            <a:r>
              <a:rPr sz="2000" dirty="0">
                <a:solidFill>
                  <a:srgbClr val="090C14"/>
                </a:solidFill>
                <a:latin typeface="Calibri"/>
                <a:cs typeface="Calibri"/>
              </a:rPr>
              <a:t>the</a:t>
            </a:r>
            <a:r>
              <a:rPr sz="2000" spc="-65" dirty="0">
                <a:solidFill>
                  <a:srgbClr val="090C14"/>
                </a:solidFill>
                <a:latin typeface="Calibri"/>
                <a:cs typeface="Calibri"/>
              </a:rPr>
              <a:t> </a:t>
            </a:r>
            <a:r>
              <a:rPr sz="2000" dirty="0">
                <a:solidFill>
                  <a:srgbClr val="090C14"/>
                </a:solidFill>
                <a:latin typeface="Calibri"/>
                <a:cs typeface="Calibri"/>
              </a:rPr>
              <a:t>earliest</a:t>
            </a:r>
            <a:r>
              <a:rPr sz="2000" spc="-65" dirty="0">
                <a:solidFill>
                  <a:srgbClr val="090C14"/>
                </a:solidFill>
                <a:latin typeface="Calibri"/>
                <a:cs typeface="Calibri"/>
              </a:rPr>
              <a:t> </a:t>
            </a:r>
            <a:r>
              <a:rPr sz="2000" dirty="0">
                <a:solidFill>
                  <a:srgbClr val="090C14"/>
                </a:solidFill>
                <a:latin typeface="Calibri"/>
                <a:cs typeface="Calibri"/>
              </a:rPr>
              <a:t>times</a:t>
            </a:r>
            <a:r>
              <a:rPr sz="2000" spc="-60" dirty="0">
                <a:solidFill>
                  <a:srgbClr val="090C14"/>
                </a:solidFill>
                <a:latin typeface="Calibri"/>
                <a:cs typeface="Calibri"/>
              </a:rPr>
              <a:t> </a:t>
            </a:r>
            <a:r>
              <a:rPr sz="2000" dirty="0">
                <a:solidFill>
                  <a:srgbClr val="090C14"/>
                </a:solidFill>
                <a:latin typeface="Calibri"/>
                <a:cs typeface="Calibri"/>
              </a:rPr>
              <a:t>to</a:t>
            </a:r>
            <a:r>
              <a:rPr sz="2000" spc="-65" dirty="0">
                <a:solidFill>
                  <a:srgbClr val="090C14"/>
                </a:solidFill>
                <a:latin typeface="Calibri"/>
                <a:cs typeface="Calibri"/>
              </a:rPr>
              <a:t> </a:t>
            </a:r>
            <a:r>
              <a:rPr sz="2000" dirty="0">
                <a:solidFill>
                  <a:srgbClr val="090C14"/>
                </a:solidFill>
                <a:latin typeface="Calibri"/>
                <a:cs typeface="Calibri"/>
              </a:rPr>
              <a:t>the</a:t>
            </a:r>
            <a:r>
              <a:rPr sz="2000" spc="-65" dirty="0">
                <a:solidFill>
                  <a:srgbClr val="090C14"/>
                </a:solidFill>
                <a:latin typeface="Calibri"/>
                <a:cs typeface="Calibri"/>
              </a:rPr>
              <a:t> </a:t>
            </a:r>
            <a:r>
              <a:rPr sz="2000" spc="-10" dirty="0">
                <a:solidFill>
                  <a:srgbClr val="090C14"/>
                </a:solidFill>
                <a:latin typeface="Calibri"/>
                <a:cs typeface="Calibri"/>
              </a:rPr>
              <a:t>present</a:t>
            </a:r>
            <a:r>
              <a:rPr sz="2000" spc="-60" dirty="0">
                <a:solidFill>
                  <a:srgbClr val="090C14"/>
                </a:solidFill>
                <a:latin typeface="Calibri"/>
                <a:cs typeface="Calibri"/>
              </a:rPr>
              <a:t> </a:t>
            </a:r>
            <a:r>
              <a:rPr sz="2000" dirty="0">
                <a:solidFill>
                  <a:srgbClr val="090C14"/>
                </a:solidFill>
                <a:latin typeface="Calibri"/>
                <a:cs typeface="Calibri"/>
              </a:rPr>
              <a:t>day:</a:t>
            </a:r>
            <a:r>
              <a:rPr sz="2000" spc="-65" dirty="0">
                <a:solidFill>
                  <a:srgbClr val="090C14"/>
                </a:solidFill>
                <a:latin typeface="Calibri"/>
                <a:cs typeface="Calibri"/>
              </a:rPr>
              <a:t> </a:t>
            </a:r>
            <a:r>
              <a:rPr sz="2000" dirty="0">
                <a:solidFill>
                  <a:srgbClr val="090C14"/>
                </a:solidFill>
                <a:latin typeface="Calibri"/>
                <a:cs typeface="Calibri"/>
              </a:rPr>
              <a:t>how</a:t>
            </a:r>
            <a:r>
              <a:rPr sz="2000" spc="-65" dirty="0">
                <a:solidFill>
                  <a:srgbClr val="090C14"/>
                </a:solidFill>
                <a:latin typeface="Calibri"/>
                <a:cs typeface="Calibri"/>
              </a:rPr>
              <a:t> </a:t>
            </a:r>
            <a:r>
              <a:rPr sz="2000" spc="-20" dirty="0">
                <a:solidFill>
                  <a:srgbClr val="090C14"/>
                </a:solidFill>
                <a:latin typeface="Calibri"/>
                <a:cs typeface="Calibri"/>
              </a:rPr>
              <a:t>people’s</a:t>
            </a:r>
            <a:r>
              <a:rPr sz="2000" spc="-60" dirty="0">
                <a:solidFill>
                  <a:srgbClr val="090C14"/>
                </a:solidFill>
                <a:latin typeface="Calibri"/>
                <a:cs typeface="Calibri"/>
              </a:rPr>
              <a:t> </a:t>
            </a:r>
            <a:r>
              <a:rPr sz="2000" dirty="0">
                <a:solidFill>
                  <a:srgbClr val="090C14"/>
                </a:solidFill>
                <a:latin typeface="Calibri"/>
                <a:cs typeface="Calibri"/>
              </a:rPr>
              <a:t>lives</a:t>
            </a:r>
            <a:r>
              <a:rPr sz="2000" spc="-65" dirty="0">
                <a:solidFill>
                  <a:srgbClr val="090C14"/>
                </a:solidFill>
                <a:latin typeface="Calibri"/>
                <a:cs typeface="Calibri"/>
              </a:rPr>
              <a:t> </a:t>
            </a:r>
            <a:r>
              <a:rPr sz="2000" spc="-20" dirty="0">
                <a:solidFill>
                  <a:srgbClr val="090C14"/>
                </a:solidFill>
                <a:latin typeface="Calibri"/>
                <a:cs typeface="Calibri"/>
              </a:rPr>
              <a:t>have </a:t>
            </a:r>
            <a:r>
              <a:rPr sz="2000" dirty="0">
                <a:solidFill>
                  <a:srgbClr val="090C14"/>
                </a:solidFill>
                <a:latin typeface="Calibri"/>
                <a:cs typeface="Calibri"/>
              </a:rPr>
              <a:t>shaped</a:t>
            </a:r>
            <a:r>
              <a:rPr sz="2000" spc="-60" dirty="0">
                <a:solidFill>
                  <a:srgbClr val="090C14"/>
                </a:solidFill>
                <a:latin typeface="Calibri"/>
                <a:cs typeface="Calibri"/>
              </a:rPr>
              <a:t> </a:t>
            </a:r>
            <a:r>
              <a:rPr sz="2000" dirty="0">
                <a:solidFill>
                  <a:srgbClr val="090C14"/>
                </a:solidFill>
                <a:latin typeface="Calibri"/>
                <a:cs typeface="Calibri"/>
              </a:rPr>
              <a:t>this</a:t>
            </a:r>
            <a:r>
              <a:rPr sz="2000" spc="-60" dirty="0">
                <a:solidFill>
                  <a:srgbClr val="090C14"/>
                </a:solidFill>
                <a:latin typeface="Calibri"/>
                <a:cs typeface="Calibri"/>
              </a:rPr>
              <a:t> </a:t>
            </a:r>
            <a:r>
              <a:rPr sz="2000" dirty="0">
                <a:solidFill>
                  <a:srgbClr val="090C14"/>
                </a:solidFill>
                <a:latin typeface="Calibri"/>
                <a:cs typeface="Calibri"/>
              </a:rPr>
              <a:t>nation</a:t>
            </a:r>
            <a:r>
              <a:rPr sz="2000" spc="-55"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dirty="0">
                <a:solidFill>
                  <a:srgbClr val="090C14"/>
                </a:solidFill>
                <a:latin typeface="Calibri"/>
                <a:cs typeface="Calibri"/>
              </a:rPr>
              <a:t>how</a:t>
            </a:r>
            <a:r>
              <a:rPr sz="2000" spc="-55" dirty="0">
                <a:solidFill>
                  <a:srgbClr val="090C14"/>
                </a:solidFill>
                <a:latin typeface="Calibri"/>
                <a:cs typeface="Calibri"/>
              </a:rPr>
              <a:t> </a:t>
            </a:r>
            <a:r>
              <a:rPr sz="2000" dirty="0">
                <a:solidFill>
                  <a:srgbClr val="090C14"/>
                </a:solidFill>
                <a:latin typeface="Calibri"/>
                <a:cs typeface="Calibri"/>
              </a:rPr>
              <a:t>Britain</a:t>
            </a:r>
            <a:r>
              <a:rPr sz="2000" spc="-60" dirty="0">
                <a:solidFill>
                  <a:srgbClr val="090C14"/>
                </a:solidFill>
                <a:latin typeface="Calibri"/>
                <a:cs typeface="Calibri"/>
              </a:rPr>
              <a:t> </a:t>
            </a:r>
            <a:r>
              <a:rPr sz="2000" dirty="0">
                <a:solidFill>
                  <a:srgbClr val="090C14"/>
                </a:solidFill>
                <a:latin typeface="Calibri"/>
                <a:cs typeface="Calibri"/>
              </a:rPr>
              <a:t>has</a:t>
            </a:r>
            <a:r>
              <a:rPr sz="2000" spc="-55" dirty="0">
                <a:solidFill>
                  <a:srgbClr val="090C14"/>
                </a:solidFill>
                <a:latin typeface="Calibri"/>
                <a:cs typeface="Calibri"/>
              </a:rPr>
              <a:t> </a:t>
            </a:r>
            <a:r>
              <a:rPr sz="2000" spc="-10" dirty="0">
                <a:solidFill>
                  <a:srgbClr val="090C14"/>
                </a:solidFill>
                <a:latin typeface="Calibri"/>
                <a:cs typeface="Calibri"/>
              </a:rPr>
              <a:t>influenced</a:t>
            </a:r>
            <a:r>
              <a:rPr sz="2000" spc="-60"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spc="-20" dirty="0">
                <a:solidFill>
                  <a:srgbClr val="090C14"/>
                </a:solidFill>
                <a:latin typeface="Calibri"/>
                <a:cs typeface="Calibri"/>
              </a:rPr>
              <a:t>been </a:t>
            </a:r>
            <a:r>
              <a:rPr sz="2000" spc="-10" dirty="0">
                <a:solidFill>
                  <a:srgbClr val="090C14"/>
                </a:solidFill>
                <a:latin typeface="Calibri"/>
                <a:cs typeface="Calibri"/>
              </a:rPr>
              <a:t>influenced</a:t>
            </a:r>
            <a:r>
              <a:rPr sz="2000" spc="-45" dirty="0">
                <a:solidFill>
                  <a:srgbClr val="090C14"/>
                </a:solidFill>
                <a:latin typeface="Calibri"/>
                <a:cs typeface="Calibri"/>
              </a:rPr>
              <a:t> </a:t>
            </a:r>
            <a:r>
              <a:rPr sz="2000" dirty="0">
                <a:solidFill>
                  <a:srgbClr val="090C14"/>
                </a:solidFill>
                <a:latin typeface="Calibri"/>
                <a:cs typeface="Calibri"/>
              </a:rPr>
              <a:t>by</a:t>
            </a:r>
            <a:r>
              <a:rPr sz="2000" spc="-40" dirty="0">
                <a:solidFill>
                  <a:srgbClr val="090C14"/>
                </a:solidFill>
                <a:latin typeface="Calibri"/>
                <a:cs typeface="Calibri"/>
              </a:rPr>
              <a:t> </a:t>
            </a:r>
            <a:r>
              <a:rPr sz="2000" dirty="0">
                <a:solidFill>
                  <a:srgbClr val="090C14"/>
                </a:solidFill>
                <a:latin typeface="Calibri"/>
                <a:cs typeface="Calibri"/>
              </a:rPr>
              <a:t>the</a:t>
            </a:r>
            <a:r>
              <a:rPr sz="2000" spc="-45" dirty="0">
                <a:solidFill>
                  <a:srgbClr val="090C14"/>
                </a:solidFill>
                <a:latin typeface="Calibri"/>
                <a:cs typeface="Calibri"/>
              </a:rPr>
              <a:t> </a:t>
            </a:r>
            <a:r>
              <a:rPr sz="2000" dirty="0">
                <a:solidFill>
                  <a:srgbClr val="090C14"/>
                </a:solidFill>
                <a:latin typeface="Calibri"/>
                <a:cs typeface="Calibri"/>
              </a:rPr>
              <a:t>wider</a:t>
            </a:r>
            <a:r>
              <a:rPr sz="2000" spc="-40" dirty="0">
                <a:solidFill>
                  <a:srgbClr val="090C14"/>
                </a:solidFill>
                <a:latin typeface="Calibri"/>
                <a:cs typeface="Calibri"/>
              </a:rPr>
              <a:t> </a:t>
            </a:r>
            <a:r>
              <a:rPr sz="2000" spc="-10" dirty="0">
                <a:solidFill>
                  <a:srgbClr val="090C14"/>
                </a:solidFill>
                <a:latin typeface="Calibri"/>
                <a:cs typeface="Calibri"/>
              </a:rPr>
              <a:t>world</a:t>
            </a:r>
            <a:endParaRPr sz="2000" dirty="0">
              <a:latin typeface="Calibri"/>
              <a:cs typeface="Calibri"/>
            </a:endParaRPr>
          </a:p>
          <a:p>
            <a:pPr marL="317500" marR="146685" indent="-304800">
              <a:lnSpc>
                <a:spcPts val="2100"/>
              </a:lnSpc>
              <a:spcAft>
                <a:spcPts val="500"/>
              </a:spcAft>
              <a:buChar char="•"/>
              <a:tabLst>
                <a:tab pos="316865" algn="l"/>
                <a:tab pos="317500" algn="l"/>
              </a:tabLst>
            </a:pPr>
            <a:r>
              <a:rPr sz="2000" spc="-10" dirty="0">
                <a:solidFill>
                  <a:srgbClr val="090C14"/>
                </a:solidFill>
                <a:latin typeface="Calibri"/>
                <a:cs typeface="Calibri"/>
              </a:rPr>
              <a:t>historical</a:t>
            </a:r>
            <a:r>
              <a:rPr sz="2000" spc="-65" dirty="0">
                <a:solidFill>
                  <a:srgbClr val="090C14"/>
                </a:solidFill>
                <a:latin typeface="Calibri"/>
                <a:cs typeface="Calibri"/>
              </a:rPr>
              <a:t> </a:t>
            </a:r>
            <a:r>
              <a:rPr sz="2000" spc="-10" dirty="0">
                <a:solidFill>
                  <a:srgbClr val="090C14"/>
                </a:solidFill>
                <a:latin typeface="Calibri"/>
                <a:cs typeface="Calibri"/>
              </a:rPr>
              <a:t>perspective</a:t>
            </a:r>
            <a:r>
              <a:rPr sz="2000" spc="-60" dirty="0">
                <a:solidFill>
                  <a:srgbClr val="090C14"/>
                </a:solidFill>
                <a:latin typeface="Calibri"/>
                <a:cs typeface="Calibri"/>
              </a:rPr>
              <a:t> </a:t>
            </a:r>
            <a:r>
              <a:rPr sz="2000" dirty="0">
                <a:solidFill>
                  <a:srgbClr val="090C14"/>
                </a:solidFill>
                <a:latin typeface="Calibri"/>
                <a:cs typeface="Calibri"/>
              </a:rPr>
              <a:t>by</a:t>
            </a:r>
            <a:r>
              <a:rPr sz="2000" spc="-60" dirty="0">
                <a:solidFill>
                  <a:srgbClr val="090C14"/>
                </a:solidFill>
                <a:latin typeface="Calibri"/>
                <a:cs typeface="Calibri"/>
              </a:rPr>
              <a:t> </a:t>
            </a:r>
            <a:r>
              <a:rPr sz="2000" dirty="0">
                <a:solidFill>
                  <a:srgbClr val="090C14"/>
                </a:solidFill>
                <a:latin typeface="Calibri"/>
                <a:cs typeface="Calibri"/>
              </a:rPr>
              <a:t>placing</a:t>
            </a:r>
            <a:r>
              <a:rPr sz="2000" spc="-60" dirty="0">
                <a:solidFill>
                  <a:srgbClr val="090C14"/>
                </a:solidFill>
                <a:latin typeface="Calibri"/>
                <a:cs typeface="Calibri"/>
              </a:rPr>
              <a:t> </a:t>
            </a:r>
            <a:r>
              <a:rPr sz="2000" dirty="0">
                <a:solidFill>
                  <a:srgbClr val="090C14"/>
                </a:solidFill>
                <a:latin typeface="Calibri"/>
                <a:cs typeface="Calibri"/>
              </a:rPr>
              <a:t>their</a:t>
            </a:r>
            <a:r>
              <a:rPr sz="2000" spc="-60" dirty="0">
                <a:solidFill>
                  <a:srgbClr val="090C14"/>
                </a:solidFill>
                <a:latin typeface="Calibri"/>
                <a:cs typeface="Calibri"/>
              </a:rPr>
              <a:t> </a:t>
            </a:r>
            <a:r>
              <a:rPr sz="2000" spc="-10" dirty="0">
                <a:solidFill>
                  <a:srgbClr val="090C14"/>
                </a:solidFill>
                <a:latin typeface="Calibri"/>
                <a:cs typeface="Calibri"/>
              </a:rPr>
              <a:t>growing</a:t>
            </a:r>
            <a:r>
              <a:rPr sz="2000" spc="-60" dirty="0">
                <a:solidFill>
                  <a:srgbClr val="090C14"/>
                </a:solidFill>
                <a:latin typeface="Calibri"/>
                <a:cs typeface="Calibri"/>
              </a:rPr>
              <a:t> </a:t>
            </a:r>
            <a:r>
              <a:rPr sz="2000" spc="-10" dirty="0">
                <a:solidFill>
                  <a:srgbClr val="090C14"/>
                </a:solidFill>
                <a:latin typeface="Calibri"/>
                <a:cs typeface="Calibri"/>
              </a:rPr>
              <a:t>knowledge</a:t>
            </a:r>
            <a:r>
              <a:rPr sz="2000" spc="-60" dirty="0">
                <a:solidFill>
                  <a:srgbClr val="090C14"/>
                </a:solidFill>
                <a:latin typeface="Calibri"/>
                <a:cs typeface="Calibri"/>
              </a:rPr>
              <a:t> </a:t>
            </a:r>
            <a:r>
              <a:rPr sz="2000" spc="-20" dirty="0">
                <a:solidFill>
                  <a:srgbClr val="090C14"/>
                </a:solidFill>
                <a:latin typeface="Calibri"/>
                <a:cs typeface="Calibri"/>
              </a:rPr>
              <a:t>into </a:t>
            </a:r>
            <a:r>
              <a:rPr sz="2000" spc="-25" dirty="0">
                <a:solidFill>
                  <a:srgbClr val="090C14"/>
                </a:solidFill>
                <a:latin typeface="Calibri"/>
                <a:cs typeface="Calibri"/>
              </a:rPr>
              <a:t>different</a:t>
            </a:r>
            <a:r>
              <a:rPr sz="2000" spc="-40" dirty="0">
                <a:solidFill>
                  <a:srgbClr val="090C14"/>
                </a:solidFill>
                <a:latin typeface="Calibri"/>
                <a:cs typeface="Calibri"/>
              </a:rPr>
              <a:t> </a:t>
            </a:r>
            <a:r>
              <a:rPr sz="2000" spc="-10" dirty="0">
                <a:solidFill>
                  <a:srgbClr val="090C14"/>
                </a:solidFill>
                <a:latin typeface="Calibri"/>
                <a:cs typeface="Calibri"/>
              </a:rPr>
              <a:t>contexts,</a:t>
            </a:r>
            <a:r>
              <a:rPr sz="2000" spc="-40" dirty="0">
                <a:solidFill>
                  <a:srgbClr val="090C14"/>
                </a:solidFill>
                <a:latin typeface="Calibri"/>
                <a:cs typeface="Calibri"/>
              </a:rPr>
              <a:t> </a:t>
            </a:r>
            <a:r>
              <a:rPr sz="2000" spc="-20" dirty="0">
                <a:solidFill>
                  <a:srgbClr val="090C14"/>
                </a:solidFill>
                <a:latin typeface="Calibri"/>
                <a:cs typeface="Calibri"/>
              </a:rPr>
              <a:t>understanding</a:t>
            </a:r>
            <a:r>
              <a:rPr sz="2000" spc="-40" dirty="0">
                <a:solidFill>
                  <a:srgbClr val="090C14"/>
                </a:solidFill>
                <a:latin typeface="Calibri"/>
                <a:cs typeface="Calibri"/>
              </a:rPr>
              <a:t> </a:t>
            </a:r>
            <a:r>
              <a:rPr sz="2000" dirty="0">
                <a:solidFill>
                  <a:srgbClr val="090C14"/>
                </a:solidFill>
                <a:latin typeface="Calibri"/>
                <a:cs typeface="Calibri"/>
              </a:rPr>
              <a:t>the</a:t>
            </a:r>
            <a:r>
              <a:rPr sz="2000" spc="-40" dirty="0">
                <a:solidFill>
                  <a:srgbClr val="090C14"/>
                </a:solidFill>
                <a:latin typeface="Calibri"/>
                <a:cs typeface="Calibri"/>
              </a:rPr>
              <a:t> </a:t>
            </a:r>
            <a:r>
              <a:rPr sz="2000" spc="-10" dirty="0">
                <a:solidFill>
                  <a:srgbClr val="090C14"/>
                </a:solidFill>
                <a:latin typeface="Calibri"/>
                <a:cs typeface="Calibri"/>
              </a:rPr>
              <a:t>connections</a:t>
            </a:r>
            <a:r>
              <a:rPr sz="2000" spc="-40" dirty="0">
                <a:solidFill>
                  <a:srgbClr val="090C14"/>
                </a:solidFill>
                <a:latin typeface="Calibri"/>
                <a:cs typeface="Calibri"/>
              </a:rPr>
              <a:t> </a:t>
            </a:r>
            <a:r>
              <a:rPr sz="2000" spc="-10" dirty="0">
                <a:solidFill>
                  <a:srgbClr val="090C14"/>
                </a:solidFill>
                <a:latin typeface="Calibri"/>
                <a:cs typeface="Calibri"/>
              </a:rPr>
              <a:t>between</a:t>
            </a:r>
            <a:r>
              <a:rPr sz="2000" spc="-40" dirty="0">
                <a:solidFill>
                  <a:srgbClr val="090C14"/>
                </a:solidFill>
                <a:latin typeface="Calibri"/>
                <a:cs typeface="Calibri"/>
              </a:rPr>
              <a:t> </a:t>
            </a:r>
            <a:r>
              <a:rPr sz="2000" spc="-10" dirty="0">
                <a:solidFill>
                  <a:srgbClr val="090C14"/>
                </a:solidFill>
                <a:latin typeface="Calibri"/>
                <a:cs typeface="Calibri"/>
              </a:rPr>
              <a:t>local, </a:t>
            </a:r>
            <a:r>
              <a:rPr sz="2000" dirty="0">
                <a:solidFill>
                  <a:srgbClr val="090C14"/>
                </a:solidFill>
                <a:latin typeface="Calibri"/>
                <a:cs typeface="Calibri"/>
              </a:rPr>
              <a:t>regional,</a:t>
            </a:r>
            <a:r>
              <a:rPr sz="2000" spc="-60" dirty="0">
                <a:solidFill>
                  <a:srgbClr val="090C14"/>
                </a:solidFill>
                <a:latin typeface="Calibri"/>
                <a:cs typeface="Calibri"/>
              </a:rPr>
              <a:t> </a:t>
            </a:r>
            <a:r>
              <a:rPr sz="2000" spc="-10" dirty="0">
                <a:solidFill>
                  <a:srgbClr val="090C14"/>
                </a:solidFill>
                <a:latin typeface="Calibri"/>
                <a:cs typeface="Calibri"/>
              </a:rPr>
              <a:t>national</a:t>
            </a:r>
            <a:r>
              <a:rPr sz="2000" spc="-60"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spc="-10" dirty="0">
                <a:solidFill>
                  <a:srgbClr val="090C14"/>
                </a:solidFill>
                <a:latin typeface="Calibri"/>
                <a:cs typeface="Calibri"/>
              </a:rPr>
              <a:t>international</a:t>
            </a:r>
            <a:r>
              <a:rPr sz="2000" spc="-60" dirty="0">
                <a:solidFill>
                  <a:srgbClr val="090C14"/>
                </a:solidFill>
                <a:latin typeface="Calibri"/>
                <a:cs typeface="Calibri"/>
              </a:rPr>
              <a:t> </a:t>
            </a:r>
            <a:r>
              <a:rPr sz="2000" spc="-10" dirty="0">
                <a:solidFill>
                  <a:srgbClr val="090C14"/>
                </a:solidFill>
                <a:latin typeface="Calibri"/>
                <a:cs typeface="Calibri"/>
              </a:rPr>
              <a:t>history;</a:t>
            </a:r>
            <a:r>
              <a:rPr sz="2000" spc="-60" dirty="0">
                <a:solidFill>
                  <a:srgbClr val="090C14"/>
                </a:solidFill>
                <a:latin typeface="Calibri"/>
                <a:cs typeface="Calibri"/>
              </a:rPr>
              <a:t> </a:t>
            </a:r>
            <a:r>
              <a:rPr sz="2000" spc="-10" dirty="0">
                <a:solidFill>
                  <a:srgbClr val="090C14"/>
                </a:solidFill>
                <a:latin typeface="Calibri"/>
                <a:cs typeface="Calibri"/>
              </a:rPr>
              <a:t>between</a:t>
            </a:r>
            <a:r>
              <a:rPr sz="2000" spc="-60" dirty="0">
                <a:solidFill>
                  <a:srgbClr val="090C14"/>
                </a:solidFill>
                <a:latin typeface="Calibri"/>
                <a:cs typeface="Calibri"/>
              </a:rPr>
              <a:t> </a:t>
            </a:r>
            <a:r>
              <a:rPr sz="2000" spc="-10" dirty="0">
                <a:solidFill>
                  <a:srgbClr val="090C14"/>
                </a:solidFill>
                <a:latin typeface="Calibri"/>
                <a:cs typeface="Calibri"/>
              </a:rPr>
              <a:t>cultural, economic,</a:t>
            </a:r>
            <a:r>
              <a:rPr sz="2000" spc="-50" dirty="0">
                <a:solidFill>
                  <a:srgbClr val="090C14"/>
                </a:solidFill>
                <a:latin typeface="Calibri"/>
                <a:cs typeface="Calibri"/>
              </a:rPr>
              <a:t> </a:t>
            </a:r>
            <a:r>
              <a:rPr sz="2000" spc="-20" dirty="0">
                <a:solidFill>
                  <a:srgbClr val="090C14"/>
                </a:solidFill>
                <a:latin typeface="Calibri"/>
                <a:cs typeface="Calibri"/>
              </a:rPr>
              <a:t>military,</a:t>
            </a:r>
            <a:r>
              <a:rPr sz="2000" spc="-45" dirty="0">
                <a:solidFill>
                  <a:srgbClr val="090C14"/>
                </a:solidFill>
                <a:latin typeface="Calibri"/>
                <a:cs typeface="Calibri"/>
              </a:rPr>
              <a:t> </a:t>
            </a:r>
            <a:r>
              <a:rPr sz="2000" spc="-10" dirty="0">
                <a:solidFill>
                  <a:srgbClr val="090C14"/>
                </a:solidFill>
                <a:latin typeface="Calibri"/>
                <a:cs typeface="Calibri"/>
              </a:rPr>
              <a:t>political,</a:t>
            </a:r>
            <a:r>
              <a:rPr sz="2000" spc="-50" dirty="0">
                <a:solidFill>
                  <a:srgbClr val="090C14"/>
                </a:solidFill>
                <a:latin typeface="Calibri"/>
                <a:cs typeface="Calibri"/>
              </a:rPr>
              <a:t> </a:t>
            </a:r>
            <a:r>
              <a:rPr sz="2000" spc="-10" dirty="0">
                <a:solidFill>
                  <a:srgbClr val="090C14"/>
                </a:solidFill>
                <a:latin typeface="Calibri"/>
                <a:cs typeface="Calibri"/>
              </a:rPr>
              <a:t>religious</a:t>
            </a:r>
            <a:r>
              <a:rPr sz="2000" spc="-4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dirty="0">
                <a:solidFill>
                  <a:srgbClr val="090C14"/>
                </a:solidFill>
                <a:latin typeface="Calibri"/>
                <a:cs typeface="Calibri"/>
              </a:rPr>
              <a:t>social</a:t>
            </a:r>
            <a:r>
              <a:rPr sz="2000" spc="-45" dirty="0">
                <a:solidFill>
                  <a:srgbClr val="090C14"/>
                </a:solidFill>
                <a:latin typeface="Calibri"/>
                <a:cs typeface="Calibri"/>
              </a:rPr>
              <a:t> </a:t>
            </a:r>
            <a:r>
              <a:rPr sz="2000" spc="-10" dirty="0">
                <a:solidFill>
                  <a:srgbClr val="090C14"/>
                </a:solidFill>
                <a:latin typeface="Calibri"/>
                <a:cs typeface="Calibri"/>
              </a:rPr>
              <a:t>history;</a:t>
            </a:r>
            <a:r>
              <a:rPr sz="2000" spc="-50" dirty="0">
                <a:solidFill>
                  <a:srgbClr val="090C14"/>
                </a:solidFill>
                <a:latin typeface="Calibri"/>
                <a:cs typeface="Calibri"/>
              </a:rPr>
              <a:t> </a:t>
            </a:r>
            <a:r>
              <a:rPr sz="2000" spc="-25" dirty="0">
                <a:solidFill>
                  <a:srgbClr val="090C14"/>
                </a:solidFill>
                <a:latin typeface="Calibri"/>
                <a:cs typeface="Calibri"/>
              </a:rPr>
              <a:t>and </a:t>
            </a:r>
            <a:r>
              <a:rPr sz="2000" spc="-10" dirty="0">
                <a:solidFill>
                  <a:srgbClr val="090C14"/>
                </a:solidFill>
                <a:latin typeface="Calibri"/>
                <a:cs typeface="Calibri"/>
              </a:rPr>
              <a:t>between</a:t>
            </a:r>
            <a:r>
              <a:rPr sz="2000" spc="-55" dirty="0">
                <a:solidFill>
                  <a:srgbClr val="090C14"/>
                </a:solidFill>
                <a:latin typeface="Calibri"/>
                <a:cs typeface="Calibri"/>
              </a:rPr>
              <a:t> </a:t>
            </a:r>
            <a:r>
              <a:rPr sz="2000" spc="-10" dirty="0">
                <a:solidFill>
                  <a:srgbClr val="090C14"/>
                </a:solidFill>
                <a:latin typeface="Calibri"/>
                <a:cs typeface="Calibri"/>
              </a:rPr>
              <a:t>short-</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20" dirty="0">
                <a:solidFill>
                  <a:srgbClr val="090C14"/>
                </a:solidFill>
                <a:latin typeface="Calibri"/>
                <a:cs typeface="Calibri"/>
              </a:rPr>
              <a:t>long-</a:t>
            </a:r>
            <a:r>
              <a:rPr sz="2000" dirty="0">
                <a:solidFill>
                  <a:srgbClr val="090C14"/>
                </a:solidFill>
                <a:latin typeface="Calibri"/>
                <a:cs typeface="Calibri"/>
              </a:rPr>
              <a:t>term</a:t>
            </a:r>
            <a:r>
              <a:rPr sz="2000" spc="-50" dirty="0">
                <a:solidFill>
                  <a:srgbClr val="090C14"/>
                </a:solidFill>
                <a:latin typeface="Calibri"/>
                <a:cs typeface="Calibri"/>
              </a:rPr>
              <a:t> </a:t>
            </a:r>
            <a:r>
              <a:rPr sz="2000" spc="-10" dirty="0">
                <a:solidFill>
                  <a:srgbClr val="090C14"/>
                </a:solidFill>
                <a:latin typeface="Calibri"/>
                <a:cs typeface="Calibri"/>
              </a:rPr>
              <a:t>timescales</a:t>
            </a:r>
            <a:endParaRPr sz="2000" dirty="0">
              <a:latin typeface="Calibri"/>
              <a:cs typeface="Calibri"/>
            </a:endParaRPr>
          </a:p>
        </p:txBody>
      </p:sp>
      <p:sp>
        <p:nvSpPr>
          <p:cNvPr id="8" name="object 8"/>
          <p:cNvSpPr txBox="1">
            <a:spLocks noGrp="1"/>
          </p:cNvSpPr>
          <p:nvPr>
            <p:ph sz="half" idx="4294967295"/>
          </p:nvPr>
        </p:nvSpPr>
        <p:spPr>
          <a:xfrm>
            <a:off x="8267700" y="1981200"/>
            <a:ext cx="7219950" cy="5578450"/>
          </a:xfrm>
          <a:prstGeom prst="rect">
            <a:avLst/>
          </a:prstGeom>
        </p:spPr>
        <p:txBody>
          <a:bodyPr vert="horz" wrap="square" lIns="0" tIns="53340" rIns="0" bIns="0" rtlCol="0">
            <a:spAutoFit/>
          </a:bodyPr>
          <a:lstStyle/>
          <a:p>
            <a:pPr marL="317500" marR="5080" indent="-304800">
              <a:lnSpc>
                <a:spcPts val="2100"/>
              </a:lnSpc>
              <a:spcBef>
                <a:spcPts val="420"/>
              </a:spcBef>
              <a:buChar char="•"/>
              <a:tabLst>
                <a:tab pos="316865" algn="l"/>
                <a:tab pos="317500" algn="l"/>
              </a:tabLst>
            </a:pPr>
            <a:r>
              <a:rPr sz="2000" spc="-10" dirty="0"/>
              <a:t>specified</a:t>
            </a:r>
            <a:r>
              <a:rPr sz="2000" spc="-60" dirty="0"/>
              <a:t> </a:t>
            </a:r>
            <a:r>
              <a:rPr sz="2000" spc="-10" dirty="0"/>
              <a:t>key</a:t>
            </a:r>
            <a:r>
              <a:rPr sz="2000" spc="-55" dirty="0"/>
              <a:t> </a:t>
            </a:r>
            <a:r>
              <a:rPr sz="2000" spc="-10" dirty="0"/>
              <a:t>events,</a:t>
            </a:r>
            <a:r>
              <a:rPr sz="2000" spc="-60" dirty="0"/>
              <a:t> </a:t>
            </a:r>
            <a:r>
              <a:rPr sz="2000" dirty="0"/>
              <a:t>periods</a:t>
            </a:r>
            <a:r>
              <a:rPr sz="2000" spc="-55" dirty="0"/>
              <a:t> </a:t>
            </a:r>
            <a:r>
              <a:rPr sz="2000" dirty="0"/>
              <a:t>and</a:t>
            </a:r>
            <a:r>
              <a:rPr sz="2000" spc="-55" dirty="0"/>
              <a:t> </a:t>
            </a:r>
            <a:r>
              <a:rPr sz="2000" spc="-10" dirty="0"/>
              <a:t>societies</a:t>
            </a:r>
            <a:r>
              <a:rPr sz="2000" spc="-60" dirty="0"/>
              <a:t> </a:t>
            </a:r>
            <a:r>
              <a:rPr sz="2000" dirty="0"/>
              <a:t>in</a:t>
            </a:r>
            <a:r>
              <a:rPr sz="2000" spc="-55" dirty="0"/>
              <a:t> </a:t>
            </a:r>
            <a:r>
              <a:rPr sz="2000" dirty="0"/>
              <a:t>local,</a:t>
            </a:r>
            <a:r>
              <a:rPr sz="2000" spc="-60" dirty="0"/>
              <a:t> </a:t>
            </a:r>
            <a:r>
              <a:rPr sz="2000" dirty="0"/>
              <a:t>British,</a:t>
            </a:r>
            <a:r>
              <a:rPr sz="2000" spc="-55" dirty="0"/>
              <a:t> </a:t>
            </a:r>
            <a:r>
              <a:rPr sz="2000" spc="-25" dirty="0"/>
              <a:t>and </a:t>
            </a:r>
            <a:r>
              <a:rPr sz="2000" dirty="0"/>
              <a:t>wider</a:t>
            </a:r>
            <a:r>
              <a:rPr sz="2000" spc="-55" dirty="0"/>
              <a:t> </a:t>
            </a:r>
            <a:r>
              <a:rPr sz="2000" dirty="0"/>
              <a:t>world</a:t>
            </a:r>
            <a:r>
              <a:rPr sz="2000" spc="-50" dirty="0"/>
              <a:t> </a:t>
            </a:r>
            <a:r>
              <a:rPr sz="2000" spc="-10" dirty="0"/>
              <a:t>history;</a:t>
            </a:r>
            <a:r>
              <a:rPr sz="2000" spc="-50" dirty="0"/>
              <a:t> </a:t>
            </a:r>
            <a:r>
              <a:rPr sz="2000" dirty="0"/>
              <a:t>and</a:t>
            </a:r>
            <a:r>
              <a:rPr sz="2000" spc="-50" dirty="0"/>
              <a:t> </a:t>
            </a:r>
            <a:r>
              <a:rPr sz="2000" dirty="0"/>
              <a:t>of</a:t>
            </a:r>
            <a:r>
              <a:rPr sz="2000" spc="-50" dirty="0"/>
              <a:t> </a:t>
            </a:r>
            <a:r>
              <a:rPr sz="2000" dirty="0"/>
              <a:t>the</a:t>
            </a:r>
            <a:r>
              <a:rPr sz="2000" spc="-50" dirty="0"/>
              <a:t> </a:t>
            </a:r>
            <a:r>
              <a:rPr sz="2000" dirty="0"/>
              <a:t>wide</a:t>
            </a:r>
            <a:r>
              <a:rPr sz="2000" spc="-50" dirty="0"/>
              <a:t> </a:t>
            </a:r>
            <a:r>
              <a:rPr sz="2000" spc="-10" dirty="0"/>
              <a:t>diversity</a:t>
            </a:r>
            <a:r>
              <a:rPr sz="2000" spc="-50" dirty="0"/>
              <a:t> </a:t>
            </a:r>
            <a:r>
              <a:rPr sz="2000" dirty="0"/>
              <a:t>of</a:t>
            </a:r>
            <a:r>
              <a:rPr sz="2000" spc="-50" dirty="0"/>
              <a:t> </a:t>
            </a:r>
            <a:r>
              <a:rPr sz="2000" dirty="0"/>
              <a:t>human</a:t>
            </a:r>
            <a:r>
              <a:rPr sz="2000" spc="-50" dirty="0"/>
              <a:t> </a:t>
            </a:r>
            <a:r>
              <a:rPr sz="2000" spc="-10" dirty="0"/>
              <a:t>experience</a:t>
            </a:r>
            <a:r>
              <a:rPr lang="en-GB" sz="2000" spc="-10" dirty="0"/>
              <a:t>.</a:t>
            </a:r>
            <a:endParaRPr sz="2000" spc="-10" dirty="0"/>
          </a:p>
          <a:p>
            <a:pPr marL="17780">
              <a:lnSpc>
                <a:spcPct val="100000"/>
              </a:lnSpc>
              <a:spcBef>
                <a:spcPts val="1580"/>
              </a:spcBef>
            </a:pPr>
            <a:r>
              <a:rPr sz="2200" b="1" dirty="0">
                <a:solidFill>
                  <a:srgbClr val="BE0934"/>
                </a:solidFill>
                <a:latin typeface="Calibri"/>
                <a:cs typeface="Calibri"/>
              </a:rPr>
              <a:t>PDMU</a:t>
            </a:r>
            <a:r>
              <a:rPr sz="2200" b="1" spc="90" dirty="0">
                <a:solidFill>
                  <a:srgbClr val="BE0934"/>
                </a:solidFill>
                <a:latin typeface="Calibri"/>
                <a:cs typeface="Calibri"/>
              </a:rPr>
              <a:t> </a:t>
            </a:r>
            <a:r>
              <a:rPr lang="en-GB" sz="2200" b="1" dirty="0">
                <a:solidFill>
                  <a:srgbClr val="BE0934"/>
                </a:solidFill>
                <a:latin typeface="Calibri"/>
                <a:cs typeface="Calibri"/>
              </a:rPr>
              <a:t>–</a:t>
            </a:r>
            <a:r>
              <a:rPr sz="2200" b="1" spc="110" dirty="0">
                <a:solidFill>
                  <a:srgbClr val="BE0934"/>
                </a:solidFill>
                <a:latin typeface="Calibri"/>
                <a:cs typeface="Calibri"/>
              </a:rPr>
              <a:t> </a:t>
            </a:r>
            <a:r>
              <a:rPr sz="2200" b="1" spc="55" dirty="0">
                <a:solidFill>
                  <a:srgbClr val="BE0934"/>
                </a:solidFill>
                <a:latin typeface="Calibri"/>
                <a:cs typeface="Calibri"/>
              </a:rPr>
              <a:t>NORTHERN</a:t>
            </a:r>
            <a:r>
              <a:rPr sz="2200" b="1" spc="160" dirty="0">
                <a:solidFill>
                  <a:srgbClr val="BE0934"/>
                </a:solidFill>
                <a:latin typeface="Calibri"/>
                <a:cs typeface="Calibri"/>
              </a:rPr>
              <a:t> </a:t>
            </a:r>
            <a:r>
              <a:rPr sz="2200" b="1" spc="60" dirty="0">
                <a:solidFill>
                  <a:srgbClr val="BE0934"/>
                </a:solidFill>
                <a:latin typeface="Calibri"/>
                <a:cs typeface="Calibri"/>
              </a:rPr>
              <a:t>IRELAND</a:t>
            </a:r>
            <a:endParaRPr sz="2200" dirty="0">
              <a:latin typeface="Calibri"/>
              <a:cs typeface="Calibri"/>
            </a:endParaRPr>
          </a:p>
          <a:p>
            <a:pPr marL="12700">
              <a:lnSpc>
                <a:spcPct val="100000"/>
              </a:lnSpc>
              <a:spcBef>
                <a:spcPts val="1460"/>
              </a:spcBef>
            </a:pPr>
            <a:r>
              <a:rPr sz="2000" spc="-10" dirty="0"/>
              <a:t>Students</a:t>
            </a:r>
            <a:r>
              <a:rPr sz="2000" spc="-50" dirty="0"/>
              <a:t> </a:t>
            </a:r>
            <a:r>
              <a:rPr sz="2000" dirty="0"/>
              <a:t>will</a:t>
            </a:r>
            <a:r>
              <a:rPr sz="2000" spc="-45" dirty="0"/>
              <a:t> </a:t>
            </a:r>
            <a:r>
              <a:rPr sz="2000" dirty="0"/>
              <a:t>learn</a:t>
            </a:r>
            <a:r>
              <a:rPr sz="2000" spc="-50" dirty="0"/>
              <a:t> </a:t>
            </a:r>
            <a:r>
              <a:rPr sz="2000" spc="-25" dirty="0"/>
              <a:t>to:</a:t>
            </a:r>
          </a:p>
          <a:p>
            <a:pPr marL="317500" indent="-304800">
              <a:lnSpc>
                <a:spcPts val="2250"/>
              </a:lnSpc>
              <a:spcBef>
                <a:spcPts val="900"/>
              </a:spcBef>
              <a:buChar char="•"/>
              <a:tabLst>
                <a:tab pos="316865" algn="l"/>
                <a:tab pos="317500" algn="l"/>
              </a:tabLst>
            </a:pPr>
            <a:r>
              <a:rPr sz="2000" spc="-10" dirty="0"/>
              <a:t>respect</a:t>
            </a:r>
            <a:r>
              <a:rPr sz="2000" spc="-40" dirty="0"/>
              <a:t> </a:t>
            </a:r>
            <a:r>
              <a:rPr sz="2000" spc="-10" dirty="0"/>
              <a:t>themselves,</a:t>
            </a:r>
            <a:r>
              <a:rPr sz="2000" spc="-40" dirty="0"/>
              <a:t> </a:t>
            </a:r>
            <a:r>
              <a:rPr sz="2000" spc="-20" dirty="0"/>
              <a:t>understand</a:t>
            </a:r>
            <a:r>
              <a:rPr sz="2000" spc="-35" dirty="0"/>
              <a:t> </a:t>
            </a:r>
            <a:r>
              <a:rPr sz="2000" dirty="0"/>
              <a:t>their</a:t>
            </a:r>
            <a:r>
              <a:rPr sz="2000" spc="-40" dirty="0"/>
              <a:t> </a:t>
            </a:r>
            <a:r>
              <a:rPr sz="2000" dirty="0"/>
              <a:t>rights</a:t>
            </a:r>
            <a:r>
              <a:rPr sz="2000" spc="-35" dirty="0"/>
              <a:t> </a:t>
            </a:r>
            <a:r>
              <a:rPr sz="2000" dirty="0"/>
              <a:t>and</a:t>
            </a:r>
            <a:r>
              <a:rPr sz="2000" spc="-40" dirty="0"/>
              <a:t> </a:t>
            </a:r>
            <a:r>
              <a:rPr sz="2000" spc="-10" dirty="0"/>
              <a:t>responsibilities</a:t>
            </a:r>
          </a:p>
          <a:p>
            <a:pPr marL="317500" marR="787400" indent="-304800">
              <a:lnSpc>
                <a:spcPts val="2100"/>
              </a:lnSpc>
              <a:spcBef>
                <a:spcPts val="170"/>
              </a:spcBef>
              <a:buChar char="•"/>
              <a:tabLst>
                <a:tab pos="316865" algn="l"/>
                <a:tab pos="317500" algn="l"/>
              </a:tabLst>
            </a:pPr>
            <a:r>
              <a:rPr sz="2000" spc="-10" dirty="0"/>
              <a:t>recognise</a:t>
            </a:r>
            <a:r>
              <a:rPr sz="2000" spc="-60" dirty="0"/>
              <a:t> </a:t>
            </a:r>
            <a:r>
              <a:rPr sz="2000" dirty="0"/>
              <a:t>the</a:t>
            </a:r>
            <a:r>
              <a:rPr sz="2000" spc="-60" dirty="0"/>
              <a:t> </a:t>
            </a:r>
            <a:r>
              <a:rPr sz="2000" dirty="0"/>
              <a:t>richness</a:t>
            </a:r>
            <a:r>
              <a:rPr sz="2000" spc="-60" dirty="0"/>
              <a:t> </a:t>
            </a:r>
            <a:r>
              <a:rPr sz="2000" dirty="0"/>
              <a:t>and</a:t>
            </a:r>
            <a:r>
              <a:rPr sz="2000" spc="-60" dirty="0"/>
              <a:t> </a:t>
            </a:r>
            <a:r>
              <a:rPr sz="2000" spc="-10" dirty="0"/>
              <a:t>diversity</a:t>
            </a:r>
            <a:r>
              <a:rPr sz="2000" spc="-60" dirty="0"/>
              <a:t> </a:t>
            </a:r>
            <a:r>
              <a:rPr sz="2000" dirty="0"/>
              <a:t>of</a:t>
            </a:r>
            <a:r>
              <a:rPr sz="2000" spc="-60" dirty="0"/>
              <a:t> </a:t>
            </a:r>
            <a:r>
              <a:rPr sz="2000" dirty="0"/>
              <a:t>cultural</a:t>
            </a:r>
            <a:r>
              <a:rPr sz="2000" spc="-60" dirty="0"/>
              <a:t> </a:t>
            </a:r>
            <a:r>
              <a:rPr sz="2000" spc="-10" dirty="0"/>
              <a:t>influences</a:t>
            </a:r>
            <a:r>
              <a:rPr sz="2000" spc="-60" dirty="0"/>
              <a:t> </a:t>
            </a:r>
            <a:r>
              <a:rPr sz="2000" spc="-25" dirty="0"/>
              <a:t>in </a:t>
            </a:r>
            <a:r>
              <a:rPr sz="2000" spc="-20" dirty="0"/>
              <a:t>contemporary</a:t>
            </a:r>
            <a:r>
              <a:rPr sz="2000" spc="5" dirty="0"/>
              <a:t> </a:t>
            </a:r>
            <a:r>
              <a:rPr sz="2000" spc="-10" dirty="0"/>
              <a:t>society</a:t>
            </a:r>
            <a:r>
              <a:rPr lang="en-GB" sz="2000" spc="-10" dirty="0"/>
              <a:t>.</a:t>
            </a:r>
            <a:endParaRPr sz="2000" spc="-10" dirty="0"/>
          </a:p>
          <a:p>
            <a:pPr marL="17780">
              <a:lnSpc>
                <a:spcPct val="100000"/>
              </a:lnSpc>
              <a:spcBef>
                <a:spcPts val="1580"/>
              </a:spcBef>
              <a:tabLst>
                <a:tab pos="1360805" algn="l"/>
              </a:tabLst>
            </a:pPr>
            <a:r>
              <a:rPr sz="2200" b="1" dirty="0">
                <a:solidFill>
                  <a:srgbClr val="BE0934"/>
                </a:solidFill>
                <a:latin typeface="Calibri"/>
                <a:cs typeface="Calibri"/>
              </a:rPr>
              <a:t>HISTORY</a:t>
            </a:r>
            <a:r>
              <a:rPr sz="2200" b="1" spc="335" dirty="0">
                <a:solidFill>
                  <a:srgbClr val="BE0934"/>
                </a:solidFill>
                <a:latin typeface="Calibri"/>
                <a:cs typeface="Calibri"/>
              </a:rPr>
              <a:t> </a:t>
            </a:r>
            <a:r>
              <a:rPr lang="en-GB" sz="2200" b="1" spc="-50" dirty="0">
                <a:solidFill>
                  <a:srgbClr val="BE0934"/>
                </a:solidFill>
                <a:latin typeface="Calibri"/>
                <a:cs typeface="Calibri"/>
              </a:rPr>
              <a:t>– </a:t>
            </a:r>
            <a:r>
              <a:rPr sz="2200" b="1" spc="55" dirty="0">
                <a:solidFill>
                  <a:srgbClr val="BE0934"/>
                </a:solidFill>
                <a:latin typeface="Calibri"/>
                <a:cs typeface="Calibri"/>
              </a:rPr>
              <a:t>NORTHERN</a:t>
            </a:r>
            <a:r>
              <a:rPr sz="2200" b="1" spc="105" dirty="0">
                <a:solidFill>
                  <a:srgbClr val="BE0934"/>
                </a:solidFill>
                <a:latin typeface="Calibri"/>
                <a:cs typeface="Calibri"/>
              </a:rPr>
              <a:t> </a:t>
            </a:r>
            <a:r>
              <a:rPr sz="2200" b="1" spc="60" dirty="0">
                <a:solidFill>
                  <a:srgbClr val="BE0934"/>
                </a:solidFill>
                <a:latin typeface="Calibri"/>
                <a:cs typeface="Calibri"/>
              </a:rPr>
              <a:t>IRELAND</a:t>
            </a:r>
            <a:endParaRPr sz="2200" dirty="0">
              <a:latin typeface="Calibri"/>
              <a:cs typeface="Calibri"/>
            </a:endParaRPr>
          </a:p>
          <a:p>
            <a:pPr marL="12700">
              <a:lnSpc>
                <a:spcPct val="100000"/>
              </a:lnSpc>
              <a:spcBef>
                <a:spcPts val="1460"/>
              </a:spcBef>
            </a:pPr>
            <a:r>
              <a:rPr sz="2000" spc="-10" dirty="0"/>
              <a:t>Students</a:t>
            </a:r>
            <a:r>
              <a:rPr sz="2000" spc="-50" dirty="0"/>
              <a:t> </a:t>
            </a:r>
            <a:r>
              <a:rPr sz="2000" dirty="0"/>
              <a:t>will</a:t>
            </a:r>
            <a:r>
              <a:rPr sz="2000" spc="-45" dirty="0"/>
              <a:t> </a:t>
            </a:r>
            <a:r>
              <a:rPr sz="2000" dirty="0"/>
              <a:t>learn</a:t>
            </a:r>
            <a:r>
              <a:rPr sz="2000" spc="-50" dirty="0"/>
              <a:t> </a:t>
            </a:r>
            <a:r>
              <a:rPr sz="2000" spc="-10" dirty="0"/>
              <a:t>about:</a:t>
            </a:r>
          </a:p>
          <a:p>
            <a:pPr marL="317500" marR="659765" indent="-304800">
              <a:lnSpc>
                <a:spcPts val="2100"/>
              </a:lnSpc>
              <a:spcBef>
                <a:spcPts val="1220"/>
              </a:spcBef>
              <a:buChar char="•"/>
              <a:tabLst>
                <a:tab pos="316865" algn="l"/>
                <a:tab pos="317500" algn="l"/>
              </a:tabLst>
            </a:pPr>
            <a:r>
              <a:rPr sz="2000" spc="-10" dirty="0"/>
              <a:t>chronological</a:t>
            </a:r>
            <a:r>
              <a:rPr sz="2000" spc="-70" dirty="0"/>
              <a:t> </a:t>
            </a:r>
            <a:r>
              <a:rPr sz="2000" spc="-10" dirty="0"/>
              <a:t>awareness</a:t>
            </a:r>
            <a:r>
              <a:rPr sz="2000" spc="-55" dirty="0"/>
              <a:t> </a:t>
            </a:r>
            <a:r>
              <a:rPr sz="2000" dirty="0"/>
              <a:t>and</a:t>
            </a:r>
            <a:r>
              <a:rPr sz="2000" spc="-55" dirty="0"/>
              <a:t> </a:t>
            </a:r>
            <a:r>
              <a:rPr sz="2000" dirty="0"/>
              <a:t>the</a:t>
            </a:r>
            <a:r>
              <a:rPr sz="2000" spc="-60" dirty="0"/>
              <a:t> </a:t>
            </a:r>
            <a:r>
              <a:rPr sz="2000" dirty="0"/>
              <a:t>ability</a:t>
            </a:r>
            <a:r>
              <a:rPr sz="2000" spc="-55" dirty="0"/>
              <a:t> </a:t>
            </a:r>
            <a:r>
              <a:rPr sz="2000" dirty="0"/>
              <a:t>to</a:t>
            </a:r>
            <a:r>
              <a:rPr sz="2000" spc="-55" dirty="0"/>
              <a:t> </a:t>
            </a:r>
            <a:r>
              <a:rPr sz="2000" spc="-10" dirty="0"/>
              <a:t>make</a:t>
            </a:r>
            <a:r>
              <a:rPr sz="2000" spc="-55" dirty="0"/>
              <a:t> </a:t>
            </a:r>
            <a:r>
              <a:rPr sz="2000" spc="-10" dirty="0"/>
              <a:t>connections between</a:t>
            </a:r>
            <a:r>
              <a:rPr sz="2000" spc="-65" dirty="0"/>
              <a:t> </a:t>
            </a:r>
            <a:r>
              <a:rPr sz="2000" spc="-10" dirty="0"/>
              <a:t>historical</a:t>
            </a:r>
            <a:r>
              <a:rPr sz="2000" spc="-65" dirty="0"/>
              <a:t> </a:t>
            </a:r>
            <a:r>
              <a:rPr sz="2000" dirty="0"/>
              <a:t>periods,</a:t>
            </a:r>
            <a:r>
              <a:rPr sz="2000" spc="-65" dirty="0"/>
              <a:t> </a:t>
            </a:r>
            <a:r>
              <a:rPr sz="2000" spc="-10" dirty="0"/>
              <a:t>events</a:t>
            </a:r>
            <a:r>
              <a:rPr sz="2000" spc="-60" dirty="0"/>
              <a:t> </a:t>
            </a:r>
            <a:r>
              <a:rPr sz="2000" dirty="0"/>
              <a:t>and</a:t>
            </a:r>
            <a:r>
              <a:rPr sz="2000" spc="-65" dirty="0"/>
              <a:t> </a:t>
            </a:r>
            <a:r>
              <a:rPr sz="2000" dirty="0"/>
              <a:t>turning</a:t>
            </a:r>
            <a:r>
              <a:rPr sz="2000" spc="-65" dirty="0"/>
              <a:t> </a:t>
            </a:r>
            <a:r>
              <a:rPr sz="2000" spc="-10" dirty="0"/>
              <a:t>points</a:t>
            </a:r>
          </a:p>
          <a:p>
            <a:pPr marL="317500" marR="687705" indent="-304800">
              <a:lnSpc>
                <a:spcPts val="2100"/>
              </a:lnSpc>
              <a:spcBef>
                <a:spcPts val="600"/>
              </a:spcBef>
              <a:buChar char="•"/>
              <a:tabLst>
                <a:tab pos="316865" algn="l"/>
                <a:tab pos="317500" algn="l"/>
              </a:tabLst>
            </a:pPr>
            <a:r>
              <a:rPr sz="2000" dirty="0"/>
              <a:t>the</a:t>
            </a:r>
            <a:r>
              <a:rPr sz="2000" spc="-50" dirty="0"/>
              <a:t> </a:t>
            </a:r>
            <a:r>
              <a:rPr sz="2000" dirty="0"/>
              <a:t>impact</a:t>
            </a:r>
            <a:r>
              <a:rPr sz="2000" spc="-45" dirty="0"/>
              <a:t> </a:t>
            </a:r>
            <a:r>
              <a:rPr sz="2000" dirty="0"/>
              <a:t>of</a:t>
            </a:r>
            <a:r>
              <a:rPr sz="2000" spc="-50" dirty="0"/>
              <a:t> </a:t>
            </a:r>
            <a:r>
              <a:rPr sz="2000" spc="-10" dirty="0"/>
              <a:t>significant</a:t>
            </a:r>
            <a:r>
              <a:rPr sz="2000" spc="-45" dirty="0"/>
              <a:t> </a:t>
            </a:r>
            <a:r>
              <a:rPr sz="2000" spc="-10" dirty="0"/>
              <a:t>events/ideas</a:t>
            </a:r>
            <a:r>
              <a:rPr sz="2000" spc="-50" dirty="0"/>
              <a:t> </a:t>
            </a:r>
            <a:r>
              <a:rPr sz="2000" dirty="0"/>
              <a:t>of</a:t>
            </a:r>
            <a:r>
              <a:rPr sz="2000" spc="-45" dirty="0"/>
              <a:t> </a:t>
            </a:r>
            <a:r>
              <a:rPr sz="2000" dirty="0"/>
              <a:t>the</a:t>
            </a:r>
            <a:r>
              <a:rPr sz="2000" spc="-50" dirty="0"/>
              <a:t> </a:t>
            </a:r>
            <a:r>
              <a:rPr sz="2000" dirty="0"/>
              <a:t>20th</a:t>
            </a:r>
            <a:r>
              <a:rPr sz="2000" spc="-45" dirty="0"/>
              <a:t> </a:t>
            </a:r>
            <a:r>
              <a:rPr sz="2000" dirty="0"/>
              <a:t>century</a:t>
            </a:r>
            <a:r>
              <a:rPr sz="2000" spc="-50" dirty="0"/>
              <a:t> </a:t>
            </a:r>
            <a:r>
              <a:rPr sz="2000" spc="-25" dirty="0"/>
              <a:t>on </a:t>
            </a:r>
            <a:r>
              <a:rPr sz="2000" dirty="0"/>
              <a:t>the</a:t>
            </a:r>
            <a:r>
              <a:rPr sz="2000" spc="-35" dirty="0"/>
              <a:t> </a:t>
            </a:r>
            <a:r>
              <a:rPr sz="2000" spc="-20" dirty="0"/>
              <a:t>world</a:t>
            </a:r>
          </a:p>
          <a:p>
            <a:pPr marL="317500" indent="-304800">
              <a:lnSpc>
                <a:spcPct val="100000"/>
              </a:lnSpc>
              <a:spcBef>
                <a:spcPts val="280"/>
              </a:spcBef>
              <a:buChar char="•"/>
              <a:tabLst>
                <a:tab pos="316865" algn="l"/>
                <a:tab pos="317500" algn="l"/>
              </a:tabLst>
            </a:pPr>
            <a:r>
              <a:rPr sz="2000" dirty="0"/>
              <a:t>the</a:t>
            </a:r>
            <a:r>
              <a:rPr sz="2000" spc="-45" dirty="0"/>
              <a:t> </a:t>
            </a:r>
            <a:r>
              <a:rPr sz="2000" dirty="0"/>
              <a:t>need</a:t>
            </a:r>
            <a:r>
              <a:rPr sz="2000" spc="-45" dirty="0"/>
              <a:t> </a:t>
            </a:r>
            <a:r>
              <a:rPr sz="2000" dirty="0"/>
              <a:t>to</a:t>
            </a:r>
            <a:r>
              <a:rPr sz="2000" spc="-45" dirty="0"/>
              <a:t> </a:t>
            </a:r>
            <a:r>
              <a:rPr sz="2000" spc="-10" dirty="0"/>
              <a:t>preserve</a:t>
            </a:r>
            <a:r>
              <a:rPr sz="2000" spc="-40" dirty="0"/>
              <a:t> </a:t>
            </a:r>
            <a:r>
              <a:rPr sz="2000" spc="-10" dirty="0"/>
              <a:t>history</a:t>
            </a:r>
            <a:r>
              <a:rPr sz="2000" spc="-45" dirty="0"/>
              <a:t> </a:t>
            </a:r>
            <a:r>
              <a:rPr sz="2000" dirty="0"/>
              <a:t>in</a:t>
            </a:r>
            <a:r>
              <a:rPr sz="2000" spc="-45" dirty="0"/>
              <a:t> </a:t>
            </a:r>
            <a:r>
              <a:rPr sz="2000" dirty="0"/>
              <a:t>the</a:t>
            </a:r>
            <a:r>
              <a:rPr sz="2000" spc="-45" dirty="0"/>
              <a:t> </a:t>
            </a:r>
            <a:r>
              <a:rPr sz="2000" dirty="0"/>
              <a:t>local</a:t>
            </a:r>
            <a:r>
              <a:rPr sz="2000" spc="-40" dirty="0"/>
              <a:t> </a:t>
            </a:r>
            <a:r>
              <a:rPr sz="2000" dirty="0"/>
              <a:t>and</a:t>
            </a:r>
            <a:r>
              <a:rPr sz="2000" spc="-45" dirty="0"/>
              <a:t> </a:t>
            </a:r>
            <a:r>
              <a:rPr sz="2000" dirty="0"/>
              <a:t>global</a:t>
            </a:r>
            <a:r>
              <a:rPr sz="2000" spc="-45" dirty="0"/>
              <a:t> </a:t>
            </a:r>
            <a:r>
              <a:rPr sz="2000" spc="-10" dirty="0"/>
              <a:t>environment</a:t>
            </a:r>
            <a:r>
              <a:rPr lang="en-GB" sz="2000" spc="-10" dirty="0"/>
              <a:t>.</a:t>
            </a:r>
            <a:endParaRPr sz="2000" spc="-10" dirty="0"/>
          </a:p>
        </p:txBody>
      </p:sp>
    </p:spTree>
    <p:extLst>
      <p:ext uri="{BB962C8B-B14F-4D97-AF65-F5344CB8AC3E}">
        <p14:creationId xmlns:p14="http://schemas.microsoft.com/office/powerpoint/2010/main" val="1919530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78130" y="762000"/>
            <a:ext cx="8709025" cy="851535"/>
            <a:chOff x="78130" y="762000"/>
            <a:chExt cx="8709025" cy="851535"/>
          </a:xfrm>
        </p:grpSpPr>
        <p:pic>
          <p:nvPicPr>
            <p:cNvPr id="3" name="object 3"/>
            <p:cNvPicPr/>
            <p:nvPr/>
          </p:nvPicPr>
          <p:blipFill>
            <a:blip r:embed="rId2" cstate="email">
              <a:extLst>
                <a:ext uri="{28A0092B-C50C-407E-A947-70E740481C1C}">
                  <a14:useLocalDpi xmlns:a14="http://schemas.microsoft.com/office/drawing/2010/main"/>
                </a:ext>
              </a:extLst>
            </a:blip>
            <a:stretch>
              <a:fillRect/>
            </a:stretch>
          </p:blipFill>
          <p:spPr>
            <a:xfrm>
              <a:off x="78130" y="762000"/>
              <a:ext cx="3296475" cy="851242"/>
            </a:xfrm>
            <a:prstGeom prst="rect">
              <a:avLst/>
            </a:prstGeom>
          </p:spPr>
        </p:pic>
        <p:pic>
          <p:nvPicPr>
            <p:cNvPr id="4" name="object 4"/>
            <p:cNvPicPr/>
            <p:nvPr/>
          </p:nvPicPr>
          <p:blipFill>
            <a:blip r:embed="rId3" cstate="email">
              <a:extLst>
                <a:ext uri="{28A0092B-C50C-407E-A947-70E740481C1C}">
                  <a14:useLocalDpi xmlns:a14="http://schemas.microsoft.com/office/drawing/2010/main"/>
                </a:ext>
              </a:extLst>
            </a:blip>
            <a:stretch>
              <a:fillRect/>
            </a:stretch>
          </p:blipFill>
          <p:spPr>
            <a:xfrm>
              <a:off x="2799372" y="762012"/>
              <a:ext cx="3296475" cy="851242"/>
            </a:xfrm>
            <a:prstGeom prst="rect">
              <a:avLst/>
            </a:prstGeom>
          </p:spPr>
        </p:pic>
        <p:pic>
          <p:nvPicPr>
            <p:cNvPr id="5" name="object 5"/>
            <p:cNvPicPr/>
            <p:nvPr/>
          </p:nvPicPr>
          <p:blipFill>
            <a:blip r:embed="rId2" cstate="email">
              <a:extLst>
                <a:ext uri="{28A0092B-C50C-407E-A947-70E740481C1C}">
                  <a14:useLocalDpi xmlns:a14="http://schemas.microsoft.com/office/drawing/2010/main"/>
                </a:ext>
              </a:extLst>
            </a:blip>
            <a:stretch>
              <a:fillRect/>
            </a:stretch>
          </p:blipFill>
          <p:spPr>
            <a:xfrm>
              <a:off x="5490147" y="762000"/>
              <a:ext cx="3296474" cy="851242"/>
            </a:xfrm>
            <a:prstGeom prst="rect">
              <a:avLst/>
            </a:prstGeom>
          </p:spPr>
        </p:pic>
      </p:grpSp>
      <p:sp>
        <p:nvSpPr>
          <p:cNvPr id="6" name="object 6"/>
          <p:cNvSpPr txBox="1">
            <a:spLocks noGrp="1"/>
          </p:cNvSpPr>
          <p:nvPr>
            <p:ph type="title" idx="4294967295"/>
          </p:nvPr>
        </p:nvSpPr>
        <p:spPr>
          <a:xfrm>
            <a:off x="749300" y="952500"/>
            <a:ext cx="7759700" cy="505267"/>
          </a:xfrm>
          <a:prstGeom prst="rect">
            <a:avLst/>
          </a:prstGeom>
        </p:spPr>
        <p:txBody>
          <a:bodyPr vert="horz" wrap="square" lIns="0" tIns="12700" rIns="0" bIns="0" rtlCol="0">
            <a:spAutoFit/>
          </a:bodyPr>
          <a:lstStyle/>
          <a:p>
            <a:pPr marL="12700">
              <a:lnSpc>
                <a:spcPct val="100000"/>
              </a:lnSpc>
              <a:spcBef>
                <a:spcPts val="100"/>
              </a:spcBef>
            </a:pPr>
            <a:r>
              <a:rPr dirty="0"/>
              <a:t>CURRICULUM LINKS </a:t>
            </a:r>
            <a:r>
              <a:rPr lang="en-GB" dirty="0"/>
              <a:t>–</a:t>
            </a:r>
            <a:r>
              <a:rPr dirty="0"/>
              <a:t> SCOTLAND</a:t>
            </a:r>
            <a:r>
              <a:rPr spc="-105" dirty="0"/>
              <a:t> </a:t>
            </a:r>
            <a:r>
              <a:rPr dirty="0"/>
              <a:t>AND </a:t>
            </a:r>
            <a:r>
              <a:rPr spc="-20" dirty="0"/>
              <a:t>WALES</a:t>
            </a:r>
          </a:p>
        </p:txBody>
      </p:sp>
      <p:sp>
        <p:nvSpPr>
          <p:cNvPr id="7" name="object 7"/>
          <p:cNvSpPr txBox="1">
            <a:spLocks noGrp="1"/>
          </p:cNvSpPr>
          <p:nvPr>
            <p:ph sz="half" idx="4294967295"/>
          </p:nvPr>
        </p:nvSpPr>
        <p:spPr>
          <a:xfrm>
            <a:off x="749300" y="1955800"/>
            <a:ext cx="7518400" cy="6022161"/>
          </a:xfrm>
          <a:prstGeom prst="rect">
            <a:avLst/>
          </a:prstGeom>
        </p:spPr>
        <p:txBody>
          <a:bodyPr vert="horz" wrap="square" lIns="0" tIns="12700" rIns="0" bIns="0" rtlCol="0">
            <a:spAutoFit/>
          </a:bodyPr>
          <a:lstStyle/>
          <a:p>
            <a:pPr marL="17780">
              <a:lnSpc>
                <a:spcPct val="100000"/>
              </a:lnSpc>
              <a:spcBef>
                <a:spcPts val="100"/>
              </a:spcBef>
            </a:pPr>
            <a:r>
              <a:rPr lang="en-GB" sz="2200" b="1" dirty="0">
                <a:solidFill>
                  <a:srgbClr val="C00000"/>
                </a:solidFill>
              </a:rPr>
              <a:t>HEALTH</a:t>
            </a:r>
            <a:r>
              <a:rPr lang="en-GB" sz="2200" b="1" spc="160" dirty="0">
                <a:solidFill>
                  <a:srgbClr val="C00000"/>
                </a:solidFill>
              </a:rPr>
              <a:t> </a:t>
            </a:r>
            <a:r>
              <a:rPr lang="en-GB" sz="2200" b="1" dirty="0">
                <a:solidFill>
                  <a:srgbClr val="C00000"/>
                </a:solidFill>
              </a:rPr>
              <a:t>AND</a:t>
            </a:r>
            <a:r>
              <a:rPr lang="en-GB" sz="2200" b="1" spc="160" dirty="0">
                <a:solidFill>
                  <a:srgbClr val="C00000"/>
                </a:solidFill>
              </a:rPr>
              <a:t> </a:t>
            </a:r>
            <a:r>
              <a:rPr lang="en-GB" sz="2200" b="1" spc="55" dirty="0">
                <a:solidFill>
                  <a:srgbClr val="C00000"/>
                </a:solidFill>
              </a:rPr>
              <a:t>WELLBEING</a:t>
            </a:r>
            <a:r>
              <a:rPr lang="en-GB" sz="2200" b="1" spc="120" dirty="0">
                <a:solidFill>
                  <a:srgbClr val="C00000"/>
                </a:solidFill>
              </a:rPr>
              <a:t> </a:t>
            </a:r>
            <a:r>
              <a:rPr lang="en-GB" sz="2200" b="1" dirty="0">
                <a:solidFill>
                  <a:srgbClr val="C00000"/>
                </a:solidFill>
              </a:rPr>
              <a:t>–</a:t>
            </a:r>
            <a:r>
              <a:rPr lang="en-GB" sz="2200" b="1" spc="114" dirty="0">
                <a:solidFill>
                  <a:srgbClr val="C00000"/>
                </a:solidFill>
              </a:rPr>
              <a:t> </a:t>
            </a:r>
            <a:r>
              <a:rPr lang="en-GB" sz="2200" b="1" spc="50" dirty="0">
                <a:solidFill>
                  <a:srgbClr val="C00000"/>
                </a:solidFill>
              </a:rPr>
              <a:t>SCOTLAND</a:t>
            </a:r>
          </a:p>
          <a:p>
            <a:pPr>
              <a:lnSpc>
                <a:spcPct val="100000"/>
              </a:lnSpc>
              <a:spcBef>
                <a:spcPts val="50"/>
              </a:spcBef>
            </a:pPr>
            <a:endParaRPr sz="1600" dirty="0"/>
          </a:p>
          <a:p>
            <a:pPr marL="12700">
              <a:lnSpc>
                <a:spcPct val="100000"/>
              </a:lnSpc>
            </a:pPr>
            <a:r>
              <a:rPr sz="2000" b="0" spc="-10" dirty="0">
                <a:solidFill>
                  <a:srgbClr val="090C14"/>
                </a:solidFill>
                <a:latin typeface="Calibri"/>
                <a:cs typeface="Calibri"/>
              </a:rPr>
              <a:t>Students</a:t>
            </a:r>
            <a:r>
              <a:rPr sz="2000" b="0" spc="-50" dirty="0">
                <a:solidFill>
                  <a:srgbClr val="090C14"/>
                </a:solidFill>
                <a:latin typeface="Calibri"/>
                <a:cs typeface="Calibri"/>
              </a:rPr>
              <a:t> </a:t>
            </a:r>
            <a:r>
              <a:rPr sz="2000" b="0" dirty="0">
                <a:solidFill>
                  <a:srgbClr val="090C14"/>
                </a:solidFill>
                <a:latin typeface="Calibri"/>
                <a:cs typeface="Calibri"/>
              </a:rPr>
              <a:t>will</a:t>
            </a:r>
            <a:r>
              <a:rPr sz="2000" b="0" spc="-45" dirty="0">
                <a:solidFill>
                  <a:srgbClr val="090C14"/>
                </a:solidFill>
                <a:latin typeface="Calibri"/>
                <a:cs typeface="Calibri"/>
              </a:rPr>
              <a:t> </a:t>
            </a:r>
            <a:r>
              <a:rPr sz="2000" b="0" dirty="0">
                <a:solidFill>
                  <a:srgbClr val="090C14"/>
                </a:solidFill>
                <a:latin typeface="Calibri"/>
                <a:cs typeface="Calibri"/>
              </a:rPr>
              <a:t>learn</a:t>
            </a:r>
            <a:r>
              <a:rPr sz="2000" b="0" spc="-50" dirty="0">
                <a:solidFill>
                  <a:srgbClr val="090C14"/>
                </a:solidFill>
                <a:latin typeface="Calibri"/>
                <a:cs typeface="Calibri"/>
              </a:rPr>
              <a:t> </a:t>
            </a:r>
            <a:r>
              <a:rPr lang="en-GB" sz="2000" b="0" spc="-10" dirty="0">
                <a:solidFill>
                  <a:srgbClr val="090C14"/>
                </a:solidFill>
                <a:latin typeface="Calibri"/>
                <a:cs typeface="Calibri"/>
              </a:rPr>
              <a:t>that</a:t>
            </a:r>
            <a:r>
              <a:rPr sz="2000" b="0" spc="-10" dirty="0">
                <a:solidFill>
                  <a:srgbClr val="090C14"/>
                </a:solidFill>
                <a:latin typeface="Calibri"/>
                <a:cs typeface="Calibri"/>
              </a:rPr>
              <a:t>:</a:t>
            </a:r>
            <a:endParaRPr sz="2000" dirty="0">
              <a:latin typeface="Calibri"/>
              <a:cs typeface="Calibri"/>
            </a:endParaRPr>
          </a:p>
          <a:p>
            <a:pPr>
              <a:lnSpc>
                <a:spcPct val="100000"/>
              </a:lnSpc>
              <a:spcBef>
                <a:spcPts val="25"/>
              </a:spcBef>
            </a:pPr>
            <a:endParaRPr sz="1650" dirty="0">
              <a:latin typeface="Calibri"/>
              <a:cs typeface="Calibri"/>
            </a:endParaRPr>
          </a:p>
          <a:p>
            <a:pPr marL="317500" marR="43180" indent="-304800">
              <a:lnSpc>
                <a:spcPct val="100000"/>
              </a:lnSpc>
              <a:buChar char="•"/>
              <a:tabLst>
                <a:tab pos="316865" algn="l"/>
                <a:tab pos="317500" algn="l"/>
              </a:tabLst>
            </a:pPr>
            <a:r>
              <a:rPr sz="2000" b="0" spc="-20" dirty="0">
                <a:solidFill>
                  <a:srgbClr val="090C14"/>
                </a:solidFill>
                <a:latin typeface="Calibri"/>
                <a:cs typeface="Calibri"/>
              </a:rPr>
              <a:t>representing</a:t>
            </a:r>
            <a:r>
              <a:rPr sz="2000" b="0" spc="-60" dirty="0">
                <a:solidFill>
                  <a:srgbClr val="090C14"/>
                </a:solidFill>
                <a:latin typeface="Calibri"/>
                <a:cs typeface="Calibri"/>
              </a:rPr>
              <a:t> </a:t>
            </a:r>
            <a:r>
              <a:rPr sz="2000" b="0" dirty="0">
                <a:solidFill>
                  <a:srgbClr val="090C14"/>
                </a:solidFill>
                <a:latin typeface="Calibri"/>
                <a:cs typeface="Calibri"/>
              </a:rPr>
              <a:t>my</a:t>
            </a:r>
            <a:r>
              <a:rPr sz="2000" b="0" spc="-60" dirty="0">
                <a:solidFill>
                  <a:srgbClr val="090C14"/>
                </a:solidFill>
                <a:latin typeface="Calibri"/>
                <a:cs typeface="Calibri"/>
              </a:rPr>
              <a:t> </a:t>
            </a:r>
            <a:r>
              <a:rPr sz="2000" b="0" dirty="0">
                <a:solidFill>
                  <a:srgbClr val="090C14"/>
                </a:solidFill>
                <a:latin typeface="Calibri"/>
                <a:cs typeface="Calibri"/>
              </a:rPr>
              <a:t>class,</a:t>
            </a:r>
            <a:r>
              <a:rPr sz="2000" b="0" spc="-55" dirty="0">
                <a:solidFill>
                  <a:srgbClr val="090C14"/>
                </a:solidFill>
                <a:latin typeface="Calibri"/>
                <a:cs typeface="Calibri"/>
              </a:rPr>
              <a:t> </a:t>
            </a:r>
            <a:r>
              <a:rPr sz="2000" b="0" dirty="0">
                <a:solidFill>
                  <a:srgbClr val="090C14"/>
                </a:solidFill>
                <a:latin typeface="Calibri"/>
                <a:cs typeface="Calibri"/>
              </a:rPr>
              <a:t>school</a:t>
            </a:r>
            <a:r>
              <a:rPr sz="2000" b="0" spc="-60" dirty="0">
                <a:solidFill>
                  <a:srgbClr val="090C14"/>
                </a:solidFill>
                <a:latin typeface="Calibri"/>
                <a:cs typeface="Calibri"/>
              </a:rPr>
              <a:t> </a:t>
            </a:r>
            <a:r>
              <a:rPr sz="2000" b="0" dirty="0">
                <a:solidFill>
                  <a:srgbClr val="090C14"/>
                </a:solidFill>
                <a:latin typeface="Calibri"/>
                <a:cs typeface="Calibri"/>
              </a:rPr>
              <a:t>and/or</a:t>
            </a:r>
            <a:r>
              <a:rPr sz="2000" b="0" spc="-55" dirty="0">
                <a:solidFill>
                  <a:srgbClr val="090C14"/>
                </a:solidFill>
                <a:latin typeface="Calibri"/>
                <a:cs typeface="Calibri"/>
              </a:rPr>
              <a:t> </a:t>
            </a:r>
            <a:r>
              <a:rPr sz="2000" b="0" dirty="0">
                <a:solidFill>
                  <a:srgbClr val="090C14"/>
                </a:solidFill>
                <a:latin typeface="Calibri"/>
                <a:cs typeface="Calibri"/>
              </a:rPr>
              <a:t>wider</a:t>
            </a:r>
            <a:r>
              <a:rPr sz="2000" b="0" spc="-60" dirty="0">
                <a:solidFill>
                  <a:srgbClr val="090C14"/>
                </a:solidFill>
                <a:latin typeface="Calibri"/>
                <a:cs typeface="Calibri"/>
              </a:rPr>
              <a:t> </a:t>
            </a:r>
            <a:r>
              <a:rPr sz="2000" b="0" spc="-10" dirty="0">
                <a:solidFill>
                  <a:srgbClr val="090C14"/>
                </a:solidFill>
                <a:latin typeface="Calibri"/>
                <a:cs typeface="Calibri"/>
              </a:rPr>
              <a:t>community</a:t>
            </a:r>
            <a:r>
              <a:rPr sz="2000" b="0" spc="-55" dirty="0">
                <a:solidFill>
                  <a:srgbClr val="090C14"/>
                </a:solidFill>
                <a:latin typeface="Calibri"/>
                <a:cs typeface="Calibri"/>
              </a:rPr>
              <a:t> </a:t>
            </a:r>
            <a:r>
              <a:rPr sz="2000" b="0" spc="-10" dirty="0">
                <a:solidFill>
                  <a:srgbClr val="090C14"/>
                </a:solidFill>
                <a:latin typeface="Calibri"/>
                <a:cs typeface="Calibri"/>
              </a:rPr>
              <a:t>encourages </a:t>
            </a:r>
            <a:r>
              <a:rPr sz="2000" b="0" dirty="0">
                <a:solidFill>
                  <a:srgbClr val="090C14"/>
                </a:solidFill>
                <a:latin typeface="Calibri"/>
                <a:cs typeface="Calibri"/>
              </a:rPr>
              <a:t>my</a:t>
            </a:r>
            <a:r>
              <a:rPr sz="2000" b="0" spc="-55" dirty="0">
                <a:solidFill>
                  <a:srgbClr val="090C14"/>
                </a:solidFill>
                <a:latin typeface="Calibri"/>
                <a:cs typeface="Calibri"/>
              </a:rPr>
              <a:t> </a:t>
            </a:r>
            <a:r>
              <a:rPr sz="2000" b="0" spc="-30" dirty="0">
                <a:solidFill>
                  <a:srgbClr val="090C14"/>
                </a:solidFill>
                <a:latin typeface="Calibri"/>
                <a:cs typeface="Calibri"/>
              </a:rPr>
              <a:t>self-</a:t>
            </a:r>
            <a:r>
              <a:rPr sz="2000" b="0" dirty="0">
                <a:solidFill>
                  <a:srgbClr val="090C14"/>
                </a:solidFill>
                <a:latin typeface="Calibri"/>
                <a:cs typeface="Calibri"/>
              </a:rPr>
              <a:t>worth</a:t>
            </a:r>
            <a:r>
              <a:rPr sz="2000" b="0" spc="-50" dirty="0">
                <a:solidFill>
                  <a:srgbClr val="090C14"/>
                </a:solidFill>
                <a:latin typeface="Calibri"/>
                <a:cs typeface="Calibri"/>
              </a:rPr>
              <a:t> </a:t>
            </a:r>
            <a:r>
              <a:rPr sz="2000" b="0" dirty="0">
                <a:solidFill>
                  <a:srgbClr val="090C14"/>
                </a:solidFill>
                <a:latin typeface="Calibri"/>
                <a:cs typeface="Calibri"/>
              </a:rPr>
              <a:t>and</a:t>
            </a:r>
            <a:r>
              <a:rPr sz="2000" b="0" spc="-50" dirty="0">
                <a:solidFill>
                  <a:srgbClr val="090C14"/>
                </a:solidFill>
                <a:latin typeface="Calibri"/>
                <a:cs typeface="Calibri"/>
              </a:rPr>
              <a:t> </a:t>
            </a:r>
            <a:r>
              <a:rPr sz="2000" b="0" spc="-10" dirty="0">
                <a:solidFill>
                  <a:srgbClr val="090C14"/>
                </a:solidFill>
                <a:latin typeface="Calibri"/>
                <a:cs typeface="Calibri"/>
              </a:rPr>
              <a:t>confidence</a:t>
            </a:r>
            <a:r>
              <a:rPr sz="2000" b="0" spc="-50" dirty="0">
                <a:solidFill>
                  <a:srgbClr val="090C14"/>
                </a:solidFill>
                <a:latin typeface="Calibri"/>
                <a:cs typeface="Calibri"/>
              </a:rPr>
              <a:t> </a:t>
            </a:r>
            <a:r>
              <a:rPr sz="2000" b="0" dirty="0">
                <a:solidFill>
                  <a:srgbClr val="090C14"/>
                </a:solidFill>
                <a:latin typeface="Calibri"/>
                <a:cs typeface="Calibri"/>
              </a:rPr>
              <a:t>and</a:t>
            </a:r>
            <a:r>
              <a:rPr sz="2000" b="0" spc="-55" dirty="0">
                <a:solidFill>
                  <a:srgbClr val="090C14"/>
                </a:solidFill>
                <a:latin typeface="Calibri"/>
                <a:cs typeface="Calibri"/>
              </a:rPr>
              <a:t> </a:t>
            </a:r>
            <a:r>
              <a:rPr sz="2000" b="0" dirty="0">
                <a:solidFill>
                  <a:srgbClr val="090C14"/>
                </a:solidFill>
                <a:latin typeface="Calibri"/>
                <a:cs typeface="Calibri"/>
              </a:rPr>
              <a:t>allows</a:t>
            </a:r>
            <a:r>
              <a:rPr sz="2000" b="0" spc="-50" dirty="0">
                <a:solidFill>
                  <a:srgbClr val="090C14"/>
                </a:solidFill>
                <a:latin typeface="Calibri"/>
                <a:cs typeface="Calibri"/>
              </a:rPr>
              <a:t> </a:t>
            </a:r>
            <a:r>
              <a:rPr sz="2000" b="0" dirty="0">
                <a:solidFill>
                  <a:srgbClr val="090C14"/>
                </a:solidFill>
                <a:latin typeface="Calibri"/>
                <a:cs typeface="Calibri"/>
              </a:rPr>
              <a:t>me</a:t>
            </a:r>
            <a:r>
              <a:rPr sz="2000" b="0" spc="-50" dirty="0">
                <a:solidFill>
                  <a:srgbClr val="090C14"/>
                </a:solidFill>
                <a:latin typeface="Calibri"/>
                <a:cs typeface="Calibri"/>
              </a:rPr>
              <a:t> </a:t>
            </a:r>
            <a:r>
              <a:rPr sz="2000" b="0" dirty="0">
                <a:solidFill>
                  <a:srgbClr val="090C14"/>
                </a:solidFill>
                <a:latin typeface="Calibri"/>
                <a:cs typeface="Calibri"/>
              </a:rPr>
              <a:t>to</a:t>
            </a:r>
            <a:r>
              <a:rPr sz="2000" b="0" spc="-50" dirty="0">
                <a:solidFill>
                  <a:srgbClr val="090C14"/>
                </a:solidFill>
                <a:latin typeface="Calibri"/>
                <a:cs typeface="Calibri"/>
              </a:rPr>
              <a:t> </a:t>
            </a:r>
            <a:r>
              <a:rPr sz="2000" b="0" spc="-10" dirty="0">
                <a:solidFill>
                  <a:srgbClr val="090C14"/>
                </a:solidFill>
                <a:latin typeface="Calibri"/>
                <a:cs typeface="Calibri"/>
              </a:rPr>
              <a:t>contribute</a:t>
            </a:r>
            <a:r>
              <a:rPr sz="2000" b="0" spc="-55" dirty="0">
                <a:solidFill>
                  <a:srgbClr val="090C14"/>
                </a:solidFill>
                <a:latin typeface="Calibri"/>
                <a:cs typeface="Calibri"/>
              </a:rPr>
              <a:t> </a:t>
            </a:r>
            <a:r>
              <a:rPr sz="2000" b="0" dirty="0">
                <a:solidFill>
                  <a:srgbClr val="090C14"/>
                </a:solidFill>
                <a:latin typeface="Calibri"/>
                <a:cs typeface="Calibri"/>
              </a:rPr>
              <a:t>to</a:t>
            </a:r>
            <a:r>
              <a:rPr sz="2000" b="0" spc="-50" dirty="0">
                <a:solidFill>
                  <a:srgbClr val="090C14"/>
                </a:solidFill>
                <a:latin typeface="Calibri"/>
                <a:cs typeface="Calibri"/>
              </a:rPr>
              <a:t> </a:t>
            </a:r>
            <a:r>
              <a:rPr sz="2000" b="0" spc="-25" dirty="0">
                <a:solidFill>
                  <a:srgbClr val="090C14"/>
                </a:solidFill>
                <a:latin typeface="Calibri"/>
                <a:cs typeface="Calibri"/>
              </a:rPr>
              <a:t>and </a:t>
            </a:r>
            <a:r>
              <a:rPr sz="2000" b="0" spc="-10" dirty="0">
                <a:solidFill>
                  <a:srgbClr val="090C14"/>
                </a:solidFill>
                <a:latin typeface="Calibri"/>
                <a:cs typeface="Calibri"/>
              </a:rPr>
              <a:t>participate</a:t>
            </a:r>
            <a:r>
              <a:rPr sz="2000" b="0" spc="-50" dirty="0">
                <a:solidFill>
                  <a:srgbClr val="090C14"/>
                </a:solidFill>
                <a:latin typeface="Calibri"/>
                <a:cs typeface="Calibri"/>
              </a:rPr>
              <a:t> </a:t>
            </a:r>
            <a:r>
              <a:rPr sz="2000" b="0" dirty="0">
                <a:solidFill>
                  <a:srgbClr val="090C14"/>
                </a:solidFill>
                <a:latin typeface="Calibri"/>
                <a:cs typeface="Calibri"/>
              </a:rPr>
              <a:t>in</a:t>
            </a:r>
            <a:r>
              <a:rPr sz="2000" b="0" spc="-45" dirty="0">
                <a:solidFill>
                  <a:srgbClr val="090C14"/>
                </a:solidFill>
                <a:latin typeface="Calibri"/>
                <a:cs typeface="Calibri"/>
              </a:rPr>
              <a:t> </a:t>
            </a:r>
            <a:r>
              <a:rPr sz="2000" b="0" spc="-10" dirty="0">
                <a:solidFill>
                  <a:srgbClr val="090C14"/>
                </a:solidFill>
                <a:latin typeface="Calibri"/>
                <a:cs typeface="Calibri"/>
              </a:rPr>
              <a:t>society</a:t>
            </a:r>
            <a:endParaRPr sz="2000" dirty="0">
              <a:latin typeface="Calibri"/>
              <a:cs typeface="Calibri"/>
            </a:endParaRPr>
          </a:p>
          <a:p>
            <a:pPr marL="317500" marR="47625" indent="-304800">
              <a:lnSpc>
                <a:spcPct val="100000"/>
              </a:lnSpc>
              <a:buChar char="•"/>
              <a:tabLst>
                <a:tab pos="316865" algn="l"/>
                <a:tab pos="317500" algn="l"/>
              </a:tabLst>
            </a:pPr>
            <a:r>
              <a:rPr sz="2000" b="0" spc="-10" dirty="0">
                <a:solidFill>
                  <a:srgbClr val="090C14"/>
                </a:solidFill>
                <a:latin typeface="Calibri"/>
                <a:cs typeface="Calibri"/>
              </a:rPr>
              <a:t>through</a:t>
            </a:r>
            <a:r>
              <a:rPr sz="2000" b="0" spc="-50" dirty="0">
                <a:solidFill>
                  <a:srgbClr val="090C14"/>
                </a:solidFill>
                <a:latin typeface="Calibri"/>
                <a:cs typeface="Calibri"/>
              </a:rPr>
              <a:t> </a:t>
            </a:r>
            <a:r>
              <a:rPr sz="2000" b="0" spc="-10" dirty="0">
                <a:solidFill>
                  <a:srgbClr val="090C14"/>
                </a:solidFill>
                <a:latin typeface="Calibri"/>
                <a:cs typeface="Calibri"/>
              </a:rPr>
              <a:t>contributing</a:t>
            </a:r>
            <a:r>
              <a:rPr sz="2000" b="0" spc="-50" dirty="0">
                <a:solidFill>
                  <a:srgbClr val="090C14"/>
                </a:solidFill>
                <a:latin typeface="Calibri"/>
                <a:cs typeface="Calibri"/>
              </a:rPr>
              <a:t> </a:t>
            </a:r>
            <a:r>
              <a:rPr sz="2000" b="0" dirty="0">
                <a:solidFill>
                  <a:srgbClr val="090C14"/>
                </a:solidFill>
                <a:latin typeface="Calibri"/>
                <a:cs typeface="Calibri"/>
              </a:rPr>
              <a:t>my</a:t>
            </a:r>
            <a:r>
              <a:rPr sz="2000" b="0" spc="-50" dirty="0">
                <a:solidFill>
                  <a:srgbClr val="090C14"/>
                </a:solidFill>
                <a:latin typeface="Calibri"/>
                <a:cs typeface="Calibri"/>
              </a:rPr>
              <a:t> </a:t>
            </a:r>
            <a:r>
              <a:rPr sz="2000" b="0" dirty="0">
                <a:solidFill>
                  <a:srgbClr val="090C14"/>
                </a:solidFill>
                <a:latin typeface="Calibri"/>
                <a:cs typeface="Calibri"/>
              </a:rPr>
              <a:t>views,</a:t>
            </a:r>
            <a:r>
              <a:rPr sz="2000" b="0" spc="-50" dirty="0">
                <a:solidFill>
                  <a:srgbClr val="090C14"/>
                </a:solidFill>
                <a:latin typeface="Calibri"/>
                <a:cs typeface="Calibri"/>
              </a:rPr>
              <a:t> </a:t>
            </a:r>
            <a:r>
              <a:rPr sz="2000" b="0" dirty="0">
                <a:solidFill>
                  <a:srgbClr val="090C14"/>
                </a:solidFill>
                <a:latin typeface="Calibri"/>
                <a:cs typeface="Calibri"/>
              </a:rPr>
              <a:t>time</a:t>
            </a:r>
            <a:r>
              <a:rPr sz="2000" b="0" spc="-45" dirty="0">
                <a:solidFill>
                  <a:srgbClr val="090C14"/>
                </a:solidFill>
                <a:latin typeface="Calibri"/>
                <a:cs typeface="Calibri"/>
              </a:rPr>
              <a:t> </a:t>
            </a:r>
            <a:r>
              <a:rPr sz="2000" b="0" dirty="0">
                <a:solidFill>
                  <a:srgbClr val="090C14"/>
                </a:solidFill>
                <a:latin typeface="Calibri"/>
                <a:cs typeface="Calibri"/>
              </a:rPr>
              <a:t>and</a:t>
            </a:r>
            <a:r>
              <a:rPr sz="2000" b="0" spc="-50" dirty="0">
                <a:solidFill>
                  <a:srgbClr val="090C14"/>
                </a:solidFill>
                <a:latin typeface="Calibri"/>
                <a:cs typeface="Calibri"/>
              </a:rPr>
              <a:t> </a:t>
            </a:r>
            <a:r>
              <a:rPr sz="2000" b="0" spc="-10" dirty="0">
                <a:solidFill>
                  <a:srgbClr val="090C14"/>
                </a:solidFill>
                <a:latin typeface="Calibri"/>
                <a:cs typeface="Calibri"/>
              </a:rPr>
              <a:t>talents,</a:t>
            </a:r>
            <a:r>
              <a:rPr sz="2000" b="0" spc="-50" dirty="0">
                <a:solidFill>
                  <a:srgbClr val="090C14"/>
                </a:solidFill>
                <a:latin typeface="Calibri"/>
                <a:cs typeface="Calibri"/>
              </a:rPr>
              <a:t> </a:t>
            </a:r>
            <a:r>
              <a:rPr sz="2000" b="0" dirty="0">
                <a:solidFill>
                  <a:srgbClr val="090C14"/>
                </a:solidFill>
                <a:latin typeface="Calibri"/>
                <a:cs typeface="Calibri"/>
              </a:rPr>
              <a:t>I</a:t>
            </a:r>
            <a:r>
              <a:rPr sz="2000" b="0" spc="-50" dirty="0">
                <a:solidFill>
                  <a:srgbClr val="090C14"/>
                </a:solidFill>
                <a:latin typeface="Calibri"/>
                <a:cs typeface="Calibri"/>
              </a:rPr>
              <a:t> </a:t>
            </a:r>
            <a:r>
              <a:rPr sz="2000" b="0" dirty="0">
                <a:solidFill>
                  <a:srgbClr val="090C14"/>
                </a:solidFill>
                <a:latin typeface="Calibri"/>
                <a:cs typeface="Calibri"/>
              </a:rPr>
              <a:t>play</a:t>
            </a:r>
            <a:r>
              <a:rPr sz="2000" b="0" spc="-45" dirty="0">
                <a:solidFill>
                  <a:srgbClr val="090C14"/>
                </a:solidFill>
                <a:latin typeface="Calibri"/>
                <a:cs typeface="Calibri"/>
              </a:rPr>
              <a:t> </a:t>
            </a:r>
            <a:r>
              <a:rPr sz="2000" b="0" dirty="0">
                <a:solidFill>
                  <a:srgbClr val="090C14"/>
                </a:solidFill>
                <a:latin typeface="Calibri"/>
                <a:cs typeface="Calibri"/>
              </a:rPr>
              <a:t>a</a:t>
            </a:r>
            <a:r>
              <a:rPr sz="2000" b="0" spc="-50" dirty="0">
                <a:solidFill>
                  <a:srgbClr val="090C14"/>
                </a:solidFill>
                <a:latin typeface="Calibri"/>
                <a:cs typeface="Calibri"/>
              </a:rPr>
              <a:t> </a:t>
            </a:r>
            <a:r>
              <a:rPr sz="2000" b="0" dirty="0">
                <a:solidFill>
                  <a:srgbClr val="090C14"/>
                </a:solidFill>
                <a:latin typeface="Calibri"/>
                <a:cs typeface="Calibri"/>
              </a:rPr>
              <a:t>part</a:t>
            </a:r>
            <a:r>
              <a:rPr sz="2000" b="0" spc="-50" dirty="0">
                <a:solidFill>
                  <a:srgbClr val="090C14"/>
                </a:solidFill>
                <a:latin typeface="Calibri"/>
                <a:cs typeface="Calibri"/>
              </a:rPr>
              <a:t> </a:t>
            </a:r>
            <a:r>
              <a:rPr sz="2000" b="0" spc="-25" dirty="0">
                <a:solidFill>
                  <a:srgbClr val="090C14"/>
                </a:solidFill>
                <a:latin typeface="Calibri"/>
                <a:cs typeface="Calibri"/>
              </a:rPr>
              <a:t>in </a:t>
            </a:r>
            <a:r>
              <a:rPr sz="2000" b="0" dirty="0">
                <a:solidFill>
                  <a:srgbClr val="090C14"/>
                </a:solidFill>
                <a:latin typeface="Calibri"/>
                <a:cs typeface="Calibri"/>
              </a:rPr>
              <a:t>bringing</a:t>
            </a:r>
            <a:r>
              <a:rPr sz="2000" b="0" spc="-65" dirty="0">
                <a:solidFill>
                  <a:srgbClr val="090C14"/>
                </a:solidFill>
                <a:latin typeface="Calibri"/>
                <a:cs typeface="Calibri"/>
              </a:rPr>
              <a:t> </a:t>
            </a:r>
            <a:r>
              <a:rPr sz="2000" b="0" dirty="0">
                <a:solidFill>
                  <a:srgbClr val="090C14"/>
                </a:solidFill>
                <a:latin typeface="Calibri"/>
                <a:cs typeface="Calibri"/>
              </a:rPr>
              <a:t>about</a:t>
            </a:r>
            <a:r>
              <a:rPr sz="2000" b="0" spc="-60" dirty="0">
                <a:solidFill>
                  <a:srgbClr val="090C14"/>
                </a:solidFill>
                <a:latin typeface="Calibri"/>
                <a:cs typeface="Calibri"/>
              </a:rPr>
              <a:t> </a:t>
            </a:r>
            <a:r>
              <a:rPr sz="2000" b="0" spc="-10" dirty="0">
                <a:solidFill>
                  <a:srgbClr val="090C14"/>
                </a:solidFill>
                <a:latin typeface="Calibri"/>
                <a:cs typeface="Calibri"/>
              </a:rPr>
              <a:t>positive</a:t>
            </a:r>
            <a:r>
              <a:rPr sz="2000" b="0" spc="-60" dirty="0">
                <a:solidFill>
                  <a:srgbClr val="090C14"/>
                </a:solidFill>
                <a:latin typeface="Calibri"/>
                <a:cs typeface="Calibri"/>
              </a:rPr>
              <a:t> </a:t>
            </a:r>
            <a:r>
              <a:rPr sz="2000" b="0" dirty="0">
                <a:solidFill>
                  <a:srgbClr val="090C14"/>
                </a:solidFill>
                <a:latin typeface="Calibri"/>
                <a:cs typeface="Calibri"/>
              </a:rPr>
              <a:t>change</a:t>
            </a:r>
            <a:r>
              <a:rPr sz="2000" b="0" spc="-60" dirty="0">
                <a:solidFill>
                  <a:srgbClr val="090C14"/>
                </a:solidFill>
                <a:latin typeface="Calibri"/>
                <a:cs typeface="Calibri"/>
              </a:rPr>
              <a:t> </a:t>
            </a:r>
            <a:r>
              <a:rPr sz="2000" b="0" dirty="0">
                <a:solidFill>
                  <a:srgbClr val="090C14"/>
                </a:solidFill>
                <a:latin typeface="Calibri"/>
                <a:cs typeface="Calibri"/>
              </a:rPr>
              <a:t>in</a:t>
            </a:r>
            <a:r>
              <a:rPr sz="2000" b="0" spc="-65" dirty="0">
                <a:solidFill>
                  <a:srgbClr val="090C14"/>
                </a:solidFill>
                <a:latin typeface="Calibri"/>
                <a:cs typeface="Calibri"/>
              </a:rPr>
              <a:t> </a:t>
            </a:r>
            <a:r>
              <a:rPr sz="2000" b="0" dirty="0">
                <a:solidFill>
                  <a:srgbClr val="090C14"/>
                </a:solidFill>
                <a:latin typeface="Calibri"/>
                <a:cs typeface="Calibri"/>
              </a:rPr>
              <a:t>my</a:t>
            </a:r>
            <a:r>
              <a:rPr sz="2000" b="0" spc="-60" dirty="0">
                <a:solidFill>
                  <a:srgbClr val="090C14"/>
                </a:solidFill>
                <a:latin typeface="Calibri"/>
                <a:cs typeface="Calibri"/>
              </a:rPr>
              <a:t> </a:t>
            </a:r>
            <a:r>
              <a:rPr sz="2000" b="0" dirty="0">
                <a:solidFill>
                  <a:srgbClr val="090C14"/>
                </a:solidFill>
                <a:latin typeface="Calibri"/>
                <a:cs typeface="Calibri"/>
              </a:rPr>
              <a:t>school</a:t>
            </a:r>
            <a:r>
              <a:rPr sz="2000" b="0" spc="-60" dirty="0">
                <a:solidFill>
                  <a:srgbClr val="090C14"/>
                </a:solidFill>
                <a:latin typeface="Calibri"/>
                <a:cs typeface="Calibri"/>
              </a:rPr>
              <a:t> </a:t>
            </a:r>
            <a:r>
              <a:rPr sz="2000" b="0" dirty="0">
                <a:solidFill>
                  <a:srgbClr val="090C14"/>
                </a:solidFill>
                <a:latin typeface="Calibri"/>
                <a:cs typeface="Calibri"/>
              </a:rPr>
              <a:t>and</a:t>
            </a:r>
            <a:r>
              <a:rPr sz="2000" b="0" spc="-60" dirty="0">
                <a:solidFill>
                  <a:srgbClr val="090C14"/>
                </a:solidFill>
                <a:latin typeface="Calibri"/>
                <a:cs typeface="Calibri"/>
              </a:rPr>
              <a:t> </a:t>
            </a:r>
            <a:r>
              <a:rPr sz="2000" b="0" dirty="0">
                <a:solidFill>
                  <a:srgbClr val="090C14"/>
                </a:solidFill>
                <a:latin typeface="Calibri"/>
                <a:cs typeface="Calibri"/>
              </a:rPr>
              <a:t>wider</a:t>
            </a:r>
            <a:r>
              <a:rPr sz="2000" b="0" spc="-65" dirty="0">
                <a:solidFill>
                  <a:srgbClr val="090C14"/>
                </a:solidFill>
                <a:latin typeface="Calibri"/>
                <a:cs typeface="Calibri"/>
              </a:rPr>
              <a:t> </a:t>
            </a:r>
            <a:r>
              <a:rPr sz="2000" b="0" spc="-10" dirty="0">
                <a:solidFill>
                  <a:srgbClr val="090C14"/>
                </a:solidFill>
                <a:latin typeface="Calibri"/>
                <a:cs typeface="Calibri"/>
              </a:rPr>
              <a:t>community.</a:t>
            </a:r>
            <a:endParaRPr sz="2000" dirty="0">
              <a:latin typeface="Calibri"/>
              <a:cs typeface="Calibri"/>
            </a:endParaRPr>
          </a:p>
          <a:p>
            <a:pPr>
              <a:lnSpc>
                <a:spcPct val="100000"/>
              </a:lnSpc>
              <a:spcBef>
                <a:spcPts val="35"/>
              </a:spcBef>
            </a:pPr>
            <a:endParaRPr sz="1500" dirty="0">
              <a:latin typeface="Calibri"/>
              <a:cs typeface="Calibri"/>
            </a:endParaRPr>
          </a:p>
          <a:p>
            <a:pPr marL="17780">
              <a:lnSpc>
                <a:spcPts val="2520"/>
              </a:lnSpc>
            </a:pPr>
            <a:r>
              <a:rPr sz="2200" b="1" spc="55" dirty="0">
                <a:solidFill>
                  <a:srgbClr val="C00000"/>
                </a:solidFill>
              </a:rPr>
              <a:t>SOCIAL</a:t>
            </a:r>
            <a:r>
              <a:rPr sz="2200" b="1" spc="120" dirty="0">
                <a:solidFill>
                  <a:srgbClr val="C00000"/>
                </a:solidFill>
              </a:rPr>
              <a:t> </a:t>
            </a:r>
            <a:r>
              <a:rPr sz="2200" b="1" spc="50" dirty="0">
                <a:solidFill>
                  <a:srgbClr val="C00000"/>
                </a:solidFill>
              </a:rPr>
              <a:t>STUDIES:</a:t>
            </a:r>
            <a:r>
              <a:rPr sz="2200" b="1" spc="80" dirty="0">
                <a:solidFill>
                  <a:srgbClr val="C00000"/>
                </a:solidFill>
              </a:rPr>
              <a:t> </a:t>
            </a:r>
            <a:r>
              <a:rPr sz="2200" b="1" spc="45" dirty="0">
                <a:solidFill>
                  <a:srgbClr val="C00000"/>
                </a:solidFill>
              </a:rPr>
              <a:t>PEOPLE,</a:t>
            </a:r>
            <a:r>
              <a:rPr sz="2200" b="1" spc="75" dirty="0">
                <a:solidFill>
                  <a:srgbClr val="C00000"/>
                </a:solidFill>
              </a:rPr>
              <a:t> </a:t>
            </a:r>
            <a:r>
              <a:rPr sz="2200" b="1" dirty="0">
                <a:solidFill>
                  <a:srgbClr val="C00000"/>
                </a:solidFill>
              </a:rPr>
              <a:t>PAST</a:t>
            </a:r>
            <a:r>
              <a:rPr sz="2200" b="1" spc="125" dirty="0">
                <a:solidFill>
                  <a:srgbClr val="C00000"/>
                </a:solidFill>
              </a:rPr>
              <a:t> </a:t>
            </a:r>
            <a:r>
              <a:rPr sz="2200" b="1" spc="55" dirty="0">
                <a:solidFill>
                  <a:srgbClr val="C00000"/>
                </a:solidFill>
              </a:rPr>
              <a:t>EVENTS</a:t>
            </a:r>
            <a:r>
              <a:rPr lang="en-GB" sz="2200" b="1" spc="120" dirty="0">
                <a:solidFill>
                  <a:srgbClr val="C00000"/>
                </a:solidFill>
              </a:rPr>
              <a:t> </a:t>
            </a:r>
            <a:r>
              <a:rPr sz="2200" b="1" dirty="0">
                <a:solidFill>
                  <a:srgbClr val="C00000"/>
                </a:solidFill>
              </a:rPr>
              <a:t>AND</a:t>
            </a:r>
            <a:r>
              <a:rPr sz="2200" b="1" spc="120" dirty="0">
                <a:solidFill>
                  <a:srgbClr val="C00000"/>
                </a:solidFill>
              </a:rPr>
              <a:t> </a:t>
            </a:r>
            <a:r>
              <a:rPr sz="2200" b="1" spc="50" dirty="0">
                <a:solidFill>
                  <a:srgbClr val="C00000"/>
                </a:solidFill>
              </a:rPr>
              <a:t>SOCIETIES</a:t>
            </a:r>
            <a:endParaRPr lang="en-GB" sz="2200" b="1" spc="50" dirty="0">
              <a:solidFill>
                <a:srgbClr val="C00000"/>
              </a:solidFill>
            </a:endParaRPr>
          </a:p>
          <a:p>
            <a:pPr marL="12700">
              <a:lnSpc>
                <a:spcPts val="2520"/>
              </a:lnSpc>
            </a:pPr>
            <a:r>
              <a:rPr lang="en-GB" sz="2200" b="1" dirty="0">
                <a:solidFill>
                  <a:srgbClr val="C00000"/>
                </a:solidFill>
              </a:rPr>
              <a:t>–</a:t>
            </a:r>
            <a:r>
              <a:rPr lang="en-GB" sz="2200" b="1" spc="30" dirty="0">
                <a:solidFill>
                  <a:srgbClr val="C00000"/>
                </a:solidFill>
              </a:rPr>
              <a:t> </a:t>
            </a:r>
            <a:r>
              <a:rPr lang="en-GB" sz="2200" b="1" spc="50" dirty="0">
                <a:solidFill>
                  <a:srgbClr val="C00000"/>
                </a:solidFill>
              </a:rPr>
              <a:t>SCOTLAND</a:t>
            </a:r>
          </a:p>
          <a:p>
            <a:pPr marL="12700">
              <a:lnSpc>
                <a:spcPts val="2520"/>
              </a:lnSpc>
            </a:pPr>
            <a:endParaRPr lang="en-GB" sz="2200" b="1" spc="50" dirty="0">
              <a:solidFill>
                <a:srgbClr val="C00000"/>
              </a:solidFill>
            </a:endParaRPr>
          </a:p>
          <a:p>
            <a:pPr>
              <a:spcBef>
                <a:spcPts val="55"/>
              </a:spcBef>
            </a:pPr>
            <a:r>
              <a:rPr lang="en-GB" sz="2000" dirty="0">
                <a:solidFill>
                  <a:srgbClr val="000000"/>
                </a:solidFill>
                <a:effectLst/>
                <a:latin typeface="Calibri" panose="020F0502020204030204" pitchFamily="34" charset="0"/>
                <a:cs typeface="Calibri" panose="020F0502020204030204" pitchFamily="34" charset="0"/>
              </a:rPr>
              <a:t>Student will learn that: </a:t>
            </a:r>
          </a:p>
          <a:p>
            <a:pPr>
              <a:lnSpc>
                <a:spcPct val="100000"/>
              </a:lnSpc>
              <a:spcBef>
                <a:spcPts val="55"/>
              </a:spcBef>
            </a:pPr>
            <a:endParaRPr sz="1600" dirty="0"/>
          </a:p>
          <a:p>
            <a:pPr marL="317500" marR="29845" indent="-304800">
              <a:lnSpc>
                <a:spcPct val="100000"/>
              </a:lnSpc>
              <a:buChar char="•"/>
              <a:tabLst>
                <a:tab pos="316865" algn="l"/>
                <a:tab pos="317500" algn="l"/>
              </a:tabLst>
            </a:pPr>
            <a:r>
              <a:rPr sz="2000" b="0" dirty="0">
                <a:solidFill>
                  <a:srgbClr val="090C14"/>
                </a:solidFill>
                <a:latin typeface="Calibri"/>
                <a:cs typeface="Calibri"/>
              </a:rPr>
              <a:t>by</a:t>
            </a:r>
            <a:r>
              <a:rPr sz="2000" b="0" spc="-55" dirty="0">
                <a:solidFill>
                  <a:srgbClr val="090C14"/>
                </a:solidFill>
                <a:latin typeface="Calibri"/>
                <a:cs typeface="Calibri"/>
              </a:rPr>
              <a:t> </a:t>
            </a:r>
            <a:r>
              <a:rPr sz="2000" b="0" dirty="0">
                <a:solidFill>
                  <a:srgbClr val="090C14"/>
                </a:solidFill>
                <a:latin typeface="Calibri"/>
                <a:cs typeface="Calibri"/>
              </a:rPr>
              <a:t>studying</a:t>
            </a:r>
            <a:r>
              <a:rPr sz="2000" b="0" spc="-50" dirty="0">
                <a:solidFill>
                  <a:srgbClr val="090C14"/>
                </a:solidFill>
                <a:latin typeface="Calibri"/>
                <a:cs typeface="Calibri"/>
              </a:rPr>
              <a:t> </a:t>
            </a:r>
            <a:r>
              <a:rPr sz="2000" b="0" spc="-10" dirty="0">
                <a:solidFill>
                  <a:srgbClr val="090C14"/>
                </a:solidFill>
                <a:latin typeface="Calibri"/>
                <a:cs typeface="Calibri"/>
              </a:rPr>
              <a:t>groups</a:t>
            </a:r>
            <a:r>
              <a:rPr sz="2000" b="0" spc="-50" dirty="0">
                <a:solidFill>
                  <a:srgbClr val="090C14"/>
                </a:solidFill>
                <a:latin typeface="Calibri"/>
                <a:cs typeface="Calibri"/>
              </a:rPr>
              <a:t> </a:t>
            </a:r>
            <a:r>
              <a:rPr sz="2000" b="0" dirty="0">
                <a:solidFill>
                  <a:srgbClr val="090C14"/>
                </a:solidFill>
                <a:latin typeface="Calibri"/>
                <a:cs typeface="Calibri"/>
              </a:rPr>
              <a:t>in</a:t>
            </a:r>
            <a:r>
              <a:rPr sz="2000" b="0" spc="-50" dirty="0">
                <a:solidFill>
                  <a:srgbClr val="090C14"/>
                </a:solidFill>
                <a:latin typeface="Calibri"/>
                <a:cs typeface="Calibri"/>
              </a:rPr>
              <a:t> </a:t>
            </a:r>
            <a:r>
              <a:rPr sz="2000" b="0" dirty="0">
                <a:solidFill>
                  <a:srgbClr val="090C14"/>
                </a:solidFill>
                <a:latin typeface="Calibri"/>
                <a:cs typeface="Calibri"/>
              </a:rPr>
              <a:t>past</a:t>
            </a:r>
            <a:r>
              <a:rPr sz="2000" b="0" spc="-50" dirty="0">
                <a:solidFill>
                  <a:srgbClr val="090C14"/>
                </a:solidFill>
                <a:latin typeface="Calibri"/>
                <a:cs typeface="Calibri"/>
              </a:rPr>
              <a:t> </a:t>
            </a:r>
            <a:r>
              <a:rPr sz="2000" b="0" spc="-10" dirty="0">
                <a:solidFill>
                  <a:srgbClr val="090C14"/>
                </a:solidFill>
                <a:latin typeface="Calibri"/>
                <a:cs typeface="Calibri"/>
              </a:rPr>
              <a:t>societies</a:t>
            </a:r>
            <a:r>
              <a:rPr sz="2000" b="0" spc="-50" dirty="0">
                <a:solidFill>
                  <a:srgbClr val="090C14"/>
                </a:solidFill>
                <a:latin typeface="Calibri"/>
                <a:cs typeface="Calibri"/>
              </a:rPr>
              <a:t> </a:t>
            </a:r>
            <a:r>
              <a:rPr sz="2000" b="0" dirty="0">
                <a:solidFill>
                  <a:srgbClr val="090C14"/>
                </a:solidFill>
                <a:latin typeface="Calibri"/>
                <a:cs typeface="Calibri"/>
              </a:rPr>
              <a:t>who</a:t>
            </a:r>
            <a:r>
              <a:rPr sz="2000" b="0" spc="-55" dirty="0">
                <a:solidFill>
                  <a:srgbClr val="090C14"/>
                </a:solidFill>
                <a:latin typeface="Calibri"/>
                <a:cs typeface="Calibri"/>
              </a:rPr>
              <a:t> </a:t>
            </a:r>
            <a:r>
              <a:rPr sz="2000" b="0" spc="-10" dirty="0">
                <a:solidFill>
                  <a:srgbClr val="090C14"/>
                </a:solidFill>
                <a:latin typeface="Calibri"/>
                <a:cs typeface="Calibri"/>
              </a:rPr>
              <a:t>experienced</a:t>
            </a:r>
            <a:r>
              <a:rPr sz="2000" b="0" spc="-50" dirty="0">
                <a:solidFill>
                  <a:srgbClr val="090C14"/>
                </a:solidFill>
                <a:latin typeface="Calibri"/>
                <a:cs typeface="Calibri"/>
              </a:rPr>
              <a:t> </a:t>
            </a:r>
            <a:r>
              <a:rPr sz="2000" b="0" spc="-25" dirty="0">
                <a:solidFill>
                  <a:srgbClr val="090C14"/>
                </a:solidFill>
                <a:latin typeface="Calibri"/>
                <a:cs typeface="Calibri"/>
              </a:rPr>
              <a:t>inequality,</a:t>
            </a:r>
            <a:r>
              <a:rPr sz="2000" b="0" spc="-50" dirty="0">
                <a:solidFill>
                  <a:srgbClr val="090C14"/>
                </a:solidFill>
                <a:latin typeface="Calibri"/>
                <a:cs typeface="Calibri"/>
              </a:rPr>
              <a:t> I </a:t>
            </a:r>
            <a:r>
              <a:rPr sz="2000" b="0" dirty="0">
                <a:solidFill>
                  <a:srgbClr val="090C14"/>
                </a:solidFill>
                <a:latin typeface="Calibri"/>
                <a:cs typeface="Calibri"/>
              </a:rPr>
              <a:t>can</a:t>
            </a:r>
            <a:r>
              <a:rPr sz="2000" b="0" spc="-55" dirty="0">
                <a:solidFill>
                  <a:srgbClr val="090C14"/>
                </a:solidFill>
                <a:latin typeface="Calibri"/>
                <a:cs typeface="Calibri"/>
              </a:rPr>
              <a:t> </a:t>
            </a:r>
            <a:r>
              <a:rPr sz="2000" b="0" spc="-10" dirty="0">
                <a:solidFill>
                  <a:srgbClr val="090C14"/>
                </a:solidFill>
                <a:latin typeface="Calibri"/>
                <a:cs typeface="Calibri"/>
              </a:rPr>
              <a:t>explain</a:t>
            </a:r>
            <a:r>
              <a:rPr sz="2000" b="0" spc="-55" dirty="0">
                <a:solidFill>
                  <a:srgbClr val="090C14"/>
                </a:solidFill>
                <a:latin typeface="Calibri"/>
                <a:cs typeface="Calibri"/>
              </a:rPr>
              <a:t> </a:t>
            </a:r>
            <a:r>
              <a:rPr sz="2000" b="0" dirty="0">
                <a:solidFill>
                  <a:srgbClr val="090C14"/>
                </a:solidFill>
                <a:latin typeface="Calibri"/>
                <a:cs typeface="Calibri"/>
              </a:rPr>
              <a:t>the</a:t>
            </a:r>
            <a:r>
              <a:rPr sz="2000" b="0" spc="-55" dirty="0">
                <a:solidFill>
                  <a:srgbClr val="090C14"/>
                </a:solidFill>
                <a:latin typeface="Calibri"/>
                <a:cs typeface="Calibri"/>
              </a:rPr>
              <a:t> </a:t>
            </a:r>
            <a:r>
              <a:rPr sz="2000" b="0" dirty="0">
                <a:solidFill>
                  <a:srgbClr val="090C14"/>
                </a:solidFill>
                <a:latin typeface="Calibri"/>
                <a:cs typeface="Calibri"/>
              </a:rPr>
              <a:t>reasons</a:t>
            </a:r>
            <a:r>
              <a:rPr sz="2000" b="0" spc="-55" dirty="0">
                <a:solidFill>
                  <a:srgbClr val="090C14"/>
                </a:solidFill>
                <a:latin typeface="Calibri"/>
                <a:cs typeface="Calibri"/>
              </a:rPr>
              <a:t> </a:t>
            </a:r>
            <a:r>
              <a:rPr sz="2000" b="0" dirty="0">
                <a:solidFill>
                  <a:srgbClr val="090C14"/>
                </a:solidFill>
                <a:latin typeface="Calibri"/>
                <a:cs typeface="Calibri"/>
              </a:rPr>
              <a:t>for</a:t>
            </a:r>
            <a:r>
              <a:rPr sz="2000" b="0" spc="-55" dirty="0">
                <a:solidFill>
                  <a:srgbClr val="090C14"/>
                </a:solidFill>
                <a:latin typeface="Calibri"/>
                <a:cs typeface="Calibri"/>
              </a:rPr>
              <a:t> </a:t>
            </a:r>
            <a:r>
              <a:rPr sz="2000" b="0" dirty="0">
                <a:solidFill>
                  <a:srgbClr val="090C14"/>
                </a:solidFill>
                <a:latin typeface="Calibri"/>
                <a:cs typeface="Calibri"/>
              </a:rPr>
              <a:t>the</a:t>
            </a:r>
            <a:r>
              <a:rPr sz="2000" b="0" spc="-55" dirty="0">
                <a:solidFill>
                  <a:srgbClr val="090C14"/>
                </a:solidFill>
                <a:latin typeface="Calibri"/>
                <a:cs typeface="Calibri"/>
              </a:rPr>
              <a:t> </a:t>
            </a:r>
            <a:r>
              <a:rPr sz="2000" b="0" spc="-10" dirty="0">
                <a:solidFill>
                  <a:srgbClr val="090C14"/>
                </a:solidFill>
                <a:latin typeface="Calibri"/>
                <a:cs typeface="Calibri"/>
              </a:rPr>
              <a:t>inequality</a:t>
            </a:r>
            <a:r>
              <a:rPr sz="2000" b="0" spc="-55" dirty="0">
                <a:solidFill>
                  <a:srgbClr val="090C14"/>
                </a:solidFill>
                <a:latin typeface="Calibri"/>
                <a:cs typeface="Calibri"/>
              </a:rPr>
              <a:t> </a:t>
            </a:r>
            <a:r>
              <a:rPr sz="2000" b="0" dirty="0">
                <a:solidFill>
                  <a:srgbClr val="090C14"/>
                </a:solidFill>
                <a:latin typeface="Calibri"/>
                <a:cs typeface="Calibri"/>
              </a:rPr>
              <a:t>and</a:t>
            </a:r>
            <a:r>
              <a:rPr sz="2000" b="0" spc="-55" dirty="0">
                <a:solidFill>
                  <a:srgbClr val="090C14"/>
                </a:solidFill>
                <a:latin typeface="Calibri"/>
                <a:cs typeface="Calibri"/>
              </a:rPr>
              <a:t> </a:t>
            </a:r>
            <a:r>
              <a:rPr sz="2000" b="0" spc="-10" dirty="0">
                <a:solidFill>
                  <a:srgbClr val="090C14"/>
                </a:solidFill>
                <a:latin typeface="Calibri"/>
                <a:cs typeface="Calibri"/>
              </a:rPr>
              <a:t>evaluate</a:t>
            </a:r>
            <a:r>
              <a:rPr sz="2000" b="0" spc="-55" dirty="0">
                <a:solidFill>
                  <a:srgbClr val="090C14"/>
                </a:solidFill>
                <a:latin typeface="Calibri"/>
                <a:cs typeface="Calibri"/>
              </a:rPr>
              <a:t> </a:t>
            </a:r>
            <a:r>
              <a:rPr sz="2000" b="0" dirty="0">
                <a:solidFill>
                  <a:srgbClr val="090C14"/>
                </a:solidFill>
                <a:latin typeface="Calibri"/>
                <a:cs typeface="Calibri"/>
              </a:rPr>
              <a:t>how</a:t>
            </a:r>
            <a:r>
              <a:rPr sz="2000" b="0" spc="-55" dirty="0">
                <a:solidFill>
                  <a:srgbClr val="090C14"/>
                </a:solidFill>
                <a:latin typeface="Calibri"/>
                <a:cs typeface="Calibri"/>
              </a:rPr>
              <a:t> </a:t>
            </a:r>
            <a:r>
              <a:rPr sz="2000" b="0" spc="-10" dirty="0">
                <a:solidFill>
                  <a:srgbClr val="090C14"/>
                </a:solidFill>
                <a:latin typeface="Calibri"/>
                <a:cs typeface="Calibri"/>
              </a:rPr>
              <a:t>groups </a:t>
            </a:r>
            <a:r>
              <a:rPr sz="2000" b="0" dirty="0">
                <a:solidFill>
                  <a:srgbClr val="090C14"/>
                </a:solidFill>
                <a:latin typeface="Calibri"/>
                <a:cs typeface="Calibri"/>
              </a:rPr>
              <a:t>or</a:t>
            </a:r>
            <a:r>
              <a:rPr sz="2000" b="0" spc="-40" dirty="0">
                <a:solidFill>
                  <a:srgbClr val="090C14"/>
                </a:solidFill>
                <a:latin typeface="Calibri"/>
                <a:cs typeface="Calibri"/>
              </a:rPr>
              <a:t> </a:t>
            </a:r>
            <a:r>
              <a:rPr sz="2000" b="0" spc="-10" dirty="0">
                <a:solidFill>
                  <a:srgbClr val="090C14"/>
                </a:solidFill>
                <a:latin typeface="Calibri"/>
                <a:cs typeface="Calibri"/>
              </a:rPr>
              <a:t>individuals</a:t>
            </a:r>
            <a:r>
              <a:rPr sz="2000" b="0" spc="-35" dirty="0">
                <a:solidFill>
                  <a:srgbClr val="090C14"/>
                </a:solidFill>
                <a:latin typeface="Calibri"/>
                <a:cs typeface="Calibri"/>
              </a:rPr>
              <a:t> </a:t>
            </a:r>
            <a:r>
              <a:rPr sz="2000" b="0" spc="-10" dirty="0">
                <a:solidFill>
                  <a:srgbClr val="090C14"/>
                </a:solidFill>
                <a:latin typeface="Calibri"/>
                <a:cs typeface="Calibri"/>
              </a:rPr>
              <a:t>addressed</a:t>
            </a:r>
            <a:r>
              <a:rPr sz="2000" b="0" spc="-35" dirty="0">
                <a:solidFill>
                  <a:srgbClr val="090C14"/>
                </a:solidFill>
                <a:latin typeface="Calibri"/>
                <a:cs typeface="Calibri"/>
              </a:rPr>
              <a:t> </a:t>
            </a:r>
            <a:r>
              <a:rPr sz="2000" b="0" spc="-25" dirty="0">
                <a:solidFill>
                  <a:srgbClr val="090C14"/>
                </a:solidFill>
                <a:latin typeface="Calibri"/>
                <a:cs typeface="Calibri"/>
              </a:rPr>
              <a:t>it</a:t>
            </a:r>
            <a:endParaRPr sz="2000" dirty="0">
              <a:latin typeface="Calibri"/>
              <a:cs typeface="Calibri"/>
            </a:endParaRPr>
          </a:p>
          <a:p>
            <a:pPr marL="317500" marR="5080" indent="-304800">
              <a:lnSpc>
                <a:spcPct val="100000"/>
              </a:lnSpc>
              <a:buChar char="•"/>
              <a:tabLst>
                <a:tab pos="316865" algn="l"/>
                <a:tab pos="317500" algn="l"/>
              </a:tabLst>
            </a:pPr>
            <a:r>
              <a:rPr sz="2000" b="0" spc="-10" dirty="0">
                <a:solidFill>
                  <a:srgbClr val="090C14"/>
                </a:solidFill>
                <a:latin typeface="Calibri"/>
                <a:cs typeface="Calibri"/>
              </a:rPr>
              <a:t>through</a:t>
            </a:r>
            <a:r>
              <a:rPr sz="2000" b="0" spc="-50" dirty="0">
                <a:solidFill>
                  <a:srgbClr val="090C14"/>
                </a:solidFill>
                <a:latin typeface="Calibri"/>
                <a:cs typeface="Calibri"/>
              </a:rPr>
              <a:t> </a:t>
            </a:r>
            <a:r>
              <a:rPr sz="2000" b="0" spc="-10" dirty="0">
                <a:solidFill>
                  <a:srgbClr val="090C14"/>
                </a:solidFill>
                <a:latin typeface="Calibri"/>
                <a:cs typeface="Calibri"/>
              </a:rPr>
              <a:t>researching,</a:t>
            </a:r>
            <a:r>
              <a:rPr sz="2000" b="0" spc="-50" dirty="0">
                <a:solidFill>
                  <a:srgbClr val="090C14"/>
                </a:solidFill>
                <a:latin typeface="Calibri"/>
                <a:cs typeface="Calibri"/>
              </a:rPr>
              <a:t> </a:t>
            </a:r>
            <a:r>
              <a:rPr sz="2000" b="0" dirty="0">
                <a:solidFill>
                  <a:srgbClr val="090C14"/>
                </a:solidFill>
                <a:latin typeface="Calibri"/>
                <a:cs typeface="Calibri"/>
              </a:rPr>
              <a:t>I</a:t>
            </a:r>
            <a:r>
              <a:rPr sz="2000" b="0" spc="-50" dirty="0">
                <a:solidFill>
                  <a:srgbClr val="090C14"/>
                </a:solidFill>
                <a:latin typeface="Calibri"/>
                <a:cs typeface="Calibri"/>
              </a:rPr>
              <a:t> </a:t>
            </a:r>
            <a:r>
              <a:rPr sz="2000" b="0" dirty="0">
                <a:solidFill>
                  <a:srgbClr val="090C14"/>
                </a:solidFill>
                <a:latin typeface="Calibri"/>
                <a:cs typeface="Calibri"/>
              </a:rPr>
              <a:t>can</a:t>
            </a:r>
            <a:r>
              <a:rPr sz="2000" b="0" spc="-50" dirty="0">
                <a:solidFill>
                  <a:srgbClr val="090C14"/>
                </a:solidFill>
                <a:latin typeface="Calibri"/>
                <a:cs typeface="Calibri"/>
              </a:rPr>
              <a:t> </a:t>
            </a:r>
            <a:r>
              <a:rPr sz="2000" b="0" spc="-10" dirty="0">
                <a:solidFill>
                  <a:srgbClr val="090C14"/>
                </a:solidFill>
                <a:latin typeface="Calibri"/>
                <a:cs typeface="Calibri"/>
              </a:rPr>
              <a:t>identify</a:t>
            </a:r>
            <a:r>
              <a:rPr sz="2000" b="0" spc="-45" dirty="0">
                <a:solidFill>
                  <a:srgbClr val="090C14"/>
                </a:solidFill>
                <a:latin typeface="Calibri"/>
                <a:cs typeface="Calibri"/>
              </a:rPr>
              <a:t> </a:t>
            </a:r>
            <a:r>
              <a:rPr sz="2000" b="0" dirty="0">
                <a:solidFill>
                  <a:srgbClr val="090C14"/>
                </a:solidFill>
                <a:latin typeface="Calibri"/>
                <a:cs typeface="Calibri"/>
              </a:rPr>
              <a:t>possible</a:t>
            </a:r>
            <a:r>
              <a:rPr sz="2000" b="0" spc="-50" dirty="0">
                <a:solidFill>
                  <a:srgbClr val="090C14"/>
                </a:solidFill>
                <a:latin typeface="Calibri"/>
                <a:cs typeface="Calibri"/>
              </a:rPr>
              <a:t> </a:t>
            </a:r>
            <a:r>
              <a:rPr sz="2000" b="0" dirty="0">
                <a:solidFill>
                  <a:srgbClr val="090C14"/>
                </a:solidFill>
                <a:latin typeface="Calibri"/>
                <a:cs typeface="Calibri"/>
              </a:rPr>
              <a:t>causes</a:t>
            </a:r>
            <a:r>
              <a:rPr sz="2000" b="0" spc="-50" dirty="0">
                <a:solidFill>
                  <a:srgbClr val="090C14"/>
                </a:solidFill>
                <a:latin typeface="Calibri"/>
                <a:cs typeface="Calibri"/>
              </a:rPr>
              <a:t> </a:t>
            </a:r>
            <a:r>
              <a:rPr sz="2000" b="0" dirty="0">
                <a:solidFill>
                  <a:srgbClr val="090C14"/>
                </a:solidFill>
                <a:latin typeface="Calibri"/>
                <a:cs typeface="Calibri"/>
              </a:rPr>
              <a:t>of</a:t>
            </a:r>
            <a:r>
              <a:rPr sz="2000" b="0" spc="-50" dirty="0">
                <a:solidFill>
                  <a:srgbClr val="090C14"/>
                </a:solidFill>
                <a:latin typeface="Calibri"/>
                <a:cs typeface="Calibri"/>
              </a:rPr>
              <a:t> </a:t>
            </a:r>
            <a:r>
              <a:rPr sz="2000" b="0" dirty="0">
                <a:solidFill>
                  <a:srgbClr val="090C14"/>
                </a:solidFill>
                <a:latin typeface="Calibri"/>
                <a:cs typeface="Calibri"/>
              </a:rPr>
              <a:t>a</a:t>
            </a:r>
            <a:r>
              <a:rPr sz="2000" b="0" spc="-50" dirty="0">
                <a:solidFill>
                  <a:srgbClr val="090C14"/>
                </a:solidFill>
                <a:latin typeface="Calibri"/>
                <a:cs typeface="Calibri"/>
              </a:rPr>
              <a:t> </a:t>
            </a:r>
            <a:r>
              <a:rPr sz="2000" b="0" dirty="0">
                <a:solidFill>
                  <a:srgbClr val="090C14"/>
                </a:solidFill>
                <a:latin typeface="Calibri"/>
                <a:cs typeface="Calibri"/>
              </a:rPr>
              <a:t>past</a:t>
            </a:r>
            <a:r>
              <a:rPr sz="2000" b="0" spc="-45" dirty="0">
                <a:solidFill>
                  <a:srgbClr val="090C14"/>
                </a:solidFill>
                <a:latin typeface="Calibri"/>
                <a:cs typeface="Calibri"/>
              </a:rPr>
              <a:t> </a:t>
            </a:r>
            <a:r>
              <a:rPr sz="2000" b="0" spc="-10" dirty="0">
                <a:solidFill>
                  <a:srgbClr val="090C14"/>
                </a:solidFill>
                <a:latin typeface="Calibri"/>
                <a:cs typeface="Calibri"/>
              </a:rPr>
              <a:t>conflict </a:t>
            </a:r>
            <a:r>
              <a:rPr sz="2000" b="0" dirty="0">
                <a:solidFill>
                  <a:srgbClr val="090C14"/>
                </a:solidFill>
                <a:latin typeface="Calibri"/>
                <a:cs typeface="Calibri"/>
              </a:rPr>
              <a:t>and</a:t>
            </a:r>
            <a:r>
              <a:rPr sz="2000" b="0" spc="-50" dirty="0">
                <a:solidFill>
                  <a:srgbClr val="090C14"/>
                </a:solidFill>
                <a:latin typeface="Calibri"/>
                <a:cs typeface="Calibri"/>
              </a:rPr>
              <a:t> </a:t>
            </a:r>
            <a:r>
              <a:rPr sz="2000" b="0" dirty="0">
                <a:solidFill>
                  <a:srgbClr val="090C14"/>
                </a:solidFill>
                <a:latin typeface="Calibri"/>
                <a:cs typeface="Calibri"/>
              </a:rPr>
              <a:t>report</a:t>
            </a:r>
            <a:r>
              <a:rPr sz="2000" b="0" spc="-50" dirty="0">
                <a:solidFill>
                  <a:srgbClr val="090C14"/>
                </a:solidFill>
                <a:latin typeface="Calibri"/>
                <a:cs typeface="Calibri"/>
              </a:rPr>
              <a:t> </a:t>
            </a:r>
            <a:r>
              <a:rPr sz="2000" b="0" dirty="0">
                <a:solidFill>
                  <a:srgbClr val="090C14"/>
                </a:solidFill>
                <a:latin typeface="Calibri"/>
                <a:cs typeface="Calibri"/>
              </a:rPr>
              <a:t>on</a:t>
            </a:r>
            <a:r>
              <a:rPr sz="2000" b="0" spc="-45" dirty="0">
                <a:solidFill>
                  <a:srgbClr val="090C14"/>
                </a:solidFill>
                <a:latin typeface="Calibri"/>
                <a:cs typeface="Calibri"/>
              </a:rPr>
              <a:t> </a:t>
            </a:r>
            <a:r>
              <a:rPr sz="2000" b="0" dirty="0">
                <a:solidFill>
                  <a:srgbClr val="090C14"/>
                </a:solidFill>
                <a:latin typeface="Calibri"/>
                <a:cs typeface="Calibri"/>
              </a:rPr>
              <a:t>the</a:t>
            </a:r>
            <a:r>
              <a:rPr sz="2000" b="0" spc="-50" dirty="0">
                <a:solidFill>
                  <a:srgbClr val="090C14"/>
                </a:solidFill>
                <a:latin typeface="Calibri"/>
                <a:cs typeface="Calibri"/>
              </a:rPr>
              <a:t> </a:t>
            </a:r>
            <a:r>
              <a:rPr sz="2000" b="0" dirty="0">
                <a:solidFill>
                  <a:srgbClr val="090C14"/>
                </a:solidFill>
                <a:latin typeface="Calibri"/>
                <a:cs typeface="Calibri"/>
              </a:rPr>
              <a:t>impact</a:t>
            </a:r>
            <a:r>
              <a:rPr sz="2000" b="0" spc="-50" dirty="0">
                <a:solidFill>
                  <a:srgbClr val="090C14"/>
                </a:solidFill>
                <a:latin typeface="Calibri"/>
                <a:cs typeface="Calibri"/>
              </a:rPr>
              <a:t> </a:t>
            </a:r>
            <a:r>
              <a:rPr sz="2000" b="0" dirty="0">
                <a:solidFill>
                  <a:srgbClr val="090C14"/>
                </a:solidFill>
                <a:latin typeface="Calibri"/>
                <a:cs typeface="Calibri"/>
              </a:rPr>
              <a:t>it</a:t>
            </a:r>
            <a:r>
              <a:rPr sz="2000" b="0" spc="-45" dirty="0">
                <a:solidFill>
                  <a:srgbClr val="090C14"/>
                </a:solidFill>
                <a:latin typeface="Calibri"/>
                <a:cs typeface="Calibri"/>
              </a:rPr>
              <a:t> </a:t>
            </a:r>
            <a:r>
              <a:rPr sz="2000" b="0" dirty="0">
                <a:solidFill>
                  <a:srgbClr val="090C14"/>
                </a:solidFill>
                <a:latin typeface="Calibri"/>
                <a:cs typeface="Calibri"/>
              </a:rPr>
              <a:t>has</a:t>
            </a:r>
            <a:r>
              <a:rPr sz="2000" b="0" spc="-50" dirty="0">
                <a:solidFill>
                  <a:srgbClr val="090C14"/>
                </a:solidFill>
                <a:latin typeface="Calibri"/>
                <a:cs typeface="Calibri"/>
              </a:rPr>
              <a:t> </a:t>
            </a:r>
            <a:r>
              <a:rPr sz="2000" b="0" dirty="0">
                <a:solidFill>
                  <a:srgbClr val="090C14"/>
                </a:solidFill>
                <a:latin typeface="Calibri"/>
                <a:cs typeface="Calibri"/>
              </a:rPr>
              <a:t>had</a:t>
            </a:r>
            <a:r>
              <a:rPr sz="2000" b="0" spc="-50" dirty="0">
                <a:solidFill>
                  <a:srgbClr val="090C14"/>
                </a:solidFill>
                <a:latin typeface="Calibri"/>
                <a:cs typeface="Calibri"/>
              </a:rPr>
              <a:t> </a:t>
            </a:r>
            <a:r>
              <a:rPr sz="2000" b="0" dirty="0">
                <a:solidFill>
                  <a:srgbClr val="090C14"/>
                </a:solidFill>
                <a:latin typeface="Calibri"/>
                <a:cs typeface="Calibri"/>
              </a:rPr>
              <a:t>on</a:t>
            </a:r>
            <a:r>
              <a:rPr sz="2000" b="0" spc="-45" dirty="0">
                <a:solidFill>
                  <a:srgbClr val="090C14"/>
                </a:solidFill>
                <a:latin typeface="Calibri"/>
                <a:cs typeface="Calibri"/>
              </a:rPr>
              <a:t> </a:t>
            </a:r>
            <a:r>
              <a:rPr sz="2000" b="0" dirty="0">
                <a:solidFill>
                  <a:srgbClr val="090C14"/>
                </a:solidFill>
                <a:latin typeface="Calibri"/>
                <a:cs typeface="Calibri"/>
              </a:rPr>
              <a:t>the</a:t>
            </a:r>
            <a:r>
              <a:rPr sz="2000" b="0" spc="-50" dirty="0">
                <a:solidFill>
                  <a:srgbClr val="090C14"/>
                </a:solidFill>
                <a:latin typeface="Calibri"/>
                <a:cs typeface="Calibri"/>
              </a:rPr>
              <a:t> </a:t>
            </a:r>
            <a:r>
              <a:rPr sz="2000" b="0" dirty="0">
                <a:solidFill>
                  <a:srgbClr val="090C14"/>
                </a:solidFill>
                <a:latin typeface="Calibri"/>
                <a:cs typeface="Calibri"/>
              </a:rPr>
              <a:t>lives</a:t>
            </a:r>
            <a:r>
              <a:rPr sz="2000" b="0" spc="-45" dirty="0">
                <a:solidFill>
                  <a:srgbClr val="090C14"/>
                </a:solidFill>
                <a:latin typeface="Calibri"/>
                <a:cs typeface="Calibri"/>
              </a:rPr>
              <a:t> </a:t>
            </a:r>
            <a:r>
              <a:rPr sz="2000" b="0" dirty="0">
                <a:solidFill>
                  <a:srgbClr val="090C14"/>
                </a:solidFill>
                <a:latin typeface="Calibri"/>
                <a:cs typeface="Calibri"/>
              </a:rPr>
              <a:t>of</a:t>
            </a:r>
            <a:r>
              <a:rPr sz="2000" b="0" spc="-50" dirty="0">
                <a:solidFill>
                  <a:srgbClr val="090C14"/>
                </a:solidFill>
                <a:latin typeface="Calibri"/>
                <a:cs typeface="Calibri"/>
              </a:rPr>
              <a:t> </a:t>
            </a:r>
            <a:r>
              <a:rPr sz="2000" b="0" dirty="0">
                <a:solidFill>
                  <a:srgbClr val="090C14"/>
                </a:solidFill>
                <a:latin typeface="Calibri"/>
                <a:cs typeface="Calibri"/>
              </a:rPr>
              <a:t>people</a:t>
            </a:r>
            <a:r>
              <a:rPr sz="2000" b="0" spc="-50" dirty="0">
                <a:solidFill>
                  <a:srgbClr val="090C14"/>
                </a:solidFill>
                <a:latin typeface="Calibri"/>
                <a:cs typeface="Calibri"/>
              </a:rPr>
              <a:t> </a:t>
            </a:r>
            <a:r>
              <a:rPr sz="2000" b="0" dirty="0">
                <a:solidFill>
                  <a:srgbClr val="090C14"/>
                </a:solidFill>
                <a:latin typeface="Calibri"/>
                <a:cs typeface="Calibri"/>
              </a:rPr>
              <a:t>at</a:t>
            </a:r>
            <a:r>
              <a:rPr sz="2000" b="0" spc="-45" dirty="0">
                <a:solidFill>
                  <a:srgbClr val="090C14"/>
                </a:solidFill>
                <a:latin typeface="Calibri"/>
                <a:cs typeface="Calibri"/>
              </a:rPr>
              <a:t> </a:t>
            </a:r>
            <a:r>
              <a:rPr sz="2000" b="0" spc="-20" dirty="0">
                <a:solidFill>
                  <a:srgbClr val="090C14"/>
                </a:solidFill>
                <a:latin typeface="Calibri"/>
                <a:cs typeface="Calibri"/>
              </a:rPr>
              <a:t>that </a:t>
            </a:r>
            <a:r>
              <a:rPr sz="2000" b="0" spc="-10" dirty="0">
                <a:solidFill>
                  <a:srgbClr val="090C14"/>
                </a:solidFill>
                <a:latin typeface="Calibri"/>
                <a:cs typeface="Calibri"/>
              </a:rPr>
              <a:t>time.</a:t>
            </a:r>
            <a:endParaRPr sz="2000" dirty="0">
              <a:latin typeface="Calibri"/>
              <a:cs typeface="Calibri"/>
            </a:endParaRPr>
          </a:p>
        </p:txBody>
      </p:sp>
      <p:sp>
        <p:nvSpPr>
          <p:cNvPr id="8" name="object 8"/>
          <p:cNvSpPr txBox="1"/>
          <p:nvPr/>
        </p:nvSpPr>
        <p:spPr>
          <a:xfrm>
            <a:off x="8514435" y="1993900"/>
            <a:ext cx="5495290" cy="351378"/>
          </a:xfrm>
          <a:prstGeom prst="rect">
            <a:avLst/>
          </a:prstGeom>
        </p:spPr>
        <p:txBody>
          <a:bodyPr vert="horz" wrap="square" lIns="0" tIns="12700" rIns="0" bIns="0" rtlCol="0">
            <a:spAutoFit/>
          </a:bodyPr>
          <a:lstStyle/>
          <a:p>
            <a:pPr marL="12700">
              <a:lnSpc>
                <a:spcPct val="100000"/>
              </a:lnSpc>
              <a:spcBef>
                <a:spcPts val="100"/>
              </a:spcBef>
            </a:pPr>
            <a:r>
              <a:rPr sz="2200" b="1" spc="55" dirty="0">
                <a:solidFill>
                  <a:srgbClr val="BE0934"/>
                </a:solidFill>
                <a:latin typeface="Calibri"/>
                <a:cs typeface="Calibri"/>
              </a:rPr>
              <a:t>PERSONAL</a:t>
            </a:r>
            <a:r>
              <a:rPr sz="2200" b="1" spc="195" dirty="0">
                <a:solidFill>
                  <a:srgbClr val="BE0934"/>
                </a:solidFill>
                <a:latin typeface="Calibri"/>
                <a:cs typeface="Calibri"/>
              </a:rPr>
              <a:t> </a:t>
            </a:r>
            <a:r>
              <a:rPr sz="2200" b="1" dirty="0">
                <a:solidFill>
                  <a:srgbClr val="BE0934"/>
                </a:solidFill>
                <a:latin typeface="Calibri"/>
                <a:cs typeface="Calibri"/>
              </a:rPr>
              <a:t>AND</a:t>
            </a:r>
            <a:r>
              <a:rPr sz="2200" b="1" spc="200" dirty="0">
                <a:solidFill>
                  <a:srgbClr val="BE0934"/>
                </a:solidFill>
                <a:latin typeface="Calibri"/>
                <a:cs typeface="Calibri"/>
              </a:rPr>
              <a:t> </a:t>
            </a:r>
            <a:r>
              <a:rPr sz="2200" b="1" spc="55" dirty="0">
                <a:solidFill>
                  <a:srgbClr val="BE0934"/>
                </a:solidFill>
                <a:latin typeface="Calibri"/>
                <a:cs typeface="Calibri"/>
              </a:rPr>
              <a:t>SOCIAL</a:t>
            </a:r>
            <a:r>
              <a:rPr sz="2200" b="1" spc="200" dirty="0">
                <a:solidFill>
                  <a:srgbClr val="BE0934"/>
                </a:solidFill>
                <a:latin typeface="Calibri"/>
                <a:cs typeface="Calibri"/>
              </a:rPr>
              <a:t> </a:t>
            </a:r>
            <a:r>
              <a:rPr sz="2200" b="1" dirty="0">
                <a:solidFill>
                  <a:srgbClr val="BE0934"/>
                </a:solidFill>
                <a:latin typeface="Calibri"/>
                <a:cs typeface="Calibri"/>
              </a:rPr>
              <a:t>EDUCATION</a:t>
            </a:r>
            <a:r>
              <a:rPr sz="2200" b="1" spc="145" dirty="0">
                <a:solidFill>
                  <a:srgbClr val="BE0934"/>
                </a:solidFill>
                <a:latin typeface="Calibri"/>
                <a:cs typeface="Calibri"/>
              </a:rPr>
              <a:t> </a:t>
            </a:r>
            <a:r>
              <a:rPr lang="en-GB" sz="2200" b="1" dirty="0">
                <a:solidFill>
                  <a:srgbClr val="BE0934"/>
                </a:solidFill>
                <a:latin typeface="Calibri"/>
                <a:cs typeface="Calibri"/>
              </a:rPr>
              <a:t>–</a:t>
            </a:r>
            <a:r>
              <a:rPr sz="2200" b="1" spc="150" dirty="0">
                <a:solidFill>
                  <a:srgbClr val="BE0934"/>
                </a:solidFill>
                <a:latin typeface="Calibri"/>
                <a:cs typeface="Calibri"/>
              </a:rPr>
              <a:t> </a:t>
            </a:r>
            <a:r>
              <a:rPr sz="2200" b="1" spc="-10" dirty="0">
                <a:solidFill>
                  <a:srgbClr val="BE0934"/>
                </a:solidFill>
                <a:latin typeface="Calibri"/>
                <a:cs typeface="Calibri"/>
              </a:rPr>
              <a:t>WALES</a:t>
            </a:r>
            <a:endParaRPr sz="2200" dirty="0">
              <a:latin typeface="Calibri"/>
              <a:cs typeface="Calibri"/>
            </a:endParaRPr>
          </a:p>
        </p:txBody>
      </p:sp>
      <p:sp>
        <p:nvSpPr>
          <p:cNvPr id="9" name="object 9"/>
          <p:cNvSpPr txBox="1"/>
          <p:nvPr/>
        </p:nvSpPr>
        <p:spPr>
          <a:xfrm>
            <a:off x="8509000" y="2628900"/>
            <a:ext cx="2267585" cy="330200"/>
          </a:xfrm>
          <a:prstGeom prst="rect">
            <a:avLst/>
          </a:prstGeom>
        </p:spPr>
        <p:txBody>
          <a:bodyPr vert="horz" wrap="square" lIns="0" tIns="12700" rIns="0" bIns="0" rtlCol="0">
            <a:spAutoFit/>
          </a:bodyPr>
          <a:lstStyle/>
          <a:p>
            <a:pPr marL="12700">
              <a:lnSpc>
                <a:spcPct val="100000"/>
              </a:lnSpc>
              <a:spcBef>
                <a:spcPts val="100"/>
              </a:spcBef>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25" dirty="0">
                <a:solidFill>
                  <a:srgbClr val="090C14"/>
                </a:solidFill>
                <a:latin typeface="Calibri"/>
                <a:cs typeface="Calibri"/>
              </a:rPr>
              <a:t>to:</a:t>
            </a:r>
            <a:endParaRPr sz="2000" dirty="0">
              <a:latin typeface="Calibri"/>
              <a:cs typeface="Calibri"/>
            </a:endParaRPr>
          </a:p>
        </p:txBody>
      </p:sp>
      <p:sp>
        <p:nvSpPr>
          <p:cNvPr id="10" name="object 10"/>
          <p:cNvSpPr txBox="1"/>
          <p:nvPr/>
        </p:nvSpPr>
        <p:spPr>
          <a:xfrm>
            <a:off x="8509000" y="3238500"/>
            <a:ext cx="6899275" cy="1244600"/>
          </a:xfrm>
          <a:prstGeom prst="rect">
            <a:avLst/>
          </a:prstGeom>
        </p:spPr>
        <p:txBody>
          <a:bodyPr vert="horz" wrap="square" lIns="0" tIns="12700" rIns="0" bIns="0" rtlCol="0">
            <a:spAutoFit/>
          </a:bodyPr>
          <a:lstStyle/>
          <a:p>
            <a:pPr marL="317500" marR="5080" indent="-304800">
              <a:lnSpc>
                <a:spcPct val="100000"/>
              </a:lnSpc>
              <a:spcBef>
                <a:spcPts val="100"/>
              </a:spcBef>
              <a:buChar char="•"/>
              <a:tabLst>
                <a:tab pos="316865" algn="l"/>
                <a:tab pos="317500" algn="l"/>
              </a:tabLst>
            </a:pPr>
            <a:r>
              <a:rPr sz="2000" dirty="0">
                <a:solidFill>
                  <a:srgbClr val="090C14"/>
                </a:solidFill>
                <a:latin typeface="Calibri"/>
                <a:cs typeface="Calibri"/>
              </a:rPr>
              <a:t>value</a:t>
            </a:r>
            <a:r>
              <a:rPr sz="2000" spc="-6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spc="-10" dirty="0">
                <a:solidFill>
                  <a:srgbClr val="090C14"/>
                </a:solidFill>
                <a:latin typeface="Calibri"/>
                <a:cs typeface="Calibri"/>
              </a:rPr>
              <a:t>celebrate</a:t>
            </a:r>
            <a:r>
              <a:rPr sz="2000" spc="-55" dirty="0">
                <a:solidFill>
                  <a:srgbClr val="090C14"/>
                </a:solidFill>
                <a:latin typeface="Calibri"/>
                <a:cs typeface="Calibri"/>
              </a:rPr>
              <a:t> </a:t>
            </a:r>
            <a:r>
              <a:rPr sz="2000" spc="-10" dirty="0">
                <a:solidFill>
                  <a:srgbClr val="090C14"/>
                </a:solidFill>
                <a:latin typeface="Calibri"/>
                <a:cs typeface="Calibri"/>
              </a:rPr>
              <a:t>diversity</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equality</a:t>
            </a:r>
            <a:r>
              <a:rPr sz="2000" spc="-55" dirty="0">
                <a:solidFill>
                  <a:srgbClr val="090C14"/>
                </a:solidFill>
                <a:latin typeface="Calibri"/>
                <a:cs typeface="Calibri"/>
              </a:rPr>
              <a:t> </a:t>
            </a:r>
            <a:r>
              <a:rPr sz="2000" dirty="0">
                <a:solidFill>
                  <a:srgbClr val="090C14"/>
                </a:solidFill>
                <a:latin typeface="Calibri"/>
                <a:cs typeface="Calibri"/>
              </a:rPr>
              <a:t>of</a:t>
            </a:r>
            <a:r>
              <a:rPr sz="2000" spc="-55" dirty="0">
                <a:solidFill>
                  <a:srgbClr val="090C14"/>
                </a:solidFill>
                <a:latin typeface="Calibri"/>
                <a:cs typeface="Calibri"/>
              </a:rPr>
              <a:t> </a:t>
            </a:r>
            <a:r>
              <a:rPr sz="2000" spc="-10" dirty="0">
                <a:solidFill>
                  <a:srgbClr val="090C14"/>
                </a:solidFill>
                <a:latin typeface="Calibri"/>
                <a:cs typeface="Calibri"/>
              </a:rPr>
              <a:t>opportunity</a:t>
            </a:r>
            <a:r>
              <a:rPr sz="2000" spc="-55" dirty="0">
                <a:solidFill>
                  <a:srgbClr val="090C14"/>
                </a:solidFill>
                <a:latin typeface="Calibri"/>
                <a:cs typeface="Calibri"/>
              </a:rPr>
              <a:t> </a:t>
            </a:r>
            <a:r>
              <a:rPr sz="2000" spc="-10" dirty="0">
                <a:solidFill>
                  <a:srgbClr val="090C14"/>
                </a:solidFill>
                <a:latin typeface="Calibri"/>
                <a:cs typeface="Calibri"/>
              </a:rPr>
              <a:t>locally, nationally</a:t>
            </a:r>
            <a:r>
              <a:rPr sz="2000" spc="-45" dirty="0">
                <a:solidFill>
                  <a:srgbClr val="090C14"/>
                </a:solidFill>
                <a:latin typeface="Calibri"/>
                <a:cs typeface="Calibri"/>
              </a:rPr>
              <a:t> </a:t>
            </a:r>
            <a:r>
              <a:rPr sz="2000" dirty="0">
                <a:solidFill>
                  <a:srgbClr val="090C14"/>
                </a:solidFill>
                <a:latin typeface="Calibri"/>
                <a:cs typeface="Calibri"/>
              </a:rPr>
              <a:t>and</a:t>
            </a:r>
            <a:r>
              <a:rPr sz="2000" spc="-40" dirty="0">
                <a:solidFill>
                  <a:srgbClr val="090C14"/>
                </a:solidFill>
                <a:latin typeface="Calibri"/>
                <a:cs typeface="Calibri"/>
              </a:rPr>
              <a:t> </a:t>
            </a:r>
            <a:r>
              <a:rPr sz="2000" spc="-10" dirty="0">
                <a:solidFill>
                  <a:srgbClr val="090C14"/>
                </a:solidFill>
                <a:latin typeface="Calibri"/>
                <a:cs typeface="Calibri"/>
              </a:rPr>
              <a:t>globally</a:t>
            </a:r>
            <a:endParaRPr sz="2000" dirty="0">
              <a:latin typeface="Calibri"/>
              <a:cs typeface="Calibri"/>
            </a:endParaRPr>
          </a:p>
          <a:p>
            <a:pPr marL="317500" indent="-304800">
              <a:lnSpc>
                <a:spcPct val="100000"/>
              </a:lnSpc>
              <a:buChar char="•"/>
              <a:tabLst>
                <a:tab pos="316865" algn="l"/>
                <a:tab pos="317500" algn="l"/>
              </a:tabLst>
            </a:pPr>
            <a:r>
              <a:rPr sz="2000" spc="-10" dirty="0">
                <a:solidFill>
                  <a:srgbClr val="090C14"/>
                </a:solidFill>
                <a:latin typeface="Calibri"/>
                <a:cs typeface="Calibri"/>
              </a:rPr>
              <a:t>participate</a:t>
            </a:r>
            <a:r>
              <a:rPr sz="2000" spc="-50" dirty="0">
                <a:solidFill>
                  <a:srgbClr val="090C14"/>
                </a:solidFill>
                <a:latin typeface="Calibri"/>
                <a:cs typeface="Calibri"/>
              </a:rPr>
              <a:t> </a:t>
            </a:r>
            <a:r>
              <a:rPr sz="2000" dirty="0">
                <a:solidFill>
                  <a:srgbClr val="090C14"/>
                </a:solidFill>
                <a:latin typeface="Calibri"/>
                <a:cs typeface="Calibri"/>
              </a:rPr>
              <a:t>in</a:t>
            </a:r>
            <a:r>
              <a:rPr sz="2000" spc="-50" dirty="0">
                <a:solidFill>
                  <a:srgbClr val="090C14"/>
                </a:solidFill>
                <a:latin typeface="Calibri"/>
                <a:cs typeface="Calibri"/>
              </a:rPr>
              <a:t> </a:t>
            </a:r>
            <a:r>
              <a:rPr sz="2000" dirty="0">
                <a:solidFill>
                  <a:srgbClr val="090C14"/>
                </a:solidFill>
                <a:latin typeface="Calibri"/>
                <a:cs typeface="Calibri"/>
              </a:rPr>
              <a:t>school</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dirty="0">
                <a:solidFill>
                  <a:srgbClr val="090C14"/>
                </a:solidFill>
                <a:latin typeface="Calibri"/>
                <a:cs typeface="Calibri"/>
              </a:rPr>
              <a:t>the</a:t>
            </a:r>
            <a:r>
              <a:rPr sz="2000" spc="-50" dirty="0">
                <a:solidFill>
                  <a:srgbClr val="090C14"/>
                </a:solidFill>
                <a:latin typeface="Calibri"/>
                <a:cs typeface="Calibri"/>
              </a:rPr>
              <a:t> </a:t>
            </a:r>
            <a:r>
              <a:rPr sz="2000" dirty="0">
                <a:solidFill>
                  <a:srgbClr val="090C14"/>
                </a:solidFill>
                <a:latin typeface="Calibri"/>
                <a:cs typeface="Calibri"/>
              </a:rPr>
              <a:t>wider</a:t>
            </a:r>
            <a:r>
              <a:rPr sz="2000" spc="-50" dirty="0">
                <a:solidFill>
                  <a:srgbClr val="090C14"/>
                </a:solidFill>
                <a:latin typeface="Calibri"/>
                <a:cs typeface="Calibri"/>
              </a:rPr>
              <a:t> </a:t>
            </a:r>
            <a:r>
              <a:rPr sz="2000" spc="-10" dirty="0">
                <a:solidFill>
                  <a:srgbClr val="090C14"/>
                </a:solidFill>
                <a:latin typeface="Calibri"/>
                <a:cs typeface="Calibri"/>
              </a:rPr>
              <a:t>community</a:t>
            </a:r>
            <a:endParaRPr sz="2000" dirty="0">
              <a:latin typeface="Calibri"/>
              <a:cs typeface="Calibri"/>
            </a:endParaRPr>
          </a:p>
          <a:p>
            <a:pPr marL="317500" indent="-304800">
              <a:lnSpc>
                <a:spcPct val="100000"/>
              </a:lnSpc>
              <a:buChar char="•"/>
              <a:tabLst>
                <a:tab pos="316865" algn="l"/>
                <a:tab pos="317500" algn="l"/>
              </a:tabLst>
            </a:pPr>
            <a:r>
              <a:rPr sz="2000" dirty="0">
                <a:solidFill>
                  <a:srgbClr val="090C14"/>
                </a:solidFill>
                <a:latin typeface="Calibri"/>
                <a:cs typeface="Calibri"/>
              </a:rPr>
              <a:t>empathise</a:t>
            </a:r>
            <a:r>
              <a:rPr sz="2000" spc="-65" dirty="0">
                <a:solidFill>
                  <a:srgbClr val="090C14"/>
                </a:solidFill>
                <a:latin typeface="Calibri"/>
                <a:cs typeface="Calibri"/>
              </a:rPr>
              <a:t> </a:t>
            </a:r>
            <a:r>
              <a:rPr sz="2000" dirty="0">
                <a:solidFill>
                  <a:srgbClr val="090C14"/>
                </a:solidFill>
                <a:latin typeface="Calibri"/>
                <a:cs typeface="Calibri"/>
              </a:rPr>
              <a:t>with</a:t>
            </a:r>
            <a:r>
              <a:rPr sz="2000" spc="-55" dirty="0">
                <a:solidFill>
                  <a:srgbClr val="090C14"/>
                </a:solidFill>
                <a:latin typeface="Calibri"/>
                <a:cs typeface="Calibri"/>
              </a:rPr>
              <a:t> </a:t>
            </a:r>
            <a:r>
              <a:rPr sz="2000" spc="-10" dirty="0">
                <a:solidFill>
                  <a:srgbClr val="090C14"/>
                </a:solidFill>
                <a:latin typeface="Calibri"/>
                <a:cs typeface="Calibri"/>
              </a:rPr>
              <a:t>others’</a:t>
            </a:r>
            <a:r>
              <a:rPr sz="2000" spc="-50" dirty="0">
                <a:solidFill>
                  <a:srgbClr val="090C14"/>
                </a:solidFill>
                <a:latin typeface="Calibri"/>
                <a:cs typeface="Calibri"/>
              </a:rPr>
              <a:t> </a:t>
            </a:r>
            <a:r>
              <a:rPr sz="2000" spc="-10" dirty="0">
                <a:solidFill>
                  <a:srgbClr val="090C14"/>
                </a:solidFill>
                <a:latin typeface="Calibri"/>
                <a:cs typeface="Calibri"/>
              </a:rPr>
              <a:t>experiences,</a:t>
            </a:r>
            <a:r>
              <a:rPr sz="2000" spc="-55" dirty="0">
                <a:solidFill>
                  <a:srgbClr val="090C14"/>
                </a:solidFill>
                <a:latin typeface="Calibri"/>
                <a:cs typeface="Calibri"/>
              </a:rPr>
              <a:t> </a:t>
            </a:r>
            <a:r>
              <a:rPr sz="2000" spc="-10" dirty="0">
                <a:solidFill>
                  <a:srgbClr val="090C14"/>
                </a:solidFill>
                <a:latin typeface="Calibri"/>
                <a:cs typeface="Calibri"/>
              </a:rPr>
              <a:t>feelings</a:t>
            </a:r>
            <a:r>
              <a:rPr sz="2000" spc="-5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actions</a:t>
            </a:r>
            <a:r>
              <a:rPr lang="en-GB" sz="2000" spc="-10" dirty="0">
                <a:solidFill>
                  <a:srgbClr val="090C14"/>
                </a:solidFill>
                <a:latin typeface="Calibri"/>
                <a:cs typeface="Calibri"/>
              </a:rPr>
              <a:t>.</a:t>
            </a:r>
            <a:endParaRPr sz="2000" dirty="0">
              <a:latin typeface="Calibri"/>
              <a:cs typeface="Calibri"/>
            </a:endParaRPr>
          </a:p>
        </p:txBody>
      </p:sp>
      <p:sp>
        <p:nvSpPr>
          <p:cNvPr id="11" name="object 11"/>
          <p:cNvSpPr txBox="1"/>
          <p:nvPr/>
        </p:nvSpPr>
        <p:spPr>
          <a:xfrm>
            <a:off x="8514435" y="4737100"/>
            <a:ext cx="2139315" cy="351378"/>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BE0934"/>
                </a:solidFill>
                <a:latin typeface="Calibri"/>
                <a:cs typeface="Calibri"/>
              </a:rPr>
              <a:t>HISTORY</a:t>
            </a:r>
            <a:r>
              <a:rPr sz="2200" b="1" spc="180" dirty="0">
                <a:solidFill>
                  <a:srgbClr val="BE0934"/>
                </a:solidFill>
                <a:latin typeface="Calibri"/>
                <a:cs typeface="Calibri"/>
              </a:rPr>
              <a:t> </a:t>
            </a:r>
            <a:r>
              <a:rPr lang="en-GB" sz="2200" b="1" dirty="0">
                <a:solidFill>
                  <a:srgbClr val="BE0934"/>
                </a:solidFill>
                <a:latin typeface="Calibri"/>
                <a:cs typeface="Calibri"/>
              </a:rPr>
              <a:t>–</a:t>
            </a:r>
            <a:r>
              <a:rPr sz="2200" b="1" spc="185" dirty="0">
                <a:solidFill>
                  <a:srgbClr val="BE0934"/>
                </a:solidFill>
                <a:latin typeface="Calibri"/>
                <a:cs typeface="Calibri"/>
              </a:rPr>
              <a:t> </a:t>
            </a:r>
            <a:r>
              <a:rPr sz="2200" b="1" spc="-20" dirty="0">
                <a:solidFill>
                  <a:srgbClr val="BE0934"/>
                </a:solidFill>
                <a:latin typeface="Calibri"/>
                <a:cs typeface="Calibri"/>
              </a:rPr>
              <a:t>WALES</a:t>
            </a:r>
            <a:endParaRPr sz="2200" dirty="0">
              <a:latin typeface="Calibri"/>
              <a:cs typeface="Calibri"/>
            </a:endParaRPr>
          </a:p>
        </p:txBody>
      </p:sp>
      <p:sp>
        <p:nvSpPr>
          <p:cNvPr id="12" name="object 12"/>
          <p:cNvSpPr txBox="1"/>
          <p:nvPr/>
        </p:nvSpPr>
        <p:spPr>
          <a:xfrm>
            <a:off x="8509000" y="5372100"/>
            <a:ext cx="7102475" cy="1805623"/>
          </a:xfrm>
          <a:prstGeom prst="rect">
            <a:avLst/>
          </a:prstGeom>
        </p:spPr>
        <p:txBody>
          <a:bodyPr vert="horz" wrap="square" lIns="0" tIns="12700" rIns="0" bIns="0" rtlCol="0">
            <a:spAutoFit/>
          </a:bodyPr>
          <a:lstStyle/>
          <a:p>
            <a:pPr marL="12700">
              <a:lnSpc>
                <a:spcPct val="100000"/>
              </a:lnSpc>
              <a:spcBef>
                <a:spcPts val="100"/>
              </a:spcBef>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a:lnSpc>
                <a:spcPct val="100000"/>
              </a:lnSpc>
              <a:spcBef>
                <a:spcPts val="20"/>
              </a:spcBef>
            </a:pPr>
            <a:endParaRPr sz="1650" dirty="0">
              <a:latin typeface="Calibri"/>
              <a:cs typeface="Calibri"/>
            </a:endParaRPr>
          </a:p>
          <a:p>
            <a:pPr marL="317500" marR="132715" indent="-304800">
              <a:lnSpc>
                <a:spcPct val="100000"/>
              </a:lnSpc>
              <a:buChar char="•"/>
              <a:tabLst>
                <a:tab pos="316865" algn="l"/>
                <a:tab pos="317500" algn="l"/>
              </a:tabLst>
            </a:pPr>
            <a:r>
              <a:rPr sz="2000" dirty="0">
                <a:solidFill>
                  <a:srgbClr val="090C14"/>
                </a:solidFill>
                <a:latin typeface="Calibri"/>
                <a:cs typeface="Calibri"/>
              </a:rPr>
              <a:t>how</a:t>
            </a:r>
            <a:r>
              <a:rPr sz="2000" spc="-65" dirty="0">
                <a:solidFill>
                  <a:srgbClr val="090C14"/>
                </a:solidFill>
                <a:latin typeface="Calibri"/>
                <a:cs typeface="Calibri"/>
              </a:rPr>
              <a:t> </a:t>
            </a:r>
            <a:r>
              <a:rPr sz="2000" dirty="0">
                <a:solidFill>
                  <a:srgbClr val="090C14"/>
                </a:solidFill>
                <a:latin typeface="Calibri"/>
                <a:cs typeface="Calibri"/>
              </a:rPr>
              <a:t>some</a:t>
            </a:r>
            <a:r>
              <a:rPr sz="2000" spc="-65" dirty="0">
                <a:solidFill>
                  <a:srgbClr val="090C14"/>
                </a:solidFill>
                <a:latin typeface="Calibri"/>
                <a:cs typeface="Calibri"/>
              </a:rPr>
              <a:t> </a:t>
            </a:r>
            <a:r>
              <a:rPr lang="en-GB" sz="2000" spc="-10" dirty="0">
                <a:solidFill>
                  <a:srgbClr val="090C14"/>
                </a:solidFill>
                <a:latin typeface="Calibri"/>
                <a:cs typeface="Calibri"/>
              </a:rPr>
              <a:t>20th</a:t>
            </a:r>
            <a:r>
              <a:rPr sz="2000" spc="-65" dirty="0">
                <a:solidFill>
                  <a:srgbClr val="090C14"/>
                </a:solidFill>
                <a:latin typeface="Calibri"/>
                <a:cs typeface="Calibri"/>
              </a:rPr>
              <a:t> </a:t>
            </a:r>
            <a:r>
              <a:rPr sz="2000" dirty="0">
                <a:solidFill>
                  <a:srgbClr val="090C14"/>
                </a:solidFill>
                <a:latin typeface="Calibri"/>
                <a:cs typeface="Calibri"/>
              </a:rPr>
              <a:t>century</a:t>
            </a:r>
            <a:r>
              <a:rPr sz="2000" spc="-65" dirty="0">
                <a:solidFill>
                  <a:srgbClr val="090C14"/>
                </a:solidFill>
                <a:latin typeface="Calibri"/>
                <a:cs typeface="Calibri"/>
              </a:rPr>
              <a:t> </a:t>
            </a:r>
            <a:r>
              <a:rPr sz="2000" spc="-10" dirty="0">
                <a:solidFill>
                  <a:srgbClr val="090C14"/>
                </a:solidFill>
                <a:latin typeface="Calibri"/>
                <a:cs typeface="Calibri"/>
              </a:rPr>
              <a:t>individuals</a:t>
            </a:r>
            <a:r>
              <a:rPr sz="2000" spc="-65"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spc="-10" dirty="0">
                <a:solidFill>
                  <a:srgbClr val="090C14"/>
                </a:solidFill>
                <a:latin typeface="Calibri"/>
                <a:cs typeface="Calibri"/>
              </a:rPr>
              <a:t>events</a:t>
            </a:r>
            <a:r>
              <a:rPr sz="2000" spc="-65" dirty="0">
                <a:solidFill>
                  <a:srgbClr val="090C14"/>
                </a:solidFill>
                <a:latin typeface="Calibri"/>
                <a:cs typeface="Calibri"/>
              </a:rPr>
              <a:t> </a:t>
            </a:r>
            <a:r>
              <a:rPr sz="2000" dirty="0">
                <a:solidFill>
                  <a:srgbClr val="090C14"/>
                </a:solidFill>
                <a:latin typeface="Calibri"/>
                <a:cs typeface="Calibri"/>
              </a:rPr>
              <a:t>have</a:t>
            </a:r>
            <a:r>
              <a:rPr sz="2000" spc="-65" dirty="0">
                <a:solidFill>
                  <a:srgbClr val="090C14"/>
                </a:solidFill>
                <a:latin typeface="Calibri"/>
                <a:cs typeface="Calibri"/>
              </a:rPr>
              <a:t> </a:t>
            </a:r>
            <a:r>
              <a:rPr sz="2000" spc="-10" dirty="0">
                <a:solidFill>
                  <a:srgbClr val="090C14"/>
                </a:solidFill>
                <a:latin typeface="Calibri"/>
                <a:cs typeface="Calibri"/>
              </a:rPr>
              <a:t>shaped </a:t>
            </a:r>
            <a:r>
              <a:rPr sz="2000" dirty="0">
                <a:solidFill>
                  <a:srgbClr val="090C14"/>
                </a:solidFill>
                <a:latin typeface="Calibri"/>
                <a:cs typeface="Calibri"/>
              </a:rPr>
              <a:t>our</a:t>
            </a:r>
            <a:r>
              <a:rPr sz="2000" spc="-65" dirty="0">
                <a:solidFill>
                  <a:srgbClr val="090C14"/>
                </a:solidFill>
                <a:latin typeface="Calibri"/>
                <a:cs typeface="Calibri"/>
              </a:rPr>
              <a:t> </a:t>
            </a:r>
            <a:r>
              <a:rPr sz="2000" dirty="0">
                <a:solidFill>
                  <a:srgbClr val="090C14"/>
                </a:solidFill>
                <a:latin typeface="Calibri"/>
                <a:cs typeface="Calibri"/>
              </a:rPr>
              <a:t>world</a:t>
            </a:r>
            <a:r>
              <a:rPr sz="2000" spc="-65" dirty="0">
                <a:solidFill>
                  <a:srgbClr val="090C14"/>
                </a:solidFill>
                <a:latin typeface="Calibri"/>
                <a:cs typeface="Calibri"/>
              </a:rPr>
              <a:t> </a:t>
            </a:r>
            <a:r>
              <a:rPr sz="2000" spc="-10" dirty="0">
                <a:solidFill>
                  <a:srgbClr val="090C14"/>
                </a:solidFill>
                <a:latin typeface="Calibri"/>
                <a:cs typeface="Calibri"/>
              </a:rPr>
              <a:t>today</a:t>
            </a:r>
            <a:endParaRPr sz="2000" dirty="0">
              <a:latin typeface="Calibri"/>
              <a:cs typeface="Calibri"/>
            </a:endParaRPr>
          </a:p>
          <a:p>
            <a:pPr marL="317500" indent="-304800">
              <a:lnSpc>
                <a:spcPct val="100000"/>
              </a:lnSpc>
              <a:buChar char="•"/>
              <a:tabLst>
                <a:tab pos="316865" algn="l"/>
                <a:tab pos="317500" algn="l"/>
              </a:tabLst>
            </a:pPr>
            <a:r>
              <a:rPr sz="2000" dirty="0">
                <a:solidFill>
                  <a:srgbClr val="090C14"/>
                </a:solidFill>
                <a:latin typeface="Calibri"/>
                <a:cs typeface="Calibri"/>
              </a:rPr>
              <a:t>how</a:t>
            </a:r>
            <a:r>
              <a:rPr sz="2000" spc="-55" dirty="0">
                <a:solidFill>
                  <a:srgbClr val="090C14"/>
                </a:solidFill>
                <a:latin typeface="Calibri"/>
                <a:cs typeface="Calibri"/>
              </a:rPr>
              <a:t> </a:t>
            </a:r>
            <a:r>
              <a:rPr sz="2000" dirty="0">
                <a:solidFill>
                  <a:srgbClr val="090C14"/>
                </a:solidFill>
                <a:latin typeface="Calibri"/>
                <a:cs typeface="Calibri"/>
              </a:rPr>
              <a:t>to</a:t>
            </a:r>
            <a:r>
              <a:rPr sz="2000" spc="-55" dirty="0">
                <a:solidFill>
                  <a:srgbClr val="090C14"/>
                </a:solidFill>
                <a:latin typeface="Calibri"/>
                <a:cs typeface="Calibri"/>
              </a:rPr>
              <a:t> </a:t>
            </a:r>
            <a:r>
              <a:rPr sz="2000" dirty="0">
                <a:solidFill>
                  <a:srgbClr val="090C14"/>
                </a:solidFill>
                <a:latin typeface="Calibri"/>
                <a:cs typeface="Calibri"/>
              </a:rPr>
              <a:t>select</a:t>
            </a:r>
            <a:r>
              <a:rPr sz="2000" spc="-5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summarise</a:t>
            </a:r>
            <a:r>
              <a:rPr sz="2000" spc="-55" dirty="0">
                <a:solidFill>
                  <a:srgbClr val="090C14"/>
                </a:solidFill>
                <a:latin typeface="Calibri"/>
                <a:cs typeface="Calibri"/>
              </a:rPr>
              <a:t> </a:t>
            </a:r>
            <a:r>
              <a:rPr sz="2000" spc="-20" dirty="0">
                <a:solidFill>
                  <a:srgbClr val="090C14"/>
                </a:solidFill>
                <a:latin typeface="Calibri"/>
                <a:cs typeface="Calibri"/>
              </a:rPr>
              <a:t>information</a:t>
            </a:r>
            <a:r>
              <a:rPr sz="2000" spc="-55" dirty="0">
                <a:solidFill>
                  <a:srgbClr val="090C14"/>
                </a:solidFill>
                <a:latin typeface="Calibri"/>
                <a:cs typeface="Calibri"/>
              </a:rPr>
              <a:t> </a:t>
            </a:r>
            <a:r>
              <a:rPr sz="2000" spc="-10" dirty="0">
                <a:solidFill>
                  <a:srgbClr val="090C14"/>
                </a:solidFill>
                <a:latin typeface="Calibri"/>
                <a:cs typeface="Calibri"/>
              </a:rPr>
              <a:t>accurately</a:t>
            </a:r>
            <a:r>
              <a:rPr sz="2000" spc="-55" dirty="0">
                <a:solidFill>
                  <a:srgbClr val="090C14"/>
                </a:solidFill>
                <a:latin typeface="Calibri"/>
                <a:cs typeface="Calibri"/>
              </a:rPr>
              <a:t> </a:t>
            </a:r>
            <a:r>
              <a:rPr sz="2000" dirty="0">
                <a:solidFill>
                  <a:srgbClr val="090C14"/>
                </a:solidFill>
                <a:latin typeface="Calibri"/>
                <a:cs typeface="Calibri"/>
              </a:rPr>
              <a:t>from</a:t>
            </a:r>
            <a:r>
              <a:rPr sz="2000" spc="-50" dirty="0">
                <a:solidFill>
                  <a:srgbClr val="090C14"/>
                </a:solidFill>
                <a:latin typeface="Calibri"/>
                <a:cs typeface="Calibri"/>
              </a:rPr>
              <a:t> </a:t>
            </a:r>
            <a:r>
              <a:rPr sz="2000" spc="-10" dirty="0">
                <a:solidFill>
                  <a:srgbClr val="090C14"/>
                </a:solidFill>
                <a:latin typeface="Calibri"/>
                <a:cs typeface="Calibri"/>
              </a:rPr>
              <a:t>sources</a:t>
            </a:r>
            <a:r>
              <a:rPr lang="en-GB" sz="2000" spc="-10" dirty="0">
                <a:solidFill>
                  <a:srgbClr val="090C14"/>
                </a:solidFill>
                <a:latin typeface="Calibri"/>
                <a:cs typeface="Calibri"/>
              </a:rPr>
              <a:t>.</a:t>
            </a:r>
            <a:endParaRPr sz="2000" dirty="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7" name="object 3">
            <a:extLst>
              <a:ext uri="{FF2B5EF4-FFF2-40B4-BE49-F238E27FC236}">
                <a16:creationId xmlns:a16="http://schemas.microsoft.com/office/drawing/2014/main" id="{ED5ED929-19F3-C284-3045-D07E926C80F0}"/>
              </a:ext>
            </a:extLst>
          </p:cNvPr>
          <p:cNvGrpSpPr/>
          <p:nvPr/>
        </p:nvGrpSpPr>
        <p:grpSpPr>
          <a:xfrm>
            <a:off x="88814" y="762000"/>
            <a:ext cx="6825615" cy="851535"/>
            <a:chOff x="88814" y="762000"/>
            <a:chExt cx="6825615" cy="851535"/>
          </a:xfrm>
        </p:grpSpPr>
        <p:pic>
          <p:nvPicPr>
            <p:cNvPr id="18" name="object 4">
              <a:extLst>
                <a:ext uri="{FF2B5EF4-FFF2-40B4-BE49-F238E27FC236}">
                  <a16:creationId xmlns:a16="http://schemas.microsoft.com/office/drawing/2014/main" id="{88C4CAC8-6E63-B82F-3E19-085667C24255}"/>
                </a:ext>
              </a:extLst>
            </p:cNvPr>
            <p:cNvPicPr/>
            <p:nvPr/>
          </p:nvPicPr>
          <p:blipFill>
            <a:blip r:embed="rId2" cstate="email">
              <a:extLst>
                <a:ext uri="{28A0092B-C50C-407E-A947-70E740481C1C}">
                  <a14:useLocalDpi xmlns:a14="http://schemas.microsoft.com/office/drawing/2010/main"/>
                </a:ext>
              </a:extLst>
            </a:blip>
            <a:stretch>
              <a:fillRect/>
            </a:stretch>
          </p:blipFill>
          <p:spPr>
            <a:xfrm>
              <a:off x="88814" y="762000"/>
              <a:ext cx="3738863" cy="851242"/>
            </a:xfrm>
            <a:prstGeom prst="rect">
              <a:avLst/>
            </a:prstGeom>
          </p:spPr>
        </p:pic>
        <p:pic>
          <p:nvPicPr>
            <p:cNvPr id="19" name="object 5">
              <a:extLst>
                <a:ext uri="{FF2B5EF4-FFF2-40B4-BE49-F238E27FC236}">
                  <a16:creationId xmlns:a16="http://schemas.microsoft.com/office/drawing/2014/main" id="{03F2C917-F7C8-0205-0EAD-3FE9CDCDD435}"/>
                </a:ext>
              </a:extLst>
            </p:cNvPr>
            <p:cNvPicPr/>
            <p:nvPr/>
          </p:nvPicPr>
          <p:blipFill>
            <a:blip r:embed="rId3" cstate="email">
              <a:extLst>
                <a:ext uri="{28A0092B-C50C-407E-A947-70E740481C1C}">
                  <a14:useLocalDpi xmlns:a14="http://schemas.microsoft.com/office/drawing/2010/main"/>
                </a:ext>
              </a:extLst>
            </a:blip>
            <a:stretch>
              <a:fillRect/>
            </a:stretch>
          </p:blipFill>
          <p:spPr>
            <a:xfrm>
              <a:off x="3175254" y="762012"/>
              <a:ext cx="3738864" cy="851242"/>
            </a:xfrm>
            <a:prstGeom prst="rect">
              <a:avLst/>
            </a:prstGeom>
          </p:spPr>
        </p:pic>
      </p:grpSp>
      <p:sp>
        <p:nvSpPr>
          <p:cNvPr id="20" name="object 6">
            <a:extLst>
              <a:ext uri="{FF2B5EF4-FFF2-40B4-BE49-F238E27FC236}">
                <a16:creationId xmlns:a16="http://schemas.microsoft.com/office/drawing/2014/main" id="{B656BAFE-9A4B-EE10-F4BE-E34539A58CE2}"/>
              </a:ext>
            </a:extLst>
          </p:cNvPr>
          <p:cNvSpPr txBox="1">
            <a:spLocks noGrp="1"/>
          </p:cNvSpPr>
          <p:nvPr>
            <p:ph type="title" idx="4294967295"/>
          </p:nvPr>
        </p:nvSpPr>
        <p:spPr>
          <a:xfrm>
            <a:off x="749300" y="952500"/>
            <a:ext cx="5698490" cy="513080"/>
          </a:xfrm>
          <a:prstGeom prst="rect">
            <a:avLst/>
          </a:prstGeom>
        </p:spPr>
        <p:txBody>
          <a:bodyPr vert="horz" wrap="square" lIns="0" tIns="12700" rIns="0" bIns="0" rtlCol="0">
            <a:spAutoFit/>
          </a:bodyPr>
          <a:lstStyle/>
          <a:p>
            <a:pPr marL="12700">
              <a:lnSpc>
                <a:spcPct val="100000"/>
              </a:lnSpc>
              <a:spcBef>
                <a:spcPts val="100"/>
              </a:spcBef>
            </a:pPr>
            <a:r>
              <a:rPr dirty="0"/>
              <a:t>REMEMBRANCE:</a:t>
            </a:r>
            <a:r>
              <a:rPr spc="-155" dirty="0"/>
              <a:t> </a:t>
            </a:r>
            <a:r>
              <a:rPr spc="-20" dirty="0"/>
              <a:t>ASSEMBLY</a:t>
            </a:r>
            <a:r>
              <a:rPr spc="-90" dirty="0"/>
              <a:t> </a:t>
            </a:r>
            <a:r>
              <a:rPr spc="-20" dirty="0"/>
              <a:t>PLAN</a:t>
            </a:r>
          </a:p>
        </p:txBody>
      </p:sp>
      <p:sp>
        <p:nvSpPr>
          <p:cNvPr id="21" name="object 7">
            <a:extLst>
              <a:ext uri="{FF2B5EF4-FFF2-40B4-BE49-F238E27FC236}">
                <a16:creationId xmlns:a16="http://schemas.microsoft.com/office/drawing/2014/main" id="{7DB6A22B-D500-5925-4A2E-207274979629}"/>
              </a:ext>
            </a:extLst>
          </p:cNvPr>
          <p:cNvSpPr txBox="1"/>
          <p:nvPr/>
        </p:nvSpPr>
        <p:spPr>
          <a:xfrm>
            <a:off x="749300" y="2019300"/>
            <a:ext cx="10545445" cy="330200"/>
          </a:xfrm>
          <a:prstGeom prst="rect">
            <a:avLst/>
          </a:prstGeom>
        </p:spPr>
        <p:txBody>
          <a:bodyPr vert="horz" wrap="square" lIns="0" tIns="12700" rIns="0" bIns="0" rtlCol="0">
            <a:spAutoFit/>
          </a:bodyPr>
          <a:lstStyle/>
          <a:p>
            <a:pPr marL="12700">
              <a:lnSpc>
                <a:spcPct val="100000"/>
              </a:lnSpc>
              <a:spcBef>
                <a:spcPts val="100"/>
              </a:spcBef>
            </a:pPr>
            <a:r>
              <a:rPr sz="2000" dirty="0">
                <a:solidFill>
                  <a:srgbClr val="090C14"/>
                </a:solidFill>
                <a:latin typeface="Calibri"/>
                <a:cs typeface="Calibri"/>
              </a:rPr>
              <a:t>A</a:t>
            </a:r>
            <a:r>
              <a:rPr sz="2000" spc="-65" dirty="0">
                <a:solidFill>
                  <a:srgbClr val="090C14"/>
                </a:solidFill>
                <a:latin typeface="Calibri"/>
                <a:cs typeface="Calibri"/>
              </a:rPr>
              <a:t> </a:t>
            </a:r>
            <a:r>
              <a:rPr sz="2000" dirty="0">
                <a:solidFill>
                  <a:srgbClr val="090C14"/>
                </a:solidFill>
                <a:latin typeface="Calibri"/>
                <a:cs typeface="Calibri"/>
              </a:rPr>
              <a:t>plan</a:t>
            </a:r>
            <a:r>
              <a:rPr sz="2000" spc="-65" dirty="0">
                <a:solidFill>
                  <a:srgbClr val="090C14"/>
                </a:solidFill>
                <a:latin typeface="Calibri"/>
                <a:cs typeface="Calibri"/>
              </a:rPr>
              <a:t> </a:t>
            </a:r>
            <a:r>
              <a:rPr sz="2000" dirty="0">
                <a:solidFill>
                  <a:srgbClr val="090C14"/>
                </a:solidFill>
                <a:latin typeface="Calibri"/>
                <a:cs typeface="Calibri"/>
              </a:rPr>
              <a:t>with</a:t>
            </a:r>
            <a:r>
              <a:rPr sz="2000" spc="-60" dirty="0">
                <a:solidFill>
                  <a:srgbClr val="090C14"/>
                </a:solidFill>
                <a:latin typeface="Calibri"/>
                <a:cs typeface="Calibri"/>
              </a:rPr>
              <a:t> </a:t>
            </a:r>
            <a:r>
              <a:rPr sz="2000" spc="-10" dirty="0">
                <a:solidFill>
                  <a:srgbClr val="090C14"/>
                </a:solidFill>
                <a:latin typeface="Calibri"/>
                <a:cs typeface="Calibri"/>
              </a:rPr>
              <a:t>suggested</a:t>
            </a:r>
            <a:r>
              <a:rPr sz="2000" spc="-65" dirty="0">
                <a:solidFill>
                  <a:srgbClr val="090C14"/>
                </a:solidFill>
                <a:latin typeface="Calibri"/>
                <a:cs typeface="Calibri"/>
              </a:rPr>
              <a:t> </a:t>
            </a:r>
            <a:r>
              <a:rPr sz="2000" dirty="0">
                <a:solidFill>
                  <a:srgbClr val="090C14"/>
                </a:solidFill>
                <a:latin typeface="Calibri"/>
                <a:cs typeface="Calibri"/>
              </a:rPr>
              <a:t>timings</a:t>
            </a:r>
            <a:r>
              <a:rPr sz="2000" spc="-60"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dirty="0">
                <a:solidFill>
                  <a:srgbClr val="090C14"/>
                </a:solidFill>
                <a:latin typeface="Calibri"/>
                <a:cs typeface="Calibri"/>
              </a:rPr>
              <a:t>support</a:t>
            </a:r>
            <a:r>
              <a:rPr sz="2000" spc="-60" dirty="0">
                <a:solidFill>
                  <a:srgbClr val="090C14"/>
                </a:solidFill>
                <a:latin typeface="Calibri"/>
                <a:cs typeface="Calibri"/>
              </a:rPr>
              <a:t> </a:t>
            </a:r>
            <a:r>
              <a:rPr sz="2000" dirty="0">
                <a:solidFill>
                  <a:srgbClr val="090C14"/>
                </a:solidFill>
                <a:latin typeface="Calibri"/>
                <a:cs typeface="Calibri"/>
              </a:rPr>
              <a:t>to</a:t>
            </a:r>
            <a:r>
              <a:rPr sz="2000" spc="-65" dirty="0">
                <a:solidFill>
                  <a:srgbClr val="090C14"/>
                </a:solidFill>
                <a:latin typeface="Calibri"/>
                <a:cs typeface="Calibri"/>
              </a:rPr>
              <a:t> </a:t>
            </a:r>
            <a:r>
              <a:rPr sz="2000" dirty="0">
                <a:solidFill>
                  <a:srgbClr val="090C14"/>
                </a:solidFill>
                <a:latin typeface="Calibri"/>
                <a:cs typeface="Calibri"/>
              </a:rPr>
              <a:t>help</a:t>
            </a:r>
            <a:r>
              <a:rPr sz="2000" spc="-60" dirty="0">
                <a:solidFill>
                  <a:srgbClr val="090C14"/>
                </a:solidFill>
                <a:latin typeface="Calibri"/>
                <a:cs typeface="Calibri"/>
              </a:rPr>
              <a:t> </a:t>
            </a:r>
            <a:r>
              <a:rPr sz="2000" dirty="0">
                <a:solidFill>
                  <a:srgbClr val="090C14"/>
                </a:solidFill>
                <a:latin typeface="Calibri"/>
                <a:cs typeface="Calibri"/>
              </a:rPr>
              <a:t>you</a:t>
            </a:r>
            <a:r>
              <a:rPr sz="2000" spc="-65" dirty="0">
                <a:solidFill>
                  <a:srgbClr val="090C14"/>
                </a:solidFill>
                <a:latin typeface="Calibri"/>
                <a:cs typeface="Calibri"/>
              </a:rPr>
              <a:t> </a:t>
            </a:r>
            <a:r>
              <a:rPr sz="2000" dirty="0">
                <a:solidFill>
                  <a:srgbClr val="090C14"/>
                </a:solidFill>
                <a:latin typeface="Calibri"/>
                <a:cs typeface="Calibri"/>
              </a:rPr>
              <a:t>choose</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activities</a:t>
            </a:r>
            <a:r>
              <a:rPr sz="2000" spc="-65" dirty="0">
                <a:solidFill>
                  <a:srgbClr val="090C14"/>
                </a:solidFill>
                <a:latin typeface="Calibri"/>
                <a:cs typeface="Calibri"/>
              </a:rPr>
              <a:t> </a:t>
            </a:r>
            <a:r>
              <a:rPr sz="2000" dirty="0">
                <a:solidFill>
                  <a:srgbClr val="090C14"/>
                </a:solidFill>
                <a:latin typeface="Calibri"/>
                <a:cs typeface="Calibri"/>
              </a:rPr>
              <a:t>right</a:t>
            </a:r>
            <a:r>
              <a:rPr sz="2000" spc="-60" dirty="0">
                <a:solidFill>
                  <a:srgbClr val="090C14"/>
                </a:solidFill>
                <a:latin typeface="Calibri"/>
                <a:cs typeface="Calibri"/>
              </a:rPr>
              <a:t> </a:t>
            </a:r>
            <a:r>
              <a:rPr sz="2000" dirty="0">
                <a:solidFill>
                  <a:srgbClr val="090C14"/>
                </a:solidFill>
                <a:latin typeface="Calibri"/>
                <a:cs typeface="Calibri"/>
              </a:rPr>
              <a:t>for</a:t>
            </a:r>
            <a:r>
              <a:rPr sz="2000" spc="-65" dirty="0">
                <a:solidFill>
                  <a:srgbClr val="090C14"/>
                </a:solidFill>
                <a:latin typeface="Calibri"/>
                <a:cs typeface="Calibri"/>
              </a:rPr>
              <a:t> </a:t>
            </a:r>
            <a:r>
              <a:rPr sz="2000" dirty="0">
                <a:solidFill>
                  <a:srgbClr val="090C14"/>
                </a:solidFill>
                <a:latin typeface="Calibri"/>
                <a:cs typeface="Calibri"/>
              </a:rPr>
              <a:t>your</a:t>
            </a:r>
            <a:r>
              <a:rPr sz="2000" spc="-60" dirty="0">
                <a:solidFill>
                  <a:srgbClr val="090C14"/>
                </a:solidFill>
                <a:latin typeface="Calibri"/>
                <a:cs typeface="Calibri"/>
              </a:rPr>
              <a:t> </a:t>
            </a:r>
            <a:r>
              <a:rPr lang="en-GB" sz="2000" spc="-10" dirty="0">
                <a:solidFill>
                  <a:srgbClr val="090C14"/>
                </a:solidFill>
                <a:latin typeface="Calibri"/>
                <a:cs typeface="Calibri"/>
              </a:rPr>
              <a:t>school</a:t>
            </a:r>
            <a:r>
              <a:rPr sz="2000" spc="-10" dirty="0">
                <a:solidFill>
                  <a:srgbClr val="090C14"/>
                </a:solidFill>
                <a:latin typeface="Calibri"/>
                <a:cs typeface="Calibri"/>
              </a:rPr>
              <a:t>.</a:t>
            </a:r>
            <a:endParaRPr sz="2000" dirty="0">
              <a:latin typeface="Calibri"/>
              <a:cs typeface="Calibri"/>
            </a:endParaRPr>
          </a:p>
        </p:txBody>
      </p:sp>
      <p:graphicFrame>
        <p:nvGraphicFramePr>
          <p:cNvPr id="22" name="object 8">
            <a:extLst>
              <a:ext uri="{FF2B5EF4-FFF2-40B4-BE49-F238E27FC236}">
                <a16:creationId xmlns:a16="http://schemas.microsoft.com/office/drawing/2014/main" id="{6DC6A2A7-5613-DE81-A295-3125D80A6F54}"/>
              </a:ext>
            </a:extLst>
          </p:cNvPr>
          <p:cNvGraphicFramePr>
            <a:graphicFrameLocks noGrp="1"/>
          </p:cNvGraphicFramePr>
          <p:nvPr>
            <p:extLst>
              <p:ext uri="{D42A27DB-BD31-4B8C-83A1-F6EECF244321}">
                <p14:modId xmlns:p14="http://schemas.microsoft.com/office/powerpoint/2010/main" val="2400715852"/>
              </p:ext>
            </p:extLst>
          </p:nvPr>
        </p:nvGraphicFramePr>
        <p:xfrm>
          <a:off x="762000" y="2581800"/>
          <a:ext cx="11709400" cy="4260850"/>
        </p:xfrm>
        <a:graphic>
          <a:graphicData uri="http://schemas.openxmlformats.org/drawingml/2006/table">
            <a:tbl>
              <a:tblPr firstRow="1" bandRow="1">
                <a:tableStyleId>{2D5ABB26-0587-4C30-8999-92F81FD0307C}</a:tableStyleId>
              </a:tblPr>
              <a:tblGrid>
                <a:gridCol w="3727450">
                  <a:extLst>
                    <a:ext uri="{9D8B030D-6E8A-4147-A177-3AD203B41FA5}">
                      <a16:colId xmlns:a16="http://schemas.microsoft.com/office/drawing/2014/main" val="20000"/>
                    </a:ext>
                  </a:extLst>
                </a:gridCol>
                <a:gridCol w="2082800">
                  <a:extLst>
                    <a:ext uri="{9D8B030D-6E8A-4147-A177-3AD203B41FA5}">
                      <a16:colId xmlns:a16="http://schemas.microsoft.com/office/drawing/2014/main" val="20001"/>
                    </a:ext>
                  </a:extLst>
                </a:gridCol>
                <a:gridCol w="2082800">
                  <a:extLst>
                    <a:ext uri="{9D8B030D-6E8A-4147-A177-3AD203B41FA5}">
                      <a16:colId xmlns:a16="http://schemas.microsoft.com/office/drawing/2014/main" val="20002"/>
                    </a:ext>
                  </a:extLst>
                </a:gridCol>
                <a:gridCol w="3816350">
                  <a:extLst>
                    <a:ext uri="{9D8B030D-6E8A-4147-A177-3AD203B41FA5}">
                      <a16:colId xmlns:a16="http://schemas.microsoft.com/office/drawing/2014/main" val="20003"/>
                    </a:ext>
                  </a:extLst>
                </a:gridCol>
              </a:tblGrid>
              <a:tr h="412750">
                <a:tc>
                  <a:txBody>
                    <a:bodyPr/>
                    <a:lstStyle/>
                    <a:p>
                      <a:pPr marL="106680">
                        <a:lnSpc>
                          <a:spcPct val="100000"/>
                        </a:lnSpc>
                        <a:spcBef>
                          <a:spcPts val="250"/>
                        </a:spcBef>
                      </a:pPr>
                      <a:r>
                        <a:rPr sz="2200" b="1" spc="50" dirty="0">
                          <a:solidFill>
                            <a:srgbClr val="40474F"/>
                          </a:solidFill>
                          <a:latin typeface="Calibri"/>
                          <a:cs typeface="Calibri"/>
                        </a:rPr>
                        <a:t>ACTIVITY</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35" dirty="0">
                          <a:solidFill>
                            <a:srgbClr val="40474F"/>
                          </a:solidFill>
                          <a:latin typeface="Calibri"/>
                          <a:cs typeface="Calibri"/>
                        </a:rPr>
                        <a:t>SLIDE(S)</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60" dirty="0">
                          <a:solidFill>
                            <a:srgbClr val="40474F"/>
                          </a:solidFill>
                          <a:latin typeface="Calibri"/>
                          <a:cs typeface="Calibri"/>
                        </a:rPr>
                        <a:t>TIMING</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55" dirty="0">
                          <a:solidFill>
                            <a:srgbClr val="40474F"/>
                          </a:solidFill>
                          <a:latin typeface="Calibri"/>
                          <a:cs typeface="Calibri"/>
                        </a:rPr>
                        <a:t>RESOURCES</a:t>
                      </a:r>
                      <a:r>
                        <a:rPr sz="2200" b="1" spc="170" dirty="0">
                          <a:solidFill>
                            <a:srgbClr val="40474F"/>
                          </a:solidFill>
                          <a:latin typeface="Calibri"/>
                          <a:cs typeface="Calibri"/>
                        </a:rPr>
                        <a:t> </a:t>
                      </a:r>
                      <a:r>
                        <a:rPr sz="2200" b="1" dirty="0">
                          <a:solidFill>
                            <a:srgbClr val="40474F"/>
                          </a:solidFill>
                          <a:latin typeface="Calibri"/>
                          <a:cs typeface="Calibri"/>
                        </a:rPr>
                        <a:t>AND</a:t>
                      </a:r>
                      <a:r>
                        <a:rPr sz="2200" b="1" spc="170" dirty="0">
                          <a:solidFill>
                            <a:srgbClr val="40474F"/>
                          </a:solidFill>
                          <a:latin typeface="Calibri"/>
                          <a:cs typeface="Calibri"/>
                        </a:rPr>
                        <a:t> </a:t>
                      </a:r>
                      <a:r>
                        <a:rPr sz="2200" b="1" dirty="0">
                          <a:solidFill>
                            <a:srgbClr val="40474F"/>
                          </a:solidFill>
                          <a:latin typeface="Calibri"/>
                          <a:cs typeface="Calibri"/>
                        </a:rPr>
                        <a:t>SET</a:t>
                      </a:r>
                      <a:r>
                        <a:rPr sz="2200" b="1" spc="170" dirty="0">
                          <a:solidFill>
                            <a:srgbClr val="40474F"/>
                          </a:solidFill>
                          <a:latin typeface="Calibri"/>
                          <a:cs typeface="Calibri"/>
                        </a:rPr>
                        <a:t> </a:t>
                      </a:r>
                      <a:r>
                        <a:rPr sz="2200" b="1" spc="45" dirty="0">
                          <a:solidFill>
                            <a:srgbClr val="40474F"/>
                          </a:solidFill>
                          <a:latin typeface="Calibri"/>
                          <a:cs typeface="Calibri"/>
                        </a:rPr>
                        <a:t>UP</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extLst>
                  <a:ext uri="{0D108BD9-81ED-4DB2-BD59-A6C34878D82A}">
                    <a16:rowId xmlns:a16="http://schemas.microsoft.com/office/drawing/2014/main" val="10000"/>
                  </a:ext>
                </a:extLst>
              </a:tr>
              <a:tr h="393700">
                <a:tc>
                  <a:txBody>
                    <a:bodyPr/>
                    <a:lstStyle/>
                    <a:p>
                      <a:pPr marL="101600">
                        <a:lnSpc>
                          <a:spcPct val="100000"/>
                        </a:lnSpc>
                        <a:spcBef>
                          <a:spcPts val="300"/>
                        </a:spcBef>
                      </a:pPr>
                      <a:r>
                        <a:rPr sz="2000" spc="-10" dirty="0">
                          <a:solidFill>
                            <a:srgbClr val="090C14"/>
                          </a:solidFill>
                          <a:latin typeface="Calibri"/>
                          <a:cs typeface="Calibri"/>
                        </a:rPr>
                        <a:t>Starter</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4</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2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1"/>
                  </a:ext>
                </a:extLst>
              </a:tr>
              <a:tr h="393700">
                <a:tc>
                  <a:txBody>
                    <a:bodyPr/>
                    <a:lstStyle/>
                    <a:p>
                      <a:pPr marL="101600">
                        <a:lnSpc>
                          <a:spcPct val="100000"/>
                        </a:lnSpc>
                        <a:spcBef>
                          <a:spcPts val="300"/>
                        </a:spcBef>
                      </a:pPr>
                      <a:r>
                        <a:rPr sz="2000" dirty="0">
                          <a:solidFill>
                            <a:srgbClr val="090C14"/>
                          </a:solidFill>
                          <a:latin typeface="Calibri"/>
                          <a:cs typeface="Calibri"/>
                        </a:rPr>
                        <a:t>Learning</a:t>
                      </a:r>
                      <a:r>
                        <a:rPr sz="2000" spc="-35" dirty="0">
                          <a:solidFill>
                            <a:srgbClr val="090C14"/>
                          </a:solidFill>
                          <a:latin typeface="Calibri"/>
                          <a:cs typeface="Calibri"/>
                        </a:rPr>
                        <a:t> </a:t>
                      </a:r>
                      <a:r>
                        <a:rPr sz="2000" spc="-10" dirty="0">
                          <a:solidFill>
                            <a:srgbClr val="090C14"/>
                          </a:solidFill>
                          <a:latin typeface="Calibri"/>
                          <a:cs typeface="Calibri"/>
                        </a:rPr>
                        <a:t>objectives</a:t>
                      </a:r>
                      <a:r>
                        <a:rPr sz="2000" spc="-25" dirty="0">
                          <a:solidFill>
                            <a:srgbClr val="090C14"/>
                          </a:solidFill>
                          <a:latin typeface="Calibri"/>
                          <a:cs typeface="Calibri"/>
                        </a:rPr>
                        <a:t> </a:t>
                      </a:r>
                      <a:r>
                        <a:rPr sz="2000" spc="-10" dirty="0">
                          <a:solidFill>
                            <a:srgbClr val="090C14"/>
                          </a:solidFill>
                          <a:latin typeface="Calibri"/>
                          <a:cs typeface="Calibri"/>
                        </a:rPr>
                        <a:t>(optional)</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5</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2"/>
                  </a:ext>
                </a:extLst>
              </a:tr>
              <a:tr h="393700">
                <a:tc>
                  <a:txBody>
                    <a:bodyPr/>
                    <a:lstStyle/>
                    <a:p>
                      <a:pPr marL="101600">
                        <a:lnSpc>
                          <a:spcPct val="100000"/>
                        </a:lnSpc>
                        <a:spcBef>
                          <a:spcPts val="300"/>
                        </a:spcBef>
                      </a:pPr>
                      <a:r>
                        <a:rPr sz="2000" dirty="0">
                          <a:solidFill>
                            <a:srgbClr val="090C14"/>
                          </a:solidFill>
                          <a:latin typeface="Calibri"/>
                          <a:cs typeface="Calibri"/>
                        </a:rPr>
                        <a:t>What</a:t>
                      </a:r>
                      <a:r>
                        <a:rPr sz="2000" spc="-15" dirty="0">
                          <a:solidFill>
                            <a:srgbClr val="090C14"/>
                          </a:solidFill>
                          <a:latin typeface="Calibri"/>
                          <a:cs typeface="Calibri"/>
                        </a:rPr>
                        <a:t> </a:t>
                      </a:r>
                      <a:r>
                        <a:rPr sz="2000" dirty="0">
                          <a:solidFill>
                            <a:srgbClr val="090C14"/>
                          </a:solidFill>
                          <a:latin typeface="Calibri"/>
                          <a:cs typeface="Calibri"/>
                        </a:rPr>
                        <a:t>is</a:t>
                      </a:r>
                      <a:r>
                        <a:rPr sz="2000" spc="-15" dirty="0">
                          <a:solidFill>
                            <a:srgbClr val="090C14"/>
                          </a:solidFill>
                          <a:latin typeface="Calibri"/>
                          <a:cs typeface="Calibri"/>
                        </a:rPr>
                        <a:t> </a:t>
                      </a:r>
                      <a:r>
                        <a:rPr sz="2000" spc="-10" dirty="0">
                          <a:solidFill>
                            <a:srgbClr val="090C14"/>
                          </a:solidFill>
                          <a:latin typeface="Calibri"/>
                          <a:cs typeface="Calibri"/>
                        </a:rPr>
                        <a:t>Remembrance?</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6</a:t>
                      </a:r>
                      <a:r>
                        <a:rPr lang="en-GB" sz="2000" dirty="0">
                          <a:solidFill>
                            <a:srgbClr val="090C14"/>
                          </a:solidFill>
                          <a:latin typeface="Calibri"/>
                          <a:cs typeface="Calibri"/>
                        </a:rPr>
                        <a:t>–</a:t>
                      </a:r>
                      <a:r>
                        <a:rPr sz="2000" spc="-50" dirty="0">
                          <a:solidFill>
                            <a:srgbClr val="090C14"/>
                          </a:solidFill>
                          <a:latin typeface="Calibri"/>
                          <a:cs typeface="Calibri"/>
                        </a:rPr>
                        <a:t>7</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dirty="0">
                          <a:solidFill>
                            <a:srgbClr val="090C14"/>
                          </a:solidFill>
                          <a:latin typeface="Calibri"/>
                          <a:cs typeface="Calibri"/>
                        </a:rPr>
                        <a:t>3</a:t>
                      </a:r>
                      <a:r>
                        <a:rPr sz="2000" dirty="0">
                          <a:solidFill>
                            <a:srgbClr val="090C14"/>
                          </a:solidFill>
                          <a:latin typeface="Calibri"/>
                          <a:cs typeface="Calibri"/>
                        </a:rPr>
                        <a:t>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3"/>
                  </a:ext>
                </a:extLst>
              </a:tr>
              <a:tr h="393700">
                <a:tc>
                  <a:txBody>
                    <a:bodyPr/>
                    <a:lstStyle/>
                    <a:p>
                      <a:pPr marL="101600">
                        <a:lnSpc>
                          <a:spcPct val="100000"/>
                        </a:lnSpc>
                        <a:spcBef>
                          <a:spcPts val="300"/>
                        </a:spcBef>
                      </a:pPr>
                      <a:r>
                        <a:rPr lang="en-GB" sz="2000" dirty="0">
                          <a:latin typeface="Calibri"/>
                          <a:cs typeface="Calibri"/>
                        </a:rPr>
                        <a:t>The Commonwealth</a:t>
                      </a:r>
                      <a:endParaRPr sz="2000" dirty="0">
                        <a:latin typeface="Calibri"/>
                        <a:cs typeface="Calibri"/>
                      </a:endParaRPr>
                    </a:p>
                  </a:txBody>
                  <a:tcPr marL="0" marR="0" marT="38100" marB="0">
                    <a:lnL w="12700">
                      <a:solidFill>
                        <a:srgbClr val="40474F"/>
                      </a:solidFill>
                      <a:prstDash val="solid"/>
                    </a:lnL>
                    <a:lnR w="12700" cap="flat" cmpd="sng" algn="ctr">
                      <a:solidFill>
                        <a:srgbClr val="40474F"/>
                      </a:solidFill>
                      <a:prstDash val="solid"/>
                      <a:round/>
                      <a:headEnd type="none" w="med" len="med"/>
                      <a:tailEnd type="none" w="med" len="med"/>
                    </a:lnR>
                    <a:lnT w="12700" cap="flat" cmpd="sng" algn="ctr">
                      <a:solidFill>
                        <a:srgbClr val="40474F"/>
                      </a:solidFill>
                      <a:prstDash val="solid"/>
                      <a:round/>
                      <a:headEnd type="none" w="med" len="med"/>
                      <a:tailEnd type="none" w="med" len="med"/>
                    </a:lnT>
                    <a:lnB w="12700">
                      <a:solidFill>
                        <a:srgbClr val="40474F"/>
                      </a:solidFill>
                      <a:prstDash val="solid"/>
                    </a:lnB>
                  </a:tcPr>
                </a:tc>
                <a:tc>
                  <a:txBody>
                    <a:bodyPr/>
                    <a:lstStyle/>
                    <a:p>
                      <a:pPr marL="101600">
                        <a:lnSpc>
                          <a:spcPct val="100000"/>
                        </a:lnSpc>
                        <a:spcBef>
                          <a:spcPts val="300"/>
                        </a:spcBef>
                      </a:pPr>
                      <a:r>
                        <a:rPr lang="en-GB" sz="2000" dirty="0">
                          <a:latin typeface="Calibri"/>
                          <a:cs typeface="Calibri"/>
                        </a:rPr>
                        <a:t>11</a:t>
                      </a:r>
                      <a:endParaRPr sz="2000" dirty="0">
                        <a:latin typeface="Calibri"/>
                        <a:cs typeface="Calibri"/>
                      </a:endParaRPr>
                    </a:p>
                  </a:txBody>
                  <a:tcPr marL="0" marR="0" marT="38100" marB="0">
                    <a:lnL w="12700" cap="flat" cmpd="sng" algn="ctr">
                      <a:solidFill>
                        <a:srgbClr val="40474F"/>
                      </a:solidFill>
                      <a:prstDash val="solid"/>
                      <a:round/>
                      <a:headEnd type="none" w="med" len="med"/>
                      <a:tailEnd type="none" w="med" len="med"/>
                    </a:lnL>
                    <a:lnR w="12700" cap="flat" cmpd="sng" algn="ctr">
                      <a:solidFill>
                        <a:srgbClr val="40474F"/>
                      </a:solidFill>
                      <a:prstDash val="solid"/>
                      <a:round/>
                      <a:headEnd type="none" w="med" len="med"/>
                      <a:tailEnd type="none" w="med" len="med"/>
                    </a:lnR>
                    <a:lnT w="12700" cap="flat" cmpd="sng" algn="ctr">
                      <a:solidFill>
                        <a:srgbClr val="40474F"/>
                      </a:solidFill>
                      <a:prstDash val="solid"/>
                      <a:round/>
                      <a:headEnd type="none" w="med" len="med"/>
                      <a:tailEnd type="none" w="med" len="med"/>
                    </a:lnT>
                    <a:lnB w="12700">
                      <a:solidFill>
                        <a:srgbClr val="40474F"/>
                      </a:solidFill>
                      <a:prstDash val="solid"/>
                    </a:lnB>
                  </a:tcPr>
                </a:tc>
                <a:tc>
                  <a:txBody>
                    <a:bodyPr/>
                    <a:lstStyle/>
                    <a:p>
                      <a:pPr marL="101600">
                        <a:lnSpc>
                          <a:spcPct val="100000"/>
                        </a:lnSpc>
                        <a:spcBef>
                          <a:spcPts val="300"/>
                        </a:spcBef>
                      </a:pPr>
                      <a:r>
                        <a:rPr lang="en-GB" sz="2000" dirty="0">
                          <a:latin typeface="Calibri"/>
                          <a:cs typeface="Calibri"/>
                        </a:rPr>
                        <a:t>1 min</a:t>
                      </a:r>
                      <a:endParaRPr sz="2000" dirty="0">
                        <a:latin typeface="Calibri"/>
                        <a:cs typeface="Calibri"/>
                      </a:endParaRPr>
                    </a:p>
                  </a:txBody>
                  <a:tcPr marL="0" marR="0" marT="38100" marB="0">
                    <a:lnL w="12700" cap="flat" cmpd="sng" algn="ctr">
                      <a:solidFill>
                        <a:srgbClr val="40474F"/>
                      </a:solidFill>
                      <a:prstDash val="solid"/>
                      <a:round/>
                      <a:headEnd type="none" w="med" len="med"/>
                      <a:tailEnd type="none" w="med" len="med"/>
                    </a:lnL>
                    <a:lnR w="12700" cap="flat" cmpd="sng" algn="ctr">
                      <a:solidFill>
                        <a:srgbClr val="40474F"/>
                      </a:solidFill>
                      <a:prstDash val="solid"/>
                      <a:round/>
                      <a:headEnd type="none" w="med" len="med"/>
                      <a:tailEnd type="none" w="med" len="med"/>
                    </a:lnR>
                    <a:lnT w="12700" cap="flat" cmpd="sng" algn="ctr">
                      <a:solidFill>
                        <a:srgbClr val="40474F"/>
                      </a:solidFill>
                      <a:prstDash val="solid"/>
                      <a:round/>
                      <a:headEnd type="none" w="med" len="med"/>
                      <a:tailEnd type="none" w="med" len="med"/>
                    </a:lnT>
                    <a:lnB w="12700">
                      <a:solidFill>
                        <a:srgbClr val="40474F"/>
                      </a:solidFill>
                      <a:prstDash val="solid"/>
                    </a:lnB>
                  </a:tcPr>
                </a:tc>
                <a:tc>
                  <a:txBody>
                    <a:bodyPr/>
                    <a:lstStyle/>
                    <a:p>
                      <a:pPr marL="101600">
                        <a:lnSpc>
                          <a:spcPct val="100000"/>
                        </a:lnSpc>
                        <a:spcBef>
                          <a:spcPts val="300"/>
                        </a:spcBef>
                      </a:pPr>
                      <a:endParaRPr sz="2000" dirty="0">
                        <a:latin typeface="Calibri"/>
                        <a:cs typeface="Calibri"/>
                      </a:endParaRPr>
                    </a:p>
                  </a:txBody>
                  <a:tcPr marL="0" marR="0" marT="38100" marB="0">
                    <a:lnL w="12700" cap="flat" cmpd="sng" algn="ctr">
                      <a:solidFill>
                        <a:srgbClr val="40474F"/>
                      </a:solidFill>
                      <a:prstDash val="solid"/>
                      <a:round/>
                      <a:headEnd type="none" w="med" len="med"/>
                      <a:tailEnd type="none" w="med" len="med"/>
                    </a:lnL>
                    <a:lnR w="12700">
                      <a:solidFill>
                        <a:srgbClr val="40474F"/>
                      </a:solidFill>
                      <a:prstDash val="solid"/>
                    </a:lnR>
                    <a:lnT w="12700" cap="flat" cmpd="sng" algn="ctr">
                      <a:solidFill>
                        <a:srgbClr val="40474F"/>
                      </a:solidFill>
                      <a:prstDash val="solid"/>
                      <a:round/>
                      <a:headEnd type="none" w="med" len="med"/>
                      <a:tailEnd type="none" w="med" len="med"/>
                    </a:lnT>
                    <a:lnB w="12700">
                      <a:solidFill>
                        <a:srgbClr val="40474F"/>
                      </a:solidFill>
                      <a:prstDash val="solid"/>
                    </a:lnB>
                  </a:tcPr>
                </a:tc>
                <a:extLst>
                  <a:ext uri="{0D108BD9-81ED-4DB2-BD59-A6C34878D82A}">
                    <a16:rowId xmlns:a16="http://schemas.microsoft.com/office/drawing/2014/main" val="355031397"/>
                  </a:ext>
                </a:extLst>
              </a:tr>
              <a:tr h="393700">
                <a:tc>
                  <a:txBody>
                    <a:bodyPr/>
                    <a:lstStyle/>
                    <a:p>
                      <a:pPr marL="101600">
                        <a:lnSpc>
                          <a:spcPct val="100000"/>
                        </a:lnSpc>
                        <a:spcBef>
                          <a:spcPts val="300"/>
                        </a:spcBef>
                      </a:pPr>
                      <a:r>
                        <a:rPr sz="2000" dirty="0">
                          <a:solidFill>
                            <a:srgbClr val="090C14"/>
                          </a:solidFill>
                          <a:latin typeface="Calibri"/>
                          <a:cs typeface="Calibri"/>
                        </a:rPr>
                        <a:t>Who</a:t>
                      </a:r>
                      <a:r>
                        <a:rPr sz="2000" spc="-10" dirty="0">
                          <a:solidFill>
                            <a:srgbClr val="090C14"/>
                          </a:solidFill>
                          <a:latin typeface="Calibri"/>
                          <a:cs typeface="Calibri"/>
                        </a:rPr>
                        <a:t> </a:t>
                      </a:r>
                      <a:r>
                        <a:rPr sz="2000" dirty="0">
                          <a:solidFill>
                            <a:srgbClr val="090C14"/>
                          </a:solidFill>
                          <a:latin typeface="Calibri"/>
                          <a:cs typeface="Calibri"/>
                        </a:rPr>
                        <a:t>do</a:t>
                      </a:r>
                      <a:r>
                        <a:rPr sz="2000" spc="-15" dirty="0">
                          <a:solidFill>
                            <a:srgbClr val="090C14"/>
                          </a:solidFill>
                          <a:latin typeface="Calibri"/>
                          <a:cs typeface="Calibri"/>
                        </a:rPr>
                        <a:t> </a:t>
                      </a:r>
                      <a:r>
                        <a:rPr sz="2000" dirty="0">
                          <a:solidFill>
                            <a:srgbClr val="090C14"/>
                          </a:solidFill>
                          <a:latin typeface="Calibri"/>
                          <a:cs typeface="Calibri"/>
                        </a:rPr>
                        <a:t>we</a:t>
                      </a:r>
                      <a:r>
                        <a:rPr sz="2000" spc="-5" dirty="0">
                          <a:solidFill>
                            <a:srgbClr val="090C14"/>
                          </a:solidFill>
                          <a:latin typeface="Calibri"/>
                          <a:cs typeface="Calibri"/>
                        </a:rPr>
                        <a:t> </a:t>
                      </a:r>
                      <a:r>
                        <a:rPr sz="2000" spc="-10" dirty="0">
                          <a:solidFill>
                            <a:srgbClr val="090C14"/>
                          </a:solidFill>
                          <a:latin typeface="Calibri"/>
                          <a:cs typeface="Calibri"/>
                        </a:rPr>
                        <a:t>remember?</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dirty="0">
                          <a:solidFill>
                            <a:srgbClr val="090C14"/>
                          </a:solidFill>
                          <a:latin typeface="Calibri"/>
                          <a:cs typeface="Calibri"/>
                        </a:rPr>
                        <a:t>12</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2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4"/>
                  </a:ext>
                </a:extLst>
              </a:tr>
              <a:tr h="393700">
                <a:tc>
                  <a:txBody>
                    <a:bodyPr/>
                    <a:lstStyle/>
                    <a:p>
                      <a:pPr marL="101600">
                        <a:lnSpc>
                          <a:spcPct val="100000"/>
                        </a:lnSpc>
                        <a:spcBef>
                          <a:spcPts val="300"/>
                        </a:spcBef>
                      </a:pPr>
                      <a:r>
                        <a:rPr sz="2000" spc="-10" dirty="0">
                          <a:solidFill>
                            <a:srgbClr val="090C14"/>
                          </a:solidFill>
                          <a:latin typeface="Calibri"/>
                          <a:cs typeface="Calibri"/>
                        </a:rPr>
                        <a:t>Video</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dirty="0">
                          <a:solidFill>
                            <a:srgbClr val="090C14"/>
                          </a:solidFill>
                          <a:latin typeface="Calibri"/>
                          <a:cs typeface="Calibri"/>
                        </a:rPr>
                        <a:t>14</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dirty="0">
                          <a:solidFill>
                            <a:srgbClr val="090C14"/>
                          </a:solidFill>
                          <a:latin typeface="Calibri"/>
                          <a:cs typeface="Calibri"/>
                        </a:rPr>
                        <a:t>5</a:t>
                      </a:r>
                      <a:r>
                        <a:rPr sz="2000" dirty="0">
                          <a:solidFill>
                            <a:srgbClr val="090C14"/>
                          </a:solidFill>
                          <a:latin typeface="Calibri"/>
                          <a:cs typeface="Calibri"/>
                        </a:rPr>
                        <a:t>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5"/>
                  </a:ext>
                </a:extLst>
              </a:tr>
              <a:tr h="698500">
                <a:tc>
                  <a:txBody>
                    <a:bodyPr/>
                    <a:lstStyle/>
                    <a:p>
                      <a:pPr marL="101600" marR="880744">
                        <a:lnSpc>
                          <a:spcPct val="100000"/>
                        </a:lnSpc>
                        <a:spcBef>
                          <a:spcPts val="300"/>
                        </a:spcBef>
                      </a:pPr>
                      <a:r>
                        <a:rPr sz="2000" dirty="0">
                          <a:solidFill>
                            <a:srgbClr val="090C14"/>
                          </a:solidFill>
                          <a:latin typeface="Calibri"/>
                          <a:cs typeface="Calibri"/>
                        </a:rPr>
                        <a:t>How</a:t>
                      </a:r>
                      <a:r>
                        <a:rPr sz="2000" spc="-15" dirty="0">
                          <a:solidFill>
                            <a:srgbClr val="090C14"/>
                          </a:solidFill>
                          <a:latin typeface="Calibri"/>
                          <a:cs typeface="Calibri"/>
                        </a:rPr>
                        <a:t> </a:t>
                      </a:r>
                      <a:r>
                        <a:rPr sz="2000" dirty="0">
                          <a:solidFill>
                            <a:srgbClr val="090C14"/>
                          </a:solidFill>
                          <a:latin typeface="Calibri"/>
                          <a:cs typeface="Calibri"/>
                        </a:rPr>
                        <a:t>do</a:t>
                      </a:r>
                      <a:r>
                        <a:rPr sz="2000" spc="-20" dirty="0">
                          <a:solidFill>
                            <a:srgbClr val="090C14"/>
                          </a:solidFill>
                          <a:latin typeface="Calibri"/>
                          <a:cs typeface="Calibri"/>
                        </a:rPr>
                        <a:t> </a:t>
                      </a:r>
                      <a:r>
                        <a:rPr sz="2000" dirty="0">
                          <a:solidFill>
                            <a:srgbClr val="090C14"/>
                          </a:solidFill>
                          <a:latin typeface="Calibri"/>
                          <a:cs typeface="Calibri"/>
                        </a:rPr>
                        <a:t>we</a:t>
                      </a:r>
                      <a:r>
                        <a:rPr sz="2000" spc="-10" dirty="0">
                          <a:solidFill>
                            <a:srgbClr val="090C14"/>
                          </a:solidFill>
                          <a:latin typeface="Calibri"/>
                          <a:cs typeface="Calibri"/>
                        </a:rPr>
                        <a:t> </a:t>
                      </a:r>
                      <a:r>
                        <a:rPr sz="2000" spc="-20" dirty="0">
                          <a:solidFill>
                            <a:srgbClr val="090C14"/>
                          </a:solidFill>
                          <a:latin typeface="Calibri"/>
                          <a:cs typeface="Calibri"/>
                        </a:rPr>
                        <a:t>commemorate </a:t>
                      </a:r>
                      <a:r>
                        <a:rPr sz="2000" spc="-10" dirty="0">
                          <a:solidFill>
                            <a:srgbClr val="090C14"/>
                          </a:solidFill>
                          <a:latin typeface="Calibri"/>
                          <a:cs typeface="Calibri"/>
                        </a:rPr>
                        <a:t>Remembrance?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a:t>
                      </a:r>
                      <a:r>
                        <a:rPr lang="en-GB" sz="2000" dirty="0">
                          <a:solidFill>
                            <a:srgbClr val="090C14"/>
                          </a:solidFill>
                          <a:latin typeface="Calibri"/>
                          <a:cs typeface="Calibri"/>
                        </a:rPr>
                        <a:t>5–20</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dirty="0">
                          <a:solidFill>
                            <a:srgbClr val="090C14"/>
                          </a:solidFill>
                          <a:latin typeface="Calibri"/>
                          <a:cs typeface="Calibri"/>
                        </a:rPr>
                        <a:t>5–</a:t>
                      </a:r>
                      <a:r>
                        <a:rPr sz="2000" dirty="0">
                          <a:solidFill>
                            <a:srgbClr val="090C14"/>
                          </a:solidFill>
                          <a:latin typeface="Calibri"/>
                          <a:cs typeface="Calibri"/>
                        </a:rPr>
                        <a:t>1</a:t>
                      </a:r>
                      <a:r>
                        <a:rPr lang="en-GB" sz="2000" dirty="0">
                          <a:solidFill>
                            <a:srgbClr val="090C14"/>
                          </a:solidFill>
                          <a:latin typeface="Calibri"/>
                          <a:cs typeface="Calibri"/>
                        </a:rPr>
                        <a:t>0</a:t>
                      </a:r>
                      <a:r>
                        <a:rPr lang="en-GB" sz="2000" spc="450" dirty="0">
                          <a:solidFill>
                            <a:srgbClr val="090C14"/>
                          </a:solidFill>
                          <a:latin typeface="Calibri"/>
                          <a:cs typeface="Calibri"/>
                        </a:rPr>
                        <a:t>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6"/>
                  </a:ext>
                </a:extLst>
              </a:tr>
              <a:tr h="393700">
                <a:tc>
                  <a:txBody>
                    <a:bodyPr/>
                    <a:lstStyle/>
                    <a:p>
                      <a:pPr marL="101600">
                        <a:lnSpc>
                          <a:spcPct val="100000"/>
                        </a:lnSpc>
                        <a:spcBef>
                          <a:spcPts val="300"/>
                        </a:spcBef>
                      </a:pPr>
                      <a:r>
                        <a:rPr sz="2000" dirty="0">
                          <a:solidFill>
                            <a:srgbClr val="090C14"/>
                          </a:solidFill>
                          <a:latin typeface="Calibri"/>
                          <a:cs typeface="Calibri"/>
                        </a:rPr>
                        <a:t>Final</a:t>
                      </a:r>
                      <a:r>
                        <a:rPr sz="2000" spc="-25" dirty="0">
                          <a:solidFill>
                            <a:srgbClr val="090C14"/>
                          </a:solidFill>
                          <a:latin typeface="Calibri"/>
                          <a:cs typeface="Calibri"/>
                        </a:rPr>
                        <a:t> </a:t>
                      </a:r>
                      <a:r>
                        <a:rPr sz="2000" spc="-10" dirty="0">
                          <a:solidFill>
                            <a:srgbClr val="090C14"/>
                          </a:solidFill>
                          <a:latin typeface="Calibri"/>
                          <a:cs typeface="Calibri"/>
                        </a:rPr>
                        <a:t>reflection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spc="-25" dirty="0">
                          <a:solidFill>
                            <a:srgbClr val="090C14"/>
                          </a:solidFill>
                          <a:latin typeface="Calibri"/>
                          <a:cs typeface="Calibri"/>
                        </a:rPr>
                        <a:t>21</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7"/>
                  </a:ext>
                </a:extLst>
              </a:tr>
              <a:tr h="393700">
                <a:tc>
                  <a:txBody>
                    <a:bodyPr/>
                    <a:lstStyle/>
                    <a:p>
                      <a:pPr marL="101600">
                        <a:lnSpc>
                          <a:spcPct val="100000"/>
                        </a:lnSpc>
                        <a:spcBef>
                          <a:spcPts val="300"/>
                        </a:spcBef>
                      </a:pPr>
                      <a:r>
                        <a:rPr sz="2000" spc="-10" dirty="0">
                          <a:solidFill>
                            <a:srgbClr val="090C14"/>
                          </a:solidFill>
                          <a:latin typeface="Calibri"/>
                          <a:cs typeface="Calibri"/>
                        </a:rPr>
                        <a:t>Signposting</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spc="-25" dirty="0">
                          <a:solidFill>
                            <a:srgbClr val="090C14"/>
                          </a:solidFill>
                          <a:latin typeface="Calibri"/>
                          <a:cs typeface="Calibri"/>
                        </a:rPr>
                        <a:t>22</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52022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ject 2">
            <a:extLst>
              <a:ext uri="{FF2B5EF4-FFF2-40B4-BE49-F238E27FC236}">
                <a16:creationId xmlns:a16="http://schemas.microsoft.com/office/drawing/2014/main" id="{CE6D253A-BDE1-064D-65AB-178C43289789}"/>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751738"/>
            <a:ext cx="2663580" cy="871787"/>
          </a:xfrm>
          <a:prstGeom prst="rect">
            <a:avLst/>
          </a:prstGeom>
        </p:spPr>
      </p:pic>
      <p:sp>
        <p:nvSpPr>
          <p:cNvPr id="12" name="object 12">
            <a:extLst>
              <a:ext uri="{FF2B5EF4-FFF2-40B4-BE49-F238E27FC236}">
                <a16:creationId xmlns:a16="http://schemas.microsoft.com/office/drawing/2014/main" id="{AF6AD2F7-1D84-C8ED-1AB7-E3F068D58C5D}"/>
              </a:ext>
            </a:extLst>
          </p:cNvPr>
          <p:cNvSpPr txBox="1">
            <a:spLocks/>
          </p:cNvSpPr>
          <p:nvPr/>
        </p:nvSpPr>
        <p:spPr>
          <a:xfrm>
            <a:off x="749300" y="952500"/>
            <a:ext cx="157480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25"/>
              <a:t>STARTER</a:t>
            </a:r>
            <a:endParaRPr lang="en-GB" spc="-25" dirty="0"/>
          </a:p>
        </p:txBody>
      </p:sp>
      <p:grpSp>
        <p:nvGrpSpPr>
          <p:cNvPr id="16" name="object 3">
            <a:extLst>
              <a:ext uri="{FF2B5EF4-FFF2-40B4-BE49-F238E27FC236}">
                <a16:creationId xmlns:a16="http://schemas.microsoft.com/office/drawing/2014/main" id="{129BEBD3-FD02-C452-2101-4F42A471E720}"/>
              </a:ext>
            </a:extLst>
          </p:cNvPr>
          <p:cNvGrpSpPr/>
          <p:nvPr/>
        </p:nvGrpSpPr>
        <p:grpSpPr>
          <a:xfrm>
            <a:off x="6722533" y="2438400"/>
            <a:ext cx="8508365" cy="5551805"/>
            <a:chOff x="6722533" y="2438400"/>
            <a:chExt cx="8508365" cy="5551805"/>
          </a:xfrm>
        </p:grpSpPr>
        <p:pic>
          <p:nvPicPr>
            <p:cNvPr id="17" name="object 4">
              <a:extLst>
                <a:ext uri="{FF2B5EF4-FFF2-40B4-BE49-F238E27FC236}">
                  <a16:creationId xmlns:a16="http://schemas.microsoft.com/office/drawing/2014/main" id="{DB2A5234-2E39-68EA-8017-B4A1556A13D9}"/>
                </a:ext>
              </a:extLst>
            </p:cNvPr>
            <p:cNvPicPr/>
            <p:nvPr/>
          </p:nvPicPr>
          <p:blipFill>
            <a:blip r:embed="rId4" cstate="email">
              <a:extLst>
                <a:ext uri="{28A0092B-C50C-407E-A947-70E740481C1C}">
                  <a14:useLocalDpi xmlns:a14="http://schemas.microsoft.com/office/drawing/2010/main"/>
                </a:ext>
              </a:extLst>
            </a:blip>
            <a:stretch>
              <a:fillRect/>
            </a:stretch>
          </p:blipFill>
          <p:spPr>
            <a:xfrm>
              <a:off x="6722533" y="2438400"/>
              <a:ext cx="8508309" cy="5551521"/>
            </a:xfrm>
            <a:prstGeom prst="rect">
              <a:avLst/>
            </a:prstGeom>
          </p:spPr>
        </p:pic>
        <p:pic>
          <p:nvPicPr>
            <p:cNvPr id="18" name="object 5">
              <a:extLst>
                <a:ext uri="{FF2B5EF4-FFF2-40B4-BE49-F238E27FC236}">
                  <a16:creationId xmlns:a16="http://schemas.microsoft.com/office/drawing/2014/main" id="{4EB4789C-3F02-53DE-C7AE-1BCBEE31177D}"/>
                </a:ext>
              </a:extLst>
            </p:cNvPr>
            <p:cNvPicPr/>
            <p:nvPr/>
          </p:nvPicPr>
          <p:blipFill>
            <a:blip r:embed="rId5" cstate="email">
              <a:extLst>
                <a:ext uri="{28A0092B-C50C-407E-A947-70E740481C1C}">
                  <a14:useLocalDpi xmlns:a14="http://schemas.microsoft.com/office/drawing/2010/main"/>
                </a:ext>
              </a:extLst>
            </a:blip>
            <a:stretch>
              <a:fillRect/>
            </a:stretch>
          </p:blipFill>
          <p:spPr>
            <a:xfrm>
              <a:off x="7186282" y="2699969"/>
              <a:ext cx="7843964" cy="4947983"/>
            </a:xfrm>
            <a:prstGeom prst="rect">
              <a:avLst/>
            </a:prstGeom>
          </p:spPr>
        </p:pic>
      </p:grpSp>
      <p:grpSp>
        <p:nvGrpSpPr>
          <p:cNvPr id="19" name="object 6">
            <a:extLst>
              <a:ext uri="{FF2B5EF4-FFF2-40B4-BE49-F238E27FC236}">
                <a16:creationId xmlns:a16="http://schemas.microsoft.com/office/drawing/2014/main" id="{6F7B5FA4-5813-B47E-09FC-92CB224FF2C0}"/>
              </a:ext>
            </a:extLst>
          </p:cNvPr>
          <p:cNvGrpSpPr/>
          <p:nvPr/>
        </p:nvGrpSpPr>
        <p:grpSpPr>
          <a:xfrm>
            <a:off x="762012" y="3110400"/>
            <a:ext cx="2995295" cy="3542029"/>
            <a:chOff x="762012" y="3110400"/>
            <a:chExt cx="2995295" cy="3542029"/>
          </a:xfrm>
        </p:grpSpPr>
        <p:pic>
          <p:nvPicPr>
            <p:cNvPr id="20" name="object 7">
              <a:extLst>
                <a:ext uri="{FF2B5EF4-FFF2-40B4-BE49-F238E27FC236}">
                  <a16:creationId xmlns:a16="http://schemas.microsoft.com/office/drawing/2014/main" id="{61678FFE-6903-3C53-1EFC-B5066EE25BBC}"/>
                </a:ext>
              </a:extLst>
            </p:cNvPr>
            <p:cNvPicPr/>
            <p:nvPr/>
          </p:nvPicPr>
          <p:blipFill>
            <a:blip r:embed="rId6" cstate="email">
              <a:extLst>
                <a:ext uri="{28A0092B-C50C-407E-A947-70E740481C1C}">
                  <a14:useLocalDpi xmlns:a14="http://schemas.microsoft.com/office/drawing/2010/main"/>
                </a:ext>
              </a:extLst>
            </a:blip>
            <a:stretch>
              <a:fillRect/>
            </a:stretch>
          </p:blipFill>
          <p:spPr>
            <a:xfrm>
              <a:off x="882408" y="3137408"/>
              <a:ext cx="2874429" cy="190004"/>
            </a:xfrm>
            <a:prstGeom prst="rect">
              <a:avLst/>
            </a:prstGeom>
          </p:spPr>
        </p:pic>
        <p:pic>
          <p:nvPicPr>
            <p:cNvPr id="21" name="object 8">
              <a:extLst>
                <a:ext uri="{FF2B5EF4-FFF2-40B4-BE49-F238E27FC236}">
                  <a16:creationId xmlns:a16="http://schemas.microsoft.com/office/drawing/2014/main" id="{8929A95B-2319-4DDB-B6FB-03E6927A070B}"/>
                </a:ext>
              </a:extLst>
            </p:cNvPr>
            <p:cNvPicPr/>
            <p:nvPr/>
          </p:nvPicPr>
          <p:blipFill>
            <a:blip r:embed="rId7" cstate="email">
              <a:extLst>
                <a:ext uri="{28A0092B-C50C-407E-A947-70E740481C1C}">
                  <a14:useLocalDpi xmlns:a14="http://schemas.microsoft.com/office/drawing/2010/main"/>
                </a:ext>
              </a:extLst>
            </a:blip>
            <a:stretch>
              <a:fillRect/>
            </a:stretch>
          </p:blipFill>
          <p:spPr>
            <a:xfrm>
              <a:off x="857021" y="6462001"/>
              <a:ext cx="2899816" cy="190004"/>
            </a:xfrm>
            <a:prstGeom prst="rect">
              <a:avLst/>
            </a:prstGeom>
          </p:spPr>
        </p:pic>
        <p:pic>
          <p:nvPicPr>
            <p:cNvPr id="22" name="object 9">
              <a:extLst>
                <a:ext uri="{FF2B5EF4-FFF2-40B4-BE49-F238E27FC236}">
                  <a16:creationId xmlns:a16="http://schemas.microsoft.com/office/drawing/2014/main" id="{05F07E12-CC01-CD11-22C0-AE718D0BD3DE}"/>
                </a:ext>
              </a:extLst>
            </p:cNvPr>
            <p:cNvPicPr/>
            <p:nvPr/>
          </p:nvPicPr>
          <p:blipFill>
            <a:blip r:embed="rId8" cstate="email">
              <a:extLst>
                <a:ext uri="{28A0092B-C50C-407E-A947-70E740481C1C}">
                  <a14:useLocalDpi xmlns:a14="http://schemas.microsoft.com/office/drawing/2010/main"/>
                </a:ext>
              </a:extLst>
            </a:blip>
            <a:stretch>
              <a:fillRect/>
            </a:stretch>
          </p:blipFill>
          <p:spPr>
            <a:xfrm>
              <a:off x="3566833" y="3110407"/>
              <a:ext cx="190004" cy="3541598"/>
            </a:xfrm>
            <a:prstGeom prst="rect">
              <a:avLst/>
            </a:prstGeom>
          </p:spPr>
        </p:pic>
        <p:pic>
          <p:nvPicPr>
            <p:cNvPr id="23" name="object 10">
              <a:extLst>
                <a:ext uri="{FF2B5EF4-FFF2-40B4-BE49-F238E27FC236}">
                  <a16:creationId xmlns:a16="http://schemas.microsoft.com/office/drawing/2014/main" id="{4DDFFF82-29B1-93E6-788B-2BF4A872FE55}"/>
                </a:ext>
              </a:extLst>
            </p:cNvPr>
            <p:cNvPicPr/>
            <p:nvPr/>
          </p:nvPicPr>
          <p:blipFill>
            <a:blip r:embed="rId9" cstate="email">
              <a:extLst>
                <a:ext uri="{28A0092B-C50C-407E-A947-70E740481C1C}">
                  <a14:useLocalDpi xmlns:a14="http://schemas.microsoft.com/office/drawing/2010/main"/>
                </a:ext>
              </a:extLst>
            </a:blip>
            <a:stretch>
              <a:fillRect/>
            </a:stretch>
          </p:blipFill>
          <p:spPr>
            <a:xfrm>
              <a:off x="762012" y="3110400"/>
              <a:ext cx="190000" cy="3541605"/>
            </a:xfrm>
            <a:prstGeom prst="rect">
              <a:avLst/>
            </a:prstGeom>
          </p:spPr>
        </p:pic>
      </p:grpSp>
      <p:sp>
        <p:nvSpPr>
          <p:cNvPr id="24" name="object 11">
            <a:extLst>
              <a:ext uri="{FF2B5EF4-FFF2-40B4-BE49-F238E27FC236}">
                <a16:creationId xmlns:a16="http://schemas.microsoft.com/office/drawing/2014/main" id="{043B7273-01E1-2479-E74D-56EF0D41308A}"/>
              </a:ext>
            </a:extLst>
          </p:cNvPr>
          <p:cNvSpPr txBox="1"/>
          <p:nvPr/>
        </p:nvSpPr>
        <p:spPr>
          <a:xfrm>
            <a:off x="857008" y="3205403"/>
            <a:ext cx="2803525" cy="3352165"/>
          </a:xfrm>
          <a:prstGeom prst="rect">
            <a:avLst/>
          </a:prstGeom>
          <a:solidFill>
            <a:srgbClr val="E8AB12"/>
          </a:solidFill>
        </p:spPr>
        <p:txBody>
          <a:bodyPr vert="horz" wrap="square" lIns="0" tIns="3810" rIns="0" bIns="0" rtlCol="0">
            <a:spAutoFit/>
          </a:bodyPr>
          <a:lstStyle/>
          <a:p>
            <a:pPr>
              <a:lnSpc>
                <a:spcPct val="100000"/>
              </a:lnSpc>
              <a:spcBef>
                <a:spcPts val="30"/>
              </a:spcBef>
            </a:pPr>
            <a:endParaRPr sz="2200" dirty="0">
              <a:latin typeface="Times New Roman"/>
              <a:cs typeface="Times New Roman"/>
            </a:endParaRPr>
          </a:p>
          <a:p>
            <a:pPr marL="304165">
              <a:lnSpc>
                <a:spcPct val="100000"/>
              </a:lnSpc>
            </a:pPr>
            <a:r>
              <a:rPr sz="2200" b="1" dirty="0">
                <a:solidFill>
                  <a:srgbClr val="40474F"/>
                </a:solidFill>
                <a:latin typeface="Calibri"/>
                <a:cs typeface="Calibri"/>
              </a:rPr>
              <a:t>Key</a:t>
            </a:r>
            <a:r>
              <a:rPr sz="2200" b="1" spc="-105" dirty="0">
                <a:solidFill>
                  <a:srgbClr val="40474F"/>
                </a:solidFill>
                <a:latin typeface="Calibri"/>
                <a:cs typeface="Calibri"/>
              </a:rPr>
              <a:t> </a:t>
            </a:r>
            <a:r>
              <a:rPr sz="2200" b="1" spc="-10" dirty="0">
                <a:solidFill>
                  <a:srgbClr val="40474F"/>
                </a:solidFill>
                <a:latin typeface="Calibri"/>
                <a:cs typeface="Calibri"/>
              </a:rPr>
              <a:t>words:</a:t>
            </a:r>
            <a:endParaRPr sz="2200" dirty="0">
              <a:latin typeface="Calibri"/>
              <a:cs typeface="Calibri"/>
            </a:endParaRPr>
          </a:p>
          <a:p>
            <a:pPr>
              <a:lnSpc>
                <a:spcPct val="100000"/>
              </a:lnSpc>
              <a:spcBef>
                <a:spcPts val="70"/>
              </a:spcBef>
            </a:pPr>
            <a:endParaRPr sz="1450" dirty="0">
              <a:latin typeface="Calibri"/>
              <a:cs typeface="Calibri"/>
            </a:endParaRPr>
          </a:p>
          <a:p>
            <a:pPr marL="609600" indent="-305435">
              <a:lnSpc>
                <a:spcPct val="100000"/>
              </a:lnSpc>
              <a:buClr>
                <a:srgbClr val="090C14"/>
              </a:buClr>
              <a:buChar char="•"/>
              <a:tabLst>
                <a:tab pos="608965" algn="l"/>
                <a:tab pos="609600" algn="l"/>
              </a:tabLst>
            </a:pPr>
            <a:r>
              <a:rPr sz="2200" spc="-10" dirty="0">
                <a:solidFill>
                  <a:srgbClr val="40474F"/>
                </a:solidFill>
                <a:latin typeface="Calibri"/>
                <a:cs typeface="Calibri"/>
              </a:rPr>
              <a:t>Remembrance</a:t>
            </a:r>
            <a:endParaRPr sz="2200" dirty="0">
              <a:latin typeface="Calibri"/>
              <a:cs typeface="Calibri"/>
            </a:endParaRPr>
          </a:p>
          <a:p>
            <a:pPr>
              <a:lnSpc>
                <a:spcPct val="100000"/>
              </a:lnSpc>
              <a:spcBef>
                <a:spcPts val="70"/>
              </a:spcBef>
              <a:buClr>
                <a:srgbClr val="090C14"/>
              </a:buClr>
              <a:buFont typeface="Calibri"/>
              <a:buChar char="•"/>
            </a:pPr>
            <a:endParaRPr sz="1450" dirty="0">
              <a:latin typeface="Calibri"/>
              <a:cs typeface="Calibri"/>
            </a:endParaRPr>
          </a:p>
          <a:p>
            <a:pPr marL="609600" indent="-305435">
              <a:lnSpc>
                <a:spcPct val="100000"/>
              </a:lnSpc>
              <a:buClr>
                <a:srgbClr val="090C14"/>
              </a:buClr>
              <a:buChar char="•"/>
              <a:tabLst>
                <a:tab pos="608965" algn="l"/>
                <a:tab pos="609600" algn="l"/>
              </a:tabLst>
            </a:pPr>
            <a:r>
              <a:rPr sz="2200" spc="-20" dirty="0">
                <a:solidFill>
                  <a:srgbClr val="40474F"/>
                </a:solidFill>
                <a:latin typeface="Calibri"/>
                <a:cs typeface="Calibri"/>
              </a:rPr>
              <a:t>World</a:t>
            </a:r>
            <a:r>
              <a:rPr sz="2200" spc="-100" dirty="0">
                <a:solidFill>
                  <a:srgbClr val="40474F"/>
                </a:solidFill>
                <a:latin typeface="Calibri"/>
                <a:cs typeface="Calibri"/>
              </a:rPr>
              <a:t> </a:t>
            </a:r>
            <a:r>
              <a:rPr sz="2200" dirty="0">
                <a:solidFill>
                  <a:srgbClr val="40474F"/>
                </a:solidFill>
                <a:latin typeface="Calibri"/>
                <a:cs typeface="Calibri"/>
              </a:rPr>
              <a:t>War</a:t>
            </a:r>
            <a:r>
              <a:rPr sz="2200" spc="-95" dirty="0">
                <a:solidFill>
                  <a:srgbClr val="40474F"/>
                </a:solidFill>
                <a:latin typeface="Calibri"/>
                <a:cs typeface="Calibri"/>
              </a:rPr>
              <a:t> </a:t>
            </a:r>
            <a:r>
              <a:rPr sz="2200" spc="-50" dirty="0">
                <a:solidFill>
                  <a:srgbClr val="40474F"/>
                </a:solidFill>
                <a:latin typeface="Calibri"/>
                <a:cs typeface="Calibri"/>
              </a:rPr>
              <a:t>1</a:t>
            </a:r>
            <a:endParaRPr sz="2200" dirty="0">
              <a:latin typeface="Calibri"/>
              <a:cs typeface="Calibri"/>
            </a:endParaRPr>
          </a:p>
          <a:p>
            <a:pPr>
              <a:lnSpc>
                <a:spcPct val="100000"/>
              </a:lnSpc>
              <a:spcBef>
                <a:spcPts val="70"/>
              </a:spcBef>
              <a:buClr>
                <a:srgbClr val="090C14"/>
              </a:buClr>
              <a:buFont typeface="Calibri"/>
              <a:buChar char="•"/>
            </a:pPr>
            <a:endParaRPr sz="1450" dirty="0">
              <a:latin typeface="Calibri"/>
              <a:cs typeface="Calibri"/>
            </a:endParaRPr>
          </a:p>
          <a:p>
            <a:pPr marL="609600" indent="-305435">
              <a:lnSpc>
                <a:spcPct val="100000"/>
              </a:lnSpc>
              <a:buClr>
                <a:srgbClr val="090C14"/>
              </a:buClr>
              <a:buChar char="•"/>
              <a:tabLst>
                <a:tab pos="608965" algn="l"/>
                <a:tab pos="609600" algn="l"/>
              </a:tabLst>
            </a:pPr>
            <a:r>
              <a:rPr sz="2200" spc="-10" dirty="0">
                <a:solidFill>
                  <a:srgbClr val="40474F"/>
                </a:solidFill>
                <a:latin typeface="Calibri"/>
                <a:cs typeface="Calibri"/>
              </a:rPr>
              <a:t>Conflict</a:t>
            </a:r>
            <a:endParaRPr sz="2200" dirty="0">
              <a:latin typeface="Calibri"/>
              <a:cs typeface="Calibri"/>
            </a:endParaRPr>
          </a:p>
          <a:p>
            <a:pPr>
              <a:lnSpc>
                <a:spcPct val="100000"/>
              </a:lnSpc>
              <a:spcBef>
                <a:spcPts val="70"/>
              </a:spcBef>
              <a:buClr>
                <a:srgbClr val="090C14"/>
              </a:buClr>
              <a:buFont typeface="Calibri"/>
              <a:buChar char="•"/>
            </a:pPr>
            <a:endParaRPr sz="1450" dirty="0">
              <a:latin typeface="Calibri"/>
              <a:cs typeface="Calibri"/>
            </a:endParaRPr>
          </a:p>
          <a:p>
            <a:pPr marL="609600" indent="-305435">
              <a:lnSpc>
                <a:spcPct val="100000"/>
              </a:lnSpc>
              <a:buClr>
                <a:srgbClr val="090C14"/>
              </a:buClr>
              <a:buChar char="•"/>
              <a:tabLst>
                <a:tab pos="608965" algn="l"/>
                <a:tab pos="609600" algn="l"/>
              </a:tabLst>
            </a:pPr>
            <a:r>
              <a:rPr sz="2200" dirty="0">
                <a:solidFill>
                  <a:srgbClr val="40474F"/>
                </a:solidFill>
                <a:latin typeface="Calibri"/>
                <a:cs typeface="Calibri"/>
              </a:rPr>
              <a:t>11th</a:t>
            </a:r>
            <a:r>
              <a:rPr sz="2200" spc="-50" dirty="0">
                <a:solidFill>
                  <a:srgbClr val="40474F"/>
                </a:solidFill>
                <a:latin typeface="Calibri"/>
                <a:cs typeface="Calibri"/>
              </a:rPr>
              <a:t> </a:t>
            </a:r>
            <a:r>
              <a:rPr sz="2200" spc="-10" dirty="0">
                <a:solidFill>
                  <a:srgbClr val="40474F"/>
                </a:solidFill>
                <a:latin typeface="Calibri"/>
                <a:cs typeface="Calibri"/>
              </a:rPr>
              <a:t>November</a:t>
            </a:r>
            <a:endParaRPr sz="2200" dirty="0">
              <a:latin typeface="Calibri"/>
              <a:cs typeface="Calibri"/>
            </a:endParaRPr>
          </a:p>
        </p:txBody>
      </p:sp>
      <p:sp>
        <p:nvSpPr>
          <p:cNvPr id="25" name="object 13">
            <a:extLst>
              <a:ext uri="{FF2B5EF4-FFF2-40B4-BE49-F238E27FC236}">
                <a16:creationId xmlns:a16="http://schemas.microsoft.com/office/drawing/2014/main" id="{B9D29AB5-ED55-3897-5125-23E141DE4AEB}"/>
              </a:ext>
            </a:extLst>
          </p:cNvPr>
          <p:cNvSpPr txBox="1"/>
          <p:nvPr/>
        </p:nvSpPr>
        <p:spPr>
          <a:xfrm>
            <a:off x="749300" y="2298700"/>
            <a:ext cx="4799330" cy="360680"/>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FFFFFF"/>
                </a:solidFill>
                <a:latin typeface="Calibri"/>
                <a:cs typeface="Calibri"/>
              </a:rPr>
              <a:t>What</a:t>
            </a:r>
            <a:r>
              <a:rPr sz="2200" b="1" spc="-75" dirty="0">
                <a:solidFill>
                  <a:srgbClr val="FFFFFF"/>
                </a:solidFill>
                <a:latin typeface="Calibri"/>
                <a:cs typeface="Calibri"/>
              </a:rPr>
              <a:t> </a:t>
            </a:r>
            <a:r>
              <a:rPr sz="2200" b="1" dirty="0">
                <a:solidFill>
                  <a:srgbClr val="FFFFFF"/>
                </a:solidFill>
                <a:latin typeface="Calibri"/>
                <a:cs typeface="Calibri"/>
              </a:rPr>
              <a:t>does</a:t>
            </a:r>
            <a:r>
              <a:rPr sz="2200" b="1" spc="-70" dirty="0">
                <a:solidFill>
                  <a:srgbClr val="FFFFFF"/>
                </a:solidFill>
                <a:latin typeface="Calibri"/>
                <a:cs typeface="Calibri"/>
              </a:rPr>
              <a:t> </a:t>
            </a:r>
            <a:r>
              <a:rPr sz="2200" b="1" dirty="0">
                <a:solidFill>
                  <a:srgbClr val="FFFFFF"/>
                </a:solidFill>
                <a:latin typeface="Calibri"/>
                <a:cs typeface="Calibri"/>
              </a:rPr>
              <a:t>this</a:t>
            </a:r>
            <a:r>
              <a:rPr sz="2200" b="1" spc="-75" dirty="0">
                <a:solidFill>
                  <a:srgbClr val="FFFFFF"/>
                </a:solidFill>
                <a:latin typeface="Calibri"/>
                <a:cs typeface="Calibri"/>
              </a:rPr>
              <a:t> </a:t>
            </a:r>
            <a:r>
              <a:rPr sz="2200" b="1" dirty="0">
                <a:solidFill>
                  <a:srgbClr val="FFFFFF"/>
                </a:solidFill>
                <a:latin typeface="Calibri"/>
                <a:cs typeface="Calibri"/>
              </a:rPr>
              <a:t>image</a:t>
            </a:r>
            <a:r>
              <a:rPr sz="2200" b="1" spc="-70" dirty="0">
                <a:solidFill>
                  <a:srgbClr val="FFFFFF"/>
                </a:solidFill>
                <a:latin typeface="Calibri"/>
                <a:cs typeface="Calibri"/>
              </a:rPr>
              <a:t> </a:t>
            </a:r>
            <a:r>
              <a:rPr sz="2200" b="1" dirty="0">
                <a:solidFill>
                  <a:srgbClr val="FFFFFF"/>
                </a:solidFill>
                <a:latin typeface="Calibri"/>
                <a:cs typeface="Calibri"/>
              </a:rPr>
              <a:t>make</a:t>
            </a:r>
            <a:r>
              <a:rPr sz="2200" b="1" spc="-75" dirty="0">
                <a:solidFill>
                  <a:srgbClr val="FFFFFF"/>
                </a:solidFill>
                <a:latin typeface="Calibri"/>
                <a:cs typeface="Calibri"/>
              </a:rPr>
              <a:t> </a:t>
            </a:r>
            <a:r>
              <a:rPr sz="2200" b="1" dirty="0">
                <a:solidFill>
                  <a:srgbClr val="FFFFFF"/>
                </a:solidFill>
                <a:latin typeface="Calibri"/>
                <a:cs typeface="Calibri"/>
              </a:rPr>
              <a:t>you</a:t>
            </a:r>
            <a:r>
              <a:rPr sz="2200" b="1" spc="-70" dirty="0">
                <a:solidFill>
                  <a:srgbClr val="FFFFFF"/>
                </a:solidFill>
                <a:latin typeface="Calibri"/>
                <a:cs typeface="Calibri"/>
              </a:rPr>
              <a:t> </a:t>
            </a:r>
            <a:r>
              <a:rPr sz="2200" b="1" dirty="0">
                <a:solidFill>
                  <a:srgbClr val="FFFFFF"/>
                </a:solidFill>
                <a:latin typeface="Calibri"/>
                <a:cs typeface="Calibri"/>
              </a:rPr>
              <a:t>think</a:t>
            </a:r>
            <a:r>
              <a:rPr sz="2200" b="1" spc="-70" dirty="0">
                <a:solidFill>
                  <a:srgbClr val="FFFFFF"/>
                </a:solidFill>
                <a:latin typeface="Calibri"/>
                <a:cs typeface="Calibri"/>
              </a:rPr>
              <a:t> </a:t>
            </a:r>
            <a:r>
              <a:rPr sz="2200" b="1" spc="-25" dirty="0">
                <a:solidFill>
                  <a:srgbClr val="FFFFFF"/>
                </a:solidFill>
                <a:latin typeface="Calibri"/>
                <a:cs typeface="Calibri"/>
              </a:rPr>
              <a:t>of?</a:t>
            </a:r>
            <a:endParaRPr sz="2200">
              <a:latin typeface="Calibri"/>
              <a:cs typeface="Calibri"/>
            </a:endParaRPr>
          </a:p>
        </p:txBody>
      </p:sp>
    </p:spTree>
    <p:extLst>
      <p:ext uri="{BB962C8B-B14F-4D97-AF65-F5344CB8AC3E}">
        <p14:creationId xmlns:p14="http://schemas.microsoft.com/office/powerpoint/2010/main" val="213173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a:extLst>
              <a:ext uri="{FF2B5EF4-FFF2-40B4-BE49-F238E27FC236}">
                <a16:creationId xmlns:a16="http://schemas.microsoft.com/office/drawing/2014/main" id="{FDCCA4CA-AD39-9AD5-0474-866FFFD62DB7}"/>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751728"/>
            <a:ext cx="5257799" cy="871788"/>
          </a:xfrm>
          <a:prstGeom prst="rect">
            <a:avLst/>
          </a:prstGeom>
        </p:spPr>
      </p:pic>
      <p:pic>
        <p:nvPicPr>
          <p:cNvPr id="4" name="object 4">
            <a:extLst>
              <a:ext uri="{FF2B5EF4-FFF2-40B4-BE49-F238E27FC236}">
                <a16:creationId xmlns:a16="http://schemas.microsoft.com/office/drawing/2014/main" id="{865B431F-BD0F-07DD-B236-B790D39F7B1D}"/>
              </a:ext>
            </a:extLst>
          </p:cNvPr>
          <p:cNvPicPr/>
          <p:nvPr/>
        </p:nvPicPr>
        <p:blipFill>
          <a:blip r:embed="rId4" cstate="email">
            <a:extLst>
              <a:ext uri="{28A0092B-C50C-407E-A947-70E740481C1C}">
                <a14:useLocalDpi xmlns:a14="http://schemas.microsoft.com/office/drawing/2010/main"/>
              </a:ext>
            </a:extLst>
          </a:blip>
          <a:stretch>
            <a:fillRect/>
          </a:stretch>
        </p:blipFill>
        <p:spPr>
          <a:xfrm>
            <a:off x="455999" y="2747733"/>
            <a:ext cx="5907932" cy="2129067"/>
          </a:xfrm>
          <a:prstGeom prst="rect">
            <a:avLst/>
          </a:prstGeom>
        </p:spPr>
      </p:pic>
      <p:sp>
        <p:nvSpPr>
          <p:cNvPr id="5" name="object 5">
            <a:extLst>
              <a:ext uri="{FF2B5EF4-FFF2-40B4-BE49-F238E27FC236}">
                <a16:creationId xmlns:a16="http://schemas.microsoft.com/office/drawing/2014/main" id="{34417B37-5158-9EBD-DBA7-65F6B928002B}"/>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a:t>LEARNING </a:t>
            </a:r>
            <a:r>
              <a:rPr lang="en-GB" spc="-10"/>
              <a:t>OBJECTIVES</a:t>
            </a:r>
            <a:endParaRPr lang="en-GB" spc="-10" dirty="0"/>
          </a:p>
        </p:txBody>
      </p:sp>
      <p:sp>
        <p:nvSpPr>
          <p:cNvPr id="6" name="object 6">
            <a:extLst>
              <a:ext uri="{FF2B5EF4-FFF2-40B4-BE49-F238E27FC236}">
                <a16:creationId xmlns:a16="http://schemas.microsoft.com/office/drawing/2014/main" id="{FA16F4BD-0C91-CB35-AC01-DE4DA3C5E289}"/>
              </a:ext>
            </a:extLst>
          </p:cNvPr>
          <p:cNvSpPr txBox="1"/>
          <p:nvPr/>
        </p:nvSpPr>
        <p:spPr>
          <a:xfrm>
            <a:off x="749300" y="2298700"/>
            <a:ext cx="5497830" cy="2494280"/>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FFFFFF"/>
                </a:solidFill>
                <a:latin typeface="Calibri"/>
                <a:cs typeface="Calibri"/>
              </a:rPr>
              <a:t>At</a:t>
            </a:r>
            <a:r>
              <a:rPr sz="2200" b="1" spc="-50" dirty="0">
                <a:solidFill>
                  <a:srgbClr val="FFFFFF"/>
                </a:solidFill>
                <a:latin typeface="Calibri"/>
                <a:cs typeface="Calibri"/>
              </a:rPr>
              <a:t> </a:t>
            </a:r>
            <a:r>
              <a:rPr sz="2200" b="1" dirty="0">
                <a:solidFill>
                  <a:srgbClr val="FFFFFF"/>
                </a:solidFill>
                <a:latin typeface="Calibri"/>
                <a:cs typeface="Calibri"/>
              </a:rPr>
              <a:t>the</a:t>
            </a:r>
            <a:r>
              <a:rPr sz="2200" b="1" spc="-50" dirty="0">
                <a:solidFill>
                  <a:srgbClr val="FFFFFF"/>
                </a:solidFill>
                <a:latin typeface="Calibri"/>
                <a:cs typeface="Calibri"/>
              </a:rPr>
              <a:t> </a:t>
            </a:r>
            <a:r>
              <a:rPr sz="2200" b="1" dirty="0">
                <a:solidFill>
                  <a:srgbClr val="FFFFFF"/>
                </a:solidFill>
                <a:latin typeface="Calibri"/>
                <a:cs typeface="Calibri"/>
              </a:rPr>
              <a:t>end</a:t>
            </a:r>
            <a:r>
              <a:rPr sz="2200" b="1" spc="-50" dirty="0">
                <a:solidFill>
                  <a:srgbClr val="FFFFFF"/>
                </a:solidFill>
                <a:latin typeface="Calibri"/>
                <a:cs typeface="Calibri"/>
              </a:rPr>
              <a:t> </a:t>
            </a:r>
            <a:r>
              <a:rPr sz="2200" b="1" dirty="0">
                <a:solidFill>
                  <a:srgbClr val="FFFFFF"/>
                </a:solidFill>
                <a:latin typeface="Calibri"/>
                <a:cs typeface="Calibri"/>
              </a:rPr>
              <a:t>of</a:t>
            </a:r>
            <a:r>
              <a:rPr sz="2200" b="1" spc="-50" dirty="0">
                <a:solidFill>
                  <a:srgbClr val="FFFFFF"/>
                </a:solidFill>
                <a:latin typeface="Calibri"/>
                <a:cs typeface="Calibri"/>
              </a:rPr>
              <a:t> </a:t>
            </a:r>
            <a:r>
              <a:rPr sz="2200" b="1" dirty="0">
                <a:solidFill>
                  <a:srgbClr val="FFFFFF"/>
                </a:solidFill>
                <a:latin typeface="Calibri"/>
                <a:cs typeface="Calibri"/>
              </a:rPr>
              <a:t>this</a:t>
            </a:r>
            <a:r>
              <a:rPr sz="2200" b="1" spc="-45" dirty="0">
                <a:solidFill>
                  <a:srgbClr val="FFFFFF"/>
                </a:solidFill>
                <a:latin typeface="Calibri"/>
                <a:cs typeface="Calibri"/>
              </a:rPr>
              <a:t> </a:t>
            </a:r>
            <a:r>
              <a:rPr sz="2200" b="1" spc="-20" dirty="0">
                <a:solidFill>
                  <a:srgbClr val="FFFFFF"/>
                </a:solidFill>
                <a:latin typeface="Calibri"/>
                <a:cs typeface="Calibri"/>
              </a:rPr>
              <a:t>assembly,</a:t>
            </a:r>
            <a:r>
              <a:rPr sz="2200" b="1" spc="-50" dirty="0">
                <a:solidFill>
                  <a:srgbClr val="FFFFFF"/>
                </a:solidFill>
                <a:latin typeface="Calibri"/>
                <a:cs typeface="Calibri"/>
              </a:rPr>
              <a:t> </a:t>
            </a:r>
            <a:r>
              <a:rPr sz="2200" b="1" dirty="0">
                <a:solidFill>
                  <a:srgbClr val="FFFFFF"/>
                </a:solidFill>
                <a:latin typeface="Calibri"/>
                <a:cs typeface="Calibri"/>
              </a:rPr>
              <a:t>you</a:t>
            </a:r>
            <a:r>
              <a:rPr sz="2200" b="1" spc="-50" dirty="0">
                <a:solidFill>
                  <a:srgbClr val="FFFFFF"/>
                </a:solidFill>
                <a:latin typeface="Calibri"/>
                <a:cs typeface="Calibri"/>
              </a:rPr>
              <a:t> </a:t>
            </a:r>
            <a:r>
              <a:rPr sz="2200" b="1" dirty="0">
                <a:solidFill>
                  <a:srgbClr val="FFFFFF"/>
                </a:solidFill>
                <a:latin typeface="Calibri"/>
                <a:cs typeface="Calibri"/>
              </a:rPr>
              <a:t>will</a:t>
            </a:r>
            <a:r>
              <a:rPr sz="2200" b="1" spc="-50" dirty="0">
                <a:solidFill>
                  <a:srgbClr val="FFFFFF"/>
                </a:solidFill>
                <a:latin typeface="Calibri"/>
                <a:cs typeface="Calibri"/>
              </a:rPr>
              <a:t> </a:t>
            </a:r>
            <a:r>
              <a:rPr sz="2200" b="1" dirty="0">
                <a:solidFill>
                  <a:srgbClr val="FFFFFF"/>
                </a:solidFill>
                <a:latin typeface="Calibri"/>
                <a:cs typeface="Calibri"/>
              </a:rPr>
              <a:t>be</a:t>
            </a:r>
            <a:r>
              <a:rPr sz="2200" b="1" spc="-45" dirty="0">
                <a:solidFill>
                  <a:srgbClr val="FFFFFF"/>
                </a:solidFill>
                <a:latin typeface="Calibri"/>
                <a:cs typeface="Calibri"/>
              </a:rPr>
              <a:t> </a:t>
            </a:r>
            <a:r>
              <a:rPr sz="2200" b="1" dirty="0">
                <a:solidFill>
                  <a:srgbClr val="FFFFFF"/>
                </a:solidFill>
                <a:latin typeface="Calibri"/>
                <a:cs typeface="Calibri"/>
              </a:rPr>
              <a:t>able</a:t>
            </a:r>
            <a:r>
              <a:rPr sz="2200" b="1" spc="-50" dirty="0">
                <a:solidFill>
                  <a:srgbClr val="FFFFFF"/>
                </a:solidFill>
                <a:latin typeface="Calibri"/>
                <a:cs typeface="Calibri"/>
              </a:rPr>
              <a:t> </a:t>
            </a:r>
            <a:r>
              <a:rPr sz="2200" b="1" spc="-25" dirty="0">
                <a:solidFill>
                  <a:srgbClr val="FFFFFF"/>
                </a:solidFill>
                <a:latin typeface="Calibri"/>
                <a:cs typeface="Calibri"/>
              </a:rPr>
              <a:t>to:</a:t>
            </a:r>
            <a:endParaRPr sz="2200" dirty="0">
              <a:latin typeface="Calibri"/>
              <a:cs typeface="Calibri"/>
            </a:endParaRPr>
          </a:p>
          <a:p>
            <a:pPr>
              <a:lnSpc>
                <a:spcPct val="100000"/>
              </a:lnSpc>
              <a:spcBef>
                <a:spcPts val="70"/>
              </a:spcBef>
            </a:pPr>
            <a:endParaRPr sz="1450" dirty="0">
              <a:latin typeface="Calibri"/>
              <a:cs typeface="Calibri"/>
            </a:endParaRPr>
          </a:p>
          <a:p>
            <a:pPr marL="317500" indent="-304800">
              <a:lnSpc>
                <a:spcPct val="100000"/>
              </a:lnSpc>
              <a:buChar char="•"/>
              <a:tabLst>
                <a:tab pos="316865" algn="l"/>
                <a:tab pos="317500" algn="l"/>
              </a:tabLst>
            </a:pPr>
            <a:r>
              <a:rPr sz="2200" dirty="0">
                <a:solidFill>
                  <a:srgbClr val="090C14"/>
                </a:solidFill>
                <a:latin typeface="Calibri"/>
                <a:cs typeface="Calibri"/>
              </a:rPr>
              <a:t>describe</a:t>
            </a:r>
            <a:r>
              <a:rPr sz="2200" spc="-100" dirty="0">
                <a:solidFill>
                  <a:srgbClr val="090C14"/>
                </a:solidFill>
                <a:latin typeface="Calibri"/>
                <a:cs typeface="Calibri"/>
              </a:rPr>
              <a:t> </a:t>
            </a:r>
            <a:r>
              <a:rPr sz="2200" dirty="0">
                <a:solidFill>
                  <a:srgbClr val="090C14"/>
                </a:solidFill>
                <a:latin typeface="Calibri"/>
                <a:cs typeface="Calibri"/>
              </a:rPr>
              <a:t>what</a:t>
            </a:r>
            <a:r>
              <a:rPr sz="2200" spc="-100" dirty="0">
                <a:solidFill>
                  <a:srgbClr val="090C14"/>
                </a:solidFill>
                <a:latin typeface="Calibri"/>
                <a:cs typeface="Calibri"/>
              </a:rPr>
              <a:t> </a:t>
            </a:r>
            <a:r>
              <a:rPr sz="2200" spc="-10" dirty="0">
                <a:solidFill>
                  <a:srgbClr val="090C14"/>
                </a:solidFill>
                <a:latin typeface="Calibri"/>
                <a:cs typeface="Calibri"/>
              </a:rPr>
              <a:t>Remembrance</a:t>
            </a:r>
            <a:r>
              <a:rPr sz="2200" spc="-100" dirty="0">
                <a:solidFill>
                  <a:srgbClr val="090C14"/>
                </a:solidFill>
                <a:latin typeface="Calibri"/>
                <a:cs typeface="Calibri"/>
              </a:rPr>
              <a:t> </a:t>
            </a:r>
            <a:r>
              <a:rPr sz="2200" spc="-25" dirty="0">
                <a:solidFill>
                  <a:srgbClr val="090C14"/>
                </a:solidFill>
                <a:latin typeface="Calibri"/>
                <a:cs typeface="Calibri"/>
              </a:rPr>
              <a:t>is</a:t>
            </a:r>
            <a:endParaRPr sz="2200" dirty="0">
              <a:latin typeface="Calibri"/>
              <a:cs typeface="Calibri"/>
            </a:endParaRPr>
          </a:p>
          <a:p>
            <a:pPr>
              <a:lnSpc>
                <a:spcPct val="100000"/>
              </a:lnSpc>
              <a:spcBef>
                <a:spcPts val="65"/>
              </a:spcBef>
              <a:buClr>
                <a:srgbClr val="090C14"/>
              </a:buClr>
              <a:buFont typeface="Calibri"/>
              <a:buChar char="•"/>
            </a:pPr>
            <a:endParaRPr sz="1450" dirty="0">
              <a:latin typeface="Calibri"/>
              <a:cs typeface="Calibri"/>
            </a:endParaRPr>
          </a:p>
          <a:p>
            <a:pPr marL="317500" indent="-304800">
              <a:lnSpc>
                <a:spcPct val="100000"/>
              </a:lnSpc>
              <a:spcBef>
                <a:spcPts val="5"/>
              </a:spcBef>
              <a:buChar char="•"/>
              <a:tabLst>
                <a:tab pos="316865" algn="l"/>
                <a:tab pos="317500" algn="l"/>
              </a:tabLst>
            </a:pPr>
            <a:r>
              <a:rPr sz="2200" spc="-10" dirty="0">
                <a:solidFill>
                  <a:srgbClr val="090C14"/>
                </a:solidFill>
                <a:latin typeface="Calibri"/>
                <a:cs typeface="Calibri"/>
              </a:rPr>
              <a:t>explain</a:t>
            </a:r>
            <a:r>
              <a:rPr sz="2200" spc="-70" dirty="0">
                <a:solidFill>
                  <a:srgbClr val="090C14"/>
                </a:solidFill>
                <a:latin typeface="Calibri"/>
                <a:cs typeface="Calibri"/>
              </a:rPr>
              <a:t> </a:t>
            </a:r>
            <a:r>
              <a:rPr sz="2200" dirty="0">
                <a:solidFill>
                  <a:srgbClr val="090C14"/>
                </a:solidFill>
                <a:latin typeface="Calibri"/>
                <a:cs typeface="Calibri"/>
              </a:rPr>
              <a:t>why</a:t>
            </a:r>
            <a:r>
              <a:rPr sz="2200" spc="-65" dirty="0">
                <a:solidFill>
                  <a:srgbClr val="090C14"/>
                </a:solidFill>
                <a:latin typeface="Calibri"/>
                <a:cs typeface="Calibri"/>
              </a:rPr>
              <a:t> </a:t>
            </a:r>
            <a:r>
              <a:rPr sz="2200" dirty="0">
                <a:solidFill>
                  <a:srgbClr val="090C14"/>
                </a:solidFill>
                <a:latin typeface="Calibri"/>
                <a:cs typeface="Calibri"/>
              </a:rPr>
              <a:t>we</a:t>
            </a:r>
            <a:r>
              <a:rPr sz="2200" spc="-65" dirty="0">
                <a:solidFill>
                  <a:srgbClr val="090C14"/>
                </a:solidFill>
                <a:latin typeface="Calibri"/>
                <a:cs typeface="Calibri"/>
              </a:rPr>
              <a:t> </a:t>
            </a:r>
            <a:r>
              <a:rPr sz="2200" spc="-20" dirty="0">
                <a:solidFill>
                  <a:srgbClr val="090C14"/>
                </a:solidFill>
                <a:latin typeface="Calibri"/>
                <a:cs typeface="Calibri"/>
              </a:rPr>
              <a:t>commemorate</a:t>
            </a:r>
            <a:r>
              <a:rPr sz="2200" spc="-65" dirty="0">
                <a:solidFill>
                  <a:srgbClr val="090C14"/>
                </a:solidFill>
                <a:latin typeface="Calibri"/>
                <a:cs typeface="Calibri"/>
              </a:rPr>
              <a:t> </a:t>
            </a:r>
            <a:r>
              <a:rPr sz="2200" spc="-10" dirty="0">
                <a:solidFill>
                  <a:srgbClr val="090C14"/>
                </a:solidFill>
                <a:latin typeface="Calibri"/>
                <a:cs typeface="Calibri"/>
              </a:rPr>
              <a:t>Remembrance</a:t>
            </a:r>
            <a:endParaRPr sz="2200" dirty="0">
              <a:latin typeface="Calibri"/>
              <a:cs typeface="Calibri"/>
            </a:endParaRPr>
          </a:p>
          <a:p>
            <a:pPr>
              <a:lnSpc>
                <a:spcPct val="100000"/>
              </a:lnSpc>
              <a:spcBef>
                <a:spcPts val="60"/>
              </a:spcBef>
              <a:buClr>
                <a:srgbClr val="090C14"/>
              </a:buClr>
              <a:buFont typeface="Calibri"/>
              <a:buChar char="•"/>
            </a:pPr>
            <a:endParaRPr sz="1650" dirty="0">
              <a:latin typeface="Calibri"/>
              <a:cs typeface="Calibri"/>
            </a:endParaRPr>
          </a:p>
          <a:p>
            <a:pPr marL="317500" marR="437515" indent="-304800">
              <a:lnSpc>
                <a:spcPts val="2400"/>
              </a:lnSpc>
              <a:buChar char="•"/>
              <a:tabLst>
                <a:tab pos="316865" algn="l"/>
                <a:tab pos="317500" algn="l"/>
              </a:tabLst>
            </a:pPr>
            <a:r>
              <a:rPr sz="2200" dirty="0">
                <a:solidFill>
                  <a:srgbClr val="090C14"/>
                </a:solidFill>
                <a:latin typeface="Calibri"/>
                <a:cs typeface="Calibri"/>
              </a:rPr>
              <a:t>give</a:t>
            </a:r>
            <a:r>
              <a:rPr sz="2200" spc="-70" dirty="0">
                <a:solidFill>
                  <a:srgbClr val="090C14"/>
                </a:solidFill>
                <a:latin typeface="Calibri"/>
                <a:cs typeface="Calibri"/>
              </a:rPr>
              <a:t> </a:t>
            </a:r>
            <a:r>
              <a:rPr sz="2200" spc="-10" dirty="0">
                <a:solidFill>
                  <a:srgbClr val="090C14"/>
                </a:solidFill>
                <a:latin typeface="Calibri"/>
                <a:cs typeface="Calibri"/>
              </a:rPr>
              <a:t>examples</a:t>
            </a:r>
            <a:r>
              <a:rPr sz="2200" spc="-70" dirty="0">
                <a:solidFill>
                  <a:srgbClr val="090C14"/>
                </a:solidFill>
                <a:latin typeface="Calibri"/>
                <a:cs typeface="Calibri"/>
              </a:rPr>
              <a:t> </a:t>
            </a:r>
            <a:r>
              <a:rPr sz="2200" dirty="0">
                <a:solidFill>
                  <a:srgbClr val="090C14"/>
                </a:solidFill>
                <a:latin typeface="Calibri"/>
                <a:cs typeface="Calibri"/>
              </a:rPr>
              <a:t>of</a:t>
            </a:r>
            <a:r>
              <a:rPr sz="2200" spc="-65" dirty="0">
                <a:solidFill>
                  <a:srgbClr val="090C14"/>
                </a:solidFill>
                <a:latin typeface="Calibri"/>
                <a:cs typeface="Calibri"/>
              </a:rPr>
              <a:t> </a:t>
            </a:r>
            <a:r>
              <a:rPr sz="2200" dirty="0">
                <a:solidFill>
                  <a:srgbClr val="090C14"/>
                </a:solidFill>
                <a:latin typeface="Calibri"/>
                <a:cs typeface="Calibri"/>
              </a:rPr>
              <a:t>the</a:t>
            </a:r>
            <a:r>
              <a:rPr sz="2200" spc="-70" dirty="0">
                <a:solidFill>
                  <a:srgbClr val="090C14"/>
                </a:solidFill>
                <a:latin typeface="Calibri"/>
                <a:cs typeface="Calibri"/>
              </a:rPr>
              <a:t> </a:t>
            </a:r>
            <a:r>
              <a:rPr sz="2200" spc="-10" dirty="0">
                <a:solidFill>
                  <a:srgbClr val="090C14"/>
                </a:solidFill>
                <a:latin typeface="Calibri"/>
                <a:cs typeface="Calibri"/>
              </a:rPr>
              <a:t>diverse</a:t>
            </a:r>
            <a:r>
              <a:rPr sz="2200" spc="-65" dirty="0">
                <a:solidFill>
                  <a:srgbClr val="090C14"/>
                </a:solidFill>
                <a:latin typeface="Calibri"/>
                <a:cs typeface="Calibri"/>
              </a:rPr>
              <a:t> </a:t>
            </a:r>
            <a:r>
              <a:rPr sz="2200" spc="-10" dirty="0">
                <a:solidFill>
                  <a:srgbClr val="090C14"/>
                </a:solidFill>
                <a:latin typeface="Calibri"/>
                <a:cs typeface="Calibri"/>
              </a:rPr>
              <a:t>ways</a:t>
            </a:r>
            <a:r>
              <a:rPr sz="2200" spc="-70" dirty="0">
                <a:solidFill>
                  <a:srgbClr val="090C14"/>
                </a:solidFill>
                <a:latin typeface="Calibri"/>
                <a:cs typeface="Calibri"/>
              </a:rPr>
              <a:t> </a:t>
            </a:r>
            <a:r>
              <a:rPr sz="2200" dirty="0">
                <a:solidFill>
                  <a:srgbClr val="090C14"/>
                </a:solidFill>
                <a:latin typeface="Calibri"/>
                <a:cs typeface="Calibri"/>
              </a:rPr>
              <a:t>that</a:t>
            </a:r>
            <a:r>
              <a:rPr sz="2200" spc="-70" dirty="0">
                <a:solidFill>
                  <a:srgbClr val="090C14"/>
                </a:solidFill>
                <a:latin typeface="Calibri"/>
                <a:cs typeface="Calibri"/>
              </a:rPr>
              <a:t> </a:t>
            </a:r>
            <a:r>
              <a:rPr sz="2200" spc="-25" dirty="0">
                <a:solidFill>
                  <a:srgbClr val="090C14"/>
                </a:solidFill>
                <a:latin typeface="Calibri"/>
                <a:cs typeface="Calibri"/>
              </a:rPr>
              <a:t>we </a:t>
            </a:r>
            <a:r>
              <a:rPr sz="2200" spc="-20" dirty="0">
                <a:solidFill>
                  <a:srgbClr val="090C14"/>
                </a:solidFill>
                <a:latin typeface="Calibri"/>
                <a:cs typeface="Calibri"/>
              </a:rPr>
              <a:t>commemorate</a:t>
            </a:r>
            <a:r>
              <a:rPr sz="2200" spc="-35" dirty="0">
                <a:solidFill>
                  <a:srgbClr val="090C14"/>
                </a:solidFill>
                <a:latin typeface="Calibri"/>
                <a:cs typeface="Calibri"/>
              </a:rPr>
              <a:t> </a:t>
            </a:r>
            <a:r>
              <a:rPr sz="2200" spc="-20" dirty="0">
                <a:solidFill>
                  <a:srgbClr val="090C14"/>
                </a:solidFill>
                <a:latin typeface="Calibri"/>
                <a:cs typeface="Calibri"/>
              </a:rPr>
              <a:t>Remembrance</a:t>
            </a:r>
            <a:r>
              <a:rPr sz="2200" spc="-35" dirty="0">
                <a:solidFill>
                  <a:srgbClr val="090C14"/>
                </a:solidFill>
                <a:latin typeface="Calibri"/>
                <a:cs typeface="Calibri"/>
              </a:rPr>
              <a:t> </a:t>
            </a:r>
            <a:r>
              <a:rPr sz="2200" dirty="0">
                <a:solidFill>
                  <a:srgbClr val="090C14"/>
                </a:solidFill>
                <a:latin typeface="Calibri"/>
                <a:cs typeface="Calibri"/>
              </a:rPr>
              <a:t>in</a:t>
            </a:r>
            <a:r>
              <a:rPr sz="2200" spc="-35" dirty="0">
                <a:solidFill>
                  <a:srgbClr val="090C14"/>
                </a:solidFill>
                <a:latin typeface="Calibri"/>
                <a:cs typeface="Calibri"/>
              </a:rPr>
              <a:t> </a:t>
            </a:r>
            <a:r>
              <a:rPr sz="2200" dirty="0">
                <a:solidFill>
                  <a:srgbClr val="090C14"/>
                </a:solidFill>
                <a:latin typeface="Calibri"/>
                <a:cs typeface="Calibri"/>
              </a:rPr>
              <a:t>the</a:t>
            </a:r>
            <a:r>
              <a:rPr sz="2200" spc="-30" dirty="0">
                <a:solidFill>
                  <a:srgbClr val="090C14"/>
                </a:solidFill>
                <a:latin typeface="Calibri"/>
                <a:cs typeface="Calibri"/>
              </a:rPr>
              <a:t> </a:t>
            </a:r>
            <a:r>
              <a:rPr sz="2200" spc="-25" dirty="0">
                <a:solidFill>
                  <a:srgbClr val="090C14"/>
                </a:solidFill>
                <a:latin typeface="Calibri"/>
                <a:cs typeface="Calibri"/>
              </a:rPr>
              <a:t>UK.</a:t>
            </a:r>
            <a:endParaRPr sz="2200" dirty="0">
              <a:latin typeface="Calibri"/>
              <a:cs typeface="Calibri"/>
            </a:endParaRPr>
          </a:p>
        </p:txBody>
      </p:sp>
    </p:spTree>
    <p:extLst>
      <p:ext uri="{BB962C8B-B14F-4D97-AF65-F5344CB8AC3E}">
        <p14:creationId xmlns:p14="http://schemas.microsoft.com/office/powerpoint/2010/main" val="3818359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3">
            <a:extLst>
              <a:ext uri="{FF2B5EF4-FFF2-40B4-BE49-F238E27FC236}">
                <a16:creationId xmlns:a16="http://schemas.microsoft.com/office/drawing/2014/main" id="{CB579914-8C56-6117-A205-5ECED356D325}"/>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751738"/>
            <a:ext cx="5621865" cy="871788"/>
          </a:xfrm>
          <a:prstGeom prst="rect">
            <a:avLst/>
          </a:prstGeom>
        </p:spPr>
      </p:pic>
      <p:pic>
        <p:nvPicPr>
          <p:cNvPr id="3" name="object 4">
            <a:extLst>
              <a:ext uri="{FF2B5EF4-FFF2-40B4-BE49-F238E27FC236}">
                <a16:creationId xmlns:a16="http://schemas.microsoft.com/office/drawing/2014/main" id="{9B377C77-2FF1-3494-E5D1-B428D447C07D}"/>
              </a:ext>
            </a:extLst>
          </p:cNvPr>
          <p:cNvPicPr/>
          <p:nvPr/>
        </p:nvPicPr>
        <p:blipFill>
          <a:blip r:embed="rId4" cstate="email">
            <a:extLst>
              <a:ext uri="{28A0092B-C50C-407E-A947-70E740481C1C}">
                <a14:useLocalDpi xmlns:a14="http://schemas.microsoft.com/office/drawing/2010/main"/>
              </a:ext>
            </a:extLst>
          </a:blip>
          <a:stretch>
            <a:fillRect/>
          </a:stretch>
        </p:blipFill>
        <p:spPr>
          <a:xfrm>
            <a:off x="8280400" y="3333038"/>
            <a:ext cx="7315186" cy="2153682"/>
          </a:xfrm>
          <a:prstGeom prst="rect">
            <a:avLst/>
          </a:prstGeom>
        </p:spPr>
      </p:pic>
      <p:grpSp>
        <p:nvGrpSpPr>
          <p:cNvPr id="4" name="object 5">
            <a:extLst>
              <a:ext uri="{FF2B5EF4-FFF2-40B4-BE49-F238E27FC236}">
                <a16:creationId xmlns:a16="http://schemas.microsoft.com/office/drawing/2014/main" id="{79A72EE6-A21F-5BB0-C63A-494EFB124423}"/>
              </a:ext>
            </a:extLst>
          </p:cNvPr>
          <p:cNvGrpSpPr/>
          <p:nvPr/>
        </p:nvGrpSpPr>
        <p:grpSpPr>
          <a:xfrm>
            <a:off x="843089" y="3333032"/>
            <a:ext cx="7132510" cy="2153689"/>
            <a:chOff x="843089" y="3333032"/>
            <a:chExt cx="7132510" cy="2153689"/>
          </a:xfrm>
        </p:grpSpPr>
        <p:pic>
          <p:nvPicPr>
            <p:cNvPr id="5" name="object 6">
              <a:extLst>
                <a:ext uri="{FF2B5EF4-FFF2-40B4-BE49-F238E27FC236}">
                  <a16:creationId xmlns:a16="http://schemas.microsoft.com/office/drawing/2014/main" id="{95D55E32-060F-7115-F2C2-AF2B9367A972}"/>
                </a:ext>
              </a:extLst>
            </p:cNvPr>
            <p:cNvPicPr/>
            <p:nvPr/>
          </p:nvPicPr>
          <p:blipFill>
            <a:blip r:embed="rId5" cstate="email">
              <a:extLst>
                <a:ext uri="{28A0092B-C50C-407E-A947-70E740481C1C}">
                  <a14:useLocalDpi xmlns:a14="http://schemas.microsoft.com/office/drawing/2010/main"/>
                </a:ext>
              </a:extLst>
            </a:blip>
            <a:stretch>
              <a:fillRect/>
            </a:stretch>
          </p:blipFill>
          <p:spPr>
            <a:xfrm>
              <a:off x="843089" y="5214048"/>
              <a:ext cx="6981228" cy="238747"/>
            </a:xfrm>
            <a:prstGeom prst="rect">
              <a:avLst/>
            </a:prstGeom>
          </p:spPr>
        </p:pic>
        <p:pic>
          <p:nvPicPr>
            <p:cNvPr id="6" name="object 7">
              <a:extLst>
                <a:ext uri="{FF2B5EF4-FFF2-40B4-BE49-F238E27FC236}">
                  <a16:creationId xmlns:a16="http://schemas.microsoft.com/office/drawing/2014/main" id="{900FE9B5-2389-DDC8-D3F4-365AA6F6838A}"/>
                </a:ext>
              </a:extLst>
            </p:cNvPr>
            <p:cNvPicPr/>
            <p:nvPr/>
          </p:nvPicPr>
          <p:blipFill>
            <a:blip r:embed="rId6" cstate="email">
              <a:extLst>
                <a:ext uri="{28A0092B-C50C-407E-A947-70E740481C1C}">
                  <a14:useLocalDpi xmlns:a14="http://schemas.microsoft.com/office/drawing/2010/main"/>
                </a:ext>
              </a:extLst>
            </a:blip>
            <a:stretch>
              <a:fillRect/>
            </a:stretch>
          </p:blipFill>
          <p:spPr>
            <a:xfrm>
              <a:off x="962456" y="3333038"/>
              <a:ext cx="6893763" cy="238747"/>
            </a:xfrm>
            <a:prstGeom prst="rect">
              <a:avLst/>
            </a:prstGeom>
          </p:spPr>
        </p:pic>
        <p:pic>
          <p:nvPicPr>
            <p:cNvPr id="7" name="object 8">
              <a:extLst>
                <a:ext uri="{FF2B5EF4-FFF2-40B4-BE49-F238E27FC236}">
                  <a16:creationId xmlns:a16="http://schemas.microsoft.com/office/drawing/2014/main" id="{9E204EE0-2263-1B57-D2A3-82617CB0112A}"/>
                </a:ext>
              </a:extLst>
            </p:cNvPr>
            <p:cNvPicPr/>
            <p:nvPr/>
          </p:nvPicPr>
          <p:blipFill>
            <a:blip r:embed="rId7" cstate="email">
              <a:extLst>
                <a:ext uri="{28A0092B-C50C-407E-A947-70E740481C1C}">
                  <a14:useLocalDpi xmlns:a14="http://schemas.microsoft.com/office/drawing/2010/main"/>
                </a:ext>
              </a:extLst>
            </a:blip>
            <a:stretch>
              <a:fillRect/>
            </a:stretch>
          </p:blipFill>
          <p:spPr>
            <a:xfrm>
              <a:off x="843089" y="3333032"/>
              <a:ext cx="238747" cy="2153684"/>
            </a:xfrm>
            <a:prstGeom prst="rect">
              <a:avLst/>
            </a:prstGeom>
          </p:spPr>
        </p:pic>
        <p:pic>
          <p:nvPicPr>
            <p:cNvPr id="8" name="object 9">
              <a:extLst>
                <a:ext uri="{FF2B5EF4-FFF2-40B4-BE49-F238E27FC236}">
                  <a16:creationId xmlns:a16="http://schemas.microsoft.com/office/drawing/2014/main" id="{4ED38BA5-956F-A239-B866-95480C99BBB0}"/>
                </a:ext>
              </a:extLst>
            </p:cNvPr>
            <p:cNvPicPr/>
            <p:nvPr/>
          </p:nvPicPr>
          <p:blipFill>
            <a:blip r:embed="rId8" cstate="email">
              <a:extLst>
                <a:ext uri="{28A0092B-C50C-407E-A947-70E740481C1C}">
                  <a14:useLocalDpi xmlns:a14="http://schemas.microsoft.com/office/drawing/2010/main"/>
                </a:ext>
              </a:extLst>
            </a:blip>
            <a:stretch>
              <a:fillRect/>
            </a:stretch>
          </p:blipFill>
          <p:spPr>
            <a:xfrm>
              <a:off x="7736844" y="3333038"/>
              <a:ext cx="238755" cy="2153683"/>
            </a:xfrm>
            <a:prstGeom prst="rect">
              <a:avLst/>
            </a:prstGeom>
          </p:spPr>
        </p:pic>
      </p:grpSp>
      <p:sp>
        <p:nvSpPr>
          <p:cNvPr id="9" name="object 10">
            <a:extLst>
              <a:ext uri="{FF2B5EF4-FFF2-40B4-BE49-F238E27FC236}">
                <a16:creationId xmlns:a16="http://schemas.microsoft.com/office/drawing/2014/main" id="{B9FABE36-9410-6E77-7D65-5D2C4EC62D8D}"/>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a:t>WHAT</a:t>
            </a:r>
            <a:r>
              <a:rPr lang="en-GB" spc="-95"/>
              <a:t> </a:t>
            </a:r>
            <a:r>
              <a:rPr lang="en-GB"/>
              <a:t>IS</a:t>
            </a:r>
            <a:r>
              <a:rPr lang="en-GB" spc="-80"/>
              <a:t> </a:t>
            </a:r>
            <a:r>
              <a:rPr lang="en-GB" spc="-10"/>
              <a:t>REMEMBRANCE?</a:t>
            </a:r>
            <a:endParaRPr lang="en-GB" spc="-10" dirty="0"/>
          </a:p>
        </p:txBody>
      </p:sp>
      <p:sp>
        <p:nvSpPr>
          <p:cNvPr id="10" name="object 11">
            <a:extLst>
              <a:ext uri="{FF2B5EF4-FFF2-40B4-BE49-F238E27FC236}">
                <a16:creationId xmlns:a16="http://schemas.microsoft.com/office/drawing/2014/main" id="{79847816-9A6F-B359-ACA8-D7E955C2FF31}"/>
              </a:ext>
            </a:extLst>
          </p:cNvPr>
          <p:cNvSpPr txBox="1"/>
          <p:nvPr/>
        </p:nvSpPr>
        <p:spPr>
          <a:xfrm>
            <a:off x="9093200" y="3797300"/>
            <a:ext cx="5532755" cy="1051560"/>
          </a:xfrm>
          <a:prstGeom prst="rect">
            <a:avLst/>
          </a:prstGeom>
        </p:spPr>
        <p:txBody>
          <a:bodyPr vert="horz" wrap="square" lIns="0" tIns="53340" rIns="0" bIns="0" rtlCol="0">
            <a:spAutoFit/>
          </a:bodyPr>
          <a:lstStyle/>
          <a:p>
            <a:pPr marL="12700" marR="5080" algn="just">
              <a:lnSpc>
                <a:spcPts val="2600"/>
              </a:lnSpc>
              <a:spcBef>
                <a:spcPts val="420"/>
              </a:spcBef>
            </a:pPr>
            <a:r>
              <a:rPr sz="2400" dirty="0">
                <a:solidFill>
                  <a:srgbClr val="FFFFFF"/>
                </a:solidFill>
                <a:latin typeface="Calibri"/>
                <a:cs typeface="Calibri"/>
              </a:rPr>
              <a:t>We</a:t>
            </a:r>
            <a:r>
              <a:rPr sz="2400" spc="-85" dirty="0">
                <a:solidFill>
                  <a:srgbClr val="FFFFFF"/>
                </a:solidFill>
                <a:latin typeface="Calibri"/>
                <a:cs typeface="Calibri"/>
              </a:rPr>
              <a:t> </a:t>
            </a:r>
            <a:r>
              <a:rPr sz="2400" spc="-20" dirty="0">
                <a:solidFill>
                  <a:srgbClr val="FFFFFF"/>
                </a:solidFill>
                <a:latin typeface="Calibri"/>
                <a:cs typeface="Calibri"/>
              </a:rPr>
              <a:t>commemorate</a:t>
            </a:r>
            <a:r>
              <a:rPr sz="2400" spc="-85" dirty="0">
                <a:solidFill>
                  <a:srgbClr val="FFFFFF"/>
                </a:solidFill>
                <a:latin typeface="Calibri"/>
                <a:cs typeface="Calibri"/>
              </a:rPr>
              <a:t> </a:t>
            </a:r>
            <a:r>
              <a:rPr sz="2400" spc="-20" dirty="0">
                <a:solidFill>
                  <a:srgbClr val="FFFFFF"/>
                </a:solidFill>
                <a:latin typeface="Calibri"/>
                <a:cs typeface="Calibri"/>
              </a:rPr>
              <a:t>Remembrance</a:t>
            </a:r>
            <a:r>
              <a:rPr sz="2400" spc="-85" dirty="0">
                <a:solidFill>
                  <a:srgbClr val="FFFFFF"/>
                </a:solidFill>
                <a:latin typeface="Calibri"/>
                <a:cs typeface="Calibri"/>
              </a:rPr>
              <a:t> </a:t>
            </a:r>
            <a:r>
              <a:rPr sz="2400" dirty="0">
                <a:solidFill>
                  <a:srgbClr val="FFFFFF"/>
                </a:solidFill>
                <a:latin typeface="Calibri"/>
                <a:cs typeface="Calibri"/>
              </a:rPr>
              <a:t>every</a:t>
            </a:r>
            <a:r>
              <a:rPr sz="2400" spc="-80" dirty="0">
                <a:solidFill>
                  <a:srgbClr val="FFFFFF"/>
                </a:solidFill>
                <a:latin typeface="Calibri"/>
                <a:cs typeface="Calibri"/>
              </a:rPr>
              <a:t> </a:t>
            </a:r>
            <a:r>
              <a:rPr sz="2400" spc="-20" dirty="0">
                <a:solidFill>
                  <a:srgbClr val="FFFFFF"/>
                </a:solidFill>
                <a:latin typeface="Calibri"/>
                <a:cs typeface="Calibri"/>
              </a:rPr>
              <a:t>year </a:t>
            </a:r>
            <a:r>
              <a:rPr sz="2400" dirty="0">
                <a:solidFill>
                  <a:srgbClr val="FFFFFF"/>
                </a:solidFill>
                <a:latin typeface="Calibri"/>
                <a:cs typeface="Calibri"/>
              </a:rPr>
              <a:t>at</a:t>
            </a:r>
            <a:r>
              <a:rPr sz="2400" spc="-50" dirty="0">
                <a:solidFill>
                  <a:srgbClr val="FFFFFF"/>
                </a:solidFill>
                <a:latin typeface="Calibri"/>
                <a:cs typeface="Calibri"/>
              </a:rPr>
              <a:t> </a:t>
            </a:r>
            <a:r>
              <a:rPr sz="2400" dirty="0">
                <a:solidFill>
                  <a:srgbClr val="FFFFFF"/>
                </a:solidFill>
                <a:latin typeface="Calibri"/>
                <a:cs typeface="Calibri"/>
              </a:rPr>
              <a:t>11:00</a:t>
            </a:r>
            <a:r>
              <a:rPr sz="2400" spc="-50" dirty="0">
                <a:solidFill>
                  <a:srgbClr val="FFFFFF"/>
                </a:solidFill>
                <a:latin typeface="Calibri"/>
                <a:cs typeface="Calibri"/>
              </a:rPr>
              <a:t> </a:t>
            </a:r>
            <a:r>
              <a:rPr sz="2400" dirty="0">
                <a:solidFill>
                  <a:srgbClr val="FFFFFF"/>
                </a:solidFill>
                <a:latin typeface="Calibri"/>
                <a:cs typeface="Calibri"/>
              </a:rPr>
              <a:t>on</a:t>
            </a:r>
            <a:r>
              <a:rPr sz="2400" spc="-50" dirty="0">
                <a:solidFill>
                  <a:srgbClr val="FFFFFF"/>
                </a:solidFill>
                <a:latin typeface="Calibri"/>
                <a:cs typeface="Calibri"/>
              </a:rPr>
              <a:t> </a:t>
            </a:r>
            <a:r>
              <a:rPr sz="2400" dirty="0">
                <a:solidFill>
                  <a:srgbClr val="FFFFFF"/>
                </a:solidFill>
                <a:latin typeface="Calibri"/>
                <a:cs typeface="Calibri"/>
              </a:rPr>
              <a:t>the</a:t>
            </a:r>
            <a:r>
              <a:rPr sz="2400" spc="-50" dirty="0">
                <a:solidFill>
                  <a:srgbClr val="FFFFFF"/>
                </a:solidFill>
                <a:latin typeface="Calibri"/>
                <a:cs typeface="Calibri"/>
              </a:rPr>
              <a:t> </a:t>
            </a:r>
            <a:r>
              <a:rPr sz="2400" dirty="0">
                <a:solidFill>
                  <a:srgbClr val="FFFFFF"/>
                </a:solidFill>
                <a:latin typeface="Calibri"/>
                <a:cs typeface="Calibri"/>
              </a:rPr>
              <a:t>11th</a:t>
            </a:r>
            <a:r>
              <a:rPr sz="2400" spc="-50" dirty="0">
                <a:solidFill>
                  <a:srgbClr val="FFFFFF"/>
                </a:solidFill>
                <a:latin typeface="Calibri"/>
                <a:cs typeface="Calibri"/>
              </a:rPr>
              <a:t> </a:t>
            </a:r>
            <a:r>
              <a:rPr sz="2400" dirty="0">
                <a:solidFill>
                  <a:srgbClr val="FFFFFF"/>
                </a:solidFill>
                <a:latin typeface="Calibri"/>
                <a:cs typeface="Calibri"/>
              </a:rPr>
              <a:t>day</a:t>
            </a:r>
            <a:r>
              <a:rPr sz="2400" spc="-50" dirty="0">
                <a:solidFill>
                  <a:srgbClr val="FFFFFF"/>
                </a:solidFill>
                <a:latin typeface="Calibri"/>
                <a:cs typeface="Calibri"/>
              </a:rPr>
              <a:t> </a:t>
            </a:r>
            <a:r>
              <a:rPr sz="2400" dirty="0">
                <a:solidFill>
                  <a:srgbClr val="FFFFFF"/>
                </a:solidFill>
                <a:latin typeface="Calibri"/>
                <a:cs typeface="Calibri"/>
              </a:rPr>
              <a:t>of</a:t>
            </a:r>
            <a:r>
              <a:rPr sz="2400" spc="-50" dirty="0">
                <a:solidFill>
                  <a:srgbClr val="FFFFFF"/>
                </a:solidFill>
                <a:latin typeface="Calibri"/>
                <a:cs typeface="Calibri"/>
              </a:rPr>
              <a:t> </a:t>
            </a:r>
            <a:r>
              <a:rPr sz="2400" dirty="0">
                <a:solidFill>
                  <a:srgbClr val="FFFFFF"/>
                </a:solidFill>
                <a:latin typeface="Calibri"/>
                <a:cs typeface="Calibri"/>
              </a:rPr>
              <a:t>the</a:t>
            </a:r>
            <a:r>
              <a:rPr sz="2400" spc="-50" dirty="0">
                <a:solidFill>
                  <a:srgbClr val="FFFFFF"/>
                </a:solidFill>
                <a:latin typeface="Calibri"/>
                <a:cs typeface="Calibri"/>
              </a:rPr>
              <a:t> </a:t>
            </a:r>
            <a:r>
              <a:rPr sz="2400" dirty="0">
                <a:solidFill>
                  <a:srgbClr val="FFFFFF"/>
                </a:solidFill>
                <a:latin typeface="Calibri"/>
                <a:cs typeface="Calibri"/>
              </a:rPr>
              <a:t>11th</a:t>
            </a:r>
            <a:r>
              <a:rPr sz="2400" spc="-50" dirty="0">
                <a:solidFill>
                  <a:srgbClr val="FFFFFF"/>
                </a:solidFill>
                <a:latin typeface="Calibri"/>
                <a:cs typeface="Calibri"/>
              </a:rPr>
              <a:t> </a:t>
            </a:r>
            <a:r>
              <a:rPr sz="2400" spc="-10" dirty="0">
                <a:solidFill>
                  <a:srgbClr val="FFFFFF"/>
                </a:solidFill>
                <a:latin typeface="Calibri"/>
                <a:cs typeface="Calibri"/>
              </a:rPr>
              <a:t>month, November.</a:t>
            </a:r>
            <a:endParaRPr sz="2400" dirty="0">
              <a:latin typeface="Calibri"/>
              <a:cs typeface="Calibri"/>
            </a:endParaRPr>
          </a:p>
        </p:txBody>
      </p:sp>
      <p:sp>
        <p:nvSpPr>
          <p:cNvPr id="13" name="object 12">
            <a:extLst>
              <a:ext uri="{FF2B5EF4-FFF2-40B4-BE49-F238E27FC236}">
                <a16:creationId xmlns:a16="http://schemas.microsoft.com/office/drawing/2014/main" id="{DEF528B0-65BF-7E12-9872-AA910D621E83}"/>
              </a:ext>
            </a:extLst>
          </p:cNvPr>
          <p:cNvSpPr txBox="1"/>
          <p:nvPr/>
        </p:nvSpPr>
        <p:spPr>
          <a:xfrm>
            <a:off x="938098" y="3523043"/>
            <a:ext cx="6912609" cy="1854200"/>
          </a:xfrm>
          <a:prstGeom prst="rect">
            <a:avLst/>
          </a:prstGeom>
          <a:solidFill>
            <a:srgbClr val="E8AB12"/>
          </a:solidFill>
        </p:spPr>
        <p:txBody>
          <a:bodyPr vert="horz" wrap="square" lIns="0" tIns="1905" rIns="0" bIns="0" rtlCol="0">
            <a:spAutoFit/>
          </a:bodyPr>
          <a:lstStyle/>
          <a:p>
            <a:pPr>
              <a:lnSpc>
                <a:spcPct val="100000"/>
              </a:lnSpc>
              <a:spcBef>
                <a:spcPts val="15"/>
              </a:spcBef>
            </a:pPr>
            <a:endParaRPr sz="1950" dirty="0">
              <a:latin typeface="Times New Roman"/>
              <a:cs typeface="Times New Roman"/>
            </a:endParaRPr>
          </a:p>
          <a:p>
            <a:pPr marL="304165">
              <a:lnSpc>
                <a:spcPct val="100000"/>
              </a:lnSpc>
            </a:pPr>
            <a:r>
              <a:rPr sz="2400" b="1" spc="-10" dirty="0">
                <a:solidFill>
                  <a:srgbClr val="40474F"/>
                </a:solidFill>
                <a:latin typeface="Calibri"/>
                <a:cs typeface="Calibri"/>
              </a:rPr>
              <a:t>Definition</a:t>
            </a:r>
            <a:r>
              <a:rPr sz="2400" b="1" spc="-45" dirty="0">
                <a:solidFill>
                  <a:srgbClr val="40474F"/>
                </a:solidFill>
                <a:latin typeface="Calibri"/>
                <a:cs typeface="Calibri"/>
              </a:rPr>
              <a:t> </a:t>
            </a:r>
            <a:r>
              <a:rPr sz="2400" b="1" dirty="0">
                <a:solidFill>
                  <a:srgbClr val="40474F"/>
                </a:solidFill>
                <a:latin typeface="Calibri"/>
                <a:cs typeface="Calibri"/>
              </a:rPr>
              <a:t>of</a:t>
            </a:r>
            <a:r>
              <a:rPr sz="2400" b="1" spc="-45" dirty="0">
                <a:solidFill>
                  <a:srgbClr val="40474F"/>
                </a:solidFill>
                <a:latin typeface="Calibri"/>
                <a:cs typeface="Calibri"/>
              </a:rPr>
              <a:t> </a:t>
            </a:r>
            <a:r>
              <a:rPr sz="2400" b="1" spc="-10" dirty="0">
                <a:solidFill>
                  <a:srgbClr val="40474F"/>
                </a:solidFill>
                <a:latin typeface="Calibri"/>
                <a:cs typeface="Calibri"/>
              </a:rPr>
              <a:t>Remembrance:</a:t>
            </a:r>
            <a:endParaRPr sz="2400" dirty="0">
              <a:latin typeface="Calibri"/>
              <a:cs typeface="Calibri"/>
            </a:endParaRPr>
          </a:p>
          <a:p>
            <a:pPr>
              <a:lnSpc>
                <a:spcPct val="100000"/>
              </a:lnSpc>
              <a:spcBef>
                <a:spcPts val="5"/>
              </a:spcBef>
            </a:pPr>
            <a:endParaRPr sz="1550" dirty="0">
              <a:latin typeface="Calibri"/>
              <a:cs typeface="Calibri"/>
            </a:endParaRPr>
          </a:p>
          <a:p>
            <a:pPr marL="304165" marR="299085">
              <a:lnSpc>
                <a:spcPts val="2600"/>
              </a:lnSpc>
            </a:pPr>
            <a:r>
              <a:rPr sz="2400" dirty="0">
                <a:solidFill>
                  <a:srgbClr val="40474F"/>
                </a:solidFill>
                <a:latin typeface="Calibri"/>
                <a:cs typeface="Calibri"/>
              </a:rPr>
              <a:t>The</a:t>
            </a:r>
            <a:r>
              <a:rPr sz="2400" spc="-65" dirty="0">
                <a:solidFill>
                  <a:srgbClr val="40474F"/>
                </a:solidFill>
                <a:latin typeface="Calibri"/>
                <a:cs typeface="Calibri"/>
              </a:rPr>
              <a:t> </a:t>
            </a:r>
            <a:r>
              <a:rPr sz="2400" dirty="0">
                <a:solidFill>
                  <a:srgbClr val="40474F"/>
                </a:solidFill>
                <a:latin typeface="Calibri"/>
                <a:cs typeface="Calibri"/>
              </a:rPr>
              <a:t>act</a:t>
            </a:r>
            <a:r>
              <a:rPr sz="2400" spc="-60" dirty="0">
                <a:solidFill>
                  <a:srgbClr val="40474F"/>
                </a:solidFill>
                <a:latin typeface="Calibri"/>
                <a:cs typeface="Calibri"/>
              </a:rPr>
              <a:t> </a:t>
            </a:r>
            <a:r>
              <a:rPr sz="2400" dirty="0">
                <a:solidFill>
                  <a:srgbClr val="40474F"/>
                </a:solidFill>
                <a:latin typeface="Calibri"/>
                <a:cs typeface="Calibri"/>
              </a:rPr>
              <a:t>of</a:t>
            </a:r>
            <a:r>
              <a:rPr sz="2400" spc="-60" dirty="0">
                <a:solidFill>
                  <a:srgbClr val="40474F"/>
                </a:solidFill>
                <a:latin typeface="Calibri"/>
                <a:cs typeface="Calibri"/>
              </a:rPr>
              <a:t> </a:t>
            </a:r>
            <a:r>
              <a:rPr sz="2400" dirty="0">
                <a:solidFill>
                  <a:srgbClr val="40474F"/>
                </a:solidFill>
                <a:latin typeface="Calibri"/>
                <a:cs typeface="Calibri"/>
              </a:rPr>
              <a:t>someone</a:t>
            </a:r>
            <a:r>
              <a:rPr sz="2400" spc="-60" dirty="0">
                <a:solidFill>
                  <a:srgbClr val="40474F"/>
                </a:solidFill>
                <a:latin typeface="Calibri"/>
                <a:cs typeface="Calibri"/>
              </a:rPr>
              <a:t> </a:t>
            </a:r>
            <a:r>
              <a:rPr sz="2400" spc="-10" dirty="0">
                <a:solidFill>
                  <a:srgbClr val="40474F"/>
                </a:solidFill>
                <a:latin typeface="Calibri"/>
                <a:cs typeface="Calibri"/>
              </a:rPr>
              <a:t>remembering</a:t>
            </a:r>
            <a:r>
              <a:rPr sz="2400" spc="-60" dirty="0">
                <a:solidFill>
                  <a:srgbClr val="40474F"/>
                </a:solidFill>
                <a:latin typeface="Calibri"/>
                <a:cs typeface="Calibri"/>
              </a:rPr>
              <a:t> </a:t>
            </a:r>
            <a:r>
              <a:rPr sz="2400" dirty="0">
                <a:solidFill>
                  <a:srgbClr val="40474F"/>
                </a:solidFill>
                <a:latin typeface="Calibri"/>
                <a:cs typeface="Calibri"/>
              </a:rPr>
              <a:t>and</a:t>
            </a:r>
            <a:r>
              <a:rPr sz="2400" spc="-60" dirty="0">
                <a:solidFill>
                  <a:srgbClr val="40474F"/>
                </a:solidFill>
                <a:latin typeface="Calibri"/>
                <a:cs typeface="Calibri"/>
              </a:rPr>
              <a:t> </a:t>
            </a:r>
            <a:r>
              <a:rPr sz="2400" spc="-10" dirty="0">
                <a:solidFill>
                  <a:srgbClr val="40474F"/>
                </a:solidFill>
                <a:latin typeface="Calibri"/>
                <a:cs typeface="Calibri"/>
              </a:rPr>
              <a:t>showing </a:t>
            </a:r>
            <a:r>
              <a:rPr sz="2400" dirty="0">
                <a:solidFill>
                  <a:srgbClr val="40474F"/>
                </a:solidFill>
                <a:latin typeface="Calibri"/>
                <a:cs typeface="Calibri"/>
              </a:rPr>
              <a:t>respect</a:t>
            </a:r>
            <a:r>
              <a:rPr sz="2400" spc="-75" dirty="0">
                <a:solidFill>
                  <a:srgbClr val="40474F"/>
                </a:solidFill>
                <a:latin typeface="Calibri"/>
                <a:cs typeface="Calibri"/>
              </a:rPr>
              <a:t> </a:t>
            </a:r>
            <a:r>
              <a:rPr sz="2400" dirty="0">
                <a:solidFill>
                  <a:srgbClr val="40474F"/>
                </a:solidFill>
                <a:latin typeface="Calibri"/>
                <a:cs typeface="Calibri"/>
              </a:rPr>
              <a:t>for</a:t>
            </a:r>
            <a:r>
              <a:rPr sz="2400" spc="-75" dirty="0">
                <a:solidFill>
                  <a:srgbClr val="40474F"/>
                </a:solidFill>
                <a:latin typeface="Calibri"/>
                <a:cs typeface="Calibri"/>
              </a:rPr>
              <a:t> </a:t>
            </a:r>
            <a:r>
              <a:rPr sz="2400" dirty="0">
                <a:solidFill>
                  <a:srgbClr val="40474F"/>
                </a:solidFill>
                <a:latin typeface="Calibri"/>
                <a:cs typeface="Calibri"/>
              </a:rPr>
              <a:t>someone</a:t>
            </a:r>
            <a:r>
              <a:rPr sz="2400" spc="-75" dirty="0">
                <a:solidFill>
                  <a:srgbClr val="40474F"/>
                </a:solidFill>
                <a:latin typeface="Calibri"/>
                <a:cs typeface="Calibri"/>
              </a:rPr>
              <a:t> </a:t>
            </a:r>
            <a:r>
              <a:rPr sz="2400" dirty="0">
                <a:solidFill>
                  <a:srgbClr val="40474F"/>
                </a:solidFill>
                <a:latin typeface="Calibri"/>
                <a:cs typeface="Calibri"/>
              </a:rPr>
              <a:t>who</a:t>
            </a:r>
            <a:r>
              <a:rPr sz="2400" spc="-70" dirty="0">
                <a:solidFill>
                  <a:srgbClr val="40474F"/>
                </a:solidFill>
                <a:latin typeface="Calibri"/>
                <a:cs typeface="Calibri"/>
              </a:rPr>
              <a:t> </a:t>
            </a:r>
            <a:r>
              <a:rPr sz="2400" dirty="0">
                <a:solidFill>
                  <a:srgbClr val="40474F"/>
                </a:solidFill>
                <a:latin typeface="Calibri"/>
                <a:cs typeface="Calibri"/>
              </a:rPr>
              <a:t>has</a:t>
            </a:r>
            <a:r>
              <a:rPr sz="2400" spc="-80" dirty="0">
                <a:solidFill>
                  <a:srgbClr val="40474F"/>
                </a:solidFill>
                <a:latin typeface="Calibri"/>
                <a:cs typeface="Calibri"/>
              </a:rPr>
              <a:t> </a:t>
            </a:r>
            <a:r>
              <a:rPr sz="2400" dirty="0">
                <a:solidFill>
                  <a:srgbClr val="40474F"/>
                </a:solidFill>
                <a:latin typeface="Calibri"/>
                <a:cs typeface="Calibri"/>
              </a:rPr>
              <a:t>died,</a:t>
            </a:r>
            <a:r>
              <a:rPr sz="2400" spc="-70" dirty="0">
                <a:solidFill>
                  <a:srgbClr val="40474F"/>
                </a:solidFill>
                <a:latin typeface="Calibri"/>
                <a:cs typeface="Calibri"/>
              </a:rPr>
              <a:t> </a:t>
            </a:r>
            <a:r>
              <a:rPr sz="2400" dirty="0">
                <a:solidFill>
                  <a:srgbClr val="40474F"/>
                </a:solidFill>
                <a:latin typeface="Calibri"/>
                <a:cs typeface="Calibri"/>
              </a:rPr>
              <a:t>or</a:t>
            </a:r>
            <a:r>
              <a:rPr sz="2400" spc="-75" dirty="0">
                <a:solidFill>
                  <a:srgbClr val="40474F"/>
                </a:solidFill>
                <a:latin typeface="Calibri"/>
                <a:cs typeface="Calibri"/>
              </a:rPr>
              <a:t> </a:t>
            </a:r>
            <a:r>
              <a:rPr sz="2400" dirty="0">
                <a:solidFill>
                  <a:srgbClr val="40474F"/>
                </a:solidFill>
                <a:latin typeface="Calibri"/>
                <a:cs typeface="Calibri"/>
              </a:rPr>
              <a:t>a</a:t>
            </a:r>
            <a:r>
              <a:rPr sz="2400" spc="-75" dirty="0">
                <a:solidFill>
                  <a:srgbClr val="40474F"/>
                </a:solidFill>
                <a:latin typeface="Calibri"/>
                <a:cs typeface="Calibri"/>
              </a:rPr>
              <a:t> </a:t>
            </a:r>
            <a:r>
              <a:rPr sz="2400" dirty="0">
                <a:solidFill>
                  <a:srgbClr val="40474F"/>
                </a:solidFill>
                <a:latin typeface="Calibri"/>
                <a:cs typeface="Calibri"/>
              </a:rPr>
              <a:t>past</a:t>
            </a:r>
            <a:r>
              <a:rPr sz="2400" spc="-70" dirty="0">
                <a:solidFill>
                  <a:srgbClr val="40474F"/>
                </a:solidFill>
                <a:latin typeface="Calibri"/>
                <a:cs typeface="Calibri"/>
              </a:rPr>
              <a:t> </a:t>
            </a:r>
            <a:r>
              <a:rPr sz="2400" spc="-10" dirty="0">
                <a:solidFill>
                  <a:srgbClr val="40474F"/>
                </a:solidFill>
                <a:latin typeface="Calibri"/>
                <a:cs typeface="Calibri"/>
              </a:rPr>
              <a:t>event.</a:t>
            </a:r>
            <a:endParaRPr sz="2400" dirty="0">
              <a:latin typeface="Calibri"/>
              <a:cs typeface="Calibri"/>
            </a:endParaRPr>
          </a:p>
        </p:txBody>
      </p:sp>
      <p:grpSp>
        <p:nvGrpSpPr>
          <p:cNvPr id="14" name="object 13">
            <a:extLst>
              <a:ext uri="{FF2B5EF4-FFF2-40B4-BE49-F238E27FC236}">
                <a16:creationId xmlns:a16="http://schemas.microsoft.com/office/drawing/2014/main" id="{748DAA76-1BA8-B38A-E58F-456DDB778B47}"/>
              </a:ext>
            </a:extLst>
          </p:cNvPr>
          <p:cNvGrpSpPr/>
          <p:nvPr/>
        </p:nvGrpSpPr>
        <p:grpSpPr>
          <a:xfrm>
            <a:off x="8048994" y="3132010"/>
            <a:ext cx="7056120" cy="2584450"/>
            <a:chOff x="8048994" y="3132010"/>
            <a:chExt cx="7056120" cy="2584450"/>
          </a:xfrm>
        </p:grpSpPr>
        <p:pic>
          <p:nvPicPr>
            <p:cNvPr id="15" name="object 14">
              <a:extLst>
                <a:ext uri="{FF2B5EF4-FFF2-40B4-BE49-F238E27FC236}">
                  <a16:creationId xmlns:a16="http://schemas.microsoft.com/office/drawing/2014/main" id="{98BCD0EA-6C9D-9BF3-FBBF-279265DD8C8C}"/>
                </a:ext>
              </a:extLst>
            </p:cNvPr>
            <p:cNvPicPr/>
            <p:nvPr/>
          </p:nvPicPr>
          <p:blipFill>
            <a:blip r:embed="rId9" cstate="email">
              <a:extLst>
                <a:ext uri="{28A0092B-C50C-407E-A947-70E740481C1C}">
                  <a14:useLocalDpi xmlns:a14="http://schemas.microsoft.com/office/drawing/2010/main"/>
                </a:ext>
              </a:extLst>
            </a:blip>
            <a:stretch>
              <a:fillRect/>
            </a:stretch>
          </p:blipFill>
          <p:spPr>
            <a:xfrm>
              <a:off x="8048994" y="3636846"/>
              <a:ext cx="1068851" cy="1833436"/>
            </a:xfrm>
            <a:prstGeom prst="rect">
              <a:avLst/>
            </a:prstGeom>
          </p:spPr>
        </p:pic>
        <p:pic>
          <p:nvPicPr>
            <p:cNvPr id="26" name="object 15">
              <a:extLst>
                <a:ext uri="{FF2B5EF4-FFF2-40B4-BE49-F238E27FC236}">
                  <a16:creationId xmlns:a16="http://schemas.microsoft.com/office/drawing/2014/main" id="{052F1154-DBD6-88CB-B675-290F97EB8BEB}"/>
                </a:ext>
              </a:extLst>
            </p:cNvPr>
            <p:cNvPicPr/>
            <p:nvPr/>
          </p:nvPicPr>
          <p:blipFill>
            <a:blip r:embed="rId10" cstate="email">
              <a:extLst>
                <a:ext uri="{28A0092B-C50C-407E-A947-70E740481C1C}">
                  <a14:useLocalDpi xmlns:a14="http://schemas.microsoft.com/office/drawing/2010/main"/>
                </a:ext>
              </a:extLst>
            </a:blip>
            <a:stretch>
              <a:fillRect/>
            </a:stretch>
          </p:blipFill>
          <p:spPr>
            <a:xfrm>
              <a:off x="9003030" y="3132010"/>
              <a:ext cx="2009127" cy="627443"/>
            </a:xfrm>
            <a:prstGeom prst="rect">
              <a:avLst/>
            </a:prstGeom>
          </p:spPr>
        </p:pic>
        <p:pic>
          <p:nvPicPr>
            <p:cNvPr id="27" name="object 16">
              <a:extLst>
                <a:ext uri="{FF2B5EF4-FFF2-40B4-BE49-F238E27FC236}">
                  <a16:creationId xmlns:a16="http://schemas.microsoft.com/office/drawing/2014/main" id="{6CE6EAFA-A89C-50A7-6174-552E243A3D17}"/>
                </a:ext>
              </a:extLst>
            </p:cNvPr>
            <p:cNvPicPr/>
            <p:nvPr/>
          </p:nvPicPr>
          <p:blipFill>
            <a:blip r:embed="rId11" cstate="email">
              <a:extLst>
                <a:ext uri="{28A0092B-C50C-407E-A947-70E740481C1C}">
                  <a14:useLocalDpi xmlns:a14="http://schemas.microsoft.com/office/drawing/2010/main"/>
                </a:ext>
              </a:extLst>
            </a:blip>
            <a:stretch>
              <a:fillRect/>
            </a:stretch>
          </p:blipFill>
          <p:spPr>
            <a:xfrm>
              <a:off x="13986941" y="5024437"/>
              <a:ext cx="1117587" cy="691908"/>
            </a:xfrm>
            <a:prstGeom prst="rect">
              <a:avLst/>
            </a:prstGeom>
          </p:spPr>
        </p:pic>
      </p:grpSp>
    </p:spTree>
    <p:extLst>
      <p:ext uri="{BB962C8B-B14F-4D97-AF65-F5344CB8AC3E}">
        <p14:creationId xmlns:p14="http://schemas.microsoft.com/office/powerpoint/2010/main" val="337371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object 2">
            <a:extLst>
              <a:ext uri="{FF2B5EF4-FFF2-40B4-BE49-F238E27FC236}">
                <a16:creationId xmlns:a16="http://schemas.microsoft.com/office/drawing/2014/main" id="{9206E1C8-5367-A944-B770-A1F5089CB735}"/>
              </a:ext>
            </a:extLst>
          </p:cNvPr>
          <p:cNvGrpSpPr/>
          <p:nvPr/>
        </p:nvGrpSpPr>
        <p:grpSpPr>
          <a:xfrm>
            <a:off x="6149477" y="2515768"/>
            <a:ext cx="3957043" cy="3418477"/>
            <a:chOff x="6149477" y="2515768"/>
            <a:chExt cx="3957043" cy="3418477"/>
          </a:xfrm>
        </p:grpSpPr>
        <p:pic>
          <p:nvPicPr>
            <p:cNvPr id="12" name="object 3">
              <a:extLst>
                <a:ext uri="{FF2B5EF4-FFF2-40B4-BE49-F238E27FC236}">
                  <a16:creationId xmlns:a16="http://schemas.microsoft.com/office/drawing/2014/main" id="{C4BA348A-02B6-9EAA-622C-23C03C47BBD8}"/>
                </a:ext>
              </a:extLst>
            </p:cNvPr>
            <p:cNvPicPr/>
            <p:nvPr/>
          </p:nvPicPr>
          <p:blipFill>
            <a:blip r:embed="rId3" cstate="email">
              <a:extLst>
                <a:ext uri="{28A0092B-C50C-407E-A947-70E740481C1C}">
                  <a14:useLocalDpi xmlns:a14="http://schemas.microsoft.com/office/drawing/2010/main"/>
                </a:ext>
              </a:extLst>
            </a:blip>
            <a:stretch>
              <a:fillRect/>
            </a:stretch>
          </p:blipFill>
          <p:spPr>
            <a:xfrm>
              <a:off x="6228499" y="3125364"/>
              <a:ext cx="3878021" cy="1834607"/>
            </a:xfrm>
            <a:prstGeom prst="rect">
              <a:avLst/>
            </a:prstGeom>
          </p:spPr>
        </p:pic>
        <p:pic>
          <p:nvPicPr>
            <p:cNvPr id="16" name="object 4">
              <a:extLst>
                <a:ext uri="{FF2B5EF4-FFF2-40B4-BE49-F238E27FC236}">
                  <a16:creationId xmlns:a16="http://schemas.microsoft.com/office/drawing/2014/main" id="{ADB3800F-44CF-1239-D12B-2965A99BEB03}"/>
                </a:ext>
              </a:extLst>
            </p:cNvPr>
            <p:cNvPicPr/>
            <p:nvPr/>
          </p:nvPicPr>
          <p:blipFill>
            <a:blip r:embed="rId4" cstate="email">
              <a:extLst>
                <a:ext uri="{28A0092B-C50C-407E-A947-70E740481C1C}">
                  <a14:useLocalDpi xmlns:a14="http://schemas.microsoft.com/office/drawing/2010/main"/>
                </a:ext>
              </a:extLst>
            </a:blip>
            <a:stretch>
              <a:fillRect/>
            </a:stretch>
          </p:blipFill>
          <p:spPr>
            <a:xfrm>
              <a:off x="6149477" y="4099636"/>
              <a:ext cx="3869578" cy="1834609"/>
            </a:xfrm>
            <a:prstGeom prst="rect">
              <a:avLst/>
            </a:prstGeom>
          </p:spPr>
        </p:pic>
        <p:pic>
          <p:nvPicPr>
            <p:cNvPr id="17" name="object 5">
              <a:extLst>
                <a:ext uri="{FF2B5EF4-FFF2-40B4-BE49-F238E27FC236}">
                  <a16:creationId xmlns:a16="http://schemas.microsoft.com/office/drawing/2014/main" id="{23204D7A-2BB9-B431-3AE7-2D3BC72D3BEF}"/>
                </a:ext>
              </a:extLst>
            </p:cNvPr>
            <p:cNvPicPr/>
            <p:nvPr/>
          </p:nvPicPr>
          <p:blipFill>
            <a:blip r:embed="rId5" cstate="email">
              <a:extLst>
                <a:ext uri="{28A0092B-C50C-407E-A947-70E740481C1C}">
                  <a14:useLocalDpi xmlns:a14="http://schemas.microsoft.com/office/drawing/2010/main"/>
                </a:ext>
              </a:extLst>
            </a:blip>
            <a:stretch>
              <a:fillRect/>
            </a:stretch>
          </p:blipFill>
          <p:spPr>
            <a:xfrm>
              <a:off x="6341897" y="3232353"/>
              <a:ext cx="3572192" cy="2606738"/>
            </a:xfrm>
            <a:prstGeom prst="rect">
              <a:avLst/>
            </a:prstGeom>
          </p:spPr>
        </p:pic>
        <p:sp>
          <p:nvSpPr>
            <p:cNvPr id="18" name="object 6">
              <a:extLst>
                <a:ext uri="{FF2B5EF4-FFF2-40B4-BE49-F238E27FC236}">
                  <a16:creationId xmlns:a16="http://schemas.microsoft.com/office/drawing/2014/main" id="{08220333-1040-9D0B-FCF2-D52C45C9223C}"/>
                </a:ext>
              </a:extLst>
            </p:cNvPr>
            <p:cNvSpPr/>
            <p:nvPr/>
          </p:nvSpPr>
          <p:spPr>
            <a:xfrm>
              <a:off x="8183406" y="2553863"/>
              <a:ext cx="0" cy="661670"/>
            </a:xfrm>
            <a:custGeom>
              <a:avLst/>
              <a:gdLst/>
              <a:ahLst/>
              <a:cxnLst/>
              <a:rect l="l" t="t" r="r" b="b"/>
              <a:pathLst>
                <a:path h="661669">
                  <a:moveTo>
                    <a:pt x="0" y="661504"/>
                  </a:moveTo>
                  <a:lnTo>
                    <a:pt x="0" y="0"/>
                  </a:lnTo>
                </a:path>
              </a:pathLst>
            </a:custGeom>
            <a:ln w="19050">
              <a:solidFill>
                <a:srgbClr val="FFFFFF"/>
              </a:solidFill>
            </a:ln>
          </p:spPr>
          <p:txBody>
            <a:bodyPr wrap="square" lIns="0" tIns="0" rIns="0" bIns="0" rtlCol="0"/>
            <a:lstStyle/>
            <a:p>
              <a:endParaRPr/>
            </a:p>
          </p:txBody>
        </p:sp>
        <p:pic>
          <p:nvPicPr>
            <p:cNvPr id="19" name="object 7">
              <a:extLst>
                <a:ext uri="{FF2B5EF4-FFF2-40B4-BE49-F238E27FC236}">
                  <a16:creationId xmlns:a16="http://schemas.microsoft.com/office/drawing/2014/main" id="{06DF42DC-7284-7ACA-8C5F-A662700D45A4}"/>
                </a:ext>
              </a:extLst>
            </p:cNvPr>
            <p:cNvPicPr/>
            <p:nvPr/>
          </p:nvPicPr>
          <p:blipFill>
            <a:blip r:embed="rId6" cstate="email">
              <a:extLst>
                <a:ext uri="{28A0092B-C50C-407E-A947-70E740481C1C}">
                  <a14:useLocalDpi xmlns:a14="http://schemas.microsoft.com/office/drawing/2010/main"/>
                </a:ext>
              </a:extLst>
            </a:blip>
            <a:stretch>
              <a:fillRect/>
            </a:stretch>
          </p:blipFill>
          <p:spPr>
            <a:xfrm>
              <a:off x="8145306" y="2515768"/>
              <a:ext cx="76200" cy="76200"/>
            </a:xfrm>
            <a:prstGeom prst="rect">
              <a:avLst/>
            </a:prstGeom>
          </p:spPr>
        </p:pic>
      </p:grpSp>
      <p:grpSp>
        <p:nvGrpSpPr>
          <p:cNvPr id="28" name="object 14">
            <a:extLst>
              <a:ext uri="{FF2B5EF4-FFF2-40B4-BE49-F238E27FC236}">
                <a16:creationId xmlns:a16="http://schemas.microsoft.com/office/drawing/2014/main" id="{9D015A02-7DD5-4545-8D30-C56D799A646E}"/>
              </a:ext>
            </a:extLst>
          </p:cNvPr>
          <p:cNvGrpSpPr/>
          <p:nvPr/>
        </p:nvGrpSpPr>
        <p:grpSpPr>
          <a:xfrm>
            <a:off x="11006523" y="3125368"/>
            <a:ext cx="3957320" cy="2809240"/>
            <a:chOff x="11006523" y="3125368"/>
            <a:chExt cx="3957320" cy="2809240"/>
          </a:xfrm>
        </p:grpSpPr>
        <p:pic>
          <p:nvPicPr>
            <p:cNvPr id="29" name="object 15">
              <a:extLst>
                <a:ext uri="{FF2B5EF4-FFF2-40B4-BE49-F238E27FC236}">
                  <a16:creationId xmlns:a16="http://schemas.microsoft.com/office/drawing/2014/main" id="{347133C5-DAAD-3363-6CA9-9538AEF2C193}"/>
                </a:ext>
              </a:extLst>
            </p:cNvPr>
            <p:cNvPicPr/>
            <p:nvPr/>
          </p:nvPicPr>
          <p:blipFill>
            <a:blip r:embed="rId7" cstate="email">
              <a:extLst>
                <a:ext uri="{28A0092B-C50C-407E-A947-70E740481C1C}">
                  <a14:useLocalDpi xmlns:a14="http://schemas.microsoft.com/office/drawing/2010/main"/>
                </a:ext>
              </a:extLst>
            </a:blip>
            <a:stretch>
              <a:fillRect/>
            </a:stretch>
          </p:blipFill>
          <p:spPr>
            <a:xfrm>
              <a:off x="11085537" y="4099636"/>
              <a:ext cx="3878031" cy="1834610"/>
            </a:xfrm>
            <a:prstGeom prst="rect">
              <a:avLst/>
            </a:prstGeom>
          </p:spPr>
        </p:pic>
        <p:pic>
          <p:nvPicPr>
            <p:cNvPr id="30" name="object 16">
              <a:extLst>
                <a:ext uri="{FF2B5EF4-FFF2-40B4-BE49-F238E27FC236}">
                  <a16:creationId xmlns:a16="http://schemas.microsoft.com/office/drawing/2014/main" id="{55307650-6088-A723-3664-535399804BDD}"/>
                </a:ext>
              </a:extLst>
            </p:cNvPr>
            <p:cNvPicPr/>
            <p:nvPr/>
          </p:nvPicPr>
          <p:blipFill>
            <a:blip r:embed="rId8" cstate="email">
              <a:extLst>
                <a:ext uri="{28A0092B-C50C-407E-A947-70E740481C1C}">
                  <a14:useLocalDpi xmlns:a14="http://schemas.microsoft.com/office/drawing/2010/main"/>
                </a:ext>
              </a:extLst>
            </a:blip>
            <a:stretch>
              <a:fillRect/>
            </a:stretch>
          </p:blipFill>
          <p:spPr>
            <a:xfrm>
              <a:off x="11006523" y="3125368"/>
              <a:ext cx="3869570" cy="1834611"/>
            </a:xfrm>
            <a:prstGeom prst="rect">
              <a:avLst/>
            </a:prstGeom>
          </p:spPr>
        </p:pic>
        <p:pic>
          <p:nvPicPr>
            <p:cNvPr id="31" name="object 17">
              <a:extLst>
                <a:ext uri="{FF2B5EF4-FFF2-40B4-BE49-F238E27FC236}">
                  <a16:creationId xmlns:a16="http://schemas.microsoft.com/office/drawing/2014/main" id="{C2789944-550F-F4D5-DEF5-80DAA0A38DCC}"/>
                </a:ext>
              </a:extLst>
            </p:cNvPr>
            <p:cNvPicPr/>
            <p:nvPr/>
          </p:nvPicPr>
          <p:blipFill>
            <a:blip r:embed="rId9" cstate="email">
              <a:extLst>
                <a:ext uri="{28A0092B-C50C-407E-A947-70E740481C1C}">
                  <a14:useLocalDpi xmlns:a14="http://schemas.microsoft.com/office/drawing/2010/main"/>
                </a:ext>
              </a:extLst>
            </a:blip>
            <a:stretch>
              <a:fillRect/>
            </a:stretch>
          </p:blipFill>
          <p:spPr>
            <a:xfrm>
              <a:off x="11203520" y="3232357"/>
              <a:ext cx="3572205" cy="2606733"/>
            </a:xfrm>
            <a:prstGeom prst="rect">
              <a:avLst/>
            </a:prstGeom>
          </p:spPr>
        </p:pic>
      </p:grpSp>
      <p:pic>
        <p:nvPicPr>
          <p:cNvPr id="33" name="object 19">
            <a:extLst>
              <a:ext uri="{FF2B5EF4-FFF2-40B4-BE49-F238E27FC236}">
                <a16:creationId xmlns:a16="http://schemas.microsoft.com/office/drawing/2014/main" id="{54668744-9975-FC26-78DE-B5B1074602D5}"/>
              </a:ext>
            </a:extLst>
          </p:cNvPr>
          <p:cNvPicPr/>
          <p:nvPr/>
        </p:nvPicPr>
        <p:blipFill>
          <a:blip r:embed="rId10" cstate="email">
            <a:extLst>
              <a:ext uri="{28A0092B-C50C-407E-A947-70E740481C1C}">
                <a14:useLocalDpi xmlns:a14="http://schemas.microsoft.com/office/drawing/2010/main"/>
              </a:ext>
            </a:extLst>
          </a:blip>
          <a:stretch>
            <a:fillRect/>
          </a:stretch>
        </p:blipFill>
        <p:spPr>
          <a:xfrm>
            <a:off x="0" y="751738"/>
            <a:ext cx="5621865" cy="871788"/>
          </a:xfrm>
          <a:prstGeom prst="rect">
            <a:avLst/>
          </a:prstGeom>
        </p:spPr>
      </p:pic>
      <p:sp>
        <p:nvSpPr>
          <p:cNvPr id="34" name="object 20">
            <a:extLst>
              <a:ext uri="{FF2B5EF4-FFF2-40B4-BE49-F238E27FC236}">
                <a16:creationId xmlns:a16="http://schemas.microsoft.com/office/drawing/2014/main" id="{ECA71156-44E7-69B7-A9E9-7962906A679D}"/>
              </a:ext>
            </a:extLst>
          </p:cNvPr>
          <p:cNvSpPr txBox="1"/>
          <p:nvPr/>
        </p:nvSpPr>
        <p:spPr>
          <a:xfrm>
            <a:off x="1869194" y="6591300"/>
            <a:ext cx="2798445" cy="635000"/>
          </a:xfrm>
          <a:prstGeom prst="rect">
            <a:avLst/>
          </a:prstGeom>
        </p:spPr>
        <p:txBody>
          <a:bodyPr vert="horz" wrap="square" lIns="0" tIns="12700" rIns="0" bIns="0" rtlCol="0">
            <a:spAutoFit/>
          </a:bodyPr>
          <a:lstStyle/>
          <a:p>
            <a:pPr marL="775335" marR="5080" indent="-763270">
              <a:lnSpc>
                <a:spcPct val="100000"/>
              </a:lnSpc>
              <a:spcBef>
                <a:spcPts val="100"/>
              </a:spcBef>
            </a:pPr>
            <a:r>
              <a:rPr sz="2000" b="1" dirty="0">
                <a:solidFill>
                  <a:srgbClr val="FFFFFF"/>
                </a:solidFill>
                <a:latin typeface="Calibri"/>
                <a:cs typeface="Calibri"/>
              </a:rPr>
              <a:t>Poppy</a:t>
            </a:r>
            <a:r>
              <a:rPr sz="2000" b="1" spc="-80" dirty="0">
                <a:solidFill>
                  <a:srgbClr val="FFFFFF"/>
                </a:solidFill>
                <a:latin typeface="Calibri"/>
                <a:cs typeface="Calibri"/>
              </a:rPr>
              <a:t> </a:t>
            </a:r>
            <a:r>
              <a:rPr sz="2000" b="1" spc="-10" dirty="0">
                <a:solidFill>
                  <a:srgbClr val="FFFFFF"/>
                </a:solidFill>
                <a:latin typeface="Calibri"/>
                <a:cs typeface="Calibri"/>
              </a:rPr>
              <a:t>growing</a:t>
            </a:r>
            <a:r>
              <a:rPr sz="2000" b="1" spc="-80" dirty="0">
                <a:solidFill>
                  <a:srgbClr val="FFFFFF"/>
                </a:solidFill>
                <a:latin typeface="Calibri"/>
                <a:cs typeface="Calibri"/>
              </a:rPr>
              <a:t> </a:t>
            </a:r>
            <a:r>
              <a:rPr sz="2000" b="1" dirty="0">
                <a:solidFill>
                  <a:srgbClr val="FFFFFF"/>
                </a:solidFill>
                <a:latin typeface="Calibri"/>
                <a:cs typeface="Calibri"/>
              </a:rPr>
              <a:t>from</a:t>
            </a:r>
            <a:r>
              <a:rPr sz="2000" b="1" spc="-80" dirty="0">
                <a:solidFill>
                  <a:srgbClr val="FFFFFF"/>
                </a:solidFill>
                <a:latin typeface="Calibri"/>
                <a:cs typeface="Calibri"/>
              </a:rPr>
              <a:t> </a:t>
            </a:r>
            <a:r>
              <a:rPr sz="2000" b="1" spc="-25" dirty="0">
                <a:solidFill>
                  <a:srgbClr val="FFFFFF"/>
                </a:solidFill>
                <a:latin typeface="Calibri"/>
                <a:cs typeface="Calibri"/>
              </a:rPr>
              <a:t>WW1 </a:t>
            </a:r>
            <a:r>
              <a:rPr sz="2000" b="1" spc="-10" dirty="0">
                <a:solidFill>
                  <a:srgbClr val="FFFFFF"/>
                </a:solidFill>
                <a:latin typeface="Calibri"/>
                <a:cs typeface="Calibri"/>
              </a:rPr>
              <a:t>battlefields.</a:t>
            </a:r>
            <a:endParaRPr sz="2000" dirty="0">
              <a:latin typeface="Calibri"/>
              <a:cs typeface="Calibri"/>
            </a:endParaRPr>
          </a:p>
        </p:txBody>
      </p:sp>
      <p:sp>
        <p:nvSpPr>
          <p:cNvPr id="35" name="object 21">
            <a:extLst>
              <a:ext uri="{FF2B5EF4-FFF2-40B4-BE49-F238E27FC236}">
                <a16:creationId xmlns:a16="http://schemas.microsoft.com/office/drawing/2014/main" id="{69C56660-9C7D-7598-A004-7CB58A62BBAB}"/>
              </a:ext>
            </a:extLst>
          </p:cNvPr>
          <p:cNvSpPr txBox="1"/>
          <p:nvPr/>
        </p:nvSpPr>
        <p:spPr>
          <a:xfrm>
            <a:off x="6397974" y="1409700"/>
            <a:ext cx="3571240" cy="939800"/>
          </a:xfrm>
          <a:prstGeom prst="rect">
            <a:avLst/>
          </a:prstGeom>
        </p:spPr>
        <p:txBody>
          <a:bodyPr vert="horz" wrap="square" lIns="0" tIns="12700" rIns="0" bIns="0" rtlCol="0">
            <a:spAutoFit/>
          </a:bodyPr>
          <a:lstStyle/>
          <a:p>
            <a:pPr marL="12065" marR="5080" indent="635" algn="ctr">
              <a:lnSpc>
                <a:spcPct val="100000"/>
              </a:lnSpc>
              <a:spcBef>
                <a:spcPts val="100"/>
              </a:spcBef>
            </a:pPr>
            <a:r>
              <a:rPr sz="2000" b="1" dirty="0">
                <a:solidFill>
                  <a:srgbClr val="FFFFFF"/>
                </a:solidFill>
                <a:latin typeface="Calibri"/>
                <a:cs typeface="Calibri"/>
              </a:rPr>
              <a:t>The</a:t>
            </a:r>
            <a:r>
              <a:rPr sz="2000" b="1" spc="-65" dirty="0">
                <a:solidFill>
                  <a:srgbClr val="FFFFFF"/>
                </a:solidFill>
                <a:latin typeface="Calibri"/>
                <a:cs typeface="Calibri"/>
              </a:rPr>
              <a:t> </a:t>
            </a:r>
            <a:r>
              <a:rPr sz="2000" b="1" dirty="0">
                <a:solidFill>
                  <a:srgbClr val="FFFFFF"/>
                </a:solidFill>
                <a:latin typeface="Calibri"/>
                <a:cs typeface="Calibri"/>
              </a:rPr>
              <a:t>poppy</a:t>
            </a:r>
            <a:r>
              <a:rPr sz="2000" b="1" spc="-60" dirty="0">
                <a:solidFill>
                  <a:srgbClr val="FFFFFF"/>
                </a:solidFill>
                <a:latin typeface="Calibri"/>
                <a:cs typeface="Calibri"/>
              </a:rPr>
              <a:t> </a:t>
            </a:r>
            <a:r>
              <a:rPr sz="2000" b="1" dirty="0">
                <a:solidFill>
                  <a:srgbClr val="FFFFFF"/>
                </a:solidFill>
                <a:latin typeface="Calibri"/>
                <a:cs typeface="Calibri"/>
              </a:rPr>
              <a:t>display</a:t>
            </a:r>
            <a:r>
              <a:rPr sz="2000" b="1" spc="-60" dirty="0">
                <a:solidFill>
                  <a:srgbClr val="FFFFFF"/>
                </a:solidFill>
                <a:latin typeface="Calibri"/>
                <a:cs typeface="Calibri"/>
              </a:rPr>
              <a:t> </a:t>
            </a:r>
            <a:r>
              <a:rPr sz="2000" b="1" dirty="0">
                <a:solidFill>
                  <a:srgbClr val="FFFFFF"/>
                </a:solidFill>
                <a:latin typeface="Calibri"/>
                <a:cs typeface="Calibri"/>
              </a:rPr>
              <a:t>at</a:t>
            </a:r>
            <a:r>
              <a:rPr sz="2000" b="1" spc="-60" dirty="0">
                <a:solidFill>
                  <a:srgbClr val="FFFFFF"/>
                </a:solidFill>
                <a:latin typeface="Calibri"/>
                <a:cs typeface="Calibri"/>
              </a:rPr>
              <a:t> </a:t>
            </a:r>
            <a:r>
              <a:rPr sz="2000" b="1" spc="-45" dirty="0">
                <a:solidFill>
                  <a:srgbClr val="FFFFFF"/>
                </a:solidFill>
                <a:latin typeface="Calibri"/>
                <a:cs typeface="Calibri"/>
              </a:rPr>
              <a:t>Tower</a:t>
            </a:r>
            <a:r>
              <a:rPr sz="2000" b="1" spc="-60" dirty="0">
                <a:solidFill>
                  <a:srgbClr val="FFFFFF"/>
                </a:solidFill>
                <a:latin typeface="Calibri"/>
                <a:cs typeface="Calibri"/>
              </a:rPr>
              <a:t> </a:t>
            </a:r>
            <a:r>
              <a:rPr sz="2000" b="1" spc="-25" dirty="0">
                <a:solidFill>
                  <a:srgbClr val="FFFFFF"/>
                </a:solidFill>
                <a:latin typeface="Calibri"/>
                <a:cs typeface="Calibri"/>
              </a:rPr>
              <a:t>of </a:t>
            </a:r>
            <a:r>
              <a:rPr sz="2000" b="1" dirty="0">
                <a:solidFill>
                  <a:srgbClr val="FFFFFF"/>
                </a:solidFill>
                <a:latin typeface="Calibri"/>
                <a:cs typeface="Calibri"/>
              </a:rPr>
              <a:t>London</a:t>
            </a:r>
            <a:r>
              <a:rPr sz="2000" b="1" spc="-50" dirty="0">
                <a:solidFill>
                  <a:srgbClr val="FFFFFF"/>
                </a:solidFill>
                <a:latin typeface="Calibri"/>
                <a:cs typeface="Calibri"/>
              </a:rPr>
              <a:t> </a:t>
            </a:r>
            <a:r>
              <a:rPr sz="2000" b="1" dirty="0">
                <a:solidFill>
                  <a:srgbClr val="FFFFFF"/>
                </a:solidFill>
                <a:latin typeface="Calibri"/>
                <a:cs typeface="Calibri"/>
              </a:rPr>
              <a:t>in</a:t>
            </a:r>
            <a:r>
              <a:rPr sz="2000" b="1" spc="-45" dirty="0">
                <a:solidFill>
                  <a:srgbClr val="FFFFFF"/>
                </a:solidFill>
                <a:latin typeface="Calibri"/>
                <a:cs typeface="Calibri"/>
              </a:rPr>
              <a:t> </a:t>
            </a:r>
            <a:r>
              <a:rPr sz="2000" b="1" dirty="0">
                <a:solidFill>
                  <a:srgbClr val="FFFFFF"/>
                </a:solidFill>
                <a:latin typeface="Calibri"/>
                <a:cs typeface="Calibri"/>
              </a:rPr>
              <a:t>2018</a:t>
            </a:r>
            <a:r>
              <a:rPr sz="2000" b="1" spc="-45" dirty="0">
                <a:solidFill>
                  <a:srgbClr val="FFFFFF"/>
                </a:solidFill>
                <a:latin typeface="Calibri"/>
                <a:cs typeface="Calibri"/>
              </a:rPr>
              <a:t> </a:t>
            </a:r>
            <a:r>
              <a:rPr sz="2000" b="1" dirty="0">
                <a:solidFill>
                  <a:srgbClr val="FFFFFF"/>
                </a:solidFill>
                <a:latin typeface="Calibri"/>
                <a:cs typeface="Calibri"/>
              </a:rPr>
              <a:t>to</a:t>
            </a:r>
            <a:r>
              <a:rPr sz="2000" b="1" spc="-45" dirty="0">
                <a:solidFill>
                  <a:srgbClr val="FFFFFF"/>
                </a:solidFill>
                <a:latin typeface="Calibri"/>
                <a:cs typeface="Calibri"/>
              </a:rPr>
              <a:t> </a:t>
            </a:r>
            <a:r>
              <a:rPr sz="2000" b="1" dirty="0">
                <a:solidFill>
                  <a:srgbClr val="FFFFFF"/>
                </a:solidFill>
                <a:latin typeface="Calibri"/>
                <a:cs typeface="Calibri"/>
              </a:rPr>
              <a:t>mark</a:t>
            </a:r>
            <a:r>
              <a:rPr sz="2000" b="1" spc="-45" dirty="0">
                <a:solidFill>
                  <a:srgbClr val="FFFFFF"/>
                </a:solidFill>
                <a:latin typeface="Calibri"/>
                <a:cs typeface="Calibri"/>
              </a:rPr>
              <a:t> </a:t>
            </a:r>
            <a:r>
              <a:rPr sz="2000" b="1" dirty="0">
                <a:solidFill>
                  <a:srgbClr val="FFFFFF"/>
                </a:solidFill>
                <a:latin typeface="Calibri"/>
                <a:cs typeface="Calibri"/>
              </a:rPr>
              <a:t>100</a:t>
            </a:r>
            <a:r>
              <a:rPr sz="2000" b="1" spc="-45" dirty="0">
                <a:solidFill>
                  <a:srgbClr val="FFFFFF"/>
                </a:solidFill>
                <a:latin typeface="Calibri"/>
                <a:cs typeface="Calibri"/>
              </a:rPr>
              <a:t> </a:t>
            </a:r>
            <a:r>
              <a:rPr sz="2000" b="1" spc="-10" dirty="0">
                <a:solidFill>
                  <a:srgbClr val="FFFFFF"/>
                </a:solidFill>
                <a:latin typeface="Calibri"/>
                <a:cs typeface="Calibri"/>
              </a:rPr>
              <a:t>years </a:t>
            </a:r>
            <a:r>
              <a:rPr sz="2000" b="1" dirty="0">
                <a:solidFill>
                  <a:srgbClr val="FFFFFF"/>
                </a:solidFill>
                <a:latin typeface="Calibri"/>
                <a:cs typeface="Calibri"/>
              </a:rPr>
              <a:t>since</a:t>
            </a:r>
            <a:r>
              <a:rPr sz="2000" b="1" spc="-50" dirty="0">
                <a:solidFill>
                  <a:srgbClr val="FFFFFF"/>
                </a:solidFill>
                <a:latin typeface="Calibri"/>
                <a:cs typeface="Calibri"/>
              </a:rPr>
              <a:t> </a:t>
            </a:r>
            <a:r>
              <a:rPr sz="2000" b="1" spc="-10" dirty="0">
                <a:solidFill>
                  <a:srgbClr val="FFFFFF"/>
                </a:solidFill>
                <a:latin typeface="Calibri"/>
                <a:cs typeface="Calibri"/>
              </a:rPr>
              <a:t>Armistice.</a:t>
            </a:r>
            <a:endParaRPr sz="2000" dirty="0">
              <a:latin typeface="Calibri"/>
              <a:cs typeface="Calibri"/>
            </a:endParaRPr>
          </a:p>
        </p:txBody>
      </p:sp>
      <p:sp>
        <p:nvSpPr>
          <p:cNvPr id="36" name="object 22">
            <a:extLst>
              <a:ext uri="{FF2B5EF4-FFF2-40B4-BE49-F238E27FC236}">
                <a16:creationId xmlns:a16="http://schemas.microsoft.com/office/drawing/2014/main" id="{95FDE1A0-EBB1-37F2-625A-3C883E698614}"/>
              </a:ext>
            </a:extLst>
          </p:cNvPr>
          <p:cNvSpPr txBox="1"/>
          <p:nvPr/>
        </p:nvSpPr>
        <p:spPr>
          <a:xfrm>
            <a:off x="11417284" y="6591300"/>
            <a:ext cx="3447415" cy="635000"/>
          </a:xfrm>
          <a:prstGeom prst="rect">
            <a:avLst/>
          </a:prstGeom>
        </p:spPr>
        <p:txBody>
          <a:bodyPr vert="horz" wrap="square" lIns="0" tIns="12700" rIns="0" bIns="0" rtlCol="0">
            <a:spAutoFit/>
          </a:bodyPr>
          <a:lstStyle/>
          <a:p>
            <a:pPr marL="314325" marR="5080" indent="-302260">
              <a:lnSpc>
                <a:spcPct val="100000"/>
              </a:lnSpc>
              <a:spcBef>
                <a:spcPts val="100"/>
              </a:spcBef>
            </a:pPr>
            <a:r>
              <a:rPr sz="2000" b="1" spc="-20" dirty="0">
                <a:solidFill>
                  <a:srgbClr val="FFFFFF"/>
                </a:solidFill>
                <a:latin typeface="Calibri"/>
                <a:cs typeface="Calibri"/>
              </a:rPr>
              <a:t>Remembrance</a:t>
            </a:r>
            <a:r>
              <a:rPr sz="2000" b="1" spc="-50" dirty="0">
                <a:solidFill>
                  <a:srgbClr val="FFFFFF"/>
                </a:solidFill>
                <a:latin typeface="Calibri"/>
                <a:cs typeface="Calibri"/>
              </a:rPr>
              <a:t> </a:t>
            </a:r>
            <a:r>
              <a:rPr sz="2000" b="1" dirty="0">
                <a:solidFill>
                  <a:srgbClr val="FFFFFF"/>
                </a:solidFill>
                <a:latin typeface="Calibri"/>
                <a:cs typeface="Calibri"/>
              </a:rPr>
              <a:t>day</a:t>
            </a:r>
            <a:r>
              <a:rPr sz="2000" b="1" spc="-45" dirty="0">
                <a:solidFill>
                  <a:srgbClr val="FFFFFF"/>
                </a:solidFill>
                <a:latin typeface="Calibri"/>
                <a:cs typeface="Calibri"/>
              </a:rPr>
              <a:t> </a:t>
            </a:r>
            <a:r>
              <a:rPr sz="2000" b="1" dirty="0">
                <a:solidFill>
                  <a:srgbClr val="FFFFFF"/>
                </a:solidFill>
                <a:latin typeface="Calibri"/>
                <a:cs typeface="Calibri"/>
              </a:rPr>
              <a:t>service</a:t>
            </a:r>
            <a:r>
              <a:rPr sz="2000" b="1" spc="-45" dirty="0">
                <a:solidFill>
                  <a:srgbClr val="FFFFFF"/>
                </a:solidFill>
                <a:latin typeface="Calibri"/>
                <a:cs typeface="Calibri"/>
              </a:rPr>
              <a:t> </a:t>
            </a:r>
            <a:r>
              <a:rPr sz="2000" b="1" dirty="0">
                <a:solidFill>
                  <a:srgbClr val="FFFFFF"/>
                </a:solidFill>
                <a:latin typeface="Calibri"/>
                <a:cs typeface="Calibri"/>
              </a:rPr>
              <a:t>at</a:t>
            </a:r>
            <a:r>
              <a:rPr sz="2000" b="1" spc="-50" dirty="0">
                <a:solidFill>
                  <a:srgbClr val="FFFFFF"/>
                </a:solidFill>
                <a:latin typeface="Calibri"/>
                <a:cs typeface="Calibri"/>
              </a:rPr>
              <a:t> </a:t>
            </a:r>
            <a:r>
              <a:rPr sz="2000" b="1" spc="-25" dirty="0">
                <a:solidFill>
                  <a:srgbClr val="FFFFFF"/>
                </a:solidFill>
                <a:latin typeface="Calibri"/>
                <a:cs typeface="Calibri"/>
              </a:rPr>
              <a:t>the </a:t>
            </a:r>
            <a:r>
              <a:rPr sz="2000" b="1" spc="-10" dirty="0">
                <a:solidFill>
                  <a:srgbClr val="FFFFFF"/>
                </a:solidFill>
                <a:latin typeface="Calibri"/>
                <a:cs typeface="Calibri"/>
              </a:rPr>
              <a:t>Cenotaph</a:t>
            </a:r>
            <a:r>
              <a:rPr sz="2000" b="1" spc="-50"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dirty="0">
                <a:solidFill>
                  <a:srgbClr val="FFFFFF"/>
                </a:solidFill>
                <a:latin typeface="Calibri"/>
                <a:cs typeface="Calibri"/>
              </a:rPr>
              <a:t>London,</a:t>
            </a:r>
            <a:r>
              <a:rPr sz="2000" b="1" spc="-45" dirty="0">
                <a:solidFill>
                  <a:srgbClr val="FFFFFF"/>
                </a:solidFill>
                <a:latin typeface="Calibri"/>
                <a:cs typeface="Calibri"/>
              </a:rPr>
              <a:t> </a:t>
            </a:r>
            <a:r>
              <a:rPr sz="2000" b="1" spc="-10" dirty="0">
                <a:solidFill>
                  <a:srgbClr val="FFFFFF"/>
                </a:solidFill>
                <a:latin typeface="Calibri"/>
                <a:cs typeface="Calibri"/>
              </a:rPr>
              <a:t>1920.</a:t>
            </a:r>
            <a:endParaRPr sz="2000">
              <a:latin typeface="Calibri"/>
              <a:cs typeface="Calibri"/>
            </a:endParaRPr>
          </a:p>
        </p:txBody>
      </p:sp>
      <p:grpSp>
        <p:nvGrpSpPr>
          <p:cNvPr id="37" name="object 23">
            <a:extLst>
              <a:ext uri="{FF2B5EF4-FFF2-40B4-BE49-F238E27FC236}">
                <a16:creationId xmlns:a16="http://schemas.microsoft.com/office/drawing/2014/main" id="{083CC5C0-C366-D1EE-A957-5CD4D0950C8F}"/>
              </a:ext>
            </a:extLst>
          </p:cNvPr>
          <p:cNvGrpSpPr/>
          <p:nvPr/>
        </p:nvGrpSpPr>
        <p:grpSpPr>
          <a:xfrm>
            <a:off x="13102166" y="5842000"/>
            <a:ext cx="76200" cy="609600"/>
            <a:chOff x="13102166" y="5842000"/>
            <a:chExt cx="76200" cy="609600"/>
          </a:xfrm>
        </p:grpSpPr>
        <p:sp>
          <p:nvSpPr>
            <p:cNvPr id="38" name="object 24">
              <a:extLst>
                <a:ext uri="{FF2B5EF4-FFF2-40B4-BE49-F238E27FC236}">
                  <a16:creationId xmlns:a16="http://schemas.microsoft.com/office/drawing/2014/main" id="{0B3B4008-B4DC-F7BF-0469-136A1A7EBCD0}"/>
                </a:ext>
              </a:extLst>
            </p:cNvPr>
            <p:cNvSpPr/>
            <p:nvPr/>
          </p:nvSpPr>
          <p:spPr>
            <a:xfrm>
              <a:off x="13140266"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39" name="object 25">
              <a:extLst>
                <a:ext uri="{FF2B5EF4-FFF2-40B4-BE49-F238E27FC236}">
                  <a16:creationId xmlns:a16="http://schemas.microsoft.com/office/drawing/2014/main" id="{B887E4DB-BFA2-C7EC-2F61-ADD959F1BAE4}"/>
                </a:ext>
              </a:extLst>
            </p:cNvPr>
            <p:cNvPicPr/>
            <p:nvPr/>
          </p:nvPicPr>
          <p:blipFill>
            <a:blip r:embed="rId6" cstate="email">
              <a:extLst>
                <a:ext uri="{28A0092B-C50C-407E-A947-70E740481C1C}">
                  <a14:useLocalDpi xmlns:a14="http://schemas.microsoft.com/office/drawing/2010/main"/>
                </a:ext>
              </a:extLst>
            </a:blip>
            <a:stretch>
              <a:fillRect/>
            </a:stretch>
          </p:blipFill>
          <p:spPr>
            <a:xfrm>
              <a:off x="13102166" y="6375400"/>
              <a:ext cx="76200" cy="76200"/>
            </a:xfrm>
            <a:prstGeom prst="rect">
              <a:avLst/>
            </a:prstGeom>
          </p:spPr>
        </p:pic>
      </p:grpSp>
      <p:sp>
        <p:nvSpPr>
          <p:cNvPr id="40" name="object 26">
            <a:extLst>
              <a:ext uri="{FF2B5EF4-FFF2-40B4-BE49-F238E27FC236}">
                <a16:creationId xmlns:a16="http://schemas.microsoft.com/office/drawing/2014/main" id="{CB4E2B21-32A6-1EE1-26AA-0995177E7929}"/>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a:t>WHAT</a:t>
            </a:r>
            <a:r>
              <a:rPr lang="en-GB" spc="-95"/>
              <a:t> </a:t>
            </a:r>
            <a:r>
              <a:rPr lang="en-GB"/>
              <a:t>IS</a:t>
            </a:r>
            <a:r>
              <a:rPr lang="en-GB" spc="-80"/>
              <a:t> </a:t>
            </a:r>
            <a:r>
              <a:rPr lang="en-GB" spc="-10"/>
              <a:t>REMEMBRANCE?</a:t>
            </a:r>
            <a:endParaRPr lang="en-GB" spc="-10" dirty="0"/>
          </a:p>
        </p:txBody>
      </p:sp>
      <p:grpSp>
        <p:nvGrpSpPr>
          <p:cNvPr id="2" name="object 8">
            <a:extLst>
              <a:ext uri="{FF2B5EF4-FFF2-40B4-BE49-F238E27FC236}">
                <a16:creationId xmlns:a16="http://schemas.microsoft.com/office/drawing/2014/main" id="{834CE408-A464-A500-02DD-4D8AE52FF558}"/>
              </a:ext>
            </a:extLst>
          </p:cNvPr>
          <p:cNvGrpSpPr/>
          <p:nvPr/>
        </p:nvGrpSpPr>
        <p:grpSpPr>
          <a:xfrm>
            <a:off x="1337881" y="3125365"/>
            <a:ext cx="3957041" cy="3326235"/>
            <a:chOff x="1337881" y="3125365"/>
            <a:chExt cx="3957041" cy="3326235"/>
          </a:xfrm>
        </p:grpSpPr>
        <p:pic>
          <p:nvPicPr>
            <p:cNvPr id="3" name="object 9">
              <a:extLst>
                <a:ext uri="{FF2B5EF4-FFF2-40B4-BE49-F238E27FC236}">
                  <a16:creationId xmlns:a16="http://schemas.microsoft.com/office/drawing/2014/main" id="{0F00704E-2FF9-7FED-08DF-2FDF12C36906}"/>
                </a:ext>
              </a:extLst>
            </p:cNvPr>
            <p:cNvPicPr/>
            <p:nvPr/>
          </p:nvPicPr>
          <p:blipFill>
            <a:blip r:embed="rId11" cstate="email">
              <a:extLst>
                <a:ext uri="{28A0092B-C50C-407E-A947-70E740481C1C}">
                  <a14:useLocalDpi xmlns:a14="http://schemas.microsoft.com/office/drawing/2010/main"/>
                </a:ext>
              </a:extLst>
            </a:blip>
            <a:stretch>
              <a:fillRect/>
            </a:stretch>
          </p:blipFill>
          <p:spPr>
            <a:xfrm>
              <a:off x="1337881" y="3125365"/>
              <a:ext cx="3878029" cy="1834607"/>
            </a:xfrm>
            <a:prstGeom prst="rect">
              <a:avLst/>
            </a:prstGeom>
          </p:spPr>
        </p:pic>
        <p:pic>
          <p:nvPicPr>
            <p:cNvPr id="4" name="object 10">
              <a:extLst>
                <a:ext uri="{FF2B5EF4-FFF2-40B4-BE49-F238E27FC236}">
                  <a16:creationId xmlns:a16="http://schemas.microsoft.com/office/drawing/2014/main" id="{F02C0F95-46A3-7E5A-21D0-E0AF78D430EA}"/>
                </a:ext>
              </a:extLst>
            </p:cNvPr>
            <p:cNvPicPr/>
            <p:nvPr/>
          </p:nvPicPr>
          <p:blipFill>
            <a:blip r:embed="rId12" cstate="email">
              <a:extLst>
                <a:ext uri="{28A0092B-C50C-407E-A947-70E740481C1C}">
                  <a14:useLocalDpi xmlns:a14="http://schemas.microsoft.com/office/drawing/2010/main"/>
                </a:ext>
              </a:extLst>
            </a:blip>
            <a:stretch>
              <a:fillRect/>
            </a:stretch>
          </p:blipFill>
          <p:spPr>
            <a:xfrm>
              <a:off x="1425346" y="4099636"/>
              <a:ext cx="3869576" cy="1834609"/>
            </a:xfrm>
            <a:prstGeom prst="rect">
              <a:avLst/>
            </a:prstGeom>
          </p:spPr>
        </p:pic>
        <p:pic>
          <p:nvPicPr>
            <p:cNvPr id="5" name="object 11">
              <a:extLst>
                <a:ext uri="{FF2B5EF4-FFF2-40B4-BE49-F238E27FC236}">
                  <a16:creationId xmlns:a16="http://schemas.microsoft.com/office/drawing/2014/main" id="{015DEB2B-3C39-0BCA-A485-B734DEB02961}"/>
                </a:ext>
              </a:extLst>
            </p:cNvPr>
            <p:cNvPicPr/>
            <p:nvPr/>
          </p:nvPicPr>
          <p:blipFill>
            <a:blip r:embed="rId13" cstate="email">
              <a:extLst>
                <a:ext uri="{28A0092B-C50C-407E-A947-70E740481C1C}">
                  <a14:useLocalDpi xmlns:a14="http://schemas.microsoft.com/office/drawing/2010/main"/>
                </a:ext>
              </a:extLst>
            </a:blip>
            <a:srcRect/>
            <a:stretch/>
          </p:blipFill>
          <p:spPr>
            <a:xfrm>
              <a:off x="1537436" y="3215532"/>
              <a:ext cx="3572205" cy="2623557"/>
            </a:xfrm>
            <a:prstGeom prst="rect">
              <a:avLst/>
            </a:prstGeom>
          </p:spPr>
        </p:pic>
        <p:sp>
          <p:nvSpPr>
            <p:cNvPr id="6" name="object 12">
              <a:extLst>
                <a:ext uri="{FF2B5EF4-FFF2-40B4-BE49-F238E27FC236}">
                  <a16:creationId xmlns:a16="http://schemas.microsoft.com/office/drawing/2014/main" id="{470D64F6-F11F-EA62-5FE0-D60639102135}"/>
                </a:ext>
              </a:extLst>
            </p:cNvPr>
            <p:cNvSpPr/>
            <p:nvPr/>
          </p:nvSpPr>
          <p:spPr>
            <a:xfrm>
              <a:off x="3268132"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7" name="object 13">
              <a:extLst>
                <a:ext uri="{FF2B5EF4-FFF2-40B4-BE49-F238E27FC236}">
                  <a16:creationId xmlns:a16="http://schemas.microsoft.com/office/drawing/2014/main" id="{AE6459A9-5386-7B58-AA20-DC39F114BF32}"/>
                </a:ext>
              </a:extLst>
            </p:cNvPr>
            <p:cNvPicPr/>
            <p:nvPr/>
          </p:nvPicPr>
          <p:blipFill>
            <a:blip r:embed="rId6" cstate="email">
              <a:extLst>
                <a:ext uri="{28A0092B-C50C-407E-A947-70E740481C1C}">
                  <a14:useLocalDpi xmlns:a14="http://schemas.microsoft.com/office/drawing/2010/main"/>
                </a:ext>
              </a:extLst>
            </a:blip>
            <a:stretch>
              <a:fillRect/>
            </a:stretch>
          </p:blipFill>
          <p:spPr>
            <a:xfrm>
              <a:off x="3230032" y="6375400"/>
              <a:ext cx="76200" cy="76200"/>
            </a:xfrm>
            <a:prstGeom prst="rect">
              <a:avLst/>
            </a:prstGeom>
          </p:spPr>
        </p:pic>
      </p:grpSp>
    </p:spTree>
    <p:extLst>
      <p:ext uri="{BB962C8B-B14F-4D97-AF65-F5344CB8AC3E}">
        <p14:creationId xmlns:p14="http://schemas.microsoft.com/office/powerpoint/2010/main" val="1362246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object 19">
            <a:extLst>
              <a:ext uri="{FF2B5EF4-FFF2-40B4-BE49-F238E27FC236}">
                <a16:creationId xmlns:a16="http://schemas.microsoft.com/office/drawing/2014/main" id="{54668744-9975-FC26-78DE-B5B1074602D5}"/>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751738"/>
            <a:ext cx="5621865" cy="871788"/>
          </a:xfrm>
          <a:prstGeom prst="rect">
            <a:avLst/>
          </a:prstGeom>
        </p:spPr>
      </p:pic>
      <p:sp>
        <p:nvSpPr>
          <p:cNvPr id="40" name="object 26">
            <a:extLst>
              <a:ext uri="{FF2B5EF4-FFF2-40B4-BE49-F238E27FC236}">
                <a16:creationId xmlns:a16="http://schemas.microsoft.com/office/drawing/2014/main" id="{CB4E2B21-32A6-1EE1-26AA-0995177E7929}"/>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a:t>WHAT</a:t>
            </a:r>
            <a:r>
              <a:rPr lang="en-GB" spc="-95"/>
              <a:t> </a:t>
            </a:r>
            <a:r>
              <a:rPr lang="en-GB"/>
              <a:t>IS</a:t>
            </a:r>
            <a:r>
              <a:rPr lang="en-GB" spc="-80"/>
              <a:t> </a:t>
            </a:r>
            <a:r>
              <a:rPr lang="en-GB" spc="-10"/>
              <a:t>REMEMBRANCE?</a:t>
            </a:r>
            <a:endParaRPr lang="en-GB" spc="-10" dirty="0"/>
          </a:p>
        </p:txBody>
      </p:sp>
      <p:grpSp>
        <p:nvGrpSpPr>
          <p:cNvPr id="2" name="object 2">
            <a:extLst>
              <a:ext uri="{FF2B5EF4-FFF2-40B4-BE49-F238E27FC236}">
                <a16:creationId xmlns:a16="http://schemas.microsoft.com/office/drawing/2014/main" id="{1F2E2DDB-7C62-DCAF-0C8C-85EBE6272D87}"/>
              </a:ext>
            </a:extLst>
          </p:cNvPr>
          <p:cNvGrpSpPr/>
          <p:nvPr/>
        </p:nvGrpSpPr>
        <p:grpSpPr>
          <a:xfrm>
            <a:off x="7897051" y="2184400"/>
            <a:ext cx="7597140" cy="5057775"/>
            <a:chOff x="7897051" y="2184400"/>
            <a:chExt cx="7597140" cy="5057775"/>
          </a:xfrm>
        </p:grpSpPr>
        <p:pic>
          <p:nvPicPr>
            <p:cNvPr id="3" name="object 3">
              <a:extLst>
                <a:ext uri="{FF2B5EF4-FFF2-40B4-BE49-F238E27FC236}">
                  <a16:creationId xmlns:a16="http://schemas.microsoft.com/office/drawing/2014/main" id="{7A086157-C19B-F54A-C91E-A42B8F514649}"/>
                </a:ext>
              </a:extLst>
            </p:cNvPr>
            <p:cNvPicPr/>
            <p:nvPr/>
          </p:nvPicPr>
          <p:blipFill>
            <a:blip r:embed="rId4" cstate="email">
              <a:extLst>
                <a:ext uri="{28A0092B-C50C-407E-A947-70E740481C1C}">
                  <a14:useLocalDpi xmlns:a14="http://schemas.microsoft.com/office/drawing/2010/main"/>
                </a:ext>
              </a:extLst>
            </a:blip>
            <a:stretch>
              <a:fillRect/>
            </a:stretch>
          </p:blipFill>
          <p:spPr>
            <a:xfrm>
              <a:off x="10168610" y="2184400"/>
              <a:ext cx="5325389" cy="1054099"/>
            </a:xfrm>
            <a:prstGeom prst="rect">
              <a:avLst/>
            </a:prstGeom>
          </p:spPr>
        </p:pic>
        <p:pic>
          <p:nvPicPr>
            <p:cNvPr id="4" name="object 4">
              <a:extLst>
                <a:ext uri="{FF2B5EF4-FFF2-40B4-BE49-F238E27FC236}">
                  <a16:creationId xmlns:a16="http://schemas.microsoft.com/office/drawing/2014/main" id="{140E4D6D-17FD-E11F-95B0-3CAA7510A2D3}"/>
                </a:ext>
              </a:extLst>
            </p:cNvPr>
            <p:cNvPicPr/>
            <p:nvPr/>
          </p:nvPicPr>
          <p:blipFill>
            <a:blip r:embed="rId4" cstate="email">
              <a:extLst>
                <a:ext uri="{28A0092B-C50C-407E-A947-70E740481C1C}">
                  <a14:useLocalDpi xmlns:a14="http://schemas.microsoft.com/office/drawing/2010/main"/>
                </a:ext>
              </a:extLst>
            </a:blip>
            <a:stretch>
              <a:fillRect/>
            </a:stretch>
          </p:blipFill>
          <p:spPr>
            <a:xfrm>
              <a:off x="7897051" y="2184400"/>
              <a:ext cx="5325388" cy="1054099"/>
            </a:xfrm>
            <a:prstGeom prst="rect">
              <a:avLst/>
            </a:prstGeom>
          </p:spPr>
        </p:pic>
        <p:pic>
          <p:nvPicPr>
            <p:cNvPr id="5" name="object 5">
              <a:extLst>
                <a:ext uri="{FF2B5EF4-FFF2-40B4-BE49-F238E27FC236}">
                  <a16:creationId xmlns:a16="http://schemas.microsoft.com/office/drawing/2014/main" id="{4A578E5D-E7A4-9362-6A2B-87255444DE91}"/>
                </a:ext>
              </a:extLst>
            </p:cNvPr>
            <p:cNvPicPr/>
            <p:nvPr/>
          </p:nvPicPr>
          <p:blipFill>
            <a:blip r:embed="rId4" cstate="email">
              <a:extLst>
                <a:ext uri="{28A0092B-C50C-407E-A947-70E740481C1C}">
                  <a14:useLocalDpi xmlns:a14="http://schemas.microsoft.com/office/drawing/2010/main"/>
                </a:ext>
              </a:extLst>
            </a:blip>
            <a:stretch>
              <a:fillRect/>
            </a:stretch>
          </p:blipFill>
          <p:spPr>
            <a:xfrm>
              <a:off x="10081324" y="6187580"/>
              <a:ext cx="5325388" cy="1054099"/>
            </a:xfrm>
            <a:prstGeom prst="rect">
              <a:avLst/>
            </a:prstGeom>
          </p:spPr>
        </p:pic>
        <p:pic>
          <p:nvPicPr>
            <p:cNvPr id="6" name="object 6">
              <a:extLst>
                <a:ext uri="{FF2B5EF4-FFF2-40B4-BE49-F238E27FC236}">
                  <a16:creationId xmlns:a16="http://schemas.microsoft.com/office/drawing/2014/main" id="{05F317BC-7B97-6261-BCFF-9E2EC67B9576}"/>
                </a:ext>
              </a:extLst>
            </p:cNvPr>
            <p:cNvPicPr/>
            <p:nvPr/>
          </p:nvPicPr>
          <p:blipFill>
            <a:blip r:embed="rId5" cstate="email">
              <a:extLst>
                <a:ext uri="{28A0092B-C50C-407E-A947-70E740481C1C}">
                  <a14:useLocalDpi xmlns:a14="http://schemas.microsoft.com/office/drawing/2010/main"/>
                </a:ext>
              </a:extLst>
            </a:blip>
            <a:stretch>
              <a:fillRect/>
            </a:stretch>
          </p:blipFill>
          <p:spPr>
            <a:xfrm>
              <a:off x="14574789" y="2211539"/>
              <a:ext cx="875205" cy="4951259"/>
            </a:xfrm>
            <a:prstGeom prst="rect">
              <a:avLst/>
            </a:prstGeom>
          </p:spPr>
        </p:pic>
        <p:pic>
          <p:nvPicPr>
            <p:cNvPr id="7" name="object 7">
              <a:extLst>
                <a:ext uri="{FF2B5EF4-FFF2-40B4-BE49-F238E27FC236}">
                  <a16:creationId xmlns:a16="http://schemas.microsoft.com/office/drawing/2014/main" id="{36D3C317-4576-0437-0159-B5B046D845D2}"/>
                </a:ext>
              </a:extLst>
            </p:cNvPr>
            <p:cNvPicPr/>
            <p:nvPr/>
          </p:nvPicPr>
          <p:blipFill>
            <a:blip r:embed="rId5" cstate="email">
              <a:extLst>
                <a:ext uri="{28A0092B-C50C-407E-A947-70E740481C1C}">
                  <a14:useLocalDpi xmlns:a14="http://schemas.microsoft.com/office/drawing/2010/main"/>
                </a:ext>
              </a:extLst>
            </a:blip>
            <a:stretch>
              <a:fillRect/>
            </a:stretch>
          </p:blipFill>
          <p:spPr>
            <a:xfrm>
              <a:off x="8093239" y="2211539"/>
              <a:ext cx="875205" cy="4951259"/>
            </a:xfrm>
            <a:prstGeom prst="rect">
              <a:avLst/>
            </a:prstGeom>
          </p:spPr>
        </p:pic>
        <p:pic>
          <p:nvPicPr>
            <p:cNvPr id="8" name="object 8">
              <a:extLst>
                <a:ext uri="{FF2B5EF4-FFF2-40B4-BE49-F238E27FC236}">
                  <a16:creationId xmlns:a16="http://schemas.microsoft.com/office/drawing/2014/main" id="{1255880C-4A37-4D4B-F951-138D8B967050}"/>
                </a:ext>
              </a:extLst>
            </p:cNvPr>
            <p:cNvPicPr/>
            <p:nvPr/>
          </p:nvPicPr>
          <p:blipFill>
            <a:blip r:embed="rId6" cstate="email">
              <a:extLst>
                <a:ext uri="{28A0092B-C50C-407E-A947-70E740481C1C}">
                  <a14:useLocalDpi xmlns:a14="http://schemas.microsoft.com/office/drawing/2010/main"/>
                </a:ext>
              </a:extLst>
            </a:blip>
            <a:stretch>
              <a:fillRect/>
            </a:stretch>
          </p:blipFill>
          <p:spPr>
            <a:xfrm>
              <a:off x="8067725" y="6187581"/>
              <a:ext cx="5325376" cy="1054098"/>
            </a:xfrm>
            <a:prstGeom prst="rect">
              <a:avLst/>
            </a:prstGeom>
          </p:spPr>
        </p:pic>
        <p:pic>
          <p:nvPicPr>
            <p:cNvPr id="9" name="object 9">
              <a:extLst>
                <a:ext uri="{FF2B5EF4-FFF2-40B4-BE49-F238E27FC236}">
                  <a16:creationId xmlns:a16="http://schemas.microsoft.com/office/drawing/2014/main" id="{C43555AA-B388-5C08-1922-C936A2D6A2D3}"/>
                </a:ext>
              </a:extLst>
            </p:cNvPr>
            <p:cNvPicPr/>
            <p:nvPr/>
          </p:nvPicPr>
          <p:blipFill>
            <a:blip r:embed="rId7" cstate="email">
              <a:extLst>
                <a:ext uri="{28A0092B-C50C-407E-A947-70E740481C1C}">
                  <a14:useLocalDpi xmlns:a14="http://schemas.microsoft.com/office/drawing/2010/main"/>
                </a:ext>
              </a:extLst>
            </a:blip>
            <a:stretch>
              <a:fillRect/>
            </a:stretch>
          </p:blipFill>
          <p:spPr>
            <a:xfrm>
              <a:off x="8259609" y="2382939"/>
              <a:ext cx="7044220" cy="4731651"/>
            </a:xfrm>
            <a:prstGeom prst="rect">
              <a:avLst/>
            </a:prstGeom>
          </p:spPr>
        </p:pic>
      </p:grpSp>
      <p:sp>
        <p:nvSpPr>
          <p:cNvPr id="10" name="object 11">
            <a:extLst>
              <a:ext uri="{FF2B5EF4-FFF2-40B4-BE49-F238E27FC236}">
                <a16:creationId xmlns:a16="http://schemas.microsoft.com/office/drawing/2014/main" id="{0739879C-F497-DD52-D7EE-C3D5FDFF74BE}"/>
              </a:ext>
            </a:extLst>
          </p:cNvPr>
          <p:cNvSpPr txBox="1"/>
          <p:nvPr/>
        </p:nvSpPr>
        <p:spPr>
          <a:xfrm>
            <a:off x="745067" y="2298700"/>
            <a:ext cx="5671820" cy="665480"/>
          </a:xfrm>
          <a:prstGeom prst="rect">
            <a:avLst/>
          </a:prstGeom>
        </p:spPr>
        <p:txBody>
          <a:bodyPr vert="horz" wrap="square" lIns="0" tIns="48260" rIns="0" bIns="0" rtlCol="0">
            <a:spAutoFit/>
          </a:bodyPr>
          <a:lstStyle/>
          <a:p>
            <a:pPr marL="12700" marR="5080">
              <a:lnSpc>
                <a:spcPts val="2400"/>
              </a:lnSpc>
              <a:spcBef>
                <a:spcPts val="380"/>
              </a:spcBef>
            </a:pPr>
            <a:r>
              <a:rPr sz="2200" spc="-20" dirty="0">
                <a:solidFill>
                  <a:srgbClr val="FFFFFF"/>
                </a:solidFill>
                <a:latin typeface="Calibri"/>
                <a:cs typeface="Calibri"/>
              </a:rPr>
              <a:t>Remembrance</a:t>
            </a:r>
            <a:r>
              <a:rPr sz="2200" spc="-55" dirty="0">
                <a:solidFill>
                  <a:srgbClr val="FFFFFF"/>
                </a:solidFill>
                <a:latin typeface="Calibri"/>
                <a:cs typeface="Calibri"/>
              </a:rPr>
              <a:t> </a:t>
            </a:r>
            <a:r>
              <a:rPr sz="2200" dirty="0">
                <a:solidFill>
                  <a:srgbClr val="FFFFFF"/>
                </a:solidFill>
                <a:latin typeface="Calibri"/>
                <a:cs typeface="Calibri"/>
              </a:rPr>
              <a:t>aims</a:t>
            </a:r>
            <a:r>
              <a:rPr sz="2200" spc="-55" dirty="0">
                <a:solidFill>
                  <a:srgbClr val="FFFFFF"/>
                </a:solidFill>
                <a:latin typeface="Calibri"/>
                <a:cs typeface="Calibri"/>
              </a:rPr>
              <a:t> </a:t>
            </a:r>
            <a:r>
              <a:rPr sz="2200" dirty="0">
                <a:solidFill>
                  <a:srgbClr val="FFFFFF"/>
                </a:solidFill>
                <a:latin typeface="Calibri"/>
                <a:cs typeface="Calibri"/>
              </a:rPr>
              <a:t>to</a:t>
            </a:r>
            <a:r>
              <a:rPr sz="2200" spc="-55" dirty="0">
                <a:solidFill>
                  <a:srgbClr val="FFFFFF"/>
                </a:solidFill>
                <a:latin typeface="Calibri"/>
                <a:cs typeface="Calibri"/>
              </a:rPr>
              <a:t> </a:t>
            </a:r>
            <a:r>
              <a:rPr sz="2200" dirty="0">
                <a:solidFill>
                  <a:srgbClr val="FFFFFF"/>
                </a:solidFill>
                <a:latin typeface="Calibri"/>
                <a:cs typeface="Calibri"/>
              </a:rPr>
              <a:t>honour</a:t>
            </a:r>
            <a:r>
              <a:rPr sz="2200" spc="-55" dirty="0">
                <a:solidFill>
                  <a:srgbClr val="FFFFFF"/>
                </a:solidFill>
                <a:latin typeface="Calibri"/>
                <a:cs typeface="Calibri"/>
              </a:rPr>
              <a:t> </a:t>
            </a:r>
            <a:r>
              <a:rPr sz="2200" dirty="0">
                <a:solidFill>
                  <a:srgbClr val="FFFFFF"/>
                </a:solidFill>
                <a:latin typeface="Calibri"/>
                <a:cs typeface="Calibri"/>
              </a:rPr>
              <a:t>those</a:t>
            </a:r>
            <a:r>
              <a:rPr sz="2200" spc="-55" dirty="0">
                <a:solidFill>
                  <a:srgbClr val="FFFFFF"/>
                </a:solidFill>
                <a:latin typeface="Calibri"/>
                <a:cs typeface="Calibri"/>
              </a:rPr>
              <a:t> </a:t>
            </a:r>
            <a:r>
              <a:rPr sz="2200" dirty="0">
                <a:solidFill>
                  <a:srgbClr val="FFFFFF"/>
                </a:solidFill>
                <a:latin typeface="Calibri"/>
                <a:cs typeface="Calibri"/>
              </a:rPr>
              <a:t>who</a:t>
            </a:r>
            <a:r>
              <a:rPr sz="2200" spc="-55" dirty="0">
                <a:solidFill>
                  <a:srgbClr val="FFFFFF"/>
                </a:solidFill>
                <a:latin typeface="Calibri"/>
                <a:cs typeface="Calibri"/>
              </a:rPr>
              <a:t> </a:t>
            </a:r>
            <a:r>
              <a:rPr sz="2200" dirty="0">
                <a:solidFill>
                  <a:srgbClr val="FFFFFF"/>
                </a:solidFill>
                <a:latin typeface="Calibri"/>
                <a:cs typeface="Calibri"/>
              </a:rPr>
              <a:t>serve</a:t>
            </a:r>
            <a:r>
              <a:rPr sz="2200" spc="-55" dirty="0">
                <a:solidFill>
                  <a:srgbClr val="FFFFFF"/>
                </a:solidFill>
                <a:latin typeface="Calibri"/>
                <a:cs typeface="Calibri"/>
              </a:rPr>
              <a:t> </a:t>
            </a:r>
            <a:r>
              <a:rPr sz="2200" spc="-25" dirty="0">
                <a:solidFill>
                  <a:srgbClr val="FFFFFF"/>
                </a:solidFill>
                <a:latin typeface="Calibri"/>
                <a:cs typeface="Calibri"/>
              </a:rPr>
              <a:t>to </a:t>
            </a:r>
            <a:r>
              <a:rPr sz="2200" spc="-10" dirty="0">
                <a:solidFill>
                  <a:srgbClr val="FFFFFF"/>
                </a:solidFill>
                <a:latin typeface="Calibri"/>
                <a:cs typeface="Calibri"/>
              </a:rPr>
              <a:t>defend</a:t>
            </a:r>
            <a:r>
              <a:rPr sz="2200" spc="-60" dirty="0">
                <a:solidFill>
                  <a:srgbClr val="FFFFFF"/>
                </a:solidFill>
                <a:latin typeface="Calibri"/>
                <a:cs typeface="Calibri"/>
              </a:rPr>
              <a:t> </a:t>
            </a:r>
            <a:r>
              <a:rPr sz="2200" dirty="0">
                <a:solidFill>
                  <a:srgbClr val="FFFFFF"/>
                </a:solidFill>
                <a:latin typeface="Calibri"/>
                <a:cs typeface="Calibri"/>
              </a:rPr>
              <a:t>our</a:t>
            </a:r>
            <a:r>
              <a:rPr sz="2200" spc="-60" dirty="0">
                <a:solidFill>
                  <a:srgbClr val="FFFFFF"/>
                </a:solidFill>
                <a:latin typeface="Calibri"/>
                <a:cs typeface="Calibri"/>
              </a:rPr>
              <a:t> </a:t>
            </a:r>
            <a:r>
              <a:rPr sz="2200" spc="-20" dirty="0">
                <a:solidFill>
                  <a:srgbClr val="FFFFFF"/>
                </a:solidFill>
                <a:latin typeface="Calibri"/>
                <a:cs typeface="Calibri"/>
              </a:rPr>
              <a:t>democratic</a:t>
            </a:r>
            <a:r>
              <a:rPr sz="2200" spc="-55" dirty="0">
                <a:solidFill>
                  <a:srgbClr val="FFFFFF"/>
                </a:solidFill>
                <a:latin typeface="Calibri"/>
                <a:cs typeface="Calibri"/>
              </a:rPr>
              <a:t> </a:t>
            </a:r>
            <a:r>
              <a:rPr sz="2200" spc="-10" dirty="0">
                <a:solidFill>
                  <a:srgbClr val="FFFFFF"/>
                </a:solidFill>
                <a:latin typeface="Calibri"/>
                <a:cs typeface="Calibri"/>
              </a:rPr>
              <a:t>freedoms</a:t>
            </a:r>
            <a:r>
              <a:rPr sz="2200" spc="-60" dirty="0">
                <a:solidFill>
                  <a:srgbClr val="FFFFFF"/>
                </a:solidFill>
                <a:latin typeface="Calibri"/>
                <a:cs typeface="Calibri"/>
              </a:rPr>
              <a:t> </a:t>
            </a:r>
            <a:r>
              <a:rPr sz="2200" dirty="0">
                <a:solidFill>
                  <a:srgbClr val="FFFFFF"/>
                </a:solidFill>
                <a:latin typeface="Calibri"/>
                <a:cs typeface="Calibri"/>
              </a:rPr>
              <a:t>and</a:t>
            </a:r>
            <a:r>
              <a:rPr sz="2200" spc="-55" dirty="0">
                <a:solidFill>
                  <a:srgbClr val="FFFFFF"/>
                </a:solidFill>
                <a:latin typeface="Calibri"/>
                <a:cs typeface="Calibri"/>
              </a:rPr>
              <a:t> </a:t>
            </a:r>
            <a:r>
              <a:rPr sz="2200" dirty="0">
                <a:solidFill>
                  <a:srgbClr val="FFFFFF"/>
                </a:solidFill>
                <a:latin typeface="Calibri"/>
                <a:cs typeface="Calibri"/>
              </a:rPr>
              <a:t>way</a:t>
            </a:r>
            <a:r>
              <a:rPr sz="2200" spc="-60" dirty="0">
                <a:solidFill>
                  <a:srgbClr val="FFFFFF"/>
                </a:solidFill>
                <a:latin typeface="Calibri"/>
                <a:cs typeface="Calibri"/>
              </a:rPr>
              <a:t> </a:t>
            </a:r>
            <a:r>
              <a:rPr sz="2200" dirty="0">
                <a:solidFill>
                  <a:srgbClr val="FFFFFF"/>
                </a:solidFill>
                <a:latin typeface="Calibri"/>
                <a:cs typeface="Calibri"/>
              </a:rPr>
              <a:t>of</a:t>
            </a:r>
            <a:r>
              <a:rPr sz="2200" spc="-60" dirty="0">
                <a:solidFill>
                  <a:srgbClr val="FFFFFF"/>
                </a:solidFill>
                <a:latin typeface="Calibri"/>
                <a:cs typeface="Calibri"/>
              </a:rPr>
              <a:t> </a:t>
            </a:r>
            <a:r>
              <a:rPr sz="2200" spc="-10" dirty="0">
                <a:solidFill>
                  <a:srgbClr val="FFFFFF"/>
                </a:solidFill>
                <a:latin typeface="Calibri"/>
                <a:cs typeface="Calibri"/>
              </a:rPr>
              <a:t>life.</a:t>
            </a:r>
            <a:endParaRPr sz="2200">
              <a:latin typeface="Calibri"/>
              <a:cs typeface="Calibri"/>
            </a:endParaRPr>
          </a:p>
        </p:txBody>
      </p:sp>
      <p:grpSp>
        <p:nvGrpSpPr>
          <p:cNvPr id="13" name="object 12">
            <a:extLst>
              <a:ext uri="{FF2B5EF4-FFF2-40B4-BE49-F238E27FC236}">
                <a16:creationId xmlns:a16="http://schemas.microsoft.com/office/drawing/2014/main" id="{72845A15-8956-45BF-9954-ECA748BC1AC5}"/>
              </a:ext>
            </a:extLst>
          </p:cNvPr>
          <p:cNvGrpSpPr/>
          <p:nvPr/>
        </p:nvGrpSpPr>
        <p:grpSpPr>
          <a:xfrm>
            <a:off x="757758" y="3470630"/>
            <a:ext cx="6808470" cy="3771265"/>
            <a:chOff x="757758" y="3470630"/>
            <a:chExt cx="6808470" cy="3771265"/>
          </a:xfrm>
        </p:grpSpPr>
        <p:pic>
          <p:nvPicPr>
            <p:cNvPr id="14" name="object 13">
              <a:extLst>
                <a:ext uri="{FF2B5EF4-FFF2-40B4-BE49-F238E27FC236}">
                  <a16:creationId xmlns:a16="http://schemas.microsoft.com/office/drawing/2014/main" id="{95D12519-A8D1-91EE-ADB1-CBBB6D1BD651}"/>
                </a:ext>
              </a:extLst>
            </p:cNvPr>
            <p:cNvPicPr/>
            <p:nvPr/>
          </p:nvPicPr>
          <p:blipFill>
            <a:blip r:embed="rId8" cstate="email">
              <a:extLst>
                <a:ext uri="{28A0092B-C50C-407E-A947-70E740481C1C}">
                  <a14:useLocalDpi xmlns:a14="http://schemas.microsoft.com/office/drawing/2010/main"/>
                </a:ext>
              </a:extLst>
            </a:blip>
            <a:stretch>
              <a:fillRect/>
            </a:stretch>
          </p:blipFill>
          <p:spPr>
            <a:xfrm>
              <a:off x="936193" y="3510343"/>
              <a:ext cx="6503854" cy="279476"/>
            </a:xfrm>
            <a:prstGeom prst="rect">
              <a:avLst/>
            </a:prstGeom>
          </p:spPr>
        </p:pic>
        <p:pic>
          <p:nvPicPr>
            <p:cNvPr id="15" name="object 14">
              <a:extLst>
                <a:ext uri="{FF2B5EF4-FFF2-40B4-BE49-F238E27FC236}">
                  <a16:creationId xmlns:a16="http://schemas.microsoft.com/office/drawing/2014/main" id="{80C163AF-B13E-FC81-355A-3F0B06AAD5BA}"/>
                </a:ext>
              </a:extLst>
            </p:cNvPr>
            <p:cNvPicPr/>
            <p:nvPr/>
          </p:nvPicPr>
          <p:blipFill>
            <a:blip r:embed="rId9" cstate="email">
              <a:extLst>
                <a:ext uri="{28A0092B-C50C-407E-A947-70E740481C1C}">
                  <a14:useLocalDpi xmlns:a14="http://schemas.microsoft.com/office/drawing/2010/main"/>
                </a:ext>
              </a:extLst>
            </a:blip>
            <a:stretch>
              <a:fillRect/>
            </a:stretch>
          </p:blipFill>
          <p:spPr>
            <a:xfrm>
              <a:off x="898550" y="6962190"/>
              <a:ext cx="6667195" cy="279488"/>
            </a:xfrm>
            <a:prstGeom prst="rect">
              <a:avLst/>
            </a:prstGeom>
          </p:spPr>
        </p:pic>
        <p:pic>
          <p:nvPicPr>
            <p:cNvPr id="26" name="object 15">
              <a:extLst>
                <a:ext uri="{FF2B5EF4-FFF2-40B4-BE49-F238E27FC236}">
                  <a16:creationId xmlns:a16="http://schemas.microsoft.com/office/drawing/2014/main" id="{1A5A7EDD-84AB-9D83-8C6A-BFA5EC441577}"/>
                </a:ext>
              </a:extLst>
            </p:cNvPr>
            <p:cNvPicPr/>
            <p:nvPr/>
          </p:nvPicPr>
          <p:blipFill>
            <a:blip r:embed="rId10" cstate="email">
              <a:extLst>
                <a:ext uri="{28A0092B-C50C-407E-A947-70E740481C1C}">
                  <a14:useLocalDpi xmlns:a14="http://schemas.microsoft.com/office/drawing/2010/main"/>
                </a:ext>
              </a:extLst>
            </a:blip>
            <a:stretch>
              <a:fillRect/>
            </a:stretch>
          </p:blipFill>
          <p:spPr>
            <a:xfrm>
              <a:off x="7072960" y="3470630"/>
              <a:ext cx="281558" cy="3604697"/>
            </a:xfrm>
            <a:prstGeom prst="rect">
              <a:avLst/>
            </a:prstGeom>
          </p:spPr>
        </p:pic>
        <p:pic>
          <p:nvPicPr>
            <p:cNvPr id="27" name="object 16">
              <a:extLst>
                <a:ext uri="{FF2B5EF4-FFF2-40B4-BE49-F238E27FC236}">
                  <a16:creationId xmlns:a16="http://schemas.microsoft.com/office/drawing/2014/main" id="{6ACA00FD-A38A-0D08-F0BE-1AAB9E438EBC}"/>
                </a:ext>
              </a:extLst>
            </p:cNvPr>
            <p:cNvPicPr/>
            <p:nvPr/>
          </p:nvPicPr>
          <p:blipFill>
            <a:blip r:embed="rId11" cstate="email">
              <a:extLst>
                <a:ext uri="{28A0092B-C50C-407E-A947-70E740481C1C}">
                  <a14:useLocalDpi xmlns:a14="http://schemas.microsoft.com/office/drawing/2010/main"/>
                </a:ext>
              </a:extLst>
            </a:blip>
            <a:stretch>
              <a:fillRect/>
            </a:stretch>
          </p:blipFill>
          <p:spPr>
            <a:xfrm>
              <a:off x="757758" y="3470630"/>
              <a:ext cx="281559" cy="3771049"/>
            </a:xfrm>
            <a:prstGeom prst="rect">
              <a:avLst/>
            </a:prstGeom>
          </p:spPr>
        </p:pic>
      </p:grpSp>
      <p:sp>
        <p:nvSpPr>
          <p:cNvPr id="32" name="object 18">
            <a:extLst>
              <a:ext uri="{FF2B5EF4-FFF2-40B4-BE49-F238E27FC236}">
                <a16:creationId xmlns:a16="http://schemas.microsoft.com/office/drawing/2014/main" id="{0C023567-7C85-77B6-A19B-3F5CAC85D6BA}"/>
              </a:ext>
            </a:extLst>
          </p:cNvPr>
          <p:cNvSpPr txBox="1"/>
          <p:nvPr/>
        </p:nvSpPr>
        <p:spPr>
          <a:xfrm>
            <a:off x="925563" y="3547630"/>
            <a:ext cx="6339205" cy="3615690"/>
          </a:xfrm>
          <a:prstGeom prst="rect">
            <a:avLst/>
          </a:prstGeom>
          <a:solidFill>
            <a:srgbClr val="E8AB12"/>
          </a:solidFill>
        </p:spPr>
        <p:txBody>
          <a:bodyPr vert="horz" wrap="square" lIns="0" tIns="234950" rIns="0" bIns="0" rtlCol="0">
            <a:spAutoFit/>
          </a:bodyPr>
          <a:lstStyle/>
          <a:p>
            <a:pPr marL="304800">
              <a:lnSpc>
                <a:spcPct val="100000"/>
              </a:lnSpc>
              <a:spcBef>
                <a:spcPts val="1850"/>
              </a:spcBef>
            </a:pPr>
            <a:r>
              <a:rPr sz="2200" b="1" dirty="0">
                <a:solidFill>
                  <a:srgbClr val="40474F"/>
                </a:solidFill>
                <a:latin typeface="Calibri"/>
                <a:cs typeface="Calibri"/>
              </a:rPr>
              <a:t>This</a:t>
            </a:r>
            <a:r>
              <a:rPr sz="2200" b="1" spc="-60" dirty="0">
                <a:solidFill>
                  <a:srgbClr val="40474F"/>
                </a:solidFill>
                <a:latin typeface="Calibri"/>
                <a:cs typeface="Calibri"/>
              </a:rPr>
              <a:t> </a:t>
            </a:r>
            <a:r>
              <a:rPr sz="2200" b="1" spc="-10" dirty="0">
                <a:solidFill>
                  <a:srgbClr val="40474F"/>
                </a:solidFill>
                <a:latin typeface="Calibri"/>
                <a:cs typeface="Calibri"/>
              </a:rPr>
              <a:t>includes:</a:t>
            </a:r>
            <a:endParaRPr sz="2200">
              <a:latin typeface="Calibri"/>
              <a:cs typeface="Calibri"/>
            </a:endParaRPr>
          </a:p>
          <a:p>
            <a:pPr>
              <a:lnSpc>
                <a:spcPct val="100000"/>
              </a:lnSpc>
              <a:spcBef>
                <a:spcPts val="35"/>
              </a:spcBef>
            </a:pPr>
            <a:endParaRPr sz="1900">
              <a:latin typeface="Calibri"/>
              <a:cs typeface="Calibri"/>
            </a:endParaRPr>
          </a:p>
          <a:p>
            <a:pPr marL="609600" marR="727075" indent="-304800">
              <a:lnSpc>
                <a:spcPct val="100000"/>
              </a:lnSpc>
              <a:buClr>
                <a:srgbClr val="090C14"/>
              </a:buClr>
              <a:buChar char="•"/>
              <a:tabLst>
                <a:tab pos="608965" algn="l"/>
                <a:tab pos="609600" algn="l"/>
              </a:tabLst>
            </a:pPr>
            <a:r>
              <a:rPr sz="2000" spc="-10" dirty="0">
                <a:solidFill>
                  <a:srgbClr val="40474F"/>
                </a:solidFill>
                <a:latin typeface="Calibri"/>
                <a:cs typeface="Calibri"/>
              </a:rPr>
              <a:t>remembering</a:t>
            </a:r>
            <a:r>
              <a:rPr sz="2000" spc="-55" dirty="0">
                <a:solidFill>
                  <a:srgbClr val="40474F"/>
                </a:solidFill>
                <a:latin typeface="Calibri"/>
                <a:cs typeface="Calibri"/>
              </a:rPr>
              <a:t> </a:t>
            </a:r>
            <a:r>
              <a:rPr sz="2000" dirty="0">
                <a:solidFill>
                  <a:srgbClr val="40474F"/>
                </a:solidFill>
                <a:latin typeface="Calibri"/>
                <a:cs typeface="Calibri"/>
              </a:rPr>
              <a:t>the</a:t>
            </a:r>
            <a:r>
              <a:rPr sz="2000" spc="-50" dirty="0">
                <a:solidFill>
                  <a:srgbClr val="40474F"/>
                </a:solidFill>
                <a:latin typeface="Calibri"/>
                <a:cs typeface="Calibri"/>
              </a:rPr>
              <a:t> </a:t>
            </a:r>
            <a:r>
              <a:rPr sz="2000" dirty="0">
                <a:solidFill>
                  <a:srgbClr val="40474F"/>
                </a:solidFill>
                <a:latin typeface="Calibri"/>
                <a:cs typeface="Calibri"/>
              </a:rPr>
              <a:t>sacrifice</a:t>
            </a:r>
            <a:r>
              <a:rPr sz="2000" spc="-50" dirty="0">
                <a:solidFill>
                  <a:srgbClr val="40474F"/>
                </a:solidFill>
                <a:latin typeface="Calibri"/>
                <a:cs typeface="Calibri"/>
              </a:rPr>
              <a:t> </a:t>
            </a:r>
            <a:r>
              <a:rPr sz="2000" dirty="0">
                <a:solidFill>
                  <a:srgbClr val="40474F"/>
                </a:solidFill>
                <a:latin typeface="Calibri"/>
                <a:cs typeface="Calibri"/>
              </a:rPr>
              <a:t>of</a:t>
            </a:r>
            <a:r>
              <a:rPr sz="2000" spc="-55" dirty="0">
                <a:solidFill>
                  <a:srgbClr val="40474F"/>
                </a:solidFill>
                <a:latin typeface="Calibri"/>
                <a:cs typeface="Calibri"/>
              </a:rPr>
              <a:t> </a:t>
            </a:r>
            <a:r>
              <a:rPr sz="2000" dirty="0">
                <a:solidFill>
                  <a:srgbClr val="40474F"/>
                </a:solidFill>
                <a:latin typeface="Calibri"/>
                <a:cs typeface="Calibri"/>
              </a:rPr>
              <a:t>the</a:t>
            </a:r>
            <a:r>
              <a:rPr sz="2000" spc="-50" dirty="0">
                <a:solidFill>
                  <a:srgbClr val="40474F"/>
                </a:solidFill>
                <a:latin typeface="Calibri"/>
                <a:cs typeface="Calibri"/>
              </a:rPr>
              <a:t> </a:t>
            </a:r>
            <a:r>
              <a:rPr sz="2000" dirty="0">
                <a:solidFill>
                  <a:srgbClr val="40474F"/>
                </a:solidFill>
                <a:latin typeface="Calibri"/>
                <a:cs typeface="Calibri"/>
              </a:rPr>
              <a:t>Armed</a:t>
            </a:r>
            <a:r>
              <a:rPr sz="2000" spc="-50" dirty="0">
                <a:solidFill>
                  <a:srgbClr val="40474F"/>
                </a:solidFill>
                <a:latin typeface="Calibri"/>
                <a:cs typeface="Calibri"/>
              </a:rPr>
              <a:t> </a:t>
            </a:r>
            <a:r>
              <a:rPr sz="2000" spc="-10" dirty="0">
                <a:solidFill>
                  <a:srgbClr val="40474F"/>
                </a:solidFill>
                <a:latin typeface="Calibri"/>
                <a:cs typeface="Calibri"/>
              </a:rPr>
              <a:t>Forces community</a:t>
            </a:r>
            <a:r>
              <a:rPr sz="2000" spc="-65" dirty="0">
                <a:solidFill>
                  <a:srgbClr val="40474F"/>
                </a:solidFill>
                <a:latin typeface="Calibri"/>
                <a:cs typeface="Calibri"/>
              </a:rPr>
              <a:t> </a:t>
            </a:r>
            <a:r>
              <a:rPr sz="2000" dirty="0">
                <a:solidFill>
                  <a:srgbClr val="40474F"/>
                </a:solidFill>
                <a:latin typeface="Calibri"/>
                <a:cs typeface="Calibri"/>
              </a:rPr>
              <a:t>from</a:t>
            </a:r>
            <a:r>
              <a:rPr sz="2000" spc="-60" dirty="0">
                <a:solidFill>
                  <a:srgbClr val="40474F"/>
                </a:solidFill>
                <a:latin typeface="Calibri"/>
                <a:cs typeface="Calibri"/>
              </a:rPr>
              <a:t> </a:t>
            </a:r>
            <a:r>
              <a:rPr sz="2000" dirty="0">
                <a:solidFill>
                  <a:srgbClr val="40474F"/>
                </a:solidFill>
                <a:latin typeface="Calibri"/>
                <a:cs typeface="Calibri"/>
              </a:rPr>
              <a:t>Britain</a:t>
            </a:r>
            <a:r>
              <a:rPr sz="2000" spc="-60" dirty="0">
                <a:solidFill>
                  <a:srgbClr val="40474F"/>
                </a:solidFill>
                <a:latin typeface="Calibri"/>
                <a:cs typeface="Calibri"/>
              </a:rPr>
              <a:t> </a:t>
            </a:r>
            <a:r>
              <a:rPr sz="2000" dirty="0">
                <a:solidFill>
                  <a:srgbClr val="40474F"/>
                </a:solidFill>
                <a:latin typeface="Calibri"/>
                <a:cs typeface="Calibri"/>
              </a:rPr>
              <a:t>and</a:t>
            </a:r>
            <a:r>
              <a:rPr sz="2000" spc="-60" dirty="0">
                <a:solidFill>
                  <a:srgbClr val="40474F"/>
                </a:solidFill>
                <a:latin typeface="Calibri"/>
                <a:cs typeface="Calibri"/>
              </a:rPr>
              <a:t> </a:t>
            </a:r>
            <a:r>
              <a:rPr sz="2000" dirty="0">
                <a:solidFill>
                  <a:srgbClr val="40474F"/>
                </a:solidFill>
                <a:latin typeface="Calibri"/>
                <a:cs typeface="Calibri"/>
              </a:rPr>
              <a:t>the</a:t>
            </a:r>
            <a:r>
              <a:rPr sz="2000" spc="-60" dirty="0">
                <a:solidFill>
                  <a:srgbClr val="40474F"/>
                </a:solidFill>
                <a:latin typeface="Calibri"/>
                <a:cs typeface="Calibri"/>
              </a:rPr>
              <a:t> </a:t>
            </a:r>
            <a:r>
              <a:rPr sz="2000" spc="-10" dirty="0">
                <a:solidFill>
                  <a:srgbClr val="40474F"/>
                </a:solidFill>
                <a:latin typeface="Calibri"/>
                <a:cs typeface="Calibri"/>
              </a:rPr>
              <a:t>Commonwealth</a:t>
            </a:r>
            <a:endParaRPr sz="2000">
              <a:latin typeface="Calibri"/>
              <a:cs typeface="Calibri"/>
            </a:endParaRPr>
          </a:p>
          <a:p>
            <a:pPr>
              <a:lnSpc>
                <a:spcPct val="100000"/>
              </a:lnSpc>
              <a:spcBef>
                <a:spcPts val="20"/>
              </a:spcBef>
              <a:buClr>
                <a:srgbClr val="090C14"/>
              </a:buClr>
              <a:buFont typeface="Calibri"/>
              <a:buChar char="•"/>
            </a:pPr>
            <a:endParaRPr sz="1650">
              <a:latin typeface="Calibri"/>
              <a:cs typeface="Calibri"/>
            </a:endParaRPr>
          </a:p>
          <a:p>
            <a:pPr marL="609600" marR="402590" indent="-304800">
              <a:lnSpc>
                <a:spcPct val="100000"/>
              </a:lnSpc>
              <a:buClr>
                <a:srgbClr val="090C14"/>
              </a:buClr>
              <a:buChar char="•"/>
              <a:tabLst>
                <a:tab pos="608965" algn="l"/>
                <a:tab pos="609600" algn="l"/>
              </a:tabLst>
            </a:pPr>
            <a:r>
              <a:rPr sz="2000" dirty="0">
                <a:solidFill>
                  <a:srgbClr val="40474F"/>
                </a:solidFill>
                <a:latin typeface="Calibri"/>
                <a:cs typeface="Calibri"/>
              </a:rPr>
              <a:t>paying</a:t>
            </a:r>
            <a:r>
              <a:rPr sz="2000" spc="-60" dirty="0">
                <a:solidFill>
                  <a:srgbClr val="40474F"/>
                </a:solidFill>
                <a:latin typeface="Calibri"/>
                <a:cs typeface="Calibri"/>
              </a:rPr>
              <a:t> </a:t>
            </a:r>
            <a:r>
              <a:rPr sz="2000" dirty="0">
                <a:solidFill>
                  <a:srgbClr val="40474F"/>
                </a:solidFill>
                <a:latin typeface="Calibri"/>
                <a:cs typeface="Calibri"/>
              </a:rPr>
              <a:t>tribute</a:t>
            </a:r>
            <a:r>
              <a:rPr sz="2000" spc="-60" dirty="0">
                <a:solidFill>
                  <a:srgbClr val="40474F"/>
                </a:solidFill>
                <a:latin typeface="Calibri"/>
                <a:cs typeface="Calibri"/>
              </a:rPr>
              <a:t> </a:t>
            </a:r>
            <a:r>
              <a:rPr sz="2000" dirty="0">
                <a:solidFill>
                  <a:srgbClr val="40474F"/>
                </a:solidFill>
                <a:latin typeface="Calibri"/>
                <a:cs typeface="Calibri"/>
              </a:rPr>
              <a:t>to</a:t>
            </a:r>
            <a:r>
              <a:rPr sz="2000" spc="-60" dirty="0">
                <a:solidFill>
                  <a:srgbClr val="40474F"/>
                </a:solidFill>
                <a:latin typeface="Calibri"/>
                <a:cs typeface="Calibri"/>
              </a:rPr>
              <a:t> </a:t>
            </a:r>
            <a:r>
              <a:rPr sz="2000" dirty="0">
                <a:solidFill>
                  <a:srgbClr val="40474F"/>
                </a:solidFill>
                <a:latin typeface="Calibri"/>
                <a:cs typeface="Calibri"/>
              </a:rPr>
              <a:t>the</a:t>
            </a:r>
            <a:r>
              <a:rPr sz="2000" spc="-60" dirty="0">
                <a:solidFill>
                  <a:srgbClr val="40474F"/>
                </a:solidFill>
                <a:latin typeface="Calibri"/>
                <a:cs typeface="Calibri"/>
              </a:rPr>
              <a:t> </a:t>
            </a:r>
            <a:r>
              <a:rPr sz="2000" dirty="0">
                <a:solidFill>
                  <a:srgbClr val="40474F"/>
                </a:solidFill>
                <a:latin typeface="Calibri"/>
                <a:cs typeface="Calibri"/>
              </a:rPr>
              <a:t>special</a:t>
            </a:r>
            <a:r>
              <a:rPr sz="2000" spc="-55" dirty="0">
                <a:solidFill>
                  <a:srgbClr val="40474F"/>
                </a:solidFill>
                <a:latin typeface="Calibri"/>
                <a:cs typeface="Calibri"/>
              </a:rPr>
              <a:t> </a:t>
            </a:r>
            <a:r>
              <a:rPr sz="2000" spc="-10" dirty="0">
                <a:solidFill>
                  <a:srgbClr val="40474F"/>
                </a:solidFill>
                <a:latin typeface="Calibri"/>
                <a:cs typeface="Calibri"/>
              </a:rPr>
              <a:t>contribution</a:t>
            </a:r>
            <a:r>
              <a:rPr sz="2000" spc="-60" dirty="0">
                <a:solidFill>
                  <a:srgbClr val="40474F"/>
                </a:solidFill>
                <a:latin typeface="Calibri"/>
                <a:cs typeface="Calibri"/>
              </a:rPr>
              <a:t> </a:t>
            </a:r>
            <a:r>
              <a:rPr sz="2000" dirty="0">
                <a:solidFill>
                  <a:srgbClr val="40474F"/>
                </a:solidFill>
                <a:latin typeface="Calibri"/>
                <a:cs typeface="Calibri"/>
              </a:rPr>
              <a:t>of</a:t>
            </a:r>
            <a:r>
              <a:rPr sz="2000" spc="-60" dirty="0">
                <a:solidFill>
                  <a:srgbClr val="40474F"/>
                </a:solidFill>
                <a:latin typeface="Calibri"/>
                <a:cs typeface="Calibri"/>
              </a:rPr>
              <a:t> </a:t>
            </a:r>
            <a:r>
              <a:rPr sz="2000" spc="-10" dirty="0">
                <a:solidFill>
                  <a:srgbClr val="40474F"/>
                </a:solidFill>
                <a:latin typeface="Calibri"/>
                <a:cs typeface="Calibri"/>
              </a:rPr>
              <a:t>families </a:t>
            </a:r>
            <a:r>
              <a:rPr sz="2000" dirty="0">
                <a:solidFill>
                  <a:srgbClr val="40474F"/>
                </a:solidFill>
                <a:latin typeface="Calibri"/>
                <a:cs typeface="Calibri"/>
              </a:rPr>
              <a:t>and</a:t>
            </a:r>
            <a:r>
              <a:rPr sz="2000" spc="-40" dirty="0">
                <a:solidFill>
                  <a:srgbClr val="40474F"/>
                </a:solidFill>
                <a:latin typeface="Calibri"/>
                <a:cs typeface="Calibri"/>
              </a:rPr>
              <a:t> </a:t>
            </a:r>
            <a:r>
              <a:rPr sz="2000" dirty="0">
                <a:solidFill>
                  <a:srgbClr val="40474F"/>
                </a:solidFill>
                <a:latin typeface="Calibri"/>
                <a:cs typeface="Calibri"/>
              </a:rPr>
              <a:t>of</a:t>
            </a:r>
            <a:r>
              <a:rPr sz="2000" spc="-35" dirty="0">
                <a:solidFill>
                  <a:srgbClr val="40474F"/>
                </a:solidFill>
                <a:latin typeface="Calibri"/>
                <a:cs typeface="Calibri"/>
              </a:rPr>
              <a:t> </a:t>
            </a:r>
            <a:r>
              <a:rPr sz="2000" dirty="0">
                <a:solidFill>
                  <a:srgbClr val="40474F"/>
                </a:solidFill>
                <a:latin typeface="Calibri"/>
                <a:cs typeface="Calibri"/>
              </a:rPr>
              <a:t>the</a:t>
            </a:r>
            <a:r>
              <a:rPr sz="2000" spc="-40" dirty="0">
                <a:solidFill>
                  <a:srgbClr val="40474F"/>
                </a:solidFill>
                <a:latin typeface="Calibri"/>
                <a:cs typeface="Calibri"/>
              </a:rPr>
              <a:t> </a:t>
            </a:r>
            <a:r>
              <a:rPr sz="2000" spc="-10" dirty="0">
                <a:solidFill>
                  <a:srgbClr val="40474F"/>
                </a:solidFill>
                <a:latin typeface="Calibri"/>
                <a:cs typeface="Calibri"/>
              </a:rPr>
              <a:t>emergency</a:t>
            </a:r>
            <a:r>
              <a:rPr sz="2000" spc="-35" dirty="0">
                <a:solidFill>
                  <a:srgbClr val="40474F"/>
                </a:solidFill>
                <a:latin typeface="Calibri"/>
                <a:cs typeface="Calibri"/>
              </a:rPr>
              <a:t> </a:t>
            </a:r>
            <a:r>
              <a:rPr sz="2000" spc="-10" dirty="0">
                <a:solidFill>
                  <a:srgbClr val="40474F"/>
                </a:solidFill>
                <a:latin typeface="Calibri"/>
                <a:cs typeface="Calibri"/>
              </a:rPr>
              <a:t>services</a:t>
            </a:r>
            <a:endParaRPr sz="2000">
              <a:latin typeface="Calibri"/>
              <a:cs typeface="Calibri"/>
            </a:endParaRPr>
          </a:p>
          <a:p>
            <a:pPr>
              <a:lnSpc>
                <a:spcPct val="100000"/>
              </a:lnSpc>
              <a:spcBef>
                <a:spcPts val="25"/>
              </a:spcBef>
              <a:buClr>
                <a:srgbClr val="090C14"/>
              </a:buClr>
              <a:buFont typeface="Calibri"/>
              <a:buChar char="•"/>
            </a:pPr>
            <a:endParaRPr sz="1650">
              <a:latin typeface="Calibri"/>
              <a:cs typeface="Calibri"/>
            </a:endParaRPr>
          </a:p>
          <a:p>
            <a:pPr marL="609600" marR="333375" indent="-304800">
              <a:lnSpc>
                <a:spcPct val="100000"/>
              </a:lnSpc>
              <a:buClr>
                <a:srgbClr val="090C14"/>
              </a:buClr>
              <a:buChar char="•"/>
              <a:tabLst>
                <a:tab pos="608965" algn="l"/>
                <a:tab pos="609600" algn="l"/>
              </a:tabLst>
            </a:pPr>
            <a:r>
              <a:rPr sz="2000" spc="-10" dirty="0">
                <a:solidFill>
                  <a:srgbClr val="40474F"/>
                </a:solidFill>
                <a:latin typeface="Calibri"/>
                <a:cs typeface="Calibri"/>
              </a:rPr>
              <a:t>acknowledging</a:t>
            </a:r>
            <a:r>
              <a:rPr sz="2000" spc="-60" dirty="0">
                <a:solidFill>
                  <a:srgbClr val="40474F"/>
                </a:solidFill>
                <a:latin typeface="Calibri"/>
                <a:cs typeface="Calibri"/>
              </a:rPr>
              <a:t> </a:t>
            </a:r>
            <a:r>
              <a:rPr sz="2000" spc="-10" dirty="0">
                <a:solidFill>
                  <a:srgbClr val="40474F"/>
                </a:solidFill>
                <a:latin typeface="Calibri"/>
                <a:cs typeface="Calibri"/>
              </a:rPr>
              <a:t>innocent</a:t>
            </a:r>
            <a:r>
              <a:rPr sz="2000" spc="-60" dirty="0">
                <a:solidFill>
                  <a:srgbClr val="40474F"/>
                </a:solidFill>
                <a:latin typeface="Calibri"/>
                <a:cs typeface="Calibri"/>
              </a:rPr>
              <a:t> </a:t>
            </a:r>
            <a:r>
              <a:rPr sz="2000" dirty="0">
                <a:solidFill>
                  <a:srgbClr val="40474F"/>
                </a:solidFill>
                <a:latin typeface="Calibri"/>
                <a:cs typeface="Calibri"/>
              </a:rPr>
              <a:t>civilians</a:t>
            </a:r>
            <a:r>
              <a:rPr sz="2000" spc="-55" dirty="0">
                <a:solidFill>
                  <a:srgbClr val="40474F"/>
                </a:solidFill>
                <a:latin typeface="Calibri"/>
                <a:cs typeface="Calibri"/>
              </a:rPr>
              <a:t> </a:t>
            </a:r>
            <a:r>
              <a:rPr sz="2000" dirty="0">
                <a:solidFill>
                  <a:srgbClr val="40474F"/>
                </a:solidFill>
                <a:latin typeface="Calibri"/>
                <a:cs typeface="Calibri"/>
              </a:rPr>
              <a:t>who</a:t>
            </a:r>
            <a:r>
              <a:rPr sz="2000" spc="-60" dirty="0">
                <a:solidFill>
                  <a:srgbClr val="40474F"/>
                </a:solidFill>
                <a:latin typeface="Calibri"/>
                <a:cs typeface="Calibri"/>
              </a:rPr>
              <a:t> </a:t>
            </a:r>
            <a:r>
              <a:rPr sz="2000" dirty="0">
                <a:solidFill>
                  <a:srgbClr val="40474F"/>
                </a:solidFill>
                <a:latin typeface="Calibri"/>
                <a:cs typeface="Calibri"/>
              </a:rPr>
              <a:t>have</a:t>
            </a:r>
            <a:r>
              <a:rPr sz="2000" spc="-55" dirty="0">
                <a:solidFill>
                  <a:srgbClr val="40474F"/>
                </a:solidFill>
                <a:latin typeface="Calibri"/>
                <a:cs typeface="Calibri"/>
              </a:rPr>
              <a:t> </a:t>
            </a:r>
            <a:r>
              <a:rPr sz="2000" dirty="0">
                <a:solidFill>
                  <a:srgbClr val="40474F"/>
                </a:solidFill>
                <a:latin typeface="Calibri"/>
                <a:cs typeface="Calibri"/>
              </a:rPr>
              <a:t>lost</a:t>
            </a:r>
            <a:r>
              <a:rPr sz="2000" spc="-60" dirty="0">
                <a:solidFill>
                  <a:srgbClr val="40474F"/>
                </a:solidFill>
                <a:latin typeface="Calibri"/>
                <a:cs typeface="Calibri"/>
              </a:rPr>
              <a:t> </a:t>
            </a:r>
            <a:r>
              <a:rPr sz="2000" spc="-10" dirty="0">
                <a:solidFill>
                  <a:srgbClr val="40474F"/>
                </a:solidFill>
                <a:latin typeface="Calibri"/>
                <a:cs typeface="Calibri"/>
              </a:rPr>
              <a:t>their </a:t>
            </a:r>
            <a:r>
              <a:rPr sz="2000" dirty="0">
                <a:solidFill>
                  <a:srgbClr val="40474F"/>
                </a:solidFill>
                <a:latin typeface="Calibri"/>
                <a:cs typeface="Calibri"/>
              </a:rPr>
              <a:t>lives</a:t>
            </a:r>
            <a:r>
              <a:rPr sz="2000" spc="-45" dirty="0">
                <a:solidFill>
                  <a:srgbClr val="40474F"/>
                </a:solidFill>
                <a:latin typeface="Calibri"/>
                <a:cs typeface="Calibri"/>
              </a:rPr>
              <a:t> </a:t>
            </a:r>
            <a:r>
              <a:rPr sz="2000" dirty="0">
                <a:solidFill>
                  <a:srgbClr val="40474F"/>
                </a:solidFill>
                <a:latin typeface="Calibri"/>
                <a:cs typeface="Calibri"/>
              </a:rPr>
              <a:t>in</a:t>
            </a:r>
            <a:r>
              <a:rPr sz="2000" spc="-40" dirty="0">
                <a:solidFill>
                  <a:srgbClr val="40474F"/>
                </a:solidFill>
                <a:latin typeface="Calibri"/>
                <a:cs typeface="Calibri"/>
              </a:rPr>
              <a:t> </a:t>
            </a:r>
            <a:r>
              <a:rPr sz="2000" spc="-10" dirty="0">
                <a:solidFill>
                  <a:srgbClr val="40474F"/>
                </a:solidFill>
                <a:latin typeface="Calibri"/>
                <a:cs typeface="Calibri"/>
              </a:rPr>
              <a:t>conflict</a:t>
            </a:r>
            <a:r>
              <a:rPr sz="2000" spc="-45" dirty="0">
                <a:solidFill>
                  <a:srgbClr val="40474F"/>
                </a:solidFill>
                <a:latin typeface="Calibri"/>
                <a:cs typeface="Calibri"/>
              </a:rPr>
              <a:t> </a:t>
            </a:r>
            <a:r>
              <a:rPr sz="2000" dirty="0">
                <a:solidFill>
                  <a:srgbClr val="40474F"/>
                </a:solidFill>
                <a:latin typeface="Calibri"/>
                <a:cs typeface="Calibri"/>
              </a:rPr>
              <a:t>and</a:t>
            </a:r>
            <a:r>
              <a:rPr sz="2000" spc="-40" dirty="0">
                <a:solidFill>
                  <a:srgbClr val="40474F"/>
                </a:solidFill>
                <a:latin typeface="Calibri"/>
                <a:cs typeface="Calibri"/>
              </a:rPr>
              <a:t> </a:t>
            </a:r>
            <a:r>
              <a:rPr sz="2000" dirty="0">
                <a:solidFill>
                  <a:srgbClr val="40474F"/>
                </a:solidFill>
                <a:latin typeface="Calibri"/>
                <a:cs typeface="Calibri"/>
              </a:rPr>
              <a:t>acts</a:t>
            </a:r>
            <a:r>
              <a:rPr sz="2000" spc="-40" dirty="0">
                <a:solidFill>
                  <a:srgbClr val="40474F"/>
                </a:solidFill>
                <a:latin typeface="Calibri"/>
                <a:cs typeface="Calibri"/>
              </a:rPr>
              <a:t> </a:t>
            </a:r>
            <a:r>
              <a:rPr sz="2000" dirty="0">
                <a:solidFill>
                  <a:srgbClr val="40474F"/>
                </a:solidFill>
                <a:latin typeface="Calibri"/>
                <a:cs typeface="Calibri"/>
              </a:rPr>
              <a:t>of</a:t>
            </a:r>
            <a:r>
              <a:rPr sz="2000" spc="-45" dirty="0">
                <a:solidFill>
                  <a:srgbClr val="40474F"/>
                </a:solidFill>
                <a:latin typeface="Calibri"/>
                <a:cs typeface="Calibri"/>
              </a:rPr>
              <a:t> </a:t>
            </a:r>
            <a:r>
              <a:rPr sz="2000" spc="-10" dirty="0">
                <a:solidFill>
                  <a:srgbClr val="40474F"/>
                </a:solidFill>
                <a:latin typeface="Calibri"/>
                <a:cs typeface="Calibri"/>
              </a:rPr>
              <a:t>terrorism.</a:t>
            </a:r>
            <a:endParaRPr sz="2000">
              <a:latin typeface="Calibri"/>
              <a:cs typeface="Calibri"/>
            </a:endParaRPr>
          </a:p>
        </p:txBody>
      </p:sp>
    </p:spTree>
    <p:extLst>
      <p:ext uri="{BB962C8B-B14F-4D97-AF65-F5344CB8AC3E}">
        <p14:creationId xmlns:p14="http://schemas.microsoft.com/office/powerpoint/2010/main" val="2164417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bject 11">
            <a:extLst>
              <a:ext uri="{FF2B5EF4-FFF2-40B4-BE49-F238E27FC236}">
                <a16:creationId xmlns:a16="http://schemas.microsoft.com/office/drawing/2014/main" id="{7C0A616F-3071-000E-BBF2-E04F15B76379}"/>
              </a:ext>
            </a:extLst>
          </p:cNvPr>
          <p:cNvSpPr txBox="1"/>
          <p:nvPr/>
        </p:nvSpPr>
        <p:spPr>
          <a:xfrm>
            <a:off x="745067" y="2298700"/>
            <a:ext cx="6498590" cy="4018279"/>
          </a:xfrm>
          <a:prstGeom prst="rect">
            <a:avLst/>
          </a:prstGeom>
        </p:spPr>
        <p:txBody>
          <a:bodyPr vert="horz" wrap="square" lIns="0" tIns="48260" rIns="0" bIns="0" rtlCol="0">
            <a:spAutoFit/>
          </a:bodyPr>
          <a:lstStyle/>
          <a:p>
            <a:pPr marL="12700" marR="5080">
              <a:lnSpc>
                <a:spcPts val="2400"/>
              </a:lnSpc>
              <a:spcBef>
                <a:spcPts val="380"/>
              </a:spcBef>
            </a:pPr>
            <a:r>
              <a:rPr sz="2200" dirty="0">
                <a:solidFill>
                  <a:srgbClr val="FFFFFF"/>
                </a:solidFill>
                <a:latin typeface="Calibri"/>
                <a:cs typeface="Calibri"/>
              </a:rPr>
              <a:t>In</a:t>
            </a:r>
            <a:r>
              <a:rPr sz="2200" spc="-80" dirty="0">
                <a:solidFill>
                  <a:srgbClr val="FFFFFF"/>
                </a:solidFill>
                <a:latin typeface="Calibri"/>
                <a:cs typeface="Calibri"/>
              </a:rPr>
              <a:t> </a:t>
            </a:r>
            <a:r>
              <a:rPr sz="2200" dirty="0">
                <a:solidFill>
                  <a:srgbClr val="FFFFFF"/>
                </a:solidFill>
                <a:latin typeface="Calibri"/>
                <a:cs typeface="Calibri"/>
              </a:rPr>
              <a:t>many</a:t>
            </a:r>
            <a:r>
              <a:rPr sz="2200" spc="-80" dirty="0">
                <a:solidFill>
                  <a:srgbClr val="FFFFFF"/>
                </a:solidFill>
                <a:latin typeface="Calibri"/>
                <a:cs typeface="Calibri"/>
              </a:rPr>
              <a:t> </a:t>
            </a:r>
            <a:r>
              <a:rPr sz="2200" dirty="0">
                <a:solidFill>
                  <a:srgbClr val="FFFFFF"/>
                </a:solidFill>
                <a:latin typeface="Calibri"/>
                <a:cs typeface="Calibri"/>
              </a:rPr>
              <a:t>wars</a:t>
            </a:r>
            <a:r>
              <a:rPr sz="2200" spc="-75" dirty="0">
                <a:solidFill>
                  <a:srgbClr val="FFFFFF"/>
                </a:solidFill>
                <a:latin typeface="Calibri"/>
                <a:cs typeface="Calibri"/>
              </a:rPr>
              <a:t> </a:t>
            </a:r>
            <a:r>
              <a:rPr sz="2200" dirty="0">
                <a:solidFill>
                  <a:srgbClr val="FFFFFF"/>
                </a:solidFill>
                <a:latin typeface="Calibri"/>
                <a:cs typeface="Calibri"/>
              </a:rPr>
              <a:t>that</a:t>
            </a:r>
            <a:r>
              <a:rPr sz="2200" spc="-80" dirty="0">
                <a:solidFill>
                  <a:srgbClr val="FFFFFF"/>
                </a:solidFill>
                <a:latin typeface="Calibri"/>
                <a:cs typeface="Calibri"/>
              </a:rPr>
              <a:t> </a:t>
            </a:r>
            <a:r>
              <a:rPr sz="2200" dirty="0">
                <a:solidFill>
                  <a:srgbClr val="FFFFFF"/>
                </a:solidFill>
                <a:latin typeface="Calibri"/>
                <a:cs typeface="Calibri"/>
              </a:rPr>
              <a:t>Britain</a:t>
            </a:r>
            <a:r>
              <a:rPr sz="2200" spc="-75" dirty="0">
                <a:solidFill>
                  <a:srgbClr val="FFFFFF"/>
                </a:solidFill>
                <a:latin typeface="Calibri"/>
                <a:cs typeface="Calibri"/>
              </a:rPr>
              <a:t> </a:t>
            </a:r>
            <a:r>
              <a:rPr sz="2200" dirty="0">
                <a:solidFill>
                  <a:srgbClr val="FFFFFF"/>
                </a:solidFill>
                <a:latin typeface="Calibri"/>
                <a:cs typeface="Calibri"/>
              </a:rPr>
              <a:t>has</a:t>
            </a:r>
            <a:r>
              <a:rPr sz="2200" spc="-80" dirty="0">
                <a:solidFill>
                  <a:srgbClr val="FFFFFF"/>
                </a:solidFill>
                <a:latin typeface="Calibri"/>
                <a:cs typeface="Calibri"/>
              </a:rPr>
              <a:t> </a:t>
            </a:r>
            <a:r>
              <a:rPr sz="2200" dirty="0">
                <a:solidFill>
                  <a:srgbClr val="FFFFFF"/>
                </a:solidFill>
                <a:latin typeface="Calibri"/>
                <a:cs typeface="Calibri"/>
              </a:rPr>
              <a:t>been</a:t>
            </a:r>
            <a:r>
              <a:rPr sz="2200" spc="-75" dirty="0">
                <a:solidFill>
                  <a:srgbClr val="FFFFFF"/>
                </a:solidFill>
                <a:latin typeface="Calibri"/>
                <a:cs typeface="Calibri"/>
              </a:rPr>
              <a:t> </a:t>
            </a:r>
            <a:r>
              <a:rPr sz="2200" spc="-10" dirty="0">
                <a:solidFill>
                  <a:srgbClr val="FFFFFF"/>
                </a:solidFill>
                <a:latin typeface="Calibri"/>
                <a:cs typeface="Calibri"/>
              </a:rPr>
              <a:t>involved</a:t>
            </a:r>
            <a:r>
              <a:rPr sz="2200" spc="-80" dirty="0">
                <a:solidFill>
                  <a:srgbClr val="FFFFFF"/>
                </a:solidFill>
                <a:latin typeface="Calibri"/>
                <a:cs typeface="Calibri"/>
              </a:rPr>
              <a:t> </a:t>
            </a:r>
            <a:r>
              <a:rPr sz="2200" spc="-25" dirty="0">
                <a:solidFill>
                  <a:srgbClr val="FFFFFF"/>
                </a:solidFill>
                <a:latin typeface="Calibri"/>
                <a:cs typeface="Calibri"/>
              </a:rPr>
              <a:t>in, </a:t>
            </a:r>
            <a:r>
              <a:rPr sz="2200" spc="-10" dirty="0">
                <a:solidFill>
                  <a:srgbClr val="FFFFFF"/>
                </a:solidFill>
                <a:latin typeface="Calibri"/>
                <a:cs typeface="Calibri"/>
              </a:rPr>
              <a:t>communities</a:t>
            </a:r>
            <a:r>
              <a:rPr sz="2200" spc="-80" dirty="0">
                <a:solidFill>
                  <a:srgbClr val="FFFFFF"/>
                </a:solidFill>
                <a:latin typeface="Calibri"/>
                <a:cs typeface="Calibri"/>
              </a:rPr>
              <a:t> </a:t>
            </a:r>
            <a:r>
              <a:rPr sz="2200" spc="-10" dirty="0">
                <a:solidFill>
                  <a:srgbClr val="FFFFFF"/>
                </a:solidFill>
                <a:latin typeface="Calibri"/>
                <a:cs typeface="Calibri"/>
              </a:rPr>
              <a:t>around</a:t>
            </a:r>
            <a:r>
              <a:rPr sz="2200" spc="-75" dirty="0">
                <a:solidFill>
                  <a:srgbClr val="FFFFFF"/>
                </a:solidFill>
                <a:latin typeface="Calibri"/>
                <a:cs typeface="Calibri"/>
              </a:rPr>
              <a:t> </a:t>
            </a:r>
            <a:r>
              <a:rPr sz="2200" dirty="0">
                <a:solidFill>
                  <a:srgbClr val="FFFFFF"/>
                </a:solidFill>
                <a:latin typeface="Calibri"/>
                <a:cs typeface="Calibri"/>
              </a:rPr>
              <a:t>the</a:t>
            </a:r>
            <a:r>
              <a:rPr sz="2200" spc="-80" dirty="0">
                <a:solidFill>
                  <a:srgbClr val="FFFFFF"/>
                </a:solidFill>
                <a:latin typeface="Calibri"/>
                <a:cs typeface="Calibri"/>
              </a:rPr>
              <a:t> </a:t>
            </a:r>
            <a:r>
              <a:rPr sz="2200" spc="-10" dirty="0">
                <a:solidFill>
                  <a:srgbClr val="FFFFFF"/>
                </a:solidFill>
                <a:latin typeface="Calibri"/>
                <a:cs typeface="Calibri"/>
              </a:rPr>
              <a:t>Commonwealth</a:t>
            </a:r>
            <a:r>
              <a:rPr sz="2200" spc="-75" dirty="0">
                <a:solidFill>
                  <a:srgbClr val="FFFFFF"/>
                </a:solidFill>
                <a:latin typeface="Calibri"/>
                <a:cs typeface="Calibri"/>
              </a:rPr>
              <a:t> </a:t>
            </a:r>
            <a:r>
              <a:rPr sz="2200" dirty="0">
                <a:solidFill>
                  <a:srgbClr val="FFFFFF"/>
                </a:solidFill>
                <a:latin typeface="Calibri"/>
                <a:cs typeface="Calibri"/>
              </a:rPr>
              <a:t>have</a:t>
            </a:r>
            <a:r>
              <a:rPr sz="2200" spc="-80" dirty="0">
                <a:solidFill>
                  <a:srgbClr val="FFFFFF"/>
                </a:solidFill>
                <a:latin typeface="Calibri"/>
                <a:cs typeface="Calibri"/>
              </a:rPr>
              <a:t> </a:t>
            </a:r>
            <a:r>
              <a:rPr sz="2200" spc="-10" dirty="0">
                <a:solidFill>
                  <a:srgbClr val="FFFFFF"/>
                </a:solidFill>
                <a:latin typeface="Calibri"/>
                <a:cs typeface="Calibri"/>
              </a:rPr>
              <a:t>supported </a:t>
            </a:r>
            <a:r>
              <a:rPr sz="2200" dirty="0">
                <a:solidFill>
                  <a:srgbClr val="FFFFFF"/>
                </a:solidFill>
                <a:latin typeface="Calibri"/>
                <a:cs typeface="Calibri"/>
              </a:rPr>
              <a:t>them.</a:t>
            </a:r>
            <a:r>
              <a:rPr sz="2200" spc="-85" dirty="0">
                <a:solidFill>
                  <a:srgbClr val="FFFFFF"/>
                </a:solidFill>
                <a:latin typeface="Calibri"/>
                <a:cs typeface="Calibri"/>
              </a:rPr>
              <a:t> </a:t>
            </a:r>
            <a:r>
              <a:rPr sz="2200" spc="-100" dirty="0">
                <a:solidFill>
                  <a:srgbClr val="FFFFFF"/>
                </a:solidFill>
                <a:latin typeface="Calibri"/>
                <a:cs typeface="Calibri"/>
              </a:rPr>
              <a:t>To</a:t>
            </a:r>
            <a:r>
              <a:rPr sz="2200" spc="-25" dirty="0">
                <a:solidFill>
                  <a:srgbClr val="FFFFFF"/>
                </a:solidFill>
                <a:latin typeface="Calibri"/>
                <a:cs typeface="Calibri"/>
              </a:rPr>
              <a:t> </a:t>
            </a:r>
            <a:r>
              <a:rPr sz="2200" dirty="0">
                <a:solidFill>
                  <a:srgbClr val="FFFFFF"/>
                </a:solidFill>
                <a:latin typeface="Calibri"/>
                <a:cs typeface="Calibri"/>
              </a:rPr>
              <a:t>begin</a:t>
            </a:r>
            <a:r>
              <a:rPr sz="2200" spc="-55" dirty="0">
                <a:solidFill>
                  <a:srgbClr val="FFFFFF"/>
                </a:solidFill>
                <a:latin typeface="Calibri"/>
                <a:cs typeface="Calibri"/>
              </a:rPr>
              <a:t> </a:t>
            </a:r>
            <a:r>
              <a:rPr sz="2200" dirty="0">
                <a:solidFill>
                  <a:srgbClr val="FFFFFF"/>
                </a:solidFill>
                <a:latin typeface="Calibri"/>
                <a:cs typeface="Calibri"/>
              </a:rPr>
              <a:t>with,</a:t>
            </a:r>
            <a:r>
              <a:rPr sz="2200" spc="-55" dirty="0">
                <a:solidFill>
                  <a:srgbClr val="FFFFFF"/>
                </a:solidFill>
                <a:latin typeface="Calibri"/>
                <a:cs typeface="Calibri"/>
              </a:rPr>
              <a:t> </a:t>
            </a:r>
            <a:r>
              <a:rPr sz="2200" dirty="0">
                <a:solidFill>
                  <a:srgbClr val="FFFFFF"/>
                </a:solidFill>
                <a:latin typeface="Calibri"/>
                <a:cs typeface="Calibri"/>
              </a:rPr>
              <a:t>the</a:t>
            </a:r>
            <a:r>
              <a:rPr sz="2200" spc="-55" dirty="0">
                <a:solidFill>
                  <a:srgbClr val="FFFFFF"/>
                </a:solidFill>
                <a:latin typeface="Calibri"/>
                <a:cs typeface="Calibri"/>
              </a:rPr>
              <a:t> </a:t>
            </a:r>
            <a:r>
              <a:rPr sz="2200" spc="-10" dirty="0">
                <a:solidFill>
                  <a:srgbClr val="FFFFFF"/>
                </a:solidFill>
                <a:latin typeface="Calibri"/>
                <a:cs typeface="Calibri"/>
              </a:rPr>
              <a:t>Commonwealth</a:t>
            </a:r>
            <a:r>
              <a:rPr sz="2200" spc="-55" dirty="0">
                <a:solidFill>
                  <a:srgbClr val="FFFFFF"/>
                </a:solidFill>
                <a:latin typeface="Calibri"/>
                <a:cs typeface="Calibri"/>
              </a:rPr>
              <a:t> </a:t>
            </a:r>
            <a:r>
              <a:rPr sz="2200" dirty="0">
                <a:solidFill>
                  <a:srgbClr val="FFFFFF"/>
                </a:solidFill>
                <a:latin typeface="Calibri"/>
                <a:cs typeface="Calibri"/>
              </a:rPr>
              <a:t>was</a:t>
            </a:r>
            <a:r>
              <a:rPr sz="2200" spc="-55" dirty="0">
                <a:solidFill>
                  <a:srgbClr val="FFFFFF"/>
                </a:solidFill>
                <a:latin typeface="Calibri"/>
                <a:cs typeface="Calibri"/>
              </a:rPr>
              <a:t> </a:t>
            </a:r>
            <a:r>
              <a:rPr sz="2200" dirty="0">
                <a:solidFill>
                  <a:srgbClr val="FFFFFF"/>
                </a:solidFill>
                <a:latin typeface="Calibri"/>
                <a:cs typeface="Calibri"/>
              </a:rPr>
              <a:t>made</a:t>
            </a:r>
            <a:r>
              <a:rPr sz="2200" spc="-55" dirty="0">
                <a:solidFill>
                  <a:srgbClr val="FFFFFF"/>
                </a:solidFill>
                <a:latin typeface="Calibri"/>
                <a:cs typeface="Calibri"/>
              </a:rPr>
              <a:t> </a:t>
            </a:r>
            <a:r>
              <a:rPr sz="2200" dirty="0">
                <a:solidFill>
                  <a:srgbClr val="FFFFFF"/>
                </a:solidFill>
                <a:latin typeface="Calibri"/>
                <a:cs typeface="Calibri"/>
              </a:rPr>
              <a:t>up</a:t>
            </a:r>
            <a:r>
              <a:rPr sz="2200" spc="-55" dirty="0">
                <a:solidFill>
                  <a:srgbClr val="FFFFFF"/>
                </a:solidFill>
                <a:latin typeface="Calibri"/>
                <a:cs typeface="Calibri"/>
              </a:rPr>
              <a:t> </a:t>
            </a:r>
            <a:r>
              <a:rPr sz="2200" spc="-25" dirty="0">
                <a:solidFill>
                  <a:srgbClr val="FFFFFF"/>
                </a:solidFill>
                <a:latin typeface="Calibri"/>
                <a:cs typeface="Calibri"/>
              </a:rPr>
              <a:t>of </a:t>
            </a:r>
            <a:r>
              <a:rPr sz="2200" dirty="0">
                <a:solidFill>
                  <a:srgbClr val="FFFFFF"/>
                </a:solidFill>
                <a:latin typeface="Calibri"/>
                <a:cs typeface="Calibri"/>
              </a:rPr>
              <a:t>nations</a:t>
            </a:r>
            <a:r>
              <a:rPr sz="2200" spc="-70" dirty="0">
                <a:solidFill>
                  <a:srgbClr val="FFFFFF"/>
                </a:solidFill>
                <a:latin typeface="Calibri"/>
                <a:cs typeface="Calibri"/>
              </a:rPr>
              <a:t> </a:t>
            </a:r>
            <a:r>
              <a:rPr sz="2200" dirty="0">
                <a:solidFill>
                  <a:srgbClr val="FFFFFF"/>
                </a:solidFill>
                <a:latin typeface="Calibri"/>
                <a:cs typeface="Calibri"/>
              </a:rPr>
              <a:t>and</a:t>
            </a:r>
            <a:r>
              <a:rPr sz="2200" spc="-70" dirty="0">
                <a:solidFill>
                  <a:srgbClr val="FFFFFF"/>
                </a:solidFill>
                <a:latin typeface="Calibri"/>
                <a:cs typeface="Calibri"/>
              </a:rPr>
              <a:t> </a:t>
            </a:r>
            <a:r>
              <a:rPr sz="2200" spc="-10" dirty="0">
                <a:solidFill>
                  <a:srgbClr val="FFFFFF"/>
                </a:solidFill>
                <a:latin typeface="Calibri"/>
                <a:cs typeface="Calibri"/>
              </a:rPr>
              <a:t>territories</a:t>
            </a:r>
            <a:r>
              <a:rPr sz="2200" spc="-70" dirty="0">
                <a:solidFill>
                  <a:srgbClr val="FFFFFF"/>
                </a:solidFill>
                <a:latin typeface="Calibri"/>
                <a:cs typeface="Calibri"/>
              </a:rPr>
              <a:t> </a:t>
            </a:r>
            <a:r>
              <a:rPr sz="2200" spc="-10" dirty="0">
                <a:solidFill>
                  <a:srgbClr val="FFFFFF"/>
                </a:solidFill>
                <a:latin typeface="Calibri"/>
                <a:cs typeface="Calibri"/>
              </a:rPr>
              <a:t>controlled</a:t>
            </a:r>
            <a:r>
              <a:rPr sz="2200" spc="-70" dirty="0">
                <a:solidFill>
                  <a:srgbClr val="FFFFFF"/>
                </a:solidFill>
                <a:latin typeface="Calibri"/>
                <a:cs typeface="Calibri"/>
              </a:rPr>
              <a:t> </a:t>
            </a:r>
            <a:r>
              <a:rPr sz="2200" dirty="0">
                <a:solidFill>
                  <a:srgbClr val="FFFFFF"/>
                </a:solidFill>
                <a:latin typeface="Calibri"/>
                <a:cs typeface="Calibri"/>
              </a:rPr>
              <a:t>by</a:t>
            </a:r>
            <a:r>
              <a:rPr sz="2200" spc="-70" dirty="0">
                <a:solidFill>
                  <a:srgbClr val="FFFFFF"/>
                </a:solidFill>
                <a:latin typeface="Calibri"/>
                <a:cs typeface="Calibri"/>
              </a:rPr>
              <a:t> </a:t>
            </a:r>
            <a:r>
              <a:rPr sz="2200" dirty="0">
                <a:solidFill>
                  <a:srgbClr val="FFFFFF"/>
                </a:solidFill>
                <a:latin typeface="Calibri"/>
                <a:cs typeface="Calibri"/>
              </a:rPr>
              <a:t>the</a:t>
            </a:r>
            <a:r>
              <a:rPr sz="2200" spc="-70" dirty="0">
                <a:solidFill>
                  <a:srgbClr val="FFFFFF"/>
                </a:solidFill>
                <a:latin typeface="Calibri"/>
                <a:cs typeface="Calibri"/>
              </a:rPr>
              <a:t> </a:t>
            </a:r>
            <a:r>
              <a:rPr sz="2200" dirty="0">
                <a:solidFill>
                  <a:srgbClr val="FFFFFF"/>
                </a:solidFill>
                <a:latin typeface="Calibri"/>
                <a:cs typeface="Calibri"/>
              </a:rPr>
              <a:t>British</a:t>
            </a:r>
            <a:r>
              <a:rPr sz="2200" spc="-70" dirty="0">
                <a:solidFill>
                  <a:srgbClr val="FFFFFF"/>
                </a:solidFill>
                <a:latin typeface="Calibri"/>
                <a:cs typeface="Calibri"/>
              </a:rPr>
              <a:t> </a:t>
            </a:r>
            <a:r>
              <a:rPr sz="2200" spc="-10" dirty="0">
                <a:solidFill>
                  <a:srgbClr val="FFFFFF"/>
                </a:solidFill>
                <a:latin typeface="Calibri"/>
                <a:cs typeface="Calibri"/>
              </a:rPr>
              <a:t>Empire.</a:t>
            </a:r>
            <a:endParaRPr sz="2200" dirty="0">
              <a:latin typeface="Calibri"/>
              <a:cs typeface="Calibri"/>
            </a:endParaRPr>
          </a:p>
          <a:p>
            <a:pPr>
              <a:lnSpc>
                <a:spcPct val="100000"/>
              </a:lnSpc>
              <a:spcBef>
                <a:spcPts val="20"/>
              </a:spcBef>
            </a:pPr>
            <a:endParaRPr sz="1650" dirty="0">
              <a:latin typeface="Calibri"/>
              <a:cs typeface="Calibri"/>
            </a:endParaRPr>
          </a:p>
          <a:p>
            <a:pPr marL="12700" marR="178435">
              <a:lnSpc>
                <a:spcPts val="2400"/>
              </a:lnSpc>
            </a:pPr>
            <a:r>
              <a:rPr lang="en-GB" sz="2200" dirty="0">
                <a:solidFill>
                  <a:srgbClr val="FFFFFF"/>
                </a:solidFill>
                <a:latin typeface="Calibri"/>
                <a:cs typeface="Calibri"/>
              </a:rPr>
              <a:t>The</a:t>
            </a:r>
            <a:r>
              <a:rPr lang="en-GB" sz="2200" spc="-100" dirty="0">
                <a:solidFill>
                  <a:srgbClr val="FFFFFF"/>
                </a:solidFill>
                <a:latin typeface="Calibri"/>
                <a:cs typeface="Calibri"/>
              </a:rPr>
              <a:t> </a:t>
            </a:r>
            <a:r>
              <a:rPr lang="en-GB" sz="2200" spc="-10" dirty="0">
                <a:solidFill>
                  <a:srgbClr val="FFFFFF"/>
                </a:solidFill>
                <a:latin typeface="Calibri"/>
                <a:cs typeface="Calibri"/>
              </a:rPr>
              <a:t>Commonwealth</a:t>
            </a:r>
            <a:r>
              <a:rPr lang="en-GB" sz="2200" spc="-95" dirty="0">
                <a:solidFill>
                  <a:srgbClr val="FFFFFF"/>
                </a:solidFill>
                <a:latin typeface="Calibri"/>
                <a:cs typeface="Calibri"/>
              </a:rPr>
              <a:t> </a:t>
            </a:r>
            <a:r>
              <a:rPr lang="en-GB" sz="2200" dirty="0">
                <a:solidFill>
                  <a:srgbClr val="FFFFFF"/>
                </a:solidFill>
                <a:latin typeface="Calibri"/>
                <a:cs typeface="Calibri"/>
              </a:rPr>
              <a:t>works</a:t>
            </a:r>
            <a:r>
              <a:rPr lang="en-GB" sz="2200" spc="-95" dirty="0">
                <a:solidFill>
                  <a:srgbClr val="FFFFFF"/>
                </a:solidFill>
                <a:latin typeface="Calibri"/>
                <a:cs typeface="Calibri"/>
              </a:rPr>
              <a:t> </a:t>
            </a:r>
            <a:r>
              <a:rPr lang="en-GB" sz="2200" spc="-10" dirty="0">
                <a:solidFill>
                  <a:srgbClr val="FFFFFF"/>
                </a:solidFill>
                <a:latin typeface="Calibri"/>
                <a:cs typeface="Calibri"/>
              </a:rPr>
              <a:t>towards</a:t>
            </a:r>
            <a:r>
              <a:rPr lang="en-GB" sz="2200" spc="-95" dirty="0">
                <a:solidFill>
                  <a:srgbClr val="FFFFFF"/>
                </a:solidFill>
                <a:latin typeface="Calibri"/>
                <a:cs typeface="Calibri"/>
              </a:rPr>
              <a:t> </a:t>
            </a:r>
            <a:r>
              <a:rPr lang="en-GB" sz="2200" dirty="0">
                <a:solidFill>
                  <a:srgbClr val="FFFFFF"/>
                </a:solidFill>
                <a:latin typeface="Calibri"/>
                <a:cs typeface="Calibri"/>
              </a:rPr>
              <a:t>shared</a:t>
            </a:r>
            <a:r>
              <a:rPr lang="en-GB" sz="2200" spc="-95" dirty="0">
                <a:solidFill>
                  <a:srgbClr val="FFFFFF"/>
                </a:solidFill>
                <a:latin typeface="Calibri"/>
                <a:cs typeface="Calibri"/>
              </a:rPr>
              <a:t> </a:t>
            </a:r>
            <a:r>
              <a:rPr lang="en-GB" sz="2200" dirty="0">
                <a:solidFill>
                  <a:srgbClr val="FFFFFF"/>
                </a:solidFill>
                <a:latin typeface="Calibri"/>
                <a:cs typeface="Calibri"/>
              </a:rPr>
              <a:t>goals</a:t>
            </a:r>
            <a:r>
              <a:rPr lang="en-GB" sz="2200" spc="-95" dirty="0">
                <a:solidFill>
                  <a:srgbClr val="FFFFFF"/>
                </a:solidFill>
                <a:latin typeface="Calibri"/>
                <a:cs typeface="Calibri"/>
              </a:rPr>
              <a:t> </a:t>
            </a:r>
            <a:r>
              <a:rPr lang="en-GB" sz="2200" spc="-25" dirty="0">
                <a:solidFill>
                  <a:srgbClr val="FFFFFF"/>
                </a:solidFill>
                <a:latin typeface="Calibri"/>
                <a:cs typeface="Calibri"/>
              </a:rPr>
              <a:t>of prosperity,</a:t>
            </a:r>
            <a:r>
              <a:rPr lang="en-GB" sz="2200" spc="-65" dirty="0">
                <a:solidFill>
                  <a:srgbClr val="FFFFFF"/>
                </a:solidFill>
                <a:latin typeface="Calibri"/>
                <a:cs typeface="Calibri"/>
              </a:rPr>
              <a:t> </a:t>
            </a:r>
            <a:r>
              <a:rPr lang="en-GB" sz="2200" spc="-10" dirty="0">
                <a:solidFill>
                  <a:srgbClr val="FFFFFF"/>
                </a:solidFill>
                <a:latin typeface="Calibri"/>
                <a:cs typeface="Calibri"/>
              </a:rPr>
              <a:t>democracy</a:t>
            </a:r>
            <a:r>
              <a:rPr lang="en-GB" sz="2200" spc="-60" dirty="0">
                <a:solidFill>
                  <a:srgbClr val="FFFFFF"/>
                </a:solidFill>
                <a:latin typeface="Calibri"/>
                <a:cs typeface="Calibri"/>
              </a:rPr>
              <a:t> </a:t>
            </a:r>
            <a:r>
              <a:rPr lang="en-GB" sz="2200" dirty="0">
                <a:solidFill>
                  <a:srgbClr val="FFFFFF"/>
                </a:solidFill>
                <a:latin typeface="Calibri"/>
                <a:cs typeface="Calibri"/>
              </a:rPr>
              <a:t>and</a:t>
            </a:r>
            <a:r>
              <a:rPr lang="en-GB" sz="2200" spc="-60" dirty="0">
                <a:solidFill>
                  <a:srgbClr val="FFFFFF"/>
                </a:solidFill>
                <a:latin typeface="Calibri"/>
                <a:cs typeface="Calibri"/>
              </a:rPr>
              <a:t> </a:t>
            </a:r>
            <a:r>
              <a:rPr lang="en-GB" sz="2200" dirty="0">
                <a:solidFill>
                  <a:srgbClr val="FFFFFF"/>
                </a:solidFill>
                <a:latin typeface="Calibri"/>
                <a:cs typeface="Calibri"/>
              </a:rPr>
              <a:t>peace.</a:t>
            </a:r>
            <a:r>
              <a:rPr lang="en-GB" sz="2200" spc="-60" dirty="0">
                <a:solidFill>
                  <a:srgbClr val="FFFFFF"/>
                </a:solidFill>
                <a:latin typeface="Calibri"/>
                <a:cs typeface="Calibri"/>
              </a:rPr>
              <a:t> </a:t>
            </a:r>
            <a:r>
              <a:rPr lang="en-GB" sz="2200" spc="-10" dirty="0">
                <a:solidFill>
                  <a:srgbClr val="FFFFFF"/>
                </a:solidFill>
                <a:latin typeface="Calibri"/>
                <a:cs typeface="Calibri"/>
              </a:rPr>
              <a:t>It supports</a:t>
            </a:r>
            <a:r>
              <a:rPr lang="en-GB" sz="2200" spc="-60" dirty="0">
                <a:solidFill>
                  <a:srgbClr val="FFFFFF"/>
                </a:solidFill>
                <a:latin typeface="Calibri"/>
                <a:cs typeface="Calibri"/>
              </a:rPr>
              <a:t> </a:t>
            </a:r>
            <a:r>
              <a:rPr lang="en-GB" sz="2200" spc="-10" dirty="0">
                <a:solidFill>
                  <a:srgbClr val="FFFFFF"/>
                </a:solidFill>
                <a:latin typeface="Calibri"/>
                <a:cs typeface="Calibri"/>
              </a:rPr>
              <a:t>small states</a:t>
            </a:r>
            <a:r>
              <a:rPr lang="en-GB" sz="2200" spc="-65" dirty="0">
                <a:solidFill>
                  <a:srgbClr val="FFFFFF"/>
                </a:solidFill>
                <a:latin typeface="Calibri"/>
                <a:cs typeface="Calibri"/>
              </a:rPr>
              <a:t> </a:t>
            </a:r>
            <a:r>
              <a:rPr lang="en-GB" sz="2200" dirty="0">
                <a:solidFill>
                  <a:srgbClr val="FFFFFF"/>
                </a:solidFill>
                <a:latin typeface="Calibri"/>
                <a:cs typeface="Calibri"/>
              </a:rPr>
              <a:t>as</a:t>
            </a:r>
            <a:r>
              <a:rPr lang="en-GB" sz="2200" spc="-60" dirty="0">
                <a:solidFill>
                  <a:srgbClr val="FFFFFF"/>
                </a:solidFill>
                <a:latin typeface="Calibri"/>
                <a:cs typeface="Calibri"/>
              </a:rPr>
              <a:t> </a:t>
            </a:r>
            <a:r>
              <a:rPr lang="en-GB" sz="2200" dirty="0">
                <a:solidFill>
                  <a:srgbClr val="FFFFFF"/>
                </a:solidFill>
                <a:latin typeface="Calibri"/>
                <a:cs typeface="Calibri"/>
              </a:rPr>
              <a:t>well</a:t>
            </a:r>
            <a:r>
              <a:rPr lang="en-GB" sz="2200" spc="-60" dirty="0">
                <a:solidFill>
                  <a:srgbClr val="FFFFFF"/>
                </a:solidFill>
                <a:latin typeface="Calibri"/>
                <a:cs typeface="Calibri"/>
              </a:rPr>
              <a:t> </a:t>
            </a:r>
            <a:r>
              <a:rPr lang="en-GB" sz="2200" dirty="0">
                <a:solidFill>
                  <a:srgbClr val="FFFFFF"/>
                </a:solidFill>
                <a:latin typeface="Calibri"/>
                <a:cs typeface="Calibri"/>
              </a:rPr>
              <a:t>as</a:t>
            </a:r>
            <a:r>
              <a:rPr lang="en-GB" sz="2200" spc="-60" dirty="0">
                <a:solidFill>
                  <a:srgbClr val="FFFFFF"/>
                </a:solidFill>
                <a:latin typeface="Calibri"/>
                <a:cs typeface="Calibri"/>
              </a:rPr>
              <a:t> </a:t>
            </a:r>
            <a:r>
              <a:rPr lang="en-GB" sz="2200" spc="-10" dirty="0">
                <a:solidFill>
                  <a:srgbClr val="FFFFFF"/>
                </a:solidFill>
                <a:latin typeface="Calibri"/>
                <a:cs typeface="Calibri"/>
              </a:rPr>
              <a:t>developing</a:t>
            </a:r>
            <a:r>
              <a:rPr lang="en-GB" sz="2200" spc="-65" dirty="0">
                <a:solidFill>
                  <a:srgbClr val="FFFFFF"/>
                </a:solidFill>
                <a:latin typeface="Calibri"/>
                <a:cs typeface="Calibri"/>
              </a:rPr>
              <a:t> </a:t>
            </a:r>
            <a:r>
              <a:rPr lang="en-GB" sz="2200" spc="-10" dirty="0">
                <a:solidFill>
                  <a:srgbClr val="FFFFFF"/>
                </a:solidFill>
                <a:latin typeface="Calibri"/>
                <a:cs typeface="Calibri"/>
              </a:rPr>
              <a:t>societies</a:t>
            </a:r>
            <a:r>
              <a:rPr lang="en-GB" sz="2200" spc="-60" dirty="0">
                <a:solidFill>
                  <a:srgbClr val="FFFFFF"/>
                </a:solidFill>
                <a:latin typeface="Calibri"/>
                <a:cs typeface="Calibri"/>
              </a:rPr>
              <a:t> </a:t>
            </a:r>
            <a:r>
              <a:rPr lang="en-GB" sz="2200" dirty="0">
                <a:solidFill>
                  <a:srgbClr val="FFFFFF"/>
                </a:solidFill>
                <a:latin typeface="Calibri"/>
                <a:cs typeface="Calibri"/>
              </a:rPr>
              <a:t>and</a:t>
            </a:r>
            <a:r>
              <a:rPr lang="en-GB" sz="2200" spc="-60" dirty="0">
                <a:solidFill>
                  <a:srgbClr val="FFFFFF"/>
                </a:solidFill>
                <a:latin typeface="Calibri"/>
                <a:cs typeface="Calibri"/>
              </a:rPr>
              <a:t> </a:t>
            </a:r>
            <a:r>
              <a:rPr lang="en-GB" sz="2200" dirty="0">
                <a:solidFill>
                  <a:srgbClr val="FFFFFF"/>
                </a:solidFill>
                <a:latin typeface="Calibri"/>
                <a:cs typeface="Calibri"/>
              </a:rPr>
              <a:t>young</a:t>
            </a:r>
            <a:r>
              <a:rPr lang="en-GB" sz="2200" spc="-60" dirty="0">
                <a:solidFill>
                  <a:srgbClr val="FFFFFF"/>
                </a:solidFill>
                <a:latin typeface="Calibri"/>
                <a:cs typeface="Calibri"/>
              </a:rPr>
              <a:t> </a:t>
            </a:r>
            <a:r>
              <a:rPr lang="en-GB" sz="2200" spc="-10" dirty="0">
                <a:solidFill>
                  <a:srgbClr val="FFFFFF"/>
                </a:solidFill>
                <a:latin typeface="Calibri"/>
                <a:cs typeface="Calibri"/>
              </a:rPr>
              <a:t>people.</a:t>
            </a:r>
            <a:endParaRPr lang="en-GB" sz="2200" dirty="0">
              <a:latin typeface="Calibri"/>
              <a:cs typeface="Calibri"/>
            </a:endParaRPr>
          </a:p>
          <a:p>
            <a:pPr>
              <a:lnSpc>
                <a:spcPct val="100000"/>
              </a:lnSpc>
              <a:spcBef>
                <a:spcPts val="20"/>
              </a:spcBef>
            </a:pPr>
            <a:endParaRPr sz="1650" dirty="0">
              <a:latin typeface="Calibri"/>
              <a:cs typeface="Calibri"/>
            </a:endParaRPr>
          </a:p>
          <a:p>
            <a:pPr marL="12700" marR="10795">
              <a:lnSpc>
                <a:spcPts val="2400"/>
              </a:lnSpc>
            </a:pPr>
            <a:r>
              <a:rPr sz="2200" dirty="0">
                <a:solidFill>
                  <a:srgbClr val="FFFFFF"/>
                </a:solidFill>
                <a:latin typeface="Calibri"/>
                <a:cs typeface="Calibri"/>
              </a:rPr>
              <a:t>Some</a:t>
            </a:r>
            <a:r>
              <a:rPr sz="2200" spc="-65" dirty="0">
                <a:solidFill>
                  <a:srgbClr val="FFFFFF"/>
                </a:solidFill>
                <a:latin typeface="Calibri"/>
                <a:cs typeface="Calibri"/>
              </a:rPr>
              <a:t> </a:t>
            </a:r>
            <a:r>
              <a:rPr sz="2200" dirty="0">
                <a:solidFill>
                  <a:srgbClr val="FFFFFF"/>
                </a:solidFill>
                <a:latin typeface="Calibri"/>
                <a:cs typeface="Calibri"/>
              </a:rPr>
              <a:t>nations</a:t>
            </a:r>
            <a:r>
              <a:rPr sz="2200" spc="-65" dirty="0">
                <a:solidFill>
                  <a:srgbClr val="FFFFFF"/>
                </a:solidFill>
                <a:latin typeface="Calibri"/>
                <a:cs typeface="Calibri"/>
              </a:rPr>
              <a:t> </a:t>
            </a:r>
            <a:r>
              <a:rPr sz="2200" dirty="0">
                <a:solidFill>
                  <a:srgbClr val="FFFFFF"/>
                </a:solidFill>
                <a:latin typeface="Calibri"/>
                <a:cs typeface="Calibri"/>
              </a:rPr>
              <a:t>and</a:t>
            </a:r>
            <a:r>
              <a:rPr sz="2200" spc="-60" dirty="0">
                <a:solidFill>
                  <a:srgbClr val="FFFFFF"/>
                </a:solidFill>
                <a:latin typeface="Calibri"/>
                <a:cs typeface="Calibri"/>
              </a:rPr>
              <a:t> </a:t>
            </a:r>
            <a:r>
              <a:rPr sz="2200" spc="-10" dirty="0">
                <a:solidFill>
                  <a:srgbClr val="FFFFFF"/>
                </a:solidFill>
                <a:latin typeface="Calibri"/>
                <a:cs typeface="Calibri"/>
              </a:rPr>
              <a:t>territories</a:t>
            </a:r>
            <a:r>
              <a:rPr sz="2200" spc="-65" dirty="0">
                <a:solidFill>
                  <a:srgbClr val="FFFFFF"/>
                </a:solidFill>
                <a:latin typeface="Calibri"/>
                <a:cs typeface="Calibri"/>
              </a:rPr>
              <a:t> </a:t>
            </a:r>
            <a:r>
              <a:rPr sz="2200" dirty="0">
                <a:solidFill>
                  <a:srgbClr val="FFFFFF"/>
                </a:solidFill>
                <a:latin typeface="Calibri"/>
                <a:cs typeface="Calibri"/>
              </a:rPr>
              <a:t>in</a:t>
            </a:r>
            <a:r>
              <a:rPr sz="2200" spc="-60" dirty="0">
                <a:solidFill>
                  <a:srgbClr val="FFFFFF"/>
                </a:solidFill>
                <a:latin typeface="Calibri"/>
                <a:cs typeface="Calibri"/>
              </a:rPr>
              <a:t> </a:t>
            </a:r>
            <a:r>
              <a:rPr sz="2200" dirty="0">
                <a:solidFill>
                  <a:srgbClr val="FFFFFF"/>
                </a:solidFill>
                <a:latin typeface="Calibri"/>
                <a:cs typeface="Calibri"/>
              </a:rPr>
              <a:t>the</a:t>
            </a:r>
            <a:r>
              <a:rPr sz="2200" spc="-65" dirty="0">
                <a:solidFill>
                  <a:srgbClr val="FFFFFF"/>
                </a:solidFill>
                <a:latin typeface="Calibri"/>
                <a:cs typeface="Calibri"/>
              </a:rPr>
              <a:t> </a:t>
            </a:r>
            <a:r>
              <a:rPr sz="2200" spc="-10" dirty="0">
                <a:solidFill>
                  <a:srgbClr val="FFFFFF"/>
                </a:solidFill>
                <a:latin typeface="Calibri"/>
                <a:cs typeface="Calibri"/>
              </a:rPr>
              <a:t>Commonwealth</a:t>
            </a:r>
            <a:r>
              <a:rPr sz="2200" spc="-60" dirty="0">
                <a:solidFill>
                  <a:srgbClr val="FFFFFF"/>
                </a:solidFill>
                <a:latin typeface="Calibri"/>
                <a:cs typeface="Calibri"/>
              </a:rPr>
              <a:t> </a:t>
            </a:r>
            <a:r>
              <a:rPr sz="2200" spc="-25" dirty="0">
                <a:solidFill>
                  <a:srgbClr val="FFFFFF"/>
                </a:solidFill>
                <a:latin typeface="Calibri"/>
                <a:cs typeface="Calibri"/>
              </a:rPr>
              <a:t>are </a:t>
            </a:r>
            <a:r>
              <a:rPr sz="2200" dirty="0">
                <a:solidFill>
                  <a:srgbClr val="FFFFFF"/>
                </a:solidFill>
                <a:latin typeface="Calibri"/>
                <a:cs typeface="Calibri"/>
              </a:rPr>
              <a:t>Barbados,</a:t>
            </a:r>
            <a:r>
              <a:rPr sz="2200" spc="-85" dirty="0">
                <a:solidFill>
                  <a:srgbClr val="FFFFFF"/>
                </a:solidFill>
                <a:latin typeface="Calibri"/>
                <a:cs typeface="Calibri"/>
              </a:rPr>
              <a:t> </a:t>
            </a:r>
            <a:r>
              <a:rPr sz="2200" dirty="0">
                <a:solidFill>
                  <a:srgbClr val="FFFFFF"/>
                </a:solidFill>
                <a:latin typeface="Calibri"/>
                <a:cs typeface="Calibri"/>
              </a:rPr>
              <a:t>Nigeria,</a:t>
            </a:r>
            <a:r>
              <a:rPr sz="2200" spc="-80" dirty="0">
                <a:solidFill>
                  <a:srgbClr val="FFFFFF"/>
                </a:solidFill>
                <a:latin typeface="Calibri"/>
                <a:cs typeface="Calibri"/>
              </a:rPr>
              <a:t> </a:t>
            </a:r>
            <a:r>
              <a:rPr sz="2200" spc="-20" dirty="0">
                <a:solidFill>
                  <a:srgbClr val="FFFFFF"/>
                </a:solidFill>
                <a:latin typeface="Calibri"/>
                <a:cs typeface="Calibri"/>
              </a:rPr>
              <a:t>Kenya,</a:t>
            </a:r>
            <a:r>
              <a:rPr sz="2200" spc="-85" dirty="0">
                <a:solidFill>
                  <a:srgbClr val="FFFFFF"/>
                </a:solidFill>
                <a:latin typeface="Calibri"/>
                <a:cs typeface="Calibri"/>
              </a:rPr>
              <a:t> </a:t>
            </a:r>
            <a:r>
              <a:rPr sz="2200" dirty="0">
                <a:solidFill>
                  <a:srgbClr val="FFFFFF"/>
                </a:solidFill>
                <a:latin typeface="Calibri"/>
                <a:cs typeface="Calibri"/>
              </a:rPr>
              <a:t>India,</a:t>
            </a:r>
            <a:r>
              <a:rPr sz="2200" spc="-80" dirty="0">
                <a:solidFill>
                  <a:srgbClr val="FFFFFF"/>
                </a:solidFill>
                <a:latin typeface="Calibri"/>
                <a:cs typeface="Calibri"/>
              </a:rPr>
              <a:t> </a:t>
            </a:r>
            <a:r>
              <a:rPr sz="2200" dirty="0">
                <a:solidFill>
                  <a:srgbClr val="FFFFFF"/>
                </a:solidFill>
                <a:latin typeface="Calibri"/>
                <a:cs typeface="Calibri"/>
              </a:rPr>
              <a:t>Sri</a:t>
            </a:r>
            <a:r>
              <a:rPr sz="2200" spc="-85" dirty="0">
                <a:solidFill>
                  <a:srgbClr val="FFFFFF"/>
                </a:solidFill>
                <a:latin typeface="Calibri"/>
                <a:cs typeface="Calibri"/>
              </a:rPr>
              <a:t> </a:t>
            </a:r>
            <a:r>
              <a:rPr sz="2200" dirty="0">
                <a:solidFill>
                  <a:srgbClr val="FFFFFF"/>
                </a:solidFill>
                <a:latin typeface="Calibri"/>
                <a:cs typeface="Calibri"/>
              </a:rPr>
              <a:t>Lanka,</a:t>
            </a:r>
            <a:r>
              <a:rPr sz="2200" spc="-80" dirty="0">
                <a:solidFill>
                  <a:srgbClr val="FFFFFF"/>
                </a:solidFill>
                <a:latin typeface="Calibri"/>
                <a:cs typeface="Calibri"/>
              </a:rPr>
              <a:t> </a:t>
            </a:r>
            <a:r>
              <a:rPr sz="2200" dirty="0">
                <a:solidFill>
                  <a:srgbClr val="FFFFFF"/>
                </a:solidFill>
                <a:latin typeface="Calibri"/>
                <a:cs typeface="Calibri"/>
              </a:rPr>
              <a:t>Canada,</a:t>
            </a:r>
            <a:r>
              <a:rPr sz="2200" spc="-85" dirty="0">
                <a:solidFill>
                  <a:srgbClr val="FFFFFF"/>
                </a:solidFill>
                <a:latin typeface="Calibri"/>
                <a:cs typeface="Calibri"/>
              </a:rPr>
              <a:t> </a:t>
            </a:r>
            <a:r>
              <a:rPr sz="2200" spc="-10" dirty="0">
                <a:solidFill>
                  <a:srgbClr val="FFFFFF"/>
                </a:solidFill>
                <a:latin typeface="Calibri"/>
                <a:cs typeface="Calibri"/>
              </a:rPr>
              <a:t>Malta, </a:t>
            </a:r>
            <a:r>
              <a:rPr sz="2200" dirty="0">
                <a:solidFill>
                  <a:srgbClr val="FFFFFF"/>
                </a:solidFill>
                <a:latin typeface="Calibri"/>
                <a:cs typeface="Calibri"/>
              </a:rPr>
              <a:t>Cyprus,</a:t>
            </a:r>
            <a:r>
              <a:rPr sz="2200" spc="-80" dirty="0">
                <a:solidFill>
                  <a:srgbClr val="FFFFFF"/>
                </a:solidFill>
                <a:latin typeface="Calibri"/>
                <a:cs typeface="Calibri"/>
              </a:rPr>
              <a:t> </a:t>
            </a:r>
            <a:r>
              <a:rPr sz="2200" spc="-10" dirty="0">
                <a:solidFill>
                  <a:srgbClr val="FFFFFF"/>
                </a:solidFill>
                <a:latin typeface="Calibri"/>
                <a:cs typeface="Calibri"/>
              </a:rPr>
              <a:t>Australia</a:t>
            </a:r>
            <a:r>
              <a:rPr sz="2200" spc="-75" dirty="0">
                <a:solidFill>
                  <a:srgbClr val="FFFFFF"/>
                </a:solidFill>
                <a:latin typeface="Calibri"/>
                <a:cs typeface="Calibri"/>
              </a:rPr>
              <a:t> </a:t>
            </a:r>
            <a:r>
              <a:rPr sz="2200" dirty="0">
                <a:solidFill>
                  <a:srgbClr val="FFFFFF"/>
                </a:solidFill>
                <a:latin typeface="Calibri"/>
                <a:cs typeface="Calibri"/>
              </a:rPr>
              <a:t>and</a:t>
            </a:r>
            <a:r>
              <a:rPr sz="2200" spc="-75" dirty="0">
                <a:solidFill>
                  <a:srgbClr val="FFFFFF"/>
                </a:solidFill>
                <a:latin typeface="Calibri"/>
                <a:cs typeface="Calibri"/>
              </a:rPr>
              <a:t> </a:t>
            </a:r>
            <a:r>
              <a:rPr sz="2200" dirty="0">
                <a:solidFill>
                  <a:srgbClr val="FFFFFF"/>
                </a:solidFill>
                <a:latin typeface="Calibri"/>
                <a:cs typeface="Calibri"/>
              </a:rPr>
              <a:t>Samoa.</a:t>
            </a:r>
            <a:r>
              <a:rPr sz="2200" spc="-75" dirty="0">
                <a:solidFill>
                  <a:srgbClr val="FFFFFF"/>
                </a:solidFill>
                <a:latin typeface="Calibri"/>
                <a:cs typeface="Calibri"/>
              </a:rPr>
              <a:t> </a:t>
            </a:r>
            <a:r>
              <a:rPr sz="2200" dirty="0">
                <a:solidFill>
                  <a:srgbClr val="FFFFFF"/>
                </a:solidFill>
                <a:latin typeface="Calibri"/>
                <a:cs typeface="Calibri"/>
              </a:rPr>
              <a:t>There</a:t>
            </a:r>
            <a:r>
              <a:rPr sz="2200" spc="-75" dirty="0">
                <a:solidFill>
                  <a:srgbClr val="FFFFFF"/>
                </a:solidFill>
                <a:latin typeface="Calibri"/>
                <a:cs typeface="Calibri"/>
              </a:rPr>
              <a:t> </a:t>
            </a:r>
            <a:r>
              <a:rPr sz="2200" dirty="0">
                <a:solidFill>
                  <a:srgbClr val="FFFFFF"/>
                </a:solidFill>
                <a:latin typeface="Calibri"/>
                <a:cs typeface="Calibri"/>
              </a:rPr>
              <a:t>are</a:t>
            </a:r>
            <a:r>
              <a:rPr sz="2200" spc="-75" dirty="0">
                <a:solidFill>
                  <a:srgbClr val="FFFFFF"/>
                </a:solidFill>
                <a:latin typeface="Calibri"/>
                <a:cs typeface="Calibri"/>
              </a:rPr>
              <a:t> </a:t>
            </a:r>
            <a:r>
              <a:rPr sz="2200" spc="-10" dirty="0">
                <a:solidFill>
                  <a:srgbClr val="FFFFFF"/>
                </a:solidFill>
                <a:latin typeface="Calibri"/>
                <a:cs typeface="Calibri"/>
              </a:rPr>
              <a:t>currently</a:t>
            </a:r>
            <a:r>
              <a:rPr sz="2200" spc="-75" dirty="0">
                <a:solidFill>
                  <a:srgbClr val="FFFFFF"/>
                </a:solidFill>
                <a:latin typeface="Calibri"/>
                <a:cs typeface="Calibri"/>
              </a:rPr>
              <a:t> </a:t>
            </a:r>
            <a:r>
              <a:rPr sz="2200" spc="-25" dirty="0">
                <a:solidFill>
                  <a:srgbClr val="FFFFFF"/>
                </a:solidFill>
                <a:latin typeface="Calibri"/>
                <a:cs typeface="Calibri"/>
              </a:rPr>
              <a:t>56 </a:t>
            </a:r>
            <a:r>
              <a:rPr sz="2200" spc="-10" dirty="0">
                <a:solidFill>
                  <a:srgbClr val="FFFFFF"/>
                </a:solidFill>
                <a:latin typeface="Calibri"/>
                <a:cs typeface="Calibri"/>
              </a:rPr>
              <a:t>countries</a:t>
            </a:r>
            <a:r>
              <a:rPr sz="2200" spc="-45" dirty="0">
                <a:solidFill>
                  <a:srgbClr val="FFFFFF"/>
                </a:solidFill>
                <a:latin typeface="Calibri"/>
                <a:cs typeface="Calibri"/>
              </a:rPr>
              <a:t> </a:t>
            </a:r>
            <a:r>
              <a:rPr sz="2200" dirty="0">
                <a:solidFill>
                  <a:srgbClr val="FFFFFF"/>
                </a:solidFill>
                <a:latin typeface="Calibri"/>
                <a:cs typeface="Calibri"/>
              </a:rPr>
              <a:t>in</a:t>
            </a:r>
            <a:r>
              <a:rPr sz="2200" spc="-40" dirty="0">
                <a:solidFill>
                  <a:srgbClr val="FFFFFF"/>
                </a:solidFill>
                <a:latin typeface="Calibri"/>
                <a:cs typeface="Calibri"/>
              </a:rPr>
              <a:t> </a:t>
            </a:r>
            <a:r>
              <a:rPr sz="2200" dirty="0">
                <a:solidFill>
                  <a:srgbClr val="FFFFFF"/>
                </a:solidFill>
                <a:latin typeface="Calibri"/>
                <a:cs typeface="Calibri"/>
              </a:rPr>
              <a:t>the</a:t>
            </a:r>
            <a:r>
              <a:rPr sz="2200" spc="-45" dirty="0">
                <a:solidFill>
                  <a:srgbClr val="FFFFFF"/>
                </a:solidFill>
                <a:latin typeface="Calibri"/>
                <a:cs typeface="Calibri"/>
              </a:rPr>
              <a:t> </a:t>
            </a:r>
            <a:r>
              <a:rPr sz="2200" spc="-10" dirty="0">
                <a:solidFill>
                  <a:srgbClr val="FFFFFF"/>
                </a:solidFill>
                <a:latin typeface="Calibri"/>
                <a:cs typeface="Calibri"/>
              </a:rPr>
              <a:t>Commonwealth.</a:t>
            </a:r>
            <a:endParaRPr sz="2200" dirty="0">
              <a:latin typeface="Calibri"/>
              <a:cs typeface="Calibri"/>
            </a:endParaRPr>
          </a:p>
        </p:txBody>
      </p:sp>
      <p:grpSp>
        <p:nvGrpSpPr>
          <p:cNvPr id="11" name="object 2">
            <a:extLst>
              <a:ext uri="{FF2B5EF4-FFF2-40B4-BE49-F238E27FC236}">
                <a16:creationId xmlns:a16="http://schemas.microsoft.com/office/drawing/2014/main" id="{A06B8C01-2243-C51B-2D8E-96CA35633FFC}"/>
              </a:ext>
            </a:extLst>
          </p:cNvPr>
          <p:cNvGrpSpPr/>
          <p:nvPr/>
        </p:nvGrpSpPr>
        <p:grpSpPr>
          <a:xfrm>
            <a:off x="7897051" y="2184400"/>
            <a:ext cx="7597140" cy="5057775"/>
            <a:chOff x="7897051" y="2184400"/>
            <a:chExt cx="7597140" cy="5057775"/>
          </a:xfrm>
        </p:grpSpPr>
        <p:pic>
          <p:nvPicPr>
            <p:cNvPr id="12" name="object 3">
              <a:extLst>
                <a:ext uri="{FF2B5EF4-FFF2-40B4-BE49-F238E27FC236}">
                  <a16:creationId xmlns:a16="http://schemas.microsoft.com/office/drawing/2014/main" id="{7AC2595B-A2B9-2C41-E009-51352B93E4D6}"/>
                </a:ext>
              </a:extLst>
            </p:cNvPr>
            <p:cNvPicPr/>
            <p:nvPr/>
          </p:nvPicPr>
          <p:blipFill>
            <a:blip r:embed="rId3" cstate="email">
              <a:extLst>
                <a:ext uri="{28A0092B-C50C-407E-A947-70E740481C1C}">
                  <a14:useLocalDpi xmlns:a14="http://schemas.microsoft.com/office/drawing/2010/main"/>
                </a:ext>
              </a:extLst>
            </a:blip>
            <a:stretch>
              <a:fillRect/>
            </a:stretch>
          </p:blipFill>
          <p:spPr>
            <a:xfrm>
              <a:off x="10168610" y="2184400"/>
              <a:ext cx="5325389" cy="1054099"/>
            </a:xfrm>
            <a:prstGeom prst="rect">
              <a:avLst/>
            </a:prstGeom>
          </p:spPr>
        </p:pic>
        <p:pic>
          <p:nvPicPr>
            <p:cNvPr id="16" name="object 4">
              <a:extLst>
                <a:ext uri="{FF2B5EF4-FFF2-40B4-BE49-F238E27FC236}">
                  <a16:creationId xmlns:a16="http://schemas.microsoft.com/office/drawing/2014/main" id="{D991F3BA-D13E-504B-3E74-FD7FC60F2228}"/>
                </a:ext>
              </a:extLst>
            </p:cNvPr>
            <p:cNvPicPr/>
            <p:nvPr/>
          </p:nvPicPr>
          <p:blipFill>
            <a:blip r:embed="rId3" cstate="email">
              <a:extLst>
                <a:ext uri="{28A0092B-C50C-407E-A947-70E740481C1C}">
                  <a14:useLocalDpi xmlns:a14="http://schemas.microsoft.com/office/drawing/2010/main"/>
                </a:ext>
              </a:extLst>
            </a:blip>
            <a:stretch>
              <a:fillRect/>
            </a:stretch>
          </p:blipFill>
          <p:spPr>
            <a:xfrm>
              <a:off x="7897051" y="2184400"/>
              <a:ext cx="5325388" cy="1054099"/>
            </a:xfrm>
            <a:prstGeom prst="rect">
              <a:avLst/>
            </a:prstGeom>
          </p:spPr>
        </p:pic>
        <p:pic>
          <p:nvPicPr>
            <p:cNvPr id="17" name="object 5">
              <a:extLst>
                <a:ext uri="{FF2B5EF4-FFF2-40B4-BE49-F238E27FC236}">
                  <a16:creationId xmlns:a16="http://schemas.microsoft.com/office/drawing/2014/main" id="{72BBD698-E394-5340-3AE2-C82E41E9E7BD}"/>
                </a:ext>
              </a:extLst>
            </p:cNvPr>
            <p:cNvPicPr/>
            <p:nvPr/>
          </p:nvPicPr>
          <p:blipFill>
            <a:blip r:embed="rId3" cstate="email">
              <a:extLst>
                <a:ext uri="{28A0092B-C50C-407E-A947-70E740481C1C}">
                  <a14:useLocalDpi xmlns:a14="http://schemas.microsoft.com/office/drawing/2010/main"/>
                </a:ext>
              </a:extLst>
            </a:blip>
            <a:stretch>
              <a:fillRect/>
            </a:stretch>
          </p:blipFill>
          <p:spPr>
            <a:xfrm>
              <a:off x="10081324" y="6187580"/>
              <a:ext cx="5325388" cy="1054099"/>
            </a:xfrm>
            <a:prstGeom prst="rect">
              <a:avLst/>
            </a:prstGeom>
          </p:spPr>
        </p:pic>
        <p:pic>
          <p:nvPicPr>
            <p:cNvPr id="18" name="object 6">
              <a:extLst>
                <a:ext uri="{FF2B5EF4-FFF2-40B4-BE49-F238E27FC236}">
                  <a16:creationId xmlns:a16="http://schemas.microsoft.com/office/drawing/2014/main" id="{284988D7-0A74-AD1D-CC1B-15E730D921BC}"/>
                </a:ext>
              </a:extLst>
            </p:cNvPr>
            <p:cNvPicPr/>
            <p:nvPr/>
          </p:nvPicPr>
          <p:blipFill>
            <a:blip r:embed="rId4" cstate="email">
              <a:extLst>
                <a:ext uri="{28A0092B-C50C-407E-A947-70E740481C1C}">
                  <a14:useLocalDpi xmlns:a14="http://schemas.microsoft.com/office/drawing/2010/main"/>
                </a:ext>
              </a:extLst>
            </a:blip>
            <a:stretch>
              <a:fillRect/>
            </a:stretch>
          </p:blipFill>
          <p:spPr>
            <a:xfrm>
              <a:off x="14574789" y="2211539"/>
              <a:ext cx="875205" cy="4951259"/>
            </a:xfrm>
            <a:prstGeom prst="rect">
              <a:avLst/>
            </a:prstGeom>
          </p:spPr>
        </p:pic>
        <p:pic>
          <p:nvPicPr>
            <p:cNvPr id="19" name="object 7">
              <a:extLst>
                <a:ext uri="{FF2B5EF4-FFF2-40B4-BE49-F238E27FC236}">
                  <a16:creationId xmlns:a16="http://schemas.microsoft.com/office/drawing/2014/main" id="{AF7ED4C8-540F-F771-A79E-E5BF04D4C70F}"/>
                </a:ext>
              </a:extLst>
            </p:cNvPr>
            <p:cNvPicPr/>
            <p:nvPr/>
          </p:nvPicPr>
          <p:blipFill>
            <a:blip r:embed="rId4" cstate="email">
              <a:extLst>
                <a:ext uri="{28A0092B-C50C-407E-A947-70E740481C1C}">
                  <a14:useLocalDpi xmlns:a14="http://schemas.microsoft.com/office/drawing/2010/main"/>
                </a:ext>
              </a:extLst>
            </a:blip>
            <a:stretch>
              <a:fillRect/>
            </a:stretch>
          </p:blipFill>
          <p:spPr>
            <a:xfrm>
              <a:off x="8093239" y="2211539"/>
              <a:ext cx="875205" cy="4951259"/>
            </a:xfrm>
            <a:prstGeom prst="rect">
              <a:avLst/>
            </a:prstGeom>
          </p:spPr>
        </p:pic>
        <p:pic>
          <p:nvPicPr>
            <p:cNvPr id="20" name="object 8">
              <a:extLst>
                <a:ext uri="{FF2B5EF4-FFF2-40B4-BE49-F238E27FC236}">
                  <a16:creationId xmlns:a16="http://schemas.microsoft.com/office/drawing/2014/main" id="{C8E999FE-72E1-592C-1C46-01F482AEE304}"/>
                </a:ext>
              </a:extLst>
            </p:cNvPr>
            <p:cNvPicPr/>
            <p:nvPr/>
          </p:nvPicPr>
          <p:blipFill>
            <a:blip r:embed="rId5" cstate="email">
              <a:extLst>
                <a:ext uri="{28A0092B-C50C-407E-A947-70E740481C1C}">
                  <a14:useLocalDpi xmlns:a14="http://schemas.microsoft.com/office/drawing/2010/main"/>
                </a:ext>
              </a:extLst>
            </a:blip>
            <a:stretch>
              <a:fillRect/>
            </a:stretch>
          </p:blipFill>
          <p:spPr>
            <a:xfrm>
              <a:off x="8067725" y="6187581"/>
              <a:ext cx="5325376" cy="1054098"/>
            </a:xfrm>
            <a:prstGeom prst="rect">
              <a:avLst/>
            </a:prstGeom>
          </p:spPr>
        </p:pic>
        <p:pic>
          <p:nvPicPr>
            <p:cNvPr id="21" name="object 9">
              <a:extLst>
                <a:ext uri="{FF2B5EF4-FFF2-40B4-BE49-F238E27FC236}">
                  <a16:creationId xmlns:a16="http://schemas.microsoft.com/office/drawing/2014/main" id="{A1D0DE15-CBDB-45E3-98FA-FEAD36E897BC}"/>
                </a:ext>
              </a:extLst>
            </p:cNvPr>
            <p:cNvPicPr/>
            <p:nvPr/>
          </p:nvPicPr>
          <p:blipFill>
            <a:blip r:embed="rId6" cstate="email">
              <a:extLst>
                <a:ext uri="{28A0092B-C50C-407E-A947-70E740481C1C}">
                  <a14:useLocalDpi xmlns:a14="http://schemas.microsoft.com/office/drawing/2010/main"/>
                </a:ext>
              </a:extLst>
            </a:blip>
            <a:stretch>
              <a:fillRect/>
            </a:stretch>
          </p:blipFill>
          <p:spPr>
            <a:xfrm>
              <a:off x="8259609" y="2382939"/>
              <a:ext cx="7044258" cy="4735347"/>
            </a:xfrm>
            <a:prstGeom prst="rect">
              <a:avLst/>
            </a:prstGeom>
          </p:spPr>
        </p:pic>
      </p:grpSp>
      <p:pic>
        <p:nvPicPr>
          <p:cNvPr id="22" name="object 10">
            <a:extLst>
              <a:ext uri="{FF2B5EF4-FFF2-40B4-BE49-F238E27FC236}">
                <a16:creationId xmlns:a16="http://schemas.microsoft.com/office/drawing/2014/main" id="{5F626905-AFD4-3AFA-6E6A-D8E59ED24DD2}"/>
              </a:ext>
            </a:extLst>
          </p:cNvPr>
          <p:cNvPicPr/>
          <p:nvPr/>
        </p:nvPicPr>
        <p:blipFill>
          <a:blip r:embed="rId7" cstate="email">
            <a:extLst>
              <a:ext uri="{28A0092B-C50C-407E-A947-70E740481C1C}">
                <a14:useLocalDpi xmlns:a14="http://schemas.microsoft.com/office/drawing/2010/main"/>
              </a:ext>
            </a:extLst>
          </a:blip>
          <a:stretch>
            <a:fillRect/>
          </a:stretch>
        </p:blipFill>
        <p:spPr>
          <a:xfrm>
            <a:off x="0" y="751728"/>
            <a:ext cx="4912105" cy="871788"/>
          </a:xfrm>
          <a:prstGeom prst="rect">
            <a:avLst/>
          </a:prstGeom>
        </p:spPr>
      </p:pic>
      <p:sp>
        <p:nvSpPr>
          <p:cNvPr id="24" name="object 12">
            <a:extLst>
              <a:ext uri="{FF2B5EF4-FFF2-40B4-BE49-F238E27FC236}">
                <a16:creationId xmlns:a16="http://schemas.microsoft.com/office/drawing/2014/main" id="{DD888549-2F5D-074F-5B2C-BDB787D7FFC3}"/>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a:t>THE </a:t>
            </a:r>
            <a:r>
              <a:rPr lang="en-GB" spc="-20"/>
              <a:t>COMMONWEALTH</a:t>
            </a:r>
            <a:endParaRPr lang="en-GB" spc="-20" dirty="0"/>
          </a:p>
        </p:txBody>
      </p:sp>
    </p:spTree>
    <p:extLst>
      <p:ext uri="{BB962C8B-B14F-4D97-AF65-F5344CB8AC3E}">
        <p14:creationId xmlns:p14="http://schemas.microsoft.com/office/powerpoint/2010/main" val="3799938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email">
            <a:extLst>
              <a:ext uri="{28A0092B-C50C-407E-A947-70E740481C1C}">
                <a14:useLocalDpi xmlns:a14="http://schemas.microsoft.com/office/drawing/2010/main"/>
              </a:ext>
            </a:extLst>
          </a:blip>
          <a:stretch>
            <a:fillRect/>
          </a:stretch>
        </p:blipFill>
        <p:spPr>
          <a:xfrm>
            <a:off x="0" y="751738"/>
            <a:ext cx="5407404" cy="871787"/>
          </a:xfrm>
          <a:prstGeom prst="rect">
            <a:avLst/>
          </a:prstGeom>
        </p:spPr>
      </p:pic>
      <p:grpSp>
        <p:nvGrpSpPr>
          <p:cNvPr id="8" name="object 8"/>
          <p:cNvGrpSpPr/>
          <p:nvPr/>
        </p:nvGrpSpPr>
        <p:grpSpPr>
          <a:xfrm>
            <a:off x="4880102" y="1948599"/>
            <a:ext cx="2802890" cy="2794635"/>
            <a:chOff x="4880102" y="1948599"/>
            <a:chExt cx="2802890" cy="2794635"/>
          </a:xfrm>
        </p:grpSpPr>
        <p:pic>
          <p:nvPicPr>
            <p:cNvPr id="9" name="object 9"/>
            <p:cNvPicPr/>
            <p:nvPr/>
          </p:nvPicPr>
          <p:blipFill>
            <a:blip r:embed="rId4" cstate="email">
              <a:extLst>
                <a:ext uri="{28A0092B-C50C-407E-A947-70E740481C1C}">
                  <a14:useLocalDpi xmlns:a14="http://schemas.microsoft.com/office/drawing/2010/main"/>
                </a:ext>
              </a:extLst>
            </a:blip>
            <a:stretch>
              <a:fillRect/>
            </a:stretch>
          </p:blipFill>
          <p:spPr>
            <a:xfrm>
              <a:off x="4880102" y="1948599"/>
              <a:ext cx="2802466" cy="2794342"/>
            </a:xfrm>
            <a:prstGeom prst="rect">
              <a:avLst/>
            </a:prstGeom>
          </p:spPr>
        </p:pic>
        <p:pic>
          <p:nvPicPr>
            <p:cNvPr id="10" name="object 10"/>
            <p:cNvPicPr/>
            <p:nvPr/>
          </p:nvPicPr>
          <p:blipFill>
            <a:blip r:embed="rId5" cstate="email">
              <a:extLst>
                <a:ext uri="{28A0092B-C50C-407E-A947-70E740481C1C}">
                  <a14:useLocalDpi xmlns:a14="http://schemas.microsoft.com/office/drawing/2010/main"/>
                </a:ext>
              </a:extLst>
            </a:blip>
            <a:stretch>
              <a:fillRect/>
            </a:stretch>
          </p:blipFill>
          <p:spPr>
            <a:xfrm>
              <a:off x="4979434" y="2055460"/>
              <a:ext cx="2506133" cy="2526619"/>
            </a:xfrm>
            <a:prstGeom prst="rect">
              <a:avLst/>
            </a:prstGeom>
          </p:spPr>
        </p:pic>
      </p:grpSp>
      <p:grpSp>
        <p:nvGrpSpPr>
          <p:cNvPr id="11" name="object 11"/>
          <p:cNvGrpSpPr/>
          <p:nvPr/>
        </p:nvGrpSpPr>
        <p:grpSpPr>
          <a:xfrm>
            <a:off x="1580634" y="3953220"/>
            <a:ext cx="2403475" cy="3653154"/>
            <a:chOff x="1580634" y="3953220"/>
            <a:chExt cx="2403475" cy="3653154"/>
          </a:xfrm>
        </p:grpSpPr>
        <p:pic>
          <p:nvPicPr>
            <p:cNvPr id="12" name="object 12"/>
            <p:cNvPicPr/>
            <p:nvPr/>
          </p:nvPicPr>
          <p:blipFill>
            <a:blip r:embed="rId6" cstate="email">
              <a:extLst>
                <a:ext uri="{28A0092B-C50C-407E-A947-70E740481C1C}">
                  <a14:useLocalDpi xmlns:a14="http://schemas.microsoft.com/office/drawing/2010/main"/>
                </a:ext>
              </a:extLst>
            </a:blip>
            <a:stretch>
              <a:fillRect/>
            </a:stretch>
          </p:blipFill>
          <p:spPr>
            <a:xfrm>
              <a:off x="1580634" y="4411294"/>
              <a:ext cx="2403342" cy="3194805"/>
            </a:xfrm>
            <a:prstGeom prst="rect">
              <a:avLst/>
            </a:prstGeom>
          </p:spPr>
        </p:pic>
        <p:pic>
          <p:nvPicPr>
            <p:cNvPr id="13" name="object 13"/>
            <p:cNvPicPr/>
            <p:nvPr/>
          </p:nvPicPr>
          <p:blipFill>
            <a:blip r:embed="rId7" cstate="email">
              <a:extLst>
                <a:ext uri="{28A0092B-C50C-407E-A947-70E740481C1C}">
                  <a14:useLocalDpi xmlns:a14="http://schemas.microsoft.com/office/drawing/2010/main"/>
                </a:ext>
              </a:extLst>
            </a:blip>
            <a:stretch>
              <a:fillRect/>
            </a:stretch>
          </p:blipFill>
          <p:spPr>
            <a:xfrm>
              <a:off x="1733918" y="4580191"/>
              <a:ext cx="2060702" cy="2856992"/>
            </a:xfrm>
            <a:prstGeom prst="rect">
              <a:avLst/>
            </a:prstGeom>
          </p:spPr>
        </p:pic>
        <p:sp>
          <p:nvSpPr>
            <p:cNvPr id="14" name="object 14"/>
            <p:cNvSpPr/>
            <p:nvPr/>
          </p:nvSpPr>
          <p:spPr>
            <a:xfrm>
              <a:off x="2782308" y="3991321"/>
              <a:ext cx="0" cy="506730"/>
            </a:xfrm>
            <a:custGeom>
              <a:avLst/>
              <a:gdLst/>
              <a:ahLst/>
              <a:cxnLst/>
              <a:rect l="l" t="t" r="r" b="b"/>
              <a:pathLst>
                <a:path h="506729">
                  <a:moveTo>
                    <a:pt x="0" y="506349"/>
                  </a:moveTo>
                  <a:lnTo>
                    <a:pt x="0" y="0"/>
                  </a:lnTo>
                </a:path>
              </a:pathLst>
            </a:custGeom>
            <a:ln w="19050">
              <a:solidFill>
                <a:srgbClr val="FFFFFF"/>
              </a:solidFill>
            </a:ln>
          </p:spPr>
          <p:txBody>
            <a:bodyPr wrap="square" lIns="0" tIns="0" rIns="0" bIns="0" rtlCol="0"/>
            <a:lstStyle/>
            <a:p>
              <a:endParaRPr/>
            </a:p>
          </p:txBody>
        </p:sp>
        <p:pic>
          <p:nvPicPr>
            <p:cNvPr id="15" name="object 15"/>
            <p:cNvPicPr/>
            <p:nvPr/>
          </p:nvPicPr>
          <p:blipFill>
            <a:blip r:embed="rId8" cstate="email">
              <a:extLst>
                <a:ext uri="{28A0092B-C50C-407E-A947-70E740481C1C}">
                  <a14:useLocalDpi xmlns:a14="http://schemas.microsoft.com/office/drawing/2010/main"/>
                </a:ext>
              </a:extLst>
            </a:blip>
            <a:stretch>
              <a:fillRect/>
            </a:stretch>
          </p:blipFill>
          <p:spPr>
            <a:xfrm>
              <a:off x="2744208" y="3953220"/>
              <a:ext cx="76200" cy="76200"/>
            </a:xfrm>
            <a:prstGeom prst="rect">
              <a:avLst/>
            </a:prstGeom>
          </p:spPr>
        </p:pic>
      </p:grpSp>
      <p:grpSp>
        <p:nvGrpSpPr>
          <p:cNvPr id="16" name="object 16"/>
          <p:cNvGrpSpPr/>
          <p:nvPr/>
        </p:nvGrpSpPr>
        <p:grpSpPr>
          <a:xfrm>
            <a:off x="12843941" y="2379103"/>
            <a:ext cx="2802890" cy="2108200"/>
            <a:chOff x="12843941" y="2379103"/>
            <a:chExt cx="2802890" cy="2108200"/>
          </a:xfrm>
        </p:grpSpPr>
        <p:pic>
          <p:nvPicPr>
            <p:cNvPr id="17" name="object 17"/>
            <p:cNvPicPr/>
            <p:nvPr/>
          </p:nvPicPr>
          <p:blipFill>
            <a:blip r:embed="rId9" cstate="email">
              <a:extLst>
                <a:ext uri="{28A0092B-C50C-407E-A947-70E740481C1C}">
                  <a14:useLocalDpi xmlns:a14="http://schemas.microsoft.com/office/drawing/2010/main"/>
                </a:ext>
              </a:extLst>
            </a:blip>
            <a:stretch>
              <a:fillRect/>
            </a:stretch>
          </p:blipFill>
          <p:spPr>
            <a:xfrm>
              <a:off x="12843941" y="2379103"/>
              <a:ext cx="2802458" cy="2108196"/>
            </a:xfrm>
            <a:prstGeom prst="rect">
              <a:avLst/>
            </a:prstGeom>
          </p:spPr>
        </p:pic>
        <p:pic>
          <p:nvPicPr>
            <p:cNvPr id="18" name="object 18"/>
            <p:cNvPicPr/>
            <p:nvPr/>
          </p:nvPicPr>
          <p:blipFill>
            <a:blip r:embed="rId10" cstate="email">
              <a:extLst>
                <a:ext uri="{28A0092B-C50C-407E-A947-70E740481C1C}">
                  <a14:useLocalDpi xmlns:a14="http://schemas.microsoft.com/office/drawing/2010/main"/>
                </a:ext>
              </a:extLst>
            </a:blip>
            <a:stretch>
              <a:fillRect/>
            </a:stretch>
          </p:blipFill>
          <p:spPr>
            <a:xfrm>
              <a:off x="12987857" y="2518797"/>
              <a:ext cx="2506141" cy="1828793"/>
            </a:xfrm>
            <a:prstGeom prst="rect">
              <a:avLst/>
            </a:prstGeom>
          </p:spPr>
        </p:pic>
      </p:grpSp>
      <p:sp>
        <p:nvSpPr>
          <p:cNvPr id="19" name="object 19"/>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2700">
              <a:lnSpc>
                <a:spcPct val="100000"/>
              </a:lnSpc>
              <a:spcBef>
                <a:spcPts val="100"/>
              </a:spcBef>
            </a:pPr>
            <a:r>
              <a:rPr dirty="0"/>
              <a:t>WHO DO WE </a:t>
            </a:r>
            <a:r>
              <a:rPr spc="-10" dirty="0"/>
              <a:t>REMEMBER?</a:t>
            </a:r>
          </a:p>
        </p:txBody>
      </p:sp>
      <p:sp>
        <p:nvSpPr>
          <p:cNvPr id="20" name="object 20"/>
          <p:cNvSpPr txBox="1"/>
          <p:nvPr/>
        </p:nvSpPr>
        <p:spPr>
          <a:xfrm>
            <a:off x="5388702" y="5372100"/>
            <a:ext cx="1705610" cy="635000"/>
          </a:xfrm>
          <a:prstGeom prst="rect">
            <a:avLst/>
          </a:prstGeom>
        </p:spPr>
        <p:txBody>
          <a:bodyPr vert="horz" wrap="square" lIns="0" tIns="12700" rIns="0" bIns="0" rtlCol="0">
            <a:spAutoFit/>
          </a:bodyPr>
          <a:lstStyle/>
          <a:p>
            <a:pPr marL="397510" marR="5080" indent="-385445">
              <a:lnSpc>
                <a:spcPct val="100000"/>
              </a:lnSpc>
              <a:spcBef>
                <a:spcPts val="100"/>
              </a:spcBef>
            </a:pPr>
            <a:r>
              <a:rPr sz="2000" b="1" dirty="0">
                <a:solidFill>
                  <a:srgbClr val="FFFFFF"/>
                </a:solidFill>
                <a:latin typeface="Calibri"/>
                <a:cs typeface="Calibri"/>
              </a:rPr>
              <a:t>A</a:t>
            </a:r>
            <a:r>
              <a:rPr sz="2000" b="1" spc="-50" dirty="0">
                <a:solidFill>
                  <a:srgbClr val="FFFFFF"/>
                </a:solidFill>
                <a:latin typeface="Calibri"/>
                <a:cs typeface="Calibri"/>
              </a:rPr>
              <a:t> </a:t>
            </a:r>
            <a:r>
              <a:rPr sz="2000" b="1" dirty="0">
                <a:solidFill>
                  <a:srgbClr val="FFFFFF"/>
                </a:solidFill>
                <a:latin typeface="Calibri"/>
                <a:cs typeface="Calibri"/>
              </a:rPr>
              <a:t>British</a:t>
            </a:r>
            <a:r>
              <a:rPr sz="2000" b="1" spc="-50" dirty="0">
                <a:solidFill>
                  <a:srgbClr val="FFFFFF"/>
                </a:solidFill>
                <a:latin typeface="Calibri"/>
                <a:cs typeface="Calibri"/>
              </a:rPr>
              <a:t> </a:t>
            </a:r>
            <a:r>
              <a:rPr sz="2000" b="1" spc="-10" dirty="0">
                <a:solidFill>
                  <a:srgbClr val="FFFFFF"/>
                </a:solidFill>
                <a:latin typeface="Calibri"/>
                <a:cs typeface="Calibri"/>
              </a:rPr>
              <a:t>Soldier </a:t>
            </a:r>
            <a:r>
              <a:rPr sz="2000" b="1" dirty="0">
                <a:solidFill>
                  <a:srgbClr val="FFFFFF"/>
                </a:solidFill>
                <a:latin typeface="Calibri"/>
                <a:cs typeface="Calibri"/>
              </a:rPr>
              <a:t>in</a:t>
            </a:r>
            <a:r>
              <a:rPr sz="2000" b="1" spc="-25" dirty="0">
                <a:solidFill>
                  <a:srgbClr val="FFFFFF"/>
                </a:solidFill>
                <a:latin typeface="Calibri"/>
                <a:cs typeface="Calibri"/>
              </a:rPr>
              <a:t> </a:t>
            </a:r>
            <a:r>
              <a:rPr sz="2000" b="1" spc="-20" dirty="0">
                <a:solidFill>
                  <a:srgbClr val="FFFFFF"/>
                </a:solidFill>
                <a:latin typeface="Calibri"/>
                <a:cs typeface="Calibri"/>
              </a:rPr>
              <a:t>WW2.</a:t>
            </a:r>
            <a:endParaRPr sz="2000">
              <a:latin typeface="Calibri"/>
              <a:cs typeface="Calibri"/>
            </a:endParaRPr>
          </a:p>
        </p:txBody>
      </p:sp>
      <p:sp>
        <p:nvSpPr>
          <p:cNvPr id="21" name="object 21"/>
          <p:cNvSpPr txBox="1"/>
          <p:nvPr/>
        </p:nvSpPr>
        <p:spPr>
          <a:xfrm>
            <a:off x="8890332" y="2628900"/>
            <a:ext cx="2669540" cy="1244600"/>
          </a:xfrm>
          <a:prstGeom prst="rect">
            <a:avLst/>
          </a:prstGeom>
        </p:spPr>
        <p:txBody>
          <a:bodyPr vert="horz" wrap="square" lIns="0" tIns="12700" rIns="0" bIns="0" rtlCol="0">
            <a:spAutoFit/>
          </a:bodyPr>
          <a:lstStyle/>
          <a:p>
            <a:pPr marL="12700" marR="5080" algn="ctr">
              <a:lnSpc>
                <a:spcPct val="100000"/>
              </a:lnSpc>
              <a:spcBef>
                <a:spcPts val="100"/>
              </a:spcBef>
            </a:pPr>
            <a:r>
              <a:rPr sz="2000" b="1" dirty="0">
                <a:solidFill>
                  <a:srgbClr val="FFFFFF"/>
                </a:solidFill>
                <a:latin typeface="Calibri"/>
                <a:cs typeface="Calibri"/>
              </a:rPr>
              <a:t>A</a:t>
            </a:r>
            <a:r>
              <a:rPr sz="2000" b="1" spc="-55" dirty="0">
                <a:solidFill>
                  <a:srgbClr val="FFFFFF"/>
                </a:solidFill>
                <a:latin typeface="Calibri"/>
                <a:cs typeface="Calibri"/>
              </a:rPr>
              <a:t> </a:t>
            </a:r>
            <a:r>
              <a:rPr sz="2000" b="1" dirty="0">
                <a:solidFill>
                  <a:srgbClr val="FFFFFF"/>
                </a:solidFill>
                <a:latin typeface="Calibri"/>
                <a:cs typeface="Calibri"/>
              </a:rPr>
              <a:t>civilian,</a:t>
            </a:r>
            <a:r>
              <a:rPr sz="2000" b="1" spc="-50" dirty="0">
                <a:solidFill>
                  <a:srgbClr val="FFFFFF"/>
                </a:solidFill>
                <a:latin typeface="Calibri"/>
                <a:cs typeface="Calibri"/>
              </a:rPr>
              <a:t> </a:t>
            </a:r>
            <a:r>
              <a:rPr sz="2000" b="1" dirty="0">
                <a:solidFill>
                  <a:srgbClr val="FFFFFF"/>
                </a:solidFill>
                <a:latin typeface="Calibri"/>
                <a:cs typeface="Calibri"/>
              </a:rPr>
              <a:t>a</a:t>
            </a:r>
            <a:r>
              <a:rPr sz="2000" b="1" spc="-55" dirty="0">
                <a:solidFill>
                  <a:srgbClr val="FFFFFF"/>
                </a:solidFill>
                <a:latin typeface="Calibri"/>
                <a:cs typeface="Calibri"/>
              </a:rPr>
              <a:t> </a:t>
            </a:r>
            <a:r>
              <a:rPr sz="2000" b="1" dirty="0">
                <a:solidFill>
                  <a:srgbClr val="FFFFFF"/>
                </a:solidFill>
                <a:latin typeface="Calibri"/>
                <a:cs typeface="Calibri"/>
              </a:rPr>
              <a:t>person</a:t>
            </a:r>
            <a:r>
              <a:rPr sz="2000" b="1" spc="-50" dirty="0">
                <a:solidFill>
                  <a:srgbClr val="FFFFFF"/>
                </a:solidFill>
                <a:latin typeface="Calibri"/>
                <a:cs typeface="Calibri"/>
              </a:rPr>
              <a:t> </a:t>
            </a:r>
            <a:r>
              <a:rPr sz="2000" b="1" dirty="0">
                <a:solidFill>
                  <a:srgbClr val="FFFFFF"/>
                </a:solidFill>
                <a:latin typeface="Calibri"/>
                <a:cs typeface="Calibri"/>
              </a:rPr>
              <a:t>not</a:t>
            </a:r>
            <a:r>
              <a:rPr sz="2000" b="1" spc="-55" dirty="0">
                <a:solidFill>
                  <a:srgbClr val="FFFFFF"/>
                </a:solidFill>
                <a:latin typeface="Calibri"/>
                <a:cs typeface="Calibri"/>
              </a:rPr>
              <a:t> </a:t>
            </a:r>
            <a:r>
              <a:rPr sz="2000" b="1" spc="-25" dirty="0">
                <a:solidFill>
                  <a:srgbClr val="FFFFFF"/>
                </a:solidFill>
                <a:latin typeface="Calibri"/>
                <a:cs typeface="Calibri"/>
              </a:rPr>
              <a:t>in </a:t>
            </a:r>
            <a:r>
              <a:rPr sz="2000" b="1" dirty="0">
                <a:solidFill>
                  <a:srgbClr val="FFFFFF"/>
                </a:solidFill>
                <a:latin typeface="Calibri"/>
                <a:cs typeface="Calibri"/>
              </a:rPr>
              <a:t>the</a:t>
            </a:r>
            <a:r>
              <a:rPr sz="2000" b="1" spc="-50" dirty="0">
                <a:solidFill>
                  <a:srgbClr val="FFFFFF"/>
                </a:solidFill>
                <a:latin typeface="Calibri"/>
                <a:cs typeface="Calibri"/>
              </a:rPr>
              <a:t> </a:t>
            </a:r>
            <a:r>
              <a:rPr sz="2000" b="1" dirty="0">
                <a:solidFill>
                  <a:srgbClr val="FFFFFF"/>
                </a:solidFill>
                <a:latin typeface="Calibri"/>
                <a:cs typeface="Calibri"/>
              </a:rPr>
              <a:t>armed</a:t>
            </a:r>
            <a:r>
              <a:rPr sz="2000" b="1" spc="-45" dirty="0">
                <a:solidFill>
                  <a:srgbClr val="FFFFFF"/>
                </a:solidFill>
                <a:latin typeface="Calibri"/>
                <a:cs typeface="Calibri"/>
              </a:rPr>
              <a:t> </a:t>
            </a:r>
            <a:r>
              <a:rPr sz="2000" b="1" spc="-10" dirty="0">
                <a:solidFill>
                  <a:srgbClr val="FFFFFF"/>
                </a:solidFill>
                <a:latin typeface="Calibri"/>
                <a:cs typeface="Calibri"/>
              </a:rPr>
              <a:t>forces</a:t>
            </a:r>
            <a:r>
              <a:rPr sz="2000" b="1" spc="-45" dirty="0">
                <a:solidFill>
                  <a:srgbClr val="FFFFFF"/>
                </a:solidFill>
                <a:latin typeface="Calibri"/>
                <a:cs typeface="Calibri"/>
              </a:rPr>
              <a:t> </a:t>
            </a:r>
            <a:r>
              <a:rPr sz="2000" b="1" dirty="0">
                <a:solidFill>
                  <a:srgbClr val="FFFFFF"/>
                </a:solidFill>
                <a:latin typeface="Calibri"/>
                <a:cs typeface="Calibri"/>
              </a:rPr>
              <a:t>or</a:t>
            </a:r>
            <a:r>
              <a:rPr sz="2000" b="1" spc="-50" dirty="0">
                <a:solidFill>
                  <a:srgbClr val="FFFFFF"/>
                </a:solidFill>
                <a:latin typeface="Calibri"/>
                <a:cs typeface="Calibri"/>
              </a:rPr>
              <a:t> </a:t>
            </a:r>
            <a:r>
              <a:rPr sz="2000" b="1" spc="-25" dirty="0">
                <a:solidFill>
                  <a:srgbClr val="FFFFFF"/>
                </a:solidFill>
                <a:latin typeface="Calibri"/>
                <a:cs typeface="Calibri"/>
              </a:rPr>
              <a:t>the </a:t>
            </a:r>
            <a:r>
              <a:rPr sz="2000" b="1" dirty="0">
                <a:solidFill>
                  <a:srgbClr val="FFFFFF"/>
                </a:solidFill>
                <a:latin typeface="Calibri"/>
                <a:cs typeface="Calibri"/>
              </a:rPr>
              <a:t>police</a:t>
            </a:r>
            <a:r>
              <a:rPr sz="2000" b="1" spc="-45" dirty="0">
                <a:solidFill>
                  <a:srgbClr val="FFFFFF"/>
                </a:solidFill>
                <a:latin typeface="Calibri"/>
                <a:cs typeface="Calibri"/>
              </a:rPr>
              <a:t> </a:t>
            </a:r>
            <a:r>
              <a:rPr sz="2000" b="1" spc="-10" dirty="0">
                <a:solidFill>
                  <a:srgbClr val="FFFFFF"/>
                </a:solidFill>
                <a:latin typeface="Calibri"/>
                <a:cs typeface="Calibri"/>
              </a:rPr>
              <a:t>force</a:t>
            </a:r>
            <a:r>
              <a:rPr sz="2000" b="1" spc="-45" dirty="0">
                <a:solidFill>
                  <a:srgbClr val="FFFFFF"/>
                </a:solidFill>
                <a:latin typeface="Calibri"/>
                <a:cs typeface="Calibri"/>
              </a:rPr>
              <a:t> </a:t>
            </a:r>
            <a:r>
              <a:rPr lang="en-GB" sz="2000" b="1" dirty="0">
                <a:solidFill>
                  <a:srgbClr val="FFFFFF"/>
                </a:solidFill>
                <a:latin typeface="Calibri"/>
                <a:cs typeface="Calibri"/>
              </a:rPr>
              <a:t>–</a:t>
            </a:r>
            <a:r>
              <a:rPr sz="2000" b="1" spc="-45" dirty="0">
                <a:solidFill>
                  <a:srgbClr val="FFFFFF"/>
                </a:solidFill>
                <a:latin typeface="Calibri"/>
                <a:cs typeface="Calibri"/>
              </a:rPr>
              <a:t> </a:t>
            </a:r>
            <a:r>
              <a:rPr sz="2000" b="1" spc="-10" dirty="0">
                <a:solidFill>
                  <a:srgbClr val="FFFFFF"/>
                </a:solidFill>
                <a:latin typeface="Calibri"/>
                <a:cs typeface="Calibri"/>
              </a:rPr>
              <a:t>someone </a:t>
            </a:r>
            <a:r>
              <a:rPr sz="2000" b="1" dirty="0">
                <a:solidFill>
                  <a:srgbClr val="FFFFFF"/>
                </a:solidFill>
                <a:latin typeface="Calibri"/>
                <a:cs typeface="Calibri"/>
              </a:rPr>
              <a:t>just</a:t>
            </a:r>
            <a:r>
              <a:rPr sz="2000" b="1" spc="-65" dirty="0">
                <a:solidFill>
                  <a:srgbClr val="FFFFFF"/>
                </a:solidFill>
                <a:latin typeface="Calibri"/>
                <a:cs typeface="Calibri"/>
              </a:rPr>
              <a:t> </a:t>
            </a:r>
            <a:r>
              <a:rPr sz="2000" b="1" dirty="0">
                <a:solidFill>
                  <a:srgbClr val="FFFFFF"/>
                </a:solidFill>
                <a:latin typeface="Calibri"/>
                <a:cs typeface="Calibri"/>
              </a:rPr>
              <a:t>like</a:t>
            </a:r>
            <a:r>
              <a:rPr sz="2000" b="1" spc="-65" dirty="0">
                <a:solidFill>
                  <a:srgbClr val="FFFFFF"/>
                </a:solidFill>
                <a:latin typeface="Calibri"/>
                <a:cs typeface="Calibri"/>
              </a:rPr>
              <a:t> </a:t>
            </a:r>
            <a:r>
              <a:rPr sz="2000" b="1" dirty="0">
                <a:solidFill>
                  <a:srgbClr val="FFFFFF"/>
                </a:solidFill>
                <a:latin typeface="Calibri"/>
                <a:cs typeface="Calibri"/>
              </a:rPr>
              <a:t>you</a:t>
            </a:r>
            <a:r>
              <a:rPr sz="2000" b="1" spc="-65" dirty="0">
                <a:solidFill>
                  <a:srgbClr val="FFFFFF"/>
                </a:solidFill>
                <a:latin typeface="Calibri"/>
                <a:cs typeface="Calibri"/>
              </a:rPr>
              <a:t> </a:t>
            </a:r>
            <a:r>
              <a:rPr sz="2000" b="1" dirty="0">
                <a:solidFill>
                  <a:srgbClr val="FFFFFF"/>
                </a:solidFill>
                <a:latin typeface="Calibri"/>
                <a:cs typeface="Calibri"/>
              </a:rPr>
              <a:t>and</a:t>
            </a:r>
            <a:r>
              <a:rPr sz="2000" b="1" spc="-65" dirty="0">
                <a:solidFill>
                  <a:srgbClr val="FFFFFF"/>
                </a:solidFill>
                <a:latin typeface="Calibri"/>
                <a:cs typeface="Calibri"/>
              </a:rPr>
              <a:t> </a:t>
            </a:r>
            <a:r>
              <a:rPr sz="2000" b="1" spc="-25" dirty="0">
                <a:solidFill>
                  <a:srgbClr val="FFFFFF"/>
                </a:solidFill>
                <a:latin typeface="Calibri"/>
                <a:cs typeface="Calibri"/>
              </a:rPr>
              <a:t>me.</a:t>
            </a:r>
            <a:endParaRPr sz="2000" dirty="0">
              <a:latin typeface="Calibri"/>
              <a:cs typeface="Calibri"/>
            </a:endParaRPr>
          </a:p>
        </p:txBody>
      </p:sp>
      <p:sp>
        <p:nvSpPr>
          <p:cNvPr id="22" name="object 22"/>
          <p:cNvSpPr txBox="1"/>
          <p:nvPr/>
        </p:nvSpPr>
        <p:spPr>
          <a:xfrm>
            <a:off x="13035458" y="5067300"/>
            <a:ext cx="2413635" cy="939800"/>
          </a:xfrm>
          <a:prstGeom prst="rect">
            <a:avLst/>
          </a:prstGeom>
        </p:spPr>
        <p:txBody>
          <a:bodyPr vert="horz" wrap="square" lIns="0" tIns="12700" rIns="0" bIns="0" rtlCol="0">
            <a:spAutoFit/>
          </a:bodyPr>
          <a:lstStyle/>
          <a:p>
            <a:pPr marL="12700" marR="5080" indent="-635" algn="ctr">
              <a:lnSpc>
                <a:spcPct val="100000"/>
              </a:lnSpc>
              <a:spcBef>
                <a:spcPts val="100"/>
              </a:spcBef>
            </a:pPr>
            <a:r>
              <a:rPr sz="2000" b="1" dirty="0">
                <a:solidFill>
                  <a:srgbClr val="FFFFFF"/>
                </a:solidFill>
                <a:latin typeface="Calibri"/>
                <a:cs typeface="Calibri"/>
              </a:rPr>
              <a:t>Soldiers</a:t>
            </a:r>
            <a:r>
              <a:rPr sz="2000" b="1" spc="-55" dirty="0">
                <a:solidFill>
                  <a:srgbClr val="FFFFFF"/>
                </a:solidFill>
                <a:latin typeface="Calibri"/>
                <a:cs typeface="Calibri"/>
              </a:rPr>
              <a:t> </a:t>
            </a:r>
            <a:r>
              <a:rPr sz="2000" b="1" dirty="0">
                <a:solidFill>
                  <a:srgbClr val="FFFFFF"/>
                </a:solidFill>
                <a:latin typeface="Calibri"/>
                <a:cs typeface="Calibri"/>
              </a:rPr>
              <a:t>of</a:t>
            </a:r>
            <a:r>
              <a:rPr sz="2000" b="1" spc="-50" dirty="0">
                <a:solidFill>
                  <a:srgbClr val="FFFFFF"/>
                </a:solidFill>
                <a:latin typeface="Calibri"/>
                <a:cs typeface="Calibri"/>
              </a:rPr>
              <a:t> </a:t>
            </a:r>
            <a:r>
              <a:rPr sz="2000" b="1" dirty="0">
                <a:solidFill>
                  <a:srgbClr val="FFFFFF"/>
                </a:solidFill>
                <a:latin typeface="Calibri"/>
                <a:cs typeface="Calibri"/>
              </a:rPr>
              <a:t>the</a:t>
            </a:r>
            <a:r>
              <a:rPr sz="2000" b="1" spc="-50" dirty="0">
                <a:solidFill>
                  <a:srgbClr val="FFFFFF"/>
                </a:solidFill>
                <a:latin typeface="Calibri"/>
                <a:cs typeface="Calibri"/>
              </a:rPr>
              <a:t> </a:t>
            </a:r>
            <a:r>
              <a:rPr sz="2000" b="1" spc="-10" dirty="0">
                <a:solidFill>
                  <a:srgbClr val="FFFFFF"/>
                </a:solidFill>
                <a:latin typeface="Calibri"/>
                <a:cs typeface="Calibri"/>
              </a:rPr>
              <a:t>King’s </a:t>
            </a:r>
            <a:r>
              <a:rPr sz="2000" b="1" dirty="0">
                <a:solidFill>
                  <a:srgbClr val="FFFFFF"/>
                </a:solidFill>
                <a:latin typeface="Calibri"/>
                <a:cs typeface="Calibri"/>
              </a:rPr>
              <a:t>African</a:t>
            </a:r>
            <a:r>
              <a:rPr sz="2000" b="1" spc="-80" dirty="0">
                <a:solidFill>
                  <a:srgbClr val="FFFFFF"/>
                </a:solidFill>
                <a:latin typeface="Calibri"/>
                <a:cs typeface="Calibri"/>
              </a:rPr>
              <a:t> </a:t>
            </a:r>
            <a:r>
              <a:rPr sz="2000" b="1" spc="-10" dirty="0">
                <a:solidFill>
                  <a:srgbClr val="FFFFFF"/>
                </a:solidFill>
                <a:latin typeface="Calibri"/>
                <a:cs typeface="Calibri"/>
              </a:rPr>
              <a:t>Rifles photographed</a:t>
            </a:r>
            <a:r>
              <a:rPr sz="2000" b="1" spc="-45" dirty="0">
                <a:solidFill>
                  <a:srgbClr val="FFFFFF"/>
                </a:solidFill>
                <a:latin typeface="Calibri"/>
                <a:cs typeface="Calibri"/>
              </a:rPr>
              <a:t> </a:t>
            </a:r>
            <a:r>
              <a:rPr sz="2000" b="1" dirty="0">
                <a:solidFill>
                  <a:srgbClr val="FFFFFF"/>
                </a:solidFill>
                <a:latin typeface="Calibri"/>
                <a:cs typeface="Calibri"/>
              </a:rPr>
              <a:t>in</a:t>
            </a:r>
            <a:r>
              <a:rPr sz="2000" b="1" spc="-45" dirty="0">
                <a:solidFill>
                  <a:srgbClr val="FFFFFF"/>
                </a:solidFill>
                <a:latin typeface="Calibri"/>
                <a:cs typeface="Calibri"/>
              </a:rPr>
              <a:t> </a:t>
            </a:r>
            <a:r>
              <a:rPr sz="2000" b="1" spc="-10" dirty="0">
                <a:solidFill>
                  <a:srgbClr val="FFFFFF"/>
                </a:solidFill>
                <a:latin typeface="Calibri"/>
                <a:cs typeface="Calibri"/>
              </a:rPr>
              <a:t>1944.</a:t>
            </a:r>
            <a:endParaRPr sz="2000">
              <a:latin typeface="Calibri"/>
              <a:cs typeface="Calibri"/>
            </a:endParaRPr>
          </a:p>
        </p:txBody>
      </p:sp>
      <p:sp>
        <p:nvSpPr>
          <p:cNvPr id="23" name="object 23"/>
          <p:cNvSpPr txBox="1"/>
          <p:nvPr/>
        </p:nvSpPr>
        <p:spPr>
          <a:xfrm>
            <a:off x="1286393" y="2628900"/>
            <a:ext cx="2990850" cy="1244600"/>
          </a:xfrm>
          <a:prstGeom prst="rect">
            <a:avLst/>
          </a:prstGeom>
        </p:spPr>
        <p:txBody>
          <a:bodyPr vert="horz" wrap="square" lIns="0" tIns="12700" rIns="0" bIns="0" rtlCol="0">
            <a:spAutoFit/>
          </a:bodyPr>
          <a:lstStyle/>
          <a:p>
            <a:pPr marL="12065" marR="5080" indent="635" algn="ctr">
              <a:lnSpc>
                <a:spcPct val="100000"/>
              </a:lnSpc>
              <a:spcBef>
                <a:spcPts val="100"/>
              </a:spcBef>
            </a:pPr>
            <a:r>
              <a:rPr sz="2000" b="1" dirty="0">
                <a:solidFill>
                  <a:srgbClr val="FFFFFF"/>
                </a:solidFill>
                <a:latin typeface="Calibri"/>
                <a:cs typeface="Calibri"/>
              </a:rPr>
              <a:t>Chinese</a:t>
            </a:r>
            <a:r>
              <a:rPr sz="2000" b="1" spc="-75" dirty="0">
                <a:solidFill>
                  <a:srgbClr val="FFFFFF"/>
                </a:solidFill>
                <a:latin typeface="Calibri"/>
                <a:cs typeface="Calibri"/>
              </a:rPr>
              <a:t> </a:t>
            </a:r>
            <a:r>
              <a:rPr sz="2000" b="1" spc="-10" dirty="0">
                <a:solidFill>
                  <a:srgbClr val="FFFFFF"/>
                </a:solidFill>
                <a:latin typeface="Calibri"/>
                <a:cs typeface="Calibri"/>
              </a:rPr>
              <a:t>labourers</a:t>
            </a:r>
            <a:r>
              <a:rPr sz="2000" b="1" spc="-75" dirty="0">
                <a:solidFill>
                  <a:srgbClr val="FFFFFF"/>
                </a:solidFill>
                <a:latin typeface="Calibri"/>
                <a:cs typeface="Calibri"/>
              </a:rPr>
              <a:t> </a:t>
            </a:r>
            <a:r>
              <a:rPr sz="2000" b="1" spc="-20" dirty="0">
                <a:solidFill>
                  <a:srgbClr val="FFFFFF"/>
                </a:solidFill>
                <a:latin typeface="Calibri"/>
                <a:cs typeface="Calibri"/>
              </a:rPr>
              <a:t>were </a:t>
            </a:r>
            <a:r>
              <a:rPr sz="2000" b="1" spc="-10" dirty="0">
                <a:solidFill>
                  <a:srgbClr val="FFFFFF"/>
                </a:solidFill>
                <a:latin typeface="Calibri"/>
                <a:cs typeface="Calibri"/>
              </a:rPr>
              <a:t>recruited</a:t>
            </a:r>
            <a:r>
              <a:rPr sz="2000" b="1" spc="-50" dirty="0">
                <a:solidFill>
                  <a:srgbClr val="FFFFFF"/>
                </a:solidFill>
                <a:latin typeface="Calibri"/>
                <a:cs typeface="Calibri"/>
              </a:rPr>
              <a:t> </a:t>
            </a:r>
            <a:r>
              <a:rPr sz="2000" b="1" dirty="0">
                <a:solidFill>
                  <a:srgbClr val="FFFFFF"/>
                </a:solidFill>
                <a:latin typeface="Calibri"/>
                <a:cs typeface="Calibri"/>
              </a:rPr>
              <a:t>by</a:t>
            </a:r>
            <a:r>
              <a:rPr sz="2000" b="1" spc="-50" dirty="0">
                <a:solidFill>
                  <a:srgbClr val="FFFFFF"/>
                </a:solidFill>
                <a:latin typeface="Calibri"/>
                <a:cs typeface="Calibri"/>
              </a:rPr>
              <a:t> </a:t>
            </a:r>
            <a:r>
              <a:rPr sz="2000" b="1" dirty="0">
                <a:solidFill>
                  <a:srgbClr val="FFFFFF"/>
                </a:solidFill>
                <a:latin typeface="Calibri"/>
                <a:cs typeface="Calibri"/>
              </a:rPr>
              <a:t>the</a:t>
            </a:r>
            <a:r>
              <a:rPr sz="2000" b="1" spc="-50" dirty="0">
                <a:solidFill>
                  <a:srgbClr val="FFFFFF"/>
                </a:solidFill>
                <a:latin typeface="Calibri"/>
                <a:cs typeface="Calibri"/>
              </a:rPr>
              <a:t> </a:t>
            </a:r>
            <a:r>
              <a:rPr sz="2000" b="1" spc="-10" dirty="0">
                <a:solidFill>
                  <a:srgbClr val="FFFFFF"/>
                </a:solidFill>
                <a:latin typeface="Calibri"/>
                <a:cs typeface="Calibri"/>
              </a:rPr>
              <a:t>British </a:t>
            </a:r>
            <a:r>
              <a:rPr sz="2000" b="1" spc="-20" dirty="0">
                <a:solidFill>
                  <a:srgbClr val="FFFFFF"/>
                </a:solidFill>
                <a:latin typeface="Calibri"/>
                <a:cs typeface="Calibri"/>
              </a:rPr>
              <a:t>government</a:t>
            </a:r>
            <a:r>
              <a:rPr sz="2000" b="1" spc="-45" dirty="0">
                <a:solidFill>
                  <a:srgbClr val="FFFFFF"/>
                </a:solidFill>
                <a:latin typeface="Calibri"/>
                <a:cs typeface="Calibri"/>
              </a:rPr>
              <a:t> </a:t>
            </a:r>
            <a:r>
              <a:rPr sz="2000" b="1" dirty="0">
                <a:solidFill>
                  <a:srgbClr val="FFFFFF"/>
                </a:solidFill>
                <a:latin typeface="Calibri"/>
                <a:cs typeface="Calibri"/>
              </a:rPr>
              <a:t>to</a:t>
            </a:r>
            <a:r>
              <a:rPr sz="2000" b="1" spc="-45" dirty="0">
                <a:solidFill>
                  <a:srgbClr val="FFFFFF"/>
                </a:solidFill>
                <a:latin typeface="Calibri"/>
                <a:cs typeface="Calibri"/>
              </a:rPr>
              <a:t> </a:t>
            </a:r>
            <a:r>
              <a:rPr sz="2000" b="1" dirty="0">
                <a:solidFill>
                  <a:srgbClr val="FFFFFF"/>
                </a:solidFill>
                <a:latin typeface="Calibri"/>
                <a:cs typeface="Calibri"/>
              </a:rPr>
              <a:t>support</a:t>
            </a:r>
            <a:r>
              <a:rPr sz="2000" b="1" spc="-40" dirty="0">
                <a:solidFill>
                  <a:srgbClr val="FFFFFF"/>
                </a:solidFill>
                <a:latin typeface="Calibri"/>
                <a:cs typeface="Calibri"/>
              </a:rPr>
              <a:t> </a:t>
            </a:r>
            <a:r>
              <a:rPr sz="2000" b="1" spc="-20" dirty="0">
                <a:solidFill>
                  <a:srgbClr val="FFFFFF"/>
                </a:solidFill>
                <a:latin typeface="Calibri"/>
                <a:cs typeface="Calibri"/>
              </a:rPr>
              <a:t>with </a:t>
            </a:r>
            <a:r>
              <a:rPr sz="2000" b="1" spc="-10" dirty="0">
                <a:solidFill>
                  <a:srgbClr val="FFFFFF"/>
                </a:solidFill>
                <a:latin typeface="Calibri"/>
                <a:cs typeface="Calibri"/>
              </a:rPr>
              <a:t>non-</a:t>
            </a:r>
            <a:r>
              <a:rPr sz="2000" b="1" dirty="0">
                <a:solidFill>
                  <a:srgbClr val="FFFFFF"/>
                </a:solidFill>
                <a:latin typeface="Calibri"/>
                <a:cs typeface="Calibri"/>
              </a:rPr>
              <a:t>military</a:t>
            </a:r>
            <a:r>
              <a:rPr sz="2000" b="1" spc="-60" dirty="0">
                <a:solidFill>
                  <a:srgbClr val="FFFFFF"/>
                </a:solidFill>
                <a:latin typeface="Calibri"/>
                <a:cs typeface="Calibri"/>
              </a:rPr>
              <a:t> </a:t>
            </a:r>
            <a:r>
              <a:rPr sz="2000" b="1" dirty="0">
                <a:solidFill>
                  <a:srgbClr val="FFFFFF"/>
                </a:solidFill>
                <a:latin typeface="Calibri"/>
                <a:cs typeface="Calibri"/>
              </a:rPr>
              <a:t>roles</a:t>
            </a:r>
            <a:r>
              <a:rPr sz="2000" b="1" spc="-55" dirty="0">
                <a:solidFill>
                  <a:srgbClr val="FFFFFF"/>
                </a:solidFill>
                <a:latin typeface="Calibri"/>
                <a:cs typeface="Calibri"/>
              </a:rPr>
              <a:t> </a:t>
            </a:r>
            <a:r>
              <a:rPr sz="2000" b="1" dirty="0">
                <a:solidFill>
                  <a:srgbClr val="FFFFFF"/>
                </a:solidFill>
                <a:latin typeface="Calibri"/>
                <a:cs typeface="Calibri"/>
              </a:rPr>
              <a:t>in</a:t>
            </a:r>
            <a:r>
              <a:rPr sz="2000" b="1" spc="-55" dirty="0">
                <a:solidFill>
                  <a:srgbClr val="FFFFFF"/>
                </a:solidFill>
                <a:latin typeface="Calibri"/>
                <a:cs typeface="Calibri"/>
              </a:rPr>
              <a:t> </a:t>
            </a:r>
            <a:r>
              <a:rPr sz="2000" b="1" spc="-20" dirty="0">
                <a:solidFill>
                  <a:srgbClr val="FFFFFF"/>
                </a:solidFill>
                <a:latin typeface="Calibri"/>
                <a:cs typeface="Calibri"/>
              </a:rPr>
              <a:t>WWI.</a:t>
            </a:r>
            <a:endParaRPr sz="2000">
              <a:latin typeface="Calibri"/>
              <a:cs typeface="Calibri"/>
            </a:endParaRPr>
          </a:p>
        </p:txBody>
      </p:sp>
      <p:grpSp>
        <p:nvGrpSpPr>
          <p:cNvPr id="24" name="object 24"/>
          <p:cNvGrpSpPr/>
          <p:nvPr/>
        </p:nvGrpSpPr>
        <p:grpSpPr>
          <a:xfrm>
            <a:off x="6207235" y="4614000"/>
            <a:ext cx="76200" cy="720725"/>
            <a:chOff x="6207235" y="4614000"/>
            <a:chExt cx="76200" cy="720725"/>
          </a:xfrm>
        </p:grpSpPr>
        <p:sp>
          <p:nvSpPr>
            <p:cNvPr id="25" name="object 25"/>
            <p:cNvSpPr/>
            <p:nvPr/>
          </p:nvSpPr>
          <p:spPr>
            <a:xfrm>
              <a:off x="6245335" y="4614000"/>
              <a:ext cx="0" cy="682625"/>
            </a:xfrm>
            <a:custGeom>
              <a:avLst/>
              <a:gdLst/>
              <a:ahLst/>
              <a:cxnLst/>
              <a:rect l="l" t="t" r="r" b="b"/>
              <a:pathLst>
                <a:path h="682625">
                  <a:moveTo>
                    <a:pt x="0" y="0"/>
                  </a:moveTo>
                  <a:lnTo>
                    <a:pt x="0" y="682218"/>
                  </a:lnTo>
                </a:path>
              </a:pathLst>
            </a:custGeom>
            <a:ln w="19050">
              <a:solidFill>
                <a:srgbClr val="FFFFFF"/>
              </a:solidFill>
            </a:ln>
          </p:spPr>
          <p:txBody>
            <a:bodyPr wrap="square" lIns="0" tIns="0" rIns="0" bIns="0" rtlCol="0"/>
            <a:lstStyle/>
            <a:p>
              <a:endParaRPr/>
            </a:p>
          </p:txBody>
        </p:sp>
        <p:pic>
          <p:nvPicPr>
            <p:cNvPr id="26" name="object 26"/>
            <p:cNvPicPr/>
            <p:nvPr/>
          </p:nvPicPr>
          <p:blipFill>
            <a:blip r:embed="rId8" cstate="email">
              <a:extLst>
                <a:ext uri="{28A0092B-C50C-407E-A947-70E740481C1C}">
                  <a14:useLocalDpi xmlns:a14="http://schemas.microsoft.com/office/drawing/2010/main"/>
                </a:ext>
              </a:extLst>
            </a:blip>
            <a:stretch>
              <a:fillRect/>
            </a:stretch>
          </p:blipFill>
          <p:spPr>
            <a:xfrm>
              <a:off x="6207235" y="5258122"/>
              <a:ext cx="76200" cy="76200"/>
            </a:xfrm>
            <a:prstGeom prst="rect">
              <a:avLst/>
            </a:prstGeom>
          </p:spPr>
        </p:pic>
      </p:grpSp>
      <p:grpSp>
        <p:nvGrpSpPr>
          <p:cNvPr id="27" name="object 27"/>
          <p:cNvGrpSpPr/>
          <p:nvPr/>
        </p:nvGrpSpPr>
        <p:grpSpPr>
          <a:xfrm>
            <a:off x="14202833" y="4419600"/>
            <a:ext cx="76200" cy="651510"/>
            <a:chOff x="14202833" y="4419600"/>
            <a:chExt cx="76200" cy="651510"/>
          </a:xfrm>
        </p:grpSpPr>
        <p:sp>
          <p:nvSpPr>
            <p:cNvPr id="28" name="object 28"/>
            <p:cNvSpPr/>
            <p:nvPr/>
          </p:nvSpPr>
          <p:spPr>
            <a:xfrm>
              <a:off x="14240933" y="4419600"/>
              <a:ext cx="0" cy="613410"/>
            </a:xfrm>
            <a:custGeom>
              <a:avLst/>
              <a:gdLst/>
              <a:ahLst/>
              <a:cxnLst/>
              <a:rect l="l" t="t" r="r" b="b"/>
              <a:pathLst>
                <a:path h="613410">
                  <a:moveTo>
                    <a:pt x="0" y="0"/>
                  </a:moveTo>
                  <a:lnTo>
                    <a:pt x="0" y="613054"/>
                  </a:lnTo>
                </a:path>
              </a:pathLst>
            </a:custGeom>
            <a:ln w="19050">
              <a:solidFill>
                <a:srgbClr val="FFFFFF"/>
              </a:solidFill>
            </a:ln>
          </p:spPr>
          <p:txBody>
            <a:bodyPr wrap="square" lIns="0" tIns="0" rIns="0" bIns="0" rtlCol="0"/>
            <a:lstStyle/>
            <a:p>
              <a:endParaRPr/>
            </a:p>
          </p:txBody>
        </p:sp>
        <p:pic>
          <p:nvPicPr>
            <p:cNvPr id="29" name="object 29"/>
            <p:cNvPicPr/>
            <p:nvPr/>
          </p:nvPicPr>
          <p:blipFill>
            <a:blip r:embed="rId8" cstate="email">
              <a:extLst>
                <a:ext uri="{28A0092B-C50C-407E-A947-70E740481C1C}">
                  <a14:useLocalDpi xmlns:a14="http://schemas.microsoft.com/office/drawing/2010/main"/>
                </a:ext>
              </a:extLst>
            </a:blip>
            <a:stretch>
              <a:fillRect/>
            </a:stretch>
          </p:blipFill>
          <p:spPr>
            <a:xfrm>
              <a:off x="14202833" y="4994550"/>
              <a:ext cx="76200" cy="76200"/>
            </a:xfrm>
            <a:prstGeom prst="rect">
              <a:avLst/>
            </a:prstGeom>
          </p:spPr>
        </p:pic>
      </p:grpSp>
      <p:grpSp>
        <p:nvGrpSpPr>
          <p:cNvPr id="30" name="object 3">
            <a:extLst>
              <a:ext uri="{FF2B5EF4-FFF2-40B4-BE49-F238E27FC236}">
                <a16:creationId xmlns:a16="http://schemas.microsoft.com/office/drawing/2014/main" id="{FEE5C852-4926-021C-1735-2BD150BFD6E4}"/>
              </a:ext>
            </a:extLst>
          </p:cNvPr>
          <p:cNvGrpSpPr/>
          <p:nvPr/>
        </p:nvGrpSpPr>
        <p:grpSpPr>
          <a:xfrm>
            <a:off x="8455673" y="3973901"/>
            <a:ext cx="3503078" cy="3263460"/>
            <a:chOff x="8455673" y="3973901"/>
            <a:chExt cx="3503078" cy="3263460"/>
          </a:xfrm>
        </p:grpSpPr>
        <p:pic>
          <p:nvPicPr>
            <p:cNvPr id="31" name="object 4">
              <a:extLst>
                <a:ext uri="{FF2B5EF4-FFF2-40B4-BE49-F238E27FC236}">
                  <a16:creationId xmlns:a16="http://schemas.microsoft.com/office/drawing/2014/main" id="{8B3DDA6A-6B8E-3E1A-D032-F53B6FA9C87B}"/>
                </a:ext>
              </a:extLst>
            </p:cNvPr>
            <p:cNvPicPr/>
            <p:nvPr/>
          </p:nvPicPr>
          <p:blipFill>
            <a:blip r:embed="rId11" cstate="email">
              <a:extLst>
                <a:ext uri="{28A0092B-C50C-407E-A947-70E740481C1C}">
                  <a14:useLocalDpi xmlns:a14="http://schemas.microsoft.com/office/drawing/2010/main"/>
                </a:ext>
              </a:extLst>
            </a:blip>
            <a:stretch>
              <a:fillRect/>
            </a:stretch>
          </p:blipFill>
          <p:spPr>
            <a:xfrm>
              <a:off x="8455673" y="4667999"/>
              <a:ext cx="3503078" cy="2569362"/>
            </a:xfrm>
            <a:prstGeom prst="rect">
              <a:avLst/>
            </a:prstGeom>
          </p:spPr>
        </p:pic>
        <p:pic>
          <p:nvPicPr>
            <p:cNvPr id="32" name="object 5">
              <a:extLst>
                <a:ext uri="{FF2B5EF4-FFF2-40B4-BE49-F238E27FC236}">
                  <a16:creationId xmlns:a16="http://schemas.microsoft.com/office/drawing/2014/main" id="{E90EBD67-303B-054E-2607-FB83DE4F6577}"/>
                </a:ext>
              </a:extLst>
            </p:cNvPr>
            <p:cNvPicPr/>
            <p:nvPr/>
          </p:nvPicPr>
          <p:blipFill rotWithShape="1">
            <a:blip r:embed="rId12" cstate="email">
              <a:extLst>
                <a:ext uri="{28A0092B-C50C-407E-A947-70E740481C1C}">
                  <a14:useLocalDpi xmlns:a14="http://schemas.microsoft.com/office/drawing/2010/main"/>
                </a:ext>
              </a:extLst>
            </a:blip>
            <a:srcRect/>
            <a:stretch/>
          </p:blipFill>
          <p:spPr>
            <a:xfrm>
              <a:off x="8670390" y="4772732"/>
              <a:ext cx="3194999" cy="2313868"/>
            </a:xfrm>
            <a:prstGeom prst="rect">
              <a:avLst/>
            </a:prstGeom>
          </p:spPr>
        </p:pic>
        <p:sp>
          <p:nvSpPr>
            <p:cNvPr id="33" name="object 6">
              <a:extLst>
                <a:ext uri="{FF2B5EF4-FFF2-40B4-BE49-F238E27FC236}">
                  <a16:creationId xmlns:a16="http://schemas.microsoft.com/office/drawing/2014/main" id="{B34F7D06-CBB5-9570-00FF-175934D32596}"/>
                </a:ext>
              </a:extLst>
            </p:cNvPr>
            <p:cNvSpPr/>
            <p:nvPr/>
          </p:nvSpPr>
          <p:spPr>
            <a:xfrm>
              <a:off x="10217170" y="4012001"/>
              <a:ext cx="0" cy="722630"/>
            </a:xfrm>
            <a:custGeom>
              <a:avLst/>
              <a:gdLst/>
              <a:ahLst/>
              <a:cxnLst/>
              <a:rect l="l" t="t" r="r" b="b"/>
              <a:pathLst>
                <a:path h="722629">
                  <a:moveTo>
                    <a:pt x="0" y="722350"/>
                  </a:moveTo>
                  <a:lnTo>
                    <a:pt x="0" y="0"/>
                  </a:lnTo>
                </a:path>
              </a:pathLst>
            </a:custGeom>
            <a:ln w="19050">
              <a:solidFill>
                <a:srgbClr val="FFFFFF"/>
              </a:solidFill>
            </a:ln>
          </p:spPr>
          <p:txBody>
            <a:bodyPr wrap="square" lIns="0" tIns="0" rIns="0" bIns="0" rtlCol="0"/>
            <a:lstStyle/>
            <a:p>
              <a:endParaRPr/>
            </a:p>
          </p:txBody>
        </p:sp>
        <p:pic>
          <p:nvPicPr>
            <p:cNvPr id="34" name="object 7">
              <a:extLst>
                <a:ext uri="{FF2B5EF4-FFF2-40B4-BE49-F238E27FC236}">
                  <a16:creationId xmlns:a16="http://schemas.microsoft.com/office/drawing/2014/main" id="{EAE3F779-89CF-3F4A-A6C5-65101781D742}"/>
                </a:ext>
              </a:extLst>
            </p:cNvPr>
            <p:cNvPicPr/>
            <p:nvPr/>
          </p:nvPicPr>
          <p:blipFill>
            <a:blip r:embed="rId8" cstate="email">
              <a:extLst>
                <a:ext uri="{28A0092B-C50C-407E-A947-70E740481C1C}">
                  <a14:useLocalDpi xmlns:a14="http://schemas.microsoft.com/office/drawing/2010/main"/>
                </a:ext>
              </a:extLst>
            </a:blip>
            <a:stretch>
              <a:fillRect/>
            </a:stretch>
          </p:blipFill>
          <p:spPr>
            <a:xfrm>
              <a:off x="10179070" y="3973901"/>
              <a:ext cx="76200" cy="76200"/>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email">
            <a:extLst>
              <a:ext uri="{28A0092B-C50C-407E-A947-70E740481C1C}">
                <a14:useLocalDpi xmlns:a14="http://schemas.microsoft.com/office/drawing/2010/main"/>
              </a:ext>
            </a:extLst>
          </a:blip>
          <a:stretch>
            <a:fillRect/>
          </a:stretch>
        </p:blipFill>
        <p:spPr>
          <a:xfrm>
            <a:off x="0" y="751738"/>
            <a:ext cx="5407404" cy="871787"/>
          </a:xfrm>
          <a:prstGeom prst="rect">
            <a:avLst/>
          </a:prstGeom>
        </p:spPr>
      </p:pic>
      <p:grpSp>
        <p:nvGrpSpPr>
          <p:cNvPr id="3" name="object 3"/>
          <p:cNvGrpSpPr/>
          <p:nvPr/>
        </p:nvGrpSpPr>
        <p:grpSpPr>
          <a:xfrm>
            <a:off x="8962758" y="3650151"/>
            <a:ext cx="2687320" cy="4062729"/>
            <a:chOff x="8962758" y="3650151"/>
            <a:chExt cx="2687320" cy="4062729"/>
          </a:xfrm>
        </p:grpSpPr>
        <p:pic>
          <p:nvPicPr>
            <p:cNvPr id="4" name="object 4"/>
            <p:cNvPicPr/>
            <p:nvPr/>
          </p:nvPicPr>
          <p:blipFill>
            <a:blip r:embed="rId4" cstate="email">
              <a:extLst>
                <a:ext uri="{28A0092B-C50C-407E-A947-70E740481C1C}">
                  <a14:useLocalDpi xmlns:a14="http://schemas.microsoft.com/office/drawing/2010/main"/>
                </a:ext>
              </a:extLst>
            </a:blip>
            <a:stretch>
              <a:fillRect/>
            </a:stretch>
          </p:blipFill>
          <p:spPr>
            <a:xfrm>
              <a:off x="8962758" y="4193095"/>
              <a:ext cx="2686912" cy="3519170"/>
            </a:xfrm>
            <a:prstGeom prst="rect">
              <a:avLst/>
            </a:prstGeom>
          </p:spPr>
        </p:pic>
        <p:pic>
          <p:nvPicPr>
            <p:cNvPr id="5" name="object 5"/>
            <p:cNvPicPr/>
            <p:nvPr/>
          </p:nvPicPr>
          <p:blipFill>
            <a:blip r:embed="rId5" cstate="email">
              <a:extLst>
                <a:ext uri="{28A0092B-C50C-407E-A947-70E740481C1C}">
                  <a14:useLocalDpi xmlns:a14="http://schemas.microsoft.com/office/drawing/2010/main"/>
                </a:ext>
              </a:extLst>
            </a:blip>
            <a:stretch>
              <a:fillRect/>
            </a:stretch>
          </p:blipFill>
          <p:spPr>
            <a:xfrm>
              <a:off x="9169539" y="4367038"/>
              <a:ext cx="2332743" cy="3131059"/>
            </a:xfrm>
            <a:prstGeom prst="rect">
              <a:avLst/>
            </a:prstGeom>
          </p:spPr>
        </p:pic>
        <p:sp>
          <p:nvSpPr>
            <p:cNvPr id="6" name="object 6"/>
            <p:cNvSpPr/>
            <p:nvPr/>
          </p:nvSpPr>
          <p:spPr>
            <a:xfrm>
              <a:off x="10336861" y="3688254"/>
              <a:ext cx="0" cy="632460"/>
            </a:xfrm>
            <a:custGeom>
              <a:avLst/>
              <a:gdLst/>
              <a:ahLst/>
              <a:cxnLst/>
              <a:rect l="l" t="t" r="r" b="b"/>
              <a:pathLst>
                <a:path h="632460">
                  <a:moveTo>
                    <a:pt x="0" y="632345"/>
                  </a:moveTo>
                  <a:lnTo>
                    <a:pt x="0" y="0"/>
                  </a:lnTo>
                </a:path>
              </a:pathLst>
            </a:custGeom>
            <a:ln w="19050">
              <a:solidFill>
                <a:srgbClr val="FFFFFF"/>
              </a:solidFill>
            </a:ln>
          </p:spPr>
          <p:txBody>
            <a:bodyPr wrap="square" lIns="0" tIns="0" rIns="0" bIns="0" rtlCol="0"/>
            <a:lstStyle/>
            <a:p>
              <a:endParaRPr/>
            </a:p>
          </p:txBody>
        </p:sp>
        <p:pic>
          <p:nvPicPr>
            <p:cNvPr id="7" name="object 7"/>
            <p:cNvPicPr/>
            <p:nvPr/>
          </p:nvPicPr>
          <p:blipFill>
            <a:blip r:embed="rId6" cstate="email">
              <a:extLst>
                <a:ext uri="{28A0092B-C50C-407E-A947-70E740481C1C}">
                  <a14:useLocalDpi xmlns:a14="http://schemas.microsoft.com/office/drawing/2010/main"/>
                </a:ext>
              </a:extLst>
            </a:blip>
            <a:stretch>
              <a:fillRect/>
            </a:stretch>
          </p:blipFill>
          <p:spPr>
            <a:xfrm>
              <a:off x="10298761" y="3650151"/>
              <a:ext cx="76200" cy="76200"/>
            </a:xfrm>
            <a:prstGeom prst="rect">
              <a:avLst/>
            </a:prstGeom>
          </p:spPr>
        </p:pic>
      </p:grpSp>
      <p:pic>
        <p:nvPicPr>
          <p:cNvPr id="9" name="object 9"/>
          <p:cNvPicPr/>
          <p:nvPr/>
        </p:nvPicPr>
        <p:blipFill>
          <a:blip r:embed="rId7" cstate="email">
            <a:extLst>
              <a:ext uri="{28A0092B-C50C-407E-A947-70E740481C1C}">
                <a14:useLocalDpi xmlns:a14="http://schemas.microsoft.com/office/drawing/2010/main"/>
              </a:ext>
            </a:extLst>
          </a:blip>
          <a:stretch>
            <a:fillRect/>
          </a:stretch>
        </p:blipFill>
        <p:spPr>
          <a:xfrm>
            <a:off x="4839070" y="2399017"/>
            <a:ext cx="3388522" cy="2325382"/>
          </a:xfrm>
          <a:prstGeom prst="rect">
            <a:avLst/>
          </a:prstGeom>
        </p:spPr>
      </p:pic>
      <p:grpSp>
        <p:nvGrpSpPr>
          <p:cNvPr id="11" name="object 11"/>
          <p:cNvGrpSpPr/>
          <p:nvPr/>
        </p:nvGrpSpPr>
        <p:grpSpPr>
          <a:xfrm>
            <a:off x="1580634" y="3953220"/>
            <a:ext cx="2403475" cy="3653154"/>
            <a:chOff x="1580634" y="3953220"/>
            <a:chExt cx="2403475" cy="3653154"/>
          </a:xfrm>
        </p:grpSpPr>
        <p:pic>
          <p:nvPicPr>
            <p:cNvPr id="12" name="object 12"/>
            <p:cNvPicPr/>
            <p:nvPr/>
          </p:nvPicPr>
          <p:blipFill>
            <a:blip r:embed="rId8" cstate="email">
              <a:extLst>
                <a:ext uri="{28A0092B-C50C-407E-A947-70E740481C1C}">
                  <a14:useLocalDpi xmlns:a14="http://schemas.microsoft.com/office/drawing/2010/main"/>
                </a:ext>
              </a:extLst>
            </a:blip>
            <a:stretch>
              <a:fillRect/>
            </a:stretch>
          </p:blipFill>
          <p:spPr>
            <a:xfrm>
              <a:off x="1580634" y="4411294"/>
              <a:ext cx="2403342" cy="3194805"/>
            </a:xfrm>
            <a:prstGeom prst="rect">
              <a:avLst/>
            </a:prstGeom>
          </p:spPr>
        </p:pic>
        <p:pic>
          <p:nvPicPr>
            <p:cNvPr id="13" name="object 13"/>
            <p:cNvPicPr/>
            <p:nvPr/>
          </p:nvPicPr>
          <p:blipFill>
            <a:blip r:embed="rId9" cstate="email">
              <a:extLst>
                <a:ext uri="{28A0092B-C50C-407E-A947-70E740481C1C}">
                  <a14:useLocalDpi xmlns:a14="http://schemas.microsoft.com/office/drawing/2010/main"/>
                </a:ext>
              </a:extLst>
            </a:blip>
            <a:stretch>
              <a:fillRect/>
            </a:stretch>
          </p:blipFill>
          <p:spPr>
            <a:xfrm>
              <a:off x="1733918" y="4580204"/>
              <a:ext cx="2060702" cy="2856985"/>
            </a:xfrm>
            <a:prstGeom prst="rect">
              <a:avLst/>
            </a:prstGeom>
          </p:spPr>
        </p:pic>
        <p:sp>
          <p:nvSpPr>
            <p:cNvPr id="14" name="object 14"/>
            <p:cNvSpPr/>
            <p:nvPr/>
          </p:nvSpPr>
          <p:spPr>
            <a:xfrm>
              <a:off x="2782308" y="3991321"/>
              <a:ext cx="0" cy="506730"/>
            </a:xfrm>
            <a:custGeom>
              <a:avLst/>
              <a:gdLst/>
              <a:ahLst/>
              <a:cxnLst/>
              <a:rect l="l" t="t" r="r" b="b"/>
              <a:pathLst>
                <a:path h="506729">
                  <a:moveTo>
                    <a:pt x="0" y="506349"/>
                  </a:moveTo>
                  <a:lnTo>
                    <a:pt x="0" y="0"/>
                  </a:lnTo>
                </a:path>
              </a:pathLst>
            </a:custGeom>
            <a:ln w="19050">
              <a:solidFill>
                <a:srgbClr val="FFFFFF"/>
              </a:solidFill>
            </a:ln>
          </p:spPr>
          <p:txBody>
            <a:bodyPr wrap="square" lIns="0" tIns="0" rIns="0" bIns="0" rtlCol="0"/>
            <a:lstStyle/>
            <a:p>
              <a:endParaRPr/>
            </a:p>
          </p:txBody>
        </p:sp>
        <p:pic>
          <p:nvPicPr>
            <p:cNvPr id="15" name="object 15"/>
            <p:cNvPicPr/>
            <p:nvPr/>
          </p:nvPicPr>
          <p:blipFill>
            <a:blip r:embed="rId6" cstate="email">
              <a:extLst>
                <a:ext uri="{28A0092B-C50C-407E-A947-70E740481C1C}">
                  <a14:useLocalDpi xmlns:a14="http://schemas.microsoft.com/office/drawing/2010/main"/>
                </a:ext>
              </a:extLst>
            </a:blip>
            <a:stretch>
              <a:fillRect/>
            </a:stretch>
          </p:blipFill>
          <p:spPr>
            <a:xfrm>
              <a:off x="2744208" y="3953220"/>
              <a:ext cx="76200" cy="76200"/>
            </a:xfrm>
            <a:prstGeom prst="rect">
              <a:avLst/>
            </a:prstGeom>
          </p:spPr>
        </p:pic>
      </p:grpSp>
      <p:grpSp>
        <p:nvGrpSpPr>
          <p:cNvPr id="16" name="object 16"/>
          <p:cNvGrpSpPr/>
          <p:nvPr/>
        </p:nvGrpSpPr>
        <p:grpSpPr>
          <a:xfrm>
            <a:off x="12513741" y="2379103"/>
            <a:ext cx="3133090" cy="2620010"/>
            <a:chOff x="12513741" y="2379103"/>
            <a:chExt cx="3133090" cy="2620010"/>
          </a:xfrm>
        </p:grpSpPr>
        <p:pic>
          <p:nvPicPr>
            <p:cNvPr id="17" name="object 17"/>
            <p:cNvPicPr/>
            <p:nvPr/>
          </p:nvPicPr>
          <p:blipFill>
            <a:blip r:embed="rId10" cstate="email">
              <a:extLst>
                <a:ext uri="{28A0092B-C50C-407E-A947-70E740481C1C}">
                  <a14:useLocalDpi xmlns:a14="http://schemas.microsoft.com/office/drawing/2010/main"/>
                </a:ext>
              </a:extLst>
            </a:blip>
            <a:stretch>
              <a:fillRect/>
            </a:stretch>
          </p:blipFill>
          <p:spPr>
            <a:xfrm>
              <a:off x="12513741" y="2379103"/>
              <a:ext cx="3132657" cy="2356594"/>
            </a:xfrm>
            <a:prstGeom prst="rect">
              <a:avLst/>
            </a:prstGeom>
          </p:spPr>
        </p:pic>
        <p:pic>
          <p:nvPicPr>
            <p:cNvPr id="18" name="object 18"/>
            <p:cNvPicPr/>
            <p:nvPr/>
          </p:nvPicPr>
          <p:blipFill>
            <a:blip r:embed="rId11" cstate="email">
              <a:extLst>
                <a:ext uri="{28A0092B-C50C-407E-A947-70E740481C1C}">
                  <a14:useLocalDpi xmlns:a14="http://schemas.microsoft.com/office/drawing/2010/main"/>
                </a:ext>
              </a:extLst>
            </a:blip>
            <a:stretch>
              <a:fillRect/>
            </a:stretch>
          </p:blipFill>
          <p:spPr>
            <a:xfrm>
              <a:off x="12674625" y="2535262"/>
              <a:ext cx="2801416" cy="2044268"/>
            </a:xfrm>
            <a:prstGeom prst="rect">
              <a:avLst/>
            </a:prstGeom>
          </p:spPr>
        </p:pic>
        <p:sp>
          <p:nvSpPr>
            <p:cNvPr id="19" name="object 19"/>
            <p:cNvSpPr/>
            <p:nvPr/>
          </p:nvSpPr>
          <p:spPr>
            <a:xfrm>
              <a:off x="14071626" y="4617898"/>
              <a:ext cx="0" cy="343535"/>
            </a:xfrm>
            <a:custGeom>
              <a:avLst/>
              <a:gdLst/>
              <a:ahLst/>
              <a:cxnLst/>
              <a:rect l="l" t="t" r="r" b="b"/>
              <a:pathLst>
                <a:path h="343535">
                  <a:moveTo>
                    <a:pt x="0" y="0"/>
                  </a:moveTo>
                  <a:lnTo>
                    <a:pt x="0" y="343052"/>
                  </a:lnTo>
                </a:path>
              </a:pathLst>
            </a:custGeom>
            <a:ln w="19050">
              <a:solidFill>
                <a:srgbClr val="FFFFFF"/>
              </a:solidFill>
            </a:ln>
          </p:spPr>
          <p:txBody>
            <a:bodyPr wrap="square" lIns="0" tIns="0" rIns="0" bIns="0" rtlCol="0"/>
            <a:lstStyle/>
            <a:p>
              <a:endParaRPr/>
            </a:p>
          </p:txBody>
        </p:sp>
        <p:pic>
          <p:nvPicPr>
            <p:cNvPr id="20" name="object 20"/>
            <p:cNvPicPr/>
            <p:nvPr/>
          </p:nvPicPr>
          <p:blipFill>
            <a:blip r:embed="rId6" cstate="email">
              <a:extLst>
                <a:ext uri="{28A0092B-C50C-407E-A947-70E740481C1C}">
                  <a14:useLocalDpi xmlns:a14="http://schemas.microsoft.com/office/drawing/2010/main"/>
                </a:ext>
              </a:extLst>
            </a:blip>
            <a:stretch>
              <a:fillRect/>
            </a:stretch>
          </p:blipFill>
          <p:spPr>
            <a:xfrm>
              <a:off x="14033526" y="4922850"/>
              <a:ext cx="76200" cy="76200"/>
            </a:xfrm>
            <a:prstGeom prst="rect">
              <a:avLst/>
            </a:prstGeom>
          </p:spPr>
        </p:pic>
      </p:grpSp>
      <p:sp>
        <p:nvSpPr>
          <p:cNvPr id="21" name="object 21"/>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2700">
              <a:lnSpc>
                <a:spcPct val="100000"/>
              </a:lnSpc>
              <a:spcBef>
                <a:spcPts val="100"/>
              </a:spcBef>
            </a:pPr>
            <a:r>
              <a:rPr dirty="0"/>
              <a:t>WHO DO WE </a:t>
            </a:r>
            <a:r>
              <a:rPr spc="-10" dirty="0"/>
              <a:t>REMEMBER?</a:t>
            </a:r>
          </a:p>
        </p:txBody>
      </p:sp>
      <p:sp>
        <p:nvSpPr>
          <p:cNvPr id="22" name="object 22"/>
          <p:cNvSpPr txBox="1"/>
          <p:nvPr/>
        </p:nvSpPr>
        <p:spPr>
          <a:xfrm>
            <a:off x="5286660" y="5372100"/>
            <a:ext cx="2493010" cy="939800"/>
          </a:xfrm>
          <a:prstGeom prst="rect">
            <a:avLst/>
          </a:prstGeom>
        </p:spPr>
        <p:txBody>
          <a:bodyPr vert="horz" wrap="square" lIns="0" tIns="12700" rIns="0" bIns="0" rtlCol="0">
            <a:spAutoFit/>
          </a:bodyPr>
          <a:lstStyle/>
          <a:p>
            <a:pPr marL="12065" marR="5080" indent="1270" algn="ctr">
              <a:lnSpc>
                <a:spcPct val="100000"/>
              </a:lnSpc>
              <a:spcBef>
                <a:spcPts val="100"/>
              </a:spcBef>
            </a:pPr>
            <a:r>
              <a:rPr sz="2000" b="1" dirty="0">
                <a:solidFill>
                  <a:srgbClr val="FFFFFF"/>
                </a:solidFill>
                <a:latin typeface="Calibri"/>
                <a:cs typeface="Calibri"/>
              </a:rPr>
              <a:t>The</a:t>
            </a:r>
            <a:r>
              <a:rPr sz="2000" b="1" spc="-70" dirty="0">
                <a:solidFill>
                  <a:srgbClr val="FFFFFF"/>
                </a:solidFill>
                <a:latin typeface="Calibri"/>
                <a:cs typeface="Calibri"/>
              </a:rPr>
              <a:t> </a:t>
            </a:r>
            <a:r>
              <a:rPr sz="2000" b="1" dirty="0">
                <a:solidFill>
                  <a:srgbClr val="FFFFFF"/>
                </a:solidFill>
                <a:latin typeface="Calibri"/>
                <a:cs typeface="Calibri"/>
              </a:rPr>
              <a:t>Army</a:t>
            </a:r>
            <a:r>
              <a:rPr sz="2000" b="1" spc="-65" dirty="0">
                <a:solidFill>
                  <a:srgbClr val="FFFFFF"/>
                </a:solidFill>
                <a:latin typeface="Calibri"/>
                <a:cs typeface="Calibri"/>
              </a:rPr>
              <a:t> </a:t>
            </a:r>
            <a:r>
              <a:rPr sz="2000" b="1" spc="-10" dirty="0">
                <a:solidFill>
                  <a:srgbClr val="FFFFFF"/>
                </a:solidFill>
                <a:latin typeface="Calibri"/>
                <a:cs typeface="Calibri"/>
              </a:rPr>
              <a:t>nurses supported</a:t>
            </a:r>
            <a:r>
              <a:rPr sz="2000" b="1" spc="-20" dirty="0">
                <a:solidFill>
                  <a:srgbClr val="FFFFFF"/>
                </a:solidFill>
                <a:latin typeface="Calibri"/>
                <a:cs typeface="Calibri"/>
              </a:rPr>
              <a:t> </a:t>
            </a:r>
            <a:r>
              <a:rPr sz="2000" b="1" dirty="0">
                <a:solidFill>
                  <a:srgbClr val="FFFFFF"/>
                </a:solidFill>
                <a:latin typeface="Calibri"/>
                <a:cs typeface="Calibri"/>
              </a:rPr>
              <a:t>the</a:t>
            </a:r>
            <a:r>
              <a:rPr sz="2000" b="1" spc="-15" dirty="0">
                <a:solidFill>
                  <a:srgbClr val="FFFFFF"/>
                </a:solidFill>
                <a:latin typeface="Calibri"/>
                <a:cs typeface="Calibri"/>
              </a:rPr>
              <a:t> </a:t>
            </a:r>
            <a:r>
              <a:rPr sz="2000" b="1" spc="-20" dirty="0">
                <a:solidFill>
                  <a:srgbClr val="FFFFFF"/>
                </a:solidFill>
                <a:latin typeface="Calibri"/>
                <a:cs typeface="Calibri"/>
              </a:rPr>
              <a:t>Covid-</a:t>
            </a:r>
            <a:r>
              <a:rPr sz="2000" b="1" spc="-25" dirty="0">
                <a:solidFill>
                  <a:srgbClr val="FFFFFF"/>
                </a:solidFill>
                <a:latin typeface="Calibri"/>
                <a:cs typeface="Calibri"/>
              </a:rPr>
              <a:t>19 </a:t>
            </a:r>
            <a:r>
              <a:rPr sz="2000" b="1" spc="-10" dirty="0">
                <a:solidFill>
                  <a:srgbClr val="FFFFFF"/>
                </a:solidFill>
                <a:latin typeface="Calibri"/>
                <a:cs typeface="Calibri"/>
              </a:rPr>
              <a:t>outbreak</a:t>
            </a:r>
            <a:r>
              <a:rPr sz="2000" b="1" spc="-30" dirty="0">
                <a:solidFill>
                  <a:srgbClr val="FFFFFF"/>
                </a:solidFill>
                <a:latin typeface="Calibri"/>
                <a:cs typeface="Calibri"/>
              </a:rPr>
              <a:t> </a:t>
            </a:r>
            <a:r>
              <a:rPr sz="2000" b="1" dirty="0">
                <a:solidFill>
                  <a:srgbClr val="FFFFFF"/>
                </a:solidFill>
                <a:latin typeface="Calibri"/>
                <a:cs typeface="Calibri"/>
              </a:rPr>
              <a:t>in</a:t>
            </a:r>
            <a:r>
              <a:rPr sz="2000" b="1" spc="-30" dirty="0">
                <a:solidFill>
                  <a:srgbClr val="FFFFFF"/>
                </a:solidFill>
                <a:latin typeface="Calibri"/>
                <a:cs typeface="Calibri"/>
              </a:rPr>
              <a:t> </a:t>
            </a:r>
            <a:r>
              <a:rPr sz="2000" b="1" spc="-20" dirty="0">
                <a:solidFill>
                  <a:srgbClr val="FFFFFF"/>
                </a:solidFill>
                <a:latin typeface="Calibri"/>
                <a:cs typeface="Calibri"/>
              </a:rPr>
              <a:t>2020.</a:t>
            </a:r>
            <a:endParaRPr sz="2000">
              <a:latin typeface="Calibri"/>
              <a:cs typeface="Calibri"/>
            </a:endParaRPr>
          </a:p>
        </p:txBody>
      </p:sp>
      <p:sp>
        <p:nvSpPr>
          <p:cNvPr id="23" name="object 23"/>
          <p:cNvSpPr txBox="1"/>
          <p:nvPr/>
        </p:nvSpPr>
        <p:spPr>
          <a:xfrm>
            <a:off x="9027134" y="2628900"/>
            <a:ext cx="2634615" cy="939800"/>
          </a:xfrm>
          <a:prstGeom prst="rect">
            <a:avLst/>
          </a:prstGeom>
        </p:spPr>
        <p:txBody>
          <a:bodyPr vert="horz" wrap="square" lIns="0" tIns="12700" rIns="0" bIns="0" rtlCol="0">
            <a:spAutoFit/>
          </a:bodyPr>
          <a:lstStyle/>
          <a:p>
            <a:pPr marL="12065" marR="5080" algn="ctr">
              <a:lnSpc>
                <a:spcPct val="100000"/>
              </a:lnSpc>
              <a:spcBef>
                <a:spcPts val="100"/>
              </a:spcBef>
            </a:pPr>
            <a:r>
              <a:rPr sz="2000" b="1" dirty="0">
                <a:solidFill>
                  <a:srgbClr val="FFFFFF"/>
                </a:solidFill>
                <a:latin typeface="Calibri"/>
                <a:cs typeface="Calibri"/>
              </a:rPr>
              <a:t>A</a:t>
            </a:r>
            <a:r>
              <a:rPr sz="2000" b="1" spc="-45" dirty="0">
                <a:solidFill>
                  <a:srgbClr val="FFFFFF"/>
                </a:solidFill>
                <a:latin typeface="Calibri"/>
                <a:cs typeface="Calibri"/>
              </a:rPr>
              <a:t> </a:t>
            </a:r>
            <a:r>
              <a:rPr sz="2000" b="1" dirty="0">
                <a:solidFill>
                  <a:srgbClr val="FFFFFF"/>
                </a:solidFill>
                <a:latin typeface="Calibri"/>
                <a:cs typeface="Calibri"/>
              </a:rPr>
              <a:t>member</a:t>
            </a:r>
            <a:r>
              <a:rPr sz="2000" b="1" spc="-45" dirty="0">
                <a:solidFill>
                  <a:srgbClr val="FFFFFF"/>
                </a:solidFill>
                <a:latin typeface="Calibri"/>
                <a:cs typeface="Calibri"/>
              </a:rPr>
              <a:t> </a:t>
            </a:r>
            <a:r>
              <a:rPr sz="2000" b="1" dirty="0">
                <a:solidFill>
                  <a:srgbClr val="FFFFFF"/>
                </a:solidFill>
                <a:latin typeface="Calibri"/>
                <a:cs typeface="Calibri"/>
              </a:rPr>
              <a:t>of</a:t>
            </a:r>
            <a:r>
              <a:rPr sz="2000" b="1" spc="-40" dirty="0">
                <a:solidFill>
                  <a:srgbClr val="FFFFFF"/>
                </a:solidFill>
                <a:latin typeface="Calibri"/>
                <a:cs typeface="Calibri"/>
              </a:rPr>
              <a:t> </a:t>
            </a:r>
            <a:r>
              <a:rPr sz="2000" b="1" dirty="0">
                <a:solidFill>
                  <a:srgbClr val="FFFFFF"/>
                </a:solidFill>
                <a:latin typeface="Calibri"/>
                <a:cs typeface="Calibri"/>
              </a:rPr>
              <a:t>the</a:t>
            </a:r>
            <a:r>
              <a:rPr sz="2000" b="1" spc="-45" dirty="0">
                <a:solidFill>
                  <a:srgbClr val="FFFFFF"/>
                </a:solidFill>
                <a:latin typeface="Calibri"/>
                <a:cs typeface="Calibri"/>
              </a:rPr>
              <a:t> </a:t>
            </a:r>
            <a:r>
              <a:rPr sz="2000" b="1" spc="-10" dirty="0">
                <a:solidFill>
                  <a:srgbClr val="FFFFFF"/>
                </a:solidFill>
                <a:latin typeface="Calibri"/>
                <a:cs typeface="Calibri"/>
              </a:rPr>
              <a:t>Gurkha </a:t>
            </a:r>
            <a:r>
              <a:rPr sz="2000" b="1" dirty="0">
                <a:solidFill>
                  <a:srgbClr val="FFFFFF"/>
                </a:solidFill>
                <a:latin typeface="Calibri"/>
                <a:cs typeface="Calibri"/>
              </a:rPr>
              <a:t>Rifles</a:t>
            </a:r>
            <a:r>
              <a:rPr sz="2000" b="1" spc="-55" dirty="0">
                <a:solidFill>
                  <a:srgbClr val="FFFFFF"/>
                </a:solidFill>
                <a:latin typeface="Calibri"/>
                <a:cs typeface="Calibri"/>
              </a:rPr>
              <a:t> </a:t>
            </a:r>
            <a:r>
              <a:rPr sz="2000" b="1" dirty="0">
                <a:solidFill>
                  <a:srgbClr val="FFFFFF"/>
                </a:solidFill>
                <a:latin typeface="Calibri"/>
                <a:cs typeface="Calibri"/>
              </a:rPr>
              <a:t>during</a:t>
            </a:r>
            <a:r>
              <a:rPr sz="2000" b="1" spc="-55" dirty="0">
                <a:solidFill>
                  <a:srgbClr val="FFFFFF"/>
                </a:solidFill>
                <a:latin typeface="Calibri"/>
                <a:cs typeface="Calibri"/>
              </a:rPr>
              <a:t> </a:t>
            </a:r>
            <a:r>
              <a:rPr sz="2000" b="1" spc="-20" dirty="0">
                <a:solidFill>
                  <a:srgbClr val="FFFFFF"/>
                </a:solidFill>
                <a:latin typeface="Calibri"/>
                <a:cs typeface="Calibri"/>
              </a:rPr>
              <a:t>WW2, </a:t>
            </a:r>
            <a:r>
              <a:rPr sz="2000" b="1" spc="-10" dirty="0">
                <a:solidFill>
                  <a:srgbClr val="FFFFFF"/>
                </a:solidFill>
                <a:latin typeface="Calibri"/>
                <a:cs typeface="Calibri"/>
              </a:rPr>
              <a:t>taken</a:t>
            </a:r>
            <a:r>
              <a:rPr sz="2000" b="1" spc="-55"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spc="-10" dirty="0">
                <a:solidFill>
                  <a:srgbClr val="FFFFFF"/>
                </a:solidFill>
                <a:latin typeface="Calibri"/>
                <a:cs typeface="Calibri"/>
              </a:rPr>
              <a:t>1943.</a:t>
            </a:r>
            <a:endParaRPr sz="2000">
              <a:latin typeface="Calibri"/>
              <a:cs typeface="Calibri"/>
            </a:endParaRPr>
          </a:p>
        </p:txBody>
      </p:sp>
      <p:sp>
        <p:nvSpPr>
          <p:cNvPr id="24" name="object 24"/>
          <p:cNvSpPr txBox="1"/>
          <p:nvPr/>
        </p:nvSpPr>
        <p:spPr>
          <a:xfrm>
            <a:off x="12877825" y="5067300"/>
            <a:ext cx="2390140" cy="939800"/>
          </a:xfrm>
          <a:prstGeom prst="rect">
            <a:avLst/>
          </a:prstGeom>
        </p:spPr>
        <p:txBody>
          <a:bodyPr vert="horz" wrap="square" lIns="0" tIns="12700" rIns="0" bIns="0" rtlCol="0">
            <a:spAutoFit/>
          </a:bodyPr>
          <a:lstStyle/>
          <a:p>
            <a:pPr marL="12700" marR="5080" indent="-2540" algn="ctr">
              <a:lnSpc>
                <a:spcPct val="100000"/>
              </a:lnSpc>
              <a:spcBef>
                <a:spcPts val="100"/>
              </a:spcBef>
            </a:pPr>
            <a:r>
              <a:rPr sz="2000" b="1" spc="-10" dirty="0">
                <a:solidFill>
                  <a:srgbClr val="FFFFFF"/>
                </a:solidFill>
                <a:latin typeface="Calibri"/>
                <a:cs typeface="Calibri"/>
              </a:rPr>
              <a:t>Paramedics</a:t>
            </a:r>
            <a:r>
              <a:rPr sz="2000" b="1" spc="-70" dirty="0">
                <a:solidFill>
                  <a:srgbClr val="FFFFFF"/>
                </a:solidFill>
                <a:latin typeface="Calibri"/>
                <a:cs typeface="Calibri"/>
              </a:rPr>
              <a:t> </a:t>
            </a:r>
            <a:r>
              <a:rPr sz="2000" b="1" spc="-10" dirty="0">
                <a:solidFill>
                  <a:srgbClr val="FFFFFF"/>
                </a:solidFill>
                <a:latin typeface="Calibri"/>
                <a:cs typeface="Calibri"/>
              </a:rPr>
              <a:t>tending</a:t>
            </a:r>
            <a:r>
              <a:rPr sz="2000" b="1" spc="-65" dirty="0">
                <a:solidFill>
                  <a:srgbClr val="FFFFFF"/>
                </a:solidFill>
                <a:latin typeface="Calibri"/>
                <a:cs typeface="Calibri"/>
              </a:rPr>
              <a:t> </a:t>
            </a:r>
            <a:r>
              <a:rPr sz="2000" b="1" spc="-25" dirty="0">
                <a:solidFill>
                  <a:srgbClr val="FFFFFF"/>
                </a:solidFill>
                <a:latin typeface="Calibri"/>
                <a:cs typeface="Calibri"/>
              </a:rPr>
              <a:t>to </a:t>
            </a:r>
            <a:r>
              <a:rPr sz="2000" b="1" dirty="0">
                <a:solidFill>
                  <a:srgbClr val="FFFFFF"/>
                </a:solidFill>
                <a:latin typeface="Calibri"/>
                <a:cs typeface="Calibri"/>
              </a:rPr>
              <a:t>the</a:t>
            </a:r>
            <a:r>
              <a:rPr sz="2000" b="1" spc="-55" dirty="0">
                <a:solidFill>
                  <a:srgbClr val="FFFFFF"/>
                </a:solidFill>
                <a:latin typeface="Calibri"/>
                <a:cs typeface="Calibri"/>
              </a:rPr>
              <a:t> </a:t>
            </a:r>
            <a:r>
              <a:rPr sz="2000" b="1" dirty="0">
                <a:solidFill>
                  <a:srgbClr val="FFFFFF"/>
                </a:solidFill>
                <a:latin typeface="Calibri"/>
                <a:cs typeface="Calibri"/>
              </a:rPr>
              <a:t>wounded</a:t>
            </a:r>
            <a:r>
              <a:rPr sz="2000" b="1" spc="-50" dirty="0">
                <a:solidFill>
                  <a:srgbClr val="FFFFFF"/>
                </a:solidFill>
                <a:latin typeface="Calibri"/>
                <a:cs typeface="Calibri"/>
              </a:rPr>
              <a:t> </a:t>
            </a:r>
            <a:r>
              <a:rPr sz="2000" b="1" dirty="0">
                <a:solidFill>
                  <a:srgbClr val="FFFFFF"/>
                </a:solidFill>
                <a:latin typeface="Calibri"/>
                <a:cs typeface="Calibri"/>
              </a:rPr>
              <a:t>in</a:t>
            </a:r>
            <a:r>
              <a:rPr sz="2000" b="1" spc="-55" dirty="0">
                <a:solidFill>
                  <a:srgbClr val="FFFFFF"/>
                </a:solidFill>
                <a:latin typeface="Calibri"/>
                <a:cs typeface="Calibri"/>
              </a:rPr>
              <a:t> </a:t>
            </a:r>
            <a:r>
              <a:rPr sz="2000" b="1" spc="-25" dirty="0">
                <a:solidFill>
                  <a:srgbClr val="FFFFFF"/>
                </a:solidFill>
                <a:latin typeface="Calibri"/>
                <a:cs typeface="Calibri"/>
              </a:rPr>
              <a:t>the </a:t>
            </a:r>
            <a:r>
              <a:rPr sz="2000" b="1" spc="-10" dirty="0">
                <a:solidFill>
                  <a:srgbClr val="FFFFFF"/>
                </a:solidFill>
                <a:latin typeface="Calibri"/>
                <a:cs typeface="Calibri"/>
              </a:rPr>
              <a:t>Falklands</a:t>
            </a:r>
            <a:r>
              <a:rPr sz="2000" b="1" spc="-55" dirty="0">
                <a:solidFill>
                  <a:srgbClr val="FFFFFF"/>
                </a:solidFill>
                <a:latin typeface="Calibri"/>
                <a:cs typeface="Calibri"/>
              </a:rPr>
              <a:t> </a:t>
            </a:r>
            <a:r>
              <a:rPr sz="2000" b="1" spc="-10" dirty="0">
                <a:solidFill>
                  <a:srgbClr val="FFFFFF"/>
                </a:solidFill>
                <a:latin typeface="Calibri"/>
                <a:cs typeface="Calibri"/>
              </a:rPr>
              <a:t>War</a:t>
            </a:r>
            <a:r>
              <a:rPr sz="2000" b="1" spc="-50"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spc="-10" dirty="0">
                <a:solidFill>
                  <a:srgbClr val="FFFFFF"/>
                </a:solidFill>
                <a:latin typeface="Calibri"/>
                <a:cs typeface="Calibri"/>
              </a:rPr>
              <a:t>1982.</a:t>
            </a:r>
            <a:endParaRPr sz="2000">
              <a:latin typeface="Calibri"/>
              <a:cs typeface="Calibri"/>
            </a:endParaRPr>
          </a:p>
        </p:txBody>
      </p:sp>
      <p:sp>
        <p:nvSpPr>
          <p:cNvPr id="25" name="object 25"/>
          <p:cNvSpPr txBox="1"/>
          <p:nvPr/>
        </p:nvSpPr>
        <p:spPr>
          <a:xfrm>
            <a:off x="1396033" y="2933700"/>
            <a:ext cx="2775585" cy="939800"/>
          </a:xfrm>
          <a:prstGeom prst="rect">
            <a:avLst/>
          </a:prstGeom>
        </p:spPr>
        <p:txBody>
          <a:bodyPr vert="horz" wrap="square" lIns="0" tIns="12700" rIns="0" bIns="0" rtlCol="0">
            <a:spAutoFit/>
          </a:bodyPr>
          <a:lstStyle/>
          <a:p>
            <a:pPr marL="12700" marR="5080" indent="-1905" algn="ctr">
              <a:lnSpc>
                <a:spcPct val="100000"/>
              </a:lnSpc>
              <a:spcBef>
                <a:spcPts val="100"/>
              </a:spcBef>
            </a:pPr>
            <a:r>
              <a:rPr sz="2000" b="1" spc="-10" dirty="0">
                <a:solidFill>
                  <a:srgbClr val="FFFFFF"/>
                </a:solidFill>
                <a:latin typeface="Calibri"/>
                <a:cs typeface="Calibri"/>
              </a:rPr>
              <a:t>Every</a:t>
            </a:r>
            <a:r>
              <a:rPr sz="2000" b="1" spc="-80" dirty="0">
                <a:solidFill>
                  <a:srgbClr val="FFFFFF"/>
                </a:solidFill>
                <a:latin typeface="Calibri"/>
                <a:cs typeface="Calibri"/>
              </a:rPr>
              <a:t> </a:t>
            </a:r>
            <a:r>
              <a:rPr sz="2000" b="1" dirty="0">
                <a:solidFill>
                  <a:srgbClr val="FFFFFF"/>
                </a:solidFill>
                <a:latin typeface="Calibri"/>
                <a:cs typeface="Calibri"/>
              </a:rPr>
              <a:t>service</a:t>
            </a:r>
            <a:r>
              <a:rPr sz="2000" b="1" spc="-75" dirty="0">
                <a:solidFill>
                  <a:srgbClr val="FFFFFF"/>
                </a:solidFill>
                <a:latin typeface="Calibri"/>
                <a:cs typeface="Calibri"/>
              </a:rPr>
              <a:t> </a:t>
            </a:r>
            <a:r>
              <a:rPr sz="2000" b="1" dirty="0">
                <a:solidFill>
                  <a:srgbClr val="FFFFFF"/>
                </a:solidFill>
                <a:latin typeface="Calibri"/>
                <a:cs typeface="Calibri"/>
              </a:rPr>
              <a:t>person</a:t>
            </a:r>
            <a:r>
              <a:rPr sz="2000" b="1" spc="-75" dirty="0">
                <a:solidFill>
                  <a:srgbClr val="FFFFFF"/>
                </a:solidFill>
                <a:latin typeface="Calibri"/>
                <a:cs typeface="Calibri"/>
              </a:rPr>
              <a:t> </a:t>
            </a:r>
            <a:r>
              <a:rPr sz="2000" b="1" spc="-25" dirty="0">
                <a:solidFill>
                  <a:srgbClr val="FFFFFF"/>
                </a:solidFill>
                <a:latin typeface="Calibri"/>
                <a:cs typeface="Calibri"/>
              </a:rPr>
              <a:t>has </a:t>
            </a:r>
            <a:r>
              <a:rPr sz="2000" b="1" dirty="0">
                <a:solidFill>
                  <a:srgbClr val="FFFFFF"/>
                </a:solidFill>
                <a:latin typeface="Calibri"/>
                <a:cs typeface="Calibri"/>
              </a:rPr>
              <a:t>some</a:t>
            </a:r>
            <a:r>
              <a:rPr sz="2000" b="1" spc="-55" dirty="0">
                <a:solidFill>
                  <a:srgbClr val="FFFFFF"/>
                </a:solidFill>
                <a:latin typeface="Calibri"/>
                <a:cs typeface="Calibri"/>
              </a:rPr>
              <a:t> </a:t>
            </a:r>
            <a:r>
              <a:rPr sz="2000" b="1" dirty="0">
                <a:solidFill>
                  <a:srgbClr val="FFFFFF"/>
                </a:solidFill>
                <a:latin typeface="Calibri"/>
                <a:cs typeface="Calibri"/>
              </a:rPr>
              <a:t>family</a:t>
            </a:r>
            <a:r>
              <a:rPr sz="2000" b="1" spc="-55" dirty="0">
                <a:solidFill>
                  <a:srgbClr val="FFFFFF"/>
                </a:solidFill>
                <a:latin typeface="Calibri"/>
                <a:cs typeface="Calibri"/>
              </a:rPr>
              <a:t> </a:t>
            </a:r>
            <a:r>
              <a:rPr sz="2000" b="1" dirty="0">
                <a:solidFill>
                  <a:srgbClr val="FFFFFF"/>
                </a:solidFill>
                <a:latin typeface="Calibri"/>
                <a:cs typeface="Calibri"/>
              </a:rPr>
              <a:t>or</a:t>
            </a:r>
            <a:r>
              <a:rPr sz="2000" b="1" spc="-55" dirty="0">
                <a:solidFill>
                  <a:srgbClr val="FFFFFF"/>
                </a:solidFill>
                <a:latin typeface="Calibri"/>
                <a:cs typeface="Calibri"/>
              </a:rPr>
              <a:t> </a:t>
            </a:r>
            <a:r>
              <a:rPr sz="2000" b="1" spc="-10" dirty="0">
                <a:solidFill>
                  <a:srgbClr val="FFFFFF"/>
                </a:solidFill>
                <a:latin typeface="Calibri"/>
                <a:cs typeface="Calibri"/>
              </a:rPr>
              <a:t>friends </a:t>
            </a:r>
            <a:r>
              <a:rPr sz="2000" b="1" dirty="0">
                <a:solidFill>
                  <a:srgbClr val="FFFFFF"/>
                </a:solidFill>
                <a:latin typeface="Calibri"/>
                <a:cs typeface="Calibri"/>
              </a:rPr>
              <a:t>waiting</a:t>
            </a:r>
            <a:r>
              <a:rPr sz="2000" b="1" spc="-65" dirty="0">
                <a:solidFill>
                  <a:srgbClr val="FFFFFF"/>
                </a:solidFill>
                <a:latin typeface="Calibri"/>
                <a:cs typeface="Calibri"/>
              </a:rPr>
              <a:t> </a:t>
            </a:r>
            <a:r>
              <a:rPr sz="2000" b="1" dirty="0">
                <a:solidFill>
                  <a:srgbClr val="FFFFFF"/>
                </a:solidFill>
                <a:latin typeface="Calibri"/>
                <a:cs typeface="Calibri"/>
              </a:rPr>
              <a:t>for</a:t>
            </a:r>
            <a:r>
              <a:rPr sz="2000" b="1" spc="-60" dirty="0">
                <a:solidFill>
                  <a:srgbClr val="FFFFFF"/>
                </a:solidFill>
                <a:latin typeface="Calibri"/>
                <a:cs typeface="Calibri"/>
              </a:rPr>
              <a:t> </a:t>
            </a:r>
            <a:r>
              <a:rPr sz="2000" b="1" dirty="0">
                <a:solidFill>
                  <a:srgbClr val="FFFFFF"/>
                </a:solidFill>
                <a:latin typeface="Calibri"/>
                <a:cs typeface="Calibri"/>
              </a:rPr>
              <a:t>them</a:t>
            </a:r>
            <a:r>
              <a:rPr sz="2000" b="1" spc="-65" dirty="0">
                <a:solidFill>
                  <a:srgbClr val="FFFFFF"/>
                </a:solidFill>
                <a:latin typeface="Calibri"/>
                <a:cs typeface="Calibri"/>
              </a:rPr>
              <a:t> </a:t>
            </a:r>
            <a:r>
              <a:rPr sz="2000" b="1" dirty="0">
                <a:solidFill>
                  <a:srgbClr val="FFFFFF"/>
                </a:solidFill>
                <a:latin typeface="Calibri"/>
                <a:cs typeface="Calibri"/>
              </a:rPr>
              <a:t>at</a:t>
            </a:r>
            <a:r>
              <a:rPr sz="2000" b="1" spc="-60" dirty="0">
                <a:solidFill>
                  <a:srgbClr val="FFFFFF"/>
                </a:solidFill>
                <a:latin typeface="Calibri"/>
                <a:cs typeface="Calibri"/>
              </a:rPr>
              <a:t> </a:t>
            </a:r>
            <a:r>
              <a:rPr sz="2000" b="1" spc="-10" dirty="0">
                <a:solidFill>
                  <a:srgbClr val="FFFFFF"/>
                </a:solidFill>
                <a:latin typeface="Calibri"/>
                <a:cs typeface="Calibri"/>
              </a:rPr>
              <a:t>home.</a:t>
            </a:r>
            <a:endParaRPr sz="2000">
              <a:latin typeface="Calibri"/>
              <a:cs typeface="Calibri"/>
            </a:endParaRPr>
          </a:p>
        </p:txBody>
      </p:sp>
      <p:grpSp>
        <p:nvGrpSpPr>
          <p:cNvPr id="26" name="object 26"/>
          <p:cNvGrpSpPr/>
          <p:nvPr/>
        </p:nvGrpSpPr>
        <p:grpSpPr>
          <a:xfrm>
            <a:off x="6499468" y="4614000"/>
            <a:ext cx="76200" cy="720725"/>
            <a:chOff x="6499468" y="4614000"/>
            <a:chExt cx="76200" cy="720725"/>
          </a:xfrm>
        </p:grpSpPr>
        <p:sp>
          <p:nvSpPr>
            <p:cNvPr id="27" name="object 27"/>
            <p:cNvSpPr/>
            <p:nvPr/>
          </p:nvSpPr>
          <p:spPr>
            <a:xfrm>
              <a:off x="6537568" y="4614000"/>
              <a:ext cx="0" cy="682625"/>
            </a:xfrm>
            <a:custGeom>
              <a:avLst/>
              <a:gdLst/>
              <a:ahLst/>
              <a:cxnLst/>
              <a:rect l="l" t="t" r="r" b="b"/>
              <a:pathLst>
                <a:path h="682625">
                  <a:moveTo>
                    <a:pt x="0" y="0"/>
                  </a:moveTo>
                  <a:lnTo>
                    <a:pt x="0" y="682218"/>
                  </a:lnTo>
                </a:path>
              </a:pathLst>
            </a:custGeom>
            <a:ln w="19050">
              <a:solidFill>
                <a:srgbClr val="FFFFFF"/>
              </a:solidFill>
            </a:ln>
          </p:spPr>
          <p:txBody>
            <a:bodyPr wrap="square" lIns="0" tIns="0" rIns="0" bIns="0" rtlCol="0"/>
            <a:lstStyle/>
            <a:p>
              <a:endParaRPr/>
            </a:p>
          </p:txBody>
        </p:sp>
        <p:pic>
          <p:nvPicPr>
            <p:cNvPr id="28" name="object 28"/>
            <p:cNvPicPr/>
            <p:nvPr/>
          </p:nvPicPr>
          <p:blipFill>
            <a:blip r:embed="rId6" cstate="email">
              <a:extLst>
                <a:ext uri="{28A0092B-C50C-407E-A947-70E740481C1C}">
                  <a14:useLocalDpi xmlns:a14="http://schemas.microsoft.com/office/drawing/2010/main"/>
                </a:ext>
              </a:extLst>
            </a:blip>
            <a:stretch>
              <a:fillRect/>
            </a:stretch>
          </p:blipFill>
          <p:spPr>
            <a:xfrm>
              <a:off x="6499468" y="5258122"/>
              <a:ext cx="76200" cy="76200"/>
            </a:xfrm>
            <a:prstGeom prst="rect">
              <a:avLst/>
            </a:prstGeom>
          </p:spPr>
        </p:pic>
      </p:grpSp>
      <p:pic>
        <p:nvPicPr>
          <p:cNvPr id="32" name="Picture 31" descr="A picture containing person, indoor, hospital room, room&#10;&#10;Description automatically generated">
            <a:extLst>
              <a:ext uri="{FF2B5EF4-FFF2-40B4-BE49-F238E27FC236}">
                <a16:creationId xmlns:a16="http://schemas.microsoft.com/office/drawing/2014/main" id="{18756B45-AA47-1EC0-6059-3C1974DAD16F}"/>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966748" y="2514601"/>
            <a:ext cx="3077215" cy="20574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71612" y="2387600"/>
            <a:ext cx="7937500" cy="4660900"/>
            <a:chOff x="1371612" y="2387600"/>
            <a:chExt cx="7937500" cy="4660900"/>
          </a:xfrm>
        </p:grpSpPr>
        <p:pic>
          <p:nvPicPr>
            <p:cNvPr id="3" name="object 3"/>
            <p:cNvPicPr/>
            <p:nvPr/>
          </p:nvPicPr>
          <p:blipFill>
            <a:blip r:embed="rId3" cstate="email">
              <a:extLst>
                <a:ext uri="{28A0092B-C50C-407E-A947-70E740481C1C}">
                  <a14:useLocalDpi xmlns:a14="http://schemas.microsoft.com/office/drawing/2010/main"/>
                </a:ext>
              </a:extLst>
            </a:blip>
            <a:stretch>
              <a:fillRect/>
            </a:stretch>
          </p:blipFill>
          <p:spPr>
            <a:xfrm>
              <a:off x="1371612" y="2387600"/>
              <a:ext cx="7937487" cy="4660899"/>
            </a:xfrm>
            <a:prstGeom prst="rect">
              <a:avLst/>
            </a:prstGeom>
          </p:spPr>
        </p:pic>
        <p:pic>
          <p:nvPicPr>
            <p:cNvPr id="4" name="object 4"/>
            <p:cNvPicPr/>
            <p:nvPr/>
          </p:nvPicPr>
          <p:blipFill>
            <a:blip r:embed="rId4" cstate="email">
              <a:extLst>
                <a:ext uri="{28A0092B-C50C-407E-A947-70E740481C1C}">
                  <a14:useLocalDpi xmlns:a14="http://schemas.microsoft.com/office/drawing/2010/main"/>
                </a:ext>
              </a:extLst>
            </a:blip>
            <a:stretch>
              <a:fillRect/>
            </a:stretch>
          </p:blipFill>
          <p:spPr>
            <a:xfrm>
              <a:off x="1553959" y="2590799"/>
              <a:ext cx="7555865" cy="4267873"/>
            </a:xfrm>
            <a:prstGeom prst="rect">
              <a:avLst/>
            </a:prstGeom>
          </p:spPr>
        </p:pic>
        <p:pic>
          <p:nvPicPr>
            <p:cNvPr id="5" name="object 5">
              <a:hlinkClick r:id="rId5"/>
            </p:cNvPr>
            <p:cNvPicPr/>
            <p:nvPr/>
          </p:nvPicPr>
          <p:blipFill>
            <a:blip r:embed="rId6" cstate="email">
              <a:extLst>
                <a:ext uri="{28A0092B-C50C-407E-A947-70E740481C1C}">
                  <a14:useLocalDpi xmlns:a14="http://schemas.microsoft.com/office/drawing/2010/main"/>
                </a:ext>
              </a:extLst>
            </a:blip>
            <a:stretch>
              <a:fillRect/>
            </a:stretch>
          </p:blipFill>
          <p:spPr>
            <a:xfrm>
              <a:off x="4594096" y="4038600"/>
              <a:ext cx="1441706" cy="1469138"/>
            </a:xfrm>
            <a:prstGeom prst="rect">
              <a:avLst/>
            </a:prstGeom>
          </p:spPr>
        </p:pic>
      </p:grpSp>
      <p:pic>
        <p:nvPicPr>
          <p:cNvPr id="6" name="object 6"/>
          <p:cNvPicPr/>
          <p:nvPr/>
        </p:nvPicPr>
        <p:blipFill>
          <a:blip r:embed="rId7" cstate="email">
            <a:extLst>
              <a:ext uri="{28A0092B-C50C-407E-A947-70E740481C1C}">
                <a14:useLocalDpi xmlns:a14="http://schemas.microsoft.com/office/drawing/2010/main"/>
              </a:ext>
            </a:extLst>
          </a:blip>
          <a:stretch>
            <a:fillRect/>
          </a:stretch>
        </p:blipFill>
        <p:spPr>
          <a:xfrm>
            <a:off x="0" y="751738"/>
            <a:ext cx="4800599" cy="871787"/>
          </a:xfrm>
          <a:prstGeom prst="rect">
            <a:avLst/>
          </a:prstGeom>
        </p:spPr>
      </p:pic>
      <p:pic>
        <p:nvPicPr>
          <p:cNvPr id="7" name="object 7"/>
          <p:cNvPicPr/>
          <p:nvPr/>
        </p:nvPicPr>
        <p:blipFill>
          <a:blip r:embed="rId8" cstate="email">
            <a:extLst>
              <a:ext uri="{28A0092B-C50C-407E-A947-70E740481C1C}">
                <a14:useLocalDpi xmlns:a14="http://schemas.microsoft.com/office/drawing/2010/main"/>
              </a:ext>
            </a:extLst>
          </a:blip>
          <a:stretch>
            <a:fillRect/>
          </a:stretch>
        </p:blipFill>
        <p:spPr>
          <a:xfrm>
            <a:off x="9782911" y="2400300"/>
            <a:ext cx="4919129" cy="4648199"/>
          </a:xfrm>
          <a:prstGeom prst="rect">
            <a:avLst/>
          </a:prstGeom>
        </p:spPr>
      </p:pic>
      <p:sp>
        <p:nvSpPr>
          <p:cNvPr id="8" name="object 8"/>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04775">
              <a:lnSpc>
                <a:spcPct val="100000"/>
              </a:lnSpc>
              <a:spcBef>
                <a:spcPts val="100"/>
              </a:spcBef>
            </a:pPr>
            <a:r>
              <a:rPr dirty="0"/>
              <a:t>REMEMBRANCE </a:t>
            </a:r>
            <a:r>
              <a:rPr spc="-20" dirty="0"/>
              <a:t>FILM</a:t>
            </a:r>
          </a:p>
        </p:txBody>
      </p:sp>
      <p:sp>
        <p:nvSpPr>
          <p:cNvPr id="9" name="object 9"/>
          <p:cNvSpPr txBox="1"/>
          <p:nvPr/>
        </p:nvSpPr>
        <p:spPr>
          <a:xfrm>
            <a:off x="10188468" y="2908300"/>
            <a:ext cx="4037329" cy="3293209"/>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40474F"/>
                </a:solidFill>
                <a:latin typeface="Calibri"/>
                <a:cs typeface="Calibri"/>
              </a:rPr>
              <a:t>Think</a:t>
            </a:r>
            <a:r>
              <a:rPr sz="2200" b="1" spc="-80" dirty="0">
                <a:solidFill>
                  <a:srgbClr val="40474F"/>
                </a:solidFill>
                <a:latin typeface="Calibri"/>
                <a:cs typeface="Calibri"/>
              </a:rPr>
              <a:t> </a:t>
            </a:r>
            <a:r>
              <a:rPr sz="2200" b="1" spc="-10" dirty="0">
                <a:solidFill>
                  <a:srgbClr val="40474F"/>
                </a:solidFill>
                <a:latin typeface="Calibri"/>
                <a:cs typeface="Calibri"/>
              </a:rPr>
              <a:t>about:</a:t>
            </a:r>
            <a:endParaRPr sz="2200" dirty="0">
              <a:latin typeface="Calibri"/>
              <a:cs typeface="Calibri"/>
            </a:endParaRPr>
          </a:p>
          <a:p>
            <a:pPr>
              <a:lnSpc>
                <a:spcPct val="100000"/>
              </a:lnSpc>
              <a:spcBef>
                <a:spcPts val="60"/>
              </a:spcBef>
            </a:pPr>
            <a:endParaRPr sz="1650" dirty="0">
              <a:latin typeface="Calibri"/>
              <a:cs typeface="Calibri"/>
            </a:endParaRPr>
          </a:p>
          <a:p>
            <a:pPr marL="317500" marR="83820" indent="-304800">
              <a:lnSpc>
                <a:spcPts val="2400"/>
              </a:lnSpc>
              <a:buChar char="•"/>
              <a:tabLst>
                <a:tab pos="316865" algn="l"/>
                <a:tab pos="317500" algn="l"/>
              </a:tabLst>
            </a:pPr>
            <a:r>
              <a:rPr sz="2200" dirty="0">
                <a:solidFill>
                  <a:srgbClr val="40474F"/>
                </a:solidFill>
                <a:latin typeface="Calibri"/>
                <a:cs typeface="Calibri"/>
              </a:rPr>
              <a:t>What</a:t>
            </a:r>
            <a:r>
              <a:rPr sz="2200" spc="-55" dirty="0">
                <a:solidFill>
                  <a:srgbClr val="40474F"/>
                </a:solidFill>
                <a:latin typeface="Calibri"/>
                <a:cs typeface="Calibri"/>
              </a:rPr>
              <a:t> </a:t>
            </a:r>
            <a:r>
              <a:rPr sz="2200" dirty="0">
                <a:solidFill>
                  <a:srgbClr val="40474F"/>
                </a:solidFill>
                <a:latin typeface="Calibri"/>
                <a:cs typeface="Calibri"/>
              </a:rPr>
              <a:t>does</a:t>
            </a:r>
            <a:r>
              <a:rPr sz="2200" spc="-50" dirty="0">
                <a:solidFill>
                  <a:srgbClr val="40474F"/>
                </a:solidFill>
                <a:latin typeface="Calibri"/>
                <a:cs typeface="Calibri"/>
              </a:rPr>
              <a:t> </a:t>
            </a:r>
            <a:r>
              <a:rPr sz="2200" spc="-20" dirty="0">
                <a:solidFill>
                  <a:srgbClr val="40474F"/>
                </a:solidFill>
                <a:latin typeface="Calibri"/>
                <a:cs typeface="Calibri"/>
              </a:rPr>
              <a:t>Remembrance</a:t>
            </a:r>
            <a:r>
              <a:rPr sz="2200" spc="-50" dirty="0">
                <a:solidFill>
                  <a:srgbClr val="40474F"/>
                </a:solidFill>
                <a:latin typeface="Calibri"/>
                <a:cs typeface="Calibri"/>
              </a:rPr>
              <a:t> </a:t>
            </a:r>
            <a:r>
              <a:rPr sz="2200" spc="-20" dirty="0">
                <a:solidFill>
                  <a:srgbClr val="40474F"/>
                </a:solidFill>
                <a:latin typeface="Calibri"/>
                <a:cs typeface="Calibri"/>
              </a:rPr>
              <a:t>mean </a:t>
            </a:r>
            <a:r>
              <a:rPr sz="2200" dirty="0">
                <a:solidFill>
                  <a:srgbClr val="40474F"/>
                </a:solidFill>
                <a:latin typeface="Calibri"/>
                <a:cs typeface="Calibri"/>
              </a:rPr>
              <a:t>to</a:t>
            </a:r>
            <a:r>
              <a:rPr sz="2200" spc="-50" dirty="0">
                <a:solidFill>
                  <a:srgbClr val="40474F"/>
                </a:solidFill>
                <a:latin typeface="Calibri"/>
                <a:cs typeface="Calibri"/>
              </a:rPr>
              <a:t> </a:t>
            </a:r>
            <a:r>
              <a:rPr sz="2200" spc="-20" dirty="0">
                <a:solidFill>
                  <a:srgbClr val="40474F"/>
                </a:solidFill>
                <a:latin typeface="Calibri"/>
                <a:cs typeface="Calibri"/>
              </a:rPr>
              <a:t>you?</a:t>
            </a:r>
            <a:endParaRPr sz="2200" dirty="0">
              <a:latin typeface="Calibri"/>
              <a:cs typeface="Calibri"/>
            </a:endParaRPr>
          </a:p>
          <a:p>
            <a:pPr>
              <a:lnSpc>
                <a:spcPct val="100000"/>
              </a:lnSpc>
              <a:spcBef>
                <a:spcPts val="30"/>
              </a:spcBef>
              <a:buClr>
                <a:srgbClr val="40474F"/>
              </a:buClr>
              <a:buFont typeface="Calibri"/>
              <a:buChar char="•"/>
            </a:pPr>
            <a:endParaRPr sz="1450" dirty="0">
              <a:latin typeface="Calibri"/>
              <a:cs typeface="Calibri"/>
            </a:endParaRPr>
          </a:p>
          <a:p>
            <a:pPr marL="317500" indent="-304800">
              <a:lnSpc>
                <a:spcPct val="100000"/>
              </a:lnSpc>
              <a:buChar char="•"/>
              <a:tabLst>
                <a:tab pos="316865" algn="l"/>
                <a:tab pos="317500" algn="l"/>
              </a:tabLst>
            </a:pPr>
            <a:r>
              <a:rPr sz="2200" dirty="0">
                <a:solidFill>
                  <a:srgbClr val="40474F"/>
                </a:solidFill>
                <a:latin typeface="Calibri"/>
                <a:cs typeface="Calibri"/>
              </a:rPr>
              <a:t>Why</a:t>
            </a:r>
            <a:r>
              <a:rPr sz="2200" spc="-70" dirty="0">
                <a:solidFill>
                  <a:srgbClr val="40474F"/>
                </a:solidFill>
                <a:latin typeface="Calibri"/>
                <a:cs typeface="Calibri"/>
              </a:rPr>
              <a:t> </a:t>
            </a:r>
            <a:r>
              <a:rPr sz="2200" dirty="0">
                <a:solidFill>
                  <a:srgbClr val="40474F"/>
                </a:solidFill>
                <a:latin typeface="Calibri"/>
                <a:cs typeface="Calibri"/>
              </a:rPr>
              <a:t>do</a:t>
            </a:r>
            <a:r>
              <a:rPr sz="2200" spc="-70" dirty="0">
                <a:solidFill>
                  <a:srgbClr val="40474F"/>
                </a:solidFill>
                <a:latin typeface="Calibri"/>
                <a:cs typeface="Calibri"/>
              </a:rPr>
              <a:t> </a:t>
            </a:r>
            <a:r>
              <a:rPr sz="2200" dirty="0">
                <a:solidFill>
                  <a:srgbClr val="40474F"/>
                </a:solidFill>
                <a:latin typeface="Calibri"/>
                <a:cs typeface="Calibri"/>
              </a:rPr>
              <a:t>you</a:t>
            </a:r>
            <a:r>
              <a:rPr sz="2200" spc="-70" dirty="0">
                <a:solidFill>
                  <a:srgbClr val="40474F"/>
                </a:solidFill>
                <a:latin typeface="Calibri"/>
                <a:cs typeface="Calibri"/>
              </a:rPr>
              <a:t> </a:t>
            </a:r>
            <a:r>
              <a:rPr sz="2200" dirty="0">
                <a:solidFill>
                  <a:srgbClr val="40474F"/>
                </a:solidFill>
                <a:latin typeface="Calibri"/>
                <a:cs typeface="Calibri"/>
              </a:rPr>
              <a:t>think</a:t>
            </a:r>
            <a:r>
              <a:rPr sz="2200" spc="-70" dirty="0">
                <a:solidFill>
                  <a:srgbClr val="40474F"/>
                </a:solidFill>
                <a:latin typeface="Calibri"/>
                <a:cs typeface="Calibri"/>
              </a:rPr>
              <a:t> </a:t>
            </a:r>
            <a:r>
              <a:rPr sz="2200" dirty="0">
                <a:solidFill>
                  <a:srgbClr val="40474F"/>
                </a:solidFill>
                <a:latin typeface="Calibri"/>
                <a:cs typeface="Calibri"/>
              </a:rPr>
              <a:t>it’s</a:t>
            </a:r>
            <a:r>
              <a:rPr sz="2200" spc="-70" dirty="0">
                <a:solidFill>
                  <a:srgbClr val="40474F"/>
                </a:solidFill>
                <a:latin typeface="Calibri"/>
                <a:cs typeface="Calibri"/>
              </a:rPr>
              <a:t> </a:t>
            </a:r>
            <a:r>
              <a:rPr sz="2200" spc="-10" dirty="0">
                <a:solidFill>
                  <a:srgbClr val="40474F"/>
                </a:solidFill>
                <a:latin typeface="Calibri"/>
                <a:cs typeface="Calibri"/>
              </a:rPr>
              <a:t>important?</a:t>
            </a:r>
            <a:endParaRPr sz="2200" dirty="0">
              <a:latin typeface="Calibri"/>
              <a:cs typeface="Calibri"/>
            </a:endParaRPr>
          </a:p>
          <a:p>
            <a:pPr>
              <a:lnSpc>
                <a:spcPct val="100000"/>
              </a:lnSpc>
              <a:spcBef>
                <a:spcPts val="60"/>
              </a:spcBef>
              <a:buClr>
                <a:srgbClr val="40474F"/>
              </a:buClr>
              <a:buFont typeface="Calibri"/>
              <a:buChar char="•"/>
            </a:pPr>
            <a:endParaRPr sz="1650" dirty="0">
              <a:latin typeface="Calibri"/>
              <a:cs typeface="Calibri"/>
            </a:endParaRPr>
          </a:p>
          <a:p>
            <a:pPr marL="317500" marR="74930" indent="-304800">
              <a:lnSpc>
                <a:spcPts val="2400"/>
              </a:lnSpc>
              <a:buChar char="•"/>
              <a:tabLst>
                <a:tab pos="316865" algn="l"/>
                <a:tab pos="317500" algn="l"/>
              </a:tabLst>
            </a:pPr>
            <a:r>
              <a:rPr sz="2200" dirty="0">
                <a:solidFill>
                  <a:srgbClr val="40474F"/>
                </a:solidFill>
                <a:latin typeface="Calibri"/>
                <a:cs typeface="Calibri"/>
              </a:rPr>
              <a:t>How</a:t>
            </a:r>
            <a:r>
              <a:rPr sz="2200" spc="-65" dirty="0">
                <a:solidFill>
                  <a:srgbClr val="40474F"/>
                </a:solidFill>
                <a:latin typeface="Calibri"/>
                <a:cs typeface="Calibri"/>
              </a:rPr>
              <a:t> </a:t>
            </a:r>
            <a:r>
              <a:rPr sz="2200" dirty="0">
                <a:solidFill>
                  <a:srgbClr val="40474F"/>
                </a:solidFill>
                <a:latin typeface="Calibri"/>
                <a:cs typeface="Calibri"/>
              </a:rPr>
              <a:t>do</a:t>
            </a:r>
            <a:r>
              <a:rPr sz="2200" spc="-60" dirty="0">
                <a:solidFill>
                  <a:srgbClr val="40474F"/>
                </a:solidFill>
                <a:latin typeface="Calibri"/>
                <a:cs typeface="Calibri"/>
              </a:rPr>
              <a:t> </a:t>
            </a:r>
            <a:r>
              <a:rPr sz="2200" dirty="0">
                <a:solidFill>
                  <a:srgbClr val="40474F"/>
                </a:solidFill>
                <a:latin typeface="Calibri"/>
                <a:cs typeface="Calibri"/>
              </a:rPr>
              <a:t>you</a:t>
            </a:r>
            <a:r>
              <a:rPr sz="2200" spc="-65" dirty="0">
                <a:solidFill>
                  <a:srgbClr val="40474F"/>
                </a:solidFill>
                <a:latin typeface="Calibri"/>
                <a:cs typeface="Calibri"/>
              </a:rPr>
              <a:t> </a:t>
            </a:r>
            <a:r>
              <a:rPr sz="2200" dirty="0">
                <a:solidFill>
                  <a:srgbClr val="40474F"/>
                </a:solidFill>
                <a:latin typeface="Calibri"/>
                <a:cs typeface="Calibri"/>
              </a:rPr>
              <a:t>think</a:t>
            </a:r>
            <a:r>
              <a:rPr sz="2200" spc="-60" dirty="0">
                <a:solidFill>
                  <a:srgbClr val="40474F"/>
                </a:solidFill>
                <a:latin typeface="Calibri"/>
                <a:cs typeface="Calibri"/>
              </a:rPr>
              <a:t> </a:t>
            </a:r>
            <a:r>
              <a:rPr sz="2200" dirty="0">
                <a:solidFill>
                  <a:srgbClr val="40474F"/>
                </a:solidFill>
                <a:latin typeface="Calibri"/>
                <a:cs typeface="Calibri"/>
              </a:rPr>
              <a:t>the</a:t>
            </a:r>
            <a:r>
              <a:rPr sz="2200" spc="-65" dirty="0">
                <a:solidFill>
                  <a:srgbClr val="40474F"/>
                </a:solidFill>
                <a:latin typeface="Calibri"/>
                <a:cs typeface="Calibri"/>
              </a:rPr>
              <a:t> </a:t>
            </a:r>
            <a:r>
              <a:rPr sz="2200" dirty="0">
                <a:solidFill>
                  <a:srgbClr val="40474F"/>
                </a:solidFill>
                <a:latin typeface="Calibri"/>
                <a:cs typeface="Calibri"/>
              </a:rPr>
              <a:t>way</a:t>
            </a:r>
            <a:r>
              <a:rPr sz="2200" spc="-60" dirty="0">
                <a:solidFill>
                  <a:srgbClr val="40474F"/>
                </a:solidFill>
                <a:latin typeface="Calibri"/>
                <a:cs typeface="Calibri"/>
              </a:rPr>
              <a:t> </a:t>
            </a:r>
            <a:r>
              <a:rPr sz="2200" spc="-25" dirty="0">
                <a:solidFill>
                  <a:srgbClr val="40474F"/>
                </a:solidFill>
                <a:latin typeface="Calibri"/>
                <a:cs typeface="Calibri"/>
              </a:rPr>
              <a:t>in </a:t>
            </a:r>
            <a:r>
              <a:rPr sz="2200" dirty="0">
                <a:solidFill>
                  <a:srgbClr val="40474F"/>
                </a:solidFill>
                <a:latin typeface="Calibri"/>
                <a:cs typeface="Calibri"/>
              </a:rPr>
              <a:t>which</a:t>
            </a:r>
            <a:r>
              <a:rPr sz="2200" spc="-60" dirty="0">
                <a:solidFill>
                  <a:srgbClr val="40474F"/>
                </a:solidFill>
                <a:latin typeface="Calibri"/>
                <a:cs typeface="Calibri"/>
              </a:rPr>
              <a:t> </a:t>
            </a:r>
            <a:r>
              <a:rPr sz="2200" dirty="0">
                <a:solidFill>
                  <a:srgbClr val="40474F"/>
                </a:solidFill>
                <a:latin typeface="Calibri"/>
                <a:cs typeface="Calibri"/>
              </a:rPr>
              <a:t>we</a:t>
            </a:r>
            <a:r>
              <a:rPr sz="2200" spc="-55" dirty="0">
                <a:solidFill>
                  <a:srgbClr val="40474F"/>
                </a:solidFill>
                <a:latin typeface="Calibri"/>
                <a:cs typeface="Calibri"/>
              </a:rPr>
              <a:t> </a:t>
            </a:r>
            <a:r>
              <a:rPr sz="2200" spc="-20" dirty="0">
                <a:solidFill>
                  <a:srgbClr val="40474F"/>
                </a:solidFill>
                <a:latin typeface="Calibri"/>
                <a:cs typeface="Calibri"/>
              </a:rPr>
              <a:t>commemorate</a:t>
            </a:r>
            <a:r>
              <a:rPr sz="2200" spc="-60" dirty="0">
                <a:solidFill>
                  <a:srgbClr val="40474F"/>
                </a:solidFill>
                <a:latin typeface="Calibri"/>
                <a:cs typeface="Calibri"/>
              </a:rPr>
              <a:t> </a:t>
            </a:r>
            <a:r>
              <a:rPr sz="2200" spc="-10" dirty="0">
                <a:solidFill>
                  <a:srgbClr val="40474F"/>
                </a:solidFill>
                <a:latin typeface="Calibri"/>
                <a:cs typeface="Calibri"/>
              </a:rPr>
              <a:t>might </a:t>
            </a:r>
            <a:r>
              <a:rPr sz="2200" spc="-20" dirty="0">
                <a:solidFill>
                  <a:srgbClr val="40474F"/>
                </a:solidFill>
                <a:latin typeface="Calibri"/>
                <a:cs typeface="Calibri"/>
              </a:rPr>
              <a:t>change/stay</a:t>
            </a:r>
            <a:r>
              <a:rPr sz="2200" spc="-50" dirty="0">
                <a:solidFill>
                  <a:srgbClr val="40474F"/>
                </a:solidFill>
                <a:latin typeface="Calibri"/>
                <a:cs typeface="Calibri"/>
              </a:rPr>
              <a:t> </a:t>
            </a:r>
            <a:r>
              <a:rPr sz="2200" dirty="0">
                <a:solidFill>
                  <a:srgbClr val="40474F"/>
                </a:solidFill>
                <a:latin typeface="Calibri"/>
                <a:cs typeface="Calibri"/>
              </a:rPr>
              <a:t>the</a:t>
            </a:r>
            <a:r>
              <a:rPr sz="2200" spc="-45" dirty="0">
                <a:solidFill>
                  <a:srgbClr val="40474F"/>
                </a:solidFill>
                <a:latin typeface="Calibri"/>
                <a:cs typeface="Calibri"/>
              </a:rPr>
              <a:t> </a:t>
            </a:r>
            <a:r>
              <a:rPr sz="2200" dirty="0">
                <a:solidFill>
                  <a:srgbClr val="40474F"/>
                </a:solidFill>
                <a:latin typeface="Calibri"/>
                <a:cs typeface="Calibri"/>
              </a:rPr>
              <a:t>same</a:t>
            </a:r>
            <a:r>
              <a:rPr sz="2200" spc="-50" dirty="0">
                <a:solidFill>
                  <a:srgbClr val="40474F"/>
                </a:solidFill>
                <a:latin typeface="Calibri"/>
                <a:cs typeface="Calibri"/>
              </a:rPr>
              <a:t> </a:t>
            </a:r>
            <a:r>
              <a:rPr sz="2200" dirty="0">
                <a:solidFill>
                  <a:srgbClr val="40474F"/>
                </a:solidFill>
                <a:latin typeface="Calibri"/>
                <a:cs typeface="Calibri"/>
              </a:rPr>
              <a:t>in</a:t>
            </a:r>
            <a:r>
              <a:rPr sz="2200" spc="-45" dirty="0">
                <a:solidFill>
                  <a:srgbClr val="40474F"/>
                </a:solidFill>
                <a:latin typeface="Calibri"/>
                <a:cs typeface="Calibri"/>
              </a:rPr>
              <a:t> </a:t>
            </a:r>
            <a:r>
              <a:rPr lang="en-GB" sz="2200" spc="-45" dirty="0">
                <a:solidFill>
                  <a:srgbClr val="40474F"/>
                </a:solidFill>
                <a:latin typeface="Calibri"/>
                <a:cs typeface="Calibri"/>
              </a:rPr>
              <a:t>the </a:t>
            </a:r>
            <a:r>
              <a:rPr sz="2200" spc="-10" dirty="0">
                <a:solidFill>
                  <a:srgbClr val="40474F"/>
                </a:solidFill>
                <a:latin typeface="Calibri"/>
                <a:cs typeface="Calibri"/>
              </a:rPr>
              <a:t>future?</a:t>
            </a:r>
            <a:endParaRPr sz="2200" dirty="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3">
            <a:extLst>
              <a:ext uri="{FF2B5EF4-FFF2-40B4-BE49-F238E27FC236}">
                <a16:creationId xmlns:a16="http://schemas.microsoft.com/office/drawing/2014/main" id="{79DE907A-6369-2BD0-F837-749B83909922}"/>
              </a:ext>
            </a:extLst>
          </p:cNvPr>
          <p:cNvGrpSpPr/>
          <p:nvPr/>
        </p:nvGrpSpPr>
        <p:grpSpPr>
          <a:xfrm>
            <a:off x="0" y="751738"/>
            <a:ext cx="8980170" cy="871855"/>
            <a:chOff x="0" y="751738"/>
            <a:chExt cx="8980170" cy="871855"/>
          </a:xfrm>
        </p:grpSpPr>
        <p:pic>
          <p:nvPicPr>
            <p:cNvPr id="3" name="object 4">
              <a:extLst>
                <a:ext uri="{FF2B5EF4-FFF2-40B4-BE49-F238E27FC236}">
                  <a16:creationId xmlns:a16="http://schemas.microsoft.com/office/drawing/2014/main" id="{DA6A7BC7-A8A6-055E-1D95-E6E83E64FA6B}"/>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751738"/>
              <a:ext cx="5621865" cy="871788"/>
            </a:xfrm>
            <a:prstGeom prst="rect">
              <a:avLst/>
            </a:prstGeom>
          </p:spPr>
        </p:pic>
        <p:pic>
          <p:nvPicPr>
            <p:cNvPr id="4" name="object 5">
              <a:extLst>
                <a:ext uri="{FF2B5EF4-FFF2-40B4-BE49-F238E27FC236}">
                  <a16:creationId xmlns:a16="http://schemas.microsoft.com/office/drawing/2014/main" id="{8803218A-AA78-2DDF-EAE6-539B14D51F52}"/>
                </a:ext>
              </a:extLst>
            </p:cNvPr>
            <p:cNvPicPr/>
            <p:nvPr/>
          </p:nvPicPr>
          <p:blipFill>
            <a:blip r:embed="rId3" cstate="email">
              <a:extLst>
                <a:ext uri="{28A0092B-C50C-407E-A947-70E740481C1C}">
                  <a14:useLocalDpi xmlns:a14="http://schemas.microsoft.com/office/drawing/2010/main"/>
                </a:ext>
              </a:extLst>
            </a:blip>
            <a:stretch>
              <a:fillRect/>
            </a:stretch>
          </p:blipFill>
          <p:spPr>
            <a:xfrm>
              <a:off x="3358134" y="751738"/>
              <a:ext cx="5621865" cy="871788"/>
            </a:xfrm>
            <a:prstGeom prst="rect">
              <a:avLst/>
            </a:prstGeom>
          </p:spPr>
        </p:pic>
      </p:grpSp>
      <p:grpSp>
        <p:nvGrpSpPr>
          <p:cNvPr id="5" name="object 6">
            <a:extLst>
              <a:ext uri="{FF2B5EF4-FFF2-40B4-BE49-F238E27FC236}">
                <a16:creationId xmlns:a16="http://schemas.microsoft.com/office/drawing/2014/main" id="{B3306CF3-02DA-0EE6-F4B4-309B6B1CB0A5}"/>
              </a:ext>
            </a:extLst>
          </p:cNvPr>
          <p:cNvGrpSpPr/>
          <p:nvPr/>
        </p:nvGrpSpPr>
        <p:grpSpPr>
          <a:xfrm>
            <a:off x="838200" y="5209199"/>
            <a:ext cx="5410200" cy="1239520"/>
            <a:chOff x="838200" y="5209199"/>
            <a:chExt cx="5410200" cy="1239520"/>
          </a:xfrm>
        </p:grpSpPr>
        <p:pic>
          <p:nvPicPr>
            <p:cNvPr id="6" name="object 7">
              <a:extLst>
                <a:ext uri="{FF2B5EF4-FFF2-40B4-BE49-F238E27FC236}">
                  <a16:creationId xmlns:a16="http://schemas.microsoft.com/office/drawing/2014/main" id="{68555FDB-944E-A424-A799-270B37E5DFB2}"/>
                </a:ext>
              </a:extLst>
            </p:cNvPr>
            <p:cNvPicPr/>
            <p:nvPr/>
          </p:nvPicPr>
          <p:blipFill>
            <a:blip r:embed="rId4" cstate="email">
              <a:extLst>
                <a:ext uri="{28A0092B-C50C-407E-A947-70E740481C1C}">
                  <a14:useLocalDpi xmlns:a14="http://schemas.microsoft.com/office/drawing/2010/main"/>
                </a:ext>
              </a:extLst>
            </a:blip>
            <a:stretch>
              <a:fillRect/>
            </a:stretch>
          </p:blipFill>
          <p:spPr>
            <a:xfrm>
              <a:off x="838200" y="6166666"/>
              <a:ext cx="5410200" cy="238743"/>
            </a:xfrm>
            <a:prstGeom prst="rect">
              <a:avLst/>
            </a:prstGeom>
          </p:spPr>
        </p:pic>
        <p:pic>
          <p:nvPicPr>
            <p:cNvPr id="7" name="object 8">
              <a:extLst>
                <a:ext uri="{FF2B5EF4-FFF2-40B4-BE49-F238E27FC236}">
                  <a16:creationId xmlns:a16="http://schemas.microsoft.com/office/drawing/2014/main" id="{53B032BF-68C7-1B46-9DAF-442EBE8F8C20}"/>
                </a:ext>
              </a:extLst>
            </p:cNvPr>
            <p:cNvPicPr/>
            <p:nvPr/>
          </p:nvPicPr>
          <p:blipFill>
            <a:blip r:embed="rId5" cstate="email">
              <a:extLst>
                <a:ext uri="{28A0092B-C50C-407E-A947-70E740481C1C}">
                  <a14:useLocalDpi xmlns:a14="http://schemas.microsoft.com/office/drawing/2010/main"/>
                </a:ext>
              </a:extLst>
            </a:blip>
            <a:stretch>
              <a:fillRect/>
            </a:stretch>
          </p:blipFill>
          <p:spPr>
            <a:xfrm>
              <a:off x="957579" y="5263200"/>
              <a:ext cx="5290820" cy="238755"/>
            </a:xfrm>
            <a:prstGeom prst="rect">
              <a:avLst/>
            </a:prstGeom>
          </p:spPr>
        </p:pic>
        <p:pic>
          <p:nvPicPr>
            <p:cNvPr id="8" name="object 9">
              <a:extLst>
                <a:ext uri="{FF2B5EF4-FFF2-40B4-BE49-F238E27FC236}">
                  <a16:creationId xmlns:a16="http://schemas.microsoft.com/office/drawing/2014/main" id="{18316B0A-4AEA-9A5F-B204-4D883B543942}"/>
                </a:ext>
              </a:extLst>
            </p:cNvPr>
            <p:cNvPicPr/>
            <p:nvPr/>
          </p:nvPicPr>
          <p:blipFill>
            <a:blip r:embed="rId6" cstate="email">
              <a:extLst>
                <a:ext uri="{28A0092B-C50C-407E-A947-70E740481C1C}">
                  <a14:useLocalDpi xmlns:a14="http://schemas.microsoft.com/office/drawing/2010/main"/>
                </a:ext>
              </a:extLst>
            </a:blip>
            <a:stretch>
              <a:fillRect/>
            </a:stretch>
          </p:blipFill>
          <p:spPr>
            <a:xfrm>
              <a:off x="838200" y="5246370"/>
              <a:ext cx="238755" cy="1201796"/>
            </a:xfrm>
            <a:prstGeom prst="rect">
              <a:avLst/>
            </a:prstGeom>
          </p:spPr>
        </p:pic>
        <p:pic>
          <p:nvPicPr>
            <p:cNvPr id="9" name="object 10">
              <a:extLst>
                <a:ext uri="{FF2B5EF4-FFF2-40B4-BE49-F238E27FC236}">
                  <a16:creationId xmlns:a16="http://schemas.microsoft.com/office/drawing/2014/main" id="{8C15B7B7-728A-19E5-E63C-EF6FE3DAC030}"/>
                </a:ext>
              </a:extLst>
            </p:cNvPr>
            <p:cNvPicPr/>
            <p:nvPr/>
          </p:nvPicPr>
          <p:blipFill>
            <a:blip r:embed="rId7" cstate="email">
              <a:extLst>
                <a:ext uri="{28A0092B-C50C-407E-A947-70E740481C1C}">
                  <a14:useLocalDpi xmlns:a14="http://schemas.microsoft.com/office/drawing/2010/main"/>
                </a:ext>
              </a:extLst>
            </a:blip>
            <a:stretch>
              <a:fillRect/>
            </a:stretch>
          </p:blipFill>
          <p:spPr>
            <a:xfrm>
              <a:off x="5997752" y="5209199"/>
              <a:ext cx="238747" cy="1238958"/>
            </a:xfrm>
            <a:prstGeom prst="rect">
              <a:avLst/>
            </a:prstGeom>
          </p:spPr>
        </p:pic>
      </p:grpSp>
      <p:sp>
        <p:nvSpPr>
          <p:cNvPr id="10" name="object 11">
            <a:extLst>
              <a:ext uri="{FF2B5EF4-FFF2-40B4-BE49-F238E27FC236}">
                <a16:creationId xmlns:a16="http://schemas.microsoft.com/office/drawing/2014/main" id="{88BC80BA-CC42-0C32-06E5-7D0A6B20E002}"/>
              </a:ext>
            </a:extLst>
          </p:cNvPr>
          <p:cNvSpPr txBox="1"/>
          <p:nvPr/>
        </p:nvSpPr>
        <p:spPr>
          <a:xfrm>
            <a:off x="719366" y="2298700"/>
            <a:ext cx="6037033" cy="2613536"/>
          </a:xfrm>
          <a:prstGeom prst="rect">
            <a:avLst/>
          </a:prstGeom>
        </p:spPr>
        <p:txBody>
          <a:bodyPr vert="horz" wrap="square" lIns="0" tIns="48260" rIns="0" bIns="0" rtlCol="0">
            <a:spAutoFit/>
          </a:bodyPr>
          <a:lstStyle/>
          <a:p>
            <a:pPr marL="12700" marR="5080">
              <a:lnSpc>
                <a:spcPts val="2400"/>
              </a:lnSpc>
              <a:spcBef>
                <a:spcPts val="380"/>
              </a:spcBef>
            </a:pPr>
            <a:r>
              <a:rPr sz="2200" spc="-20" dirty="0">
                <a:solidFill>
                  <a:srgbClr val="FFFFFF"/>
                </a:solidFill>
                <a:latin typeface="Calibri"/>
                <a:cs typeface="Calibri"/>
              </a:rPr>
              <a:t>Remembrance</a:t>
            </a:r>
            <a:r>
              <a:rPr sz="2200" spc="-60" dirty="0">
                <a:solidFill>
                  <a:srgbClr val="FFFFFF"/>
                </a:solidFill>
                <a:latin typeface="Calibri"/>
                <a:cs typeface="Calibri"/>
              </a:rPr>
              <a:t> </a:t>
            </a:r>
            <a:r>
              <a:rPr sz="2200" dirty="0">
                <a:solidFill>
                  <a:srgbClr val="FFFFFF"/>
                </a:solidFill>
                <a:latin typeface="Calibri"/>
                <a:cs typeface="Calibri"/>
              </a:rPr>
              <a:t>isn’t</a:t>
            </a:r>
            <a:r>
              <a:rPr sz="2200" spc="-55" dirty="0">
                <a:solidFill>
                  <a:srgbClr val="FFFFFF"/>
                </a:solidFill>
                <a:latin typeface="Calibri"/>
                <a:cs typeface="Calibri"/>
              </a:rPr>
              <a:t> </a:t>
            </a:r>
            <a:r>
              <a:rPr sz="2200" dirty="0">
                <a:solidFill>
                  <a:srgbClr val="FFFFFF"/>
                </a:solidFill>
                <a:latin typeface="Calibri"/>
                <a:cs typeface="Calibri"/>
              </a:rPr>
              <a:t>just</a:t>
            </a:r>
            <a:r>
              <a:rPr sz="2200" spc="-55" dirty="0">
                <a:solidFill>
                  <a:srgbClr val="FFFFFF"/>
                </a:solidFill>
                <a:latin typeface="Calibri"/>
                <a:cs typeface="Calibri"/>
              </a:rPr>
              <a:t> </a:t>
            </a:r>
            <a:r>
              <a:rPr sz="2200" dirty="0">
                <a:solidFill>
                  <a:srgbClr val="FFFFFF"/>
                </a:solidFill>
                <a:latin typeface="Calibri"/>
                <a:cs typeface="Calibri"/>
              </a:rPr>
              <a:t>about</a:t>
            </a:r>
            <a:r>
              <a:rPr sz="2200" spc="-60" dirty="0">
                <a:solidFill>
                  <a:srgbClr val="FFFFFF"/>
                </a:solidFill>
                <a:latin typeface="Calibri"/>
                <a:cs typeface="Calibri"/>
              </a:rPr>
              <a:t> </a:t>
            </a:r>
            <a:r>
              <a:rPr sz="2200" dirty="0">
                <a:solidFill>
                  <a:srgbClr val="FFFFFF"/>
                </a:solidFill>
                <a:latin typeface="Calibri"/>
                <a:cs typeface="Calibri"/>
              </a:rPr>
              <a:t>why</a:t>
            </a:r>
            <a:r>
              <a:rPr sz="2200" spc="-55" dirty="0">
                <a:solidFill>
                  <a:srgbClr val="FFFFFF"/>
                </a:solidFill>
                <a:latin typeface="Calibri"/>
                <a:cs typeface="Calibri"/>
              </a:rPr>
              <a:t> </a:t>
            </a:r>
            <a:r>
              <a:rPr sz="2200" dirty="0">
                <a:solidFill>
                  <a:srgbClr val="FFFFFF"/>
                </a:solidFill>
                <a:latin typeface="Calibri"/>
                <a:cs typeface="Calibri"/>
              </a:rPr>
              <a:t>we</a:t>
            </a:r>
            <a:r>
              <a:rPr sz="2200" spc="-55" dirty="0">
                <a:solidFill>
                  <a:srgbClr val="FFFFFF"/>
                </a:solidFill>
                <a:latin typeface="Calibri"/>
                <a:cs typeface="Calibri"/>
              </a:rPr>
              <a:t> </a:t>
            </a:r>
            <a:r>
              <a:rPr sz="2200" spc="-10" dirty="0">
                <a:solidFill>
                  <a:srgbClr val="FFFFFF"/>
                </a:solidFill>
                <a:latin typeface="Calibri"/>
                <a:cs typeface="Calibri"/>
              </a:rPr>
              <a:t>remember, </a:t>
            </a:r>
            <a:r>
              <a:rPr sz="2200" dirty="0">
                <a:solidFill>
                  <a:srgbClr val="FFFFFF"/>
                </a:solidFill>
                <a:latin typeface="Calibri"/>
                <a:cs typeface="Calibri"/>
              </a:rPr>
              <a:t>and</a:t>
            </a:r>
            <a:r>
              <a:rPr sz="2200" spc="-60" dirty="0">
                <a:solidFill>
                  <a:srgbClr val="FFFFFF"/>
                </a:solidFill>
                <a:latin typeface="Calibri"/>
                <a:cs typeface="Calibri"/>
              </a:rPr>
              <a:t> </a:t>
            </a:r>
            <a:r>
              <a:rPr sz="2200" dirty="0">
                <a:solidFill>
                  <a:srgbClr val="FFFFFF"/>
                </a:solidFill>
                <a:latin typeface="Calibri"/>
                <a:cs typeface="Calibri"/>
              </a:rPr>
              <a:t>who</a:t>
            </a:r>
            <a:r>
              <a:rPr sz="2200" spc="-55" dirty="0">
                <a:solidFill>
                  <a:srgbClr val="FFFFFF"/>
                </a:solidFill>
                <a:latin typeface="Calibri"/>
                <a:cs typeface="Calibri"/>
              </a:rPr>
              <a:t> </a:t>
            </a:r>
            <a:r>
              <a:rPr sz="2200" dirty="0">
                <a:solidFill>
                  <a:srgbClr val="FFFFFF"/>
                </a:solidFill>
                <a:latin typeface="Calibri"/>
                <a:cs typeface="Calibri"/>
              </a:rPr>
              <a:t>we</a:t>
            </a:r>
            <a:r>
              <a:rPr sz="2200" spc="-55" dirty="0">
                <a:solidFill>
                  <a:srgbClr val="FFFFFF"/>
                </a:solidFill>
                <a:latin typeface="Calibri"/>
                <a:cs typeface="Calibri"/>
              </a:rPr>
              <a:t> </a:t>
            </a:r>
            <a:r>
              <a:rPr sz="2200" spc="-10" dirty="0">
                <a:solidFill>
                  <a:srgbClr val="FFFFFF"/>
                </a:solidFill>
                <a:latin typeface="Calibri"/>
                <a:cs typeface="Calibri"/>
              </a:rPr>
              <a:t>remember;</a:t>
            </a:r>
            <a:r>
              <a:rPr sz="2200" spc="-55" dirty="0">
                <a:solidFill>
                  <a:srgbClr val="FFFFFF"/>
                </a:solidFill>
                <a:latin typeface="Calibri"/>
                <a:cs typeface="Calibri"/>
              </a:rPr>
              <a:t> </a:t>
            </a:r>
            <a:r>
              <a:rPr sz="2200" dirty="0">
                <a:solidFill>
                  <a:srgbClr val="FFFFFF"/>
                </a:solidFill>
                <a:latin typeface="Calibri"/>
                <a:cs typeface="Calibri"/>
              </a:rPr>
              <a:t>it’s</a:t>
            </a:r>
            <a:r>
              <a:rPr sz="2200" spc="-55" dirty="0">
                <a:solidFill>
                  <a:srgbClr val="FFFFFF"/>
                </a:solidFill>
                <a:latin typeface="Calibri"/>
                <a:cs typeface="Calibri"/>
              </a:rPr>
              <a:t> </a:t>
            </a:r>
            <a:r>
              <a:rPr sz="2200" dirty="0">
                <a:solidFill>
                  <a:srgbClr val="FFFFFF"/>
                </a:solidFill>
                <a:latin typeface="Calibri"/>
                <a:cs typeface="Calibri"/>
              </a:rPr>
              <a:t>also</a:t>
            </a:r>
            <a:r>
              <a:rPr sz="2200" spc="-55" dirty="0">
                <a:solidFill>
                  <a:srgbClr val="FFFFFF"/>
                </a:solidFill>
                <a:latin typeface="Calibri"/>
                <a:cs typeface="Calibri"/>
              </a:rPr>
              <a:t> </a:t>
            </a:r>
            <a:r>
              <a:rPr sz="2200" dirty="0">
                <a:solidFill>
                  <a:srgbClr val="FFFFFF"/>
                </a:solidFill>
                <a:latin typeface="Calibri"/>
                <a:cs typeface="Calibri"/>
              </a:rPr>
              <a:t>about</a:t>
            </a:r>
            <a:r>
              <a:rPr sz="2200" spc="-55" dirty="0">
                <a:solidFill>
                  <a:srgbClr val="FFFFFF"/>
                </a:solidFill>
                <a:latin typeface="Calibri"/>
                <a:cs typeface="Calibri"/>
              </a:rPr>
              <a:t> </a:t>
            </a:r>
            <a:r>
              <a:rPr sz="2200" dirty="0">
                <a:solidFill>
                  <a:srgbClr val="FFFFFF"/>
                </a:solidFill>
                <a:latin typeface="Calibri"/>
                <a:cs typeface="Calibri"/>
              </a:rPr>
              <a:t>how</a:t>
            </a:r>
            <a:r>
              <a:rPr sz="2200" spc="-55" dirty="0">
                <a:solidFill>
                  <a:srgbClr val="FFFFFF"/>
                </a:solidFill>
                <a:latin typeface="Calibri"/>
                <a:cs typeface="Calibri"/>
              </a:rPr>
              <a:t> </a:t>
            </a:r>
            <a:r>
              <a:rPr sz="2200" spc="-25" dirty="0">
                <a:solidFill>
                  <a:srgbClr val="FFFFFF"/>
                </a:solidFill>
                <a:latin typeface="Calibri"/>
                <a:cs typeface="Calibri"/>
              </a:rPr>
              <a:t>we </a:t>
            </a:r>
            <a:r>
              <a:rPr sz="2200" spc="-35" dirty="0">
                <a:solidFill>
                  <a:srgbClr val="FFFFFF"/>
                </a:solidFill>
                <a:latin typeface="Calibri"/>
                <a:cs typeface="Calibri"/>
              </a:rPr>
              <a:t>remember.</a:t>
            </a:r>
            <a:r>
              <a:rPr sz="2200" spc="-50" dirty="0">
                <a:solidFill>
                  <a:srgbClr val="FFFFFF"/>
                </a:solidFill>
                <a:latin typeface="Calibri"/>
                <a:cs typeface="Calibri"/>
              </a:rPr>
              <a:t> </a:t>
            </a:r>
            <a:r>
              <a:rPr sz="2200" spc="-10" dirty="0">
                <a:solidFill>
                  <a:srgbClr val="FFFFFF"/>
                </a:solidFill>
                <a:latin typeface="Calibri"/>
                <a:cs typeface="Calibri"/>
              </a:rPr>
              <a:t>Remembrance</a:t>
            </a:r>
            <a:r>
              <a:rPr sz="2200" spc="-45" dirty="0">
                <a:solidFill>
                  <a:srgbClr val="FFFFFF"/>
                </a:solidFill>
                <a:latin typeface="Calibri"/>
                <a:cs typeface="Calibri"/>
              </a:rPr>
              <a:t> </a:t>
            </a:r>
            <a:r>
              <a:rPr sz="2200" dirty="0">
                <a:solidFill>
                  <a:srgbClr val="FFFFFF"/>
                </a:solidFill>
                <a:latin typeface="Calibri"/>
                <a:cs typeface="Calibri"/>
              </a:rPr>
              <a:t>is</a:t>
            </a:r>
            <a:r>
              <a:rPr sz="2200" spc="-45" dirty="0">
                <a:solidFill>
                  <a:srgbClr val="FFFFFF"/>
                </a:solidFill>
                <a:latin typeface="Calibri"/>
                <a:cs typeface="Calibri"/>
              </a:rPr>
              <a:t> </a:t>
            </a:r>
            <a:r>
              <a:rPr sz="2200" dirty="0">
                <a:solidFill>
                  <a:srgbClr val="FFFFFF"/>
                </a:solidFill>
                <a:latin typeface="Calibri"/>
                <a:cs typeface="Calibri"/>
              </a:rPr>
              <a:t>a</a:t>
            </a:r>
            <a:r>
              <a:rPr sz="2200" spc="-45" dirty="0">
                <a:solidFill>
                  <a:srgbClr val="FFFFFF"/>
                </a:solidFill>
                <a:latin typeface="Calibri"/>
                <a:cs typeface="Calibri"/>
              </a:rPr>
              <a:t> </a:t>
            </a:r>
            <a:r>
              <a:rPr sz="2200" dirty="0">
                <a:solidFill>
                  <a:srgbClr val="FFFFFF"/>
                </a:solidFill>
                <a:latin typeface="Calibri"/>
                <a:cs typeface="Calibri"/>
              </a:rPr>
              <a:t>verb</a:t>
            </a:r>
            <a:r>
              <a:rPr sz="2200" spc="-50" dirty="0">
                <a:solidFill>
                  <a:srgbClr val="FFFFFF"/>
                </a:solidFill>
                <a:latin typeface="Calibri"/>
                <a:cs typeface="Calibri"/>
              </a:rPr>
              <a:t> </a:t>
            </a:r>
            <a:r>
              <a:rPr lang="en-GB" sz="2200" dirty="0">
                <a:solidFill>
                  <a:srgbClr val="FFFFFF"/>
                </a:solidFill>
                <a:latin typeface="Calibri"/>
                <a:cs typeface="Calibri"/>
              </a:rPr>
              <a:t>–</a:t>
            </a:r>
            <a:r>
              <a:rPr lang="en-GB" sz="2200" spc="-45" dirty="0">
                <a:solidFill>
                  <a:srgbClr val="FFFFFF"/>
                </a:solidFill>
                <a:latin typeface="Calibri"/>
                <a:cs typeface="Calibri"/>
              </a:rPr>
              <a:t> </a:t>
            </a:r>
            <a:r>
              <a:rPr sz="2200" dirty="0">
                <a:solidFill>
                  <a:srgbClr val="FFFFFF"/>
                </a:solidFill>
                <a:latin typeface="Calibri"/>
                <a:cs typeface="Calibri"/>
              </a:rPr>
              <a:t>not</a:t>
            </a:r>
            <a:r>
              <a:rPr sz="2200" spc="-45" dirty="0">
                <a:solidFill>
                  <a:srgbClr val="FFFFFF"/>
                </a:solidFill>
                <a:latin typeface="Calibri"/>
                <a:cs typeface="Calibri"/>
              </a:rPr>
              <a:t> </a:t>
            </a:r>
            <a:r>
              <a:rPr sz="2200" dirty="0">
                <a:solidFill>
                  <a:srgbClr val="FFFFFF"/>
                </a:solidFill>
                <a:latin typeface="Calibri"/>
                <a:cs typeface="Calibri"/>
              </a:rPr>
              <a:t>just</a:t>
            </a:r>
            <a:r>
              <a:rPr sz="2200" spc="-45" dirty="0">
                <a:solidFill>
                  <a:srgbClr val="FFFFFF"/>
                </a:solidFill>
                <a:latin typeface="Calibri"/>
                <a:cs typeface="Calibri"/>
              </a:rPr>
              <a:t> </a:t>
            </a:r>
            <a:r>
              <a:rPr sz="2200" dirty="0">
                <a:solidFill>
                  <a:srgbClr val="FFFFFF"/>
                </a:solidFill>
                <a:latin typeface="Calibri"/>
                <a:cs typeface="Calibri"/>
              </a:rPr>
              <a:t>a</a:t>
            </a:r>
            <a:r>
              <a:rPr sz="2200" spc="-50" dirty="0">
                <a:solidFill>
                  <a:srgbClr val="FFFFFF"/>
                </a:solidFill>
                <a:latin typeface="Calibri"/>
                <a:cs typeface="Calibri"/>
              </a:rPr>
              <a:t> </a:t>
            </a:r>
            <a:r>
              <a:rPr sz="2200" spc="-10" dirty="0">
                <a:solidFill>
                  <a:srgbClr val="FFFFFF"/>
                </a:solidFill>
                <a:latin typeface="Calibri"/>
                <a:cs typeface="Calibri"/>
              </a:rPr>
              <a:t>noun!</a:t>
            </a:r>
            <a:endParaRPr lang="en-GB" sz="2200" spc="-10" dirty="0">
              <a:solidFill>
                <a:srgbClr val="FFFFFF"/>
              </a:solidFill>
              <a:latin typeface="Calibri"/>
              <a:cs typeface="Calibri"/>
            </a:endParaRPr>
          </a:p>
          <a:p>
            <a:pPr marL="12700" marR="5080">
              <a:lnSpc>
                <a:spcPts val="2400"/>
              </a:lnSpc>
              <a:spcBef>
                <a:spcPts val="380"/>
              </a:spcBef>
            </a:pPr>
            <a:endParaRPr lang="en-GB" sz="2200" spc="-10" dirty="0">
              <a:solidFill>
                <a:srgbClr val="FFFFFF"/>
              </a:solidFill>
              <a:latin typeface="Calibri"/>
              <a:cs typeface="Calibri"/>
            </a:endParaRPr>
          </a:p>
          <a:p>
            <a:pPr marL="12700" marR="5080">
              <a:lnSpc>
                <a:spcPts val="2400"/>
              </a:lnSpc>
              <a:spcBef>
                <a:spcPts val="380"/>
              </a:spcBef>
            </a:pPr>
            <a:r>
              <a:rPr sz="2200" spc="-20" dirty="0">
                <a:solidFill>
                  <a:srgbClr val="FFFFFF"/>
                </a:solidFill>
                <a:latin typeface="Calibri"/>
                <a:cs typeface="Calibri"/>
              </a:rPr>
              <a:t>Remembrance</a:t>
            </a:r>
            <a:r>
              <a:rPr sz="2200" spc="-35" dirty="0">
                <a:solidFill>
                  <a:srgbClr val="FFFFFF"/>
                </a:solidFill>
                <a:latin typeface="Calibri"/>
                <a:cs typeface="Calibri"/>
              </a:rPr>
              <a:t> </a:t>
            </a:r>
            <a:r>
              <a:rPr sz="2200" dirty="0">
                <a:solidFill>
                  <a:srgbClr val="FFFFFF"/>
                </a:solidFill>
                <a:latin typeface="Calibri"/>
                <a:cs typeface="Calibri"/>
              </a:rPr>
              <a:t>is</a:t>
            </a:r>
            <a:r>
              <a:rPr sz="2200" spc="-35" dirty="0">
                <a:solidFill>
                  <a:srgbClr val="FFFFFF"/>
                </a:solidFill>
                <a:latin typeface="Calibri"/>
                <a:cs typeface="Calibri"/>
              </a:rPr>
              <a:t> </a:t>
            </a:r>
            <a:r>
              <a:rPr sz="2200" dirty="0">
                <a:solidFill>
                  <a:srgbClr val="FFFFFF"/>
                </a:solidFill>
                <a:latin typeface="Calibri"/>
                <a:cs typeface="Calibri"/>
              </a:rPr>
              <a:t>an</a:t>
            </a:r>
            <a:r>
              <a:rPr sz="2200" spc="-35" dirty="0">
                <a:solidFill>
                  <a:srgbClr val="FFFFFF"/>
                </a:solidFill>
                <a:latin typeface="Calibri"/>
                <a:cs typeface="Calibri"/>
              </a:rPr>
              <a:t> </a:t>
            </a:r>
            <a:r>
              <a:rPr sz="2200" dirty="0">
                <a:solidFill>
                  <a:srgbClr val="FFFFFF"/>
                </a:solidFill>
                <a:latin typeface="Calibri"/>
                <a:cs typeface="Calibri"/>
              </a:rPr>
              <a:t>act</a:t>
            </a:r>
            <a:r>
              <a:rPr sz="2200" spc="-35" dirty="0">
                <a:solidFill>
                  <a:srgbClr val="FFFFFF"/>
                </a:solidFill>
                <a:latin typeface="Calibri"/>
                <a:cs typeface="Calibri"/>
              </a:rPr>
              <a:t> </a:t>
            </a:r>
            <a:r>
              <a:rPr lang="en-GB" sz="2200" dirty="0">
                <a:solidFill>
                  <a:srgbClr val="FFFFFF"/>
                </a:solidFill>
                <a:latin typeface="Calibri"/>
                <a:cs typeface="Calibri"/>
              </a:rPr>
              <a:t>–</a:t>
            </a:r>
            <a:r>
              <a:rPr sz="2200" spc="-35" dirty="0">
                <a:solidFill>
                  <a:srgbClr val="FFFFFF"/>
                </a:solidFill>
                <a:latin typeface="Calibri"/>
                <a:cs typeface="Calibri"/>
              </a:rPr>
              <a:t> </a:t>
            </a:r>
            <a:r>
              <a:rPr sz="2200" dirty="0">
                <a:solidFill>
                  <a:srgbClr val="FFFFFF"/>
                </a:solidFill>
                <a:latin typeface="Calibri"/>
                <a:cs typeface="Calibri"/>
              </a:rPr>
              <a:t>we</a:t>
            </a:r>
            <a:r>
              <a:rPr sz="2200" spc="-35" dirty="0">
                <a:solidFill>
                  <a:srgbClr val="FFFFFF"/>
                </a:solidFill>
                <a:latin typeface="Calibri"/>
                <a:cs typeface="Calibri"/>
              </a:rPr>
              <a:t> </a:t>
            </a:r>
            <a:r>
              <a:rPr sz="2200" dirty="0">
                <a:solidFill>
                  <a:srgbClr val="FFFFFF"/>
                </a:solidFill>
                <a:latin typeface="Calibri"/>
                <a:cs typeface="Calibri"/>
              </a:rPr>
              <a:t>choose</a:t>
            </a:r>
            <a:r>
              <a:rPr sz="2200" spc="-35" dirty="0">
                <a:solidFill>
                  <a:srgbClr val="FFFFFF"/>
                </a:solidFill>
                <a:latin typeface="Calibri"/>
                <a:cs typeface="Calibri"/>
              </a:rPr>
              <a:t> </a:t>
            </a:r>
            <a:r>
              <a:rPr sz="2200" dirty="0">
                <a:solidFill>
                  <a:srgbClr val="FFFFFF"/>
                </a:solidFill>
                <a:latin typeface="Calibri"/>
                <a:cs typeface="Calibri"/>
              </a:rPr>
              <a:t>to</a:t>
            </a:r>
            <a:r>
              <a:rPr sz="2200" spc="-35" dirty="0">
                <a:solidFill>
                  <a:srgbClr val="FFFFFF"/>
                </a:solidFill>
                <a:latin typeface="Calibri"/>
                <a:cs typeface="Calibri"/>
              </a:rPr>
              <a:t> </a:t>
            </a:r>
            <a:r>
              <a:rPr sz="2200" spc="-25" dirty="0">
                <a:solidFill>
                  <a:srgbClr val="FFFFFF"/>
                </a:solidFill>
                <a:latin typeface="Calibri"/>
                <a:cs typeface="Calibri"/>
              </a:rPr>
              <a:t>do </a:t>
            </a:r>
            <a:r>
              <a:rPr sz="2200" spc="-10" dirty="0">
                <a:solidFill>
                  <a:srgbClr val="FFFFFF"/>
                </a:solidFill>
                <a:latin typeface="Calibri"/>
                <a:cs typeface="Calibri"/>
              </a:rPr>
              <a:t>something,</a:t>
            </a:r>
            <a:r>
              <a:rPr sz="2200" spc="-65" dirty="0">
                <a:solidFill>
                  <a:srgbClr val="FFFFFF"/>
                </a:solidFill>
                <a:latin typeface="Calibri"/>
                <a:cs typeface="Calibri"/>
              </a:rPr>
              <a:t> </a:t>
            </a:r>
            <a:r>
              <a:rPr sz="2200" dirty="0">
                <a:solidFill>
                  <a:srgbClr val="FFFFFF"/>
                </a:solidFill>
                <a:latin typeface="Calibri"/>
                <a:cs typeface="Calibri"/>
              </a:rPr>
              <a:t>alone,</a:t>
            </a:r>
            <a:r>
              <a:rPr sz="2200" spc="-60" dirty="0">
                <a:solidFill>
                  <a:srgbClr val="FFFFFF"/>
                </a:solidFill>
                <a:latin typeface="Calibri"/>
                <a:cs typeface="Calibri"/>
              </a:rPr>
              <a:t> </a:t>
            </a:r>
            <a:r>
              <a:rPr sz="2200" dirty="0">
                <a:solidFill>
                  <a:srgbClr val="FFFFFF"/>
                </a:solidFill>
                <a:latin typeface="Calibri"/>
                <a:cs typeface="Calibri"/>
              </a:rPr>
              <a:t>with</a:t>
            </a:r>
            <a:r>
              <a:rPr sz="2200" spc="-65" dirty="0">
                <a:solidFill>
                  <a:srgbClr val="FFFFFF"/>
                </a:solidFill>
                <a:latin typeface="Calibri"/>
                <a:cs typeface="Calibri"/>
              </a:rPr>
              <a:t> </a:t>
            </a:r>
            <a:r>
              <a:rPr sz="2200" dirty="0">
                <a:solidFill>
                  <a:srgbClr val="FFFFFF"/>
                </a:solidFill>
                <a:latin typeface="Calibri"/>
                <a:cs typeface="Calibri"/>
              </a:rPr>
              <a:t>friends</a:t>
            </a:r>
            <a:r>
              <a:rPr sz="2200" spc="-60" dirty="0">
                <a:solidFill>
                  <a:srgbClr val="FFFFFF"/>
                </a:solidFill>
                <a:latin typeface="Calibri"/>
                <a:cs typeface="Calibri"/>
              </a:rPr>
              <a:t> </a:t>
            </a:r>
            <a:r>
              <a:rPr sz="2200" dirty="0">
                <a:solidFill>
                  <a:srgbClr val="FFFFFF"/>
                </a:solidFill>
                <a:latin typeface="Calibri"/>
                <a:cs typeface="Calibri"/>
              </a:rPr>
              <a:t>and</a:t>
            </a:r>
            <a:r>
              <a:rPr sz="2200" spc="-65" dirty="0">
                <a:solidFill>
                  <a:srgbClr val="FFFFFF"/>
                </a:solidFill>
                <a:latin typeface="Calibri"/>
                <a:cs typeface="Calibri"/>
              </a:rPr>
              <a:t> </a:t>
            </a:r>
            <a:r>
              <a:rPr sz="2200" dirty="0">
                <a:solidFill>
                  <a:srgbClr val="FFFFFF"/>
                </a:solidFill>
                <a:latin typeface="Calibri"/>
                <a:cs typeface="Calibri"/>
              </a:rPr>
              <a:t>family</a:t>
            </a:r>
            <a:r>
              <a:rPr sz="2200" spc="-60" dirty="0">
                <a:solidFill>
                  <a:srgbClr val="FFFFFF"/>
                </a:solidFill>
                <a:latin typeface="Calibri"/>
                <a:cs typeface="Calibri"/>
              </a:rPr>
              <a:t> </a:t>
            </a:r>
            <a:r>
              <a:rPr sz="2200" dirty="0">
                <a:solidFill>
                  <a:srgbClr val="FFFFFF"/>
                </a:solidFill>
                <a:latin typeface="Calibri"/>
                <a:cs typeface="Calibri"/>
              </a:rPr>
              <a:t>or</a:t>
            </a:r>
            <a:r>
              <a:rPr sz="2200" spc="-60" dirty="0">
                <a:solidFill>
                  <a:srgbClr val="FFFFFF"/>
                </a:solidFill>
                <a:latin typeface="Calibri"/>
                <a:cs typeface="Calibri"/>
              </a:rPr>
              <a:t> </a:t>
            </a:r>
            <a:r>
              <a:rPr sz="2200" spc="-25" dirty="0">
                <a:solidFill>
                  <a:srgbClr val="FFFFFF"/>
                </a:solidFill>
                <a:latin typeface="Calibri"/>
                <a:cs typeface="Calibri"/>
              </a:rPr>
              <a:t>the </a:t>
            </a:r>
            <a:r>
              <a:rPr sz="2200" dirty="0">
                <a:solidFill>
                  <a:srgbClr val="FFFFFF"/>
                </a:solidFill>
                <a:latin typeface="Calibri"/>
                <a:cs typeface="Calibri"/>
              </a:rPr>
              <a:t>wider</a:t>
            </a:r>
            <a:r>
              <a:rPr sz="2200" spc="-55" dirty="0">
                <a:solidFill>
                  <a:srgbClr val="FFFFFF"/>
                </a:solidFill>
                <a:latin typeface="Calibri"/>
                <a:cs typeface="Calibri"/>
              </a:rPr>
              <a:t> </a:t>
            </a:r>
            <a:r>
              <a:rPr sz="2200" spc="-10" dirty="0">
                <a:solidFill>
                  <a:srgbClr val="FFFFFF"/>
                </a:solidFill>
                <a:latin typeface="Calibri"/>
                <a:cs typeface="Calibri"/>
              </a:rPr>
              <a:t>community</a:t>
            </a:r>
            <a:r>
              <a:rPr sz="2200" spc="-55" dirty="0">
                <a:solidFill>
                  <a:srgbClr val="FFFFFF"/>
                </a:solidFill>
                <a:latin typeface="Calibri"/>
                <a:cs typeface="Calibri"/>
              </a:rPr>
              <a:t> </a:t>
            </a:r>
            <a:r>
              <a:rPr sz="2200" dirty="0">
                <a:solidFill>
                  <a:srgbClr val="FFFFFF"/>
                </a:solidFill>
                <a:latin typeface="Calibri"/>
                <a:cs typeface="Calibri"/>
              </a:rPr>
              <a:t>that</a:t>
            </a:r>
            <a:r>
              <a:rPr sz="2200" spc="-55" dirty="0">
                <a:solidFill>
                  <a:srgbClr val="FFFFFF"/>
                </a:solidFill>
                <a:latin typeface="Calibri"/>
                <a:cs typeface="Calibri"/>
              </a:rPr>
              <a:t> </a:t>
            </a:r>
            <a:r>
              <a:rPr sz="2200" dirty="0">
                <a:solidFill>
                  <a:srgbClr val="FFFFFF"/>
                </a:solidFill>
                <a:latin typeface="Calibri"/>
                <a:cs typeface="Calibri"/>
              </a:rPr>
              <a:t>helps</a:t>
            </a:r>
            <a:r>
              <a:rPr sz="2200" spc="-55" dirty="0">
                <a:solidFill>
                  <a:srgbClr val="FFFFFF"/>
                </a:solidFill>
                <a:latin typeface="Calibri"/>
                <a:cs typeface="Calibri"/>
              </a:rPr>
              <a:t> </a:t>
            </a:r>
            <a:r>
              <a:rPr sz="2200" dirty="0">
                <a:solidFill>
                  <a:srgbClr val="FFFFFF"/>
                </a:solidFill>
                <a:latin typeface="Calibri"/>
                <a:cs typeface="Calibri"/>
              </a:rPr>
              <a:t>us</a:t>
            </a:r>
            <a:r>
              <a:rPr sz="2200" spc="-55" dirty="0">
                <a:solidFill>
                  <a:srgbClr val="FFFFFF"/>
                </a:solidFill>
                <a:latin typeface="Calibri"/>
                <a:cs typeface="Calibri"/>
              </a:rPr>
              <a:t> </a:t>
            </a:r>
            <a:r>
              <a:rPr sz="2200" spc="-20" dirty="0">
                <a:solidFill>
                  <a:srgbClr val="FFFFFF"/>
                </a:solidFill>
                <a:latin typeface="Calibri"/>
                <a:cs typeface="Calibri"/>
              </a:rPr>
              <a:t>understand,</a:t>
            </a:r>
            <a:r>
              <a:rPr sz="2200" spc="-55" dirty="0">
                <a:solidFill>
                  <a:srgbClr val="FFFFFF"/>
                </a:solidFill>
                <a:latin typeface="Calibri"/>
                <a:cs typeface="Calibri"/>
              </a:rPr>
              <a:t> </a:t>
            </a:r>
            <a:r>
              <a:rPr sz="2200" spc="-10" dirty="0">
                <a:solidFill>
                  <a:srgbClr val="FFFFFF"/>
                </a:solidFill>
                <a:latin typeface="Calibri"/>
                <a:cs typeface="Calibri"/>
              </a:rPr>
              <a:t>reflect </a:t>
            </a:r>
            <a:r>
              <a:rPr sz="2200" dirty="0">
                <a:solidFill>
                  <a:srgbClr val="FFFFFF"/>
                </a:solidFill>
                <a:latin typeface="Calibri"/>
                <a:cs typeface="Calibri"/>
              </a:rPr>
              <a:t>on,</a:t>
            </a:r>
            <a:r>
              <a:rPr sz="2200" spc="-70" dirty="0">
                <a:solidFill>
                  <a:srgbClr val="FFFFFF"/>
                </a:solidFill>
                <a:latin typeface="Calibri"/>
                <a:cs typeface="Calibri"/>
              </a:rPr>
              <a:t> </a:t>
            </a:r>
            <a:r>
              <a:rPr sz="2200" dirty="0">
                <a:solidFill>
                  <a:srgbClr val="FFFFFF"/>
                </a:solidFill>
                <a:latin typeface="Calibri"/>
                <a:cs typeface="Calibri"/>
              </a:rPr>
              <a:t>share</a:t>
            </a:r>
            <a:r>
              <a:rPr sz="2200" spc="-65" dirty="0">
                <a:solidFill>
                  <a:srgbClr val="FFFFFF"/>
                </a:solidFill>
                <a:latin typeface="Calibri"/>
                <a:cs typeface="Calibri"/>
              </a:rPr>
              <a:t> </a:t>
            </a:r>
            <a:r>
              <a:rPr sz="2200" dirty="0">
                <a:solidFill>
                  <a:srgbClr val="FFFFFF"/>
                </a:solidFill>
                <a:latin typeface="Calibri"/>
                <a:cs typeface="Calibri"/>
              </a:rPr>
              <a:t>or</a:t>
            </a:r>
            <a:r>
              <a:rPr sz="2200" spc="-70" dirty="0">
                <a:solidFill>
                  <a:srgbClr val="FFFFFF"/>
                </a:solidFill>
                <a:latin typeface="Calibri"/>
                <a:cs typeface="Calibri"/>
              </a:rPr>
              <a:t> </a:t>
            </a:r>
            <a:r>
              <a:rPr sz="2200" dirty="0">
                <a:solidFill>
                  <a:srgbClr val="FFFFFF"/>
                </a:solidFill>
                <a:latin typeface="Calibri"/>
                <a:cs typeface="Calibri"/>
              </a:rPr>
              <a:t>put</a:t>
            </a:r>
            <a:r>
              <a:rPr sz="2200" spc="-65" dirty="0">
                <a:solidFill>
                  <a:srgbClr val="FFFFFF"/>
                </a:solidFill>
                <a:latin typeface="Calibri"/>
                <a:cs typeface="Calibri"/>
              </a:rPr>
              <a:t> </a:t>
            </a:r>
            <a:r>
              <a:rPr sz="2200" dirty="0">
                <a:solidFill>
                  <a:srgbClr val="FFFFFF"/>
                </a:solidFill>
                <a:latin typeface="Calibri"/>
                <a:cs typeface="Calibri"/>
              </a:rPr>
              <a:t>into</a:t>
            </a:r>
            <a:r>
              <a:rPr sz="2200" spc="-70" dirty="0">
                <a:solidFill>
                  <a:srgbClr val="FFFFFF"/>
                </a:solidFill>
                <a:latin typeface="Calibri"/>
                <a:cs typeface="Calibri"/>
              </a:rPr>
              <a:t> </a:t>
            </a:r>
            <a:r>
              <a:rPr sz="2200" spc="-10" dirty="0">
                <a:solidFill>
                  <a:srgbClr val="FFFFFF"/>
                </a:solidFill>
                <a:latin typeface="Calibri"/>
                <a:cs typeface="Calibri"/>
              </a:rPr>
              <a:t>practice</a:t>
            </a:r>
            <a:r>
              <a:rPr sz="2200" spc="-65" dirty="0">
                <a:solidFill>
                  <a:srgbClr val="FFFFFF"/>
                </a:solidFill>
                <a:latin typeface="Calibri"/>
                <a:cs typeface="Calibri"/>
              </a:rPr>
              <a:t> </a:t>
            </a:r>
            <a:r>
              <a:rPr sz="2200" dirty="0">
                <a:solidFill>
                  <a:srgbClr val="FFFFFF"/>
                </a:solidFill>
                <a:latin typeface="Calibri"/>
                <a:cs typeface="Calibri"/>
              </a:rPr>
              <a:t>what</a:t>
            </a:r>
            <a:r>
              <a:rPr sz="2200" spc="-70" dirty="0">
                <a:solidFill>
                  <a:srgbClr val="FFFFFF"/>
                </a:solidFill>
                <a:latin typeface="Calibri"/>
                <a:cs typeface="Calibri"/>
              </a:rPr>
              <a:t> </a:t>
            </a:r>
            <a:r>
              <a:rPr sz="2200" dirty="0">
                <a:solidFill>
                  <a:srgbClr val="FFFFFF"/>
                </a:solidFill>
                <a:latin typeface="Calibri"/>
                <a:cs typeface="Calibri"/>
              </a:rPr>
              <a:t>we</a:t>
            </a:r>
            <a:r>
              <a:rPr sz="2200" spc="-65" dirty="0">
                <a:solidFill>
                  <a:srgbClr val="FFFFFF"/>
                </a:solidFill>
                <a:latin typeface="Calibri"/>
                <a:cs typeface="Calibri"/>
              </a:rPr>
              <a:t> </a:t>
            </a:r>
            <a:r>
              <a:rPr sz="2200" dirty="0">
                <a:solidFill>
                  <a:srgbClr val="FFFFFF"/>
                </a:solidFill>
                <a:latin typeface="Calibri"/>
                <a:cs typeface="Calibri"/>
              </a:rPr>
              <a:t>have</a:t>
            </a:r>
            <a:r>
              <a:rPr sz="2200" spc="-65" dirty="0">
                <a:solidFill>
                  <a:srgbClr val="FFFFFF"/>
                </a:solidFill>
                <a:latin typeface="Calibri"/>
                <a:cs typeface="Calibri"/>
              </a:rPr>
              <a:t> </a:t>
            </a:r>
            <a:r>
              <a:rPr sz="2200" spc="-10" dirty="0">
                <a:solidFill>
                  <a:srgbClr val="FFFFFF"/>
                </a:solidFill>
                <a:latin typeface="Calibri"/>
                <a:cs typeface="Calibri"/>
              </a:rPr>
              <a:t>learned.</a:t>
            </a:r>
            <a:endParaRPr sz="2200" dirty="0">
              <a:latin typeface="Calibri"/>
              <a:cs typeface="Calibri"/>
            </a:endParaRPr>
          </a:p>
        </p:txBody>
      </p:sp>
      <p:sp>
        <p:nvSpPr>
          <p:cNvPr id="11" name="object 12">
            <a:extLst>
              <a:ext uri="{FF2B5EF4-FFF2-40B4-BE49-F238E27FC236}">
                <a16:creationId xmlns:a16="http://schemas.microsoft.com/office/drawing/2014/main" id="{CC4F0B36-B55E-9335-371A-CBB959EA5863}"/>
              </a:ext>
            </a:extLst>
          </p:cNvPr>
          <p:cNvSpPr txBox="1">
            <a:spLocks/>
          </p:cNvSpPr>
          <p:nvPr/>
        </p:nvSpPr>
        <p:spPr>
          <a:xfrm>
            <a:off x="749300" y="952500"/>
            <a:ext cx="781558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a:t>HOW</a:t>
            </a:r>
            <a:r>
              <a:rPr lang="en-GB" spc="-35"/>
              <a:t> </a:t>
            </a:r>
            <a:r>
              <a:rPr lang="en-GB"/>
              <a:t>DO</a:t>
            </a:r>
            <a:r>
              <a:rPr lang="en-GB" spc="-20"/>
              <a:t> </a:t>
            </a:r>
            <a:r>
              <a:rPr lang="en-GB"/>
              <a:t>WE</a:t>
            </a:r>
            <a:r>
              <a:rPr lang="en-GB" spc="-20"/>
              <a:t> </a:t>
            </a:r>
            <a:r>
              <a:rPr lang="en-GB" spc="-10"/>
              <a:t>COMMEMORATE</a:t>
            </a:r>
            <a:r>
              <a:rPr lang="en-GB" spc="-20"/>
              <a:t> </a:t>
            </a:r>
            <a:r>
              <a:rPr lang="en-GB" spc="-10"/>
              <a:t>REMEMBRANCE?</a:t>
            </a:r>
            <a:endParaRPr lang="en-GB" spc="-10" dirty="0"/>
          </a:p>
        </p:txBody>
      </p:sp>
      <p:sp>
        <p:nvSpPr>
          <p:cNvPr id="12" name="object 13">
            <a:extLst>
              <a:ext uri="{FF2B5EF4-FFF2-40B4-BE49-F238E27FC236}">
                <a16:creationId xmlns:a16="http://schemas.microsoft.com/office/drawing/2014/main" id="{883E74B5-C573-A15C-2A23-3037C5C19A11}"/>
              </a:ext>
            </a:extLst>
          </p:cNvPr>
          <p:cNvSpPr txBox="1"/>
          <p:nvPr/>
        </p:nvSpPr>
        <p:spPr>
          <a:xfrm>
            <a:off x="938098" y="5399214"/>
            <a:ext cx="5179060" cy="896619"/>
          </a:xfrm>
          <a:prstGeom prst="rect">
            <a:avLst/>
          </a:prstGeom>
          <a:solidFill>
            <a:srgbClr val="E8AB12"/>
          </a:solidFill>
        </p:spPr>
        <p:txBody>
          <a:bodyPr vert="horz" wrap="square" lIns="0" tIns="239395" rIns="0" bIns="0" rtlCol="0">
            <a:spAutoFit/>
          </a:bodyPr>
          <a:lstStyle/>
          <a:p>
            <a:pPr marL="304165">
              <a:lnSpc>
                <a:spcPct val="100000"/>
              </a:lnSpc>
              <a:spcBef>
                <a:spcPts val="1885"/>
              </a:spcBef>
            </a:pPr>
            <a:r>
              <a:rPr sz="2400" b="1" spc="-10" dirty="0">
                <a:solidFill>
                  <a:srgbClr val="40474F"/>
                </a:solidFill>
                <a:latin typeface="Calibri"/>
                <a:cs typeface="Calibri"/>
              </a:rPr>
              <a:t>Let’s</a:t>
            </a:r>
            <a:r>
              <a:rPr sz="2400" b="1" spc="-65" dirty="0">
                <a:solidFill>
                  <a:srgbClr val="40474F"/>
                </a:solidFill>
                <a:latin typeface="Calibri"/>
                <a:cs typeface="Calibri"/>
              </a:rPr>
              <a:t> </a:t>
            </a:r>
            <a:r>
              <a:rPr sz="2400" b="1" spc="-10" dirty="0">
                <a:solidFill>
                  <a:srgbClr val="40474F"/>
                </a:solidFill>
                <a:latin typeface="Calibri"/>
                <a:cs typeface="Calibri"/>
              </a:rPr>
              <a:t>take</a:t>
            </a:r>
            <a:r>
              <a:rPr sz="2400" b="1" spc="-60" dirty="0">
                <a:solidFill>
                  <a:srgbClr val="40474F"/>
                </a:solidFill>
                <a:latin typeface="Calibri"/>
                <a:cs typeface="Calibri"/>
              </a:rPr>
              <a:t> </a:t>
            </a:r>
            <a:r>
              <a:rPr sz="2400" b="1" dirty="0">
                <a:solidFill>
                  <a:srgbClr val="40474F"/>
                </a:solidFill>
                <a:latin typeface="Calibri"/>
                <a:cs typeface="Calibri"/>
              </a:rPr>
              <a:t>a</a:t>
            </a:r>
            <a:r>
              <a:rPr sz="2400" b="1" spc="-65" dirty="0">
                <a:solidFill>
                  <a:srgbClr val="40474F"/>
                </a:solidFill>
                <a:latin typeface="Calibri"/>
                <a:cs typeface="Calibri"/>
              </a:rPr>
              <a:t> </a:t>
            </a:r>
            <a:r>
              <a:rPr sz="2400" b="1" dirty="0">
                <a:solidFill>
                  <a:srgbClr val="40474F"/>
                </a:solidFill>
                <a:latin typeface="Calibri"/>
                <a:cs typeface="Calibri"/>
              </a:rPr>
              <a:t>look</a:t>
            </a:r>
            <a:r>
              <a:rPr sz="2400" b="1" spc="-60" dirty="0">
                <a:solidFill>
                  <a:srgbClr val="40474F"/>
                </a:solidFill>
                <a:latin typeface="Calibri"/>
                <a:cs typeface="Calibri"/>
              </a:rPr>
              <a:t> </a:t>
            </a:r>
            <a:r>
              <a:rPr sz="2400" b="1" dirty="0">
                <a:solidFill>
                  <a:srgbClr val="40474F"/>
                </a:solidFill>
                <a:latin typeface="Calibri"/>
                <a:cs typeface="Calibri"/>
              </a:rPr>
              <a:t>at</a:t>
            </a:r>
            <a:r>
              <a:rPr sz="2400" b="1" spc="-65" dirty="0">
                <a:solidFill>
                  <a:srgbClr val="40474F"/>
                </a:solidFill>
                <a:latin typeface="Calibri"/>
                <a:cs typeface="Calibri"/>
              </a:rPr>
              <a:t> </a:t>
            </a:r>
            <a:r>
              <a:rPr sz="2400" b="1" dirty="0">
                <a:solidFill>
                  <a:srgbClr val="40474F"/>
                </a:solidFill>
                <a:latin typeface="Calibri"/>
                <a:cs typeface="Calibri"/>
              </a:rPr>
              <a:t>some</a:t>
            </a:r>
            <a:r>
              <a:rPr sz="2400" b="1" spc="-60" dirty="0">
                <a:solidFill>
                  <a:srgbClr val="40474F"/>
                </a:solidFill>
                <a:latin typeface="Calibri"/>
                <a:cs typeface="Calibri"/>
              </a:rPr>
              <a:t> </a:t>
            </a:r>
            <a:r>
              <a:rPr sz="2400" b="1" spc="-10" dirty="0">
                <a:solidFill>
                  <a:srgbClr val="40474F"/>
                </a:solidFill>
                <a:latin typeface="Calibri"/>
                <a:cs typeface="Calibri"/>
              </a:rPr>
              <a:t>examples…</a:t>
            </a:r>
            <a:endParaRPr sz="2400">
              <a:latin typeface="Calibri"/>
              <a:cs typeface="Calibri"/>
            </a:endParaRPr>
          </a:p>
        </p:txBody>
      </p:sp>
    </p:spTree>
    <p:extLst>
      <p:ext uri="{BB962C8B-B14F-4D97-AF65-F5344CB8AC3E}">
        <p14:creationId xmlns:p14="http://schemas.microsoft.com/office/powerpoint/2010/main" val="493136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49477" y="2515768"/>
            <a:ext cx="3957320" cy="3418840"/>
            <a:chOff x="6149477" y="2515768"/>
            <a:chExt cx="3957320" cy="3418840"/>
          </a:xfrm>
        </p:grpSpPr>
        <p:pic>
          <p:nvPicPr>
            <p:cNvPr id="3" name="object 3"/>
            <p:cNvPicPr/>
            <p:nvPr/>
          </p:nvPicPr>
          <p:blipFill>
            <a:blip r:embed="rId5" cstate="email">
              <a:extLst>
                <a:ext uri="{28A0092B-C50C-407E-A947-70E740481C1C}">
                  <a14:useLocalDpi xmlns:a14="http://schemas.microsoft.com/office/drawing/2010/main"/>
                </a:ext>
              </a:extLst>
            </a:blip>
            <a:stretch>
              <a:fillRect/>
            </a:stretch>
          </p:blipFill>
          <p:spPr>
            <a:xfrm>
              <a:off x="6228499" y="3125364"/>
              <a:ext cx="3878021" cy="1834607"/>
            </a:xfrm>
            <a:prstGeom prst="rect">
              <a:avLst/>
            </a:prstGeom>
          </p:spPr>
        </p:pic>
        <p:pic>
          <p:nvPicPr>
            <p:cNvPr id="4" name="object 4"/>
            <p:cNvPicPr/>
            <p:nvPr/>
          </p:nvPicPr>
          <p:blipFill>
            <a:blip r:embed="rId6" cstate="email">
              <a:extLst>
                <a:ext uri="{28A0092B-C50C-407E-A947-70E740481C1C}">
                  <a14:useLocalDpi xmlns:a14="http://schemas.microsoft.com/office/drawing/2010/main"/>
                </a:ext>
              </a:extLst>
            </a:blip>
            <a:stretch>
              <a:fillRect/>
            </a:stretch>
          </p:blipFill>
          <p:spPr>
            <a:xfrm>
              <a:off x="6149477" y="4099636"/>
              <a:ext cx="3869578" cy="1834609"/>
            </a:xfrm>
            <a:prstGeom prst="rect">
              <a:avLst/>
            </a:prstGeom>
          </p:spPr>
        </p:pic>
        <p:pic>
          <p:nvPicPr>
            <p:cNvPr id="5" name="object 5"/>
            <p:cNvPicPr/>
            <p:nvPr/>
          </p:nvPicPr>
          <p:blipFill>
            <a:blip r:embed="rId7" cstate="email">
              <a:extLst>
                <a:ext uri="{28A0092B-C50C-407E-A947-70E740481C1C}">
                  <a14:useLocalDpi xmlns:a14="http://schemas.microsoft.com/office/drawing/2010/main"/>
                </a:ext>
              </a:extLst>
            </a:blip>
            <a:stretch>
              <a:fillRect/>
            </a:stretch>
          </p:blipFill>
          <p:spPr>
            <a:xfrm>
              <a:off x="6341897" y="3232357"/>
              <a:ext cx="3572192" cy="2606733"/>
            </a:xfrm>
            <a:prstGeom prst="rect">
              <a:avLst/>
            </a:prstGeom>
          </p:spPr>
        </p:pic>
        <p:sp>
          <p:nvSpPr>
            <p:cNvPr id="6" name="object 6"/>
            <p:cNvSpPr/>
            <p:nvPr/>
          </p:nvSpPr>
          <p:spPr>
            <a:xfrm>
              <a:off x="8183406" y="2553863"/>
              <a:ext cx="0" cy="661670"/>
            </a:xfrm>
            <a:custGeom>
              <a:avLst/>
              <a:gdLst/>
              <a:ahLst/>
              <a:cxnLst/>
              <a:rect l="l" t="t" r="r" b="b"/>
              <a:pathLst>
                <a:path h="661669">
                  <a:moveTo>
                    <a:pt x="0" y="661504"/>
                  </a:moveTo>
                  <a:lnTo>
                    <a:pt x="0" y="0"/>
                  </a:lnTo>
                </a:path>
              </a:pathLst>
            </a:custGeom>
            <a:ln w="19050">
              <a:solidFill>
                <a:srgbClr val="FFFFFF"/>
              </a:solidFill>
            </a:ln>
          </p:spPr>
          <p:txBody>
            <a:bodyPr wrap="square" lIns="0" tIns="0" rIns="0" bIns="0" rtlCol="0"/>
            <a:lstStyle/>
            <a:p>
              <a:endParaRPr/>
            </a:p>
          </p:txBody>
        </p:sp>
        <p:pic>
          <p:nvPicPr>
            <p:cNvPr id="7" name="object 7"/>
            <p:cNvPicPr/>
            <p:nvPr/>
          </p:nvPicPr>
          <p:blipFill>
            <a:blip r:embed="rId8" cstate="email">
              <a:extLst>
                <a:ext uri="{28A0092B-C50C-407E-A947-70E740481C1C}">
                  <a14:useLocalDpi xmlns:a14="http://schemas.microsoft.com/office/drawing/2010/main"/>
                </a:ext>
              </a:extLst>
            </a:blip>
            <a:stretch>
              <a:fillRect/>
            </a:stretch>
          </p:blipFill>
          <p:spPr>
            <a:xfrm>
              <a:off x="8145306" y="2515768"/>
              <a:ext cx="76200" cy="76200"/>
            </a:xfrm>
            <a:prstGeom prst="rect">
              <a:avLst/>
            </a:prstGeom>
          </p:spPr>
        </p:pic>
      </p:grpSp>
      <p:grpSp>
        <p:nvGrpSpPr>
          <p:cNvPr id="8" name="object 8"/>
          <p:cNvGrpSpPr/>
          <p:nvPr/>
        </p:nvGrpSpPr>
        <p:grpSpPr>
          <a:xfrm>
            <a:off x="1337881" y="3125365"/>
            <a:ext cx="3957320" cy="3326765"/>
            <a:chOff x="1337881" y="3125365"/>
            <a:chExt cx="3957320" cy="3326765"/>
          </a:xfrm>
        </p:grpSpPr>
        <p:pic>
          <p:nvPicPr>
            <p:cNvPr id="9" name="object 9"/>
            <p:cNvPicPr/>
            <p:nvPr/>
          </p:nvPicPr>
          <p:blipFill>
            <a:blip r:embed="rId9" cstate="email">
              <a:extLst>
                <a:ext uri="{28A0092B-C50C-407E-A947-70E740481C1C}">
                  <a14:useLocalDpi xmlns:a14="http://schemas.microsoft.com/office/drawing/2010/main"/>
                </a:ext>
              </a:extLst>
            </a:blip>
            <a:stretch>
              <a:fillRect/>
            </a:stretch>
          </p:blipFill>
          <p:spPr>
            <a:xfrm>
              <a:off x="1337881" y="3125365"/>
              <a:ext cx="3878029" cy="1834607"/>
            </a:xfrm>
            <a:prstGeom prst="rect">
              <a:avLst/>
            </a:prstGeom>
          </p:spPr>
        </p:pic>
        <p:pic>
          <p:nvPicPr>
            <p:cNvPr id="10" name="object 10"/>
            <p:cNvPicPr/>
            <p:nvPr/>
          </p:nvPicPr>
          <p:blipFill>
            <a:blip r:embed="rId10" cstate="email">
              <a:extLst>
                <a:ext uri="{28A0092B-C50C-407E-A947-70E740481C1C}">
                  <a14:useLocalDpi xmlns:a14="http://schemas.microsoft.com/office/drawing/2010/main"/>
                </a:ext>
              </a:extLst>
            </a:blip>
            <a:stretch>
              <a:fillRect/>
            </a:stretch>
          </p:blipFill>
          <p:spPr>
            <a:xfrm>
              <a:off x="1425346" y="4099636"/>
              <a:ext cx="3869576" cy="1834609"/>
            </a:xfrm>
            <a:prstGeom prst="rect">
              <a:avLst/>
            </a:prstGeom>
          </p:spPr>
        </p:pic>
        <p:pic>
          <p:nvPicPr>
            <p:cNvPr id="11" name="object 11"/>
            <p:cNvPicPr/>
            <p:nvPr/>
          </p:nvPicPr>
          <p:blipFill>
            <a:blip r:embed="rId11" cstate="email">
              <a:extLst>
                <a:ext uri="{28A0092B-C50C-407E-A947-70E740481C1C}">
                  <a14:useLocalDpi xmlns:a14="http://schemas.microsoft.com/office/drawing/2010/main"/>
                </a:ext>
              </a:extLst>
            </a:blip>
            <a:stretch>
              <a:fillRect/>
            </a:stretch>
          </p:blipFill>
          <p:spPr>
            <a:xfrm>
              <a:off x="1537436" y="3232357"/>
              <a:ext cx="3572205" cy="2606733"/>
            </a:xfrm>
            <a:prstGeom prst="rect">
              <a:avLst/>
            </a:prstGeom>
          </p:spPr>
        </p:pic>
        <p:sp>
          <p:nvSpPr>
            <p:cNvPr id="12" name="object 12"/>
            <p:cNvSpPr/>
            <p:nvPr/>
          </p:nvSpPr>
          <p:spPr>
            <a:xfrm>
              <a:off x="3268132"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3" name="object 13"/>
            <p:cNvPicPr/>
            <p:nvPr/>
          </p:nvPicPr>
          <p:blipFill>
            <a:blip r:embed="rId8" cstate="email">
              <a:extLst>
                <a:ext uri="{28A0092B-C50C-407E-A947-70E740481C1C}">
                  <a14:useLocalDpi xmlns:a14="http://schemas.microsoft.com/office/drawing/2010/main"/>
                </a:ext>
              </a:extLst>
            </a:blip>
            <a:stretch>
              <a:fillRect/>
            </a:stretch>
          </p:blipFill>
          <p:spPr>
            <a:xfrm>
              <a:off x="3230032" y="6375400"/>
              <a:ext cx="76200" cy="76200"/>
            </a:xfrm>
            <a:prstGeom prst="rect">
              <a:avLst/>
            </a:prstGeom>
          </p:spPr>
        </p:pic>
      </p:grpSp>
      <p:grpSp>
        <p:nvGrpSpPr>
          <p:cNvPr id="14" name="object 14"/>
          <p:cNvGrpSpPr/>
          <p:nvPr/>
        </p:nvGrpSpPr>
        <p:grpSpPr>
          <a:xfrm>
            <a:off x="11006523" y="3125368"/>
            <a:ext cx="3957045" cy="3326232"/>
            <a:chOff x="11006523" y="3125368"/>
            <a:chExt cx="3957045" cy="3326232"/>
          </a:xfrm>
        </p:grpSpPr>
        <p:pic>
          <p:nvPicPr>
            <p:cNvPr id="15" name="object 15"/>
            <p:cNvPicPr/>
            <p:nvPr/>
          </p:nvPicPr>
          <p:blipFill>
            <a:blip r:embed="rId12" cstate="email">
              <a:extLst>
                <a:ext uri="{28A0092B-C50C-407E-A947-70E740481C1C}">
                  <a14:useLocalDpi xmlns:a14="http://schemas.microsoft.com/office/drawing/2010/main"/>
                </a:ext>
              </a:extLst>
            </a:blip>
            <a:stretch>
              <a:fillRect/>
            </a:stretch>
          </p:blipFill>
          <p:spPr>
            <a:xfrm>
              <a:off x="11085537" y="4099636"/>
              <a:ext cx="3878031" cy="1834610"/>
            </a:xfrm>
            <a:prstGeom prst="rect">
              <a:avLst/>
            </a:prstGeom>
          </p:spPr>
        </p:pic>
        <p:pic>
          <p:nvPicPr>
            <p:cNvPr id="16" name="object 16"/>
            <p:cNvPicPr/>
            <p:nvPr/>
          </p:nvPicPr>
          <p:blipFill>
            <a:blip r:embed="rId13" cstate="email">
              <a:extLst>
                <a:ext uri="{28A0092B-C50C-407E-A947-70E740481C1C}">
                  <a14:useLocalDpi xmlns:a14="http://schemas.microsoft.com/office/drawing/2010/main"/>
                </a:ext>
              </a:extLst>
            </a:blip>
            <a:stretch>
              <a:fillRect/>
            </a:stretch>
          </p:blipFill>
          <p:spPr>
            <a:xfrm>
              <a:off x="11006523" y="3125368"/>
              <a:ext cx="3869570" cy="1834611"/>
            </a:xfrm>
            <a:prstGeom prst="rect">
              <a:avLst/>
            </a:prstGeom>
          </p:spPr>
        </p:pic>
        <p:sp>
          <p:nvSpPr>
            <p:cNvPr id="18" name="object 18"/>
            <p:cNvSpPr/>
            <p:nvPr/>
          </p:nvSpPr>
          <p:spPr>
            <a:xfrm>
              <a:off x="13140265"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9" name="object 19"/>
            <p:cNvPicPr/>
            <p:nvPr/>
          </p:nvPicPr>
          <p:blipFill>
            <a:blip r:embed="rId8" cstate="email">
              <a:extLst>
                <a:ext uri="{28A0092B-C50C-407E-A947-70E740481C1C}">
                  <a14:useLocalDpi xmlns:a14="http://schemas.microsoft.com/office/drawing/2010/main"/>
                </a:ext>
              </a:extLst>
            </a:blip>
            <a:stretch>
              <a:fillRect/>
            </a:stretch>
          </p:blipFill>
          <p:spPr>
            <a:xfrm>
              <a:off x="13102165" y="6375400"/>
              <a:ext cx="76200" cy="76200"/>
            </a:xfrm>
            <a:prstGeom prst="rect">
              <a:avLst/>
            </a:prstGeom>
          </p:spPr>
        </p:pic>
      </p:grpSp>
      <p:pic>
        <p:nvPicPr>
          <p:cNvPr id="20" name="object 20"/>
          <p:cNvPicPr/>
          <p:nvPr/>
        </p:nvPicPr>
        <p:blipFill>
          <a:blip r:embed="rId14" cstate="email">
            <a:extLst>
              <a:ext uri="{28A0092B-C50C-407E-A947-70E740481C1C}">
                <a14:useLocalDpi xmlns:a14="http://schemas.microsoft.com/office/drawing/2010/main"/>
              </a:ext>
            </a:extLst>
          </a:blip>
          <a:stretch>
            <a:fillRect/>
          </a:stretch>
        </p:blipFill>
        <p:spPr>
          <a:xfrm>
            <a:off x="0" y="751728"/>
            <a:ext cx="2726600" cy="871788"/>
          </a:xfrm>
          <a:prstGeom prst="rect">
            <a:avLst/>
          </a:prstGeom>
        </p:spPr>
      </p:pic>
      <p:sp>
        <p:nvSpPr>
          <p:cNvPr id="21" name="object 21"/>
          <p:cNvSpPr txBox="1"/>
          <p:nvPr/>
        </p:nvSpPr>
        <p:spPr>
          <a:xfrm>
            <a:off x="1540059" y="6591300"/>
            <a:ext cx="3448685" cy="936154"/>
          </a:xfrm>
          <a:prstGeom prst="rect">
            <a:avLst/>
          </a:prstGeom>
        </p:spPr>
        <p:txBody>
          <a:bodyPr vert="horz" wrap="square" lIns="0" tIns="12700" rIns="0" bIns="0" rtlCol="0">
            <a:spAutoFit/>
          </a:bodyPr>
          <a:lstStyle/>
          <a:p>
            <a:pPr marL="12065" marR="5080" indent="-1270" algn="ctr">
              <a:lnSpc>
                <a:spcPct val="100000"/>
              </a:lnSpc>
              <a:spcBef>
                <a:spcPts val="100"/>
              </a:spcBef>
            </a:pPr>
            <a:r>
              <a:rPr sz="2000" b="1" dirty="0">
                <a:solidFill>
                  <a:srgbClr val="FFFFFF"/>
                </a:solidFill>
                <a:latin typeface="Calibri"/>
                <a:cs typeface="Calibri"/>
              </a:rPr>
              <a:t>We</a:t>
            </a:r>
            <a:r>
              <a:rPr sz="2000" b="1" spc="-65" dirty="0">
                <a:solidFill>
                  <a:srgbClr val="FFFFFF"/>
                </a:solidFill>
                <a:latin typeface="Calibri"/>
                <a:cs typeface="Calibri"/>
              </a:rPr>
              <a:t> </a:t>
            </a:r>
            <a:r>
              <a:rPr sz="2000" b="1" spc="-10" dirty="0">
                <a:solidFill>
                  <a:srgbClr val="FFFFFF"/>
                </a:solidFill>
                <a:latin typeface="Calibri"/>
                <a:cs typeface="Calibri"/>
              </a:rPr>
              <a:t>Remember</a:t>
            </a:r>
            <a:r>
              <a:rPr sz="2000" b="1" spc="-60" dirty="0">
                <a:solidFill>
                  <a:srgbClr val="FFFFFF"/>
                </a:solidFill>
                <a:latin typeface="Calibri"/>
                <a:cs typeface="Calibri"/>
              </a:rPr>
              <a:t> </a:t>
            </a:r>
            <a:r>
              <a:rPr lang="en-GB" sz="2000" b="1" dirty="0">
                <a:solidFill>
                  <a:srgbClr val="FFFFFF"/>
                </a:solidFill>
                <a:latin typeface="Calibri"/>
                <a:cs typeface="Calibri"/>
              </a:rPr>
              <a:t>–</a:t>
            </a:r>
            <a:r>
              <a:rPr sz="2000" b="1" spc="-60" dirty="0">
                <a:solidFill>
                  <a:srgbClr val="FFFFFF"/>
                </a:solidFill>
                <a:latin typeface="Calibri"/>
                <a:cs typeface="Calibri"/>
              </a:rPr>
              <a:t> </a:t>
            </a:r>
            <a:r>
              <a:rPr sz="2000" b="1" dirty="0">
                <a:solidFill>
                  <a:srgbClr val="FFFFFF"/>
                </a:solidFill>
                <a:latin typeface="Calibri"/>
                <a:cs typeface="Calibri"/>
              </a:rPr>
              <a:t>The</a:t>
            </a:r>
            <a:r>
              <a:rPr sz="2000" b="1" spc="-60" dirty="0">
                <a:solidFill>
                  <a:srgbClr val="FFFFFF"/>
                </a:solidFill>
                <a:latin typeface="Calibri"/>
                <a:cs typeface="Calibri"/>
              </a:rPr>
              <a:t> </a:t>
            </a:r>
            <a:r>
              <a:rPr sz="2000" b="1" spc="-10" dirty="0">
                <a:solidFill>
                  <a:srgbClr val="FFFFFF"/>
                </a:solidFill>
                <a:latin typeface="Calibri"/>
                <a:cs typeface="Calibri"/>
              </a:rPr>
              <a:t>traditional </a:t>
            </a:r>
            <a:r>
              <a:rPr sz="2000" b="1" spc="-20" dirty="0">
                <a:solidFill>
                  <a:srgbClr val="FFFFFF"/>
                </a:solidFill>
                <a:latin typeface="Calibri"/>
                <a:cs typeface="Calibri"/>
              </a:rPr>
              <a:t>Remembrance</a:t>
            </a:r>
            <a:r>
              <a:rPr sz="2000" b="1" spc="-60" dirty="0">
                <a:solidFill>
                  <a:srgbClr val="FFFFFF"/>
                </a:solidFill>
                <a:latin typeface="Calibri"/>
                <a:cs typeface="Calibri"/>
              </a:rPr>
              <a:t> </a:t>
            </a:r>
            <a:r>
              <a:rPr sz="2000" b="1" dirty="0">
                <a:solidFill>
                  <a:srgbClr val="FFFFFF"/>
                </a:solidFill>
                <a:latin typeface="Calibri"/>
                <a:cs typeface="Calibri"/>
              </a:rPr>
              <a:t>Sunday</a:t>
            </a:r>
            <a:r>
              <a:rPr sz="2000" b="1" spc="-60" dirty="0">
                <a:solidFill>
                  <a:srgbClr val="FFFFFF"/>
                </a:solidFill>
                <a:latin typeface="Calibri"/>
                <a:cs typeface="Calibri"/>
              </a:rPr>
              <a:t> </a:t>
            </a:r>
            <a:r>
              <a:rPr sz="2000" b="1" dirty="0">
                <a:solidFill>
                  <a:srgbClr val="FFFFFF"/>
                </a:solidFill>
                <a:latin typeface="Calibri"/>
                <a:cs typeface="Calibri"/>
              </a:rPr>
              <a:t>Service</a:t>
            </a:r>
            <a:r>
              <a:rPr sz="2000" b="1" spc="-60" dirty="0">
                <a:solidFill>
                  <a:srgbClr val="FFFFFF"/>
                </a:solidFill>
                <a:latin typeface="Calibri"/>
                <a:cs typeface="Calibri"/>
              </a:rPr>
              <a:t> </a:t>
            </a:r>
            <a:r>
              <a:rPr sz="2000" b="1" spc="-25" dirty="0">
                <a:solidFill>
                  <a:srgbClr val="FFFFFF"/>
                </a:solidFill>
                <a:latin typeface="Calibri"/>
                <a:cs typeface="Calibri"/>
              </a:rPr>
              <a:t>at </a:t>
            </a:r>
            <a:r>
              <a:rPr sz="2000" b="1" dirty="0">
                <a:solidFill>
                  <a:srgbClr val="FFFFFF"/>
                </a:solidFill>
                <a:latin typeface="Calibri"/>
                <a:cs typeface="Calibri"/>
              </a:rPr>
              <a:t>the</a:t>
            </a:r>
            <a:r>
              <a:rPr sz="2000" b="1" spc="-40" dirty="0">
                <a:solidFill>
                  <a:srgbClr val="FFFFFF"/>
                </a:solidFill>
                <a:latin typeface="Calibri"/>
                <a:cs typeface="Calibri"/>
              </a:rPr>
              <a:t> </a:t>
            </a:r>
            <a:r>
              <a:rPr sz="2000" b="1" spc="-10" dirty="0">
                <a:solidFill>
                  <a:srgbClr val="FFFFFF"/>
                </a:solidFill>
                <a:latin typeface="Calibri"/>
                <a:cs typeface="Calibri"/>
              </a:rPr>
              <a:t>Cenotaph,</a:t>
            </a:r>
            <a:r>
              <a:rPr sz="2000" b="1" spc="-40" dirty="0">
                <a:solidFill>
                  <a:srgbClr val="FFFFFF"/>
                </a:solidFill>
                <a:latin typeface="Calibri"/>
                <a:cs typeface="Calibri"/>
              </a:rPr>
              <a:t> </a:t>
            </a:r>
            <a:r>
              <a:rPr sz="2000" b="1" spc="-10" dirty="0">
                <a:solidFill>
                  <a:srgbClr val="FFFFFF"/>
                </a:solidFill>
                <a:latin typeface="Calibri"/>
                <a:cs typeface="Calibri"/>
              </a:rPr>
              <a:t>London.</a:t>
            </a:r>
            <a:endParaRPr sz="2000" dirty="0">
              <a:latin typeface="Calibri"/>
              <a:cs typeface="Calibri"/>
            </a:endParaRPr>
          </a:p>
        </p:txBody>
      </p:sp>
      <p:sp>
        <p:nvSpPr>
          <p:cNvPr id="22" name="object 22"/>
          <p:cNvSpPr txBox="1"/>
          <p:nvPr/>
        </p:nvSpPr>
        <p:spPr>
          <a:xfrm>
            <a:off x="6259691" y="1202740"/>
            <a:ext cx="3846829" cy="1243930"/>
          </a:xfrm>
          <a:prstGeom prst="rect">
            <a:avLst/>
          </a:prstGeom>
        </p:spPr>
        <p:txBody>
          <a:bodyPr vert="horz" wrap="square" lIns="0" tIns="12700" rIns="0" bIns="0" rtlCol="0">
            <a:spAutoFit/>
          </a:bodyPr>
          <a:lstStyle/>
          <a:p>
            <a:pPr marL="12700" marR="5080" algn="ctr">
              <a:lnSpc>
                <a:spcPct val="100000"/>
              </a:lnSpc>
              <a:spcBef>
                <a:spcPts val="100"/>
              </a:spcBef>
            </a:pPr>
            <a:r>
              <a:rPr sz="2000" b="1" dirty="0">
                <a:solidFill>
                  <a:srgbClr val="FFFFFF"/>
                </a:solidFill>
                <a:latin typeface="Calibri"/>
                <a:cs typeface="Calibri"/>
              </a:rPr>
              <a:t>We</a:t>
            </a:r>
            <a:r>
              <a:rPr sz="2000" b="1" spc="-60" dirty="0">
                <a:solidFill>
                  <a:srgbClr val="FFFFFF"/>
                </a:solidFill>
                <a:latin typeface="Calibri"/>
                <a:cs typeface="Calibri"/>
              </a:rPr>
              <a:t> </a:t>
            </a:r>
            <a:r>
              <a:rPr sz="2000" b="1" dirty="0">
                <a:solidFill>
                  <a:srgbClr val="FFFFFF"/>
                </a:solidFill>
                <a:latin typeface="Calibri"/>
                <a:cs typeface="Calibri"/>
              </a:rPr>
              <a:t>All</a:t>
            </a:r>
            <a:r>
              <a:rPr sz="2000" b="1" spc="-55" dirty="0">
                <a:solidFill>
                  <a:srgbClr val="FFFFFF"/>
                </a:solidFill>
                <a:latin typeface="Calibri"/>
                <a:cs typeface="Calibri"/>
              </a:rPr>
              <a:t> </a:t>
            </a:r>
            <a:r>
              <a:rPr sz="2000" b="1" spc="-10" dirty="0">
                <a:solidFill>
                  <a:srgbClr val="FFFFFF"/>
                </a:solidFill>
                <a:latin typeface="Calibri"/>
                <a:cs typeface="Calibri"/>
              </a:rPr>
              <a:t>Remember</a:t>
            </a:r>
            <a:r>
              <a:rPr sz="2000" b="1" spc="-55" dirty="0">
                <a:solidFill>
                  <a:srgbClr val="FFFFFF"/>
                </a:solidFill>
                <a:latin typeface="Calibri"/>
                <a:cs typeface="Calibri"/>
              </a:rPr>
              <a:t> </a:t>
            </a:r>
            <a:r>
              <a:rPr lang="en-GB" sz="2000" b="1" dirty="0">
                <a:solidFill>
                  <a:srgbClr val="FFFFFF"/>
                </a:solidFill>
                <a:latin typeface="Calibri"/>
                <a:cs typeface="Calibri"/>
              </a:rPr>
              <a:t>–</a:t>
            </a:r>
            <a:r>
              <a:rPr sz="2000" b="1" spc="-55" dirty="0">
                <a:solidFill>
                  <a:srgbClr val="FFFFFF"/>
                </a:solidFill>
                <a:latin typeface="Calibri"/>
                <a:cs typeface="Calibri"/>
              </a:rPr>
              <a:t> </a:t>
            </a:r>
            <a:r>
              <a:rPr sz="2000" b="1" dirty="0">
                <a:solidFill>
                  <a:srgbClr val="FFFFFF"/>
                </a:solidFill>
                <a:latin typeface="Calibri"/>
                <a:cs typeface="Calibri"/>
              </a:rPr>
              <a:t>The</a:t>
            </a:r>
            <a:r>
              <a:rPr sz="2000" b="1" spc="-55" dirty="0">
                <a:solidFill>
                  <a:srgbClr val="FFFFFF"/>
                </a:solidFill>
                <a:latin typeface="Calibri"/>
                <a:cs typeface="Calibri"/>
              </a:rPr>
              <a:t> </a:t>
            </a:r>
            <a:r>
              <a:rPr sz="2000" b="1" spc="-10" dirty="0">
                <a:solidFill>
                  <a:srgbClr val="FFFFFF"/>
                </a:solidFill>
                <a:latin typeface="Calibri"/>
                <a:cs typeface="Calibri"/>
              </a:rPr>
              <a:t>first</a:t>
            </a:r>
            <a:r>
              <a:rPr sz="2000" b="1" spc="-60" dirty="0">
                <a:solidFill>
                  <a:srgbClr val="FFFFFF"/>
                </a:solidFill>
                <a:latin typeface="Calibri"/>
                <a:cs typeface="Calibri"/>
              </a:rPr>
              <a:t> </a:t>
            </a:r>
            <a:r>
              <a:rPr sz="2000" b="1" spc="-10" dirty="0">
                <a:solidFill>
                  <a:srgbClr val="FFFFFF"/>
                </a:solidFill>
                <a:latin typeface="Calibri"/>
                <a:cs typeface="Calibri"/>
              </a:rPr>
              <a:t>LGBTQ+ marches</a:t>
            </a:r>
            <a:r>
              <a:rPr sz="2000" b="1" spc="-50" dirty="0">
                <a:solidFill>
                  <a:srgbClr val="FFFFFF"/>
                </a:solidFill>
                <a:latin typeface="Calibri"/>
                <a:cs typeface="Calibri"/>
              </a:rPr>
              <a:t> </a:t>
            </a:r>
            <a:r>
              <a:rPr sz="2000" b="1" dirty="0">
                <a:solidFill>
                  <a:srgbClr val="FFFFFF"/>
                </a:solidFill>
                <a:latin typeface="Calibri"/>
                <a:cs typeface="Calibri"/>
              </a:rPr>
              <a:t>were</a:t>
            </a:r>
            <a:r>
              <a:rPr sz="2000" b="1" spc="-50" dirty="0">
                <a:solidFill>
                  <a:srgbClr val="FFFFFF"/>
                </a:solidFill>
                <a:latin typeface="Calibri"/>
                <a:cs typeface="Calibri"/>
              </a:rPr>
              <a:t> </a:t>
            </a:r>
            <a:r>
              <a:rPr sz="2000" b="1" dirty="0">
                <a:solidFill>
                  <a:srgbClr val="FFFFFF"/>
                </a:solidFill>
                <a:latin typeface="Calibri"/>
                <a:cs typeface="Calibri"/>
              </a:rPr>
              <a:t>held</a:t>
            </a:r>
            <a:r>
              <a:rPr sz="2000" b="1" spc="-45"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dirty="0">
                <a:solidFill>
                  <a:srgbClr val="FFFFFF"/>
                </a:solidFill>
                <a:latin typeface="Calibri"/>
                <a:cs typeface="Calibri"/>
              </a:rPr>
              <a:t>2021</a:t>
            </a:r>
            <a:r>
              <a:rPr sz="2000" b="1" spc="-45"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spc="-25" dirty="0">
                <a:solidFill>
                  <a:srgbClr val="FFFFFF"/>
                </a:solidFill>
                <a:latin typeface="Calibri"/>
                <a:cs typeface="Calibri"/>
              </a:rPr>
              <a:t>the </a:t>
            </a:r>
            <a:r>
              <a:rPr sz="2000" b="1" spc="-20" dirty="0">
                <a:solidFill>
                  <a:srgbClr val="FFFFFF"/>
                </a:solidFill>
                <a:latin typeface="Calibri"/>
                <a:cs typeface="Calibri"/>
              </a:rPr>
              <a:t>Remembrance</a:t>
            </a:r>
            <a:r>
              <a:rPr sz="2000" b="1" spc="-60" dirty="0">
                <a:solidFill>
                  <a:srgbClr val="FFFFFF"/>
                </a:solidFill>
                <a:latin typeface="Calibri"/>
                <a:cs typeface="Calibri"/>
              </a:rPr>
              <a:t> </a:t>
            </a:r>
            <a:r>
              <a:rPr sz="2000" b="1" dirty="0">
                <a:solidFill>
                  <a:srgbClr val="FFFFFF"/>
                </a:solidFill>
                <a:latin typeface="Calibri"/>
                <a:cs typeface="Calibri"/>
              </a:rPr>
              <a:t>Sunday</a:t>
            </a:r>
            <a:r>
              <a:rPr sz="2000" b="1" spc="-55" dirty="0">
                <a:solidFill>
                  <a:srgbClr val="FFFFFF"/>
                </a:solidFill>
                <a:latin typeface="Calibri"/>
                <a:cs typeface="Calibri"/>
              </a:rPr>
              <a:t> </a:t>
            </a:r>
            <a:r>
              <a:rPr sz="2000" b="1" spc="-10" dirty="0">
                <a:solidFill>
                  <a:srgbClr val="FFFFFF"/>
                </a:solidFill>
                <a:latin typeface="Calibri"/>
                <a:cs typeface="Calibri"/>
              </a:rPr>
              <a:t>parade.</a:t>
            </a:r>
            <a:endParaRPr sz="2000" dirty="0">
              <a:latin typeface="Calibri"/>
              <a:cs typeface="Calibri"/>
            </a:endParaRPr>
          </a:p>
        </p:txBody>
      </p:sp>
      <p:sp>
        <p:nvSpPr>
          <p:cNvPr id="23" name="object 23"/>
          <p:cNvSpPr txBox="1"/>
          <p:nvPr/>
        </p:nvSpPr>
        <p:spPr>
          <a:xfrm>
            <a:off x="11465902" y="6591300"/>
            <a:ext cx="3332118" cy="1551707"/>
          </a:xfrm>
          <a:prstGeom prst="rect">
            <a:avLst/>
          </a:prstGeom>
        </p:spPr>
        <p:txBody>
          <a:bodyPr vert="horz" wrap="square" lIns="0" tIns="12700" rIns="0" bIns="0" rtlCol="0">
            <a:spAutoFit/>
          </a:bodyPr>
          <a:lstStyle/>
          <a:p>
            <a:pPr marL="12700" marR="5080" algn="ctr">
              <a:lnSpc>
                <a:spcPct val="100000"/>
              </a:lnSpc>
              <a:spcBef>
                <a:spcPts val="100"/>
              </a:spcBef>
            </a:pPr>
            <a:r>
              <a:rPr sz="2000" b="1" spc="-10" dirty="0">
                <a:solidFill>
                  <a:srgbClr val="FFFFFF"/>
                </a:solidFill>
                <a:latin typeface="Calibri"/>
                <a:cs typeface="Calibri"/>
              </a:rPr>
              <a:t>Children</a:t>
            </a:r>
            <a:r>
              <a:rPr sz="2000" b="1" spc="-50" dirty="0">
                <a:solidFill>
                  <a:srgbClr val="FFFFFF"/>
                </a:solidFill>
                <a:latin typeface="Calibri"/>
                <a:cs typeface="Calibri"/>
              </a:rPr>
              <a:t> </a:t>
            </a:r>
            <a:r>
              <a:rPr sz="2000" b="1" spc="-10" dirty="0">
                <a:solidFill>
                  <a:srgbClr val="FFFFFF"/>
                </a:solidFill>
                <a:latin typeface="Calibri"/>
                <a:cs typeface="Calibri"/>
              </a:rPr>
              <a:t>Remember</a:t>
            </a:r>
            <a:r>
              <a:rPr sz="2000" b="1" spc="-45" dirty="0">
                <a:solidFill>
                  <a:srgbClr val="FFFFFF"/>
                </a:solidFill>
                <a:latin typeface="Calibri"/>
                <a:cs typeface="Calibri"/>
              </a:rPr>
              <a:t> </a:t>
            </a:r>
            <a:r>
              <a:rPr lang="en-GB" sz="2000" b="1" dirty="0">
                <a:solidFill>
                  <a:srgbClr val="FFFFFF"/>
                </a:solidFill>
                <a:latin typeface="Calibri"/>
                <a:cs typeface="Calibri"/>
              </a:rPr>
              <a:t>–</a:t>
            </a:r>
            <a:r>
              <a:rPr sz="2000" b="1" spc="-45" dirty="0">
                <a:solidFill>
                  <a:srgbClr val="FFFFFF"/>
                </a:solidFill>
                <a:latin typeface="Calibri"/>
                <a:cs typeface="Calibri"/>
              </a:rPr>
              <a:t> </a:t>
            </a:r>
            <a:r>
              <a:rPr sz="2000" b="1" spc="-10" dirty="0">
                <a:solidFill>
                  <a:srgbClr val="FFFFFF"/>
                </a:solidFill>
                <a:latin typeface="Calibri"/>
                <a:cs typeface="Calibri"/>
              </a:rPr>
              <a:t>Children </a:t>
            </a:r>
            <a:r>
              <a:rPr sz="2000" b="1" dirty="0">
                <a:solidFill>
                  <a:srgbClr val="FFFFFF"/>
                </a:solidFill>
                <a:latin typeface="Calibri"/>
                <a:cs typeface="Calibri"/>
              </a:rPr>
              <a:t>and</a:t>
            </a:r>
            <a:r>
              <a:rPr sz="2000" b="1" spc="-60" dirty="0">
                <a:solidFill>
                  <a:srgbClr val="FFFFFF"/>
                </a:solidFill>
                <a:latin typeface="Calibri"/>
                <a:cs typeface="Calibri"/>
              </a:rPr>
              <a:t> </a:t>
            </a:r>
            <a:r>
              <a:rPr sz="2000" b="1" dirty="0">
                <a:solidFill>
                  <a:srgbClr val="FFFFFF"/>
                </a:solidFill>
                <a:latin typeface="Calibri"/>
                <a:cs typeface="Calibri"/>
              </a:rPr>
              <a:t>young</a:t>
            </a:r>
            <a:r>
              <a:rPr sz="2000" b="1" spc="-60" dirty="0">
                <a:solidFill>
                  <a:srgbClr val="FFFFFF"/>
                </a:solidFill>
                <a:latin typeface="Calibri"/>
                <a:cs typeface="Calibri"/>
              </a:rPr>
              <a:t> </a:t>
            </a:r>
            <a:r>
              <a:rPr sz="2000" b="1" dirty="0">
                <a:solidFill>
                  <a:srgbClr val="FFFFFF"/>
                </a:solidFill>
                <a:latin typeface="Calibri"/>
                <a:cs typeface="Calibri"/>
              </a:rPr>
              <a:t>people</a:t>
            </a:r>
            <a:r>
              <a:rPr lang="en-GB" sz="2000" b="1" dirty="0">
                <a:solidFill>
                  <a:srgbClr val="FFFFFF"/>
                </a:solidFill>
                <a:latin typeface="Calibri"/>
                <a:cs typeface="Calibri"/>
              </a:rPr>
              <a:t> take part in Remembrance activities in school and in with clubs or with their family</a:t>
            </a:r>
            <a:r>
              <a:rPr sz="2000" b="1" spc="-10" dirty="0">
                <a:solidFill>
                  <a:srgbClr val="FFFFFF"/>
                </a:solidFill>
                <a:latin typeface="Calibri"/>
                <a:cs typeface="Calibri"/>
              </a:rPr>
              <a:t>.</a:t>
            </a:r>
            <a:endParaRPr sz="2000" dirty="0">
              <a:latin typeface="Calibri"/>
              <a:cs typeface="Calibri"/>
            </a:endParaRPr>
          </a:p>
        </p:txBody>
      </p:sp>
      <p:sp>
        <p:nvSpPr>
          <p:cNvPr id="24" name="object 24"/>
          <p:cNvSpPr txBox="1">
            <a:spLocks noGrp="1"/>
          </p:cNvSpPr>
          <p:nvPr>
            <p:ph type="title" idx="4294967295"/>
          </p:nvPr>
        </p:nvSpPr>
        <p:spPr>
          <a:xfrm>
            <a:off x="749300" y="952500"/>
            <a:ext cx="1630680" cy="513080"/>
          </a:xfrm>
          <a:prstGeom prst="rect">
            <a:avLst/>
          </a:prstGeom>
        </p:spPr>
        <p:txBody>
          <a:bodyPr vert="horz" wrap="square" lIns="0" tIns="12700" rIns="0" bIns="0" rtlCol="0">
            <a:spAutoFit/>
          </a:bodyPr>
          <a:lstStyle/>
          <a:p>
            <a:pPr marL="12700">
              <a:lnSpc>
                <a:spcPct val="100000"/>
              </a:lnSpc>
              <a:spcBef>
                <a:spcPts val="100"/>
              </a:spcBef>
            </a:pPr>
            <a:r>
              <a:rPr spc="-25" dirty="0"/>
              <a:t>PARADES</a:t>
            </a:r>
          </a:p>
        </p:txBody>
      </p:sp>
      <p:pic>
        <p:nvPicPr>
          <p:cNvPr id="2050" name="Picture 2">
            <a:extLst>
              <a:ext uri="{FF2B5EF4-FFF2-40B4-BE49-F238E27FC236}">
                <a16:creationId xmlns:a16="http://schemas.microsoft.com/office/drawing/2014/main" id="{C562C741-8130-044A-B36C-1810989A4C9E}"/>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p:blipFill>
        <p:spPr bwMode="auto">
          <a:xfrm>
            <a:off x="11173002" y="3232358"/>
            <a:ext cx="3627269" cy="2606732"/>
          </a:xfrm>
          <a:prstGeom prst="rect">
            <a:avLst/>
          </a:prstGeom>
          <a:noFill/>
          <a:extLst>
            <a:ext uri="{909E8E84-426E-40DD-AFC4-6F175D3DCCD1}">
              <a14:hiddenFill xmlns:a14="http://schemas.microsoft.com/office/drawing/2010/main">
                <a:solidFill>
                  <a:srgbClr val="FFFFFF"/>
                </a:solidFill>
              </a14:hiddenFill>
            </a:ext>
          </a:extLst>
        </p:spPr>
      </p:pic>
      <p:pic>
        <p:nvPicPr>
          <p:cNvPr id="27" name="62050__benboncan__last-post-2.wav">
            <a:hlinkClick r:id="" action="ppaction://media"/>
            <a:extLst>
              <a:ext uri="{FF2B5EF4-FFF2-40B4-BE49-F238E27FC236}">
                <a16:creationId xmlns:a16="http://schemas.microsoft.com/office/drawing/2014/main" id="{87CC592A-9F52-7F4D-AA7B-48ABE094CB63}"/>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953734" y="796340"/>
            <a:ext cx="812800" cy="812800"/>
          </a:xfrm>
          <a:prstGeom prst="rect">
            <a:avLst/>
          </a:prstGeom>
        </p:spPr>
      </p:pic>
      <p:sp>
        <p:nvSpPr>
          <p:cNvPr id="26" name="TextBox 25">
            <a:extLst>
              <a:ext uri="{FF2B5EF4-FFF2-40B4-BE49-F238E27FC236}">
                <a16:creationId xmlns:a16="http://schemas.microsoft.com/office/drawing/2014/main" id="{6975DC33-2685-D6A3-6D6C-059618F5437F}"/>
              </a:ext>
            </a:extLst>
          </p:cNvPr>
          <p:cNvSpPr txBox="1"/>
          <p:nvPr/>
        </p:nvSpPr>
        <p:spPr>
          <a:xfrm>
            <a:off x="664026" y="8534400"/>
            <a:ext cx="4445615" cy="246221"/>
          </a:xfrm>
          <a:prstGeom prst="rect">
            <a:avLst/>
          </a:prstGeom>
          <a:noFill/>
        </p:spPr>
        <p:txBody>
          <a:bodyPr wrap="square">
            <a:spAutoFit/>
          </a:bodyPr>
          <a:lstStyle/>
          <a:p>
            <a:r>
              <a:rPr lang="en-GB" sz="1000" dirty="0">
                <a:solidFill>
                  <a:schemeClr val="bg1"/>
                </a:solidFill>
                <a:effectLst/>
                <a:latin typeface="Arial" panose="020B0604020202020204" pitchFamily="34" charset="0"/>
                <a:cs typeface="Arial" panose="020B0604020202020204" pitchFamily="34" charset="0"/>
              </a:rPr>
              <a:t>Sound clip: "</a:t>
            </a:r>
            <a:r>
              <a:rPr lang="en-GB" sz="1000" b="0" i="0" u="none" strike="noStrike" dirty="0">
                <a:solidFill>
                  <a:schemeClr val="bg1"/>
                </a:solidFill>
                <a:effectLst/>
                <a:latin typeface="Arial" panose="020B0604020202020204" pitchFamily="34" charset="0"/>
                <a:cs typeface="Arial" panose="020B0604020202020204" pitchFamily="34" charset="0"/>
                <a:hlinkClick r:id="rId17" tooltip="https://freesound.org/people/Benboncan/sounds/62050/#">
                  <a:extLst>
                    <a:ext uri="{A12FA001-AC4F-418D-AE19-62706E023703}">
                      <ahyp:hlinkClr xmlns:ahyp="http://schemas.microsoft.com/office/drawing/2018/hyperlinkcolor" val="tx"/>
                    </a:ext>
                  </a:extLst>
                </a:hlinkClick>
              </a:rPr>
              <a:t>Last Post 2.wav</a:t>
            </a:r>
            <a:r>
              <a:rPr lang="en-GB" sz="1000" dirty="0">
                <a:solidFill>
                  <a:schemeClr val="bg1"/>
                </a:solidFill>
                <a:effectLst/>
                <a:latin typeface="Arial" panose="020B0604020202020204" pitchFamily="34" charset="0"/>
                <a:cs typeface="Arial" panose="020B0604020202020204" pitchFamily="34" charset="0"/>
              </a:rPr>
              <a:t>" by </a:t>
            </a:r>
            <a:r>
              <a:rPr lang="en-GB" sz="1000" b="0" i="0" u="none" strike="noStrike" dirty="0">
                <a:solidFill>
                  <a:schemeClr val="bg1"/>
                </a:solidFill>
                <a:effectLst/>
                <a:latin typeface="Arial" panose="020B0604020202020204" pitchFamily="34" charset="0"/>
                <a:cs typeface="Arial" panose="020B0604020202020204" pitchFamily="34" charset="0"/>
                <a:hlinkClick r:id="rId18" tooltip="https://freesound.org/people/Benboncan/">
                  <a:extLst>
                    <a:ext uri="{A12FA001-AC4F-418D-AE19-62706E023703}">
                      <ahyp:hlinkClr xmlns:ahyp="http://schemas.microsoft.com/office/drawing/2018/hyperlinkcolor" val="tx"/>
                    </a:ext>
                  </a:extLst>
                </a:hlinkClick>
              </a:rPr>
              <a:t>Benboncan</a:t>
            </a:r>
            <a:r>
              <a:rPr lang="en-GB" sz="1000" dirty="0">
                <a:solidFill>
                  <a:schemeClr val="bg1"/>
                </a:solidFill>
                <a:effectLst/>
                <a:latin typeface="Arial" panose="020B0604020202020204" pitchFamily="34" charset="0"/>
                <a:cs typeface="Arial" panose="020B0604020202020204" pitchFamily="34" charset="0"/>
              </a:rPr>
              <a:t> is licensed under </a:t>
            </a:r>
            <a:r>
              <a:rPr lang="en-GB" sz="1000" b="0" i="0" u="none" strike="noStrike" dirty="0">
                <a:solidFill>
                  <a:schemeClr val="bg1"/>
                </a:solidFill>
                <a:effectLst/>
                <a:latin typeface="Arial" panose="020B0604020202020204" pitchFamily="34" charset="0"/>
                <a:cs typeface="Arial" panose="020B0604020202020204" pitchFamily="34" charset="0"/>
                <a:hlinkClick r:id="rId19" tooltip="https://creativecommons.org/licenses/by/4.0/https://creativecommons.org/licenses/by/2.0/">
                  <a:extLst>
                    <a:ext uri="{A12FA001-AC4F-418D-AE19-62706E023703}">
                      <ahyp:hlinkClr xmlns:ahyp="http://schemas.microsoft.com/office/drawing/2018/hyperlinkcolor" val="tx"/>
                    </a:ext>
                  </a:extLst>
                </a:hlinkClick>
              </a:rPr>
              <a:t>CC BY 4.0</a:t>
            </a:r>
            <a:r>
              <a:rPr lang="en-GB" sz="1000" dirty="0">
                <a:solidFill>
                  <a:schemeClr val="bg1"/>
                </a:solidFill>
                <a:effectLst/>
                <a:latin typeface="Arial" panose="020B0604020202020204" pitchFamily="34" charset="0"/>
                <a:cs typeface="Arial" panose="020B0604020202020204" pitchFamily="34" charset="0"/>
              </a:rPr>
              <a:t>.</a:t>
            </a:r>
            <a:endParaRPr lang="en-GB" sz="1000" dirty="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427"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49477" y="2515768"/>
            <a:ext cx="3957043" cy="3418477"/>
            <a:chOff x="6149477" y="2515768"/>
            <a:chExt cx="3957043" cy="3418477"/>
          </a:xfrm>
        </p:grpSpPr>
        <p:pic>
          <p:nvPicPr>
            <p:cNvPr id="3" name="object 3"/>
            <p:cNvPicPr/>
            <p:nvPr/>
          </p:nvPicPr>
          <p:blipFill>
            <a:blip r:embed="rId5" cstate="email">
              <a:extLst>
                <a:ext uri="{28A0092B-C50C-407E-A947-70E740481C1C}">
                  <a14:useLocalDpi xmlns:a14="http://schemas.microsoft.com/office/drawing/2010/main"/>
                </a:ext>
              </a:extLst>
            </a:blip>
            <a:stretch>
              <a:fillRect/>
            </a:stretch>
          </p:blipFill>
          <p:spPr>
            <a:xfrm>
              <a:off x="6228499" y="3125364"/>
              <a:ext cx="3878021" cy="1834607"/>
            </a:xfrm>
            <a:prstGeom prst="rect">
              <a:avLst/>
            </a:prstGeom>
          </p:spPr>
        </p:pic>
        <p:pic>
          <p:nvPicPr>
            <p:cNvPr id="4" name="object 4"/>
            <p:cNvPicPr/>
            <p:nvPr/>
          </p:nvPicPr>
          <p:blipFill>
            <a:blip r:embed="rId6" cstate="email">
              <a:extLst>
                <a:ext uri="{28A0092B-C50C-407E-A947-70E740481C1C}">
                  <a14:useLocalDpi xmlns:a14="http://schemas.microsoft.com/office/drawing/2010/main"/>
                </a:ext>
              </a:extLst>
            </a:blip>
            <a:stretch>
              <a:fillRect/>
            </a:stretch>
          </p:blipFill>
          <p:spPr>
            <a:xfrm>
              <a:off x="6149477" y="4099636"/>
              <a:ext cx="3869578" cy="1834609"/>
            </a:xfrm>
            <a:prstGeom prst="rect">
              <a:avLst/>
            </a:prstGeom>
          </p:spPr>
        </p:pic>
        <p:sp>
          <p:nvSpPr>
            <p:cNvPr id="6" name="object 6"/>
            <p:cNvSpPr/>
            <p:nvPr/>
          </p:nvSpPr>
          <p:spPr>
            <a:xfrm>
              <a:off x="8183406" y="2553863"/>
              <a:ext cx="0" cy="661670"/>
            </a:xfrm>
            <a:custGeom>
              <a:avLst/>
              <a:gdLst/>
              <a:ahLst/>
              <a:cxnLst/>
              <a:rect l="l" t="t" r="r" b="b"/>
              <a:pathLst>
                <a:path h="661669">
                  <a:moveTo>
                    <a:pt x="0" y="661504"/>
                  </a:moveTo>
                  <a:lnTo>
                    <a:pt x="0" y="0"/>
                  </a:lnTo>
                </a:path>
              </a:pathLst>
            </a:custGeom>
            <a:ln w="19050">
              <a:solidFill>
                <a:srgbClr val="FFFFFF"/>
              </a:solidFill>
            </a:ln>
          </p:spPr>
          <p:txBody>
            <a:bodyPr wrap="square" lIns="0" tIns="0" rIns="0" bIns="0" rtlCol="0"/>
            <a:lstStyle/>
            <a:p>
              <a:endParaRPr/>
            </a:p>
          </p:txBody>
        </p:sp>
        <p:pic>
          <p:nvPicPr>
            <p:cNvPr id="7" name="object 7"/>
            <p:cNvPicPr/>
            <p:nvPr/>
          </p:nvPicPr>
          <p:blipFill>
            <a:blip r:embed="rId7" cstate="email">
              <a:extLst>
                <a:ext uri="{28A0092B-C50C-407E-A947-70E740481C1C}">
                  <a14:useLocalDpi xmlns:a14="http://schemas.microsoft.com/office/drawing/2010/main"/>
                </a:ext>
              </a:extLst>
            </a:blip>
            <a:stretch>
              <a:fillRect/>
            </a:stretch>
          </p:blipFill>
          <p:spPr>
            <a:xfrm>
              <a:off x="8145306" y="2515768"/>
              <a:ext cx="76200" cy="76200"/>
            </a:xfrm>
            <a:prstGeom prst="rect">
              <a:avLst/>
            </a:prstGeom>
          </p:spPr>
        </p:pic>
      </p:grpSp>
      <p:grpSp>
        <p:nvGrpSpPr>
          <p:cNvPr id="8" name="object 8"/>
          <p:cNvGrpSpPr/>
          <p:nvPr/>
        </p:nvGrpSpPr>
        <p:grpSpPr>
          <a:xfrm>
            <a:off x="1337881" y="3125365"/>
            <a:ext cx="3957320" cy="2809240"/>
            <a:chOff x="1337881" y="3125365"/>
            <a:chExt cx="3957320" cy="2809240"/>
          </a:xfrm>
        </p:grpSpPr>
        <p:pic>
          <p:nvPicPr>
            <p:cNvPr id="9" name="object 9"/>
            <p:cNvPicPr/>
            <p:nvPr/>
          </p:nvPicPr>
          <p:blipFill>
            <a:blip r:embed="rId8" cstate="email">
              <a:extLst>
                <a:ext uri="{28A0092B-C50C-407E-A947-70E740481C1C}">
                  <a14:useLocalDpi xmlns:a14="http://schemas.microsoft.com/office/drawing/2010/main"/>
                </a:ext>
              </a:extLst>
            </a:blip>
            <a:stretch>
              <a:fillRect/>
            </a:stretch>
          </p:blipFill>
          <p:spPr>
            <a:xfrm>
              <a:off x="1337881" y="3125365"/>
              <a:ext cx="3878029" cy="1834607"/>
            </a:xfrm>
            <a:prstGeom prst="rect">
              <a:avLst/>
            </a:prstGeom>
          </p:spPr>
        </p:pic>
        <p:pic>
          <p:nvPicPr>
            <p:cNvPr id="10" name="object 10"/>
            <p:cNvPicPr/>
            <p:nvPr/>
          </p:nvPicPr>
          <p:blipFill>
            <a:blip r:embed="rId9" cstate="email">
              <a:extLst>
                <a:ext uri="{28A0092B-C50C-407E-A947-70E740481C1C}">
                  <a14:useLocalDpi xmlns:a14="http://schemas.microsoft.com/office/drawing/2010/main"/>
                </a:ext>
              </a:extLst>
            </a:blip>
            <a:stretch>
              <a:fillRect/>
            </a:stretch>
          </p:blipFill>
          <p:spPr>
            <a:xfrm>
              <a:off x="1425346" y="4099636"/>
              <a:ext cx="3869576" cy="1834609"/>
            </a:xfrm>
            <a:prstGeom prst="rect">
              <a:avLst/>
            </a:prstGeom>
          </p:spPr>
        </p:pic>
      </p:grpSp>
      <p:grpSp>
        <p:nvGrpSpPr>
          <p:cNvPr id="11" name="object 11"/>
          <p:cNvGrpSpPr/>
          <p:nvPr/>
        </p:nvGrpSpPr>
        <p:grpSpPr>
          <a:xfrm>
            <a:off x="11006523" y="3125368"/>
            <a:ext cx="3957045" cy="3326232"/>
            <a:chOff x="11006523" y="3125368"/>
            <a:chExt cx="3957045" cy="3326232"/>
          </a:xfrm>
        </p:grpSpPr>
        <p:pic>
          <p:nvPicPr>
            <p:cNvPr id="12" name="object 12"/>
            <p:cNvPicPr/>
            <p:nvPr/>
          </p:nvPicPr>
          <p:blipFill>
            <a:blip r:embed="rId10" cstate="email">
              <a:extLst>
                <a:ext uri="{28A0092B-C50C-407E-A947-70E740481C1C}">
                  <a14:useLocalDpi xmlns:a14="http://schemas.microsoft.com/office/drawing/2010/main"/>
                </a:ext>
              </a:extLst>
            </a:blip>
            <a:stretch>
              <a:fillRect/>
            </a:stretch>
          </p:blipFill>
          <p:spPr>
            <a:xfrm>
              <a:off x="11085537" y="4099636"/>
              <a:ext cx="3878031" cy="1834610"/>
            </a:xfrm>
            <a:prstGeom prst="rect">
              <a:avLst/>
            </a:prstGeom>
          </p:spPr>
        </p:pic>
        <p:pic>
          <p:nvPicPr>
            <p:cNvPr id="13" name="object 13"/>
            <p:cNvPicPr/>
            <p:nvPr/>
          </p:nvPicPr>
          <p:blipFill>
            <a:blip r:embed="rId11" cstate="email">
              <a:extLst>
                <a:ext uri="{28A0092B-C50C-407E-A947-70E740481C1C}">
                  <a14:useLocalDpi xmlns:a14="http://schemas.microsoft.com/office/drawing/2010/main"/>
                </a:ext>
              </a:extLst>
            </a:blip>
            <a:stretch>
              <a:fillRect/>
            </a:stretch>
          </p:blipFill>
          <p:spPr>
            <a:xfrm>
              <a:off x="11006523" y="3125368"/>
              <a:ext cx="3869570" cy="1834611"/>
            </a:xfrm>
            <a:prstGeom prst="rect">
              <a:avLst/>
            </a:prstGeom>
          </p:spPr>
        </p:pic>
        <p:sp>
          <p:nvSpPr>
            <p:cNvPr id="15" name="object 15"/>
            <p:cNvSpPr/>
            <p:nvPr/>
          </p:nvSpPr>
          <p:spPr>
            <a:xfrm>
              <a:off x="13140265"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6" name="object 16"/>
            <p:cNvPicPr/>
            <p:nvPr/>
          </p:nvPicPr>
          <p:blipFill>
            <a:blip r:embed="rId7" cstate="email">
              <a:extLst>
                <a:ext uri="{28A0092B-C50C-407E-A947-70E740481C1C}">
                  <a14:useLocalDpi xmlns:a14="http://schemas.microsoft.com/office/drawing/2010/main"/>
                </a:ext>
              </a:extLst>
            </a:blip>
            <a:stretch>
              <a:fillRect/>
            </a:stretch>
          </p:blipFill>
          <p:spPr>
            <a:xfrm>
              <a:off x="13102165" y="6375400"/>
              <a:ext cx="76200" cy="76200"/>
            </a:xfrm>
            <a:prstGeom prst="rect">
              <a:avLst/>
            </a:prstGeom>
          </p:spPr>
        </p:pic>
      </p:grpSp>
      <p:pic>
        <p:nvPicPr>
          <p:cNvPr id="17" name="object 17"/>
          <p:cNvPicPr/>
          <p:nvPr/>
        </p:nvPicPr>
        <p:blipFill>
          <a:blip r:embed="rId12" cstate="email">
            <a:extLst>
              <a:ext uri="{28A0092B-C50C-407E-A947-70E740481C1C}">
                <a14:useLocalDpi xmlns:a14="http://schemas.microsoft.com/office/drawing/2010/main"/>
              </a:ext>
            </a:extLst>
          </a:blip>
          <a:stretch>
            <a:fillRect/>
          </a:stretch>
        </p:blipFill>
        <p:spPr>
          <a:xfrm>
            <a:off x="0" y="751728"/>
            <a:ext cx="2726600" cy="871788"/>
          </a:xfrm>
          <a:prstGeom prst="rect">
            <a:avLst/>
          </a:prstGeom>
        </p:spPr>
      </p:pic>
      <p:sp>
        <p:nvSpPr>
          <p:cNvPr id="19" name="object 19"/>
          <p:cNvSpPr txBox="1"/>
          <p:nvPr/>
        </p:nvSpPr>
        <p:spPr>
          <a:xfrm>
            <a:off x="757373" y="6591300"/>
            <a:ext cx="5013325" cy="939800"/>
          </a:xfrm>
          <a:prstGeom prst="rect">
            <a:avLst/>
          </a:prstGeom>
        </p:spPr>
        <p:txBody>
          <a:bodyPr vert="horz" wrap="square" lIns="0" tIns="12700" rIns="0" bIns="0" rtlCol="0">
            <a:spAutoFit/>
          </a:bodyPr>
          <a:lstStyle/>
          <a:p>
            <a:pPr marL="12065" marR="5080" algn="ctr">
              <a:lnSpc>
                <a:spcPct val="100000"/>
              </a:lnSpc>
              <a:spcBef>
                <a:spcPts val="100"/>
              </a:spcBef>
            </a:pPr>
            <a:r>
              <a:rPr sz="2000" b="1" spc="-10" dirty="0">
                <a:solidFill>
                  <a:srgbClr val="FFFFFF"/>
                </a:solidFill>
                <a:latin typeface="Calibri"/>
                <a:cs typeface="Calibri"/>
              </a:rPr>
              <a:t>Theatre</a:t>
            </a:r>
            <a:r>
              <a:rPr sz="2000" b="1" spc="-45" dirty="0">
                <a:solidFill>
                  <a:srgbClr val="FFFFFF"/>
                </a:solidFill>
                <a:latin typeface="Calibri"/>
                <a:cs typeface="Calibri"/>
              </a:rPr>
              <a:t> </a:t>
            </a:r>
            <a:r>
              <a:rPr sz="2000" b="1" spc="-10" dirty="0">
                <a:solidFill>
                  <a:srgbClr val="FFFFFF"/>
                </a:solidFill>
                <a:latin typeface="Calibri"/>
                <a:cs typeface="Calibri"/>
              </a:rPr>
              <a:t>Remembers</a:t>
            </a:r>
            <a:r>
              <a:rPr sz="2000" b="1" spc="-40" dirty="0">
                <a:solidFill>
                  <a:srgbClr val="FFFFFF"/>
                </a:solidFill>
                <a:latin typeface="Calibri"/>
                <a:cs typeface="Calibri"/>
              </a:rPr>
              <a:t> </a:t>
            </a:r>
            <a:r>
              <a:rPr lang="en-GB" sz="2000" b="1" dirty="0">
                <a:solidFill>
                  <a:srgbClr val="FFFFFF"/>
                </a:solidFill>
                <a:latin typeface="Calibri"/>
                <a:cs typeface="Calibri"/>
              </a:rPr>
              <a:t>–</a:t>
            </a:r>
            <a:r>
              <a:rPr sz="2000" b="1" spc="-45" dirty="0">
                <a:solidFill>
                  <a:srgbClr val="FFFFFF"/>
                </a:solidFill>
                <a:latin typeface="Calibri"/>
                <a:cs typeface="Calibri"/>
              </a:rPr>
              <a:t> </a:t>
            </a:r>
            <a:r>
              <a:rPr sz="2000" b="1" dirty="0">
                <a:solidFill>
                  <a:srgbClr val="FFFFFF"/>
                </a:solidFill>
                <a:latin typeface="Calibri"/>
                <a:cs typeface="Calibri"/>
              </a:rPr>
              <a:t>‘Black</a:t>
            </a:r>
            <a:r>
              <a:rPr sz="2000" b="1" spc="-40" dirty="0">
                <a:solidFill>
                  <a:srgbClr val="FFFFFF"/>
                </a:solidFill>
                <a:latin typeface="Calibri"/>
                <a:cs typeface="Calibri"/>
              </a:rPr>
              <a:t> </a:t>
            </a:r>
            <a:r>
              <a:rPr sz="2000" b="1" spc="-10" dirty="0">
                <a:solidFill>
                  <a:srgbClr val="FFFFFF"/>
                </a:solidFill>
                <a:latin typeface="Calibri"/>
                <a:cs typeface="Calibri"/>
              </a:rPr>
              <a:t>Diggers’</a:t>
            </a:r>
            <a:r>
              <a:rPr sz="2000" b="1" spc="-45" dirty="0">
                <a:solidFill>
                  <a:srgbClr val="FFFFFF"/>
                </a:solidFill>
                <a:latin typeface="Calibri"/>
                <a:cs typeface="Calibri"/>
              </a:rPr>
              <a:t> </a:t>
            </a:r>
            <a:r>
              <a:rPr lang="en-GB" sz="2000" b="1" dirty="0">
                <a:solidFill>
                  <a:srgbClr val="FFFFFF"/>
                </a:solidFill>
                <a:latin typeface="Calibri"/>
                <a:cs typeface="Calibri"/>
              </a:rPr>
              <a:t>–</a:t>
            </a:r>
            <a:r>
              <a:rPr sz="2000" b="1" spc="-40" dirty="0">
                <a:solidFill>
                  <a:srgbClr val="FFFFFF"/>
                </a:solidFill>
                <a:latin typeface="Calibri"/>
                <a:cs typeface="Calibri"/>
              </a:rPr>
              <a:t> </a:t>
            </a:r>
            <a:r>
              <a:rPr sz="2000" b="1" dirty="0">
                <a:solidFill>
                  <a:srgbClr val="FFFFFF"/>
                </a:solidFill>
                <a:latin typeface="Calibri"/>
                <a:cs typeface="Calibri"/>
              </a:rPr>
              <a:t>a</a:t>
            </a:r>
            <a:r>
              <a:rPr sz="2000" b="1" spc="-45" dirty="0">
                <a:solidFill>
                  <a:srgbClr val="FFFFFF"/>
                </a:solidFill>
                <a:latin typeface="Calibri"/>
                <a:cs typeface="Calibri"/>
              </a:rPr>
              <a:t> </a:t>
            </a:r>
            <a:r>
              <a:rPr sz="2000" b="1" spc="-10" dirty="0">
                <a:solidFill>
                  <a:srgbClr val="FFFFFF"/>
                </a:solidFill>
                <a:latin typeface="Calibri"/>
                <a:cs typeface="Calibri"/>
              </a:rPr>
              <a:t>theatre production</a:t>
            </a:r>
            <a:r>
              <a:rPr sz="2000" b="1" spc="-50" dirty="0">
                <a:solidFill>
                  <a:srgbClr val="FFFFFF"/>
                </a:solidFill>
                <a:latin typeface="Calibri"/>
                <a:cs typeface="Calibri"/>
              </a:rPr>
              <a:t> </a:t>
            </a:r>
            <a:r>
              <a:rPr sz="2000" b="1" dirty="0">
                <a:solidFill>
                  <a:srgbClr val="FFFFFF"/>
                </a:solidFill>
                <a:latin typeface="Calibri"/>
                <a:cs typeface="Calibri"/>
              </a:rPr>
              <a:t>in</a:t>
            </a:r>
            <a:r>
              <a:rPr sz="2000" b="1" spc="-45" dirty="0">
                <a:solidFill>
                  <a:srgbClr val="FFFFFF"/>
                </a:solidFill>
                <a:latin typeface="Calibri"/>
                <a:cs typeface="Calibri"/>
              </a:rPr>
              <a:t> </a:t>
            </a:r>
            <a:r>
              <a:rPr sz="2000" b="1" spc="-10" dirty="0">
                <a:solidFill>
                  <a:srgbClr val="FFFFFF"/>
                </a:solidFill>
                <a:latin typeface="Calibri"/>
                <a:cs typeface="Calibri"/>
              </a:rPr>
              <a:t>Australia</a:t>
            </a:r>
            <a:r>
              <a:rPr sz="2000" b="1" spc="-45" dirty="0">
                <a:solidFill>
                  <a:srgbClr val="FFFFFF"/>
                </a:solidFill>
                <a:latin typeface="Calibri"/>
                <a:cs typeface="Calibri"/>
              </a:rPr>
              <a:t> </a:t>
            </a:r>
            <a:r>
              <a:rPr sz="2000" b="1" spc="-10" dirty="0">
                <a:solidFill>
                  <a:srgbClr val="FFFFFF"/>
                </a:solidFill>
                <a:latin typeface="Calibri"/>
                <a:cs typeface="Calibri"/>
              </a:rPr>
              <a:t>celebrating</a:t>
            </a:r>
            <a:r>
              <a:rPr sz="2000" b="1" spc="-45" dirty="0">
                <a:solidFill>
                  <a:srgbClr val="FFFFFF"/>
                </a:solidFill>
                <a:latin typeface="Calibri"/>
                <a:cs typeface="Calibri"/>
              </a:rPr>
              <a:t> </a:t>
            </a:r>
            <a:r>
              <a:rPr sz="2000" b="1" dirty="0">
                <a:solidFill>
                  <a:srgbClr val="FFFFFF"/>
                </a:solidFill>
                <a:latin typeface="Calibri"/>
                <a:cs typeface="Calibri"/>
              </a:rPr>
              <a:t>the</a:t>
            </a:r>
            <a:r>
              <a:rPr sz="2000" b="1" spc="-45" dirty="0">
                <a:solidFill>
                  <a:srgbClr val="FFFFFF"/>
                </a:solidFill>
                <a:latin typeface="Calibri"/>
                <a:cs typeface="Calibri"/>
              </a:rPr>
              <a:t> </a:t>
            </a:r>
            <a:r>
              <a:rPr sz="2000" b="1" spc="-10" dirty="0">
                <a:solidFill>
                  <a:srgbClr val="FFFFFF"/>
                </a:solidFill>
                <a:latin typeface="Calibri"/>
                <a:cs typeface="Calibri"/>
              </a:rPr>
              <a:t>sacrifice </a:t>
            </a:r>
            <a:r>
              <a:rPr sz="2000" b="1" dirty="0">
                <a:solidFill>
                  <a:srgbClr val="FFFFFF"/>
                </a:solidFill>
                <a:latin typeface="Calibri"/>
                <a:cs typeface="Calibri"/>
              </a:rPr>
              <a:t>made</a:t>
            </a:r>
            <a:r>
              <a:rPr sz="2000" b="1" spc="-70" dirty="0">
                <a:solidFill>
                  <a:srgbClr val="FFFFFF"/>
                </a:solidFill>
                <a:latin typeface="Calibri"/>
                <a:cs typeface="Calibri"/>
              </a:rPr>
              <a:t> </a:t>
            </a:r>
            <a:r>
              <a:rPr sz="2000" b="1" dirty="0">
                <a:solidFill>
                  <a:srgbClr val="FFFFFF"/>
                </a:solidFill>
                <a:latin typeface="Calibri"/>
                <a:cs typeface="Calibri"/>
              </a:rPr>
              <a:t>by</a:t>
            </a:r>
            <a:r>
              <a:rPr sz="2000" b="1" spc="-70" dirty="0">
                <a:solidFill>
                  <a:srgbClr val="FFFFFF"/>
                </a:solidFill>
                <a:latin typeface="Calibri"/>
                <a:cs typeface="Calibri"/>
              </a:rPr>
              <a:t> </a:t>
            </a:r>
            <a:r>
              <a:rPr sz="2000" b="1" dirty="0">
                <a:solidFill>
                  <a:srgbClr val="FFFFFF"/>
                </a:solidFill>
                <a:latin typeface="Calibri"/>
                <a:cs typeface="Calibri"/>
              </a:rPr>
              <a:t>Aborigini</a:t>
            </a:r>
            <a:r>
              <a:rPr sz="2000" b="1" spc="-65" dirty="0">
                <a:solidFill>
                  <a:srgbClr val="FFFFFF"/>
                </a:solidFill>
                <a:latin typeface="Calibri"/>
                <a:cs typeface="Calibri"/>
              </a:rPr>
              <a:t> </a:t>
            </a:r>
            <a:r>
              <a:rPr sz="2000" b="1" dirty="0">
                <a:solidFill>
                  <a:srgbClr val="FFFFFF"/>
                </a:solidFill>
                <a:latin typeface="Calibri"/>
                <a:cs typeface="Calibri"/>
              </a:rPr>
              <a:t>soldiers</a:t>
            </a:r>
            <a:r>
              <a:rPr sz="2000" b="1" spc="-70" dirty="0">
                <a:solidFill>
                  <a:srgbClr val="FFFFFF"/>
                </a:solidFill>
                <a:latin typeface="Calibri"/>
                <a:cs typeface="Calibri"/>
              </a:rPr>
              <a:t> </a:t>
            </a:r>
            <a:r>
              <a:rPr sz="2000" b="1" dirty="0">
                <a:solidFill>
                  <a:srgbClr val="FFFFFF"/>
                </a:solidFill>
                <a:latin typeface="Calibri"/>
                <a:cs typeface="Calibri"/>
              </a:rPr>
              <a:t>in</a:t>
            </a:r>
            <a:r>
              <a:rPr sz="2000" b="1" spc="-65" dirty="0">
                <a:solidFill>
                  <a:srgbClr val="FFFFFF"/>
                </a:solidFill>
                <a:latin typeface="Calibri"/>
                <a:cs typeface="Calibri"/>
              </a:rPr>
              <a:t> </a:t>
            </a:r>
            <a:r>
              <a:rPr lang="en-GB" sz="2000" b="1" spc="-10" dirty="0">
                <a:solidFill>
                  <a:srgbClr val="FFFFFF"/>
                </a:solidFill>
                <a:latin typeface="Calibri"/>
                <a:cs typeface="Calibri"/>
              </a:rPr>
              <a:t>WW</a:t>
            </a:r>
            <a:r>
              <a:rPr sz="2000" b="1" spc="-25" dirty="0">
                <a:solidFill>
                  <a:srgbClr val="FFFFFF"/>
                </a:solidFill>
                <a:latin typeface="Calibri"/>
                <a:cs typeface="Calibri"/>
              </a:rPr>
              <a:t>1.</a:t>
            </a:r>
            <a:endParaRPr sz="2000" dirty="0">
              <a:latin typeface="Calibri"/>
              <a:cs typeface="Calibri"/>
            </a:endParaRPr>
          </a:p>
        </p:txBody>
      </p:sp>
      <p:sp>
        <p:nvSpPr>
          <p:cNvPr id="20" name="object 20"/>
          <p:cNvSpPr txBox="1"/>
          <p:nvPr/>
        </p:nvSpPr>
        <p:spPr>
          <a:xfrm>
            <a:off x="5835682" y="1409700"/>
            <a:ext cx="4695825" cy="939800"/>
          </a:xfrm>
          <a:prstGeom prst="rect">
            <a:avLst/>
          </a:prstGeom>
        </p:spPr>
        <p:txBody>
          <a:bodyPr vert="horz" wrap="square" lIns="0" tIns="12700" rIns="0" bIns="0" rtlCol="0">
            <a:spAutoFit/>
          </a:bodyPr>
          <a:lstStyle/>
          <a:p>
            <a:pPr marL="12065" marR="5080" algn="ctr">
              <a:lnSpc>
                <a:spcPct val="100000"/>
              </a:lnSpc>
              <a:spcBef>
                <a:spcPts val="100"/>
              </a:spcBef>
            </a:pPr>
            <a:r>
              <a:rPr sz="2000" b="1" spc="-10" dirty="0">
                <a:solidFill>
                  <a:srgbClr val="FFFFFF"/>
                </a:solidFill>
                <a:latin typeface="Calibri"/>
                <a:cs typeface="Calibri"/>
              </a:rPr>
              <a:t>Performance</a:t>
            </a:r>
            <a:r>
              <a:rPr sz="2000" b="1" spc="-70" dirty="0">
                <a:solidFill>
                  <a:srgbClr val="FFFFFF"/>
                </a:solidFill>
                <a:latin typeface="Calibri"/>
                <a:cs typeface="Calibri"/>
              </a:rPr>
              <a:t> </a:t>
            </a:r>
            <a:r>
              <a:rPr sz="2000" b="1" spc="-10" dirty="0">
                <a:solidFill>
                  <a:srgbClr val="FFFFFF"/>
                </a:solidFill>
                <a:latin typeface="Calibri"/>
                <a:cs typeface="Calibri"/>
              </a:rPr>
              <a:t>Remembers</a:t>
            </a:r>
            <a:r>
              <a:rPr sz="2000" b="1" spc="-65" dirty="0">
                <a:solidFill>
                  <a:srgbClr val="FFFFFF"/>
                </a:solidFill>
                <a:latin typeface="Calibri"/>
                <a:cs typeface="Calibri"/>
              </a:rPr>
              <a:t> </a:t>
            </a:r>
            <a:r>
              <a:rPr lang="en-GB" sz="2000" b="1" dirty="0">
                <a:solidFill>
                  <a:srgbClr val="FFFFFF"/>
                </a:solidFill>
                <a:latin typeface="Calibri"/>
                <a:cs typeface="Calibri"/>
              </a:rPr>
              <a:t>–</a:t>
            </a:r>
            <a:r>
              <a:rPr sz="2000" b="1" spc="-70" dirty="0">
                <a:solidFill>
                  <a:srgbClr val="FFFFFF"/>
                </a:solidFill>
                <a:latin typeface="Calibri"/>
                <a:cs typeface="Calibri"/>
              </a:rPr>
              <a:t> </a:t>
            </a:r>
            <a:r>
              <a:rPr sz="2000" b="1" spc="-20" dirty="0">
                <a:solidFill>
                  <a:srgbClr val="FFFFFF"/>
                </a:solidFill>
                <a:latin typeface="Calibri"/>
                <a:cs typeface="Calibri"/>
              </a:rPr>
              <a:t>‘We’re</a:t>
            </a:r>
            <a:r>
              <a:rPr sz="2000" b="1" spc="-65" dirty="0">
                <a:solidFill>
                  <a:srgbClr val="FFFFFF"/>
                </a:solidFill>
                <a:latin typeface="Calibri"/>
                <a:cs typeface="Calibri"/>
              </a:rPr>
              <a:t> </a:t>
            </a:r>
            <a:r>
              <a:rPr sz="2000" b="1" spc="-20" dirty="0">
                <a:solidFill>
                  <a:srgbClr val="FFFFFF"/>
                </a:solidFill>
                <a:latin typeface="Calibri"/>
                <a:cs typeface="Calibri"/>
              </a:rPr>
              <a:t>Here </a:t>
            </a:r>
            <a:r>
              <a:rPr sz="2000" b="1" dirty="0">
                <a:solidFill>
                  <a:srgbClr val="FFFFFF"/>
                </a:solidFill>
                <a:latin typeface="Calibri"/>
                <a:cs typeface="Calibri"/>
              </a:rPr>
              <a:t>Because</a:t>
            </a:r>
            <a:r>
              <a:rPr sz="2000" b="1" spc="-70" dirty="0">
                <a:solidFill>
                  <a:srgbClr val="FFFFFF"/>
                </a:solidFill>
                <a:latin typeface="Calibri"/>
                <a:cs typeface="Calibri"/>
              </a:rPr>
              <a:t> </a:t>
            </a:r>
            <a:r>
              <a:rPr sz="2000" b="1" spc="-25" dirty="0">
                <a:solidFill>
                  <a:srgbClr val="FFFFFF"/>
                </a:solidFill>
                <a:latin typeface="Calibri"/>
                <a:cs typeface="Calibri"/>
              </a:rPr>
              <a:t>We’re</a:t>
            </a:r>
            <a:r>
              <a:rPr sz="2000" b="1" spc="-70" dirty="0">
                <a:solidFill>
                  <a:srgbClr val="FFFFFF"/>
                </a:solidFill>
                <a:latin typeface="Calibri"/>
                <a:cs typeface="Calibri"/>
              </a:rPr>
              <a:t> </a:t>
            </a:r>
            <a:r>
              <a:rPr sz="2000" b="1" dirty="0">
                <a:solidFill>
                  <a:srgbClr val="FFFFFF"/>
                </a:solidFill>
                <a:latin typeface="Calibri"/>
                <a:cs typeface="Calibri"/>
              </a:rPr>
              <a:t>Here’</a:t>
            </a:r>
            <a:r>
              <a:rPr sz="2000" b="1" spc="-70" dirty="0">
                <a:solidFill>
                  <a:srgbClr val="FFFFFF"/>
                </a:solidFill>
                <a:latin typeface="Calibri"/>
                <a:cs typeface="Calibri"/>
              </a:rPr>
              <a:t> </a:t>
            </a:r>
            <a:r>
              <a:rPr lang="en-GB" sz="2000" b="1" dirty="0">
                <a:solidFill>
                  <a:srgbClr val="FFFFFF"/>
                </a:solidFill>
                <a:latin typeface="Calibri"/>
                <a:cs typeface="Calibri"/>
              </a:rPr>
              <a:t>–</a:t>
            </a:r>
            <a:r>
              <a:rPr sz="2000" b="1" spc="-70" dirty="0">
                <a:solidFill>
                  <a:srgbClr val="FFFFFF"/>
                </a:solidFill>
                <a:latin typeface="Calibri"/>
                <a:cs typeface="Calibri"/>
              </a:rPr>
              <a:t> </a:t>
            </a:r>
            <a:r>
              <a:rPr sz="2000" b="1" dirty="0">
                <a:solidFill>
                  <a:srgbClr val="FFFFFF"/>
                </a:solidFill>
                <a:latin typeface="Calibri"/>
                <a:cs typeface="Calibri"/>
              </a:rPr>
              <a:t>a</a:t>
            </a:r>
            <a:r>
              <a:rPr sz="2000" b="1" spc="-70" dirty="0">
                <a:solidFill>
                  <a:srgbClr val="FFFFFF"/>
                </a:solidFill>
                <a:latin typeface="Calibri"/>
                <a:cs typeface="Calibri"/>
              </a:rPr>
              <a:t> </a:t>
            </a:r>
            <a:r>
              <a:rPr sz="2000" b="1" dirty="0">
                <a:solidFill>
                  <a:srgbClr val="FFFFFF"/>
                </a:solidFill>
                <a:latin typeface="Calibri"/>
                <a:cs typeface="Calibri"/>
              </a:rPr>
              <a:t>live</a:t>
            </a:r>
            <a:r>
              <a:rPr sz="2000" b="1" spc="-70" dirty="0">
                <a:solidFill>
                  <a:srgbClr val="FFFFFF"/>
                </a:solidFill>
                <a:latin typeface="Calibri"/>
                <a:cs typeface="Calibri"/>
              </a:rPr>
              <a:t> </a:t>
            </a:r>
            <a:r>
              <a:rPr sz="2000" b="1" dirty="0">
                <a:solidFill>
                  <a:srgbClr val="FFFFFF"/>
                </a:solidFill>
                <a:latin typeface="Calibri"/>
                <a:cs typeface="Calibri"/>
              </a:rPr>
              <a:t>theatre</a:t>
            </a:r>
            <a:r>
              <a:rPr sz="2000" b="1" spc="-70" dirty="0">
                <a:solidFill>
                  <a:srgbClr val="FFFFFF"/>
                </a:solidFill>
                <a:latin typeface="Calibri"/>
                <a:cs typeface="Calibri"/>
              </a:rPr>
              <a:t> </a:t>
            </a:r>
            <a:r>
              <a:rPr sz="2000" b="1" dirty="0">
                <a:solidFill>
                  <a:srgbClr val="FFFFFF"/>
                </a:solidFill>
                <a:latin typeface="Calibri"/>
                <a:cs typeface="Calibri"/>
              </a:rPr>
              <a:t>event</a:t>
            </a:r>
            <a:r>
              <a:rPr sz="2000" b="1" spc="-70" dirty="0">
                <a:solidFill>
                  <a:srgbClr val="FFFFFF"/>
                </a:solidFill>
                <a:latin typeface="Calibri"/>
                <a:cs typeface="Calibri"/>
              </a:rPr>
              <a:t> </a:t>
            </a:r>
            <a:r>
              <a:rPr sz="2000" b="1" spc="-25" dirty="0">
                <a:solidFill>
                  <a:srgbClr val="FFFFFF"/>
                </a:solidFill>
                <a:latin typeface="Calibri"/>
                <a:cs typeface="Calibri"/>
              </a:rPr>
              <a:t>to </a:t>
            </a:r>
            <a:r>
              <a:rPr sz="2000" b="1" spc="-20" dirty="0">
                <a:solidFill>
                  <a:srgbClr val="FFFFFF"/>
                </a:solidFill>
                <a:latin typeface="Calibri"/>
                <a:cs typeface="Calibri"/>
              </a:rPr>
              <a:t>commemorate</a:t>
            </a:r>
            <a:r>
              <a:rPr sz="2000" b="1" spc="-40" dirty="0">
                <a:solidFill>
                  <a:srgbClr val="FFFFFF"/>
                </a:solidFill>
                <a:latin typeface="Calibri"/>
                <a:cs typeface="Calibri"/>
              </a:rPr>
              <a:t> </a:t>
            </a:r>
            <a:r>
              <a:rPr sz="2000" b="1" dirty="0">
                <a:solidFill>
                  <a:srgbClr val="FFFFFF"/>
                </a:solidFill>
                <a:latin typeface="Calibri"/>
                <a:cs typeface="Calibri"/>
              </a:rPr>
              <a:t>the</a:t>
            </a:r>
            <a:r>
              <a:rPr sz="2000" b="1" spc="-35" dirty="0">
                <a:solidFill>
                  <a:srgbClr val="FFFFFF"/>
                </a:solidFill>
                <a:latin typeface="Calibri"/>
                <a:cs typeface="Calibri"/>
              </a:rPr>
              <a:t> </a:t>
            </a:r>
            <a:r>
              <a:rPr sz="2000" b="1" spc="-10" dirty="0">
                <a:solidFill>
                  <a:srgbClr val="FFFFFF"/>
                </a:solidFill>
                <a:latin typeface="Calibri"/>
                <a:cs typeface="Calibri"/>
              </a:rPr>
              <a:t>Battle</a:t>
            </a:r>
            <a:r>
              <a:rPr sz="2000" b="1" spc="-35" dirty="0">
                <a:solidFill>
                  <a:srgbClr val="FFFFFF"/>
                </a:solidFill>
                <a:latin typeface="Calibri"/>
                <a:cs typeface="Calibri"/>
              </a:rPr>
              <a:t> </a:t>
            </a:r>
            <a:r>
              <a:rPr sz="2000" b="1" dirty="0">
                <a:solidFill>
                  <a:srgbClr val="FFFFFF"/>
                </a:solidFill>
                <a:latin typeface="Calibri"/>
                <a:cs typeface="Calibri"/>
              </a:rPr>
              <a:t>of</a:t>
            </a:r>
            <a:r>
              <a:rPr sz="2000" b="1" spc="-40" dirty="0">
                <a:solidFill>
                  <a:srgbClr val="FFFFFF"/>
                </a:solidFill>
                <a:latin typeface="Calibri"/>
                <a:cs typeface="Calibri"/>
              </a:rPr>
              <a:t> </a:t>
            </a:r>
            <a:r>
              <a:rPr sz="2000" b="1" dirty="0">
                <a:solidFill>
                  <a:srgbClr val="FFFFFF"/>
                </a:solidFill>
                <a:latin typeface="Calibri"/>
                <a:cs typeface="Calibri"/>
              </a:rPr>
              <a:t>the</a:t>
            </a:r>
            <a:r>
              <a:rPr sz="2000" b="1" spc="-35" dirty="0">
                <a:solidFill>
                  <a:srgbClr val="FFFFFF"/>
                </a:solidFill>
                <a:latin typeface="Calibri"/>
                <a:cs typeface="Calibri"/>
              </a:rPr>
              <a:t> </a:t>
            </a:r>
            <a:r>
              <a:rPr sz="2000" b="1" spc="-10" dirty="0">
                <a:solidFill>
                  <a:srgbClr val="FFFFFF"/>
                </a:solidFill>
                <a:latin typeface="Calibri"/>
                <a:cs typeface="Calibri"/>
              </a:rPr>
              <a:t>Somme.</a:t>
            </a:r>
            <a:endParaRPr sz="2000" dirty="0">
              <a:latin typeface="Calibri"/>
              <a:cs typeface="Calibri"/>
            </a:endParaRPr>
          </a:p>
        </p:txBody>
      </p:sp>
      <p:sp>
        <p:nvSpPr>
          <p:cNvPr id="21" name="object 21"/>
          <p:cNvSpPr txBox="1"/>
          <p:nvPr/>
        </p:nvSpPr>
        <p:spPr>
          <a:xfrm>
            <a:off x="11107235" y="6591300"/>
            <a:ext cx="4055110" cy="628377"/>
          </a:xfrm>
          <a:prstGeom prst="rect">
            <a:avLst/>
          </a:prstGeom>
        </p:spPr>
        <p:txBody>
          <a:bodyPr vert="horz" wrap="square" lIns="0" tIns="12700" rIns="0" bIns="0" rtlCol="0">
            <a:spAutoFit/>
          </a:bodyPr>
          <a:lstStyle/>
          <a:p>
            <a:pPr marL="52069" marR="5080" indent="-40005">
              <a:lnSpc>
                <a:spcPct val="100000"/>
              </a:lnSpc>
              <a:spcBef>
                <a:spcPts val="100"/>
              </a:spcBef>
            </a:pPr>
            <a:r>
              <a:rPr lang="en-GB" sz="2000" b="1" dirty="0">
                <a:solidFill>
                  <a:srgbClr val="FFFFFF"/>
                </a:solidFill>
                <a:latin typeface="Calibri"/>
                <a:cs typeface="Calibri"/>
              </a:rPr>
              <a:t>Music</a:t>
            </a:r>
            <a:r>
              <a:rPr sz="2000" b="1" spc="-65" dirty="0">
                <a:solidFill>
                  <a:srgbClr val="FFFFFF"/>
                </a:solidFill>
                <a:latin typeface="Calibri"/>
                <a:cs typeface="Calibri"/>
              </a:rPr>
              <a:t> </a:t>
            </a:r>
            <a:r>
              <a:rPr sz="2000" b="1" spc="-10" dirty="0">
                <a:solidFill>
                  <a:srgbClr val="FFFFFF"/>
                </a:solidFill>
                <a:latin typeface="Calibri"/>
                <a:cs typeface="Calibri"/>
              </a:rPr>
              <a:t>Remember</a:t>
            </a:r>
            <a:r>
              <a:rPr sz="2000" b="1" spc="-65" dirty="0">
                <a:solidFill>
                  <a:srgbClr val="FFFFFF"/>
                </a:solidFill>
                <a:latin typeface="Calibri"/>
                <a:cs typeface="Calibri"/>
              </a:rPr>
              <a:t> </a:t>
            </a:r>
            <a:r>
              <a:rPr lang="en-GB" sz="2000" b="1" dirty="0">
                <a:solidFill>
                  <a:srgbClr val="FFFFFF"/>
                </a:solidFill>
                <a:latin typeface="Calibri"/>
                <a:cs typeface="Calibri"/>
              </a:rPr>
              <a:t>–</a:t>
            </a:r>
            <a:r>
              <a:rPr sz="2000" b="1" spc="-65" dirty="0">
                <a:solidFill>
                  <a:srgbClr val="FFFFFF"/>
                </a:solidFill>
                <a:latin typeface="Calibri"/>
                <a:cs typeface="Calibri"/>
              </a:rPr>
              <a:t> </a:t>
            </a:r>
            <a:r>
              <a:rPr sz="2000" b="1" dirty="0">
                <a:solidFill>
                  <a:srgbClr val="FFFFFF"/>
                </a:solidFill>
                <a:latin typeface="Calibri"/>
                <a:cs typeface="Calibri"/>
              </a:rPr>
              <a:t>The</a:t>
            </a:r>
            <a:r>
              <a:rPr sz="2000" b="1" spc="-65" dirty="0">
                <a:solidFill>
                  <a:srgbClr val="FFFFFF"/>
                </a:solidFill>
                <a:latin typeface="Calibri"/>
                <a:cs typeface="Calibri"/>
              </a:rPr>
              <a:t> </a:t>
            </a:r>
            <a:r>
              <a:rPr sz="2000" b="1" dirty="0">
                <a:solidFill>
                  <a:srgbClr val="FFFFFF"/>
                </a:solidFill>
                <a:latin typeface="Calibri"/>
                <a:cs typeface="Calibri"/>
              </a:rPr>
              <a:t>Military</a:t>
            </a:r>
            <a:r>
              <a:rPr sz="2000" b="1" spc="-65" dirty="0">
                <a:solidFill>
                  <a:srgbClr val="FFFFFF"/>
                </a:solidFill>
                <a:latin typeface="Calibri"/>
                <a:cs typeface="Calibri"/>
              </a:rPr>
              <a:t> </a:t>
            </a:r>
            <a:r>
              <a:rPr sz="2000" b="1" spc="-10" dirty="0">
                <a:solidFill>
                  <a:srgbClr val="FFFFFF"/>
                </a:solidFill>
                <a:latin typeface="Calibri"/>
                <a:cs typeface="Calibri"/>
              </a:rPr>
              <a:t>Wives </a:t>
            </a:r>
            <a:r>
              <a:rPr lang="en-GB" sz="2000" b="1" dirty="0">
                <a:solidFill>
                  <a:srgbClr val="FFFFFF"/>
                </a:solidFill>
                <a:latin typeface="Calibri"/>
                <a:cs typeface="Calibri"/>
              </a:rPr>
              <a:t>C</a:t>
            </a:r>
            <a:r>
              <a:rPr sz="2000" b="1" dirty="0" err="1">
                <a:solidFill>
                  <a:srgbClr val="FFFFFF"/>
                </a:solidFill>
                <a:latin typeface="Calibri"/>
                <a:cs typeface="Calibri"/>
              </a:rPr>
              <a:t>hoir</a:t>
            </a:r>
            <a:r>
              <a:rPr sz="2000" b="1" spc="-45" dirty="0">
                <a:solidFill>
                  <a:srgbClr val="FFFFFF"/>
                </a:solidFill>
                <a:latin typeface="Calibri"/>
                <a:cs typeface="Calibri"/>
              </a:rPr>
              <a:t> </a:t>
            </a:r>
            <a:r>
              <a:rPr sz="2000" b="1" dirty="0">
                <a:solidFill>
                  <a:srgbClr val="FFFFFF"/>
                </a:solidFill>
                <a:latin typeface="Calibri"/>
                <a:cs typeface="Calibri"/>
              </a:rPr>
              <a:t>has</a:t>
            </a:r>
            <a:r>
              <a:rPr sz="2000" b="1" spc="-45" dirty="0">
                <a:solidFill>
                  <a:srgbClr val="FFFFFF"/>
                </a:solidFill>
                <a:latin typeface="Calibri"/>
                <a:cs typeface="Calibri"/>
              </a:rPr>
              <a:t> </a:t>
            </a:r>
            <a:r>
              <a:rPr sz="2000" b="1" dirty="0">
                <a:solidFill>
                  <a:srgbClr val="FFFFFF"/>
                </a:solidFill>
                <a:latin typeface="Calibri"/>
                <a:cs typeface="Calibri"/>
              </a:rPr>
              <a:t>2,000</a:t>
            </a:r>
            <a:r>
              <a:rPr sz="2000" b="1" spc="-45" dirty="0">
                <a:solidFill>
                  <a:srgbClr val="FFFFFF"/>
                </a:solidFill>
                <a:latin typeface="Calibri"/>
                <a:cs typeface="Calibri"/>
              </a:rPr>
              <a:t> </a:t>
            </a:r>
            <a:r>
              <a:rPr sz="2000" b="1" spc="-10" dirty="0">
                <a:solidFill>
                  <a:srgbClr val="FFFFFF"/>
                </a:solidFill>
                <a:latin typeface="Calibri"/>
                <a:cs typeface="Calibri"/>
              </a:rPr>
              <a:t>members</a:t>
            </a:r>
            <a:r>
              <a:rPr sz="2000" b="1" spc="-40" dirty="0">
                <a:solidFill>
                  <a:srgbClr val="FFFFFF"/>
                </a:solidFill>
                <a:latin typeface="Calibri"/>
                <a:cs typeface="Calibri"/>
              </a:rPr>
              <a:t> </a:t>
            </a:r>
            <a:r>
              <a:rPr sz="2000" b="1" dirty="0">
                <a:solidFill>
                  <a:srgbClr val="FFFFFF"/>
                </a:solidFill>
                <a:latin typeface="Calibri"/>
                <a:cs typeface="Calibri"/>
              </a:rPr>
              <a:t>in</a:t>
            </a:r>
            <a:r>
              <a:rPr sz="2000" b="1" spc="-45" dirty="0">
                <a:solidFill>
                  <a:srgbClr val="FFFFFF"/>
                </a:solidFill>
                <a:latin typeface="Calibri"/>
                <a:cs typeface="Calibri"/>
              </a:rPr>
              <a:t> </a:t>
            </a:r>
            <a:r>
              <a:rPr sz="2000" b="1" dirty="0">
                <a:solidFill>
                  <a:srgbClr val="FFFFFF"/>
                </a:solidFill>
                <a:latin typeface="Calibri"/>
                <a:cs typeface="Calibri"/>
              </a:rPr>
              <a:t>72</a:t>
            </a:r>
            <a:r>
              <a:rPr sz="2000" b="1" spc="-45" dirty="0">
                <a:solidFill>
                  <a:srgbClr val="FFFFFF"/>
                </a:solidFill>
                <a:latin typeface="Calibri"/>
                <a:cs typeface="Calibri"/>
              </a:rPr>
              <a:t> </a:t>
            </a:r>
            <a:r>
              <a:rPr sz="2000" b="1" spc="-10" dirty="0">
                <a:solidFill>
                  <a:srgbClr val="FFFFFF"/>
                </a:solidFill>
                <a:latin typeface="Calibri"/>
                <a:cs typeface="Calibri"/>
              </a:rPr>
              <a:t>choirs.</a:t>
            </a:r>
            <a:endParaRPr sz="2000" dirty="0">
              <a:latin typeface="Calibri"/>
              <a:cs typeface="Calibri"/>
            </a:endParaRPr>
          </a:p>
        </p:txBody>
      </p:sp>
      <p:grpSp>
        <p:nvGrpSpPr>
          <p:cNvPr id="22" name="object 22"/>
          <p:cNvGrpSpPr/>
          <p:nvPr/>
        </p:nvGrpSpPr>
        <p:grpSpPr>
          <a:xfrm>
            <a:off x="3230032" y="5842000"/>
            <a:ext cx="76200" cy="609600"/>
            <a:chOff x="3230032" y="5842000"/>
            <a:chExt cx="76200" cy="609600"/>
          </a:xfrm>
        </p:grpSpPr>
        <p:sp>
          <p:nvSpPr>
            <p:cNvPr id="23" name="object 23"/>
            <p:cNvSpPr/>
            <p:nvPr/>
          </p:nvSpPr>
          <p:spPr>
            <a:xfrm>
              <a:off x="3268132"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24" name="object 24"/>
            <p:cNvPicPr/>
            <p:nvPr/>
          </p:nvPicPr>
          <p:blipFill>
            <a:blip r:embed="rId7" cstate="email">
              <a:extLst>
                <a:ext uri="{28A0092B-C50C-407E-A947-70E740481C1C}">
                  <a14:useLocalDpi xmlns:a14="http://schemas.microsoft.com/office/drawing/2010/main"/>
                </a:ext>
              </a:extLst>
            </a:blip>
            <a:stretch>
              <a:fillRect/>
            </a:stretch>
          </p:blipFill>
          <p:spPr>
            <a:xfrm>
              <a:off x="3230032" y="6375400"/>
              <a:ext cx="76200" cy="76200"/>
            </a:xfrm>
            <a:prstGeom prst="rect">
              <a:avLst/>
            </a:prstGeom>
          </p:spPr>
        </p:pic>
      </p:grpSp>
      <p:sp>
        <p:nvSpPr>
          <p:cNvPr id="25" name="object 25"/>
          <p:cNvSpPr txBox="1">
            <a:spLocks noGrp="1"/>
          </p:cNvSpPr>
          <p:nvPr>
            <p:ph type="title" idx="4294967295"/>
          </p:nvPr>
        </p:nvSpPr>
        <p:spPr>
          <a:xfrm>
            <a:off x="749300" y="952500"/>
            <a:ext cx="1816100" cy="505267"/>
          </a:xfrm>
          <a:prstGeom prst="rect">
            <a:avLst/>
          </a:prstGeom>
        </p:spPr>
        <p:txBody>
          <a:bodyPr vert="horz" wrap="square" lIns="0" tIns="12700" rIns="0" bIns="0" rtlCol="0">
            <a:spAutoFit/>
          </a:bodyPr>
          <a:lstStyle/>
          <a:p>
            <a:pPr marL="12700">
              <a:lnSpc>
                <a:spcPct val="100000"/>
              </a:lnSpc>
              <a:spcBef>
                <a:spcPts val="100"/>
              </a:spcBef>
            </a:pPr>
            <a:r>
              <a:rPr lang="en-GB" spc="-25" dirty="0"/>
              <a:t>THE ARTS</a:t>
            </a:r>
            <a:endParaRPr spc="-25" dirty="0"/>
          </a:p>
        </p:txBody>
      </p:sp>
      <p:pic>
        <p:nvPicPr>
          <p:cNvPr id="28" name="Picture 27">
            <a:extLst>
              <a:ext uri="{FF2B5EF4-FFF2-40B4-BE49-F238E27FC236}">
                <a16:creationId xmlns:a16="http://schemas.microsoft.com/office/drawing/2014/main" id="{23DF1D7E-B167-4B36-6D21-CAC378063984}"/>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l="-1166"/>
          <a:stretch/>
        </p:blipFill>
        <p:spPr>
          <a:xfrm>
            <a:off x="1459604" y="3195729"/>
            <a:ext cx="3620396" cy="2608171"/>
          </a:xfrm>
          <a:prstGeom prst="rect">
            <a:avLst/>
          </a:prstGeom>
        </p:spPr>
      </p:pic>
      <p:pic>
        <p:nvPicPr>
          <p:cNvPr id="14" name="Picture 13" descr="A picture containing outdoor, person, old, military vehicle&#10;&#10;Description automatically generated">
            <a:extLst>
              <a:ext uri="{FF2B5EF4-FFF2-40B4-BE49-F238E27FC236}">
                <a16:creationId xmlns:a16="http://schemas.microsoft.com/office/drawing/2014/main" id="{1858A76D-250A-2743-940C-95E6B15348FD}"/>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355130" y="3230440"/>
            <a:ext cx="3525468" cy="2611560"/>
          </a:xfrm>
          <a:prstGeom prst="rect">
            <a:avLst/>
          </a:prstGeom>
        </p:spPr>
      </p:pic>
      <p:pic>
        <p:nvPicPr>
          <p:cNvPr id="1026" name="Picture 2">
            <a:extLst>
              <a:ext uri="{FF2B5EF4-FFF2-40B4-BE49-F238E27FC236}">
                <a16:creationId xmlns:a16="http://schemas.microsoft.com/office/drawing/2014/main" id="{558C4E38-FFBE-BBEB-D028-940B9F5980AC}"/>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p:blipFill>
        <p:spPr bwMode="auto">
          <a:xfrm>
            <a:off x="11252205" y="3230440"/>
            <a:ext cx="3541197" cy="2587467"/>
          </a:xfrm>
          <a:prstGeom prst="rect">
            <a:avLst/>
          </a:prstGeom>
          <a:noFill/>
          <a:extLst>
            <a:ext uri="{909E8E84-426E-40DD-AFC4-6F175D3DCCD1}">
              <a14:hiddenFill xmlns:a14="http://schemas.microsoft.com/office/drawing/2010/main">
                <a:solidFill>
                  <a:srgbClr val="FFFFFF"/>
                </a:solidFill>
              </a14:hiddenFill>
            </a:ext>
          </a:extLst>
        </p:spPr>
      </p:pic>
      <p:pic>
        <p:nvPicPr>
          <p:cNvPr id="27" name="85780__sandyrb__didgeridoo-05.wav">
            <a:hlinkClick r:id="" action="ppaction://media"/>
            <a:extLst>
              <a:ext uri="{FF2B5EF4-FFF2-40B4-BE49-F238E27FC236}">
                <a16:creationId xmlns:a16="http://schemas.microsoft.com/office/drawing/2014/main" id="{142DC5AA-47F6-67DF-4D30-B8D867235041}"/>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953734" y="781222"/>
            <a:ext cx="812800" cy="812800"/>
          </a:xfrm>
          <a:prstGeom prst="rect">
            <a:avLst/>
          </a:prstGeom>
        </p:spPr>
      </p:pic>
      <p:sp>
        <p:nvSpPr>
          <p:cNvPr id="18" name="TextBox 17">
            <a:extLst>
              <a:ext uri="{FF2B5EF4-FFF2-40B4-BE49-F238E27FC236}">
                <a16:creationId xmlns:a16="http://schemas.microsoft.com/office/drawing/2014/main" id="{3646894E-F579-063B-88AF-719378BB2DDD}"/>
              </a:ext>
            </a:extLst>
          </p:cNvPr>
          <p:cNvSpPr txBox="1"/>
          <p:nvPr/>
        </p:nvSpPr>
        <p:spPr>
          <a:xfrm>
            <a:off x="604590" y="8610600"/>
            <a:ext cx="4489155" cy="246221"/>
          </a:xfrm>
          <a:prstGeom prst="rect">
            <a:avLst/>
          </a:prstGeom>
          <a:noFill/>
        </p:spPr>
        <p:txBody>
          <a:bodyPr wrap="square">
            <a:spAutoFit/>
          </a:bodyPr>
          <a:lstStyle/>
          <a:p>
            <a:r>
              <a:rPr lang="en-GB" sz="1000" dirty="0">
                <a:solidFill>
                  <a:schemeClr val="bg1"/>
                </a:solidFill>
                <a:effectLst/>
                <a:latin typeface="Arial" panose="020B0604020202020204" pitchFamily="34" charset="0"/>
                <a:cs typeface="Arial" panose="020B0604020202020204" pitchFamily="34" charset="0"/>
              </a:rPr>
              <a:t>Sound clip: "</a:t>
            </a:r>
            <a:r>
              <a:rPr lang="en-GB" sz="1000" b="0" i="0" u="none" strike="noStrike" dirty="0">
                <a:solidFill>
                  <a:schemeClr val="bg1"/>
                </a:solidFill>
                <a:effectLst/>
                <a:latin typeface="Arial" panose="020B0604020202020204" pitchFamily="34" charset="0"/>
                <a:cs typeface="Arial" panose="020B0604020202020204" pitchFamily="34" charset="0"/>
                <a:hlinkClick r:id="rId17" tooltip="https://freesound.org/people/sandyrb/sounds/85780/">
                  <a:extLst>
                    <a:ext uri="{A12FA001-AC4F-418D-AE19-62706E023703}">
                      <ahyp:hlinkClr xmlns:ahyp="http://schemas.microsoft.com/office/drawing/2018/hyperlinkcolor" val="tx"/>
                    </a:ext>
                  </a:extLst>
                </a:hlinkClick>
              </a:rPr>
              <a:t>DIDGERIDOO 05.wav</a:t>
            </a:r>
            <a:r>
              <a:rPr lang="en-GB" sz="1000" dirty="0">
                <a:solidFill>
                  <a:schemeClr val="bg1"/>
                </a:solidFill>
                <a:effectLst/>
                <a:latin typeface="Arial" panose="020B0604020202020204" pitchFamily="34" charset="0"/>
                <a:cs typeface="Arial" panose="020B0604020202020204" pitchFamily="34" charset="0"/>
              </a:rPr>
              <a:t>" by </a:t>
            </a:r>
            <a:r>
              <a:rPr lang="en-GB" sz="1000" b="0" i="0" u="none" strike="noStrike" dirty="0">
                <a:solidFill>
                  <a:schemeClr val="bg1"/>
                </a:solidFill>
                <a:effectLst/>
                <a:latin typeface="Arial" panose="020B0604020202020204" pitchFamily="34" charset="0"/>
                <a:cs typeface="Arial" panose="020B0604020202020204" pitchFamily="34" charset="0"/>
                <a:hlinkClick r:id="rId18" tooltip="https://freesound.org/people/sandyrb/">
                  <a:extLst>
                    <a:ext uri="{A12FA001-AC4F-418D-AE19-62706E023703}">
                      <ahyp:hlinkClr xmlns:ahyp="http://schemas.microsoft.com/office/drawing/2018/hyperlinkcolor" val="tx"/>
                    </a:ext>
                  </a:extLst>
                </a:hlinkClick>
              </a:rPr>
              <a:t>sandyrb</a:t>
            </a:r>
            <a:r>
              <a:rPr lang="en-GB" sz="1000" dirty="0">
                <a:solidFill>
                  <a:schemeClr val="bg1"/>
                </a:solidFill>
                <a:effectLst/>
                <a:latin typeface="Arial" panose="020B0604020202020204" pitchFamily="34" charset="0"/>
                <a:cs typeface="Arial" panose="020B0604020202020204" pitchFamily="34" charset="0"/>
              </a:rPr>
              <a:t> is licensed under </a:t>
            </a:r>
            <a:r>
              <a:rPr lang="en-GB" sz="1000" b="0" i="0" u="none" strike="noStrike" dirty="0">
                <a:solidFill>
                  <a:schemeClr val="bg1"/>
                </a:solidFill>
                <a:effectLst/>
                <a:latin typeface="Arial" panose="020B0604020202020204" pitchFamily="34" charset="0"/>
                <a:cs typeface="Arial" panose="020B0604020202020204" pitchFamily="34" charset="0"/>
                <a:hlinkClick r:id="rId19" tooltip="https://creativecommons.org/licenses/by/4.0/https://creativecommons.org/licenses/by/2.0/">
                  <a:extLst>
                    <a:ext uri="{A12FA001-AC4F-418D-AE19-62706E023703}">
                      <ahyp:hlinkClr xmlns:ahyp="http://schemas.microsoft.com/office/drawing/2018/hyperlinkcolor" val="tx"/>
                    </a:ext>
                  </a:extLst>
                </a:hlinkClick>
              </a:rPr>
              <a:t>CC BY 4.0</a:t>
            </a:r>
            <a:endParaRPr lang="en-GB" sz="1000" dirty="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0"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5" cstate="email">
            <a:extLst>
              <a:ext uri="{28A0092B-C50C-407E-A947-70E740481C1C}">
                <a14:useLocalDpi xmlns:a14="http://schemas.microsoft.com/office/drawing/2010/main"/>
              </a:ext>
            </a:extLst>
          </a:blip>
          <a:stretch>
            <a:fillRect/>
          </a:stretch>
        </p:blipFill>
        <p:spPr>
          <a:xfrm>
            <a:off x="6149479" y="3622425"/>
            <a:ext cx="3878021" cy="2329949"/>
          </a:xfrm>
          <a:prstGeom prst="rect">
            <a:avLst/>
          </a:prstGeom>
        </p:spPr>
      </p:pic>
      <p:pic>
        <p:nvPicPr>
          <p:cNvPr id="4" name="object 4"/>
          <p:cNvPicPr/>
          <p:nvPr/>
        </p:nvPicPr>
        <p:blipFill>
          <a:blip r:embed="rId6" cstate="email">
            <a:extLst>
              <a:ext uri="{28A0092B-C50C-407E-A947-70E740481C1C}">
                <a14:useLocalDpi xmlns:a14="http://schemas.microsoft.com/office/drawing/2010/main"/>
              </a:ext>
            </a:extLst>
          </a:blip>
          <a:stretch>
            <a:fillRect/>
          </a:stretch>
        </p:blipFill>
        <p:spPr>
          <a:xfrm>
            <a:off x="6236944" y="3116365"/>
            <a:ext cx="3869575" cy="2311612"/>
          </a:xfrm>
          <a:prstGeom prst="rect">
            <a:avLst/>
          </a:prstGeom>
        </p:spPr>
      </p:pic>
      <p:sp>
        <p:nvSpPr>
          <p:cNvPr id="6" name="object 6"/>
          <p:cNvSpPr/>
          <p:nvPr/>
        </p:nvSpPr>
        <p:spPr>
          <a:xfrm>
            <a:off x="8183406" y="2553863"/>
            <a:ext cx="0" cy="661670"/>
          </a:xfrm>
          <a:custGeom>
            <a:avLst/>
            <a:gdLst/>
            <a:ahLst/>
            <a:cxnLst/>
            <a:rect l="l" t="t" r="r" b="b"/>
            <a:pathLst>
              <a:path h="661669">
                <a:moveTo>
                  <a:pt x="0" y="661504"/>
                </a:moveTo>
                <a:lnTo>
                  <a:pt x="0" y="0"/>
                </a:lnTo>
              </a:path>
            </a:pathLst>
          </a:custGeom>
          <a:ln w="19050">
            <a:solidFill>
              <a:srgbClr val="FFFFFF"/>
            </a:solidFill>
          </a:ln>
        </p:spPr>
        <p:txBody>
          <a:bodyPr wrap="square" lIns="0" tIns="0" rIns="0" bIns="0" rtlCol="0"/>
          <a:lstStyle/>
          <a:p>
            <a:endParaRPr/>
          </a:p>
        </p:txBody>
      </p:sp>
      <p:pic>
        <p:nvPicPr>
          <p:cNvPr id="7" name="object 7"/>
          <p:cNvPicPr/>
          <p:nvPr/>
        </p:nvPicPr>
        <p:blipFill>
          <a:blip r:embed="rId7" cstate="email">
            <a:extLst>
              <a:ext uri="{28A0092B-C50C-407E-A947-70E740481C1C}">
                <a14:useLocalDpi xmlns:a14="http://schemas.microsoft.com/office/drawing/2010/main"/>
              </a:ext>
            </a:extLst>
          </a:blip>
          <a:stretch>
            <a:fillRect/>
          </a:stretch>
        </p:blipFill>
        <p:spPr>
          <a:xfrm>
            <a:off x="8145306" y="2515768"/>
            <a:ext cx="76200" cy="76200"/>
          </a:xfrm>
          <a:prstGeom prst="rect">
            <a:avLst/>
          </a:prstGeom>
        </p:spPr>
      </p:pic>
      <p:grpSp>
        <p:nvGrpSpPr>
          <p:cNvPr id="8" name="object 8"/>
          <p:cNvGrpSpPr/>
          <p:nvPr/>
        </p:nvGrpSpPr>
        <p:grpSpPr>
          <a:xfrm>
            <a:off x="1337881" y="3125365"/>
            <a:ext cx="3957320" cy="3326765"/>
            <a:chOff x="1337881" y="3125365"/>
            <a:chExt cx="3957320" cy="3326765"/>
          </a:xfrm>
        </p:grpSpPr>
        <p:pic>
          <p:nvPicPr>
            <p:cNvPr id="9" name="object 9"/>
            <p:cNvPicPr/>
            <p:nvPr/>
          </p:nvPicPr>
          <p:blipFill>
            <a:blip r:embed="rId8" cstate="email">
              <a:extLst>
                <a:ext uri="{28A0092B-C50C-407E-A947-70E740481C1C}">
                  <a14:useLocalDpi xmlns:a14="http://schemas.microsoft.com/office/drawing/2010/main"/>
                </a:ext>
              </a:extLst>
            </a:blip>
            <a:stretch>
              <a:fillRect/>
            </a:stretch>
          </p:blipFill>
          <p:spPr>
            <a:xfrm>
              <a:off x="1337881" y="3125365"/>
              <a:ext cx="3878029" cy="1834607"/>
            </a:xfrm>
            <a:prstGeom prst="rect">
              <a:avLst/>
            </a:prstGeom>
          </p:spPr>
        </p:pic>
        <p:pic>
          <p:nvPicPr>
            <p:cNvPr id="10" name="object 10"/>
            <p:cNvPicPr/>
            <p:nvPr/>
          </p:nvPicPr>
          <p:blipFill>
            <a:blip r:embed="rId9" cstate="email">
              <a:extLst>
                <a:ext uri="{28A0092B-C50C-407E-A947-70E740481C1C}">
                  <a14:useLocalDpi xmlns:a14="http://schemas.microsoft.com/office/drawing/2010/main"/>
                </a:ext>
              </a:extLst>
            </a:blip>
            <a:stretch>
              <a:fillRect/>
            </a:stretch>
          </p:blipFill>
          <p:spPr>
            <a:xfrm>
              <a:off x="1425346" y="4099636"/>
              <a:ext cx="3869576" cy="1834609"/>
            </a:xfrm>
            <a:prstGeom prst="rect">
              <a:avLst/>
            </a:prstGeom>
          </p:spPr>
        </p:pic>
        <p:pic>
          <p:nvPicPr>
            <p:cNvPr id="11" name="object 11"/>
            <p:cNvPicPr/>
            <p:nvPr/>
          </p:nvPicPr>
          <p:blipFill>
            <a:blip r:embed="rId10" cstate="email">
              <a:extLst>
                <a:ext uri="{28A0092B-C50C-407E-A947-70E740481C1C}">
                  <a14:useLocalDpi xmlns:a14="http://schemas.microsoft.com/office/drawing/2010/main"/>
                </a:ext>
              </a:extLst>
            </a:blip>
            <a:stretch>
              <a:fillRect/>
            </a:stretch>
          </p:blipFill>
          <p:spPr>
            <a:xfrm>
              <a:off x="1537436" y="3232353"/>
              <a:ext cx="3572205" cy="2606738"/>
            </a:xfrm>
            <a:prstGeom prst="rect">
              <a:avLst/>
            </a:prstGeom>
          </p:spPr>
        </p:pic>
        <p:sp>
          <p:nvSpPr>
            <p:cNvPr id="12" name="object 12"/>
            <p:cNvSpPr/>
            <p:nvPr/>
          </p:nvSpPr>
          <p:spPr>
            <a:xfrm>
              <a:off x="3268132"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3" name="object 13"/>
            <p:cNvPicPr/>
            <p:nvPr/>
          </p:nvPicPr>
          <p:blipFill>
            <a:blip r:embed="rId7" cstate="email">
              <a:extLst>
                <a:ext uri="{28A0092B-C50C-407E-A947-70E740481C1C}">
                  <a14:useLocalDpi xmlns:a14="http://schemas.microsoft.com/office/drawing/2010/main"/>
                </a:ext>
              </a:extLst>
            </a:blip>
            <a:stretch>
              <a:fillRect/>
            </a:stretch>
          </p:blipFill>
          <p:spPr>
            <a:xfrm>
              <a:off x="3230032" y="6375400"/>
              <a:ext cx="76200" cy="76200"/>
            </a:xfrm>
            <a:prstGeom prst="rect">
              <a:avLst/>
            </a:prstGeom>
          </p:spPr>
        </p:pic>
      </p:grpSp>
      <p:grpSp>
        <p:nvGrpSpPr>
          <p:cNvPr id="14" name="object 14"/>
          <p:cNvGrpSpPr/>
          <p:nvPr/>
        </p:nvGrpSpPr>
        <p:grpSpPr>
          <a:xfrm>
            <a:off x="11006523" y="3125368"/>
            <a:ext cx="3957045" cy="3326232"/>
            <a:chOff x="11006523" y="3125368"/>
            <a:chExt cx="3957045" cy="3326232"/>
          </a:xfrm>
        </p:grpSpPr>
        <p:pic>
          <p:nvPicPr>
            <p:cNvPr id="15" name="object 15"/>
            <p:cNvPicPr/>
            <p:nvPr/>
          </p:nvPicPr>
          <p:blipFill>
            <a:blip r:embed="rId11" cstate="email">
              <a:extLst>
                <a:ext uri="{28A0092B-C50C-407E-A947-70E740481C1C}">
                  <a14:useLocalDpi xmlns:a14="http://schemas.microsoft.com/office/drawing/2010/main"/>
                </a:ext>
              </a:extLst>
            </a:blip>
            <a:stretch>
              <a:fillRect/>
            </a:stretch>
          </p:blipFill>
          <p:spPr>
            <a:xfrm>
              <a:off x="11085537" y="4099636"/>
              <a:ext cx="3878031" cy="1834610"/>
            </a:xfrm>
            <a:prstGeom prst="rect">
              <a:avLst/>
            </a:prstGeom>
          </p:spPr>
        </p:pic>
        <p:pic>
          <p:nvPicPr>
            <p:cNvPr id="16" name="object 16"/>
            <p:cNvPicPr/>
            <p:nvPr/>
          </p:nvPicPr>
          <p:blipFill>
            <a:blip r:embed="rId12" cstate="email">
              <a:extLst>
                <a:ext uri="{28A0092B-C50C-407E-A947-70E740481C1C}">
                  <a14:useLocalDpi xmlns:a14="http://schemas.microsoft.com/office/drawing/2010/main"/>
                </a:ext>
              </a:extLst>
            </a:blip>
            <a:stretch>
              <a:fillRect/>
            </a:stretch>
          </p:blipFill>
          <p:spPr>
            <a:xfrm>
              <a:off x="11006523" y="3125368"/>
              <a:ext cx="3869570" cy="1834611"/>
            </a:xfrm>
            <a:prstGeom prst="rect">
              <a:avLst/>
            </a:prstGeom>
          </p:spPr>
        </p:pic>
        <p:sp>
          <p:nvSpPr>
            <p:cNvPr id="18" name="object 18"/>
            <p:cNvSpPr/>
            <p:nvPr/>
          </p:nvSpPr>
          <p:spPr>
            <a:xfrm>
              <a:off x="13140265"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9" name="object 19"/>
            <p:cNvPicPr/>
            <p:nvPr/>
          </p:nvPicPr>
          <p:blipFill>
            <a:blip r:embed="rId7" cstate="email">
              <a:extLst>
                <a:ext uri="{28A0092B-C50C-407E-A947-70E740481C1C}">
                  <a14:useLocalDpi xmlns:a14="http://schemas.microsoft.com/office/drawing/2010/main"/>
                </a:ext>
              </a:extLst>
            </a:blip>
            <a:stretch>
              <a:fillRect/>
            </a:stretch>
          </p:blipFill>
          <p:spPr>
            <a:xfrm>
              <a:off x="13102165" y="6375400"/>
              <a:ext cx="76200" cy="76200"/>
            </a:xfrm>
            <a:prstGeom prst="rect">
              <a:avLst/>
            </a:prstGeom>
          </p:spPr>
        </p:pic>
      </p:grpSp>
      <p:pic>
        <p:nvPicPr>
          <p:cNvPr id="20" name="object 20"/>
          <p:cNvPicPr/>
          <p:nvPr/>
        </p:nvPicPr>
        <p:blipFill>
          <a:blip r:embed="rId13" cstate="email">
            <a:extLst>
              <a:ext uri="{28A0092B-C50C-407E-A947-70E740481C1C}">
                <a14:useLocalDpi xmlns:a14="http://schemas.microsoft.com/office/drawing/2010/main"/>
              </a:ext>
            </a:extLst>
          </a:blip>
          <a:stretch>
            <a:fillRect/>
          </a:stretch>
        </p:blipFill>
        <p:spPr>
          <a:xfrm>
            <a:off x="0" y="751728"/>
            <a:ext cx="3115728" cy="871788"/>
          </a:xfrm>
          <a:prstGeom prst="rect">
            <a:avLst/>
          </a:prstGeom>
        </p:spPr>
      </p:pic>
      <p:sp>
        <p:nvSpPr>
          <p:cNvPr id="21" name="object 21"/>
          <p:cNvSpPr txBox="1"/>
          <p:nvPr/>
        </p:nvSpPr>
        <p:spPr>
          <a:xfrm>
            <a:off x="828767" y="6591300"/>
            <a:ext cx="4645660" cy="1244600"/>
          </a:xfrm>
          <a:prstGeom prst="rect">
            <a:avLst/>
          </a:prstGeom>
        </p:spPr>
        <p:txBody>
          <a:bodyPr vert="horz" wrap="square" lIns="0" tIns="12700" rIns="0" bIns="0" rtlCol="0">
            <a:spAutoFit/>
          </a:bodyPr>
          <a:lstStyle/>
          <a:p>
            <a:pPr marL="12065" marR="5080" indent="-635" algn="ctr">
              <a:lnSpc>
                <a:spcPct val="100000"/>
              </a:lnSpc>
              <a:spcBef>
                <a:spcPts val="100"/>
              </a:spcBef>
            </a:pPr>
            <a:r>
              <a:rPr sz="2000" b="1" spc="-60" dirty="0">
                <a:solidFill>
                  <a:srgbClr val="FFFFFF"/>
                </a:solidFill>
                <a:latin typeface="Calibri"/>
                <a:cs typeface="Calibri"/>
              </a:rPr>
              <a:t>The</a:t>
            </a:r>
            <a:r>
              <a:rPr sz="2000" b="1" spc="-100" dirty="0">
                <a:solidFill>
                  <a:srgbClr val="FFFFFF"/>
                </a:solidFill>
                <a:latin typeface="Calibri"/>
                <a:cs typeface="Calibri"/>
              </a:rPr>
              <a:t> </a:t>
            </a:r>
            <a:r>
              <a:rPr sz="2000" b="1" spc="-105" dirty="0">
                <a:solidFill>
                  <a:srgbClr val="FFFFFF"/>
                </a:solidFill>
                <a:latin typeface="Calibri"/>
                <a:cs typeface="Calibri"/>
              </a:rPr>
              <a:t>Tower</a:t>
            </a:r>
            <a:r>
              <a:rPr sz="2000" b="1" spc="-95" dirty="0">
                <a:solidFill>
                  <a:srgbClr val="FFFFFF"/>
                </a:solidFill>
                <a:latin typeface="Calibri"/>
                <a:cs typeface="Calibri"/>
              </a:rPr>
              <a:t> </a:t>
            </a:r>
            <a:r>
              <a:rPr sz="2000" b="1" spc="-45" dirty="0">
                <a:solidFill>
                  <a:srgbClr val="FFFFFF"/>
                </a:solidFill>
                <a:latin typeface="Calibri"/>
                <a:cs typeface="Calibri"/>
              </a:rPr>
              <a:t>of</a:t>
            </a:r>
            <a:r>
              <a:rPr sz="2000" b="1" spc="-90" dirty="0">
                <a:solidFill>
                  <a:srgbClr val="FFFFFF"/>
                </a:solidFill>
                <a:latin typeface="Calibri"/>
                <a:cs typeface="Calibri"/>
              </a:rPr>
              <a:t> </a:t>
            </a:r>
            <a:r>
              <a:rPr sz="2000" b="1" spc="-70" dirty="0">
                <a:solidFill>
                  <a:srgbClr val="FFFFFF"/>
                </a:solidFill>
                <a:latin typeface="Calibri"/>
                <a:cs typeface="Calibri"/>
              </a:rPr>
              <a:t>London</a:t>
            </a:r>
            <a:r>
              <a:rPr sz="2000" b="1" spc="-95" dirty="0">
                <a:solidFill>
                  <a:srgbClr val="FFFFFF"/>
                </a:solidFill>
                <a:latin typeface="Calibri"/>
                <a:cs typeface="Calibri"/>
              </a:rPr>
              <a:t> </a:t>
            </a:r>
            <a:r>
              <a:rPr sz="2000" b="1" spc="-80" dirty="0">
                <a:solidFill>
                  <a:srgbClr val="FFFFFF"/>
                </a:solidFill>
                <a:latin typeface="Calibri"/>
                <a:cs typeface="Calibri"/>
              </a:rPr>
              <a:t>Remembers</a:t>
            </a:r>
            <a:r>
              <a:rPr sz="2000" b="1" spc="-95" dirty="0">
                <a:solidFill>
                  <a:srgbClr val="FFFFFF"/>
                </a:solidFill>
                <a:latin typeface="Calibri"/>
                <a:cs typeface="Calibri"/>
              </a:rPr>
              <a:t> </a:t>
            </a:r>
            <a:r>
              <a:rPr lang="en-GB" sz="2000" b="1" spc="-10" dirty="0">
                <a:solidFill>
                  <a:srgbClr val="FFFFFF"/>
                </a:solidFill>
                <a:latin typeface="Calibri"/>
                <a:cs typeface="Calibri"/>
              </a:rPr>
              <a:t>–</a:t>
            </a:r>
            <a:r>
              <a:rPr sz="2000" b="1" spc="-95" dirty="0">
                <a:solidFill>
                  <a:srgbClr val="FFFFFF"/>
                </a:solidFill>
                <a:latin typeface="Calibri"/>
                <a:cs typeface="Calibri"/>
              </a:rPr>
              <a:t> </a:t>
            </a:r>
            <a:r>
              <a:rPr sz="2000" b="1" spc="-10" dirty="0">
                <a:solidFill>
                  <a:srgbClr val="FFFFFF"/>
                </a:solidFill>
                <a:latin typeface="Calibri"/>
                <a:cs typeface="Calibri"/>
              </a:rPr>
              <a:t>888,246 </a:t>
            </a:r>
            <a:r>
              <a:rPr sz="2000" b="1" spc="-75" dirty="0">
                <a:solidFill>
                  <a:srgbClr val="FFFFFF"/>
                </a:solidFill>
                <a:latin typeface="Calibri"/>
                <a:cs typeface="Calibri"/>
              </a:rPr>
              <a:t>ceramic</a:t>
            </a:r>
            <a:r>
              <a:rPr sz="2000" b="1" spc="-90" dirty="0">
                <a:solidFill>
                  <a:srgbClr val="FFFFFF"/>
                </a:solidFill>
                <a:latin typeface="Calibri"/>
                <a:cs typeface="Calibri"/>
              </a:rPr>
              <a:t> </a:t>
            </a:r>
            <a:r>
              <a:rPr sz="2000" b="1" spc="-70" dirty="0">
                <a:solidFill>
                  <a:srgbClr val="FFFFFF"/>
                </a:solidFill>
                <a:latin typeface="Calibri"/>
                <a:cs typeface="Calibri"/>
              </a:rPr>
              <a:t>poppies</a:t>
            </a:r>
            <a:r>
              <a:rPr sz="2000" b="1" spc="-80" dirty="0">
                <a:solidFill>
                  <a:srgbClr val="FFFFFF"/>
                </a:solidFill>
                <a:latin typeface="Calibri"/>
                <a:cs typeface="Calibri"/>
              </a:rPr>
              <a:t> </a:t>
            </a:r>
            <a:r>
              <a:rPr sz="2000" b="1" spc="-60" dirty="0">
                <a:solidFill>
                  <a:srgbClr val="FFFFFF"/>
                </a:solidFill>
                <a:latin typeface="Calibri"/>
                <a:cs typeface="Calibri"/>
              </a:rPr>
              <a:t>filled</a:t>
            </a:r>
            <a:r>
              <a:rPr sz="2000" b="1" spc="-90" dirty="0">
                <a:solidFill>
                  <a:srgbClr val="FFFFFF"/>
                </a:solidFill>
                <a:latin typeface="Calibri"/>
                <a:cs typeface="Calibri"/>
              </a:rPr>
              <a:t> </a:t>
            </a:r>
            <a:r>
              <a:rPr sz="2000" b="1" spc="-55" dirty="0">
                <a:solidFill>
                  <a:srgbClr val="FFFFFF"/>
                </a:solidFill>
                <a:latin typeface="Calibri"/>
                <a:cs typeface="Calibri"/>
              </a:rPr>
              <a:t>the</a:t>
            </a:r>
            <a:r>
              <a:rPr sz="2000" b="1" spc="-85" dirty="0">
                <a:solidFill>
                  <a:srgbClr val="FFFFFF"/>
                </a:solidFill>
                <a:latin typeface="Calibri"/>
                <a:cs typeface="Calibri"/>
              </a:rPr>
              <a:t> </a:t>
            </a:r>
            <a:r>
              <a:rPr sz="2000" b="1" spc="-105" dirty="0">
                <a:solidFill>
                  <a:srgbClr val="FFFFFF"/>
                </a:solidFill>
                <a:latin typeface="Calibri"/>
                <a:cs typeface="Calibri"/>
              </a:rPr>
              <a:t>Tower</a:t>
            </a:r>
            <a:r>
              <a:rPr sz="2000" b="1" spc="-85" dirty="0">
                <a:solidFill>
                  <a:srgbClr val="FFFFFF"/>
                </a:solidFill>
                <a:latin typeface="Calibri"/>
                <a:cs typeface="Calibri"/>
              </a:rPr>
              <a:t> </a:t>
            </a:r>
            <a:r>
              <a:rPr sz="2000" b="1" spc="-45" dirty="0">
                <a:solidFill>
                  <a:srgbClr val="FFFFFF"/>
                </a:solidFill>
                <a:latin typeface="Calibri"/>
                <a:cs typeface="Calibri"/>
              </a:rPr>
              <a:t>of</a:t>
            </a:r>
            <a:r>
              <a:rPr sz="2000" b="1" spc="-85" dirty="0">
                <a:solidFill>
                  <a:srgbClr val="FFFFFF"/>
                </a:solidFill>
                <a:latin typeface="Calibri"/>
                <a:cs typeface="Calibri"/>
              </a:rPr>
              <a:t> </a:t>
            </a:r>
            <a:r>
              <a:rPr sz="2000" b="1" spc="-70" dirty="0">
                <a:solidFill>
                  <a:srgbClr val="FFFFFF"/>
                </a:solidFill>
                <a:latin typeface="Calibri"/>
                <a:cs typeface="Calibri"/>
              </a:rPr>
              <a:t>London</a:t>
            </a:r>
            <a:r>
              <a:rPr sz="2000" b="1" spc="-85" dirty="0">
                <a:solidFill>
                  <a:srgbClr val="FFFFFF"/>
                </a:solidFill>
                <a:latin typeface="Calibri"/>
                <a:cs typeface="Calibri"/>
              </a:rPr>
              <a:t> </a:t>
            </a:r>
            <a:r>
              <a:rPr sz="2000" b="1" spc="-25" dirty="0">
                <a:solidFill>
                  <a:srgbClr val="FFFFFF"/>
                </a:solidFill>
                <a:latin typeface="Calibri"/>
                <a:cs typeface="Calibri"/>
              </a:rPr>
              <a:t>in </a:t>
            </a:r>
            <a:r>
              <a:rPr sz="2000" b="1" spc="-65" dirty="0">
                <a:solidFill>
                  <a:srgbClr val="FFFFFF"/>
                </a:solidFill>
                <a:latin typeface="Calibri"/>
                <a:cs typeface="Calibri"/>
              </a:rPr>
              <a:t>2018</a:t>
            </a:r>
            <a:r>
              <a:rPr sz="2000" b="1" spc="-90" dirty="0">
                <a:solidFill>
                  <a:srgbClr val="FFFFFF"/>
                </a:solidFill>
                <a:latin typeface="Calibri"/>
                <a:cs typeface="Calibri"/>
              </a:rPr>
              <a:t> </a:t>
            </a:r>
            <a:r>
              <a:rPr sz="2000" b="1" spc="-55" dirty="0">
                <a:solidFill>
                  <a:srgbClr val="FFFFFF"/>
                </a:solidFill>
                <a:latin typeface="Calibri"/>
                <a:cs typeface="Calibri"/>
              </a:rPr>
              <a:t>to</a:t>
            </a:r>
            <a:r>
              <a:rPr sz="2000" b="1" spc="-80" dirty="0">
                <a:solidFill>
                  <a:srgbClr val="FFFFFF"/>
                </a:solidFill>
                <a:latin typeface="Calibri"/>
                <a:cs typeface="Calibri"/>
              </a:rPr>
              <a:t> commemorate</a:t>
            </a:r>
            <a:r>
              <a:rPr sz="2000" b="1" spc="-90" dirty="0">
                <a:solidFill>
                  <a:srgbClr val="FFFFFF"/>
                </a:solidFill>
                <a:latin typeface="Calibri"/>
                <a:cs typeface="Calibri"/>
              </a:rPr>
              <a:t> </a:t>
            </a:r>
            <a:r>
              <a:rPr sz="2000" b="1" spc="-65" dirty="0">
                <a:solidFill>
                  <a:srgbClr val="FFFFFF"/>
                </a:solidFill>
                <a:latin typeface="Calibri"/>
                <a:cs typeface="Calibri"/>
              </a:rPr>
              <a:t>each</a:t>
            </a:r>
            <a:r>
              <a:rPr sz="2000" b="1" spc="-85" dirty="0">
                <a:solidFill>
                  <a:srgbClr val="FFFFFF"/>
                </a:solidFill>
                <a:latin typeface="Calibri"/>
                <a:cs typeface="Calibri"/>
              </a:rPr>
              <a:t> </a:t>
            </a:r>
            <a:r>
              <a:rPr sz="2000" b="1" spc="-60" dirty="0">
                <a:solidFill>
                  <a:srgbClr val="FFFFFF"/>
                </a:solidFill>
                <a:latin typeface="Calibri"/>
                <a:cs typeface="Calibri"/>
              </a:rPr>
              <a:t>British</a:t>
            </a:r>
            <a:r>
              <a:rPr sz="2000" b="1" spc="-85" dirty="0">
                <a:solidFill>
                  <a:srgbClr val="FFFFFF"/>
                </a:solidFill>
                <a:latin typeface="Calibri"/>
                <a:cs typeface="Calibri"/>
              </a:rPr>
              <a:t> </a:t>
            </a:r>
            <a:r>
              <a:rPr sz="2000" b="1" spc="-25" dirty="0">
                <a:solidFill>
                  <a:srgbClr val="FFFFFF"/>
                </a:solidFill>
                <a:latin typeface="Calibri"/>
                <a:cs typeface="Calibri"/>
              </a:rPr>
              <a:t>and </a:t>
            </a:r>
            <a:r>
              <a:rPr sz="2000" b="1" spc="-80" dirty="0">
                <a:solidFill>
                  <a:srgbClr val="FFFFFF"/>
                </a:solidFill>
                <a:latin typeface="Calibri"/>
                <a:cs typeface="Calibri"/>
              </a:rPr>
              <a:t>Commonwealth</a:t>
            </a:r>
            <a:r>
              <a:rPr sz="2000" b="1" spc="-85" dirty="0">
                <a:solidFill>
                  <a:srgbClr val="FFFFFF"/>
                </a:solidFill>
                <a:latin typeface="Calibri"/>
                <a:cs typeface="Calibri"/>
              </a:rPr>
              <a:t> </a:t>
            </a:r>
            <a:r>
              <a:rPr sz="2000" b="1" spc="-65" dirty="0">
                <a:solidFill>
                  <a:srgbClr val="FFFFFF"/>
                </a:solidFill>
                <a:latin typeface="Calibri"/>
                <a:cs typeface="Calibri"/>
              </a:rPr>
              <a:t>soldier</a:t>
            </a:r>
            <a:r>
              <a:rPr sz="2000" b="1" spc="-85" dirty="0">
                <a:solidFill>
                  <a:srgbClr val="FFFFFF"/>
                </a:solidFill>
                <a:latin typeface="Calibri"/>
                <a:cs typeface="Calibri"/>
              </a:rPr>
              <a:t> </a:t>
            </a:r>
            <a:r>
              <a:rPr sz="2000" b="1" spc="-65" dirty="0">
                <a:solidFill>
                  <a:srgbClr val="FFFFFF"/>
                </a:solidFill>
                <a:latin typeface="Calibri"/>
                <a:cs typeface="Calibri"/>
              </a:rPr>
              <a:t>who</a:t>
            </a:r>
            <a:r>
              <a:rPr sz="2000" b="1" spc="-85" dirty="0">
                <a:solidFill>
                  <a:srgbClr val="FFFFFF"/>
                </a:solidFill>
                <a:latin typeface="Calibri"/>
                <a:cs typeface="Calibri"/>
              </a:rPr>
              <a:t> </a:t>
            </a:r>
            <a:r>
              <a:rPr sz="2000" b="1" spc="-60" dirty="0">
                <a:solidFill>
                  <a:srgbClr val="FFFFFF"/>
                </a:solidFill>
                <a:latin typeface="Calibri"/>
                <a:cs typeface="Calibri"/>
              </a:rPr>
              <a:t>died</a:t>
            </a:r>
            <a:r>
              <a:rPr sz="2000" b="1" spc="-75" dirty="0">
                <a:solidFill>
                  <a:srgbClr val="FFFFFF"/>
                </a:solidFill>
                <a:latin typeface="Calibri"/>
                <a:cs typeface="Calibri"/>
              </a:rPr>
              <a:t> </a:t>
            </a:r>
            <a:r>
              <a:rPr sz="2000" b="1" spc="-65" dirty="0">
                <a:solidFill>
                  <a:srgbClr val="FFFFFF"/>
                </a:solidFill>
                <a:latin typeface="Calibri"/>
                <a:cs typeface="Calibri"/>
              </a:rPr>
              <a:t>during</a:t>
            </a:r>
            <a:r>
              <a:rPr sz="2000" b="1" spc="-80" dirty="0">
                <a:solidFill>
                  <a:srgbClr val="FFFFFF"/>
                </a:solidFill>
                <a:latin typeface="Calibri"/>
                <a:cs typeface="Calibri"/>
              </a:rPr>
              <a:t> </a:t>
            </a:r>
            <a:r>
              <a:rPr sz="2000" b="1" spc="-20" dirty="0">
                <a:solidFill>
                  <a:srgbClr val="FFFFFF"/>
                </a:solidFill>
                <a:latin typeface="Calibri"/>
                <a:cs typeface="Calibri"/>
              </a:rPr>
              <a:t>WW1.</a:t>
            </a:r>
            <a:endParaRPr sz="2000" dirty="0">
              <a:latin typeface="Calibri"/>
              <a:cs typeface="Calibri"/>
            </a:endParaRPr>
          </a:p>
        </p:txBody>
      </p:sp>
      <p:sp>
        <p:nvSpPr>
          <p:cNvPr id="22" name="object 22"/>
          <p:cNvSpPr txBox="1"/>
          <p:nvPr/>
        </p:nvSpPr>
        <p:spPr>
          <a:xfrm>
            <a:off x="5863602" y="1409700"/>
            <a:ext cx="4641850" cy="939800"/>
          </a:xfrm>
          <a:prstGeom prst="rect">
            <a:avLst/>
          </a:prstGeom>
        </p:spPr>
        <p:txBody>
          <a:bodyPr vert="horz" wrap="square" lIns="0" tIns="12700" rIns="0" bIns="0" rtlCol="0">
            <a:spAutoFit/>
          </a:bodyPr>
          <a:lstStyle/>
          <a:p>
            <a:pPr marL="12700" marR="5080" indent="-1905" algn="ctr">
              <a:lnSpc>
                <a:spcPct val="100000"/>
              </a:lnSpc>
              <a:spcBef>
                <a:spcPts val="100"/>
              </a:spcBef>
            </a:pPr>
            <a:r>
              <a:rPr lang="en-GB" sz="2000" b="1" spc="-10" dirty="0">
                <a:solidFill>
                  <a:srgbClr val="FFFFFF"/>
                </a:solidFill>
                <a:latin typeface="Calibri"/>
                <a:cs typeface="Calibri"/>
              </a:rPr>
              <a:t>Brighton</a:t>
            </a:r>
            <a:r>
              <a:rPr sz="2000" b="1" spc="-60" dirty="0">
                <a:solidFill>
                  <a:srgbClr val="FFFFFF"/>
                </a:solidFill>
                <a:latin typeface="Calibri"/>
                <a:cs typeface="Calibri"/>
              </a:rPr>
              <a:t> </a:t>
            </a:r>
            <a:r>
              <a:rPr sz="2000" b="1" dirty="0">
                <a:solidFill>
                  <a:srgbClr val="FFFFFF"/>
                </a:solidFill>
                <a:latin typeface="Calibri"/>
                <a:cs typeface="Calibri"/>
              </a:rPr>
              <a:t>Remembers</a:t>
            </a:r>
            <a:r>
              <a:rPr lang="en-GB" sz="2000" b="1" spc="345" dirty="0">
                <a:solidFill>
                  <a:srgbClr val="FFFFFF"/>
                </a:solidFill>
                <a:latin typeface="Calibri"/>
                <a:cs typeface="Calibri"/>
              </a:rPr>
              <a:t> </a:t>
            </a:r>
            <a:r>
              <a:rPr lang="en-GB" sz="2000" b="1" dirty="0">
                <a:solidFill>
                  <a:srgbClr val="FFFFFF"/>
                </a:solidFill>
                <a:latin typeface="Calibri"/>
                <a:cs typeface="Calibri"/>
              </a:rPr>
              <a:t>–</a:t>
            </a:r>
            <a:r>
              <a:rPr sz="2000" b="1" spc="-55" dirty="0">
                <a:solidFill>
                  <a:srgbClr val="FFFFFF"/>
                </a:solidFill>
                <a:latin typeface="Calibri"/>
                <a:cs typeface="Calibri"/>
              </a:rPr>
              <a:t> </a:t>
            </a:r>
            <a:r>
              <a:rPr sz="2000" b="1" dirty="0">
                <a:solidFill>
                  <a:srgbClr val="FFFFFF"/>
                </a:solidFill>
                <a:latin typeface="Calibri"/>
                <a:cs typeface="Calibri"/>
              </a:rPr>
              <a:t>In</a:t>
            </a:r>
            <a:r>
              <a:rPr sz="2000" b="1" spc="-55" dirty="0">
                <a:solidFill>
                  <a:srgbClr val="FFFFFF"/>
                </a:solidFill>
                <a:latin typeface="Calibri"/>
                <a:cs typeface="Calibri"/>
              </a:rPr>
              <a:t> </a:t>
            </a:r>
            <a:r>
              <a:rPr lang="en-GB" sz="2000" b="1" spc="-55" dirty="0">
                <a:solidFill>
                  <a:srgbClr val="FFFFFF"/>
                </a:solidFill>
                <a:latin typeface="Calibri"/>
                <a:cs typeface="Calibri"/>
              </a:rPr>
              <a:t>1921</a:t>
            </a:r>
            <a:r>
              <a:rPr sz="2000" b="1" dirty="0">
                <a:solidFill>
                  <a:srgbClr val="FFFFFF"/>
                </a:solidFill>
                <a:latin typeface="Calibri"/>
                <a:cs typeface="Calibri"/>
              </a:rPr>
              <a:t>,</a:t>
            </a:r>
            <a:r>
              <a:rPr sz="2000" b="1" spc="-55" dirty="0">
                <a:solidFill>
                  <a:srgbClr val="FFFFFF"/>
                </a:solidFill>
                <a:latin typeface="Calibri"/>
                <a:cs typeface="Calibri"/>
              </a:rPr>
              <a:t> </a:t>
            </a:r>
            <a:r>
              <a:rPr lang="en-GB" sz="2000" b="1" spc="-50" dirty="0">
                <a:solidFill>
                  <a:srgbClr val="FFFFFF"/>
                </a:solidFill>
                <a:latin typeface="Calibri"/>
                <a:cs typeface="Calibri"/>
              </a:rPr>
              <a:t>the </a:t>
            </a:r>
            <a:r>
              <a:rPr lang="en-GB" sz="2000" b="1" spc="-50" dirty="0" err="1">
                <a:solidFill>
                  <a:srgbClr val="FFFFFF"/>
                </a:solidFill>
                <a:latin typeface="Calibri"/>
                <a:cs typeface="Calibri"/>
              </a:rPr>
              <a:t>Chattri</a:t>
            </a:r>
            <a:r>
              <a:rPr sz="2000" b="1" spc="-50" dirty="0">
                <a:solidFill>
                  <a:srgbClr val="FFFFFF"/>
                </a:solidFill>
                <a:latin typeface="Calibri"/>
                <a:cs typeface="Calibri"/>
              </a:rPr>
              <a:t> </a:t>
            </a:r>
            <a:r>
              <a:rPr sz="2000" b="1" spc="-10" dirty="0">
                <a:solidFill>
                  <a:srgbClr val="FFFFFF"/>
                </a:solidFill>
                <a:latin typeface="Calibri"/>
                <a:cs typeface="Calibri"/>
              </a:rPr>
              <a:t>memorial</a:t>
            </a:r>
            <a:r>
              <a:rPr sz="2000" b="1" spc="-40" dirty="0">
                <a:solidFill>
                  <a:srgbClr val="FFFFFF"/>
                </a:solidFill>
                <a:latin typeface="Calibri"/>
                <a:cs typeface="Calibri"/>
              </a:rPr>
              <a:t> </a:t>
            </a:r>
            <a:r>
              <a:rPr sz="2000" b="1" dirty="0">
                <a:solidFill>
                  <a:srgbClr val="FFFFFF"/>
                </a:solidFill>
                <a:latin typeface="Calibri"/>
                <a:cs typeface="Calibri"/>
              </a:rPr>
              <a:t>was</a:t>
            </a:r>
            <a:r>
              <a:rPr sz="2000" b="1" spc="-40" dirty="0">
                <a:solidFill>
                  <a:srgbClr val="FFFFFF"/>
                </a:solidFill>
                <a:latin typeface="Calibri"/>
                <a:cs typeface="Calibri"/>
              </a:rPr>
              <a:t> </a:t>
            </a:r>
            <a:r>
              <a:rPr sz="2000" b="1" dirty="0">
                <a:solidFill>
                  <a:srgbClr val="FFFFFF"/>
                </a:solidFill>
                <a:latin typeface="Calibri"/>
                <a:cs typeface="Calibri"/>
              </a:rPr>
              <a:t>built</a:t>
            </a:r>
            <a:r>
              <a:rPr sz="2000" b="1" spc="-40" dirty="0">
                <a:solidFill>
                  <a:srgbClr val="FFFFFF"/>
                </a:solidFill>
                <a:latin typeface="Calibri"/>
                <a:cs typeface="Calibri"/>
              </a:rPr>
              <a:t> </a:t>
            </a:r>
            <a:r>
              <a:rPr sz="2000" b="1" dirty="0">
                <a:solidFill>
                  <a:srgbClr val="FFFFFF"/>
                </a:solidFill>
                <a:latin typeface="Calibri"/>
                <a:cs typeface="Calibri"/>
              </a:rPr>
              <a:t>to</a:t>
            </a:r>
            <a:r>
              <a:rPr sz="2000" b="1" spc="-40" dirty="0">
                <a:solidFill>
                  <a:srgbClr val="FFFFFF"/>
                </a:solidFill>
                <a:latin typeface="Calibri"/>
                <a:cs typeface="Calibri"/>
              </a:rPr>
              <a:t> </a:t>
            </a:r>
            <a:r>
              <a:rPr sz="2000" b="1" spc="-20" dirty="0">
                <a:solidFill>
                  <a:srgbClr val="FFFFFF"/>
                </a:solidFill>
                <a:latin typeface="Calibri"/>
                <a:cs typeface="Calibri"/>
              </a:rPr>
              <a:t>commemorate</a:t>
            </a:r>
            <a:r>
              <a:rPr sz="2000" b="1" spc="-40" dirty="0">
                <a:solidFill>
                  <a:srgbClr val="FFFFFF"/>
                </a:solidFill>
                <a:latin typeface="Calibri"/>
                <a:cs typeface="Calibri"/>
              </a:rPr>
              <a:t> </a:t>
            </a:r>
            <a:r>
              <a:rPr sz="2000" b="1" spc="-25" dirty="0">
                <a:solidFill>
                  <a:srgbClr val="FFFFFF"/>
                </a:solidFill>
                <a:latin typeface="Calibri"/>
                <a:cs typeface="Calibri"/>
              </a:rPr>
              <a:t>the </a:t>
            </a:r>
            <a:r>
              <a:rPr sz="2000" b="1" dirty="0">
                <a:solidFill>
                  <a:srgbClr val="FFFFFF"/>
                </a:solidFill>
                <a:latin typeface="Calibri"/>
                <a:cs typeface="Calibri"/>
              </a:rPr>
              <a:t>lives</a:t>
            </a:r>
            <a:r>
              <a:rPr sz="2000" b="1" spc="-55" dirty="0">
                <a:solidFill>
                  <a:srgbClr val="FFFFFF"/>
                </a:solidFill>
                <a:latin typeface="Calibri"/>
                <a:cs typeface="Calibri"/>
              </a:rPr>
              <a:t> </a:t>
            </a:r>
            <a:r>
              <a:rPr sz="2000" b="1" dirty="0">
                <a:solidFill>
                  <a:srgbClr val="FFFFFF"/>
                </a:solidFill>
                <a:latin typeface="Calibri"/>
                <a:cs typeface="Calibri"/>
              </a:rPr>
              <a:t>of</a:t>
            </a:r>
            <a:r>
              <a:rPr sz="2000" b="1" spc="-50" dirty="0">
                <a:solidFill>
                  <a:srgbClr val="FFFFFF"/>
                </a:solidFill>
                <a:latin typeface="Calibri"/>
                <a:cs typeface="Calibri"/>
              </a:rPr>
              <a:t> </a:t>
            </a:r>
            <a:r>
              <a:rPr lang="en-GB" sz="2000" b="1" spc="-50" dirty="0">
                <a:solidFill>
                  <a:srgbClr val="FFFFFF"/>
                </a:solidFill>
                <a:latin typeface="Calibri"/>
                <a:cs typeface="Calibri"/>
              </a:rPr>
              <a:t>Indian </a:t>
            </a:r>
            <a:r>
              <a:rPr sz="2000" b="1" dirty="0">
                <a:solidFill>
                  <a:srgbClr val="FFFFFF"/>
                </a:solidFill>
                <a:latin typeface="Calibri"/>
                <a:cs typeface="Calibri"/>
              </a:rPr>
              <a:t>soldiers</a:t>
            </a:r>
            <a:r>
              <a:rPr sz="2000" b="1" spc="-50" dirty="0">
                <a:solidFill>
                  <a:srgbClr val="FFFFFF"/>
                </a:solidFill>
                <a:latin typeface="Calibri"/>
                <a:cs typeface="Calibri"/>
              </a:rPr>
              <a:t> </a:t>
            </a:r>
            <a:r>
              <a:rPr sz="2000" b="1" dirty="0">
                <a:solidFill>
                  <a:srgbClr val="FFFFFF"/>
                </a:solidFill>
                <a:latin typeface="Calibri"/>
                <a:cs typeface="Calibri"/>
              </a:rPr>
              <a:t>lost</a:t>
            </a:r>
            <a:r>
              <a:rPr sz="2000" b="1" spc="-50"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dirty="0">
                <a:solidFill>
                  <a:srgbClr val="FFFFFF"/>
                </a:solidFill>
                <a:latin typeface="Calibri"/>
                <a:cs typeface="Calibri"/>
              </a:rPr>
              <a:t>WW1</a:t>
            </a:r>
            <a:r>
              <a:rPr lang="en-GB" sz="2000" b="1" spc="-50" dirty="0">
                <a:solidFill>
                  <a:srgbClr val="FFFFFF"/>
                </a:solidFill>
                <a:latin typeface="Calibri"/>
                <a:cs typeface="Calibri"/>
              </a:rPr>
              <a:t>.</a:t>
            </a:r>
            <a:endParaRPr sz="2000" dirty="0">
              <a:latin typeface="Calibri"/>
              <a:cs typeface="Calibri"/>
            </a:endParaRPr>
          </a:p>
        </p:txBody>
      </p:sp>
      <p:sp>
        <p:nvSpPr>
          <p:cNvPr id="23" name="object 23"/>
          <p:cNvSpPr txBox="1"/>
          <p:nvPr/>
        </p:nvSpPr>
        <p:spPr>
          <a:xfrm>
            <a:off x="10702932" y="6591300"/>
            <a:ext cx="4860290" cy="1243930"/>
          </a:xfrm>
          <a:prstGeom prst="rect">
            <a:avLst/>
          </a:prstGeom>
        </p:spPr>
        <p:txBody>
          <a:bodyPr vert="horz" wrap="square" lIns="0" tIns="12700" rIns="0" bIns="0" rtlCol="0">
            <a:spAutoFit/>
          </a:bodyPr>
          <a:lstStyle/>
          <a:p>
            <a:pPr marL="12065" marR="5080" indent="4445" algn="ctr">
              <a:lnSpc>
                <a:spcPct val="100000"/>
              </a:lnSpc>
              <a:spcBef>
                <a:spcPts val="100"/>
              </a:spcBef>
            </a:pPr>
            <a:r>
              <a:rPr lang="en-GB" sz="2000" b="1" spc="-80" dirty="0">
                <a:solidFill>
                  <a:srgbClr val="FFFFFF"/>
                </a:solidFill>
                <a:latin typeface="Calibri"/>
                <a:cs typeface="Calibri"/>
              </a:rPr>
              <a:t>The Scottish Highlands</a:t>
            </a:r>
            <a:r>
              <a:rPr sz="2000" b="1" spc="-80" dirty="0">
                <a:solidFill>
                  <a:srgbClr val="FFFFFF"/>
                </a:solidFill>
                <a:latin typeface="Calibri"/>
                <a:cs typeface="Calibri"/>
              </a:rPr>
              <a:t> Remembers </a:t>
            </a:r>
            <a:r>
              <a:rPr lang="en-GB" sz="2000" b="1" spc="-80" dirty="0">
                <a:solidFill>
                  <a:srgbClr val="FFFFFF"/>
                </a:solidFill>
                <a:latin typeface="Calibri"/>
                <a:cs typeface="Calibri"/>
              </a:rPr>
              <a:t> </a:t>
            </a:r>
            <a:r>
              <a:rPr lang="en-GB" sz="2000" b="1" spc="-10" dirty="0">
                <a:solidFill>
                  <a:srgbClr val="FFFFFF"/>
                </a:solidFill>
                <a:latin typeface="Calibri"/>
                <a:cs typeface="Calibri"/>
              </a:rPr>
              <a:t>– </a:t>
            </a:r>
            <a:r>
              <a:rPr lang="en-GB" sz="2000" b="1" spc="-20" dirty="0">
                <a:solidFill>
                  <a:srgbClr val="FFFFFF"/>
                </a:solidFill>
                <a:latin typeface="Calibri"/>
                <a:cs typeface="Calibri"/>
              </a:rPr>
              <a:t>The Commando Memorial was unveiled in 1952 to commemorate the lives of the 1,700 commandos who lost their lives during WW2. </a:t>
            </a:r>
            <a:endParaRPr sz="2000" dirty="0">
              <a:latin typeface="Calibri"/>
              <a:cs typeface="Calibri"/>
            </a:endParaRPr>
          </a:p>
        </p:txBody>
      </p:sp>
      <p:sp>
        <p:nvSpPr>
          <p:cNvPr id="24" name="object 24"/>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2700">
              <a:lnSpc>
                <a:spcPct val="100000"/>
              </a:lnSpc>
              <a:spcBef>
                <a:spcPts val="100"/>
              </a:spcBef>
            </a:pPr>
            <a:r>
              <a:rPr spc="-10" dirty="0"/>
              <a:t>MEMORIALS</a:t>
            </a:r>
          </a:p>
        </p:txBody>
      </p:sp>
      <p:pic>
        <p:nvPicPr>
          <p:cNvPr id="2050" name="Picture 2">
            <a:extLst>
              <a:ext uri="{FF2B5EF4-FFF2-40B4-BE49-F238E27FC236}">
                <a16:creationId xmlns:a16="http://schemas.microsoft.com/office/drawing/2014/main" id="{264BCDC7-F139-202B-226F-74790EFFAFAA}"/>
              </a:ext>
            </a:extLst>
          </p:cNvPr>
          <p:cNvPicPr>
            <a:picLocks noChangeAspect="1" noChangeArrowheads="1"/>
          </p:cNvPicPr>
          <p:nvPr/>
        </p:nvPicPr>
        <p:blipFill rotWithShape="1">
          <a:blip r:embed="rId14" cstate="email">
            <a:extLst>
              <a:ext uri="{28A0092B-C50C-407E-A947-70E740481C1C}">
                <a14:useLocalDpi xmlns:a14="http://schemas.microsoft.com/office/drawing/2010/main"/>
              </a:ext>
            </a:extLst>
          </a:blip>
          <a:srcRect/>
          <a:stretch/>
        </p:blipFill>
        <p:spPr bwMode="auto">
          <a:xfrm>
            <a:off x="6375400" y="3253628"/>
            <a:ext cx="3537799" cy="25854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532DF6E-FCAB-6466-B1CF-C7C999EE8559}"/>
              </a:ext>
            </a:extLst>
          </p:cNvPr>
          <p:cNvPicPr>
            <a:picLocks noChangeAspect="1" noChangeArrowheads="1"/>
          </p:cNvPicPr>
          <p:nvPr/>
        </p:nvPicPr>
        <p:blipFill rotWithShape="1">
          <a:blip r:embed="rId15" cstate="email">
            <a:extLst>
              <a:ext uri="{28A0092B-C50C-407E-A947-70E740481C1C}">
                <a14:useLocalDpi xmlns:a14="http://schemas.microsoft.com/office/drawing/2010/main"/>
              </a:ext>
            </a:extLst>
          </a:blip>
          <a:srcRect/>
          <a:stretch/>
        </p:blipFill>
        <p:spPr bwMode="auto">
          <a:xfrm>
            <a:off x="11226614" y="3215533"/>
            <a:ext cx="3491950" cy="2588367"/>
          </a:xfrm>
          <a:prstGeom prst="rect">
            <a:avLst/>
          </a:prstGeom>
          <a:noFill/>
          <a:extLst>
            <a:ext uri="{909E8E84-426E-40DD-AFC4-6F175D3DCCD1}">
              <a14:hiddenFill xmlns:a14="http://schemas.microsoft.com/office/drawing/2010/main">
                <a:solidFill>
                  <a:srgbClr val="FFFFFF"/>
                </a:solidFill>
              </a14:hiddenFill>
            </a:ext>
          </a:extLst>
        </p:spPr>
      </p:pic>
      <p:pic>
        <p:nvPicPr>
          <p:cNvPr id="5" name="588640__urkki69__a-soldier-playing-bagpipes-in-edinborough">
            <a:hlinkClick r:id="" action="ppaction://media"/>
            <a:extLst>
              <a:ext uri="{FF2B5EF4-FFF2-40B4-BE49-F238E27FC236}">
                <a16:creationId xmlns:a16="http://schemas.microsoft.com/office/drawing/2014/main" id="{CED07298-8768-93BD-EF8D-32DDD3DC19FE}"/>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3453560" y="781222"/>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753482" y="2098633"/>
            <a:ext cx="2738120" cy="4687570"/>
            <a:chOff x="6753482" y="2515768"/>
            <a:chExt cx="2738120" cy="4687570"/>
          </a:xfrm>
        </p:grpSpPr>
        <p:pic>
          <p:nvPicPr>
            <p:cNvPr id="3" name="object 3"/>
            <p:cNvPicPr/>
            <p:nvPr/>
          </p:nvPicPr>
          <p:blipFill>
            <a:blip r:embed="rId5" cstate="email">
              <a:extLst>
                <a:ext uri="{28A0092B-C50C-407E-A947-70E740481C1C}">
                  <a14:useLocalDpi xmlns:a14="http://schemas.microsoft.com/office/drawing/2010/main"/>
                </a:ext>
              </a:extLst>
            </a:blip>
            <a:stretch>
              <a:fillRect/>
            </a:stretch>
          </p:blipFill>
          <p:spPr>
            <a:xfrm>
              <a:off x="6753482" y="4873287"/>
              <a:ext cx="2671416" cy="2329948"/>
            </a:xfrm>
            <a:prstGeom prst="rect">
              <a:avLst/>
            </a:prstGeom>
          </p:spPr>
        </p:pic>
        <p:pic>
          <p:nvPicPr>
            <p:cNvPr id="4" name="object 4"/>
            <p:cNvPicPr/>
            <p:nvPr/>
          </p:nvPicPr>
          <p:blipFill>
            <a:blip r:embed="rId6" cstate="email">
              <a:extLst>
                <a:ext uri="{28A0092B-C50C-407E-A947-70E740481C1C}">
                  <a14:useLocalDpi xmlns:a14="http://schemas.microsoft.com/office/drawing/2010/main"/>
                </a:ext>
              </a:extLst>
            </a:blip>
            <a:stretch>
              <a:fillRect/>
            </a:stretch>
          </p:blipFill>
          <p:spPr>
            <a:xfrm>
              <a:off x="6848767" y="3116365"/>
              <a:ext cx="2642373" cy="2311612"/>
            </a:xfrm>
            <a:prstGeom prst="rect">
              <a:avLst/>
            </a:prstGeom>
          </p:spPr>
        </p:pic>
        <p:pic>
          <p:nvPicPr>
            <p:cNvPr id="5" name="object 5"/>
            <p:cNvPicPr/>
            <p:nvPr/>
          </p:nvPicPr>
          <p:blipFill>
            <a:blip r:embed="rId7" cstate="email">
              <a:extLst>
                <a:ext uri="{28A0092B-C50C-407E-A947-70E740481C1C}">
                  <a14:useLocalDpi xmlns:a14="http://schemas.microsoft.com/office/drawing/2010/main"/>
                </a:ext>
              </a:extLst>
            </a:blip>
            <a:stretch>
              <a:fillRect/>
            </a:stretch>
          </p:blipFill>
          <p:spPr>
            <a:xfrm>
              <a:off x="6934200" y="3211798"/>
              <a:ext cx="2387600" cy="3889850"/>
            </a:xfrm>
            <a:prstGeom prst="rect">
              <a:avLst/>
            </a:prstGeom>
          </p:spPr>
        </p:pic>
        <p:sp>
          <p:nvSpPr>
            <p:cNvPr id="6" name="object 6"/>
            <p:cNvSpPr/>
            <p:nvPr/>
          </p:nvSpPr>
          <p:spPr>
            <a:xfrm>
              <a:off x="8183406" y="2553863"/>
              <a:ext cx="0" cy="661670"/>
            </a:xfrm>
            <a:custGeom>
              <a:avLst/>
              <a:gdLst/>
              <a:ahLst/>
              <a:cxnLst/>
              <a:rect l="l" t="t" r="r" b="b"/>
              <a:pathLst>
                <a:path h="661669">
                  <a:moveTo>
                    <a:pt x="0" y="661504"/>
                  </a:moveTo>
                  <a:lnTo>
                    <a:pt x="0" y="0"/>
                  </a:lnTo>
                </a:path>
              </a:pathLst>
            </a:custGeom>
            <a:ln w="19050">
              <a:solidFill>
                <a:srgbClr val="FFFFFF"/>
              </a:solidFill>
            </a:ln>
          </p:spPr>
          <p:txBody>
            <a:bodyPr wrap="square" lIns="0" tIns="0" rIns="0" bIns="0" rtlCol="0"/>
            <a:lstStyle/>
            <a:p>
              <a:endParaRPr/>
            </a:p>
          </p:txBody>
        </p:sp>
        <p:pic>
          <p:nvPicPr>
            <p:cNvPr id="7" name="object 7"/>
            <p:cNvPicPr/>
            <p:nvPr/>
          </p:nvPicPr>
          <p:blipFill>
            <a:blip r:embed="rId8" cstate="email">
              <a:extLst>
                <a:ext uri="{28A0092B-C50C-407E-A947-70E740481C1C}">
                  <a14:useLocalDpi xmlns:a14="http://schemas.microsoft.com/office/drawing/2010/main"/>
                </a:ext>
              </a:extLst>
            </a:blip>
            <a:stretch>
              <a:fillRect/>
            </a:stretch>
          </p:blipFill>
          <p:spPr>
            <a:xfrm>
              <a:off x="8145306" y="2515768"/>
              <a:ext cx="76200" cy="76200"/>
            </a:xfrm>
            <a:prstGeom prst="rect">
              <a:avLst/>
            </a:prstGeom>
          </p:spPr>
        </p:pic>
      </p:grpSp>
      <p:grpSp>
        <p:nvGrpSpPr>
          <p:cNvPr id="8" name="object 8"/>
          <p:cNvGrpSpPr/>
          <p:nvPr/>
        </p:nvGrpSpPr>
        <p:grpSpPr>
          <a:xfrm>
            <a:off x="1337881" y="3116365"/>
            <a:ext cx="3957320" cy="2272030"/>
            <a:chOff x="1337881" y="3116365"/>
            <a:chExt cx="3957320" cy="2272030"/>
          </a:xfrm>
        </p:grpSpPr>
        <p:pic>
          <p:nvPicPr>
            <p:cNvPr id="9" name="object 9"/>
            <p:cNvPicPr/>
            <p:nvPr/>
          </p:nvPicPr>
          <p:blipFill>
            <a:blip r:embed="rId9" cstate="email">
              <a:extLst>
                <a:ext uri="{28A0092B-C50C-407E-A947-70E740481C1C}">
                  <a14:useLocalDpi xmlns:a14="http://schemas.microsoft.com/office/drawing/2010/main"/>
                </a:ext>
              </a:extLst>
            </a:blip>
            <a:stretch>
              <a:fillRect/>
            </a:stretch>
          </p:blipFill>
          <p:spPr>
            <a:xfrm>
              <a:off x="1337881" y="3116365"/>
              <a:ext cx="3878029" cy="1483891"/>
            </a:xfrm>
            <a:prstGeom prst="rect">
              <a:avLst/>
            </a:prstGeom>
          </p:spPr>
        </p:pic>
        <p:pic>
          <p:nvPicPr>
            <p:cNvPr id="10" name="object 10"/>
            <p:cNvPicPr/>
            <p:nvPr/>
          </p:nvPicPr>
          <p:blipFill>
            <a:blip r:embed="rId10" cstate="email">
              <a:extLst>
                <a:ext uri="{28A0092B-C50C-407E-A947-70E740481C1C}">
                  <a14:useLocalDpi xmlns:a14="http://schemas.microsoft.com/office/drawing/2010/main"/>
                </a:ext>
              </a:extLst>
            </a:blip>
            <a:stretch>
              <a:fillRect/>
            </a:stretch>
          </p:blipFill>
          <p:spPr>
            <a:xfrm>
              <a:off x="1425346" y="3904386"/>
              <a:ext cx="3869576" cy="1483893"/>
            </a:xfrm>
            <a:prstGeom prst="rect">
              <a:avLst/>
            </a:prstGeom>
          </p:spPr>
        </p:pic>
        <p:pic>
          <p:nvPicPr>
            <p:cNvPr id="11" name="object 11"/>
            <p:cNvPicPr/>
            <p:nvPr/>
          </p:nvPicPr>
          <p:blipFill>
            <a:blip r:embed="rId11" cstate="email">
              <a:extLst>
                <a:ext uri="{28A0092B-C50C-407E-A947-70E740481C1C}">
                  <a14:useLocalDpi xmlns:a14="http://schemas.microsoft.com/office/drawing/2010/main"/>
                </a:ext>
              </a:extLst>
            </a:blip>
            <a:stretch>
              <a:fillRect/>
            </a:stretch>
          </p:blipFill>
          <p:spPr>
            <a:xfrm>
              <a:off x="1537436" y="3200399"/>
              <a:ext cx="3572205" cy="2081999"/>
            </a:xfrm>
            <a:prstGeom prst="rect">
              <a:avLst/>
            </a:prstGeom>
          </p:spPr>
        </p:pic>
      </p:grpSp>
      <p:grpSp>
        <p:nvGrpSpPr>
          <p:cNvPr id="12" name="object 12"/>
          <p:cNvGrpSpPr/>
          <p:nvPr/>
        </p:nvGrpSpPr>
        <p:grpSpPr>
          <a:xfrm>
            <a:off x="11669235" y="2286000"/>
            <a:ext cx="2942590" cy="4165600"/>
            <a:chOff x="11669235" y="2286000"/>
            <a:chExt cx="2942590" cy="4165600"/>
          </a:xfrm>
        </p:grpSpPr>
        <p:pic>
          <p:nvPicPr>
            <p:cNvPr id="13" name="object 13"/>
            <p:cNvPicPr/>
            <p:nvPr/>
          </p:nvPicPr>
          <p:blipFill>
            <a:blip r:embed="rId12" cstate="email">
              <a:extLst>
                <a:ext uri="{28A0092B-C50C-407E-A947-70E740481C1C}">
                  <a14:useLocalDpi xmlns:a14="http://schemas.microsoft.com/office/drawing/2010/main"/>
                </a:ext>
              </a:extLst>
            </a:blip>
            <a:stretch>
              <a:fillRect/>
            </a:stretch>
          </p:blipFill>
          <p:spPr>
            <a:xfrm>
              <a:off x="11727980" y="3551403"/>
              <a:ext cx="2883319" cy="2382836"/>
            </a:xfrm>
            <a:prstGeom prst="rect">
              <a:avLst/>
            </a:prstGeom>
          </p:spPr>
        </p:pic>
        <p:pic>
          <p:nvPicPr>
            <p:cNvPr id="14" name="object 14"/>
            <p:cNvPicPr/>
            <p:nvPr/>
          </p:nvPicPr>
          <p:blipFill>
            <a:blip r:embed="rId13" cstate="email">
              <a:extLst>
                <a:ext uri="{28A0092B-C50C-407E-A947-70E740481C1C}">
                  <a14:useLocalDpi xmlns:a14="http://schemas.microsoft.com/office/drawing/2010/main"/>
                </a:ext>
              </a:extLst>
            </a:blip>
            <a:stretch>
              <a:fillRect/>
            </a:stretch>
          </p:blipFill>
          <p:spPr>
            <a:xfrm>
              <a:off x="11669235" y="2286000"/>
              <a:ext cx="2877037" cy="2382837"/>
            </a:xfrm>
            <a:prstGeom prst="rect">
              <a:avLst/>
            </a:prstGeom>
          </p:spPr>
        </p:pic>
        <p:pic>
          <p:nvPicPr>
            <p:cNvPr id="15" name="object 15"/>
            <p:cNvPicPr/>
            <p:nvPr/>
          </p:nvPicPr>
          <p:blipFill>
            <a:blip r:embed="rId14" cstate="email">
              <a:extLst>
                <a:ext uri="{28A0092B-C50C-407E-A947-70E740481C1C}">
                  <a14:useLocalDpi xmlns:a14="http://schemas.microsoft.com/office/drawing/2010/main"/>
                </a:ext>
              </a:extLst>
            </a:blip>
            <a:stretch>
              <a:fillRect/>
            </a:stretch>
          </p:blipFill>
          <p:spPr>
            <a:xfrm>
              <a:off x="11809984" y="2424963"/>
              <a:ext cx="2582237" cy="3385705"/>
            </a:xfrm>
            <a:prstGeom prst="rect">
              <a:avLst/>
            </a:prstGeom>
          </p:spPr>
        </p:pic>
        <p:sp>
          <p:nvSpPr>
            <p:cNvPr id="16" name="object 16"/>
            <p:cNvSpPr/>
            <p:nvPr/>
          </p:nvSpPr>
          <p:spPr>
            <a:xfrm>
              <a:off x="13140266"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7" name="object 17"/>
            <p:cNvPicPr/>
            <p:nvPr/>
          </p:nvPicPr>
          <p:blipFill>
            <a:blip r:embed="rId8" cstate="email">
              <a:extLst>
                <a:ext uri="{28A0092B-C50C-407E-A947-70E740481C1C}">
                  <a14:useLocalDpi xmlns:a14="http://schemas.microsoft.com/office/drawing/2010/main"/>
                </a:ext>
              </a:extLst>
            </a:blip>
            <a:stretch>
              <a:fillRect/>
            </a:stretch>
          </p:blipFill>
          <p:spPr>
            <a:xfrm>
              <a:off x="13102166" y="6375400"/>
              <a:ext cx="76200" cy="76200"/>
            </a:xfrm>
            <a:prstGeom prst="rect">
              <a:avLst/>
            </a:prstGeom>
          </p:spPr>
        </p:pic>
      </p:grpSp>
      <p:pic>
        <p:nvPicPr>
          <p:cNvPr id="18" name="object 18"/>
          <p:cNvPicPr/>
          <p:nvPr/>
        </p:nvPicPr>
        <p:blipFill>
          <a:blip r:embed="rId15" cstate="email">
            <a:extLst>
              <a:ext uri="{28A0092B-C50C-407E-A947-70E740481C1C}">
                <a14:useLocalDpi xmlns:a14="http://schemas.microsoft.com/office/drawing/2010/main"/>
              </a:ext>
            </a:extLst>
          </a:blip>
          <a:stretch>
            <a:fillRect/>
          </a:stretch>
        </p:blipFill>
        <p:spPr>
          <a:xfrm>
            <a:off x="0" y="751728"/>
            <a:ext cx="3115728" cy="871788"/>
          </a:xfrm>
          <a:prstGeom prst="rect">
            <a:avLst/>
          </a:prstGeom>
        </p:spPr>
      </p:pic>
      <p:sp>
        <p:nvSpPr>
          <p:cNvPr id="19" name="object 19"/>
          <p:cNvSpPr txBox="1"/>
          <p:nvPr/>
        </p:nvSpPr>
        <p:spPr>
          <a:xfrm>
            <a:off x="844381" y="5981700"/>
            <a:ext cx="4616450" cy="1243930"/>
          </a:xfrm>
          <a:prstGeom prst="rect">
            <a:avLst/>
          </a:prstGeom>
        </p:spPr>
        <p:txBody>
          <a:bodyPr vert="horz" wrap="square" lIns="0" tIns="12700" rIns="0" bIns="0" rtlCol="0">
            <a:spAutoFit/>
          </a:bodyPr>
          <a:lstStyle/>
          <a:p>
            <a:pPr marL="12065" marR="5080" indent="-2540" algn="ctr">
              <a:lnSpc>
                <a:spcPct val="100000"/>
              </a:lnSpc>
              <a:spcBef>
                <a:spcPts val="100"/>
              </a:spcBef>
            </a:pPr>
            <a:r>
              <a:rPr sz="2000" b="1" spc="-105" dirty="0">
                <a:solidFill>
                  <a:srgbClr val="FFFFFF"/>
                </a:solidFill>
                <a:latin typeface="Calibri"/>
                <a:cs typeface="Calibri"/>
              </a:rPr>
              <a:t>Tower</a:t>
            </a:r>
            <a:r>
              <a:rPr sz="2000" b="1" spc="-90" dirty="0">
                <a:solidFill>
                  <a:srgbClr val="FFFFFF"/>
                </a:solidFill>
                <a:latin typeface="Calibri"/>
                <a:cs typeface="Calibri"/>
              </a:rPr>
              <a:t> </a:t>
            </a:r>
            <a:r>
              <a:rPr sz="2000" b="1" spc="-60" dirty="0">
                <a:solidFill>
                  <a:srgbClr val="FFFFFF"/>
                </a:solidFill>
                <a:latin typeface="Calibri"/>
                <a:cs typeface="Calibri"/>
              </a:rPr>
              <a:t>Hill</a:t>
            </a:r>
            <a:r>
              <a:rPr sz="2000" b="1" spc="-90" dirty="0">
                <a:solidFill>
                  <a:srgbClr val="FFFFFF"/>
                </a:solidFill>
                <a:latin typeface="Calibri"/>
                <a:cs typeface="Calibri"/>
              </a:rPr>
              <a:t> </a:t>
            </a:r>
            <a:r>
              <a:rPr sz="2000" b="1" spc="-80" dirty="0">
                <a:solidFill>
                  <a:srgbClr val="FFFFFF"/>
                </a:solidFill>
                <a:latin typeface="Calibri"/>
                <a:cs typeface="Calibri"/>
              </a:rPr>
              <a:t>Remembers</a:t>
            </a:r>
            <a:r>
              <a:rPr sz="2000" b="1" spc="-90" dirty="0">
                <a:solidFill>
                  <a:srgbClr val="FFFFFF"/>
                </a:solidFill>
                <a:latin typeface="Calibri"/>
                <a:cs typeface="Calibri"/>
              </a:rPr>
              <a:t> </a:t>
            </a:r>
            <a:r>
              <a:rPr lang="en-GB" sz="2000" b="1" spc="-10" dirty="0">
                <a:solidFill>
                  <a:srgbClr val="FFFFFF"/>
                </a:solidFill>
                <a:latin typeface="Calibri"/>
                <a:cs typeface="Calibri"/>
              </a:rPr>
              <a:t>–</a:t>
            </a:r>
            <a:r>
              <a:rPr lang="en-GB" sz="2000" b="1" spc="-90" dirty="0">
                <a:solidFill>
                  <a:srgbClr val="FFFFFF"/>
                </a:solidFill>
                <a:latin typeface="Calibri"/>
                <a:cs typeface="Calibri"/>
              </a:rPr>
              <a:t> </a:t>
            </a:r>
            <a:r>
              <a:rPr sz="2000" b="1" spc="-60" dirty="0">
                <a:solidFill>
                  <a:srgbClr val="FFFFFF"/>
                </a:solidFill>
                <a:latin typeface="Calibri"/>
                <a:cs typeface="Calibri"/>
              </a:rPr>
              <a:t>The</a:t>
            </a:r>
            <a:r>
              <a:rPr sz="2000" b="1" spc="-90" dirty="0">
                <a:solidFill>
                  <a:srgbClr val="FFFFFF"/>
                </a:solidFill>
                <a:latin typeface="Calibri"/>
                <a:cs typeface="Calibri"/>
              </a:rPr>
              <a:t> </a:t>
            </a:r>
            <a:r>
              <a:rPr sz="2000" b="1" spc="-70" dirty="0">
                <a:solidFill>
                  <a:srgbClr val="FFFFFF"/>
                </a:solidFill>
                <a:latin typeface="Calibri"/>
                <a:cs typeface="Calibri"/>
              </a:rPr>
              <a:t>original</a:t>
            </a:r>
            <a:r>
              <a:rPr sz="2000" b="1" spc="-80" dirty="0">
                <a:solidFill>
                  <a:srgbClr val="FFFFFF"/>
                </a:solidFill>
                <a:latin typeface="Calibri"/>
                <a:cs typeface="Calibri"/>
              </a:rPr>
              <a:t> </a:t>
            </a:r>
            <a:r>
              <a:rPr sz="2000" b="1" spc="-10" dirty="0">
                <a:solidFill>
                  <a:srgbClr val="FFFFFF"/>
                </a:solidFill>
                <a:latin typeface="Calibri"/>
                <a:cs typeface="Calibri"/>
              </a:rPr>
              <a:t>memorial </a:t>
            </a:r>
            <a:r>
              <a:rPr sz="2000" b="1" spc="-65" dirty="0">
                <a:solidFill>
                  <a:srgbClr val="FFFFFF"/>
                </a:solidFill>
                <a:latin typeface="Calibri"/>
                <a:cs typeface="Calibri"/>
              </a:rPr>
              <a:t>was</a:t>
            </a:r>
            <a:r>
              <a:rPr sz="2000" b="1" spc="-90" dirty="0">
                <a:solidFill>
                  <a:srgbClr val="FFFFFF"/>
                </a:solidFill>
                <a:latin typeface="Calibri"/>
                <a:cs typeface="Calibri"/>
              </a:rPr>
              <a:t> </a:t>
            </a:r>
            <a:r>
              <a:rPr sz="2000" b="1" spc="-80" dirty="0">
                <a:solidFill>
                  <a:srgbClr val="FFFFFF"/>
                </a:solidFill>
                <a:latin typeface="Calibri"/>
                <a:cs typeface="Calibri"/>
              </a:rPr>
              <a:t>unveiled</a:t>
            </a:r>
            <a:r>
              <a:rPr sz="2000" b="1" spc="-90" dirty="0">
                <a:solidFill>
                  <a:srgbClr val="FFFFFF"/>
                </a:solidFill>
                <a:latin typeface="Calibri"/>
                <a:cs typeface="Calibri"/>
              </a:rPr>
              <a:t> </a:t>
            </a:r>
            <a:r>
              <a:rPr sz="2000" b="1" spc="-45" dirty="0">
                <a:solidFill>
                  <a:srgbClr val="FFFFFF"/>
                </a:solidFill>
                <a:latin typeface="Calibri"/>
                <a:cs typeface="Calibri"/>
              </a:rPr>
              <a:t>in</a:t>
            </a:r>
            <a:r>
              <a:rPr sz="2000" b="1" spc="-85" dirty="0">
                <a:solidFill>
                  <a:srgbClr val="FFFFFF"/>
                </a:solidFill>
                <a:latin typeface="Calibri"/>
                <a:cs typeface="Calibri"/>
              </a:rPr>
              <a:t> </a:t>
            </a:r>
            <a:r>
              <a:rPr sz="2000" b="1" spc="-65" dirty="0">
                <a:solidFill>
                  <a:srgbClr val="FFFFFF"/>
                </a:solidFill>
                <a:latin typeface="Calibri"/>
                <a:cs typeface="Calibri"/>
              </a:rPr>
              <a:t>1928</a:t>
            </a:r>
            <a:r>
              <a:rPr sz="2000" b="1" spc="-85" dirty="0">
                <a:solidFill>
                  <a:srgbClr val="FFFFFF"/>
                </a:solidFill>
                <a:latin typeface="Calibri"/>
                <a:cs typeface="Calibri"/>
              </a:rPr>
              <a:t> </a:t>
            </a:r>
            <a:r>
              <a:rPr sz="2000" b="1" spc="-55" dirty="0">
                <a:solidFill>
                  <a:srgbClr val="FFFFFF"/>
                </a:solidFill>
                <a:latin typeface="Calibri"/>
                <a:cs typeface="Calibri"/>
              </a:rPr>
              <a:t>to</a:t>
            </a:r>
            <a:r>
              <a:rPr sz="2000" b="1" spc="-85" dirty="0">
                <a:solidFill>
                  <a:srgbClr val="FFFFFF"/>
                </a:solidFill>
                <a:latin typeface="Calibri"/>
                <a:cs typeface="Calibri"/>
              </a:rPr>
              <a:t> </a:t>
            </a:r>
            <a:r>
              <a:rPr sz="2000" b="1" spc="-80" dirty="0">
                <a:solidFill>
                  <a:srgbClr val="FFFFFF"/>
                </a:solidFill>
                <a:latin typeface="Calibri"/>
                <a:cs typeface="Calibri"/>
              </a:rPr>
              <a:t>commemorate</a:t>
            </a:r>
            <a:r>
              <a:rPr sz="2000" b="1" spc="-90" dirty="0">
                <a:solidFill>
                  <a:srgbClr val="FFFFFF"/>
                </a:solidFill>
                <a:latin typeface="Calibri"/>
                <a:cs typeface="Calibri"/>
              </a:rPr>
              <a:t> </a:t>
            </a:r>
            <a:r>
              <a:rPr sz="2000" b="1" spc="-25" dirty="0">
                <a:solidFill>
                  <a:srgbClr val="FFFFFF"/>
                </a:solidFill>
                <a:latin typeface="Calibri"/>
                <a:cs typeface="Calibri"/>
              </a:rPr>
              <a:t>the </a:t>
            </a:r>
            <a:r>
              <a:rPr sz="2000" b="1" spc="-70" dirty="0">
                <a:solidFill>
                  <a:srgbClr val="FFFFFF"/>
                </a:solidFill>
                <a:latin typeface="Calibri"/>
                <a:cs typeface="Calibri"/>
              </a:rPr>
              <a:t>lives</a:t>
            </a:r>
            <a:r>
              <a:rPr sz="2000" b="1" spc="-100" dirty="0">
                <a:solidFill>
                  <a:srgbClr val="FFFFFF"/>
                </a:solidFill>
                <a:latin typeface="Calibri"/>
                <a:cs typeface="Calibri"/>
              </a:rPr>
              <a:t> </a:t>
            </a:r>
            <a:r>
              <a:rPr sz="2000" b="1" spc="-65" dirty="0">
                <a:solidFill>
                  <a:srgbClr val="FFFFFF"/>
                </a:solidFill>
                <a:latin typeface="Calibri"/>
                <a:cs typeface="Calibri"/>
              </a:rPr>
              <a:t>lost</a:t>
            </a:r>
            <a:r>
              <a:rPr sz="2000" b="1" spc="-95" dirty="0">
                <a:solidFill>
                  <a:srgbClr val="FFFFFF"/>
                </a:solidFill>
                <a:latin typeface="Calibri"/>
                <a:cs typeface="Calibri"/>
              </a:rPr>
              <a:t> </a:t>
            </a:r>
            <a:r>
              <a:rPr sz="2000" b="1" spc="-55" dirty="0">
                <a:solidFill>
                  <a:srgbClr val="FFFFFF"/>
                </a:solidFill>
                <a:latin typeface="Calibri"/>
                <a:cs typeface="Calibri"/>
              </a:rPr>
              <a:t>at</a:t>
            </a:r>
            <a:r>
              <a:rPr sz="2000" b="1" spc="-95" dirty="0">
                <a:solidFill>
                  <a:srgbClr val="FFFFFF"/>
                </a:solidFill>
                <a:latin typeface="Calibri"/>
                <a:cs typeface="Calibri"/>
              </a:rPr>
              <a:t> </a:t>
            </a:r>
            <a:r>
              <a:rPr sz="2000" b="1" spc="-55" dirty="0">
                <a:solidFill>
                  <a:srgbClr val="FFFFFF"/>
                </a:solidFill>
                <a:latin typeface="Calibri"/>
                <a:cs typeface="Calibri"/>
              </a:rPr>
              <a:t>sea</a:t>
            </a:r>
            <a:r>
              <a:rPr sz="2000" b="1" spc="-100" dirty="0">
                <a:solidFill>
                  <a:srgbClr val="FFFFFF"/>
                </a:solidFill>
                <a:latin typeface="Calibri"/>
                <a:cs typeface="Calibri"/>
              </a:rPr>
              <a:t> </a:t>
            </a:r>
            <a:r>
              <a:rPr sz="2000" b="1" spc="-45" dirty="0">
                <a:solidFill>
                  <a:srgbClr val="FFFFFF"/>
                </a:solidFill>
                <a:latin typeface="Calibri"/>
                <a:cs typeface="Calibri"/>
              </a:rPr>
              <a:t>in</a:t>
            </a:r>
            <a:r>
              <a:rPr sz="2000" b="1" spc="-90" dirty="0">
                <a:solidFill>
                  <a:srgbClr val="FFFFFF"/>
                </a:solidFill>
                <a:latin typeface="Calibri"/>
                <a:cs typeface="Calibri"/>
              </a:rPr>
              <a:t> </a:t>
            </a:r>
            <a:r>
              <a:rPr sz="2000" b="1" spc="-70" dirty="0">
                <a:solidFill>
                  <a:srgbClr val="FFFFFF"/>
                </a:solidFill>
                <a:latin typeface="Calibri"/>
                <a:cs typeface="Calibri"/>
              </a:rPr>
              <a:t>WW1.</a:t>
            </a:r>
            <a:r>
              <a:rPr sz="2000" b="1" spc="-95" dirty="0">
                <a:solidFill>
                  <a:srgbClr val="FFFFFF"/>
                </a:solidFill>
                <a:latin typeface="Calibri"/>
                <a:cs typeface="Calibri"/>
              </a:rPr>
              <a:t> </a:t>
            </a:r>
            <a:r>
              <a:rPr sz="2000" b="1" spc="-50" dirty="0">
                <a:solidFill>
                  <a:srgbClr val="FFFFFF"/>
                </a:solidFill>
                <a:latin typeface="Calibri"/>
                <a:cs typeface="Calibri"/>
              </a:rPr>
              <a:t>An</a:t>
            </a:r>
            <a:r>
              <a:rPr sz="2000" b="1" spc="-95" dirty="0">
                <a:solidFill>
                  <a:srgbClr val="FFFFFF"/>
                </a:solidFill>
                <a:latin typeface="Calibri"/>
                <a:cs typeface="Calibri"/>
              </a:rPr>
              <a:t> </a:t>
            </a:r>
            <a:r>
              <a:rPr sz="2000" b="1" spc="-80" dirty="0">
                <a:solidFill>
                  <a:srgbClr val="FFFFFF"/>
                </a:solidFill>
                <a:latin typeface="Calibri"/>
                <a:cs typeface="Calibri"/>
              </a:rPr>
              <a:t>extension</a:t>
            </a:r>
            <a:r>
              <a:rPr sz="2000" b="1" spc="-90" dirty="0">
                <a:solidFill>
                  <a:srgbClr val="FFFFFF"/>
                </a:solidFill>
                <a:latin typeface="Calibri"/>
                <a:cs typeface="Calibri"/>
              </a:rPr>
              <a:t> </a:t>
            </a:r>
            <a:r>
              <a:rPr sz="2000" b="1" spc="-25" dirty="0">
                <a:solidFill>
                  <a:srgbClr val="FFFFFF"/>
                </a:solidFill>
                <a:latin typeface="Calibri"/>
                <a:cs typeface="Calibri"/>
              </a:rPr>
              <a:t>was </a:t>
            </a:r>
            <a:r>
              <a:rPr sz="2000" b="1" spc="-65" dirty="0">
                <a:solidFill>
                  <a:srgbClr val="FFFFFF"/>
                </a:solidFill>
                <a:latin typeface="Calibri"/>
                <a:cs typeface="Calibri"/>
              </a:rPr>
              <a:t>added</a:t>
            </a:r>
            <a:r>
              <a:rPr sz="2000" b="1" spc="-95" dirty="0">
                <a:solidFill>
                  <a:srgbClr val="FFFFFF"/>
                </a:solidFill>
                <a:latin typeface="Calibri"/>
                <a:cs typeface="Calibri"/>
              </a:rPr>
              <a:t> </a:t>
            </a:r>
            <a:r>
              <a:rPr sz="2000" b="1" spc="-65" dirty="0">
                <a:solidFill>
                  <a:srgbClr val="FFFFFF"/>
                </a:solidFill>
                <a:latin typeface="Calibri"/>
                <a:cs typeface="Calibri"/>
              </a:rPr>
              <a:t>for</a:t>
            </a:r>
            <a:r>
              <a:rPr sz="2000" b="1" spc="-90" dirty="0">
                <a:solidFill>
                  <a:srgbClr val="FFFFFF"/>
                </a:solidFill>
                <a:latin typeface="Calibri"/>
                <a:cs typeface="Calibri"/>
              </a:rPr>
              <a:t> </a:t>
            </a:r>
            <a:r>
              <a:rPr sz="2000" b="1" spc="-65" dirty="0">
                <a:solidFill>
                  <a:srgbClr val="FFFFFF"/>
                </a:solidFill>
                <a:latin typeface="Calibri"/>
                <a:cs typeface="Calibri"/>
              </a:rPr>
              <a:t>those</a:t>
            </a:r>
            <a:r>
              <a:rPr sz="2000" b="1" spc="-95" dirty="0">
                <a:solidFill>
                  <a:srgbClr val="FFFFFF"/>
                </a:solidFill>
                <a:latin typeface="Calibri"/>
                <a:cs typeface="Calibri"/>
              </a:rPr>
              <a:t> </a:t>
            </a:r>
            <a:r>
              <a:rPr sz="2000" b="1" spc="-70" dirty="0">
                <a:solidFill>
                  <a:srgbClr val="FFFFFF"/>
                </a:solidFill>
                <a:latin typeface="Calibri"/>
                <a:cs typeface="Calibri"/>
              </a:rPr>
              <a:t>whose</a:t>
            </a:r>
            <a:r>
              <a:rPr sz="2000" b="1" spc="-95" dirty="0">
                <a:solidFill>
                  <a:srgbClr val="FFFFFF"/>
                </a:solidFill>
                <a:latin typeface="Calibri"/>
                <a:cs typeface="Calibri"/>
              </a:rPr>
              <a:t> </a:t>
            </a:r>
            <a:r>
              <a:rPr sz="2000" b="1" spc="-70" dirty="0">
                <a:solidFill>
                  <a:srgbClr val="FFFFFF"/>
                </a:solidFill>
                <a:latin typeface="Calibri"/>
                <a:cs typeface="Calibri"/>
              </a:rPr>
              <a:t>lives</a:t>
            </a:r>
            <a:r>
              <a:rPr sz="2000" b="1" spc="-95" dirty="0">
                <a:solidFill>
                  <a:srgbClr val="FFFFFF"/>
                </a:solidFill>
                <a:latin typeface="Calibri"/>
                <a:cs typeface="Calibri"/>
              </a:rPr>
              <a:t> </a:t>
            </a:r>
            <a:r>
              <a:rPr sz="2000" b="1" spc="-75" dirty="0">
                <a:solidFill>
                  <a:srgbClr val="FFFFFF"/>
                </a:solidFill>
                <a:latin typeface="Calibri"/>
                <a:cs typeface="Calibri"/>
              </a:rPr>
              <a:t>were</a:t>
            </a:r>
            <a:r>
              <a:rPr sz="2000" b="1" spc="-95" dirty="0">
                <a:solidFill>
                  <a:srgbClr val="FFFFFF"/>
                </a:solidFill>
                <a:latin typeface="Calibri"/>
                <a:cs typeface="Calibri"/>
              </a:rPr>
              <a:t> </a:t>
            </a:r>
            <a:r>
              <a:rPr sz="2000" b="1" spc="-65" dirty="0">
                <a:solidFill>
                  <a:srgbClr val="FFFFFF"/>
                </a:solidFill>
                <a:latin typeface="Calibri"/>
                <a:cs typeface="Calibri"/>
              </a:rPr>
              <a:t>lost</a:t>
            </a:r>
            <a:r>
              <a:rPr sz="2000" b="1" spc="-95" dirty="0">
                <a:solidFill>
                  <a:srgbClr val="FFFFFF"/>
                </a:solidFill>
                <a:latin typeface="Calibri"/>
                <a:cs typeface="Calibri"/>
              </a:rPr>
              <a:t> </a:t>
            </a:r>
            <a:r>
              <a:rPr sz="2000" b="1" spc="-45" dirty="0">
                <a:solidFill>
                  <a:srgbClr val="FFFFFF"/>
                </a:solidFill>
                <a:latin typeface="Calibri"/>
                <a:cs typeface="Calibri"/>
              </a:rPr>
              <a:t>in</a:t>
            </a:r>
            <a:r>
              <a:rPr sz="2000" b="1" spc="-90" dirty="0">
                <a:solidFill>
                  <a:srgbClr val="FFFFFF"/>
                </a:solidFill>
                <a:latin typeface="Calibri"/>
                <a:cs typeface="Calibri"/>
              </a:rPr>
              <a:t> </a:t>
            </a:r>
            <a:r>
              <a:rPr sz="2000" b="1" spc="-20" dirty="0">
                <a:solidFill>
                  <a:srgbClr val="FFFFFF"/>
                </a:solidFill>
                <a:latin typeface="Calibri"/>
                <a:cs typeface="Calibri"/>
              </a:rPr>
              <a:t>WW2.</a:t>
            </a:r>
            <a:endParaRPr sz="2000" dirty="0">
              <a:latin typeface="Calibri"/>
              <a:cs typeface="Calibri"/>
            </a:endParaRPr>
          </a:p>
        </p:txBody>
      </p:sp>
      <p:sp>
        <p:nvSpPr>
          <p:cNvPr id="20" name="object 20"/>
          <p:cNvSpPr txBox="1"/>
          <p:nvPr/>
        </p:nvSpPr>
        <p:spPr>
          <a:xfrm>
            <a:off x="5610778" y="687765"/>
            <a:ext cx="5151755" cy="1244600"/>
          </a:xfrm>
          <a:prstGeom prst="rect">
            <a:avLst/>
          </a:prstGeom>
        </p:spPr>
        <p:txBody>
          <a:bodyPr vert="horz" wrap="square" lIns="0" tIns="12700" rIns="0" bIns="0" rtlCol="0">
            <a:spAutoFit/>
          </a:bodyPr>
          <a:lstStyle/>
          <a:p>
            <a:pPr marL="12700" marR="5080" indent="-6985" algn="ctr">
              <a:lnSpc>
                <a:spcPct val="100000"/>
              </a:lnSpc>
              <a:spcBef>
                <a:spcPts val="100"/>
              </a:spcBef>
            </a:pPr>
            <a:r>
              <a:rPr sz="2000" b="1" dirty="0">
                <a:solidFill>
                  <a:srgbClr val="FFFFFF"/>
                </a:solidFill>
                <a:latin typeface="Calibri"/>
                <a:cs typeface="Calibri"/>
              </a:rPr>
              <a:t>Hyde</a:t>
            </a:r>
            <a:r>
              <a:rPr sz="2000" b="1" spc="-65" dirty="0">
                <a:solidFill>
                  <a:srgbClr val="FFFFFF"/>
                </a:solidFill>
                <a:latin typeface="Calibri"/>
                <a:cs typeface="Calibri"/>
              </a:rPr>
              <a:t> </a:t>
            </a:r>
            <a:r>
              <a:rPr sz="2000" b="1" dirty="0">
                <a:solidFill>
                  <a:srgbClr val="FFFFFF"/>
                </a:solidFill>
                <a:latin typeface="Calibri"/>
                <a:cs typeface="Calibri"/>
              </a:rPr>
              <a:t>Park</a:t>
            </a:r>
            <a:r>
              <a:rPr sz="2000" b="1" spc="-65" dirty="0">
                <a:solidFill>
                  <a:srgbClr val="FFFFFF"/>
                </a:solidFill>
                <a:latin typeface="Calibri"/>
                <a:cs typeface="Calibri"/>
              </a:rPr>
              <a:t> </a:t>
            </a:r>
            <a:r>
              <a:rPr sz="2000" b="1" dirty="0">
                <a:solidFill>
                  <a:srgbClr val="FFFFFF"/>
                </a:solidFill>
                <a:latin typeface="Calibri"/>
                <a:cs typeface="Calibri"/>
              </a:rPr>
              <a:t>Remembers</a:t>
            </a:r>
            <a:r>
              <a:rPr sz="2000" b="1" spc="325" dirty="0">
                <a:solidFill>
                  <a:srgbClr val="FFFFFF"/>
                </a:solidFill>
                <a:latin typeface="Calibri"/>
                <a:cs typeface="Calibri"/>
              </a:rPr>
              <a:t> </a:t>
            </a:r>
            <a:r>
              <a:rPr lang="en-GB" sz="2000" b="1" dirty="0">
                <a:solidFill>
                  <a:srgbClr val="FFFFFF"/>
                </a:solidFill>
                <a:latin typeface="Calibri"/>
                <a:cs typeface="Calibri"/>
              </a:rPr>
              <a:t>–</a:t>
            </a:r>
            <a:r>
              <a:rPr sz="2000" b="1" spc="-65" dirty="0">
                <a:solidFill>
                  <a:srgbClr val="FFFFFF"/>
                </a:solidFill>
                <a:latin typeface="Calibri"/>
                <a:cs typeface="Calibri"/>
              </a:rPr>
              <a:t> </a:t>
            </a:r>
            <a:r>
              <a:rPr sz="2000" b="1" dirty="0">
                <a:solidFill>
                  <a:srgbClr val="FFFFFF"/>
                </a:solidFill>
                <a:latin typeface="Calibri"/>
                <a:cs typeface="Calibri"/>
              </a:rPr>
              <a:t>The</a:t>
            </a:r>
            <a:r>
              <a:rPr sz="2000" b="1" spc="-60" dirty="0">
                <a:solidFill>
                  <a:srgbClr val="FFFFFF"/>
                </a:solidFill>
                <a:latin typeface="Calibri"/>
                <a:cs typeface="Calibri"/>
              </a:rPr>
              <a:t> </a:t>
            </a:r>
            <a:r>
              <a:rPr sz="2000" b="1" spc="-10" dirty="0">
                <a:solidFill>
                  <a:srgbClr val="FFFFFF"/>
                </a:solidFill>
                <a:latin typeface="Calibri"/>
                <a:cs typeface="Calibri"/>
              </a:rPr>
              <a:t>Memorial</a:t>
            </a:r>
            <a:r>
              <a:rPr sz="2000" b="1" spc="-65" dirty="0">
                <a:solidFill>
                  <a:srgbClr val="FFFFFF"/>
                </a:solidFill>
                <a:latin typeface="Calibri"/>
                <a:cs typeface="Calibri"/>
              </a:rPr>
              <a:t> </a:t>
            </a:r>
            <a:r>
              <a:rPr sz="2000" b="1" spc="-10" dirty="0">
                <a:solidFill>
                  <a:srgbClr val="FFFFFF"/>
                </a:solidFill>
                <a:latin typeface="Calibri"/>
                <a:cs typeface="Calibri"/>
              </a:rPr>
              <a:t>Gates </a:t>
            </a:r>
            <a:r>
              <a:rPr sz="2000" b="1" spc="-20" dirty="0">
                <a:solidFill>
                  <a:srgbClr val="FFFFFF"/>
                </a:solidFill>
                <a:latin typeface="Calibri"/>
                <a:cs typeface="Calibri"/>
              </a:rPr>
              <a:t>commemorate</a:t>
            </a:r>
            <a:r>
              <a:rPr sz="2000" b="1" spc="-45" dirty="0">
                <a:solidFill>
                  <a:srgbClr val="FFFFFF"/>
                </a:solidFill>
                <a:latin typeface="Calibri"/>
                <a:cs typeface="Calibri"/>
              </a:rPr>
              <a:t> </a:t>
            </a:r>
            <a:r>
              <a:rPr sz="2000" b="1" dirty="0">
                <a:solidFill>
                  <a:srgbClr val="FFFFFF"/>
                </a:solidFill>
                <a:latin typeface="Calibri"/>
                <a:cs typeface="Calibri"/>
              </a:rPr>
              <a:t>the</a:t>
            </a:r>
            <a:r>
              <a:rPr sz="2000" b="1" spc="-40" dirty="0">
                <a:solidFill>
                  <a:srgbClr val="FFFFFF"/>
                </a:solidFill>
                <a:latin typeface="Calibri"/>
                <a:cs typeface="Calibri"/>
              </a:rPr>
              <a:t> </a:t>
            </a:r>
            <a:r>
              <a:rPr sz="2000" b="1" dirty="0">
                <a:solidFill>
                  <a:srgbClr val="FFFFFF"/>
                </a:solidFill>
                <a:latin typeface="Calibri"/>
                <a:cs typeface="Calibri"/>
              </a:rPr>
              <a:t>lives</a:t>
            </a:r>
            <a:r>
              <a:rPr sz="2000" b="1" spc="-40" dirty="0">
                <a:solidFill>
                  <a:srgbClr val="FFFFFF"/>
                </a:solidFill>
                <a:latin typeface="Calibri"/>
                <a:cs typeface="Calibri"/>
              </a:rPr>
              <a:t> </a:t>
            </a:r>
            <a:r>
              <a:rPr sz="2000" b="1" dirty="0">
                <a:solidFill>
                  <a:srgbClr val="FFFFFF"/>
                </a:solidFill>
                <a:latin typeface="Calibri"/>
                <a:cs typeface="Calibri"/>
              </a:rPr>
              <a:t>of</a:t>
            </a:r>
            <a:r>
              <a:rPr sz="2000" b="1" spc="-40" dirty="0">
                <a:solidFill>
                  <a:srgbClr val="FFFFFF"/>
                </a:solidFill>
                <a:latin typeface="Calibri"/>
                <a:cs typeface="Calibri"/>
              </a:rPr>
              <a:t> </a:t>
            </a:r>
            <a:r>
              <a:rPr sz="2000" b="1" dirty="0">
                <a:solidFill>
                  <a:srgbClr val="FFFFFF"/>
                </a:solidFill>
                <a:latin typeface="Calibri"/>
                <a:cs typeface="Calibri"/>
              </a:rPr>
              <a:t>those</a:t>
            </a:r>
            <a:r>
              <a:rPr sz="2000" b="1" spc="-45" dirty="0">
                <a:solidFill>
                  <a:srgbClr val="FFFFFF"/>
                </a:solidFill>
                <a:latin typeface="Calibri"/>
                <a:cs typeface="Calibri"/>
              </a:rPr>
              <a:t> </a:t>
            </a:r>
            <a:r>
              <a:rPr sz="2000" b="1" dirty="0">
                <a:solidFill>
                  <a:srgbClr val="FFFFFF"/>
                </a:solidFill>
                <a:latin typeface="Calibri"/>
                <a:cs typeface="Calibri"/>
              </a:rPr>
              <a:t>who</a:t>
            </a:r>
            <a:r>
              <a:rPr sz="2000" b="1" spc="-40" dirty="0">
                <a:solidFill>
                  <a:srgbClr val="FFFFFF"/>
                </a:solidFill>
                <a:latin typeface="Calibri"/>
                <a:cs typeface="Calibri"/>
              </a:rPr>
              <a:t> </a:t>
            </a:r>
            <a:r>
              <a:rPr sz="2000" b="1" spc="-10" dirty="0">
                <a:solidFill>
                  <a:srgbClr val="FFFFFF"/>
                </a:solidFill>
                <a:latin typeface="Calibri"/>
                <a:cs typeface="Calibri"/>
              </a:rPr>
              <a:t>fought</a:t>
            </a:r>
            <a:r>
              <a:rPr sz="2000" b="1" spc="-40" dirty="0">
                <a:solidFill>
                  <a:srgbClr val="FFFFFF"/>
                </a:solidFill>
                <a:latin typeface="Calibri"/>
                <a:cs typeface="Calibri"/>
              </a:rPr>
              <a:t> </a:t>
            </a:r>
            <a:r>
              <a:rPr sz="2000" b="1" spc="-25" dirty="0">
                <a:solidFill>
                  <a:srgbClr val="FFFFFF"/>
                </a:solidFill>
                <a:latin typeface="Calibri"/>
                <a:cs typeface="Calibri"/>
              </a:rPr>
              <a:t>for </a:t>
            </a:r>
            <a:r>
              <a:rPr sz="2000" b="1" dirty="0">
                <a:solidFill>
                  <a:srgbClr val="FFFFFF"/>
                </a:solidFill>
                <a:latin typeface="Calibri"/>
                <a:cs typeface="Calibri"/>
              </a:rPr>
              <a:t>the</a:t>
            </a:r>
            <a:r>
              <a:rPr sz="2000" b="1" spc="-70" dirty="0">
                <a:solidFill>
                  <a:srgbClr val="FFFFFF"/>
                </a:solidFill>
                <a:latin typeface="Calibri"/>
                <a:cs typeface="Calibri"/>
              </a:rPr>
              <a:t> </a:t>
            </a:r>
            <a:r>
              <a:rPr sz="2000" b="1" dirty="0">
                <a:solidFill>
                  <a:srgbClr val="FFFFFF"/>
                </a:solidFill>
                <a:latin typeface="Calibri"/>
                <a:cs typeface="Calibri"/>
              </a:rPr>
              <a:t>British</a:t>
            </a:r>
            <a:r>
              <a:rPr sz="2000" b="1" spc="-65" dirty="0">
                <a:solidFill>
                  <a:srgbClr val="FFFFFF"/>
                </a:solidFill>
                <a:latin typeface="Calibri"/>
                <a:cs typeface="Calibri"/>
              </a:rPr>
              <a:t> </a:t>
            </a:r>
            <a:r>
              <a:rPr sz="2000" b="1" dirty="0">
                <a:solidFill>
                  <a:srgbClr val="FFFFFF"/>
                </a:solidFill>
                <a:latin typeface="Calibri"/>
                <a:cs typeface="Calibri"/>
              </a:rPr>
              <a:t>Empire</a:t>
            </a:r>
            <a:r>
              <a:rPr sz="2000" b="1" spc="-65" dirty="0">
                <a:solidFill>
                  <a:srgbClr val="FFFFFF"/>
                </a:solidFill>
                <a:latin typeface="Calibri"/>
                <a:cs typeface="Calibri"/>
              </a:rPr>
              <a:t> </a:t>
            </a:r>
            <a:r>
              <a:rPr sz="2000" b="1" dirty="0">
                <a:solidFill>
                  <a:srgbClr val="FFFFFF"/>
                </a:solidFill>
                <a:latin typeface="Calibri"/>
                <a:cs typeface="Calibri"/>
              </a:rPr>
              <a:t>from</a:t>
            </a:r>
            <a:r>
              <a:rPr sz="2000" b="1" spc="-65" dirty="0">
                <a:solidFill>
                  <a:srgbClr val="FFFFFF"/>
                </a:solidFill>
                <a:latin typeface="Calibri"/>
                <a:cs typeface="Calibri"/>
              </a:rPr>
              <a:t> </a:t>
            </a:r>
            <a:r>
              <a:rPr sz="2000" b="1" dirty="0">
                <a:solidFill>
                  <a:srgbClr val="FFFFFF"/>
                </a:solidFill>
                <a:latin typeface="Calibri"/>
                <a:cs typeface="Calibri"/>
              </a:rPr>
              <a:t>Africa,</a:t>
            </a:r>
            <a:r>
              <a:rPr sz="2000" b="1" spc="-65" dirty="0">
                <a:solidFill>
                  <a:srgbClr val="FFFFFF"/>
                </a:solidFill>
                <a:latin typeface="Calibri"/>
                <a:cs typeface="Calibri"/>
              </a:rPr>
              <a:t> </a:t>
            </a:r>
            <a:r>
              <a:rPr sz="2000" b="1" dirty="0">
                <a:solidFill>
                  <a:srgbClr val="FFFFFF"/>
                </a:solidFill>
                <a:latin typeface="Calibri"/>
                <a:cs typeface="Calibri"/>
              </a:rPr>
              <a:t>the</a:t>
            </a:r>
            <a:r>
              <a:rPr sz="2000" b="1" spc="-65" dirty="0">
                <a:solidFill>
                  <a:srgbClr val="FFFFFF"/>
                </a:solidFill>
                <a:latin typeface="Calibri"/>
                <a:cs typeface="Calibri"/>
              </a:rPr>
              <a:t> </a:t>
            </a:r>
            <a:r>
              <a:rPr sz="2000" b="1" spc="-10" dirty="0">
                <a:solidFill>
                  <a:srgbClr val="FFFFFF"/>
                </a:solidFill>
                <a:latin typeface="Calibri"/>
                <a:cs typeface="Calibri"/>
              </a:rPr>
              <a:t>Caribbean, </a:t>
            </a:r>
            <a:r>
              <a:rPr sz="2000" b="1" dirty="0">
                <a:solidFill>
                  <a:srgbClr val="FFFFFF"/>
                </a:solidFill>
                <a:latin typeface="Calibri"/>
                <a:cs typeface="Calibri"/>
              </a:rPr>
              <a:t>Bangladesh,</a:t>
            </a:r>
            <a:r>
              <a:rPr sz="2000" b="1" spc="-65" dirty="0">
                <a:solidFill>
                  <a:srgbClr val="FFFFFF"/>
                </a:solidFill>
                <a:latin typeface="Calibri"/>
                <a:cs typeface="Calibri"/>
              </a:rPr>
              <a:t> </a:t>
            </a:r>
            <a:r>
              <a:rPr sz="2000" b="1" dirty="0">
                <a:solidFill>
                  <a:srgbClr val="FFFFFF"/>
                </a:solidFill>
                <a:latin typeface="Calibri"/>
                <a:cs typeface="Calibri"/>
              </a:rPr>
              <a:t>India,</a:t>
            </a:r>
            <a:r>
              <a:rPr sz="2000" b="1" spc="-60" dirty="0">
                <a:solidFill>
                  <a:srgbClr val="FFFFFF"/>
                </a:solidFill>
                <a:latin typeface="Calibri"/>
                <a:cs typeface="Calibri"/>
              </a:rPr>
              <a:t> </a:t>
            </a:r>
            <a:r>
              <a:rPr sz="2000" b="1" dirty="0">
                <a:solidFill>
                  <a:srgbClr val="FFFFFF"/>
                </a:solidFill>
                <a:latin typeface="Calibri"/>
                <a:cs typeface="Calibri"/>
              </a:rPr>
              <a:t>Nepal,</a:t>
            </a:r>
            <a:r>
              <a:rPr sz="2000" b="1" spc="-60" dirty="0">
                <a:solidFill>
                  <a:srgbClr val="FFFFFF"/>
                </a:solidFill>
                <a:latin typeface="Calibri"/>
                <a:cs typeface="Calibri"/>
              </a:rPr>
              <a:t> </a:t>
            </a:r>
            <a:r>
              <a:rPr sz="2000" b="1" spc="-10" dirty="0">
                <a:solidFill>
                  <a:srgbClr val="FFFFFF"/>
                </a:solidFill>
                <a:latin typeface="Calibri"/>
                <a:cs typeface="Calibri"/>
              </a:rPr>
              <a:t>Pakistan</a:t>
            </a:r>
            <a:r>
              <a:rPr sz="2000" b="1" spc="-60" dirty="0">
                <a:solidFill>
                  <a:srgbClr val="FFFFFF"/>
                </a:solidFill>
                <a:latin typeface="Calibri"/>
                <a:cs typeface="Calibri"/>
              </a:rPr>
              <a:t> </a:t>
            </a:r>
            <a:r>
              <a:rPr sz="2000" b="1" dirty="0">
                <a:solidFill>
                  <a:srgbClr val="FFFFFF"/>
                </a:solidFill>
                <a:latin typeface="Calibri"/>
                <a:cs typeface="Calibri"/>
              </a:rPr>
              <a:t>and</a:t>
            </a:r>
            <a:r>
              <a:rPr sz="2000" b="1" spc="-60" dirty="0">
                <a:solidFill>
                  <a:srgbClr val="FFFFFF"/>
                </a:solidFill>
                <a:latin typeface="Calibri"/>
                <a:cs typeface="Calibri"/>
              </a:rPr>
              <a:t> </a:t>
            </a:r>
            <a:r>
              <a:rPr sz="2000" b="1" dirty="0">
                <a:solidFill>
                  <a:srgbClr val="FFFFFF"/>
                </a:solidFill>
                <a:latin typeface="Calibri"/>
                <a:cs typeface="Calibri"/>
              </a:rPr>
              <a:t>Sri</a:t>
            </a:r>
            <a:r>
              <a:rPr sz="2000" b="1" spc="-60" dirty="0">
                <a:solidFill>
                  <a:srgbClr val="FFFFFF"/>
                </a:solidFill>
                <a:latin typeface="Calibri"/>
                <a:cs typeface="Calibri"/>
              </a:rPr>
              <a:t> </a:t>
            </a:r>
            <a:r>
              <a:rPr sz="2000" b="1" spc="-10" dirty="0">
                <a:solidFill>
                  <a:srgbClr val="FFFFFF"/>
                </a:solidFill>
                <a:latin typeface="Calibri"/>
                <a:cs typeface="Calibri"/>
              </a:rPr>
              <a:t>Lanka.</a:t>
            </a:r>
            <a:endParaRPr sz="2000" dirty="0">
              <a:latin typeface="Calibri"/>
              <a:cs typeface="Calibri"/>
            </a:endParaRPr>
          </a:p>
        </p:txBody>
      </p:sp>
      <p:sp>
        <p:nvSpPr>
          <p:cNvPr id="21" name="object 21"/>
          <p:cNvSpPr txBox="1"/>
          <p:nvPr/>
        </p:nvSpPr>
        <p:spPr>
          <a:xfrm>
            <a:off x="10673924" y="6591300"/>
            <a:ext cx="4918075" cy="1244600"/>
          </a:xfrm>
          <a:prstGeom prst="rect">
            <a:avLst/>
          </a:prstGeom>
        </p:spPr>
        <p:txBody>
          <a:bodyPr vert="horz" wrap="square" lIns="0" tIns="12700" rIns="0" bIns="0" rtlCol="0">
            <a:spAutoFit/>
          </a:bodyPr>
          <a:lstStyle/>
          <a:p>
            <a:pPr marL="12700" marR="5080" indent="-1905" algn="ctr">
              <a:lnSpc>
                <a:spcPct val="100000"/>
              </a:lnSpc>
              <a:spcBef>
                <a:spcPts val="100"/>
              </a:spcBef>
            </a:pPr>
            <a:r>
              <a:rPr sz="2000" b="1" spc="-75" dirty="0">
                <a:solidFill>
                  <a:srgbClr val="FFFFFF"/>
                </a:solidFill>
                <a:latin typeface="Calibri"/>
                <a:cs typeface="Calibri"/>
              </a:rPr>
              <a:t>Cardiff</a:t>
            </a:r>
            <a:r>
              <a:rPr sz="2000" b="1" spc="-70" dirty="0">
                <a:solidFill>
                  <a:srgbClr val="FFFFFF"/>
                </a:solidFill>
                <a:latin typeface="Calibri"/>
                <a:cs typeface="Calibri"/>
              </a:rPr>
              <a:t> </a:t>
            </a:r>
            <a:r>
              <a:rPr sz="2000" b="1" spc="-80" dirty="0">
                <a:solidFill>
                  <a:srgbClr val="FFFFFF"/>
                </a:solidFill>
                <a:latin typeface="Calibri"/>
                <a:cs typeface="Calibri"/>
              </a:rPr>
              <a:t>Remembers</a:t>
            </a:r>
            <a:r>
              <a:rPr sz="2000" b="1" spc="-95" dirty="0">
                <a:solidFill>
                  <a:srgbClr val="FFFFFF"/>
                </a:solidFill>
                <a:latin typeface="Calibri"/>
                <a:cs typeface="Calibri"/>
              </a:rPr>
              <a:t> </a:t>
            </a:r>
            <a:r>
              <a:rPr lang="en-GB" sz="2000" b="1" spc="-10" dirty="0">
                <a:solidFill>
                  <a:srgbClr val="FFFFFF"/>
                </a:solidFill>
                <a:latin typeface="Calibri"/>
                <a:cs typeface="Calibri"/>
              </a:rPr>
              <a:t>–</a:t>
            </a:r>
            <a:r>
              <a:rPr lang="en-GB" sz="2000" b="1" spc="-100" dirty="0">
                <a:solidFill>
                  <a:srgbClr val="FFFFFF"/>
                </a:solidFill>
                <a:latin typeface="Calibri"/>
                <a:cs typeface="Calibri"/>
              </a:rPr>
              <a:t> </a:t>
            </a:r>
            <a:r>
              <a:rPr sz="2000" b="1" spc="-50" dirty="0">
                <a:solidFill>
                  <a:srgbClr val="FFFFFF"/>
                </a:solidFill>
                <a:latin typeface="Calibri"/>
                <a:cs typeface="Calibri"/>
              </a:rPr>
              <a:t>As</a:t>
            </a:r>
            <a:r>
              <a:rPr sz="2000" b="1" spc="-100" dirty="0">
                <a:solidFill>
                  <a:srgbClr val="FFFFFF"/>
                </a:solidFill>
                <a:latin typeface="Calibri"/>
                <a:cs typeface="Calibri"/>
              </a:rPr>
              <a:t> </a:t>
            </a:r>
            <a:r>
              <a:rPr sz="2000" b="1" spc="-60" dirty="0">
                <a:solidFill>
                  <a:srgbClr val="FFFFFF"/>
                </a:solidFill>
                <a:latin typeface="Calibri"/>
                <a:cs typeface="Calibri"/>
              </a:rPr>
              <a:t>part</a:t>
            </a:r>
            <a:r>
              <a:rPr sz="2000" b="1" spc="-90" dirty="0">
                <a:solidFill>
                  <a:srgbClr val="FFFFFF"/>
                </a:solidFill>
                <a:latin typeface="Calibri"/>
                <a:cs typeface="Calibri"/>
              </a:rPr>
              <a:t> </a:t>
            </a:r>
            <a:r>
              <a:rPr sz="2000" b="1" spc="-45" dirty="0">
                <a:solidFill>
                  <a:srgbClr val="FFFFFF"/>
                </a:solidFill>
                <a:latin typeface="Calibri"/>
                <a:cs typeface="Calibri"/>
              </a:rPr>
              <a:t>of</a:t>
            </a:r>
            <a:r>
              <a:rPr sz="2000" b="1" spc="-95" dirty="0">
                <a:solidFill>
                  <a:srgbClr val="FFFFFF"/>
                </a:solidFill>
                <a:latin typeface="Calibri"/>
                <a:cs typeface="Calibri"/>
              </a:rPr>
              <a:t> </a:t>
            </a:r>
            <a:r>
              <a:rPr sz="2000" b="1" spc="-55" dirty="0">
                <a:solidFill>
                  <a:srgbClr val="FFFFFF"/>
                </a:solidFill>
                <a:latin typeface="Calibri"/>
                <a:cs typeface="Calibri"/>
              </a:rPr>
              <a:t>the</a:t>
            </a:r>
            <a:r>
              <a:rPr sz="2000" b="1" spc="-95" dirty="0">
                <a:solidFill>
                  <a:srgbClr val="FFFFFF"/>
                </a:solidFill>
                <a:latin typeface="Calibri"/>
                <a:cs typeface="Calibri"/>
              </a:rPr>
              <a:t> </a:t>
            </a:r>
            <a:r>
              <a:rPr sz="2000" b="1" spc="-70" dirty="0">
                <a:solidFill>
                  <a:srgbClr val="FFFFFF"/>
                </a:solidFill>
                <a:latin typeface="Calibri"/>
                <a:cs typeface="Calibri"/>
              </a:rPr>
              <a:t>wider</a:t>
            </a:r>
            <a:r>
              <a:rPr sz="2000" b="1" spc="-100" dirty="0">
                <a:solidFill>
                  <a:srgbClr val="FFFFFF"/>
                </a:solidFill>
                <a:latin typeface="Calibri"/>
                <a:cs typeface="Calibri"/>
              </a:rPr>
              <a:t> </a:t>
            </a:r>
            <a:r>
              <a:rPr sz="2000" b="1" spc="-10" dirty="0">
                <a:solidFill>
                  <a:srgbClr val="FFFFFF"/>
                </a:solidFill>
                <a:latin typeface="Calibri"/>
                <a:cs typeface="Calibri"/>
              </a:rPr>
              <a:t>Welsh </a:t>
            </a:r>
            <a:r>
              <a:rPr sz="2000" b="1" spc="-70" dirty="0">
                <a:solidFill>
                  <a:srgbClr val="FFFFFF"/>
                </a:solidFill>
                <a:latin typeface="Calibri"/>
                <a:cs typeface="Calibri"/>
              </a:rPr>
              <a:t>National</a:t>
            </a:r>
            <a:r>
              <a:rPr sz="2000" b="1" spc="-80" dirty="0">
                <a:solidFill>
                  <a:srgbClr val="FFFFFF"/>
                </a:solidFill>
                <a:latin typeface="Calibri"/>
                <a:cs typeface="Calibri"/>
              </a:rPr>
              <a:t> </a:t>
            </a:r>
            <a:r>
              <a:rPr sz="2000" b="1" spc="-85" dirty="0">
                <a:solidFill>
                  <a:srgbClr val="FFFFFF"/>
                </a:solidFill>
                <a:latin typeface="Calibri"/>
                <a:cs typeface="Calibri"/>
              </a:rPr>
              <a:t>War</a:t>
            </a:r>
            <a:r>
              <a:rPr sz="2000" b="1" spc="-80" dirty="0">
                <a:solidFill>
                  <a:srgbClr val="FFFFFF"/>
                </a:solidFill>
                <a:latin typeface="Calibri"/>
                <a:cs typeface="Calibri"/>
              </a:rPr>
              <a:t> </a:t>
            </a:r>
            <a:r>
              <a:rPr sz="2000" b="1" spc="-70" dirty="0">
                <a:solidFill>
                  <a:srgbClr val="FFFFFF"/>
                </a:solidFill>
                <a:latin typeface="Calibri"/>
                <a:cs typeface="Calibri"/>
              </a:rPr>
              <a:t>Memorial,</a:t>
            </a:r>
            <a:r>
              <a:rPr sz="2000" b="1" spc="-75" dirty="0">
                <a:solidFill>
                  <a:srgbClr val="FFFFFF"/>
                </a:solidFill>
                <a:latin typeface="Calibri"/>
                <a:cs typeface="Calibri"/>
              </a:rPr>
              <a:t> </a:t>
            </a:r>
            <a:r>
              <a:rPr sz="2000" b="1" spc="-60" dirty="0">
                <a:solidFill>
                  <a:srgbClr val="FFFFFF"/>
                </a:solidFill>
                <a:latin typeface="Calibri"/>
                <a:cs typeface="Calibri"/>
              </a:rPr>
              <a:t>this</a:t>
            </a:r>
            <a:r>
              <a:rPr sz="2000" b="1" spc="-80" dirty="0">
                <a:solidFill>
                  <a:srgbClr val="FFFFFF"/>
                </a:solidFill>
                <a:latin typeface="Calibri"/>
                <a:cs typeface="Calibri"/>
              </a:rPr>
              <a:t> </a:t>
            </a:r>
            <a:r>
              <a:rPr sz="2000" b="1" spc="-10" dirty="0">
                <a:solidFill>
                  <a:srgbClr val="FFFFFF"/>
                </a:solidFill>
                <a:latin typeface="Calibri"/>
                <a:cs typeface="Calibri"/>
              </a:rPr>
              <a:t>monument </a:t>
            </a:r>
            <a:r>
              <a:rPr sz="2000" b="1" spc="-75" dirty="0">
                <a:solidFill>
                  <a:srgbClr val="FFFFFF"/>
                </a:solidFill>
                <a:latin typeface="Calibri"/>
                <a:cs typeface="Calibri"/>
              </a:rPr>
              <a:t>recognises</a:t>
            </a:r>
            <a:r>
              <a:rPr sz="2000" b="1" spc="-80" dirty="0">
                <a:solidFill>
                  <a:srgbClr val="FFFFFF"/>
                </a:solidFill>
                <a:latin typeface="Calibri"/>
                <a:cs typeface="Calibri"/>
              </a:rPr>
              <a:t> </a:t>
            </a:r>
            <a:r>
              <a:rPr sz="2000" b="1" spc="-55" dirty="0">
                <a:solidFill>
                  <a:srgbClr val="FFFFFF"/>
                </a:solidFill>
                <a:latin typeface="Calibri"/>
                <a:cs typeface="Calibri"/>
              </a:rPr>
              <a:t>the</a:t>
            </a:r>
            <a:r>
              <a:rPr sz="2000" b="1" spc="-85" dirty="0">
                <a:solidFill>
                  <a:srgbClr val="FFFFFF"/>
                </a:solidFill>
                <a:latin typeface="Calibri"/>
                <a:cs typeface="Calibri"/>
              </a:rPr>
              <a:t> </a:t>
            </a:r>
            <a:r>
              <a:rPr sz="2000" b="1" spc="-75" dirty="0">
                <a:solidFill>
                  <a:srgbClr val="FFFFFF"/>
                </a:solidFill>
                <a:latin typeface="Calibri"/>
                <a:cs typeface="Calibri"/>
              </a:rPr>
              <a:t>Diverse</a:t>
            </a:r>
            <a:r>
              <a:rPr sz="2000" b="1" spc="-80" dirty="0">
                <a:solidFill>
                  <a:srgbClr val="FFFFFF"/>
                </a:solidFill>
                <a:latin typeface="Calibri"/>
                <a:cs typeface="Calibri"/>
              </a:rPr>
              <a:t> </a:t>
            </a:r>
            <a:r>
              <a:rPr sz="2000" b="1" spc="-70" dirty="0">
                <a:solidFill>
                  <a:srgbClr val="FFFFFF"/>
                </a:solidFill>
                <a:latin typeface="Calibri"/>
                <a:cs typeface="Calibri"/>
              </a:rPr>
              <a:t>Ethnic</a:t>
            </a:r>
            <a:r>
              <a:rPr sz="2000" b="1" spc="-85" dirty="0">
                <a:solidFill>
                  <a:srgbClr val="FFFFFF"/>
                </a:solidFill>
                <a:latin typeface="Calibri"/>
                <a:cs typeface="Calibri"/>
              </a:rPr>
              <a:t> </a:t>
            </a:r>
            <a:r>
              <a:rPr sz="2000" b="1" spc="-60" dirty="0">
                <a:solidFill>
                  <a:srgbClr val="FFFFFF"/>
                </a:solidFill>
                <a:latin typeface="Calibri"/>
                <a:cs typeface="Calibri"/>
              </a:rPr>
              <a:t>and</a:t>
            </a:r>
            <a:r>
              <a:rPr sz="2000" b="1" spc="-85" dirty="0">
                <a:solidFill>
                  <a:srgbClr val="FFFFFF"/>
                </a:solidFill>
                <a:latin typeface="Calibri"/>
                <a:cs typeface="Calibri"/>
              </a:rPr>
              <a:t> </a:t>
            </a:r>
            <a:r>
              <a:rPr sz="2000" b="1" spc="-60" dirty="0">
                <a:solidFill>
                  <a:srgbClr val="FFFFFF"/>
                </a:solidFill>
                <a:latin typeface="Calibri"/>
                <a:cs typeface="Calibri"/>
              </a:rPr>
              <a:t>Commonwealth </a:t>
            </a:r>
            <a:r>
              <a:rPr sz="2000" b="1" spc="-65" dirty="0">
                <a:solidFill>
                  <a:srgbClr val="FFFFFF"/>
                </a:solidFill>
                <a:latin typeface="Calibri"/>
                <a:cs typeface="Calibri"/>
              </a:rPr>
              <a:t>men</a:t>
            </a:r>
            <a:r>
              <a:rPr sz="2000" b="1" spc="-100" dirty="0">
                <a:solidFill>
                  <a:srgbClr val="FFFFFF"/>
                </a:solidFill>
                <a:latin typeface="Calibri"/>
                <a:cs typeface="Calibri"/>
              </a:rPr>
              <a:t> </a:t>
            </a:r>
            <a:r>
              <a:rPr sz="2000" b="1" spc="-60" dirty="0">
                <a:solidFill>
                  <a:srgbClr val="FFFFFF"/>
                </a:solidFill>
                <a:latin typeface="Calibri"/>
                <a:cs typeface="Calibri"/>
              </a:rPr>
              <a:t>and</a:t>
            </a:r>
            <a:r>
              <a:rPr sz="2000" b="1" spc="-95" dirty="0">
                <a:solidFill>
                  <a:srgbClr val="FFFFFF"/>
                </a:solidFill>
                <a:latin typeface="Calibri"/>
                <a:cs typeface="Calibri"/>
              </a:rPr>
              <a:t> </a:t>
            </a:r>
            <a:r>
              <a:rPr sz="2000" b="1" spc="-70" dirty="0">
                <a:solidFill>
                  <a:srgbClr val="FFFFFF"/>
                </a:solidFill>
                <a:latin typeface="Calibri"/>
                <a:cs typeface="Calibri"/>
              </a:rPr>
              <a:t>women</a:t>
            </a:r>
            <a:r>
              <a:rPr sz="2000" b="1" spc="-90" dirty="0">
                <a:solidFill>
                  <a:srgbClr val="FFFFFF"/>
                </a:solidFill>
                <a:latin typeface="Calibri"/>
                <a:cs typeface="Calibri"/>
              </a:rPr>
              <a:t> </a:t>
            </a:r>
            <a:r>
              <a:rPr sz="2000" b="1" spc="-65" dirty="0">
                <a:solidFill>
                  <a:srgbClr val="FFFFFF"/>
                </a:solidFill>
                <a:latin typeface="Calibri"/>
                <a:cs typeface="Calibri"/>
              </a:rPr>
              <a:t>who</a:t>
            </a:r>
            <a:r>
              <a:rPr sz="2000" b="1" spc="-100" dirty="0">
                <a:solidFill>
                  <a:srgbClr val="FFFFFF"/>
                </a:solidFill>
                <a:latin typeface="Calibri"/>
                <a:cs typeface="Calibri"/>
              </a:rPr>
              <a:t> </a:t>
            </a:r>
            <a:r>
              <a:rPr sz="2000" b="1" spc="-70" dirty="0">
                <a:solidFill>
                  <a:srgbClr val="FFFFFF"/>
                </a:solidFill>
                <a:latin typeface="Calibri"/>
                <a:cs typeface="Calibri"/>
              </a:rPr>
              <a:t>served</a:t>
            </a:r>
            <a:r>
              <a:rPr sz="2000" b="1" spc="-95" dirty="0">
                <a:solidFill>
                  <a:srgbClr val="FFFFFF"/>
                </a:solidFill>
                <a:latin typeface="Calibri"/>
                <a:cs typeface="Calibri"/>
              </a:rPr>
              <a:t> </a:t>
            </a:r>
            <a:r>
              <a:rPr sz="2000" b="1" spc="-45" dirty="0">
                <a:solidFill>
                  <a:srgbClr val="FFFFFF"/>
                </a:solidFill>
                <a:latin typeface="Calibri"/>
                <a:cs typeface="Calibri"/>
              </a:rPr>
              <a:t>in</a:t>
            </a:r>
            <a:r>
              <a:rPr sz="2000" b="1" spc="-90" dirty="0">
                <a:solidFill>
                  <a:srgbClr val="FFFFFF"/>
                </a:solidFill>
                <a:latin typeface="Calibri"/>
                <a:cs typeface="Calibri"/>
              </a:rPr>
              <a:t> </a:t>
            </a:r>
            <a:r>
              <a:rPr sz="2000" b="1" spc="-65" dirty="0">
                <a:solidFill>
                  <a:srgbClr val="FFFFFF"/>
                </a:solidFill>
                <a:latin typeface="Calibri"/>
                <a:cs typeface="Calibri"/>
              </a:rPr>
              <a:t>WW1</a:t>
            </a:r>
            <a:r>
              <a:rPr sz="2000" b="1" spc="-95" dirty="0">
                <a:solidFill>
                  <a:srgbClr val="FFFFFF"/>
                </a:solidFill>
                <a:latin typeface="Calibri"/>
                <a:cs typeface="Calibri"/>
              </a:rPr>
              <a:t> </a:t>
            </a:r>
            <a:r>
              <a:rPr sz="2000" b="1" spc="-60" dirty="0">
                <a:solidFill>
                  <a:srgbClr val="FFFFFF"/>
                </a:solidFill>
                <a:latin typeface="Calibri"/>
                <a:cs typeface="Calibri"/>
              </a:rPr>
              <a:t>and</a:t>
            </a:r>
            <a:r>
              <a:rPr sz="2000" b="1" spc="-100" dirty="0">
                <a:solidFill>
                  <a:srgbClr val="FFFFFF"/>
                </a:solidFill>
                <a:latin typeface="Calibri"/>
                <a:cs typeface="Calibri"/>
              </a:rPr>
              <a:t> </a:t>
            </a:r>
            <a:r>
              <a:rPr sz="2000" b="1" spc="-20" dirty="0">
                <a:solidFill>
                  <a:srgbClr val="FFFFFF"/>
                </a:solidFill>
                <a:latin typeface="Calibri"/>
                <a:cs typeface="Calibri"/>
              </a:rPr>
              <a:t>WW2.</a:t>
            </a:r>
            <a:endParaRPr sz="2000" dirty="0">
              <a:latin typeface="Calibri"/>
              <a:cs typeface="Calibri"/>
            </a:endParaRPr>
          </a:p>
        </p:txBody>
      </p:sp>
      <p:grpSp>
        <p:nvGrpSpPr>
          <p:cNvPr id="22" name="object 22"/>
          <p:cNvGrpSpPr/>
          <p:nvPr/>
        </p:nvGrpSpPr>
        <p:grpSpPr>
          <a:xfrm>
            <a:off x="3230032" y="5334000"/>
            <a:ext cx="76200" cy="609600"/>
            <a:chOff x="3230032" y="5334000"/>
            <a:chExt cx="76200" cy="609600"/>
          </a:xfrm>
        </p:grpSpPr>
        <p:sp>
          <p:nvSpPr>
            <p:cNvPr id="23" name="object 23"/>
            <p:cNvSpPr/>
            <p:nvPr/>
          </p:nvSpPr>
          <p:spPr>
            <a:xfrm>
              <a:off x="3268132" y="5334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24" name="object 24"/>
            <p:cNvPicPr/>
            <p:nvPr/>
          </p:nvPicPr>
          <p:blipFill>
            <a:blip r:embed="rId8" cstate="email">
              <a:extLst>
                <a:ext uri="{28A0092B-C50C-407E-A947-70E740481C1C}">
                  <a14:useLocalDpi xmlns:a14="http://schemas.microsoft.com/office/drawing/2010/main"/>
                </a:ext>
              </a:extLst>
            </a:blip>
            <a:stretch>
              <a:fillRect/>
            </a:stretch>
          </p:blipFill>
          <p:spPr>
            <a:xfrm>
              <a:off x="3230032" y="5867400"/>
              <a:ext cx="76200" cy="76200"/>
            </a:xfrm>
            <a:prstGeom prst="rect">
              <a:avLst/>
            </a:prstGeom>
          </p:spPr>
        </p:pic>
      </p:grpSp>
      <p:sp>
        <p:nvSpPr>
          <p:cNvPr id="25" name="object 25"/>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2700">
              <a:lnSpc>
                <a:spcPct val="100000"/>
              </a:lnSpc>
              <a:spcBef>
                <a:spcPts val="100"/>
              </a:spcBef>
            </a:pPr>
            <a:r>
              <a:rPr spc="-10" dirty="0"/>
              <a:t>MEMORIALS</a:t>
            </a:r>
          </a:p>
        </p:txBody>
      </p:sp>
      <p:pic>
        <p:nvPicPr>
          <p:cNvPr id="28" name="277021__sandermotions__applause-2.wav">
            <a:hlinkClick r:id="" action="ppaction://media"/>
            <a:extLst>
              <a:ext uri="{FF2B5EF4-FFF2-40B4-BE49-F238E27FC236}">
                <a16:creationId xmlns:a16="http://schemas.microsoft.com/office/drawing/2014/main" id="{1D378539-F0A8-7925-E203-3357581FAE58}"/>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3458628" y="80264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20"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49477" y="2515768"/>
            <a:ext cx="3957043" cy="3418477"/>
            <a:chOff x="6149477" y="2515768"/>
            <a:chExt cx="3957043" cy="3418477"/>
          </a:xfrm>
        </p:grpSpPr>
        <p:pic>
          <p:nvPicPr>
            <p:cNvPr id="3" name="object 3"/>
            <p:cNvPicPr/>
            <p:nvPr/>
          </p:nvPicPr>
          <p:blipFill>
            <a:blip r:embed="rId5" cstate="email">
              <a:extLst>
                <a:ext uri="{28A0092B-C50C-407E-A947-70E740481C1C}">
                  <a14:useLocalDpi xmlns:a14="http://schemas.microsoft.com/office/drawing/2010/main"/>
                </a:ext>
              </a:extLst>
            </a:blip>
            <a:stretch>
              <a:fillRect/>
            </a:stretch>
          </p:blipFill>
          <p:spPr>
            <a:xfrm>
              <a:off x="6228499" y="3125364"/>
              <a:ext cx="3878021" cy="1834607"/>
            </a:xfrm>
            <a:prstGeom prst="rect">
              <a:avLst/>
            </a:prstGeom>
          </p:spPr>
        </p:pic>
        <p:pic>
          <p:nvPicPr>
            <p:cNvPr id="4" name="object 4"/>
            <p:cNvPicPr/>
            <p:nvPr/>
          </p:nvPicPr>
          <p:blipFill>
            <a:blip r:embed="rId6" cstate="email">
              <a:extLst>
                <a:ext uri="{28A0092B-C50C-407E-A947-70E740481C1C}">
                  <a14:useLocalDpi xmlns:a14="http://schemas.microsoft.com/office/drawing/2010/main"/>
                </a:ext>
              </a:extLst>
            </a:blip>
            <a:stretch>
              <a:fillRect/>
            </a:stretch>
          </p:blipFill>
          <p:spPr>
            <a:xfrm>
              <a:off x="6149477" y="4099636"/>
              <a:ext cx="3869578" cy="1834609"/>
            </a:xfrm>
            <a:prstGeom prst="rect">
              <a:avLst/>
            </a:prstGeom>
          </p:spPr>
        </p:pic>
        <p:sp>
          <p:nvSpPr>
            <p:cNvPr id="6" name="object 6"/>
            <p:cNvSpPr/>
            <p:nvPr/>
          </p:nvSpPr>
          <p:spPr>
            <a:xfrm>
              <a:off x="8183406" y="2553863"/>
              <a:ext cx="0" cy="661670"/>
            </a:xfrm>
            <a:custGeom>
              <a:avLst/>
              <a:gdLst/>
              <a:ahLst/>
              <a:cxnLst/>
              <a:rect l="l" t="t" r="r" b="b"/>
              <a:pathLst>
                <a:path h="661669">
                  <a:moveTo>
                    <a:pt x="0" y="661504"/>
                  </a:moveTo>
                  <a:lnTo>
                    <a:pt x="0" y="0"/>
                  </a:lnTo>
                </a:path>
              </a:pathLst>
            </a:custGeom>
            <a:ln w="19050">
              <a:solidFill>
                <a:srgbClr val="FFFFFF"/>
              </a:solidFill>
            </a:ln>
          </p:spPr>
          <p:txBody>
            <a:bodyPr wrap="square" lIns="0" tIns="0" rIns="0" bIns="0" rtlCol="0"/>
            <a:lstStyle/>
            <a:p>
              <a:endParaRPr/>
            </a:p>
          </p:txBody>
        </p:sp>
        <p:pic>
          <p:nvPicPr>
            <p:cNvPr id="7" name="object 7"/>
            <p:cNvPicPr/>
            <p:nvPr/>
          </p:nvPicPr>
          <p:blipFill>
            <a:blip r:embed="rId7" cstate="email">
              <a:extLst>
                <a:ext uri="{28A0092B-C50C-407E-A947-70E740481C1C}">
                  <a14:useLocalDpi xmlns:a14="http://schemas.microsoft.com/office/drawing/2010/main"/>
                </a:ext>
              </a:extLst>
            </a:blip>
            <a:stretch>
              <a:fillRect/>
            </a:stretch>
          </p:blipFill>
          <p:spPr>
            <a:xfrm>
              <a:off x="8145306" y="2515768"/>
              <a:ext cx="76200" cy="76200"/>
            </a:xfrm>
            <a:prstGeom prst="rect">
              <a:avLst/>
            </a:prstGeom>
          </p:spPr>
        </p:pic>
      </p:grpSp>
      <p:grpSp>
        <p:nvGrpSpPr>
          <p:cNvPr id="14" name="object 14"/>
          <p:cNvGrpSpPr/>
          <p:nvPr/>
        </p:nvGrpSpPr>
        <p:grpSpPr>
          <a:xfrm>
            <a:off x="11006523" y="3125368"/>
            <a:ext cx="3957045" cy="3326232"/>
            <a:chOff x="11006523" y="3125368"/>
            <a:chExt cx="3957045" cy="3326232"/>
          </a:xfrm>
        </p:grpSpPr>
        <p:pic>
          <p:nvPicPr>
            <p:cNvPr id="15" name="object 15"/>
            <p:cNvPicPr/>
            <p:nvPr/>
          </p:nvPicPr>
          <p:blipFill>
            <a:blip r:embed="rId8" cstate="email">
              <a:extLst>
                <a:ext uri="{28A0092B-C50C-407E-A947-70E740481C1C}">
                  <a14:useLocalDpi xmlns:a14="http://schemas.microsoft.com/office/drawing/2010/main"/>
                </a:ext>
              </a:extLst>
            </a:blip>
            <a:stretch>
              <a:fillRect/>
            </a:stretch>
          </p:blipFill>
          <p:spPr>
            <a:xfrm>
              <a:off x="11085537" y="4099636"/>
              <a:ext cx="3878031" cy="1834610"/>
            </a:xfrm>
            <a:prstGeom prst="rect">
              <a:avLst/>
            </a:prstGeom>
          </p:spPr>
        </p:pic>
        <p:pic>
          <p:nvPicPr>
            <p:cNvPr id="16" name="object 16"/>
            <p:cNvPicPr/>
            <p:nvPr/>
          </p:nvPicPr>
          <p:blipFill>
            <a:blip r:embed="rId9" cstate="email">
              <a:extLst>
                <a:ext uri="{28A0092B-C50C-407E-A947-70E740481C1C}">
                  <a14:useLocalDpi xmlns:a14="http://schemas.microsoft.com/office/drawing/2010/main"/>
                </a:ext>
              </a:extLst>
            </a:blip>
            <a:stretch>
              <a:fillRect/>
            </a:stretch>
          </p:blipFill>
          <p:spPr>
            <a:xfrm>
              <a:off x="11006523" y="3125368"/>
              <a:ext cx="3869570" cy="1834611"/>
            </a:xfrm>
            <a:prstGeom prst="rect">
              <a:avLst/>
            </a:prstGeom>
          </p:spPr>
        </p:pic>
        <p:sp>
          <p:nvSpPr>
            <p:cNvPr id="18" name="object 18"/>
            <p:cNvSpPr/>
            <p:nvPr/>
          </p:nvSpPr>
          <p:spPr>
            <a:xfrm>
              <a:off x="13140265"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9" name="object 19"/>
            <p:cNvPicPr/>
            <p:nvPr/>
          </p:nvPicPr>
          <p:blipFill>
            <a:blip r:embed="rId7" cstate="email">
              <a:extLst>
                <a:ext uri="{28A0092B-C50C-407E-A947-70E740481C1C}">
                  <a14:useLocalDpi xmlns:a14="http://schemas.microsoft.com/office/drawing/2010/main"/>
                </a:ext>
              </a:extLst>
            </a:blip>
            <a:stretch>
              <a:fillRect/>
            </a:stretch>
          </p:blipFill>
          <p:spPr>
            <a:xfrm>
              <a:off x="13102165" y="6375400"/>
              <a:ext cx="76200" cy="76200"/>
            </a:xfrm>
            <a:prstGeom prst="rect">
              <a:avLst/>
            </a:prstGeom>
          </p:spPr>
        </p:pic>
      </p:grpSp>
      <p:pic>
        <p:nvPicPr>
          <p:cNvPr id="20" name="object 20"/>
          <p:cNvPicPr/>
          <p:nvPr/>
        </p:nvPicPr>
        <p:blipFill>
          <a:blip r:embed="rId10" cstate="email">
            <a:extLst>
              <a:ext uri="{28A0092B-C50C-407E-A947-70E740481C1C}">
                <a14:useLocalDpi xmlns:a14="http://schemas.microsoft.com/office/drawing/2010/main"/>
              </a:ext>
            </a:extLst>
          </a:blip>
          <a:stretch>
            <a:fillRect/>
          </a:stretch>
        </p:blipFill>
        <p:spPr>
          <a:xfrm>
            <a:off x="0" y="751728"/>
            <a:ext cx="4035373" cy="871788"/>
          </a:xfrm>
          <a:prstGeom prst="rect">
            <a:avLst/>
          </a:prstGeom>
        </p:spPr>
      </p:pic>
      <p:sp>
        <p:nvSpPr>
          <p:cNvPr id="21" name="object 21"/>
          <p:cNvSpPr txBox="1"/>
          <p:nvPr/>
        </p:nvSpPr>
        <p:spPr>
          <a:xfrm>
            <a:off x="1085103" y="6596605"/>
            <a:ext cx="4383583" cy="936154"/>
          </a:xfrm>
          <a:prstGeom prst="rect">
            <a:avLst/>
          </a:prstGeom>
        </p:spPr>
        <p:txBody>
          <a:bodyPr vert="horz" wrap="square" lIns="0" tIns="12700" rIns="0" bIns="0" rtlCol="0">
            <a:spAutoFit/>
          </a:bodyPr>
          <a:lstStyle/>
          <a:p>
            <a:pPr marL="83820" marR="5080" indent="-71755" algn="ctr">
              <a:lnSpc>
                <a:spcPct val="100000"/>
              </a:lnSpc>
              <a:spcBef>
                <a:spcPts val="100"/>
              </a:spcBef>
            </a:pPr>
            <a:r>
              <a:rPr sz="2000" b="1" dirty="0">
                <a:solidFill>
                  <a:srgbClr val="FFFFFF"/>
                </a:solidFill>
                <a:latin typeface="Calibri"/>
                <a:cs typeface="Calibri"/>
              </a:rPr>
              <a:t>Nature</a:t>
            </a:r>
            <a:r>
              <a:rPr sz="2000" b="1" spc="-70" dirty="0">
                <a:solidFill>
                  <a:srgbClr val="FFFFFF"/>
                </a:solidFill>
                <a:latin typeface="Calibri"/>
                <a:cs typeface="Calibri"/>
              </a:rPr>
              <a:t> </a:t>
            </a:r>
            <a:r>
              <a:rPr sz="2000" b="1" spc="-10" dirty="0">
                <a:solidFill>
                  <a:srgbClr val="FFFFFF"/>
                </a:solidFill>
                <a:latin typeface="Calibri"/>
                <a:cs typeface="Calibri"/>
              </a:rPr>
              <a:t>Remembers</a:t>
            </a:r>
            <a:r>
              <a:rPr sz="2000" b="1" spc="-65" dirty="0">
                <a:solidFill>
                  <a:srgbClr val="FFFFFF"/>
                </a:solidFill>
                <a:latin typeface="Calibri"/>
                <a:cs typeface="Calibri"/>
              </a:rPr>
              <a:t> </a:t>
            </a:r>
            <a:r>
              <a:rPr lang="en-GB" sz="2000" b="1" dirty="0">
                <a:solidFill>
                  <a:srgbClr val="FFFFFF"/>
                </a:solidFill>
                <a:latin typeface="Calibri"/>
                <a:cs typeface="Calibri"/>
              </a:rPr>
              <a:t>– </a:t>
            </a:r>
            <a:r>
              <a:rPr sz="2000" b="1" dirty="0">
                <a:solidFill>
                  <a:srgbClr val="FFFFFF"/>
                </a:solidFill>
                <a:latin typeface="Calibri"/>
                <a:cs typeface="Calibri"/>
              </a:rPr>
              <a:t>The</a:t>
            </a:r>
            <a:r>
              <a:rPr sz="2000" b="1" spc="-65" dirty="0">
                <a:solidFill>
                  <a:srgbClr val="FFFFFF"/>
                </a:solidFill>
                <a:latin typeface="Calibri"/>
                <a:cs typeface="Calibri"/>
              </a:rPr>
              <a:t> </a:t>
            </a:r>
            <a:r>
              <a:rPr sz="2000" b="1" spc="-10" dirty="0">
                <a:solidFill>
                  <a:srgbClr val="FFFFFF"/>
                </a:solidFill>
                <a:latin typeface="Calibri"/>
                <a:cs typeface="Calibri"/>
              </a:rPr>
              <a:t>Remembrance </a:t>
            </a:r>
            <a:r>
              <a:rPr sz="2000" b="1" dirty="0">
                <a:solidFill>
                  <a:srgbClr val="FFFFFF"/>
                </a:solidFill>
                <a:latin typeface="Calibri"/>
                <a:cs typeface="Calibri"/>
              </a:rPr>
              <a:t>Glade</a:t>
            </a:r>
            <a:r>
              <a:rPr sz="2000" b="1" spc="-55"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spc="-20" dirty="0">
                <a:solidFill>
                  <a:srgbClr val="FFFFFF"/>
                </a:solidFill>
                <a:latin typeface="Calibri"/>
                <a:cs typeface="Calibri"/>
              </a:rPr>
              <a:t>Staffordshire</a:t>
            </a:r>
            <a:r>
              <a:rPr sz="2000" b="1" spc="-50" dirty="0">
                <a:solidFill>
                  <a:srgbClr val="FFFFFF"/>
                </a:solidFill>
                <a:latin typeface="Calibri"/>
                <a:cs typeface="Calibri"/>
              </a:rPr>
              <a:t> </a:t>
            </a:r>
            <a:r>
              <a:rPr sz="2000" b="1" dirty="0">
                <a:solidFill>
                  <a:srgbClr val="FFFFFF"/>
                </a:solidFill>
                <a:latin typeface="Calibri"/>
                <a:cs typeface="Calibri"/>
              </a:rPr>
              <a:t>was</a:t>
            </a:r>
            <a:r>
              <a:rPr sz="2000" b="1" spc="-50" dirty="0">
                <a:solidFill>
                  <a:srgbClr val="FFFFFF"/>
                </a:solidFill>
                <a:latin typeface="Calibri"/>
                <a:cs typeface="Calibri"/>
              </a:rPr>
              <a:t> </a:t>
            </a:r>
            <a:r>
              <a:rPr sz="2000" b="1" spc="-10" dirty="0">
                <a:solidFill>
                  <a:srgbClr val="FFFFFF"/>
                </a:solidFill>
                <a:latin typeface="Calibri"/>
                <a:cs typeface="Calibri"/>
              </a:rPr>
              <a:t>created</a:t>
            </a:r>
            <a:r>
              <a:rPr sz="2000" b="1" spc="-50" dirty="0">
                <a:solidFill>
                  <a:srgbClr val="FFFFFF"/>
                </a:solidFill>
                <a:latin typeface="Calibri"/>
                <a:cs typeface="Calibri"/>
              </a:rPr>
              <a:t> </a:t>
            </a:r>
            <a:r>
              <a:rPr sz="2000" b="1" dirty="0">
                <a:solidFill>
                  <a:srgbClr val="FFFFFF"/>
                </a:solidFill>
                <a:latin typeface="Calibri"/>
                <a:cs typeface="Calibri"/>
              </a:rPr>
              <a:t>as</a:t>
            </a:r>
            <a:r>
              <a:rPr sz="2000" b="1" spc="-50" dirty="0">
                <a:solidFill>
                  <a:srgbClr val="FFFFFF"/>
                </a:solidFill>
                <a:latin typeface="Calibri"/>
                <a:cs typeface="Calibri"/>
              </a:rPr>
              <a:t> a </a:t>
            </a:r>
            <a:r>
              <a:rPr sz="2000" b="1" dirty="0">
                <a:solidFill>
                  <a:srgbClr val="FFFFFF"/>
                </a:solidFill>
                <a:latin typeface="Calibri"/>
                <a:cs typeface="Calibri"/>
              </a:rPr>
              <a:t>peaceful</a:t>
            </a:r>
            <a:r>
              <a:rPr sz="2000" b="1" spc="-90" dirty="0">
                <a:solidFill>
                  <a:srgbClr val="FFFFFF"/>
                </a:solidFill>
                <a:latin typeface="Calibri"/>
                <a:cs typeface="Calibri"/>
              </a:rPr>
              <a:t> </a:t>
            </a:r>
            <a:r>
              <a:rPr sz="2000" b="1" spc="-10" dirty="0">
                <a:solidFill>
                  <a:srgbClr val="FFFFFF"/>
                </a:solidFill>
                <a:latin typeface="Calibri"/>
                <a:cs typeface="Calibri"/>
              </a:rPr>
              <a:t>environment</a:t>
            </a:r>
            <a:r>
              <a:rPr sz="2000" b="1" spc="-85" dirty="0">
                <a:solidFill>
                  <a:srgbClr val="FFFFFF"/>
                </a:solidFill>
                <a:latin typeface="Calibri"/>
                <a:cs typeface="Calibri"/>
              </a:rPr>
              <a:t> </a:t>
            </a:r>
            <a:r>
              <a:rPr sz="2000" b="1" dirty="0">
                <a:solidFill>
                  <a:srgbClr val="FFFFFF"/>
                </a:solidFill>
                <a:latin typeface="Calibri"/>
                <a:cs typeface="Calibri"/>
              </a:rPr>
              <a:t>for</a:t>
            </a:r>
            <a:r>
              <a:rPr sz="2000" b="1" spc="-85" dirty="0">
                <a:solidFill>
                  <a:srgbClr val="FFFFFF"/>
                </a:solidFill>
                <a:latin typeface="Calibri"/>
                <a:cs typeface="Calibri"/>
              </a:rPr>
              <a:t> </a:t>
            </a:r>
            <a:r>
              <a:rPr sz="2000" b="1" spc="-10" dirty="0">
                <a:solidFill>
                  <a:srgbClr val="FFFFFF"/>
                </a:solidFill>
                <a:latin typeface="Calibri"/>
                <a:cs typeface="Calibri"/>
              </a:rPr>
              <a:t>reflection.</a:t>
            </a:r>
            <a:endParaRPr sz="2000" dirty="0">
              <a:latin typeface="Calibri"/>
              <a:cs typeface="Calibri"/>
            </a:endParaRPr>
          </a:p>
        </p:txBody>
      </p:sp>
      <p:sp>
        <p:nvSpPr>
          <p:cNvPr id="22" name="object 22"/>
          <p:cNvSpPr txBox="1"/>
          <p:nvPr/>
        </p:nvSpPr>
        <p:spPr>
          <a:xfrm>
            <a:off x="5895352" y="1409700"/>
            <a:ext cx="4671048" cy="936154"/>
          </a:xfrm>
          <a:prstGeom prst="rect">
            <a:avLst/>
          </a:prstGeom>
        </p:spPr>
        <p:txBody>
          <a:bodyPr vert="horz" wrap="square" lIns="0" tIns="12700" rIns="0" bIns="0" rtlCol="0">
            <a:spAutoFit/>
          </a:bodyPr>
          <a:lstStyle/>
          <a:p>
            <a:pPr marL="80645" marR="5080" indent="-68580" algn="ctr">
              <a:lnSpc>
                <a:spcPct val="100000"/>
              </a:lnSpc>
              <a:spcBef>
                <a:spcPts val="100"/>
              </a:spcBef>
            </a:pPr>
            <a:r>
              <a:rPr sz="2000" b="1" dirty="0">
                <a:solidFill>
                  <a:srgbClr val="FFFFFF"/>
                </a:solidFill>
                <a:latin typeface="Calibri"/>
                <a:cs typeface="Calibri"/>
              </a:rPr>
              <a:t>Students</a:t>
            </a:r>
            <a:r>
              <a:rPr sz="2000" b="1" spc="-65" dirty="0">
                <a:solidFill>
                  <a:srgbClr val="FFFFFF"/>
                </a:solidFill>
                <a:latin typeface="Calibri"/>
                <a:cs typeface="Calibri"/>
              </a:rPr>
              <a:t> </a:t>
            </a:r>
            <a:r>
              <a:rPr sz="2000" b="1" spc="-10" dirty="0">
                <a:solidFill>
                  <a:srgbClr val="FFFFFF"/>
                </a:solidFill>
                <a:latin typeface="Calibri"/>
                <a:cs typeface="Calibri"/>
              </a:rPr>
              <a:t>Remember</a:t>
            </a:r>
            <a:r>
              <a:rPr sz="2000" b="1" spc="-65" dirty="0">
                <a:solidFill>
                  <a:srgbClr val="FFFFFF"/>
                </a:solidFill>
                <a:latin typeface="Calibri"/>
                <a:cs typeface="Calibri"/>
              </a:rPr>
              <a:t> </a:t>
            </a:r>
            <a:r>
              <a:rPr lang="en-GB" sz="2000" b="1" dirty="0">
                <a:solidFill>
                  <a:srgbClr val="FFFFFF"/>
                </a:solidFill>
                <a:latin typeface="Calibri"/>
                <a:cs typeface="Calibri"/>
              </a:rPr>
              <a:t>–</a:t>
            </a:r>
            <a:r>
              <a:rPr lang="en-GB" sz="2000" b="1" spc="-65" dirty="0">
                <a:solidFill>
                  <a:srgbClr val="FFFFFF"/>
                </a:solidFill>
                <a:latin typeface="Calibri"/>
                <a:cs typeface="Calibri"/>
              </a:rPr>
              <a:t> </a:t>
            </a:r>
            <a:r>
              <a:rPr sz="2000" b="1" dirty="0">
                <a:solidFill>
                  <a:srgbClr val="FFFFFF"/>
                </a:solidFill>
                <a:latin typeface="Calibri"/>
                <a:cs typeface="Calibri"/>
              </a:rPr>
              <a:t>Schools</a:t>
            </a:r>
            <a:r>
              <a:rPr sz="2000" b="1" spc="-65" dirty="0">
                <a:solidFill>
                  <a:srgbClr val="FFFFFF"/>
                </a:solidFill>
                <a:latin typeface="Calibri"/>
                <a:cs typeface="Calibri"/>
              </a:rPr>
              <a:t> </a:t>
            </a:r>
            <a:r>
              <a:rPr sz="2000" b="1" spc="-10" dirty="0">
                <a:solidFill>
                  <a:srgbClr val="FFFFFF"/>
                </a:solidFill>
                <a:latin typeface="Calibri"/>
                <a:cs typeface="Calibri"/>
              </a:rPr>
              <a:t>remember</a:t>
            </a:r>
            <a:r>
              <a:rPr sz="2000" b="1" spc="-65" dirty="0">
                <a:solidFill>
                  <a:srgbClr val="FFFFFF"/>
                </a:solidFill>
                <a:latin typeface="Calibri"/>
                <a:cs typeface="Calibri"/>
              </a:rPr>
              <a:t> </a:t>
            </a:r>
            <a:r>
              <a:rPr sz="2000" b="1" spc="-25" dirty="0">
                <a:solidFill>
                  <a:srgbClr val="FFFFFF"/>
                </a:solidFill>
                <a:latin typeface="Calibri"/>
                <a:cs typeface="Calibri"/>
              </a:rPr>
              <a:t>in </a:t>
            </a:r>
            <a:r>
              <a:rPr sz="2000" b="1" spc="-20" dirty="0">
                <a:solidFill>
                  <a:srgbClr val="FFFFFF"/>
                </a:solidFill>
                <a:latin typeface="Calibri"/>
                <a:cs typeface="Calibri"/>
              </a:rPr>
              <a:t>unity,</a:t>
            </a:r>
            <a:r>
              <a:rPr sz="2000" b="1" spc="-60" dirty="0">
                <a:solidFill>
                  <a:srgbClr val="FFFFFF"/>
                </a:solidFill>
                <a:latin typeface="Calibri"/>
                <a:cs typeface="Calibri"/>
              </a:rPr>
              <a:t> </a:t>
            </a:r>
            <a:r>
              <a:rPr sz="2000" b="1" spc="-10" dirty="0">
                <a:solidFill>
                  <a:srgbClr val="FFFFFF"/>
                </a:solidFill>
                <a:latin typeface="Calibri"/>
                <a:cs typeface="Calibri"/>
              </a:rPr>
              <a:t>commemorating</a:t>
            </a:r>
            <a:r>
              <a:rPr sz="2000" b="1" spc="-55" dirty="0">
                <a:solidFill>
                  <a:srgbClr val="FFFFFF"/>
                </a:solidFill>
                <a:latin typeface="Calibri"/>
                <a:cs typeface="Calibri"/>
              </a:rPr>
              <a:t> </a:t>
            </a:r>
            <a:r>
              <a:rPr sz="2000" b="1" spc="-20" dirty="0">
                <a:solidFill>
                  <a:srgbClr val="FFFFFF"/>
                </a:solidFill>
                <a:latin typeface="Calibri"/>
                <a:cs typeface="Calibri"/>
              </a:rPr>
              <a:t>Remembrance</a:t>
            </a:r>
            <a:r>
              <a:rPr sz="2000" b="1" spc="-55" dirty="0">
                <a:solidFill>
                  <a:srgbClr val="FFFFFF"/>
                </a:solidFill>
                <a:latin typeface="Calibri"/>
                <a:cs typeface="Calibri"/>
              </a:rPr>
              <a:t> </a:t>
            </a:r>
            <a:r>
              <a:rPr sz="2000" b="1" spc="-25" dirty="0">
                <a:solidFill>
                  <a:srgbClr val="FFFFFF"/>
                </a:solidFill>
                <a:latin typeface="Calibri"/>
                <a:cs typeface="Calibri"/>
              </a:rPr>
              <a:t>Day </a:t>
            </a:r>
            <a:r>
              <a:rPr sz="2000" b="1" dirty="0">
                <a:solidFill>
                  <a:srgbClr val="FFFFFF"/>
                </a:solidFill>
                <a:latin typeface="Calibri"/>
                <a:cs typeface="Calibri"/>
              </a:rPr>
              <a:t>each</a:t>
            </a:r>
            <a:r>
              <a:rPr sz="2000" b="1" spc="-60" dirty="0">
                <a:solidFill>
                  <a:srgbClr val="FFFFFF"/>
                </a:solidFill>
                <a:latin typeface="Calibri"/>
                <a:cs typeface="Calibri"/>
              </a:rPr>
              <a:t> </a:t>
            </a:r>
            <a:r>
              <a:rPr sz="2000" b="1" dirty="0">
                <a:solidFill>
                  <a:srgbClr val="FFFFFF"/>
                </a:solidFill>
                <a:latin typeface="Calibri"/>
                <a:cs typeface="Calibri"/>
              </a:rPr>
              <a:t>year</a:t>
            </a:r>
            <a:r>
              <a:rPr sz="2000" b="1" spc="-60" dirty="0">
                <a:solidFill>
                  <a:srgbClr val="FFFFFF"/>
                </a:solidFill>
                <a:latin typeface="Calibri"/>
                <a:cs typeface="Calibri"/>
              </a:rPr>
              <a:t> </a:t>
            </a:r>
            <a:r>
              <a:rPr sz="2000" b="1" dirty="0">
                <a:solidFill>
                  <a:srgbClr val="FFFFFF"/>
                </a:solidFill>
                <a:latin typeface="Calibri"/>
                <a:cs typeface="Calibri"/>
              </a:rPr>
              <a:t>with</a:t>
            </a:r>
            <a:r>
              <a:rPr sz="2000" b="1" spc="-60" dirty="0">
                <a:solidFill>
                  <a:srgbClr val="FFFFFF"/>
                </a:solidFill>
                <a:latin typeface="Calibri"/>
                <a:cs typeface="Calibri"/>
              </a:rPr>
              <a:t> </a:t>
            </a:r>
            <a:r>
              <a:rPr sz="2000" b="1" dirty="0">
                <a:solidFill>
                  <a:srgbClr val="FFFFFF"/>
                </a:solidFill>
                <a:latin typeface="Calibri"/>
                <a:cs typeface="Calibri"/>
              </a:rPr>
              <a:t>their</a:t>
            </a:r>
            <a:r>
              <a:rPr sz="2000" b="1" spc="-60" dirty="0">
                <a:solidFill>
                  <a:srgbClr val="FFFFFF"/>
                </a:solidFill>
                <a:latin typeface="Calibri"/>
                <a:cs typeface="Calibri"/>
              </a:rPr>
              <a:t> </a:t>
            </a:r>
            <a:r>
              <a:rPr sz="2000" b="1" dirty="0">
                <a:solidFill>
                  <a:srgbClr val="FFFFFF"/>
                </a:solidFill>
                <a:latin typeface="Calibri"/>
                <a:cs typeface="Calibri"/>
              </a:rPr>
              <a:t>school</a:t>
            </a:r>
            <a:r>
              <a:rPr sz="2000" b="1" spc="-60" dirty="0">
                <a:solidFill>
                  <a:srgbClr val="FFFFFF"/>
                </a:solidFill>
                <a:latin typeface="Calibri"/>
                <a:cs typeface="Calibri"/>
              </a:rPr>
              <a:t> </a:t>
            </a:r>
            <a:r>
              <a:rPr sz="2000" b="1" spc="-10" dirty="0">
                <a:solidFill>
                  <a:srgbClr val="FFFFFF"/>
                </a:solidFill>
                <a:latin typeface="Calibri"/>
                <a:cs typeface="Calibri"/>
              </a:rPr>
              <a:t>community.</a:t>
            </a:r>
            <a:endParaRPr sz="2000" dirty="0">
              <a:latin typeface="Calibri"/>
              <a:cs typeface="Calibri"/>
            </a:endParaRPr>
          </a:p>
        </p:txBody>
      </p:sp>
      <p:sp>
        <p:nvSpPr>
          <p:cNvPr id="23" name="object 23"/>
          <p:cNvSpPr txBox="1"/>
          <p:nvPr/>
        </p:nvSpPr>
        <p:spPr>
          <a:xfrm>
            <a:off x="10719718" y="6591300"/>
            <a:ext cx="4838065" cy="939800"/>
          </a:xfrm>
          <a:prstGeom prst="rect">
            <a:avLst/>
          </a:prstGeom>
        </p:spPr>
        <p:txBody>
          <a:bodyPr vert="horz" wrap="square" lIns="0" tIns="12700" rIns="0" bIns="0" rtlCol="0">
            <a:spAutoFit/>
          </a:bodyPr>
          <a:lstStyle/>
          <a:p>
            <a:pPr marL="12700" marR="5080" algn="ctr">
              <a:lnSpc>
                <a:spcPct val="100000"/>
              </a:lnSpc>
              <a:spcBef>
                <a:spcPts val="100"/>
              </a:spcBef>
            </a:pPr>
            <a:r>
              <a:rPr sz="2000" b="1" spc="-10" dirty="0">
                <a:solidFill>
                  <a:srgbClr val="FFFFFF"/>
                </a:solidFill>
                <a:latin typeface="Calibri"/>
                <a:cs typeface="Calibri"/>
              </a:rPr>
              <a:t>Communities</a:t>
            </a:r>
            <a:r>
              <a:rPr sz="2000" b="1" spc="-55" dirty="0">
                <a:solidFill>
                  <a:srgbClr val="FFFFFF"/>
                </a:solidFill>
                <a:latin typeface="Calibri"/>
                <a:cs typeface="Calibri"/>
              </a:rPr>
              <a:t> </a:t>
            </a:r>
            <a:r>
              <a:rPr sz="2000" b="1" spc="-10" dirty="0">
                <a:solidFill>
                  <a:srgbClr val="FFFFFF"/>
                </a:solidFill>
                <a:latin typeface="Calibri"/>
                <a:cs typeface="Calibri"/>
              </a:rPr>
              <a:t>Remember</a:t>
            </a:r>
            <a:r>
              <a:rPr sz="2000" b="1" spc="-55" dirty="0">
                <a:solidFill>
                  <a:srgbClr val="FFFFFF"/>
                </a:solidFill>
                <a:latin typeface="Calibri"/>
                <a:cs typeface="Calibri"/>
              </a:rPr>
              <a:t> </a:t>
            </a:r>
            <a:r>
              <a:rPr lang="en-GB" sz="2000" b="1" dirty="0">
                <a:solidFill>
                  <a:srgbClr val="FFFFFF"/>
                </a:solidFill>
                <a:latin typeface="Calibri"/>
                <a:cs typeface="Calibri"/>
              </a:rPr>
              <a:t>–</a:t>
            </a:r>
            <a:r>
              <a:rPr sz="2000" b="1" spc="-50" dirty="0">
                <a:solidFill>
                  <a:srgbClr val="FFFFFF"/>
                </a:solidFill>
                <a:latin typeface="Calibri"/>
                <a:cs typeface="Calibri"/>
              </a:rPr>
              <a:t> </a:t>
            </a:r>
            <a:r>
              <a:rPr sz="2000" b="1" spc="-30" dirty="0">
                <a:solidFill>
                  <a:srgbClr val="FFFFFF"/>
                </a:solidFill>
                <a:latin typeface="Calibri"/>
                <a:cs typeface="Calibri"/>
              </a:rPr>
              <a:t>Towns,</a:t>
            </a:r>
            <a:r>
              <a:rPr sz="2000" b="1" spc="-55" dirty="0">
                <a:solidFill>
                  <a:srgbClr val="FFFFFF"/>
                </a:solidFill>
                <a:latin typeface="Calibri"/>
                <a:cs typeface="Calibri"/>
              </a:rPr>
              <a:t> </a:t>
            </a:r>
            <a:r>
              <a:rPr sz="2000" b="1" spc="-10" dirty="0">
                <a:solidFill>
                  <a:srgbClr val="FFFFFF"/>
                </a:solidFill>
                <a:latin typeface="Calibri"/>
                <a:cs typeface="Calibri"/>
              </a:rPr>
              <a:t>villages</a:t>
            </a:r>
            <a:r>
              <a:rPr sz="2000" b="1" spc="-50" dirty="0">
                <a:solidFill>
                  <a:srgbClr val="FFFFFF"/>
                </a:solidFill>
                <a:latin typeface="Calibri"/>
                <a:cs typeface="Calibri"/>
              </a:rPr>
              <a:t> </a:t>
            </a:r>
            <a:r>
              <a:rPr sz="2000" b="1" spc="-25" dirty="0">
                <a:solidFill>
                  <a:srgbClr val="FFFFFF"/>
                </a:solidFill>
                <a:latin typeface="Calibri"/>
                <a:cs typeface="Calibri"/>
              </a:rPr>
              <a:t>and </a:t>
            </a:r>
            <a:r>
              <a:rPr sz="2000" b="1" dirty="0">
                <a:solidFill>
                  <a:srgbClr val="FFFFFF"/>
                </a:solidFill>
                <a:latin typeface="Calibri"/>
                <a:cs typeface="Calibri"/>
              </a:rPr>
              <a:t>cities</a:t>
            </a:r>
            <a:r>
              <a:rPr sz="2000" b="1" spc="-35" dirty="0">
                <a:solidFill>
                  <a:srgbClr val="FFFFFF"/>
                </a:solidFill>
                <a:latin typeface="Calibri"/>
                <a:cs typeface="Calibri"/>
              </a:rPr>
              <a:t> </a:t>
            </a:r>
            <a:r>
              <a:rPr sz="2000" b="1" spc="-20" dirty="0">
                <a:solidFill>
                  <a:srgbClr val="FFFFFF"/>
                </a:solidFill>
                <a:latin typeface="Calibri"/>
                <a:cs typeface="Calibri"/>
              </a:rPr>
              <a:t>commemorate</a:t>
            </a:r>
            <a:r>
              <a:rPr sz="2000" b="1" spc="-30" dirty="0">
                <a:solidFill>
                  <a:srgbClr val="FFFFFF"/>
                </a:solidFill>
                <a:latin typeface="Calibri"/>
                <a:cs typeface="Calibri"/>
              </a:rPr>
              <a:t> </a:t>
            </a:r>
            <a:r>
              <a:rPr sz="2000" b="1" spc="-20" dirty="0">
                <a:solidFill>
                  <a:srgbClr val="FFFFFF"/>
                </a:solidFill>
                <a:latin typeface="Calibri"/>
                <a:cs typeface="Calibri"/>
              </a:rPr>
              <a:t>Remembrance</a:t>
            </a:r>
            <a:r>
              <a:rPr sz="2000" b="1" spc="-30" dirty="0">
                <a:solidFill>
                  <a:srgbClr val="FFFFFF"/>
                </a:solidFill>
                <a:latin typeface="Calibri"/>
                <a:cs typeface="Calibri"/>
              </a:rPr>
              <a:t> </a:t>
            </a:r>
            <a:r>
              <a:rPr sz="2000" b="1" dirty="0">
                <a:solidFill>
                  <a:srgbClr val="FFFFFF"/>
                </a:solidFill>
                <a:latin typeface="Calibri"/>
                <a:cs typeface="Calibri"/>
              </a:rPr>
              <a:t>and</a:t>
            </a:r>
            <a:r>
              <a:rPr sz="2000" b="1" spc="-30" dirty="0">
                <a:solidFill>
                  <a:srgbClr val="FFFFFF"/>
                </a:solidFill>
                <a:latin typeface="Calibri"/>
                <a:cs typeface="Calibri"/>
              </a:rPr>
              <a:t> </a:t>
            </a:r>
            <a:r>
              <a:rPr sz="2000" b="1" spc="-50" dirty="0">
                <a:solidFill>
                  <a:srgbClr val="FFFFFF"/>
                </a:solidFill>
                <a:latin typeface="Calibri"/>
                <a:cs typeface="Calibri"/>
              </a:rPr>
              <a:t>a </a:t>
            </a:r>
            <a:r>
              <a:rPr sz="2000" b="1" spc="-10" dirty="0">
                <a:solidFill>
                  <a:srgbClr val="FFFFFF"/>
                </a:solidFill>
                <a:latin typeface="Calibri"/>
                <a:cs typeface="Calibri"/>
              </a:rPr>
              <a:t>range</a:t>
            </a:r>
            <a:r>
              <a:rPr sz="2000" b="1" spc="-40" dirty="0">
                <a:solidFill>
                  <a:srgbClr val="FFFFFF"/>
                </a:solidFill>
                <a:latin typeface="Calibri"/>
                <a:cs typeface="Calibri"/>
              </a:rPr>
              <a:t> </a:t>
            </a:r>
            <a:r>
              <a:rPr sz="2000" b="1" dirty="0">
                <a:solidFill>
                  <a:srgbClr val="FFFFFF"/>
                </a:solidFill>
                <a:latin typeface="Calibri"/>
                <a:cs typeface="Calibri"/>
              </a:rPr>
              <a:t>of</a:t>
            </a:r>
            <a:r>
              <a:rPr sz="2000" b="1" spc="-40" dirty="0">
                <a:solidFill>
                  <a:srgbClr val="FFFFFF"/>
                </a:solidFill>
                <a:latin typeface="Calibri"/>
                <a:cs typeface="Calibri"/>
              </a:rPr>
              <a:t> </a:t>
            </a:r>
            <a:r>
              <a:rPr sz="2000" b="1" spc="-10" dirty="0">
                <a:solidFill>
                  <a:srgbClr val="FFFFFF"/>
                </a:solidFill>
                <a:latin typeface="Calibri"/>
                <a:cs typeface="Calibri"/>
              </a:rPr>
              <a:t>cultures</a:t>
            </a:r>
            <a:r>
              <a:rPr sz="2000" b="1" spc="-35" dirty="0">
                <a:solidFill>
                  <a:srgbClr val="FFFFFF"/>
                </a:solidFill>
                <a:latin typeface="Calibri"/>
                <a:cs typeface="Calibri"/>
              </a:rPr>
              <a:t> </a:t>
            </a:r>
            <a:r>
              <a:rPr sz="2000" b="1" dirty="0">
                <a:solidFill>
                  <a:srgbClr val="FFFFFF"/>
                </a:solidFill>
                <a:latin typeface="Calibri"/>
                <a:cs typeface="Calibri"/>
              </a:rPr>
              <a:t>and</a:t>
            </a:r>
            <a:r>
              <a:rPr sz="2000" b="1" spc="-40" dirty="0">
                <a:solidFill>
                  <a:srgbClr val="FFFFFF"/>
                </a:solidFill>
                <a:latin typeface="Calibri"/>
                <a:cs typeface="Calibri"/>
              </a:rPr>
              <a:t> </a:t>
            </a:r>
            <a:r>
              <a:rPr sz="2000" b="1" spc="-10" dirty="0">
                <a:solidFill>
                  <a:srgbClr val="FFFFFF"/>
                </a:solidFill>
                <a:latin typeface="Calibri"/>
                <a:cs typeface="Calibri"/>
              </a:rPr>
              <a:t>communities</a:t>
            </a:r>
            <a:r>
              <a:rPr sz="2000" b="1" spc="-40" dirty="0">
                <a:solidFill>
                  <a:srgbClr val="FFFFFF"/>
                </a:solidFill>
                <a:latin typeface="Calibri"/>
                <a:cs typeface="Calibri"/>
              </a:rPr>
              <a:t> </a:t>
            </a:r>
            <a:r>
              <a:rPr sz="2000" b="1" spc="-10" dirty="0">
                <a:solidFill>
                  <a:srgbClr val="FFFFFF"/>
                </a:solidFill>
                <a:latin typeface="Calibri"/>
                <a:cs typeface="Calibri"/>
              </a:rPr>
              <a:t>together.</a:t>
            </a:r>
            <a:endParaRPr sz="2000" dirty="0">
              <a:latin typeface="Calibri"/>
              <a:cs typeface="Calibri"/>
            </a:endParaRPr>
          </a:p>
        </p:txBody>
      </p:sp>
      <p:sp>
        <p:nvSpPr>
          <p:cNvPr id="24" name="object 24"/>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2700">
              <a:lnSpc>
                <a:spcPct val="100000"/>
              </a:lnSpc>
              <a:spcBef>
                <a:spcPts val="100"/>
              </a:spcBef>
            </a:pPr>
            <a:r>
              <a:rPr dirty="0"/>
              <a:t>TIME</a:t>
            </a:r>
            <a:r>
              <a:rPr spc="-30" dirty="0"/>
              <a:t> </a:t>
            </a:r>
            <a:r>
              <a:rPr dirty="0"/>
              <a:t>TO</a:t>
            </a:r>
            <a:r>
              <a:rPr spc="-25" dirty="0"/>
              <a:t> </a:t>
            </a:r>
            <a:r>
              <a:rPr spc="-10" dirty="0"/>
              <a:t>REFLECT</a:t>
            </a:r>
          </a:p>
        </p:txBody>
      </p:sp>
      <p:pic>
        <p:nvPicPr>
          <p:cNvPr id="29" name="Picture 28" descr="A picture containing person&#10;&#10;Description automatically generated">
            <a:extLst>
              <a:ext uri="{FF2B5EF4-FFF2-40B4-BE49-F238E27FC236}">
                <a16:creationId xmlns:a16="http://schemas.microsoft.com/office/drawing/2014/main" id="{A9F14FEE-235E-AC65-B604-B7D3D4E14FC3}"/>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11211899" y="3232353"/>
            <a:ext cx="3513795" cy="2571547"/>
          </a:xfrm>
          <a:prstGeom prst="rect">
            <a:avLst/>
          </a:prstGeom>
        </p:spPr>
      </p:pic>
      <p:pic>
        <p:nvPicPr>
          <p:cNvPr id="3076" name="Picture 4">
            <a:extLst>
              <a:ext uri="{FF2B5EF4-FFF2-40B4-BE49-F238E27FC236}">
                <a16:creationId xmlns:a16="http://schemas.microsoft.com/office/drawing/2014/main" id="{01548E0A-58A7-8446-5D06-F2DBAFC7A042}"/>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6361404" y="3260662"/>
            <a:ext cx="3519196" cy="258133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object 8">
            <a:extLst>
              <a:ext uri="{FF2B5EF4-FFF2-40B4-BE49-F238E27FC236}">
                <a16:creationId xmlns:a16="http://schemas.microsoft.com/office/drawing/2014/main" id="{9017249E-C50B-49D3-50D4-71F19E9629E2}"/>
              </a:ext>
            </a:extLst>
          </p:cNvPr>
          <p:cNvGrpSpPr/>
          <p:nvPr/>
        </p:nvGrpSpPr>
        <p:grpSpPr>
          <a:xfrm>
            <a:off x="1337881" y="3125365"/>
            <a:ext cx="3957041" cy="3326235"/>
            <a:chOff x="1337881" y="3125365"/>
            <a:chExt cx="3957041" cy="3326235"/>
          </a:xfrm>
        </p:grpSpPr>
        <p:pic>
          <p:nvPicPr>
            <p:cNvPr id="17" name="object 9">
              <a:extLst>
                <a:ext uri="{FF2B5EF4-FFF2-40B4-BE49-F238E27FC236}">
                  <a16:creationId xmlns:a16="http://schemas.microsoft.com/office/drawing/2014/main" id="{C2F607F3-209A-450E-24D2-A55E04E0452A}"/>
                </a:ext>
              </a:extLst>
            </p:cNvPr>
            <p:cNvPicPr/>
            <p:nvPr/>
          </p:nvPicPr>
          <p:blipFill>
            <a:blip r:embed="rId13" cstate="email">
              <a:extLst>
                <a:ext uri="{28A0092B-C50C-407E-A947-70E740481C1C}">
                  <a14:useLocalDpi xmlns:a14="http://schemas.microsoft.com/office/drawing/2010/main"/>
                </a:ext>
              </a:extLst>
            </a:blip>
            <a:stretch>
              <a:fillRect/>
            </a:stretch>
          </p:blipFill>
          <p:spPr>
            <a:xfrm>
              <a:off x="1337881" y="3125365"/>
              <a:ext cx="3878029" cy="1834607"/>
            </a:xfrm>
            <a:prstGeom prst="rect">
              <a:avLst/>
            </a:prstGeom>
          </p:spPr>
        </p:pic>
        <p:pic>
          <p:nvPicPr>
            <p:cNvPr id="26" name="object 10">
              <a:extLst>
                <a:ext uri="{FF2B5EF4-FFF2-40B4-BE49-F238E27FC236}">
                  <a16:creationId xmlns:a16="http://schemas.microsoft.com/office/drawing/2014/main" id="{F0D000B0-2BF1-CD75-442C-B3C7558F3E17}"/>
                </a:ext>
              </a:extLst>
            </p:cNvPr>
            <p:cNvPicPr/>
            <p:nvPr/>
          </p:nvPicPr>
          <p:blipFill>
            <a:blip r:embed="rId14" cstate="email">
              <a:extLst>
                <a:ext uri="{28A0092B-C50C-407E-A947-70E740481C1C}">
                  <a14:useLocalDpi xmlns:a14="http://schemas.microsoft.com/office/drawing/2010/main"/>
                </a:ext>
              </a:extLst>
            </a:blip>
            <a:stretch>
              <a:fillRect/>
            </a:stretch>
          </p:blipFill>
          <p:spPr>
            <a:xfrm>
              <a:off x="1425346" y="4099636"/>
              <a:ext cx="3869576" cy="1834609"/>
            </a:xfrm>
            <a:prstGeom prst="rect">
              <a:avLst/>
            </a:prstGeom>
          </p:spPr>
        </p:pic>
        <p:pic>
          <p:nvPicPr>
            <p:cNvPr id="27" name="object 11">
              <a:extLst>
                <a:ext uri="{FF2B5EF4-FFF2-40B4-BE49-F238E27FC236}">
                  <a16:creationId xmlns:a16="http://schemas.microsoft.com/office/drawing/2014/main" id="{84CEFD2E-B49C-1327-3A7F-18F4D821875F}"/>
                </a:ext>
              </a:extLst>
            </p:cNvPr>
            <p:cNvPicPr/>
            <p:nvPr/>
          </p:nvPicPr>
          <p:blipFill>
            <a:blip r:embed="rId15" cstate="email">
              <a:extLst>
                <a:ext uri="{28A0092B-C50C-407E-A947-70E740481C1C}">
                  <a14:useLocalDpi xmlns:a14="http://schemas.microsoft.com/office/drawing/2010/main"/>
                </a:ext>
              </a:extLst>
            </a:blip>
            <a:srcRect/>
            <a:stretch/>
          </p:blipFill>
          <p:spPr>
            <a:xfrm>
              <a:off x="1537439" y="3260662"/>
              <a:ext cx="3572202" cy="2606738"/>
            </a:xfrm>
            <a:prstGeom prst="rect">
              <a:avLst/>
            </a:prstGeom>
          </p:spPr>
        </p:pic>
        <p:sp>
          <p:nvSpPr>
            <p:cNvPr id="28" name="object 12">
              <a:extLst>
                <a:ext uri="{FF2B5EF4-FFF2-40B4-BE49-F238E27FC236}">
                  <a16:creationId xmlns:a16="http://schemas.microsoft.com/office/drawing/2014/main" id="{D1C15D73-BAEB-34FE-85C7-C99C084B5FF1}"/>
                </a:ext>
              </a:extLst>
            </p:cNvPr>
            <p:cNvSpPr/>
            <p:nvPr/>
          </p:nvSpPr>
          <p:spPr>
            <a:xfrm>
              <a:off x="3268132"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30" name="object 13">
              <a:extLst>
                <a:ext uri="{FF2B5EF4-FFF2-40B4-BE49-F238E27FC236}">
                  <a16:creationId xmlns:a16="http://schemas.microsoft.com/office/drawing/2014/main" id="{F01A89B7-E49B-E143-103F-281C1D791B81}"/>
                </a:ext>
              </a:extLst>
            </p:cNvPr>
            <p:cNvPicPr/>
            <p:nvPr/>
          </p:nvPicPr>
          <p:blipFill>
            <a:blip r:embed="rId7" cstate="email">
              <a:extLst>
                <a:ext uri="{28A0092B-C50C-407E-A947-70E740481C1C}">
                  <a14:useLocalDpi xmlns:a14="http://schemas.microsoft.com/office/drawing/2010/main"/>
                </a:ext>
              </a:extLst>
            </a:blip>
            <a:stretch>
              <a:fillRect/>
            </a:stretch>
          </p:blipFill>
          <p:spPr>
            <a:xfrm>
              <a:off x="3230032" y="6375400"/>
              <a:ext cx="76200" cy="76200"/>
            </a:xfrm>
            <a:prstGeom prst="rect">
              <a:avLst/>
            </a:prstGeom>
          </p:spPr>
        </p:pic>
      </p:grpSp>
      <p:pic>
        <p:nvPicPr>
          <p:cNvPr id="32" name="516876__simon-spiers__dawn-chorus-in-lockdown.mp3">
            <a:hlinkClick r:id="" action="ppaction://media"/>
            <a:extLst>
              <a:ext uri="{FF2B5EF4-FFF2-40B4-BE49-F238E27FC236}">
                <a16:creationId xmlns:a16="http://schemas.microsoft.com/office/drawing/2014/main" id="{9FE7BD4B-39EC-0925-9D07-4660BE4B7712}"/>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4178366" y="80010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7892"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3">
            <a:extLst>
              <a:ext uri="{FF2B5EF4-FFF2-40B4-BE49-F238E27FC236}">
                <a16:creationId xmlns:a16="http://schemas.microsoft.com/office/drawing/2014/main" id="{5353406C-A12B-85CE-E089-E4E46E7DF7C2}"/>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751728"/>
            <a:ext cx="4368799" cy="871788"/>
          </a:xfrm>
          <a:prstGeom prst="rect">
            <a:avLst/>
          </a:prstGeom>
        </p:spPr>
      </p:pic>
      <p:pic>
        <p:nvPicPr>
          <p:cNvPr id="4" name="object 5">
            <a:extLst>
              <a:ext uri="{FF2B5EF4-FFF2-40B4-BE49-F238E27FC236}">
                <a16:creationId xmlns:a16="http://schemas.microsoft.com/office/drawing/2014/main" id="{A971D657-8BEC-EB5F-1EE9-A937A0522E56}"/>
              </a:ext>
            </a:extLst>
          </p:cNvPr>
          <p:cNvPicPr/>
          <p:nvPr/>
        </p:nvPicPr>
        <p:blipFill>
          <a:blip r:embed="rId4" cstate="email">
            <a:extLst>
              <a:ext uri="{28A0092B-C50C-407E-A947-70E740481C1C}">
                <a14:useLocalDpi xmlns:a14="http://schemas.microsoft.com/office/drawing/2010/main"/>
              </a:ext>
            </a:extLst>
          </a:blip>
          <a:stretch>
            <a:fillRect/>
          </a:stretch>
        </p:blipFill>
        <p:spPr>
          <a:xfrm>
            <a:off x="11428679" y="2286000"/>
            <a:ext cx="4065320" cy="5486399"/>
          </a:xfrm>
          <a:prstGeom prst="rect">
            <a:avLst/>
          </a:prstGeom>
        </p:spPr>
      </p:pic>
      <p:grpSp>
        <p:nvGrpSpPr>
          <p:cNvPr id="6" name="object 7">
            <a:extLst>
              <a:ext uri="{FF2B5EF4-FFF2-40B4-BE49-F238E27FC236}">
                <a16:creationId xmlns:a16="http://schemas.microsoft.com/office/drawing/2014/main" id="{E0512595-C112-AFA4-57EE-F020CD6453E4}"/>
              </a:ext>
            </a:extLst>
          </p:cNvPr>
          <p:cNvGrpSpPr/>
          <p:nvPr/>
        </p:nvGrpSpPr>
        <p:grpSpPr>
          <a:xfrm>
            <a:off x="6102858" y="1066800"/>
            <a:ext cx="4521835" cy="3401695"/>
            <a:chOff x="6102858" y="1066800"/>
            <a:chExt cx="4521835" cy="3401695"/>
          </a:xfrm>
        </p:grpSpPr>
        <p:pic>
          <p:nvPicPr>
            <p:cNvPr id="7" name="object 8">
              <a:extLst>
                <a:ext uri="{FF2B5EF4-FFF2-40B4-BE49-F238E27FC236}">
                  <a16:creationId xmlns:a16="http://schemas.microsoft.com/office/drawing/2014/main" id="{A130AE18-CA8E-7BC4-F787-ACA53E80EF62}"/>
                </a:ext>
              </a:extLst>
            </p:cNvPr>
            <p:cNvPicPr/>
            <p:nvPr/>
          </p:nvPicPr>
          <p:blipFill>
            <a:blip r:embed="rId5" cstate="email">
              <a:extLst>
                <a:ext uri="{28A0092B-C50C-407E-A947-70E740481C1C}">
                  <a14:useLocalDpi xmlns:a14="http://schemas.microsoft.com/office/drawing/2010/main"/>
                </a:ext>
              </a:extLst>
            </a:blip>
            <a:stretch>
              <a:fillRect/>
            </a:stretch>
          </p:blipFill>
          <p:spPr>
            <a:xfrm>
              <a:off x="6102858" y="1066800"/>
              <a:ext cx="4521425" cy="3401314"/>
            </a:xfrm>
            <a:prstGeom prst="rect">
              <a:avLst/>
            </a:prstGeom>
          </p:spPr>
        </p:pic>
        <p:pic>
          <p:nvPicPr>
            <p:cNvPr id="8" name="object 9">
              <a:extLst>
                <a:ext uri="{FF2B5EF4-FFF2-40B4-BE49-F238E27FC236}">
                  <a16:creationId xmlns:a16="http://schemas.microsoft.com/office/drawing/2014/main" id="{C156094E-F86B-0A79-ED1F-49151FCE5D80}"/>
                </a:ext>
              </a:extLst>
            </p:cNvPr>
            <p:cNvPicPr/>
            <p:nvPr/>
          </p:nvPicPr>
          <p:blipFill>
            <a:blip r:embed="rId6" cstate="email">
              <a:extLst>
                <a:ext uri="{28A0092B-C50C-407E-A947-70E740481C1C}">
                  <a14:useLocalDpi xmlns:a14="http://schemas.microsoft.com/office/drawing/2010/main"/>
                </a:ext>
              </a:extLst>
            </a:blip>
            <a:stretch>
              <a:fillRect/>
            </a:stretch>
          </p:blipFill>
          <p:spPr>
            <a:xfrm>
              <a:off x="6258737" y="1292186"/>
              <a:ext cx="4043324" cy="2950540"/>
            </a:xfrm>
            <a:prstGeom prst="rect">
              <a:avLst/>
            </a:prstGeom>
          </p:spPr>
        </p:pic>
      </p:grpSp>
      <p:grpSp>
        <p:nvGrpSpPr>
          <p:cNvPr id="9" name="object 10">
            <a:extLst>
              <a:ext uri="{FF2B5EF4-FFF2-40B4-BE49-F238E27FC236}">
                <a16:creationId xmlns:a16="http://schemas.microsoft.com/office/drawing/2014/main" id="{D756E753-45D9-1DD5-8E92-FCCCAA810E5A}"/>
              </a:ext>
            </a:extLst>
          </p:cNvPr>
          <p:cNvGrpSpPr/>
          <p:nvPr/>
        </p:nvGrpSpPr>
        <p:grpSpPr>
          <a:xfrm>
            <a:off x="6029794" y="5084750"/>
            <a:ext cx="4594860" cy="2564130"/>
            <a:chOff x="6029794" y="5084750"/>
            <a:chExt cx="4594860" cy="2564130"/>
          </a:xfrm>
        </p:grpSpPr>
        <p:pic>
          <p:nvPicPr>
            <p:cNvPr id="10" name="object 11">
              <a:extLst>
                <a:ext uri="{FF2B5EF4-FFF2-40B4-BE49-F238E27FC236}">
                  <a16:creationId xmlns:a16="http://schemas.microsoft.com/office/drawing/2014/main" id="{1E381C81-1A08-E2B5-FDEB-7002944A2A3A}"/>
                </a:ext>
              </a:extLst>
            </p:cNvPr>
            <p:cNvPicPr/>
            <p:nvPr/>
          </p:nvPicPr>
          <p:blipFill>
            <a:blip r:embed="rId7" cstate="email">
              <a:extLst>
                <a:ext uri="{28A0092B-C50C-407E-A947-70E740481C1C}">
                  <a14:useLocalDpi xmlns:a14="http://schemas.microsoft.com/office/drawing/2010/main"/>
                </a:ext>
              </a:extLst>
            </a:blip>
            <a:stretch>
              <a:fillRect/>
            </a:stretch>
          </p:blipFill>
          <p:spPr>
            <a:xfrm>
              <a:off x="6150203" y="5111750"/>
              <a:ext cx="4389247" cy="190004"/>
            </a:xfrm>
            <a:prstGeom prst="rect">
              <a:avLst/>
            </a:prstGeom>
          </p:spPr>
        </p:pic>
        <p:pic>
          <p:nvPicPr>
            <p:cNvPr id="11" name="object 12">
              <a:extLst>
                <a:ext uri="{FF2B5EF4-FFF2-40B4-BE49-F238E27FC236}">
                  <a16:creationId xmlns:a16="http://schemas.microsoft.com/office/drawing/2014/main" id="{2F823CB2-64C1-D952-4171-79261EF7C4FA}"/>
                </a:ext>
              </a:extLst>
            </p:cNvPr>
            <p:cNvPicPr/>
            <p:nvPr/>
          </p:nvPicPr>
          <p:blipFill>
            <a:blip r:embed="rId8" cstate="email">
              <a:extLst>
                <a:ext uri="{28A0092B-C50C-407E-A947-70E740481C1C}">
                  <a14:useLocalDpi xmlns:a14="http://schemas.microsoft.com/office/drawing/2010/main"/>
                </a:ext>
              </a:extLst>
            </a:blip>
            <a:stretch>
              <a:fillRect/>
            </a:stretch>
          </p:blipFill>
          <p:spPr>
            <a:xfrm>
              <a:off x="6124816" y="7458595"/>
              <a:ext cx="4499468" cy="190017"/>
            </a:xfrm>
            <a:prstGeom prst="rect">
              <a:avLst/>
            </a:prstGeom>
          </p:spPr>
        </p:pic>
        <p:pic>
          <p:nvPicPr>
            <p:cNvPr id="12" name="object 13">
              <a:extLst>
                <a:ext uri="{FF2B5EF4-FFF2-40B4-BE49-F238E27FC236}">
                  <a16:creationId xmlns:a16="http://schemas.microsoft.com/office/drawing/2014/main" id="{98C3AE71-42D2-C8AD-75C2-EC17EF649A52}"/>
                </a:ext>
              </a:extLst>
            </p:cNvPr>
            <p:cNvPicPr/>
            <p:nvPr/>
          </p:nvPicPr>
          <p:blipFill>
            <a:blip r:embed="rId9" cstate="email">
              <a:extLst>
                <a:ext uri="{28A0092B-C50C-407E-A947-70E740481C1C}">
                  <a14:useLocalDpi xmlns:a14="http://schemas.microsoft.com/office/drawing/2010/main"/>
                </a:ext>
              </a:extLst>
            </a:blip>
            <a:stretch>
              <a:fillRect/>
            </a:stretch>
          </p:blipFill>
          <p:spPr>
            <a:xfrm>
              <a:off x="10291724" y="5084750"/>
              <a:ext cx="190004" cy="2450764"/>
            </a:xfrm>
            <a:prstGeom prst="rect">
              <a:avLst/>
            </a:prstGeom>
          </p:spPr>
        </p:pic>
        <p:pic>
          <p:nvPicPr>
            <p:cNvPr id="13" name="object 14">
              <a:extLst>
                <a:ext uri="{FF2B5EF4-FFF2-40B4-BE49-F238E27FC236}">
                  <a16:creationId xmlns:a16="http://schemas.microsoft.com/office/drawing/2014/main" id="{0FBCA830-775C-7A1A-60F6-8591FCB86C20}"/>
                </a:ext>
              </a:extLst>
            </p:cNvPr>
            <p:cNvPicPr/>
            <p:nvPr/>
          </p:nvPicPr>
          <p:blipFill>
            <a:blip r:embed="rId10" cstate="email">
              <a:extLst>
                <a:ext uri="{28A0092B-C50C-407E-A947-70E740481C1C}">
                  <a14:useLocalDpi xmlns:a14="http://schemas.microsoft.com/office/drawing/2010/main"/>
                </a:ext>
              </a:extLst>
            </a:blip>
            <a:stretch>
              <a:fillRect/>
            </a:stretch>
          </p:blipFill>
          <p:spPr>
            <a:xfrm>
              <a:off x="6029794" y="5084750"/>
              <a:ext cx="190017" cy="2563862"/>
            </a:xfrm>
            <a:prstGeom prst="rect">
              <a:avLst/>
            </a:prstGeom>
          </p:spPr>
        </p:pic>
      </p:grpSp>
      <p:sp>
        <p:nvSpPr>
          <p:cNvPr id="14" name="object 15">
            <a:extLst>
              <a:ext uri="{FF2B5EF4-FFF2-40B4-BE49-F238E27FC236}">
                <a16:creationId xmlns:a16="http://schemas.microsoft.com/office/drawing/2014/main" id="{D5AF6E15-9D51-BE5F-12E2-7085E933F3D1}"/>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a:t>FINAL</a:t>
            </a:r>
            <a:r>
              <a:rPr lang="en-GB" spc="-50"/>
              <a:t> </a:t>
            </a:r>
            <a:r>
              <a:rPr lang="en-GB" spc="-10"/>
              <a:t>REFLECTION</a:t>
            </a:r>
            <a:endParaRPr lang="en-GB" spc="-10" dirty="0"/>
          </a:p>
        </p:txBody>
      </p:sp>
      <p:sp>
        <p:nvSpPr>
          <p:cNvPr id="15" name="object 16">
            <a:extLst>
              <a:ext uri="{FF2B5EF4-FFF2-40B4-BE49-F238E27FC236}">
                <a16:creationId xmlns:a16="http://schemas.microsoft.com/office/drawing/2014/main" id="{8407A9E8-8E76-88E6-A5F1-D4636A96A606}"/>
              </a:ext>
            </a:extLst>
          </p:cNvPr>
          <p:cNvSpPr txBox="1"/>
          <p:nvPr/>
        </p:nvSpPr>
        <p:spPr>
          <a:xfrm>
            <a:off x="6197600" y="5161762"/>
            <a:ext cx="4165600" cy="2306320"/>
          </a:xfrm>
          <a:prstGeom prst="rect">
            <a:avLst/>
          </a:prstGeom>
          <a:solidFill>
            <a:srgbClr val="E8AB12"/>
          </a:solidFill>
        </p:spPr>
        <p:txBody>
          <a:bodyPr vert="horz" wrap="square" lIns="0" tIns="2540" rIns="0" bIns="0" rtlCol="0">
            <a:spAutoFit/>
          </a:bodyPr>
          <a:lstStyle/>
          <a:p>
            <a:pPr>
              <a:lnSpc>
                <a:spcPct val="100000"/>
              </a:lnSpc>
              <a:spcBef>
                <a:spcPts val="20"/>
              </a:spcBef>
            </a:pPr>
            <a:endParaRPr sz="2750">
              <a:latin typeface="Times New Roman"/>
              <a:cs typeface="Times New Roman"/>
            </a:endParaRPr>
          </a:p>
          <a:p>
            <a:pPr marL="304800" marR="631825">
              <a:lnSpc>
                <a:spcPts val="2400"/>
              </a:lnSpc>
            </a:pPr>
            <a:r>
              <a:rPr sz="2200" dirty="0">
                <a:solidFill>
                  <a:srgbClr val="40474F"/>
                </a:solidFill>
                <a:latin typeface="Calibri"/>
                <a:cs typeface="Calibri"/>
              </a:rPr>
              <a:t>How</a:t>
            </a:r>
            <a:r>
              <a:rPr sz="2200" spc="-65" dirty="0">
                <a:solidFill>
                  <a:srgbClr val="40474F"/>
                </a:solidFill>
                <a:latin typeface="Calibri"/>
                <a:cs typeface="Calibri"/>
              </a:rPr>
              <a:t> </a:t>
            </a:r>
            <a:r>
              <a:rPr sz="2200" dirty="0">
                <a:solidFill>
                  <a:srgbClr val="40474F"/>
                </a:solidFill>
                <a:latin typeface="Calibri"/>
                <a:cs typeface="Calibri"/>
              </a:rPr>
              <a:t>else</a:t>
            </a:r>
            <a:r>
              <a:rPr sz="2200" spc="-65" dirty="0">
                <a:solidFill>
                  <a:srgbClr val="40474F"/>
                </a:solidFill>
                <a:latin typeface="Calibri"/>
                <a:cs typeface="Calibri"/>
              </a:rPr>
              <a:t> </a:t>
            </a:r>
            <a:r>
              <a:rPr sz="2200" dirty="0">
                <a:solidFill>
                  <a:srgbClr val="40474F"/>
                </a:solidFill>
                <a:latin typeface="Calibri"/>
                <a:cs typeface="Calibri"/>
              </a:rPr>
              <a:t>can</a:t>
            </a:r>
            <a:r>
              <a:rPr sz="2200" spc="-65" dirty="0">
                <a:solidFill>
                  <a:srgbClr val="40474F"/>
                </a:solidFill>
                <a:latin typeface="Calibri"/>
                <a:cs typeface="Calibri"/>
              </a:rPr>
              <a:t> </a:t>
            </a:r>
            <a:r>
              <a:rPr sz="2200" dirty="0">
                <a:solidFill>
                  <a:srgbClr val="40474F"/>
                </a:solidFill>
                <a:latin typeface="Calibri"/>
                <a:cs typeface="Calibri"/>
              </a:rPr>
              <a:t>people</a:t>
            </a:r>
            <a:r>
              <a:rPr sz="2200" spc="-65" dirty="0">
                <a:solidFill>
                  <a:srgbClr val="40474F"/>
                </a:solidFill>
                <a:latin typeface="Calibri"/>
                <a:cs typeface="Calibri"/>
              </a:rPr>
              <a:t> </a:t>
            </a:r>
            <a:r>
              <a:rPr sz="2200" spc="-10" dirty="0">
                <a:solidFill>
                  <a:srgbClr val="40474F"/>
                </a:solidFill>
                <a:latin typeface="Calibri"/>
                <a:cs typeface="Calibri"/>
              </a:rPr>
              <a:t>honour </a:t>
            </a:r>
            <a:r>
              <a:rPr sz="2200" spc="-20" dirty="0">
                <a:solidFill>
                  <a:srgbClr val="40474F"/>
                </a:solidFill>
                <a:latin typeface="Calibri"/>
                <a:cs typeface="Calibri"/>
              </a:rPr>
              <a:t>Remembrance Day?</a:t>
            </a:r>
            <a:endParaRPr sz="2200">
              <a:latin typeface="Calibri"/>
              <a:cs typeface="Calibri"/>
            </a:endParaRPr>
          </a:p>
          <a:p>
            <a:pPr>
              <a:lnSpc>
                <a:spcPct val="100000"/>
              </a:lnSpc>
              <a:spcBef>
                <a:spcPts val="20"/>
              </a:spcBef>
            </a:pPr>
            <a:endParaRPr sz="1650">
              <a:latin typeface="Calibri"/>
              <a:cs typeface="Calibri"/>
            </a:endParaRPr>
          </a:p>
          <a:p>
            <a:pPr marL="304800" marR="565150">
              <a:lnSpc>
                <a:spcPts val="2400"/>
              </a:lnSpc>
            </a:pPr>
            <a:r>
              <a:rPr sz="2200" dirty="0">
                <a:solidFill>
                  <a:srgbClr val="40474F"/>
                </a:solidFill>
                <a:latin typeface="Calibri"/>
                <a:cs typeface="Calibri"/>
              </a:rPr>
              <a:t>How</a:t>
            </a:r>
            <a:r>
              <a:rPr sz="2200" spc="-50" dirty="0">
                <a:solidFill>
                  <a:srgbClr val="40474F"/>
                </a:solidFill>
                <a:latin typeface="Calibri"/>
                <a:cs typeface="Calibri"/>
              </a:rPr>
              <a:t> </a:t>
            </a:r>
            <a:r>
              <a:rPr sz="2200" dirty="0">
                <a:solidFill>
                  <a:srgbClr val="40474F"/>
                </a:solidFill>
                <a:latin typeface="Calibri"/>
                <a:cs typeface="Calibri"/>
              </a:rPr>
              <a:t>will</a:t>
            </a:r>
            <a:r>
              <a:rPr sz="2200" spc="-50" dirty="0">
                <a:solidFill>
                  <a:srgbClr val="40474F"/>
                </a:solidFill>
                <a:latin typeface="Calibri"/>
                <a:cs typeface="Calibri"/>
              </a:rPr>
              <a:t> </a:t>
            </a:r>
            <a:r>
              <a:rPr sz="2200" dirty="0">
                <a:solidFill>
                  <a:srgbClr val="40474F"/>
                </a:solidFill>
                <a:latin typeface="Calibri"/>
                <a:cs typeface="Calibri"/>
              </a:rPr>
              <a:t>you</a:t>
            </a:r>
            <a:r>
              <a:rPr sz="2200" spc="-50" dirty="0">
                <a:solidFill>
                  <a:srgbClr val="40474F"/>
                </a:solidFill>
                <a:latin typeface="Calibri"/>
                <a:cs typeface="Calibri"/>
              </a:rPr>
              <a:t> </a:t>
            </a:r>
            <a:r>
              <a:rPr sz="2200" dirty="0">
                <a:solidFill>
                  <a:srgbClr val="40474F"/>
                </a:solidFill>
                <a:latin typeface="Calibri"/>
                <a:cs typeface="Calibri"/>
              </a:rPr>
              <a:t>/</a:t>
            </a:r>
            <a:r>
              <a:rPr sz="2200" spc="-50" dirty="0">
                <a:solidFill>
                  <a:srgbClr val="40474F"/>
                </a:solidFill>
                <a:latin typeface="Calibri"/>
                <a:cs typeface="Calibri"/>
              </a:rPr>
              <a:t> </a:t>
            </a:r>
            <a:r>
              <a:rPr sz="2200" dirty="0">
                <a:solidFill>
                  <a:srgbClr val="40474F"/>
                </a:solidFill>
                <a:latin typeface="Calibri"/>
                <a:cs typeface="Calibri"/>
              </a:rPr>
              <a:t>we</a:t>
            </a:r>
            <a:r>
              <a:rPr sz="2200" spc="-50" dirty="0">
                <a:solidFill>
                  <a:srgbClr val="40474F"/>
                </a:solidFill>
                <a:latin typeface="Calibri"/>
                <a:cs typeface="Calibri"/>
              </a:rPr>
              <a:t> </a:t>
            </a:r>
            <a:r>
              <a:rPr sz="2200" spc="-20" dirty="0">
                <a:solidFill>
                  <a:srgbClr val="40474F"/>
                </a:solidFill>
                <a:latin typeface="Calibri"/>
                <a:cs typeface="Calibri"/>
              </a:rPr>
              <a:t>mark Remembrance</a:t>
            </a:r>
            <a:r>
              <a:rPr sz="2200" spc="-50" dirty="0">
                <a:solidFill>
                  <a:srgbClr val="40474F"/>
                </a:solidFill>
                <a:latin typeface="Calibri"/>
                <a:cs typeface="Calibri"/>
              </a:rPr>
              <a:t> </a:t>
            </a:r>
            <a:r>
              <a:rPr sz="2200" dirty="0">
                <a:solidFill>
                  <a:srgbClr val="40474F"/>
                </a:solidFill>
                <a:latin typeface="Calibri"/>
                <a:cs typeface="Calibri"/>
              </a:rPr>
              <a:t>Day</a:t>
            </a:r>
            <a:r>
              <a:rPr sz="2200" spc="-50" dirty="0">
                <a:solidFill>
                  <a:srgbClr val="40474F"/>
                </a:solidFill>
                <a:latin typeface="Calibri"/>
                <a:cs typeface="Calibri"/>
              </a:rPr>
              <a:t> </a:t>
            </a:r>
            <a:r>
              <a:rPr sz="2200" dirty="0">
                <a:solidFill>
                  <a:srgbClr val="40474F"/>
                </a:solidFill>
                <a:latin typeface="Calibri"/>
                <a:cs typeface="Calibri"/>
              </a:rPr>
              <a:t>this</a:t>
            </a:r>
            <a:r>
              <a:rPr sz="2200" spc="-50" dirty="0">
                <a:solidFill>
                  <a:srgbClr val="40474F"/>
                </a:solidFill>
                <a:latin typeface="Calibri"/>
                <a:cs typeface="Calibri"/>
              </a:rPr>
              <a:t> </a:t>
            </a:r>
            <a:r>
              <a:rPr sz="2200" spc="-10" dirty="0">
                <a:solidFill>
                  <a:srgbClr val="40474F"/>
                </a:solidFill>
                <a:latin typeface="Calibri"/>
                <a:cs typeface="Calibri"/>
              </a:rPr>
              <a:t>year?</a:t>
            </a:r>
            <a:endParaRPr sz="2200">
              <a:latin typeface="Calibri"/>
              <a:cs typeface="Calibri"/>
            </a:endParaRPr>
          </a:p>
        </p:txBody>
      </p:sp>
      <p:pic>
        <p:nvPicPr>
          <p:cNvPr id="5" name="Picture 4" descr="A picture containing building, outdoor, brick, stone&#10;&#10;Description automatically generated">
            <a:extLst>
              <a:ext uri="{FF2B5EF4-FFF2-40B4-BE49-F238E27FC236}">
                <a16:creationId xmlns:a16="http://schemas.microsoft.com/office/drawing/2014/main" id="{B7755321-7A3C-EAF2-158D-FC2B313728A3}"/>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1650307" y="2514600"/>
            <a:ext cx="3710747" cy="4911810"/>
          </a:xfrm>
          <a:prstGeom prst="rect">
            <a:avLst/>
          </a:prstGeom>
        </p:spPr>
      </p:pic>
    </p:spTree>
    <p:extLst>
      <p:ext uri="{BB962C8B-B14F-4D97-AF65-F5344CB8AC3E}">
        <p14:creationId xmlns:p14="http://schemas.microsoft.com/office/powerpoint/2010/main" val="3020412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object 16">
            <a:extLst>
              <a:ext uri="{FF2B5EF4-FFF2-40B4-BE49-F238E27FC236}">
                <a16:creationId xmlns:a16="http://schemas.microsoft.com/office/drawing/2014/main" id="{C8F4339E-7FAB-2805-5D08-0C580C9E2CC3}"/>
              </a:ext>
            </a:extLst>
          </p:cNvPr>
          <p:cNvGrpSpPr/>
          <p:nvPr/>
        </p:nvGrpSpPr>
        <p:grpSpPr>
          <a:xfrm>
            <a:off x="685800" y="3053800"/>
            <a:ext cx="7890214" cy="5056339"/>
            <a:chOff x="685800" y="3053800"/>
            <a:chExt cx="7890214" cy="5056339"/>
          </a:xfrm>
        </p:grpSpPr>
        <p:pic>
          <p:nvPicPr>
            <p:cNvPr id="16" name="object 17">
              <a:extLst>
                <a:ext uri="{FF2B5EF4-FFF2-40B4-BE49-F238E27FC236}">
                  <a16:creationId xmlns:a16="http://schemas.microsoft.com/office/drawing/2014/main" id="{13D96B37-9F8A-ACBE-465F-10A2CF76EE47}"/>
                </a:ext>
              </a:extLst>
            </p:cNvPr>
            <p:cNvPicPr/>
            <p:nvPr/>
          </p:nvPicPr>
          <p:blipFill>
            <a:blip r:embed="rId3" cstate="email">
              <a:extLst>
                <a:ext uri="{28A0092B-C50C-407E-A947-70E740481C1C}">
                  <a14:useLocalDpi xmlns:a14="http://schemas.microsoft.com/office/drawing/2010/main"/>
                </a:ext>
              </a:extLst>
            </a:blip>
            <a:stretch>
              <a:fillRect/>
            </a:stretch>
          </p:blipFill>
          <p:spPr>
            <a:xfrm>
              <a:off x="853160" y="3133450"/>
              <a:ext cx="7722853" cy="560534"/>
            </a:xfrm>
            <a:prstGeom prst="rect">
              <a:avLst/>
            </a:prstGeom>
          </p:spPr>
        </p:pic>
        <p:pic>
          <p:nvPicPr>
            <p:cNvPr id="17" name="object 18">
              <a:extLst>
                <a:ext uri="{FF2B5EF4-FFF2-40B4-BE49-F238E27FC236}">
                  <a16:creationId xmlns:a16="http://schemas.microsoft.com/office/drawing/2014/main" id="{875246E3-7028-4D77-A241-3AE6CFCC4FFB}"/>
                </a:ext>
              </a:extLst>
            </p:cNvPr>
            <p:cNvPicPr/>
            <p:nvPr/>
          </p:nvPicPr>
          <p:blipFill>
            <a:blip r:embed="rId4" cstate="email">
              <a:extLst>
                <a:ext uri="{28A0092B-C50C-407E-A947-70E740481C1C}">
                  <a14:useLocalDpi xmlns:a14="http://schemas.microsoft.com/office/drawing/2010/main"/>
                </a:ext>
              </a:extLst>
            </a:blip>
            <a:stretch>
              <a:fillRect/>
            </a:stretch>
          </p:blipFill>
          <p:spPr>
            <a:xfrm>
              <a:off x="817854" y="7549599"/>
              <a:ext cx="7626108" cy="560531"/>
            </a:xfrm>
            <a:prstGeom prst="rect">
              <a:avLst/>
            </a:prstGeom>
          </p:spPr>
        </p:pic>
        <p:pic>
          <p:nvPicPr>
            <p:cNvPr id="18" name="object 19">
              <a:extLst>
                <a:ext uri="{FF2B5EF4-FFF2-40B4-BE49-F238E27FC236}">
                  <a16:creationId xmlns:a16="http://schemas.microsoft.com/office/drawing/2014/main" id="{7BFB7709-1215-1C1F-2316-ECD3101C0E16}"/>
                </a:ext>
              </a:extLst>
            </p:cNvPr>
            <p:cNvPicPr/>
            <p:nvPr/>
          </p:nvPicPr>
          <p:blipFill>
            <a:blip r:embed="rId5" cstate="email">
              <a:extLst>
                <a:ext uri="{28A0092B-C50C-407E-A947-70E740481C1C}">
                  <a14:useLocalDpi xmlns:a14="http://schemas.microsoft.com/office/drawing/2010/main"/>
                </a:ext>
              </a:extLst>
            </a:blip>
            <a:stretch>
              <a:fillRect/>
            </a:stretch>
          </p:blipFill>
          <p:spPr>
            <a:xfrm>
              <a:off x="8311896" y="3053803"/>
              <a:ext cx="264118" cy="5056336"/>
            </a:xfrm>
            <a:prstGeom prst="rect">
              <a:avLst/>
            </a:prstGeom>
          </p:spPr>
        </p:pic>
        <p:pic>
          <p:nvPicPr>
            <p:cNvPr id="19" name="object 20">
              <a:extLst>
                <a:ext uri="{FF2B5EF4-FFF2-40B4-BE49-F238E27FC236}">
                  <a16:creationId xmlns:a16="http://schemas.microsoft.com/office/drawing/2014/main" id="{74F443AA-7EF9-0D08-C0B0-09F0CE11ECBD}"/>
                </a:ext>
              </a:extLst>
            </p:cNvPr>
            <p:cNvPicPr/>
            <p:nvPr/>
          </p:nvPicPr>
          <p:blipFill>
            <a:blip r:embed="rId6" cstate="email">
              <a:extLst>
                <a:ext uri="{28A0092B-C50C-407E-A947-70E740481C1C}">
                  <a14:useLocalDpi xmlns:a14="http://schemas.microsoft.com/office/drawing/2010/main"/>
                </a:ext>
              </a:extLst>
            </a:blip>
            <a:stretch>
              <a:fillRect/>
            </a:stretch>
          </p:blipFill>
          <p:spPr>
            <a:xfrm>
              <a:off x="685800" y="3053800"/>
              <a:ext cx="264118" cy="5056330"/>
            </a:xfrm>
            <a:prstGeom prst="rect">
              <a:avLst/>
            </a:prstGeom>
          </p:spPr>
        </p:pic>
        <p:sp>
          <p:nvSpPr>
            <p:cNvPr id="20" name="object 21">
              <a:extLst>
                <a:ext uri="{FF2B5EF4-FFF2-40B4-BE49-F238E27FC236}">
                  <a16:creationId xmlns:a16="http://schemas.microsoft.com/office/drawing/2014/main" id="{A8103C37-B780-78F1-13CD-87B7FEA1E88E}"/>
                </a:ext>
              </a:extLst>
            </p:cNvPr>
            <p:cNvSpPr/>
            <p:nvPr/>
          </p:nvSpPr>
          <p:spPr>
            <a:xfrm>
              <a:off x="880110" y="3304120"/>
              <a:ext cx="7454900" cy="4705350"/>
            </a:xfrm>
            <a:custGeom>
              <a:avLst/>
              <a:gdLst/>
              <a:ahLst/>
              <a:cxnLst/>
              <a:rect l="l" t="t" r="r" b="b"/>
              <a:pathLst>
                <a:path w="7454900" h="4705350">
                  <a:moveTo>
                    <a:pt x="7454633" y="0"/>
                  </a:moveTo>
                  <a:lnTo>
                    <a:pt x="0" y="0"/>
                  </a:lnTo>
                  <a:lnTo>
                    <a:pt x="0" y="4705350"/>
                  </a:lnTo>
                  <a:lnTo>
                    <a:pt x="7454633" y="4705350"/>
                  </a:lnTo>
                  <a:lnTo>
                    <a:pt x="7454633" y="0"/>
                  </a:lnTo>
                  <a:close/>
                </a:path>
              </a:pathLst>
            </a:custGeom>
            <a:solidFill>
              <a:srgbClr val="E8AB12"/>
            </a:solidFill>
          </p:spPr>
          <p:txBody>
            <a:bodyPr wrap="square" lIns="0" tIns="0" rIns="0" bIns="0" rtlCol="0"/>
            <a:lstStyle/>
            <a:p>
              <a:endParaRPr/>
            </a:p>
          </p:txBody>
        </p:sp>
      </p:grpSp>
      <p:pic>
        <p:nvPicPr>
          <p:cNvPr id="2" name="object 3">
            <a:extLst>
              <a:ext uri="{FF2B5EF4-FFF2-40B4-BE49-F238E27FC236}">
                <a16:creationId xmlns:a16="http://schemas.microsoft.com/office/drawing/2014/main" id="{22E57275-040A-9FDA-25F3-91950A654DC7}"/>
              </a:ext>
            </a:extLst>
          </p:cNvPr>
          <p:cNvPicPr/>
          <p:nvPr/>
        </p:nvPicPr>
        <p:blipFill>
          <a:blip r:embed="rId7" cstate="email">
            <a:extLst>
              <a:ext uri="{28A0092B-C50C-407E-A947-70E740481C1C}">
                <a14:useLocalDpi xmlns:a14="http://schemas.microsoft.com/office/drawing/2010/main"/>
              </a:ext>
            </a:extLst>
          </a:blip>
          <a:stretch>
            <a:fillRect/>
          </a:stretch>
        </p:blipFill>
        <p:spPr>
          <a:xfrm>
            <a:off x="0" y="751738"/>
            <a:ext cx="3527805" cy="871787"/>
          </a:xfrm>
          <a:prstGeom prst="rect">
            <a:avLst/>
          </a:prstGeom>
        </p:spPr>
      </p:pic>
      <p:sp>
        <p:nvSpPr>
          <p:cNvPr id="3" name="object 4">
            <a:extLst>
              <a:ext uri="{FF2B5EF4-FFF2-40B4-BE49-F238E27FC236}">
                <a16:creationId xmlns:a16="http://schemas.microsoft.com/office/drawing/2014/main" id="{574A4DD7-C5A0-6EF2-4E85-2A5C034B1C9E}"/>
              </a:ext>
            </a:extLst>
          </p:cNvPr>
          <p:cNvSpPr txBox="1"/>
          <p:nvPr/>
        </p:nvSpPr>
        <p:spPr>
          <a:xfrm>
            <a:off x="749300" y="2298700"/>
            <a:ext cx="7645400" cy="665480"/>
          </a:xfrm>
          <a:prstGeom prst="rect">
            <a:avLst/>
          </a:prstGeom>
        </p:spPr>
        <p:txBody>
          <a:bodyPr vert="horz" wrap="square" lIns="0" tIns="48260" rIns="0" bIns="0" rtlCol="0">
            <a:spAutoFit/>
          </a:bodyPr>
          <a:lstStyle/>
          <a:p>
            <a:pPr marL="12700" marR="5080">
              <a:lnSpc>
                <a:spcPts val="2400"/>
              </a:lnSpc>
              <a:spcBef>
                <a:spcPts val="380"/>
              </a:spcBef>
            </a:pPr>
            <a:r>
              <a:rPr sz="2200" b="1" spc="-20" dirty="0">
                <a:solidFill>
                  <a:srgbClr val="FFFFFF"/>
                </a:solidFill>
                <a:latin typeface="Calibri"/>
                <a:cs typeface="Calibri"/>
              </a:rPr>
              <a:t>Want</a:t>
            </a:r>
            <a:r>
              <a:rPr sz="2200" b="1" spc="-70" dirty="0">
                <a:solidFill>
                  <a:srgbClr val="FFFFFF"/>
                </a:solidFill>
                <a:latin typeface="Calibri"/>
                <a:cs typeface="Calibri"/>
              </a:rPr>
              <a:t> </a:t>
            </a:r>
            <a:r>
              <a:rPr sz="2200" b="1" dirty="0">
                <a:solidFill>
                  <a:srgbClr val="FFFFFF"/>
                </a:solidFill>
                <a:latin typeface="Calibri"/>
                <a:cs typeface="Calibri"/>
              </a:rPr>
              <a:t>to</a:t>
            </a:r>
            <a:r>
              <a:rPr sz="2200" b="1" spc="-70" dirty="0">
                <a:solidFill>
                  <a:srgbClr val="FFFFFF"/>
                </a:solidFill>
                <a:latin typeface="Calibri"/>
                <a:cs typeface="Calibri"/>
              </a:rPr>
              <a:t> </a:t>
            </a:r>
            <a:r>
              <a:rPr sz="2200" b="1" dirty="0">
                <a:solidFill>
                  <a:srgbClr val="FFFFFF"/>
                </a:solidFill>
                <a:latin typeface="Calibri"/>
                <a:cs typeface="Calibri"/>
              </a:rPr>
              <a:t>know</a:t>
            </a:r>
            <a:r>
              <a:rPr sz="2200" b="1" spc="-65" dirty="0">
                <a:solidFill>
                  <a:srgbClr val="FFFFFF"/>
                </a:solidFill>
                <a:latin typeface="Calibri"/>
                <a:cs typeface="Calibri"/>
              </a:rPr>
              <a:t> </a:t>
            </a:r>
            <a:r>
              <a:rPr sz="2200" b="1" dirty="0">
                <a:solidFill>
                  <a:srgbClr val="FFFFFF"/>
                </a:solidFill>
                <a:latin typeface="Calibri"/>
                <a:cs typeface="Calibri"/>
              </a:rPr>
              <a:t>more?</a:t>
            </a:r>
            <a:r>
              <a:rPr sz="2200" b="1" spc="-70" dirty="0">
                <a:solidFill>
                  <a:srgbClr val="FFFFFF"/>
                </a:solidFill>
                <a:latin typeface="Calibri"/>
                <a:cs typeface="Calibri"/>
              </a:rPr>
              <a:t> </a:t>
            </a:r>
            <a:r>
              <a:rPr sz="2200" dirty="0">
                <a:solidFill>
                  <a:srgbClr val="FFFFFF"/>
                </a:solidFill>
                <a:latin typeface="Calibri"/>
                <a:cs typeface="Calibri"/>
              </a:rPr>
              <a:t>There</a:t>
            </a:r>
            <a:r>
              <a:rPr sz="2200" spc="-65" dirty="0">
                <a:solidFill>
                  <a:srgbClr val="FFFFFF"/>
                </a:solidFill>
                <a:latin typeface="Calibri"/>
                <a:cs typeface="Calibri"/>
              </a:rPr>
              <a:t> </a:t>
            </a:r>
            <a:r>
              <a:rPr sz="2200" dirty="0">
                <a:solidFill>
                  <a:srgbClr val="FFFFFF"/>
                </a:solidFill>
                <a:latin typeface="Calibri"/>
                <a:cs typeface="Calibri"/>
              </a:rPr>
              <a:t>are</a:t>
            </a:r>
            <a:r>
              <a:rPr sz="2200" spc="-70" dirty="0">
                <a:solidFill>
                  <a:srgbClr val="FFFFFF"/>
                </a:solidFill>
                <a:latin typeface="Calibri"/>
                <a:cs typeface="Calibri"/>
              </a:rPr>
              <a:t> </a:t>
            </a:r>
            <a:r>
              <a:rPr sz="2200" dirty="0">
                <a:solidFill>
                  <a:srgbClr val="FFFFFF"/>
                </a:solidFill>
                <a:latin typeface="Calibri"/>
                <a:cs typeface="Calibri"/>
              </a:rPr>
              <a:t>many</a:t>
            </a:r>
            <a:r>
              <a:rPr sz="2200" spc="-70" dirty="0">
                <a:solidFill>
                  <a:srgbClr val="FFFFFF"/>
                </a:solidFill>
                <a:latin typeface="Calibri"/>
                <a:cs typeface="Calibri"/>
              </a:rPr>
              <a:t> </a:t>
            </a:r>
            <a:r>
              <a:rPr sz="2200" spc="-20" dirty="0">
                <a:solidFill>
                  <a:srgbClr val="FFFFFF"/>
                </a:solidFill>
                <a:latin typeface="Calibri"/>
                <a:cs typeface="Calibri"/>
              </a:rPr>
              <a:t>organisations</a:t>
            </a:r>
            <a:r>
              <a:rPr sz="2200" spc="-65" dirty="0">
                <a:solidFill>
                  <a:srgbClr val="FFFFFF"/>
                </a:solidFill>
                <a:latin typeface="Calibri"/>
                <a:cs typeface="Calibri"/>
              </a:rPr>
              <a:t> </a:t>
            </a:r>
            <a:r>
              <a:rPr sz="2200" spc="-10" dirty="0">
                <a:solidFill>
                  <a:srgbClr val="FFFFFF"/>
                </a:solidFill>
                <a:latin typeface="Calibri"/>
                <a:cs typeface="Calibri"/>
              </a:rPr>
              <a:t>working</a:t>
            </a:r>
            <a:r>
              <a:rPr sz="2200" spc="-70" dirty="0">
                <a:solidFill>
                  <a:srgbClr val="FFFFFF"/>
                </a:solidFill>
                <a:latin typeface="Calibri"/>
                <a:cs typeface="Calibri"/>
              </a:rPr>
              <a:t> </a:t>
            </a:r>
            <a:r>
              <a:rPr sz="2200" spc="-25" dirty="0">
                <a:solidFill>
                  <a:srgbClr val="FFFFFF"/>
                </a:solidFill>
                <a:latin typeface="Calibri"/>
                <a:cs typeface="Calibri"/>
              </a:rPr>
              <a:t>on </a:t>
            </a:r>
            <a:r>
              <a:rPr sz="2200" spc="-20" dirty="0">
                <a:solidFill>
                  <a:srgbClr val="FFFFFF"/>
                </a:solidFill>
                <a:latin typeface="Calibri"/>
                <a:cs typeface="Calibri"/>
              </a:rPr>
              <a:t>Remembrance</a:t>
            </a:r>
            <a:r>
              <a:rPr sz="2200" spc="-60" dirty="0">
                <a:solidFill>
                  <a:srgbClr val="FFFFFF"/>
                </a:solidFill>
                <a:latin typeface="Calibri"/>
                <a:cs typeface="Calibri"/>
              </a:rPr>
              <a:t> </a:t>
            </a:r>
            <a:r>
              <a:rPr sz="2200" dirty="0">
                <a:solidFill>
                  <a:srgbClr val="FFFFFF"/>
                </a:solidFill>
                <a:latin typeface="Calibri"/>
                <a:cs typeface="Calibri"/>
              </a:rPr>
              <a:t>who</a:t>
            </a:r>
            <a:r>
              <a:rPr sz="2200" spc="-60" dirty="0">
                <a:solidFill>
                  <a:srgbClr val="FFFFFF"/>
                </a:solidFill>
                <a:latin typeface="Calibri"/>
                <a:cs typeface="Calibri"/>
              </a:rPr>
              <a:t> </a:t>
            </a:r>
            <a:r>
              <a:rPr sz="2200" dirty="0">
                <a:solidFill>
                  <a:srgbClr val="FFFFFF"/>
                </a:solidFill>
                <a:latin typeface="Calibri"/>
                <a:cs typeface="Calibri"/>
              </a:rPr>
              <a:t>can</a:t>
            </a:r>
            <a:r>
              <a:rPr sz="2200" spc="-60" dirty="0">
                <a:solidFill>
                  <a:srgbClr val="FFFFFF"/>
                </a:solidFill>
                <a:latin typeface="Calibri"/>
                <a:cs typeface="Calibri"/>
              </a:rPr>
              <a:t> </a:t>
            </a:r>
            <a:r>
              <a:rPr sz="2200" dirty="0">
                <a:solidFill>
                  <a:srgbClr val="FFFFFF"/>
                </a:solidFill>
                <a:latin typeface="Calibri"/>
                <a:cs typeface="Calibri"/>
              </a:rPr>
              <a:t>give</a:t>
            </a:r>
            <a:r>
              <a:rPr sz="2200" spc="-55" dirty="0">
                <a:solidFill>
                  <a:srgbClr val="FFFFFF"/>
                </a:solidFill>
                <a:latin typeface="Calibri"/>
                <a:cs typeface="Calibri"/>
              </a:rPr>
              <a:t> </a:t>
            </a:r>
            <a:r>
              <a:rPr sz="2200" dirty="0">
                <a:solidFill>
                  <a:srgbClr val="FFFFFF"/>
                </a:solidFill>
                <a:latin typeface="Calibri"/>
                <a:cs typeface="Calibri"/>
              </a:rPr>
              <a:t>you</a:t>
            </a:r>
            <a:r>
              <a:rPr sz="2200" spc="-60" dirty="0">
                <a:solidFill>
                  <a:srgbClr val="FFFFFF"/>
                </a:solidFill>
                <a:latin typeface="Calibri"/>
                <a:cs typeface="Calibri"/>
              </a:rPr>
              <a:t> </a:t>
            </a:r>
            <a:r>
              <a:rPr sz="2200" dirty="0">
                <a:solidFill>
                  <a:srgbClr val="FFFFFF"/>
                </a:solidFill>
                <a:latin typeface="Calibri"/>
                <a:cs typeface="Calibri"/>
              </a:rPr>
              <a:t>further</a:t>
            </a:r>
            <a:r>
              <a:rPr sz="2200" spc="-60" dirty="0">
                <a:solidFill>
                  <a:srgbClr val="FFFFFF"/>
                </a:solidFill>
                <a:latin typeface="Calibri"/>
                <a:cs typeface="Calibri"/>
              </a:rPr>
              <a:t> </a:t>
            </a:r>
            <a:r>
              <a:rPr sz="2200" spc="-20" dirty="0">
                <a:solidFill>
                  <a:srgbClr val="FFFFFF"/>
                </a:solidFill>
                <a:latin typeface="Calibri"/>
                <a:cs typeface="Calibri"/>
              </a:rPr>
              <a:t>information</a:t>
            </a:r>
            <a:r>
              <a:rPr sz="2200" spc="-60" dirty="0">
                <a:solidFill>
                  <a:srgbClr val="FFFFFF"/>
                </a:solidFill>
                <a:latin typeface="Calibri"/>
                <a:cs typeface="Calibri"/>
              </a:rPr>
              <a:t> </a:t>
            </a:r>
            <a:r>
              <a:rPr sz="2200" dirty="0">
                <a:solidFill>
                  <a:srgbClr val="FFFFFF"/>
                </a:solidFill>
                <a:latin typeface="Calibri"/>
                <a:cs typeface="Calibri"/>
              </a:rPr>
              <a:t>and</a:t>
            </a:r>
            <a:r>
              <a:rPr sz="2200" spc="-55" dirty="0">
                <a:solidFill>
                  <a:srgbClr val="FFFFFF"/>
                </a:solidFill>
                <a:latin typeface="Calibri"/>
                <a:cs typeface="Calibri"/>
              </a:rPr>
              <a:t> </a:t>
            </a:r>
            <a:r>
              <a:rPr sz="2200" spc="-10" dirty="0">
                <a:solidFill>
                  <a:srgbClr val="FFFFFF"/>
                </a:solidFill>
                <a:latin typeface="Calibri"/>
                <a:cs typeface="Calibri"/>
              </a:rPr>
              <a:t>resources:</a:t>
            </a:r>
            <a:endParaRPr sz="2200" dirty="0">
              <a:latin typeface="Calibri"/>
              <a:cs typeface="Calibri"/>
            </a:endParaRPr>
          </a:p>
        </p:txBody>
      </p:sp>
      <p:sp>
        <p:nvSpPr>
          <p:cNvPr id="21" name="object 22">
            <a:extLst>
              <a:ext uri="{FF2B5EF4-FFF2-40B4-BE49-F238E27FC236}">
                <a16:creationId xmlns:a16="http://schemas.microsoft.com/office/drawing/2014/main" id="{FE7B15FC-C915-ED2D-4E86-91FF1123367F}"/>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a:t>SIGNPOSTING</a:t>
            </a:r>
            <a:endParaRPr lang="en-GB" spc="-10" dirty="0"/>
          </a:p>
        </p:txBody>
      </p:sp>
      <p:sp>
        <p:nvSpPr>
          <p:cNvPr id="23" name="object 23">
            <a:extLst>
              <a:ext uri="{FF2B5EF4-FFF2-40B4-BE49-F238E27FC236}">
                <a16:creationId xmlns:a16="http://schemas.microsoft.com/office/drawing/2014/main" id="{1ECD3845-0170-B670-723B-F1D6F0EE857E}"/>
              </a:ext>
            </a:extLst>
          </p:cNvPr>
          <p:cNvSpPr txBox="1"/>
          <p:nvPr/>
        </p:nvSpPr>
        <p:spPr>
          <a:xfrm>
            <a:off x="1096012" y="3450174"/>
            <a:ext cx="7023734" cy="4203715"/>
          </a:xfrm>
          <a:prstGeom prst="rect">
            <a:avLst/>
          </a:prstGeom>
        </p:spPr>
        <p:txBody>
          <a:bodyPr vert="horz" wrap="square" lIns="0" tIns="48260" rIns="0" bIns="0" rtlCol="0">
            <a:spAutoFit/>
          </a:bodyPr>
          <a:lstStyle/>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army.mod.uk</a:t>
            </a:r>
            <a:r>
              <a:rPr lang="en-GB" sz="2200" spc="-40" dirty="0">
                <a:solidFill>
                  <a:srgbClr val="40474F"/>
                </a:solidFill>
                <a:latin typeface="Calibri"/>
                <a:cs typeface="Calibri"/>
              </a:rPr>
              <a:t>/news-and-events/events/2022/ remembrance-</a:t>
            </a:r>
            <a:r>
              <a:rPr lang="en-GB" sz="2200" spc="-40" dirty="0" err="1">
                <a:solidFill>
                  <a:srgbClr val="40474F"/>
                </a:solidFill>
                <a:latin typeface="Calibri"/>
                <a:cs typeface="Calibri"/>
              </a:rPr>
              <a:t>sunday</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britishlegion.org.uk</a:t>
            </a:r>
            <a:r>
              <a:rPr lang="en-GB" sz="2200" spc="-40" dirty="0">
                <a:solidFill>
                  <a:srgbClr val="40474F"/>
                </a:solidFill>
                <a:latin typeface="Calibri"/>
                <a:cs typeface="Calibri"/>
              </a:rPr>
              <a:t>/get-involved/ remembrance/remembrance-events/remembrance-</a:t>
            </a:r>
            <a:r>
              <a:rPr lang="en-GB" sz="2200" spc="-40" dirty="0" err="1">
                <a:solidFill>
                  <a:srgbClr val="40474F"/>
                </a:solidFill>
                <a:latin typeface="Calibri"/>
                <a:cs typeface="Calibri"/>
              </a:rPr>
              <a:t>sunday</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royal.uk</a:t>
            </a:r>
            <a:r>
              <a:rPr lang="en-GB" sz="2200" spc="-40" dirty="0">
                <a:solidFill>
                  <a:srgbClr val="40474F"/>
                </a:solidFill>
                <a:latin typeface="Calibri"/>
                <a:cs typeface="Calibri"/>
              </a:rPr>
              <a:t>/remembrance-day</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britishlegion.org.uk</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iwm.org.uk</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blackpoppyrose.org</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sikhmuseum.com</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helpforheroes.org.uk</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fightingwithpride.org.uk</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ppu.org.uk</a:t>
            </a:r>
            <a:r>
              <a:rPr lang="en-GB" sz="2200" spc="-40" dirty="0">
                <a:solidFill>
                  <a:srgbClr val="40474F"/>
                </a:solidFill>
                <a:latin typeface="Calibri"/>
                <a:cs typeface="Calibri"/>
              </a:rPr>
              <a:t>/</a:t>
            </a:r>
            <a:endParaRPr lang="en-GB" sz="2200" dirty="0">
              <a:latin typeface="Calibri"/>
              <a:cs typeface="Calibri"/>
            </a:endParaRPr>
          </a:p>
        </p:txBody>
      </p:sp>
    </p:spTree>
    <p:extLst>
      <p:ext uri="{BB962C8B-B14F-4D97-AF65-F5344CB8AC3E}">
        <p14:creationId xmlns:p14="http://schemas.microsoft.com/office/powerpoint/2010/main" val="22632766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ae424a7-c6f0-4010-991a-cfdcb3c81a1b">
      <Terms xmlns="http://schemas.microsoft.com/office/infopath/2007/PartnerControls"/>
    </lcf76f155ced4ddcb4097134ff3c332f>
    <TaxCatchAll xmlns="371cd39a-e1db-4a72-b249-b3ba5ea0da8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A7BC38C6717DC4ABB58B3793ED8AEE6" ma:contentTypeVersion="16" ma:contentTypeDescription="Create a new document." ma:contentTypeScope="" ma:versionID="b0502dfb83615b6dcf84e4cbace05d4e">
  <xsd:schema xmlns:xsd="http://www.w3.org/2001/XMLSchema" xmlns:xs="http://www.w3.org/2001/XMLSchema" xmlns:p="http://schemas.microsoft.com/office/2006/metadata/properties" xmlns:ns2="371cd39a-e1db-4a72-b249-b3ba5ea0da82" xmlns:ns3="aae424a7-c6f0-4010-991a-cfdcb3c81a1b" targetNamespace="http://schemas.microsoft.com/office/2006/metadata/properties" ma:root="true" ma:fieldsID="307fd7092acdf442db4cdde7d30cf4da" ns2:_="" ns3:_="">
    <xsd:import namespace="371cd39a-e1db-4a72-b249-b3ba5ea0da82"/>
    <xsd:import namespace="aae424a7-c6f0-4010-991a-cfdcb3c81a1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1cd39a-e1db-4a72-b249-b3ba5ea0da8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5c3073a8-4420-4c26-bab5-097aab7dd5e5}" ma:internalName="TaxCatchAll" ma:showField="CatchAllData" ma:web="371cd39a-e1db-4a72-b249-b3ba5ea0da8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ae424a7-c6f0-4010-991a-cfdcb3c81a1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242fb91-79a5-4b93-8a08-4d9fe80d6a6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E942D9-9699-43B9-8A0E-7A228F74ED52}">
  <ds:schemaRefs>
    <ds:schemaRef ds:uri="http://schemas.microsoft.com/office/2006/metadata/properties"/>
    <ds:schemaRef ds:uri="http://schemas.microsoft.com/office/infopath/2007/PartnerControls"/>
    <ds:schemaRef ds:uri="aae424a7-c6f0-4010-991a-cfdcb3c81a1b"/>
    <ds:schemaRef ds:uri="371cd39a-e1db-4a72-b249-b3ba5ea0da82"/>
  </ds:schemaRefs>
</ds:datastoreItem>
</file>

<file path=customXml/itemProps2.xml><?xml version="1.0" encoding="utf-8"?>
<ds:datastoreItem xmlns:ds="http://schemas.openxmlformats.org/officeDocument/2006/customXml" ds:itemID="{A1781735-BD2A-4157-B1D1-0A9C07841F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1cd39a-e1db-4a72-b249-b3ba5ea0da82"/>
    <ds:schemaRef ds:uri="aae424a7-c6f0-4010-991a-cfdcb3c81a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B41EF8-DE9F-432D-AB5F-BB2E9D3459D9}">
  <ds:schemaRefs>
    <ds:schemaRef ds:uri="http://schemas.microsoft.com/sharepoint/v3/contenttype/forms"/>
  </ds:schemaRefs>
</ds:datastoreItem>
</file>

<file path=docMetadata/LabelInfo.xml><?xml version="1.0" encoding="utf-8"?>
<clbl:labelList xmlns:clbl="http://schemas.microsoft.com/office/2020/mipLabelMetadata">
  <clbl:label id="{b862b4fa-6862-4600-963c-cc87cec1c85f}" enabled="1" method="Standard" siteId="{1edaad83-b2ef-483d-81f1-2c48682f40ec}" contentBits="2" removed="0"/>
</clbl:labelList>
</file>

<file path=docProps/app.xml><?xml version="1.0" encoding="utf-8"?>
<Properties xmlns="http://schemas.openxmlformats.org/officeDocument/2006/extended-properties" xmlns:vt="http://schemas.openxmlformats.org/officeDocument/2006/docPropsVTypes">
  <Template/>
  <TotalTime>4936</TotalTime>
  <Words>4544</Words>
  <Application>Microsoft Office PowerPoint</Application>
  <PresentationFormat>Custom</PresentationFormat>
  <Paragraphs>358</Paragraphs>
  <Slides>22</Slides>
  <Notes>18</Notes>
  <HiddenSlides>4</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Arial Narrow</vt:lpstr>
      <vt:lpstr>Calibri</vt:lpstr>
      <vt:lpstr>Lato</vt:lpstr>
      <vt:lpstr>Times New Roman</vt:lpstr>
      <vt:lpstr>Office Theme</vt:lpstr>
      <vt:lpstr>THE BRITISH ARMY: REMEMBRANCE</vt:lpstr>
      <vt:lpstr>OUTLINE</vt:lpstr>
      <vt:lpstr>CURRICULUM LINKS – ENGLAND AND NORTHERN IRELAND</vt:lpstr>
      <vt:lpstr>CURRICULUM LINKS – SCOTLAND AND WALES</vt:lpstr>
      <vt:lpstr>REMEMBRANCE: ASSEMBLY PLAN</vt:lpstr>
      <vt:lpstr>PowerPoint Presentation</vt:lpstr>
      <vt:lpstr>PowerPoint Presentation</vt:lpstr>
      <vt:lpstr>PowerPoint Presentation</vt:lpstr>
      <vt:lpstr>PowerPoint Presentation</vt:lpstr>
      <vt:lpstr>PowerPoint Presentation</vt:lpstr>
      <vt:lpstr>PowerPoint Presentation</vt:lpstr>
      <vt:lpstr>WHO DO WE REMEMBER?</vt:lpstr>
      <vt:lpstr>WHO DO WE REMEMBER?</vt:lpstr>
      <vt:lpstr>REMEMBRANCE FILM</vt:lpstr>
      <vt:lpstr>PowerPoint Presentation</vt:lpstr>
      <vt:lpstr>PARADES</vt:lpstr>
      <vt:lpstr>THE ARTS</vt:lpstr>
      <vt:lpstr>MEMORIALS</vt:lpstr>
      <vt:lpstr>MEMORIALS</vt:lpstr>
      <vt:lpstr>TIME TO REFLECT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BRITISH ARMY: REMEMBRANCE</dc:title>
  <cp:lastModifiedBy>Pettitt, Amie (Capita Public Service)</cp:lastModifiedBy>
  <cp:revision>25</cp:revision>
  <dcterms:created xsi:type="dcterms:W3CDTF">2022-10-07T08:53:43Z</dcterms:created>
  <dcterms:modified xsi:type="dcterms:W3CDTF">2026-09-17T10:46:48Z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2022-10-05T00:00:00Z</vt:filetime>
  </property>
  <property fmtid="{D5CDD505-2E9C-101B-9397-08002B2CF9AE}" pid="3" name="Creator">
    <vt:lpwstr>Adobe InDesign 17.4 (Macintosh)</vt:lpwstr>
  </property>
  <property fmtid="{D5CDD505-2E9C-101B-9397-08002B2CF9AE}" pid="4" name="LastSaved">
    <vt:filetime>2022-10-07T00:00:00Z</vt:filetime>
  </property>
  <property fmtid="{D5CDD505-2E9C-101B-9397-08002B2CF9AE}" pid="5" name="Producer">
    <vt:lpwstr>Adobe PDF Library 16.0.7</vt:lpwstr>
  </property>
  <property fmtid="{D5CDD505-2E9C-101B-9397-08002B2CF9AE}" pid="6" name="ContentTypeId">
    <vt:lpwstr>0x0101003A7BC38C6717DC4ABB58B3793ED8AEE6</vt:lpwstr>
  </property>
  <property fmtid="{D5CDD505-2E9C-101B-9397-08002B2CF9AE}" pid="7" name="MediaServiceImageTags">
    <vt:lpwstr/>
  </property>
  <property fmtid="{D5CDD505-2E9C-101B-9397-08002B2CF9AE}" pid="8" name="ClassificationContentMarkingFooterLocations">
    <vt:lpwstr>Office Theme:8</vt:lpwstr>
  </property>
  <property fmtid="{D5CDD505-2E9C-101B-9397-08002B2CF9AE}" pid="9" name="ClassificationContentMarkingFooterText">
    <vt:lpwstr>Capita – Confidential INTERNAL</vt:lpwstr>
  </property>
</Properties>
</file>