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3" r:id="rId5"/>
    <p:sldMasterId id="2147483683" r:id="rId6"/>
    <p:sldMasterId id="2147483665" r:id="rId7"/>
    <p:sldMasterId id="2147483681" r:id="rId8"/>
    <p:sldMasterId id="2147483667" r:id="rId9"/>
    <p:sldMasterId id="2147483679" r:id="rId10"/>
    <p:sldMasterId id="2147483669" r:id="rId11"/>
    <p:sldMasterId id="2147483685" r:id="rId12"/>
    <p:sldMasterId id="2147483671" r:id="rId13"/>
    <p:sldMasterId id="2147483687" r:id="rId14"/>
    <p:sldMasterId id="2147483673" r:id="rId15"/>
    <p:sldMasterId id="2147483689" r:id="rId16"/>
    <p:sldMasterId id="2147483675" r:id="rId17"/>
  </p:sldMasterIdLst>
  <p:notesMasterIdLst>
    <p:notesMasterId r:id="rId43"/>
  </p:notesMasterIdLst>
  <p:handoutMasterIdLst>
    <p:handoutMasterId r:id="rId44"/>
  </p:handoutMasterIdLst>
  <p:sldIdLst>
    <p:sldId id="256" r:id="rId18"/>
    <p:sldId id="258" r:id="rId19"/>
    <p:sldId id="257" r:id="rId20"/>
    <p:sldId id="259" r:id="rId21"/>
    <p:sldId id="260" r:id="rId22"/>
    <p:sldId id="262" r:id="rId23"/>
    <p:sldId id="277" r:id="rId24"/>
    <p:sldId id="266" r:id="rId25"/>
    <p:sldId id="279" r:id="rId26"/>
    <p:sldId id="280" r:id="rId27"/>
    <p:sldId id="281" r:id="rId28"/>
    <p:sldId id="282" r:id="rId29"/>
    <p:sldId id="264" r:id="rId30"/>
    <p:sldId id="263" r:id="rId31"/>
    <p:sldId id="283" r:id="rId32"/>
    <p:sldId id="284" r:id="rId33"/>
    <p:sldId id="285" r:id="rId34"/>
    <p:sldId id="286" r:id="rId35"/>
    <p:sldId id="265" r:id="rId36"/>
    <p:sldId id="267" r:id="rId37"/>
    <p:sldId id="275" r:id="rId38"/>
    <p:sldId id="287" r:id="rId39"/>
    <p:sldId id="288" r:id="rId40"/>
    <p:sldId id="289"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25D51A-5A11-B654-4FA8-25F9B45E75AA}" name="Catriona Hull" initials="CH" userId="S::Catriona.Hull@blackbaud.me::05797fa7-60f6-4f18-b544-91044fbc49f3" providerId="AD"/>
  <p188:author id="{A27C5B2F-147F-4C75-919D-316F0846B188}" name="Bryony Yanney" initials="BY" userId="S::bryony.yanney@harklondon.com::a65f70aa-09ee-489d-9c49-47c6bec67560" providerId="AD"/>
  <p188:author id="{E983C936-B528-F01F-57CB-BACC6BBC5440}" name="Alice Tyler" initials="" userId="S::alice.tyler@harklondon.com::6942fb19-133d-41db-b9e0-1a166b9b79ee" providerId="AD"/>
  <p188:author id="{FF3D9377-2256-B056-1C04-34CEB1C671A8}" name="Alice Tyler" initials="AT" userId="S::alice.tyler@blackbaud.me::a7ee4e6d-f76b-4dc0-a30e-2bbd66b19972" providerId="AD"/>
  <p188:author id="{7864C9E0-957E-C51B-2479-B904062ED312}" name="Catriona Hull" initials="CH" userId="S::catriona.hull@blackbaud.me::05797fa7-60f6-4f18-b544-91044fbc49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4A23"/>
    <a:srgbClr val="5B772B"/>
    <a:srgbClr val="40474F"/>
    <a:srgbClr val="3B241A"/>
    <a:srgbClr val="7E5036"/>
    <a:srgbClr val="1D1D1B"/>
    <a:srgbClr val="E8AB12"/>
    <a:srgbClr val="00667D"/>
    <a:srgbClr val="203864"/>
    <a:srgbClr val="E3B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8A393-FC5B-814F-A0CC-FA60B649BF40}" v="5" dt="2025-03-13T18:38:54.118"/>
    <p1510:client id="{597C859A-CFDD-54D9-F427-06D420C5DAFA}" v="71" dt="2025-03-13T17:49:29.416"/>
    <p1510:client id="{8DB41D37-B176-992D-592B-53E0CCC29CB5}" v="78" dt="2025-03-13T15:09:59.273"/>
    <p1510:client id="{D9604B97-DBB3-E6D0-F781-B7EF60A4B423}" v="50" dt="2025-03-13T18:25:47.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0"/>
    <p:restoredTop sz="83520"/>
  </p:normalViewPr>
  <p:slideViewPr>
    <p:cSldViewPr snapToGrid="0">
      <p:cViewPr varScale="1">
        <p:scale>
          <a:sx n="89" d="100"/>
          <a:sy n="89" d="100"/>
        </p:scale>
        <p:origin x="1184" y="1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Tyler" userId="S::alice.tyler@harklondon.com::6942fb19-133d-41db-b9e0-1a166b9b79ee" providerId="AD" clId="Web-{C8F62966-79E1-4C35-031E-11B269C9A2A3}"/>
    <pc:docChg chg="modSld">
      <pc:chgData name="Alice Tyler" userId="S::alice.tyler@harklondon.com::6942fb19-133d-41db-b9e0-1a166b9b79ee" providerId="AD" clId="Web-{C8F62966-79E1-4C35-031E-11B269C9A2A3}" dt="2025-03-05T17:23:52.573" v="9"/>
      <pc:docMkLst>
        <pc:docMk/>
      </pc:docMkLst>
      <pc:sldChg chg="addSp delSp modSp">
        <pc:chgData name="Alice Tyler" userId="S::alice.tyler@harklondon.com::6942fb19-133d-41db-b9e0-1a166b9b79ee" providerId="AD" clId="Web-{C8F62966-79E1-4C35-031E-11B269C9A2A3}" dt="2025-03-05T17:22:01.399" v="2"/>
        <pc:sldMkLst>
          <pc:docMk/>
          <pc:sldMk cId="3493326725" sldId="256"/>
        </pc:sldMkLst>
      </pc:sldChg>
      <pc:sldChg chg="modNotes">
        <pc:chgData name="Alice Tyler" userId="S::alice.tyler@harklondon.com::6942fb19-133d-41db-b9e0-1a166b9b79ee" providerId="AD" clId="Web-{C8F62966-79E1-4C35-031E-11B269C9A2A3}" dt="2025-03-05T17:23:52.573" v="9"/>
        <pc:sldMkLst>
          <pc:docMk/>
          <pc:sldMk cId="3704896215" sldId="284"/>
        </pc:sldMkLst>
      </pc:sldChg>
    </pc:docChg>
  </pc:docChgLst>
  <pc:docChgLst>
    <pc:chgData name="Alice Tyler" userId="S::alice.tyler@harklondon.com::6942fb19-133d-41db-b9e0-1a166b9b79ee" providerId="AD" clId="Web-{D9604B97-DBB3-E6D0-F781-B7EF60A4B423}"/>
    <pc:docChg chg="modSld">
      <pc:chgData name="Alice Tyler" userId="S::alice.tyler@harklondon.com::6942fb19-133d-41db-b9e0-1a166b9b79ee" providerId="AD" clId="Web-{D9604B97-DBB3-E6D0-F781-B7EF60A4B423}" dt="2025-03-13T18:25:47.122" v="34" actId="20577"/>
      <pc:docMkLst>
        <pc:docMk/>
      </pc:docMkLst>
      <pc:sldChg chg="modNotes">
        <pc:chgData name="Alice Tyler" userId="S::alice.tyler@harklondon.com::6942fb19-133d-41db-b9e0-1a166b9b79ee" providerId="AD" clId="Web-{D9604B97-DBB3-E6D0-F781-B7EF60A4B423}" dt="2025-03-13T18:20:49.094" v="1"/>
        <pc:sldMkLst>
          <pc:docMk/>
          <pc:sldMk cId="1690129584" sldId="257"/>
        </pc:sldMkLst>
      </pc:sldChg>
      <pc:sldChg chg="modSp">
        <pc:chgData name="Alice Tyler" userId="S::alice.tyler@harklondon.com::6942fb19-133d-41db-b9e0-1a166b9b79ee" providerId="AD" clId="Web-{D9604B97-DBB3-E6D0-F781-B7EF60A4B423}" dt="2025-03-13T18:23:51.336" v="28"/>
        <pc:sldMkLst>
          <pc:docMk/>
          <pc:sldMk cId="1761744855" sldId="260"/>
        </pc:sldMkLst>
        <pc:graphicFrameChg chg="mod modGraphic">
          <ac:chgData name="Alice Tyler" userId="S::alice.tyler@harklondon.com::6942fb19-133d-41db-b9e0-1a166b9b79ee" providerId="AD" clId="Web-{D9604B97-DBB3-E6D0-F781-B7EF60A4B423}" dt="2025-03-13T18:23:51.336" v="28"/>
          <ac:graphicFrameMkLst>
            <pc:docMk/>
            <pc:sldMk cId="1761744855" sldId="260"/>
            <ac:graphicFrameMk id="7" creationId="{715D66D8-7071-28B5-9620-45798AB7AAEB}"/>
          </ac:graphicFrameMkLst>
        </pc:graphicFrameChg>
      </pc:sldChg>
      <pc:sldChg chg="modSp">
        <pc:chgData name="Alice Tyler" userId="S::alice.tyler@harklondon.com::6942fb19-133d-41db-b9e0-1a166b9b79ee" providerId="AD" clId="Web-{D9604B97-DBB3-E6D0-F781-B7EF60A4B423}" dt="2025-03-13T18:21:39.081" v="4" actId="20577"/>
        <pc:sldMkLst>
          <pc:docMk/>
          <pc:sldMk cId="2938131444" sldId="262"/>
        </pc:sldMkLst>
        <pc:spChg chg="mod">
          <ac:chgData name="Alice Tyler" userId="S::alice.tyler@harklondon.com::6942fb19-133d-41db-b9e0-1a166b9b79ee" providerId="AD" clId="Web-{D9604B97-DBB3-E6D0-F781-B7EF60A4B423}" dt="2025-03-13T18:21:39.081" v="4" actId="20577"/>
          <ac:spMkLst>
            <pc:docMk/>
            <pc:sldMk cId="2938131444" sldId="262"/>
            <ac:spMk id="5" creationId="{EB4C51D4-2034-6939-4DA4-ADF82E3704B9}"/>
          </ac:spMkLst>
        </pc:spChg>
      </pc:sldChg>
      <pc:sldChg chg="modSp modCm">
        <pc:chgData name="Alice Tyler" userId="S::alice.tyler@harklondon.com::6942fb19-133d-41db-b9e0-1a166b9b79ee" providerId="AD" clId="Web-{D9604B97-DBB3-E6D0-F781-B7EF60A4B423}" dt="2025-03-13T18:23:08.381" v="8" actId="20577"/>
        <pc:sldMkLst>
          <pc:docMk/>
          <pc:sldMk cId="3998008804" sldId="264"/>
        </pc:sldMkLst>
        <pc:spChg chg="mod">
          <ac:chgData name="Alice Tyler" userId="S::alice.tyler@harklondon.com::6942fb19-133d-41db-b9e0-1a166b9b79ee" providerId="AD" clId="Web-{D9604B97-DBB3-E6D0-F781-B7EF60A4B423}" dt="2025-03-13T18:23:08.381" v="8" actId="20577"/>
          <ac:spMkLst>
            <pc:docMk/>
            <pc:sldMk cId="3998008804" sldId="264"/>
            <ac:spMk id="12" creationId="{FA87F670-ECE6-D93D-FE15-DB2792D6EC00}"/>
          </ac:spMkLst>
        </pc:spChg>
        <pc:extLst>
          <p:ext xmlns:p="http://schemas.openxmlformats.org/presentationml/2006/main" uri="{D6D511B9-2390-475A-947B-AFAB55BFBCF1}">
            <pc226:cmChg xmlns:pc226="http://schemas.microsoft.com/office/powerpoint/2022/06/main/command" chg="mod">
              <pc226:chgData name="Alice Tyler" userId="S::alice.tyler@harklondon.com::6942fb19-133d-41db-b9e0-1a166b9b79ee" providerId="AD" clId="Web-{D9604B97-DBB3-E6D0-F781-B7EF60A4B423}" dt="2025-03-13T18:23:08.381" v="8" actId="20577"/>
              <pc2:cmMkLst xmlns:pc2="http://schemas.microsoft.com/office/powerpoint/2019/9/main/command">
                <pc:docMk/>
                <pc:sldMk cId="3998008804" sldId="264"/>
                <pc2:cmMk id="{4FE813FC-27F6-42DC-8D60-E40893FEE694}"/>
              </pc2:cmMkLst>
            </pc226:cmChg>
          </p:ext>
        </pc:extLst>
      </pc:sldChg>
      <pc:sldChg chg="modSp">
        <pc:chgData name="Alice Tyler" userId="S::alice.tyler@harklondon.com::6942fb19-133d-41db-b9e0-1a166b9b79ee" providerId="AD" clId="Web-{D9604B97-DBB3-E6D0-F781-B7EF60A4B423}" dt="2025-03-13T18:25:47.122" v="34" actId="20577"/>
        <pc:sldMkLst>
          <pc:docMk/>
          <pc:sldMk cId="51662605" sldId="277"/>
        </pc:sldMkLst>
        <pc:spChg chg="mod">
          <ac:chgData name="Alice Tyler" userId="S::alice.tyler@harklondon.com::6942fb19-133d-41db-b9e0-1a166b9b79ee" providerId="AD" clId="Web-{D9604B97-DBB3-E6D0-F781-B7EF60A4B423}" dt="2025-03-13T18:22:08.957" v="6" actId="20577"/>
          <ac:spMkLst>
            <pc:docMk/>
            <pc:sldMk cId="51662605" sldId="277"/>
            <ac:spMk id="5" creationId="{2E15DFC2-FC28-9398-EFEB-04A16D786AA6}"/>
          </ac:spMkLst>
        </pc:spChg>
        <pc:spChg chg="mod">
          <ac:chgData name="Alice Tyler" userId="S::alice.tyler@harklondon.com::6942fb19-133d-41db-b9e0-1a166b9b79ee" providerId="AD" clId="Web-{D9604B97-DBB3-E6D0-F781-B7EF60A4B423}" dt="2025-03-13T18:25:47.122" v="34" actId="20577"/>
          <ac:spMkLst>
            <pc:docMk/>
            <pc:sldMk cId="51662605" sldId="277"/>
            <ac:spMk id="7" creationId="{0619A28C-5AE7-CA67-0FCF-334D89828306}"/>
          </ac:spMkLst>
        </pc:spChg>
      </pc:sldChg>
      <pc:sldChg chg="modSp modCm">
        <pc:chgData name="Alice Tyler" userId="S::alice.tyler@harklondon.com::6942fb19-133d-41db-b9e0-1a166b9b79ee" providerId="AD" clId="Web-{D9604B97-DBB3-E6D0-F781-B7EF60A4B423}" dt="2025-03-13T18:22:44.896" v="7" actId="20577"/>
        <pc:sldMkLst>
          <pc:docMk/>
          <pc:sldMk cId="3480288892" sldId="280"/>
        </pc:sldMkLst>
        <pc:spChg chg="mod">
          <ac:chgData name="Alice Tyler" userId="S::alice.tyler@harklondon.com::6942fb19-133d-41db-b9e0-1a166b9b79ee" providerId="AD" clId="Web-{D9604B97-DBB3-E6D0-F781-B7EF60A4B423}" dt="2025-03-13T18:22:44.896" v="7" actId="20577"/>
          <ac:spMkLst>
            <pc:docMk/>
            <pc:sldMk cId="3480288892" sldId="280"/>
            <ac:spMk id="13" creationId="{881A5F71-8949-219C-61A8-78FB10015CE9}"/>
          </ac:spMkLst>
        </pc:spChg>
        <pc:extLst>
          <p:ext xmlns:p="http://schemas.openxmlformats.org/presentationml/2006/main" uri="{D6D511B9-2390-475A-947B-AFAB55BFBCF1}">
            <pc226:cmChg xmlns:pc226="http://schemas.microsoft.com/office/powerpoint/2022/06/main/command" chg="mod">
              <pc226:chgData name="Alice Tyler" userId="S::alice.tyler@harklondon.com::6942fb19-133d-41db-b9e0-1a166b9b79ee" providerId="AD" clId="Web-{D9604B97-DBB3-E6D0-F781-B7EF60A4B423}" dt="2025-03-13T18:22:44.896" v="7" actId="20577"/>
              <pc2:cmMkLst xmlns:pc2="http://schemas.microsoft.com/office/powerpoint/2019/9/main/command">
                <pc:docMk/>
                <pc:sldMk cId="3480288892" sldId="280"/>
                <pc2:cmMk id="{C1A139B7-77B8-4CFB-9C8F-551126A5940C}"/>
              </pc2:cmMkLst>
            </pc226:cmChg>
          </p:ext>
        </pc:extLst>
      </pc:sldChg>
    </pc:docChg>
  </pc:docChgLst>
  <pc:docChgLst>
    <pc:chgData name="Alice Tyler" userId="6942fb19-133d-41db-b9e0-1a166b9b79ee" providerId="ADAL" clId="{256FA4A9-CA0E-0048-9D1B-933B70815528}"/>
    <pc:docChg chg="undo custSel modSld">
      <pc:chgData name="Alice Tyler" userId="6942fb19-133d-41db-b9e0-1a166b9b79ee" providerId="ADAL" clId="{256FA4A9-CA0E-0048-9D1B-933B70815528}" dt="2025-03-05T16:53:05.019" v="788" actId="20577"/>
      <pc:docMkLst>
        <pc:docMk/>
      </pc:docMkLst>
      <pc:sldChg chg="modSp mod">
        <pc:chgData name="Alice Tyler" userId="6942fb19-133d-41db-b9e0-1a166b9b79ee" providerId="ADAL" clId="{256FA4A9-CA0E-0048-9D1B-933B70815528}" dt="2025-03-05T16:46:34.125" v="760" actId="20577"/>
        <pc:sldMkLst>
          <pc:docMk/>
          <pc:sldMk cId="3419097512" sldId="275"/>
        </pc:sldMkLst>
        <pc:spChg chg="mod">
          <ac:chgData name="Alice Tyler" userId="6942fb19-133d-41db-b9e0-1a166b9b79ee" providerId="ADAL" clId="{256FA4A9-CA0E-0048-9D1B-933B70815528}" dt="2025-03-05T16:46:34.125" v="760" actId="20577"/>
          <ac:spMkLst>
            <pc:docMk/>
            <pc:sldMk cId="3419097512" sldId="275"/>
            <ac:spMk id="6" creationId="{795CC10A-05EF-B669-21CF-ECB36928B50E}"/>
          </ac:spMkLst>
        </pc:spChg>
      </pc:sldChg>
      <pc:sldChg chg="modNotesTx">
        <pc:chgData name="Alice Tyler" userId="6942fb19-133d-41db-b9e0-1a166b9b79ee" providerId="ADAL" clId="{256FA4A9-CA0E-0048-9D1B-933B70815528}" dt="2025-03-05T16:37:39.092" v="510" actId="20577"/>
        <pc:sldMkLst>
          <pc:docMk/>
          <pc:sldMk cId="421582423" sldId="279"/>
        </pc:sldMkLst>
      </pc:sldChg>
      <pc:sldChg chg="modSp mod">
        <pc:chgData name="Alice Tyler" userId="6942fb19-133d-41db-b9e0-1a166b9b79ee" providerId="ADAL" clId="{256FA4A9-CA0E-0048-9D1B-933B70815528}" dt="2025-03-05T16:44:19.475" v="743" actId="20577"/>
        <pc:sldMkLst>
          <pc:docMk/>
          <pc:sldMk cId="1794968663" sldId="281"/>
        </pc:sldMkLst>
        <pc:spChg chg="mod">
          <ac:chgData name="Alice Tyler" userId="6942fb19-133d-41db-b9e0-1a166b9b79ee" providerId="ADAL" clId="{256FA4A9-CA0E-0048-9D1B-933B70815528}" dt="2025-03-05T16:44:19.475" v="743" actId="20577"/>
          <ac:spMkLst>
            <pc:docMk/>
            <pc:sldMk cId="1794968663" sldId="281"/>
            <ac:spMk id="17" creationId="{34298708-DA9D-CDB8-88CD-A6F6E8A0ED4F}"/>
          </ac:spMkLst>
        </pc:spChg>
      </pc:sldChg>
      <pc:sldChg chg="modNotesTx">
        <pc:chgData name="Alice Tyler" userId="6942fb19-133d-41db-b9e0-1a166b9b79ee" providerId="ADAL" clId="{256FA4A9-CA0E-0048-9D1B-933B70815528}" dt="2025-03-05T16:35:52.550" v="351" actId="20577"/>
        <pc:sldMkLst>
          <pc:docMk/>
          <pc:sldMk cId="3930974598" sldId="282"/>
        </pc:sldMkLst>
      </pc:sldChg>
      <pc:sldChg chg="modNotesTx">
        <pc:chgData name="Alice Tyler" userId="6942fb19-133d-41db-b9e0-1a166b9b79ee" providerId="ADAL" clId="{256FA4A9-CA0E-0048-9D1B-933B70815528}" dt="2025-03-05T16:40:33.015" v="715" actId="20577"/>
        <pc:sldMkLst>
          <pc:docMk/>
          <pc:sldMk cId="1099087802" sldId="283"/>
        </pc:sldMkLst>
      </pc:sldChg>
      <pc:sldChg chg="modNotesTx">
        <pc:chgData name="Alice Tyler" userId="6942fb19-133d-41db-b9e0-1a166b9b79ee" providerId="ADAL" clId="{256FA4A9-CA0E-0048-9D1B-933B70815528}" dt="2025-03-05T16:49:27.499" v="787" actId="20577"/>
        <pc:sldMkLst>
          <pc:docMk/>
          <pc:sldMk cId="3704896215" sldId="284"/>
        </pc:sldMkLst>
      </pc:sldChg>
      <pc:sldChg chg="modSp mod modCm">
        <pc:chgData name="Alice Tyler" userId="6942fb19-133d-41db-b9e0-1a166b9b79ee" providerId="ADAL" clId="{256FA4A9-CA0E-0048-9D1B-933B70815528}" dt="2025-03-05T16:53:05.019" v="788" actId="20577"/>
        <pc:sldMkLst>
          <pc:docMk/>
          <pc:sldMk cId="1057491266" sldId="285"/>
        </pc:sldMkLst>
        <pc:spChg chg="mod">
          <ac:chgData name="Alice Tyler" userId="6942fb19-133d-41db-b9e0-1a166b9b79ee" providerId="ADAL" clId="{256FA4A9-CA0E-0048-9D1B-933B70815528}" dt="2025-03-05T16:53:05.019" v="788" actId="20577"/>
          <ac:spMkLst>
            <pc:docMk/>
            <pc:sldMk cId="1057491266" sldId="285"/>
            <ac:spMk id="21" creationId="{11AF24C5-8920-A540-8668-9F68EA26A03B}"/>
          </ac:spMkLst>
        </pc:spChg>
        <pc:extLst>
          <p:ext xmlns:p="http://schemas.openxmlformats.org/presentationml/2006/main" uri="{D6D511B9-2390-475A-947B-AFAB55BFBCF1}">
            <pc226:cmChg xmlns:pc226="http://schemas.microsoft.com/office/powerpoint/2022/06/main/command" chg="mod">
              <pc226:chgData name="Alice Tyler" userId="6942fb19-133d-41db-b9e0-1a166b9b79ee" providerId="ADAL" clId="{256FA4A9-CA0E-0048-9D1B-933B70815528}" dt="2025-03-05T16:42:30.061" v="736" actId="20577"/>
              <pc2:cmMkLst xmlns:pc2="http://schemas.microsoft.com/office/powerpoint/2019/9/main/command">
                <pc:docMk/>
                <pc:sldMk cId="1057491266" sldId="285"/>
                <pc2:cmMk id="{E6CCA052-315A-8C47-BC65-07792BCD39A4}"/>
              </pc2:cmMkLst>
            </pc226:cmChg>
          </p:ext>
        </pc:extLst>
      </pc:sldChg>
      <pc:sldChg chg="modSp mod">
        <pc:chgData name="Alice Tyler" userId="6942fb19-133d-41db-b9e0-1a166b9b79ee" providerId="ADAL" clId="{256FA4A9-CA0E-0048-9D1B-933B70815528}" dt="2025-03-05T16:47:34.623" v="779"/>
        <pc:sldMkLst>
          <pc:docMk/>
          <pc:sldMk cId="501292196" sldId="287"/>
        </pc:sldMkLst>
        <pc:spChg chg="mod">
          <ac:chgData name="Alice Tyler" userId="6942fb19-133d-41db-b9e0-1a166b9b79ee" providerId="ADAL" clId="{256FA4A9-CA0E-0048-9D1B-933B70815528}" dt="2025-03-05T16:47:34.623" v="779"/>
          <ac:spMkLst>
            <pc:docMk/>
            <pc:sldMk cId="501292196" sldId="287"/>
            <ac:spMk id="15" creationId="{668EEE3A-1BDC-530D-F03B-813D06DD67FD}"/>
          </ac:spMkLst>
        </pc:spChg>
      </pc:sldChg>
      <pc:sldChg chg="modSp mod">
        <pc:chgData name="Alice Tyler" userId="6942fb19-133d-41db-b9e0-1a166b9b79ee" providerId="ADAL" clId="{256FA4A9-CA0E-0048-9D1B-933B70815528}" dt="2025-03-05T16:48:06.079" v="786" actId="20577"/>
        <pc:sldMkLst>
          <pc:docMk/>
          <pc:sldMk cId="444647580" sldId="288"/>
        </pc:sldMkLst>
        <pc:spChg chg="mod">
          <ac:chgData name="Alice Tyler" userId="6942fb19-133d-41db-b9e0-1a166b9b79ee" providerId="ADAL" clId="{256FA4A9-CA0E-0048-9D1B-933B70815528}" dt="2025-03-05T16:48:06.079" v="786" actId="20577"/>
          <ac:spMkLst>
            <pc:docMk/>
            <pc:sldMk cId="444647580" sldId="288"/>
            <ac:spMk id="22" creationId="{567E4AC0-6071-B982-705B-8FC000E01A5B}"/>
          </ac:spMkLst>
        </pc:spChg>
      </pc:sldChg>
      <pc:sldChg chg="modSp">
        <pc:chgData name="Alice Tyler" userId="6942fb19-133d-41db-b9e0-1a166b9b79ee" providerId="ADAL" clId="{256FA4A9-CA0E-0048-9D1B-933B70815528}" dt="2025-03-05T16:43:25.018" v="742"/>
        <pc:sldMkLst>
          <pc:docMk/>
          <pc:sldMk cId="158376313" sldId="289"/>
        </pc:sldMkLst>
        <pc:spChg chg="mod">
          <ac:chgData name="Alice Tyler" userId="6942fb19-133d-41db-b9e0-1a166b9b79ee" providerId="ADAL" clId="{256FA4A9-CA0E-0048-9D1B-933B70815528}" dt="2025-03-05T16:43:15.929" v="738"/>
          <ac:spMkLst>
            <pc:docMk/>
            <pc:sldMk cId="158376313" sldId="289"/>
            <ac:spMk id="5" creationId="{875A887E-18CE-4314-FE5A-2AD5523A3549}"/>
          </ac:spMkLst>
        </pc:spChg>
        <pc:spChg chg="mod">
          <ac:chgData name="Alice Tyler" userId="6942fb19-133d-41db-b9e0-1a166b9b79ee" providerId="ADAL" clId="{256FA4A9-CA0E-0048-9D1B-933B70815528}" dt="2025-03-05T16:43:20.546" v="740"/>
          <ac:spMkLst>
            <pc:docMk/>
            <pc:sldMk cId="158376313" sldId="289"/>
            <ac:spMk id="8" creationId="{13428A53-F1B8-FE88-C91C-4169605372BE}"/>
          </ac:spMkLst>
        </pc:spChg>
        <pc:spChg chg="mod">
          <ac:chgData name="Alice Tyler" userId="6942fb19-133d-41db-b9e0-1a166b9b79ee" providerId="ADAL" clId="{256FA4A9-CA0E-0048-9D1B-933B70815528}" dt="2025-03-05T16:43:25.018" v="742"/>
          <ac:spMkLst>
            <pc:docMk/>
            <pc:sldMk cId="158376313" sldId="289"/>
            <ac:spMk id="12" creationId="{5355B127-821B-2E3F-42FA-3666453F436A}"/>
          </ac:spMkLst>
        </pc:spChg>
      </pc:sldChg>
    </pc:docChg>
  </pc:docChgLst>
  <pc:docChgLst>
    <pc:chgData name="Stefan Holliland" userId="2fc507d2-9c37-40a3-a01c-fc3bce30f216" providerId="ADAL" clId="{3F387E38-569E-5040-B739-93CC4D74B17C}"/>
    <pc:docChg chg="undo custSel modSld modMainMaster">
      <pc:chgData name="Stefan Holliland" userId="2fc507d2-9c37-40a3-a01c-fc3bce30f216" providerId="ADAL" clId="{3F387E38-569E-5040-B739-93CC4D74B17C}" dt="2025-03-12T16:51:16.880" v="106" actId="207"/>
      <pc:docMkLst>
        <pc:docMk/>
      </pc:docMkLst>
      <pc:sldChg chg="modSp mod">
        <pc:chgData name="Stefan Holliland" userId="2fc507d2-9c37-40a3-a01c-fc3bce30f216" providerId="ADAL" clId="{3F387E38-569E-5040-B739-93CC4D74B17C}" dt="2025-03-12T16:45:42.768" v="3" actId="207"/>
        <pc:sldMkLst>
          <pc:docMk/>
          <pc:sldMk cId="3493326725" sldId="256"/>
        </pc:sldMkLst>
        <pc:spChg chg="mod">
          <ac:chgData name="Stefan Holliland" userId="2fc507d2-9c37-40a3-a01c-fc3bce30f216" providerId="ADAL" clId="{3F387E38-569E-5040-B739-93CC4D74B17C}" dt="2025-03-12T16:45:42.768" v="3" actId="207"/>
          <ac:spMkLst>
            <pc:docMk/>
            <pc:sldMk cId="3493326725" sldId="256"/>
            <ac:spMk id="4" creationId="{BCF2E783-9027-AFD5-E045-2E5956C87E2A}"/>
          </ac:spMkLst>
        </pc:spChg>
        <pc:spChg chg="mod">
          <ac:chgData name="Stefan Holliland" userId="2fc507d2-9c37-40a3-a01c-fc3bce30f216" providerId="ADAL" clId="{3F387E38-569E-5040-B739-93CC4D74B17C}" dt="2025-03-12T16:45:42.768" v="3" actId="207"/>
          <ac:spMkLst>
            <pc:docMk/>
            <pc:sldMk cId="3493326725" sldId="256"/>
            <ac:spMk id="29" creationId="{C46BE1F1-E0BF-6E81-2279-C8E18E190CB7}"/>
          </ac:spMkLst>
        </pc:spChg>
        <pc:spChg chg="mod">
          <ac:chgData name="Stefan Holliland" userId="2fc507d2-9c37-40a3-a01c-fc3bce30f216" providerId="ADAL" clId="{3F387E38-569E-5040-B739-93CC4D74B17C}" dt="2025-03-12T16:45:42.768" v="3" actId="207"/>
          <ac:spMkLst>
            <pc:docMk/>
            <pc:sldMk cId="3493326725" sldId="256"/>
            <ac:spMk id="36" creationId="{2F95A670-D75F-A7BD-49B1-320C68868427}"/>
          </ac:spMkLst>
        </pc:spChg>
        <pc:spChg chg="mod">
          <ac:chgData name="Stefan Holliland" userId="2fc507d2-9c37-40a3-a01c-fc3bce30f216" providerId="ADAL" clId="{3F387E38-569E-5040-B739-93CC4D74B17C}" dt="2025-03-12T16:45:42.768" v="3" actId="207"/>
          <ac:spMkLst>
            <pc:docMk/>
            <pc:sldMk cId="3493326725" sldId="256"/>
            <ac:spMk id="37" creationId="{BD70B3D9-1C46-E0EB-7E7A-42A36E601D0E}"/>
          </ac:spMkLst>
        </pc:spChg>
        <pc:picChg chg="mod">
          <ac:chgData name="Stefan Holliland" userId="2fc507d2-9c37-40a3-a01c-fc3bce30f216" providerId="ADAL" clId="{3F387E38-569E-5040-B739-93CC4D74B17C}" dt="2025-03-12T16:45:23.778" v="2" actId="14826"/>
          <ac:picMkLst>
            <pc:docMk/>
            <pc:sldMk cId="3493326725" sldId="256"/>
            <ac:picMk id="67" creationId="{4381374A-02C9-56F6-7DC6-D696DD572719}"/>
          </ac:picMkLst>
        </pc:picChg>
      </pc:sldChg>
      <pc:sldChg chg="modSp mod">
        <pc:chgData name="Stefan Holliland" userId="2fc507d2-9c37-40a3-a01c-fc3bce30f216" providerId="ADAL" clId="{3F387E38-569E-5040-B739-93CC4D74B17C}" dt="2025-03-12T16:48:49.960" v="75" actId="207"/>
        <pc:sldMkLst>
          <pc:docMk/>
          <pc:sldMk cId="1690129584" sldId="257"/>
        </pc:sldMkLst>
        <pc:spChg chg="mod">
          <ac:chgData name="Stefan Holliland" userId="2fc507d2-9c37-40a3-a01c-fc3bce30f216" providerId="ADAL" clId="{3F387E38-569E-5040-B739-93CC4D74B17C}" dt="2025-03-12T16:48:46.226" v="74" actId="207"/>
          <ac:spMkLst>
            <pc:docMk/>
            <pc:sldMk cId="1690129584" sldId="257"/>
            <ac:spMk id="10" creationId="{F83805F5-4A48-C62D-F76B-005043142564}"/>
          </ac:spMkLst>
        </pc:spChg>
        <pc:spChg chg="mod">
          <ac:chgData name="Stefan Holliland" userId="2fc507d2-9c37-40a3-a01c-fc3bce30f216" providerId="ADAL" clId="{3F387E38-569E-5040-B739-93CC4D74B17C}" dt="2025-03-12T16:48:49.960" v="75" actId="207"/>
          <ac:spMkLst>
            <pc:docMk/>
            <pc:sldMk cId="1690129584" sldId="257"/>
            <ac:spMk id="11" creationId="{AAFF4E4A-4A62-40D7-D5E1-775B65009C32}"/>
          </ac:spMkLst>
        </pc:spChg>
      </pc:sldChg>
      <pc:sldChg chg="modSp mod">
        <pc:chgData name="Stefan Holliland" userId="2fc507d2-9c37-40a3-a01c-fc3bce30f216" providerId="ADAL" clId="{3F387E38-569E-5040-B739-93CC4D74B17C}" dt="2025-03-12T16:45:57.067" v="5" actId="207"/>
        <pc:sldMkLst>
          <pc:docMk/>
          <pc:sldMk cId="3207147313" sldId="258"/>
        </pc:sldMkLst>
        <pc:spChg chg="mod">
          <ac:chgData name="Stefan Holliland" userId="2fc507d2-9c37-40a3-a01c-fc3bce30f216" providerId="ADAL" clId="{3F387E38-569E-5040-B739-93CC4D74B17C}" dt="2025-03-12T16:45:50.840" v="4" actId="255"/>
          <ac:spMkLst>
            <pc:docMk/>
            <pc:sldMk cId="3207147313" sldId="258"/>
            <ac:spMk id="6" creationId="{23195303-170F-A4D2-BA57-0B0F2AB87751}"/>
          </ac:spMkLst>
        </pc:spChg>
        <pc:spChg chg="mod">
          <ac:chgData name="Stefan Holliland" userId="2fc507d2-9c37-40a3-a01c-fc3bce30f216" providerId="ADAL" clId="{3F387E38-569E-5040-B739-93CC4D74B17C}" dt="2025-03-12T16:45:57.067" v="5" actId="207"/>
          <ac:spMkLst>
            <pc:docMk/>
            <pc:sldMk cId="3207147313" sldId="258"/>
            <ac:spMk id="10" creationId="{D21802C3-0C5C-4939-F20E-D3D8604683F3}"/>
          </ac:spMkLst>
        </pc:spChg>
      </pc:sldChg>
      <pc:sldChg chg="modSp mod">
        <pc:chgData name="Stefan Holliland" userId="2fc507d2-9c37-40a3-a01c-fc3bce30f216" providerId="ADAL" clId="{3F387E38-569E-5040-B739-93CC4D74B17C}" dt="2025-03-12T16:48:56.340" v="76" actId="207"/>
        <pc:sldMkLst>
          <pc:docMk/>
          <pc:sldMk cId="2643493187" sldId="259"/>
        </pc:sldMkLst>
        <pc:spChg chg="mod">
          <ac:chgData name="Stefan Holliland" userId="2fc507d2-9c37-40a3-a01c-fc3bce30f216" providerId="ADAL" clId="{3F387E38-569E-5040-B739-93CC4D74B17C}" dt="2025-03-12T16:48:56.340" v="76" actId="207"/>
          <ac:spMkLst>
            <pc:docMk/>
            <pc:sldMk cId="2643493187" sldId="259"/>
            <ac:spMk id="4" creationId="{CD3D087B-C405-F7F0-25F8-937B52037C22}"/>
          </ac:spMkLst>
        </pc:spChg>
      </pc:sldChg>
      <pc:sldChg chg="modSp mod">
        <pc:chgData name="Stefan Holliland" userId="2fc507d2-9c37-40a3-a01c-fc3bce30f216" providerId="ADAL" clId="{3F387E38-569E-5040-B739-93CC4D74B17C}" dt="2025-03-12T16:49:39.138" v="84"/>
        <pc:sldMkLst>
          <pc:docMk/>
          <pc:sldMk cId="1761744855" sldId="260"/>
        </pc:sldMkLst>
        <pc:spChg chg="mod">
          <ac:chgData name="Stefan Holliland" userId="2fc507d2-9c37-40a3-a01c-fc3bce30f216" providerId="ADAL" clId="{3F387E38-569E-5040-B739-93CC4D74B17C}" dt="2025-03-12T16:49:01.140" v="77" actId="207"/>
          <ac:spMkLst>
            <pc:docMk/>
            <pc:sldMk cId="1761744855" sldId="260"/>
            <ac:spMk id="3" creationId="{FC0E4400-7856-6F3A-76E0-188053CA64C0}"/>
          </ac:spMkLst>
        </pc:spChg>
        <pc:graphicFrameChg chg="mod modGraphic">
          <ac:chgData name="Stefan Holliland" userId="2fc507d2-9c37-40a3-a01c-fc3bce30f216" providerId="ADAL" clId="{3F387E38-569E-5040-B739-93CC4D74B17C}" dt="2025-03-12T16:49:39.138" v="84"/>
          <ac:graphicFrameMkLst>
            <pc:docMk/>
            <pc:sldMk cId="1761744855" sldId="260"/>
            <ac:graphicFrameMk id="7" creationId="{715D66D8-7071-28B5-9620-45798AB7AAEB}"/>
          </ac:graphicFrameMkLst>
        </pc:graphicFrameChg>
      </pc:sldChg>
      <pc:sldChg chg="modSp mod">
        <pc:chgData name="Stefan Holliland" userId="2fc507d2-9c37-40a3-a01c-fc3bce30f216" providerId="ADAL" clId="{3F387E38-569E-5040-B739-93CC4D74B17C}" dt="2025-03-12T16:49:47.526" v="86" actId="207"/>
        <pc:sldMkLst>
          <pc:docMk/>
          <pc:sldMk cId="2938131444" sldId="262"/>
        </pc:sldMkLst>
        <pc:spChg chg="mod">
          <ac:chgData name="Stefan Holliland" userId="2fc507d2-9c37-40a3-a01c-fc3bce30f216" providerId="ADAL" clId="{3F387E38-569E-5040-B739-93CC4D74B17C}" dt="2025-03-12T16:49:43.993" v="85" actId="207"/>
          <ac:spMkLst>
            <pc:docMk/>
            <pc:sldMk cId="2938131444" sldId="262"/>
            <ac:spMk id="3" creationId="{4F40961B-B234-B3B8-FC51-95BCA976699F}"/>
          </ac:spMkLst>
        </pc:spChg>
        <pc:spChg chg="mod">
          <ac:chgData name="Stefan Holliland" userId="2fc507d2-9c37-40a3-a01c-fc3bce30f216" providerId="ADAL" clId="{3F387E38-569E-5040-B739-93CC4D74B17C}" dt="2025-03-12T16:49:47.526" v="86" actId="207"/>
          <ac:spMkLst>
            <pc:docMk/>
            <pc:sldMk cId="2938131444" sldId="262"/>
            <ac:spMk id="5" creationId="{EB4C51D4-2034-6939-4DA4-ADF82E3704B9}"/>
          </ac:spMkLst>
        </pc:spChg>
      </pc:sldChg>
      <pc:sldChg chg="modSp mod">
        <pc:chgData name="Stefan Holliland" userId="2fc507d2-9c37-40a3-a01c-fc3bce30f216" providerId="ADAL" clId="{3F387E38-569E-5040-B739-93CC4D74B17C}" dt="2025-03-12T16:50:27.945" v="95" actId="207"/>
        <pc:sldMkLst>
          <pc:docMk/>
          <pc:sldMk cId="1270508858" sldId="263"/>
        </pc:sldMkLst>
        <pc:spChg chg="mod">
          <ac:chgData name="Stefan Holliland" userId="2fc507d2-9c37-40a3-a01c-fc3bce30f216" providerId="ADAL" clId="{3F387E38-569E-5040-B739-93CC4D74B17C}" dt="2025-03-12T16:50:27.945" v="95" actId="207"/>
          <ac:spMkLst>
            <pc:docMk/>
            <pc:sldMk cId="1270508858" sldId="263"/>
            <ac:spMk id="4" creationId="{AB118E18-AEAA-4BD7-7A4F-22ADF9FCB0F3}"/>
          </ac:spMkLst>
        </pc:spChg>
      </pc:sldChg>
      <pc:sldChg chg="modSp mod">
        <pc:chgData name="Stefan Holliland" userId="2fc507d2-9c37-40a3-a01c-fc3bce30f216" providerId="ADAL" clId="{3F387E38-569E-5040-B739-93CC4D74B17C}" dt="2025-03-12T16:50:23.105" v="94" actId="207"/>
        <pc:sldMkLst>
          <pc:docMk/>
          <pc:sldMk cId="3998008804" sldId="264"/>
        </pc:sldMkLst>
        <pc:spChg chg="mod">
          <ac:chgData name="Stefan Holliland" userId="2fc507d2-9c37-40a3-a01c-fc3bce30f216" providerId="ADAL" clId="{3F387E38-569E-5040-B739-93CC4D74B17C}" dt="2025-03-12T16:50:23.105" v="94" actId="207"/>
          <ac:spMkLst>
            <pc:docMk/>
            <pc:sldMk cId="3998008804" sldId="264"/>
            <ac:spMk id="4" creationId="{29DD1E68-A51D-D813-5AA5-9623AF9EF121}"/>
          </ac:spMkLst>
        </pc:spChg>
        <pc:spChg chg="mod">
          <ac:chgData name="Stefan Holliland" userId="2fc507d2-9c37-40a3-a01c-fc3bce30f216" providerId="ADAL" clId="{3F387E38-569E-5040-B739-93CC4D74B17C}" dt="2025-03-12T16:50:23.105" v="94" actId="207"/>
          <ac:spMkLst>
            <pc:docMk/>
            <pc:sldMk cId="3998008804" sldId="264"/>
            <ac:spMk id="5" creationId="{A03B42E6-5179-E4BE-87ED-7CB8006A593E}"/>
          </ac:spMkLst>
        </pc:spChg>
        <pc:spChg chg="mod">
          <ac:chgData name="Stefan Holliland" userId="2fc507d2-9c37-40a3-a01c-fc3bce30f216" providerId="ADAL" clId="{3F387E38-569E-5040-B739-93CC4D74B17C}" dt="2025-03-12T16:50:23.105" v="94" actId="207"/>
          <ac:spMkLst>
            <pc:docMk/>
            <pc:sldMk cId="3998008804" sldId="264"/>
            <ac:spMk id="9" creationId="{53CD72C5-27E5-1FC9-5204-7193315A9D36}"/>
          </ac:spMkLst>
        </pc:spChg>
        <pc:spChg chg="mod">
          <ac:chgData name="Stefan Holliland" userId="2fc507d2-9c37-40a3-a01c-fc3bce30f216" providerId="ADAL" clId="{3F387E38-569E-5040-B739-93CC4D74B17C}" dt="2025-03-12T16:50:23.105" v="94" actId="207"/>
          <ac:spMkLst>
            <pc:docMk/>
            <pc:sldMk cId="3998008804" sldId="264"/>
            <ac:spMk id="11" creationId="{37DADD16-1633-46FD-BFBD-07A28C7BD780}"/>
          </ac:spMkLst>
        </pc:spChg>
        <pc:spChg chg="mod">
          <ac:chgData name="Stefan Holliland" userId="2fc507d2-9c37-40a3-a01c-fc3bce30f216" providerId="ADAL" clId="{3F387E38-569E-5040-B739-93CC4D74B17C}" dt="2025-03-12T16:50:23.105" v="94" actId="207"/>
          <ac:spMkLst>
            <pc:docMk/>
            <pc:sldMk cId="3998008804" sldId="264"/>
            <ac:spMk id="12" creationId="{FA87F670-ECE6-D93D-FE15-DB2792D6EC00}"/>
          </ac:spMkLst>
        </pc:spChg>
      </pc:sldChg>
      <pc:sldChg chg="modSp mod">
        <pc:chgData name="Stefan Holliland" userId="2fc507d2-9c37-40a3-a01c-fc3bce30f216" providerId="ADAL" clId="{3F387E38-569E-5040-B739-93CC4D74B17C}" dt="2025-03-12T16:50:51.390" v="100" actId="207"/>
        <pc:sldMkLst>
          <pc:docMk/>
          <pc:sldMk cId="3702074730" sldId="265"/>
        </pc:sldMkLst>
        <pc:spChg chg="mod">
          <ac:chgData name="Stefan Holliland" userId="2fc507d2-9c37-40a3-a01c-fc3bce30f216" providerId="ADAL" clId="{3F387E38-569E-5040-B739-93CC4D74B17C}" dt="2025-03-12T16:50:51.390" v="100" actId="207"/>
          <ac:spMkLst>
            <pc:docMk/>
            <pc:sldMk cId="3702074730" sldId="265"/>
            <ac:spMk id="2" creationId="{688556BA-2099-EBA8-E5D7-CB714017DD90}"/>
          </ac:spMkLst>
        </pc:spChg>
        <pc:spChg chg="mod">
          <ac:chgData name="Stefan Holliland" userId="2fc507d2-9c37-40a3-a01c-fc3bce30f216" providerId="ADAL" clId="{3F387E38-569E-5040-B739-93CC4D74B17C}" dt="2025-03-12T16:50:51.390" v="100" actId="207"/>
          <ac:spMkLst>
            <pc:docMk/>
            <pc:sldMk cId="3702074730" sldId="265"/>
            <ac:spMk id="4" creationId="{439E4D14-88E9-03FB-6BD0-E36B10863295}"/>
          </ac:spMkLst>
        </pc:spChg>
        <pc:spChg chg="mod">
          <ac:chgData name="Stefan Holliland" userId="2fc507d2-9c37-40a3-a01c-fc3bce30f216" providerId="ADAL" clId="{3F387E38-569E-5040-B739-93CC4D74B17C}" dt="2025-03-12T16:50:51.390" v="100" actId="207"/>
          <ac:spMkLst>
            <pc:docMk/>
            <pc:sldMk cId="3702074730" sldId="265"/>
            <ac:spMk id="5" creationId="{4A5966BF-7375-62ED-D3EA-F8E27F29BCB9}"/>
          </ac:spMkLst>
        </pc:spChg>
        <pc:spChg chg="mod">
          <ac:chgData name="Stefan Holliland" userId="2fc507d2-9c37-40a3-a01c-fc3bce30f216" providerId="ADAL" clId="{3F387E38-569E-5040-B739-93CC4D74B17C}" dt="2025-03-12T16:50:51.390" v="100" actId="207"/>
          <ac:spMkLst>
            <pc:docMk/>
            <pc:sldMk cId="3702074730" sldId="265"/>
            <ac:spMk id="9" creationId="{129BA1C4-449B-5F5B-BD0C-81063ECE330D}"/>
          </ac:spMkLst>
        </pc:spChg>
        <pc:spChg chg="mod">
          <ac:chgData name="Stefan Holliland" userId="2fc507d2-9c37-40a3-a01c-fc3bce30f216" providerId="ADAL" clId="{3F387E38-569E-5040-B739-93CC4D74B17C}" dt="2025-03-12T16:50:51.390" v="100" actId="207"/>
          <ac:spMkLst>
            <pc:docMk/>
            <pc:sldMk cId="3702074730" sldId="265"/>
            <ac:spMk id="11" creationId="{A7AEEE1B-C01B-BEE5-BC11-EED097F5E467}"/>
          </ac:spMkLst>
        </pc:spChg>
        <pc:spChg chg="mod">
          <ac:chgData name="Stefan Holliland" userId="2fc507d2-9c37-40a3-a01c-fc3bce30f216" providerId="ADAL" clId="{3F387E38-569E-5040-B739-93CC4D74B17C}" dt="2025-03-12T16:50:51.390" v="100" actId="207"/>
          <ac:spMkLst>
            <pc:docMk/>
            <pc:sldMk cId="3702074730" sldId="265"/>
            <ac:spMk id="12" creationId="{608E7490-4C46-FA6B-6601-109DA80C6ACD}"/>
          </ac:spMkLst>
        </pc:spChg>
      </pc:sldChg>
      <pc:sldChg chg="modSp mod">
        <pc:chgData name="Stefan Holliland" userId="2fc507d2-9c37-40a3-a01c-fc3bce30f216" providerId="ADAL" clId="{3F387E38-569E-5040-B739-93CC4D74B17C}" dt="2025-03-12T16:49:59.820" v="89" actId="207"/>
        <pc:sldMkLst>
          <pc:docMk/>
          <pc:sldMk cId="3106093707" sldId="266"/>
        </pc:sldMkLst>
        <pc:spChg chg="mod">
          <ac:chgData name="Stefan Holliland" userId="2fc507d2-9c37-40a3-a01c-fc3bce30f216" providerId="ADAL" clId="{3F387E38-569E-5040-B739-93CC4D74B17C}" dt="2025-03-12T16:49:59.820" v="89" actId="207"/>
          <ac:spMkLst>
            <pc:docMk/>
            <pc:sldMk cId="3106093707" sldId="266"/>
            <ac:spMk id="3" creationId="{1E08E8E9-0867-5FC6-E082-4DA7175557B3}"/>
          </ac:spMkLst>
        </pc:spChg>
      </pc:sldChg>
      <pc:sldChg chg="modSp mod">
        <pc:chgData name="Stefan Holliland" userId="2fc507d2-9c37-40a3-a01c-fc3bce30f216" providerId="ADAL" clId="{3F387E38-569E-5040-B739-93CC4D74B17C}" dt="2025-03-12T16:50:57.063" v="101" actId="207"/>
        <pc:sldMkLst>
          <pc:docMk/>
          <pc:sldMk cId="3011137205" sldId="267"/>
        </pc:sldMkLst>
        <pc:spChg chg="mod">
          <ac:chgData name="Stefan Holliland" userId="2fc507d2-9c37-40a3-a01c-fc3bce30f216" providerId="ADAL" clId="{3F387E38-569E-5040-B739-93CC4D74B17C}" dt="2025-03-12T16:50:57.063" v="101" actId="207"/>
          <ac:spMkLst>
            <pc:docMk/>
            <pc:sldMk cId="3011137205" sldId="267"/>
            <ac:spMk id="2" creationId="{1DC2FAA3-2AEE-0210-CAF8-4C0D7B67BE8D}"/>
          </ac:spMkLst>
        </pc:spChg>
      </pc:sldChg>
      <pc:sldChg chg="modSp mod">
        <pc:chgData name="Stefan Holliland" userId="2fc507d2-9c37-40a3-a01c-fc3bce30f216" providerId="ADAL" clId="{3F387E38-569E-5040-B739-93CC4D74B17C}" dt="2025-03-12T16:51:00.987" v="102" actId="207"/>
        <pc:sldMkLst>
          <pc:docMk/>
          <pc:sldMk cId="3419097512" sldId="275"/>
        </pc:sldMkLst>
        <pc:spChg chg="mod">
          <ac:chgData name="Stefan Holliland" userId="2fc507d2-9c37-40a3-a01c-fc3bce30f216" providerId="ADAL" clId="{3F387E38-569E-5040-B739-93CC4D74B17C}" dt="2025-03-12T16:51:00.987" v="102" actId="207"/>
          <ac:spMkLst>
            <pc:docMk/>
            <pc:sldMk cId="3419097512" sldId="275"/>
            <ac:spMk id="3" creationId="{28ACA48C-7698-6417-D350-F5CD42325887}"/>
          </ac:spMkLst>
        </pc:spChg>
      </pc:sldChg>
      <pc:sldChg chg="modSp mod">
        <pc:chgData name="Stefan Holliland" userId="2fc507d2-9c37-40a3-a01c-fc3bce30f216" providerId="ADAL" clId="{3F387E38-569E-5040-B739-93CC4D74B17C}" dt="2025-03-12T16:49:55.071" v="88" actId="207"/>
        <pc:sldMkLst>
          <pc:docMk/>
          <pc:sldMk cId="51662605" sldId="277"/>
        </pc:sldMkLst>
        <pc:spChg chg="mod">
          <ac:chgData name="Stefan Holliland" userId="2fc507d2-9c37-40a3-a01c-fc3bce30f216" providerId="ADAL" clId="{3F387E38-569E-5040-B739-93CC4D74B17C}" dt="2025-03-12T16:49:55.071" v="88" actId="207"/>
          <ac:spMkLst>
            <pc:docMk/>
            <pc:sldMk cId="51662605" sldId="277"/>
            <ac:spMk id="3" creationId="{ABEBFD72-AD68-E0D9-D214-ABDBBD222610}"/>
          </ac:spMkLst>
        </pc:spChg>
        <pc:spChg chg="mod">
          <ac:chgData name="Stefan Holliland" userId="2fc507d2-9c37-40a3-a01c-fc3bce30f216" providerId="ADAL" clId="{3F387E38-569E-5040-B739-93CC4D74B17C}" dt="2025-03-12T16:49:52.628" v="87" actId="207"/>
          <ac:spMkLst>
            <pc:docMk/>
            <pc:sldMk cId="51662605" sldId="277"/>
            <ac:spMk id="5" creationId="{2E15DFC2-FC28-9398-EFEB-04A16D786AA6}"/>
          </ac:spMkLst>
        </pc:spChg>
      </pc:sldChg>
      <pc:sldChg chg="modSp mod">
        <pc:chgData name="Stefan Holliland" userId="2fc507d2-9c37-40a3-a01c-fc3bce30f216" providerId="ADAL" clId="{3F387E38-569E-5040-B739-93CC4D74B17C}" dt="2025-03-12T16:50:04.062" v="90" actId="207"/>
        <pc:sldMkLst>
          <pc:docMk/>
          <pc:sldMk cId="421582423" sldId="279"/>
        </pc:sldMkLst>
        <pc:spChg chg="mod">
          <ac:chgData name="Stefan Holliland" userId="2fc507d2-9c37-40a3-a01c-fc3bce30f216" providerId="ADAL" clId="{3F387E38-569E-5040-B739-93CC4D74B17C}" dt="2025-03-12T16:50:04.062" v="90" actId="207"/>
          <ac:spMkLst>
            <pc:docMk/>
            <pc:sldMk cId="421582423" sldId="279"/>
            <ac:spMk id="3" creationId="{F8577111-EFB6-4E83-7C96-95BA7D0289BB}"/>
          </ac:spMkLst>
        </pc:spChg>
      </pc:sldChg>
      <pc:sldChg chg="modSp mod">
        <pc:chgData name="Stefan Holliland" userId="2fc507d2-9c37-40a3-a01c-fc3bce30f216" providerId="ADAL" clId="{3F387E38-569E-5040-B739-93CC4D74B17C}" dt="2025-03-12T16:50:09.106" v="91" actId="207"/>
        <pc:sldMkLst>
          <pc:docMk/>
          <pc:sldMk cId="3480288892" sldId="280"/>
        </pc:sldMkLst>
        <pc:spChg chg="mod">
          <ac:chgData name="Stefan Holliland" userId="2fc507d2-9c37-40a3-a01c-fc3bce30f216" providerId="ADAL" clId="{3F387E38-569E-5040-B739-93CC4D74B17C}" dt="2025-03-12T16:50:09.106" v="91" actId="207"/>
          <ac:spMkLst>
            <pc:docMk/>
            <pc:sldMk cId="3480288892" sldId="280"/>
            <ac:spMk id="3" creationId="{BDFB86D9-7A45-6BF8-A2BE-362956A798B9}"/>
          </ac:spMkLst>
        </pc:spChg>
      </pc:sldChg>
      <pc:sldChg chg="modSp mod">
        <pc:chgData name="Stefan Holliland" userId="2fc507d2-9c37-40a3-a01c-fc3bce30f216" providerId="ADAL" clId="{3F387E38-569E-5040-B739-93CC4D74B17C}" dt="2025-03-12T16:50:12.209" v="92" actId="207"/>
        <pc:sldMkLst>
          <pc:docMk/>
          <pc:sldMk cId="1794968663" sldId="281"/>
        </pc:sldMkLst>
        <pc:spChg chg="mod">
          <ac:chgData name="Stefan Holliland" userId="2fc507d2-9c37-40a3-a01c-fc3bce30f216" providerId="ADAL" clId="{3F387E38-569E-5040-B739-93CC4D74B17C}" dt="2025-03-12T16:50:12.209" v="92" actId="207"/>
          <ac:spMkLst>
            <pc:docMk/>
            <pc:sldMk cId="1794968663" sldId="281"/>
            <ac:spMk id="3" creationId="{89A1F7CF-EB7A-02A7-E44A-4E2566E8C017}"/>
          </ac:spMkLst>
        </pc:spChg>
      </pc:sldChg>
      <pc:sldChg chg="modSp mod">
        <pc:chgData name="Stefan Holliland" userId="2fc507d2-9c37-40a3-a01c-fc3bce30f216" providerId="ADAL" clId="{3F387E38-569E-5040-B739-93CC4D74B17C}" dt="2025-03-12T16:50:16.814" v="93" actId="207"/>
        <pc:sldMkLst>
          <pc:docMk/>
          <pc:sldMk cId="3930974598" sldId="282"/>
        </pc:sldMkLst>
        <pc:spChg chg="mod">
          <ac:chgData name="Stefan Holliland" userId="2fc507d2-9c37-40a3-a01c-fc3bce30f216" providerId="ADAL" clId="{3F387E38-569E-5040-B739-93CC4D74B17C}" dt="2025-03-12T16:50:16.814" v="93" actId="207"/>
          <ac:spMkLst>
            <pc:docMk/>
            <pc:sldMk cId="3930974598" sldId="282"/>
            <ac:spMk id="3" creationId="{F892F9F4-98A5-D045-3C4B-A4B14F07DF42}"/>
          </ac:spMkLst>
        </pc:spChg>
      </pc:sldChg>
      <pc:sldChg chg="modSp mod">
        <pc:chgData name="Stefan Holliland" userId="2fc507d2-9c37-40a3-a01c-fc3bce30f216" providerId="ADAL" clId="{3F387E38-569E-5040-B739-93CC4D74B17C}" dt="2025-03-12T16:50:32.261" v="96" actId="207"/>
        <pc:sldMkLst>
          <pc:docMk/>
          <pc:sldMk cId="1099087802" sldId="283"/>
        </pc:sldMkLst>
        <pc:spChg chg="mod">
          <ac:chgData name="Stefan Holliland" userId="2fc507d2-9c37-40a3-a01c-fc3bce30f216" providerId="ADAL" clId="{3F387E38-569E-5040-B739-93CC4D74B17C}" dt="2025-03-12T16:50:32.261" v="96" actId="207"/>
          <ac:spMkLst>
            <pc:docMk/>
            <pc:sldMk cId="1099087802" sldId="283"/>
            <ac:spMk id="3" creationId="{ABA351E1-90BA-BF79-9A68-DCE1A448553D}"/>
          </ac:spMkLst>
        </pc:spChg>
      </pc:sldChg>
      <pc:sldChg chg="modSp mod">
        <pc:chgData name="Stefan Holliland" userId="2fc507d2-9c37-40a3-a01c-fc3bce30f216" providerId="ADAL" clId="{3F387E38-569E-5040-B739-93CC4D74B17C}" dt="2025-03-12T16:50:39.116" v="97" actId="207"/>
        <pc:sldMkLst>
          <pc:docMk/>
          <pc:sldMk cId="3704896215" sldId="284"/>
        </pc:sldMkLst>
        <pc:spChg chg="mod">
          <ac:chgData name="Stefan Holliland" userId="2fc507d2-9c37-40a3-a01c-fc3bce30f216" providerId="ADAL" clId="{3F387E38-569E-5040-B739-93CC4D74B17C}" dt="2025-03-12T16:50:39.116" v="97" actId="207"/>
          <ac:spMkLst>
            <pc:docMk/>
            <pc:sldMk cId="3704896215" sldId="284"/>
            <ac:spMk id="3" creationId="{AB66D8EC-E66D-3E3D-7F7B-888D28D12596}"/>
          </ac:spMkLst>
        </pc:spChg>
      </pc:sldChg>
      <pc:sldChg chg="modSp mod">
        <pc:chgData name="Stefan Holliland" userId="2fc507d2-9c37-40a3-a01c-fc3bce30f216" providerId="ADAL" clId="{3F387E38-569E-5040-B739-93CC4D74B17C}" dt="2025-03-12T16:50:43.136" v="98" actId="207"/>
        <pc:sldMkLst>
          <pc:docMk/>
          <pc:sldMk cId="1057491266" sldId="285"/>
        </pc:sldMkLst>
        <pc:spChg chg="mod">
          <ac:chgData name="Stefan Holliland" userId="2fc507d2-9c37-40a3-a01c-fc3bce30f216" providerId="ADAL" clId="{3F387E38-569E-5040-B739-93CC4D74B17C}" dt="2025-03-12T16:50:43.136" v="98" actId="207"/>
          <ac:spMkLst>
            <pc:docMk/>
            <pc:sldMk cId="1057491266" sldId="285"/>
            <ac:spMk id="3" creationId="{312BB725-D4C7-9C99-8656-5EBD0DBD9A5C}"/>
          </ac:spMkLst>
        </pc:spChg>
      </pc:sldChg>
      <pc:sldChg chg="modSp mod">
        <pc:chgData name="Stefan Holliland" userId="2fc507d2-9c37-40a3-a01c-fc3bce30f216" providerId="ADAL" clId="{3F387E38-569E-5040-B739-93CC4D74B17C}" dt="2025-03-12T16:50:46.422" v="99" actId="207"/>
        <pc:sldMkLst>
          <pc:docMk/>
          <pc:sldMk cId="2273774373" sldId="286"/>
        </pc:sldMkLst>
        <pc:spChg chg="mod">
          <ac:chgData name="Stefan Holliland" userId="2fc507d2-9c37-40a3-a01c-fc3bce30f216" providerId="ADAL" clId="{3F387E38-569E-5040-B739-93CC4D74B17C}" dt="2025-03-12T16:50:46.422" v="99" actId="207"/>
          <ac:spMkLst>
            <pc:docMk/>
            <pc:sldMk cId="2273774373" sldId="286"/>
            <ac:spMk id="3" creationId="{81C8A884-619A-DACE-A7E6-A06720B51855}"/>
          </ac:spMkLst>
        </pc:spChg>
      </pc:sldChg>
      <pc:sldChg chg="modSp mod">
        <pc:chgData name="Stefan Holliland" userId="2fc507d2-9c37-40a3-a01c-fc3bce30f216" providerId="ADAL" clId="{3F387E38-569E-5040-B739-93CC4D74B17C}" dt="2025-03-12T16:51:05.655" v="103" actId="207"/>
        <pc:sldMkLst>
          <pc:docMk/>
          <pc:sldMk cId="501292196" sldId="287"/>
        </pc:sldMkLst>
        <pc:spChg chg="mod">
          <ac:chgData name="Stefan Holliland" userId="2fc507d2-9c37-40a3-a01c-fc3bce30f216" providerId="ADAL" clId="{3F387E38-569E-5040-B739-93CC4D74B17C}" dt="2025-03-12T16:51:05.655" v="103" actId="207"/>
          <ac:spMkLst>
            <pc:docMk/>
            <pc:sldMk cId="501292196" sldId="287"/>
            <ac:spMk id="3" creationId="{C31E9286-1036-368A-AEEE-67D50A247269}"/>
          </ac:spMkLst>
        </pc:spChg>
      </pc:sldChg>
      <pc:sldChg chg="modSp mod">
        <pc:chgData name="Stefan Holliland" userId="2fc507d2-9c37-40a3-a01c-fc3bce30f216" providerId="ADAL" clId="{3F387E38-569E-5040-B739-93CC4D74B17C}" dt="2025-03-12T16:51:08.952" v="104" actId="207"/>
        <pc:sldMkLst>
          <pc:docMk/>
          <pc:sldMk cId="444647580" sldId="288"/>
        </pc:sldMkLst>
        <pc:spChg chg="mod">
          <ac:chgData name="Stefan Holliland" userId="2fc507d2-9c37-40a3-a01c-fc3bce30f216" providerId="ADAL" clId="{3F387E38-569E-5040-B739-93CC4D74B17C}" dt="2025-03-12T16:51:08.952" v="104" actId="207"/>
          <ac:spMkLst>
            <pc:docMk/>
            <pc:sldMk cId="444647580" sldId="288"/>
            <ac:spMk id="3" creationId="{7D70F4D5-D051-F27B-423A-FA39AEA51C55}"/>
          </ac:spMkLst>
        </pc:spChg>
      </pc:sldChg>
      <pc:sldChg chg="modSp mod">
        <pc:chgData name="Stefan Holliland" userId="2fc507d2-9c37-40a3-a01c-fc3bce30f216" providerId="ADAL" clId="{3F387E38-569E-5040-B739-93CC4D74B17C}" dt="2025-03-12T16:51:13.488" v="105" actId="207"/>
        <pc:sldMkLst>
          <pc:docMk/>
          <pc:sldMk cId="158376313" sldId="289"/>
        </pc:sldMkLst>
        <pc:spChg chg="mod">
          <ac:chgData name="Stefan Holliland" userId="2fc507d2-9c37-40a3-a01c-fc3bce30f216" providerId="ADAL" clId="{3F387E38-569E-5040-B739-93CC4D74B17C}" dt="2025-03-12T16:51:13.488" v="105" actId="207"/>
          <ac:spMkLst>
            <pc:docMk/>
            <pc:sldMk cId="158376313" sldId="289"/>
            <ac:spMk id="3" creationId="{D7E27C6D-301E-D4E5-D513-C89DAC962372}"/>
          </ac:spMkLst>
        </pc:spChg>
      </pc:sldChg>
      <pc:sldChg chg="modSp mod">
        <pc:chgData name="Stefan Holliland" userId="2fc507d2-9c37-40a3-a01c-fc3bce30f216" providerId="ADAL" clId="{3F387E38-569E-5040-B739-93CC4D74B17C}" dt="2025-03-12T16:51:16.880" v="106" actId="207"/>
        <pc:sldMkLst>
          <pc:docMk/>
          <pc:sldMk cId="1092690600" sldId="301"/>
        </pc:sldMkLst>
        <pc:spChg chg="mod">
          <ac:chgData name="Stefan Holliland" userId="2fc507d2-9c37-40a3-a01c-fc3bce30f216" providerId="ADAL" clId="{3F387E38-569E-5040-B739-93CC4D74B17C}" dt="2025-03-12T16:51:16.880" v="106" actId="207"/>
          <ac:spMkLst>
            <pc:docMk/>
            <pc:sldMk cId="1092690600" sldId="301"/>
            <ac:spMk id="3" creationId="{A32688BF-8290-A366-72DE-26CC3B5F68D5}"/>
          </ac:spMkLst>
        </pc:spChg>
      </pc:sldChg>
      <pc:sldMasterChg chg="setBg modSldLayout">
        <pc:chgData name="Stefan Holliland" userId="2fc507d2-9c37-40a3-a01c-fc3bce30f216" providerId="ADAL" clId="{3F387E38-569E-5040-B739-93CC4D74B17C}" dt="2025-03-12T16:46:12.122" v="9"/>
        <pc:sldMasterMkLst>
          <pc:docMk/>
          <pc:sldMasterMk cId="1023736010" sldId="2147483661"/>
        </pc:sldMasterMkLst>
        <pc:sldLayoutChg chg="setBg">
          <pc:chgData name="Stefan Holliland" userId="2fc507d2-9c37-40a3-a01c-fc3bce30f216" providerId="ADAL" clId="{3F387E38-569E-5040-B739-93CC4D74B17C}" dt="2025-03-12T16:46:12.122" v="9"/>
          <pc:sldLayoutMkLst>
            <pc:docMk/>
            <pc:sldMasterMk cId="1023736010" sldId="2147483661"/>
            <pc:sldLayoutMk cId="2823194799" sldId="2147483662"/>
          </pc:sldLayoutMkLst>
        </pc:sldLayoutChg>
      </pc:sldMasterChg>
      <pc:sldMasterChg chg="setBg modSldLayout">
        <pc:chgData name="Stefan Holliland" userId="2fc507d2-9c37-40a3-a01c-fc3bce30f216" providerId="ADAL" clId="{3F387E38-569E-5040-B739-93CC4D74B17C}" dt="2025-03-12T16:47:30.816" v="45"/>
        <pc:sldMasterMkLst>
          <pc:docMk/>
          <pc:sldMasterMk cId="2948245378" sldId="2147483663"/>
        </pc:sldMasterMkLst>
        <pc:sldLayoutChg chg="setBg">
          <pc:chgData name="Stefan Holliland" userId="2fc507d2-9c37-40a3-a01c-fc3bce30f216" providerId="ADAL" clId="{3F387E38-569E-5040-B739-93CC4D74B17C}" dt="2025-03-12T16:47:22.818" v="41"/>
          <pc:sldLayoutMkLst>
            <pc:docMk/>
            <pc:sldMasterMk cId="2948245378" sldId="2147483663"/>
            <pc:sldLayoutMk cId="1937991364" sldId="2147483664"/>
          </pc:sldLayoutMkLst>
        </pc:sldLayoutChg>
        <pc:sldLayoutChg chg="setBg">
          <pc:chgData name="Stefan Holliland" userId="2fc507d2-9c37-40a3-a01c-fc3bce30f216" providerId="ADAL" clId="{3F387E38-569E-5040-B739-93CC4D74B17C}" dt="2025-03-12T16:47:26.587" v="43"/>
          <pc:sldLayoutMkLst>
            <pc:docMk/>
            <pc:sldMasterMk cId="2948245378" sldId="2147483663"/>
            <pc:sldLayoutMk cId="3400213778" sldId="2147483677"/>
          </pc:sldLayoutMkLst>
        </pc:sldLayoutChg>
        <pc:sldLayoutChg chg="setBg">
          <pc:chgData name="Stefan Holliland" userId="2fc507d2-9c37-40a3-a01c-fc3bce30f216" providerId="ADAL" clId="{3F387E38-569E-5040-B739-93CC4D74B17C}" dt="2025-03-12T16:47:30.816" v="45"/>
          <pc:sldLayoutMkLst>
            <pc:docMk/>
            <pc:sldMasterMk cId="2948245378" sldId="2147483663"/>
            <pc:sldLayoutMk cId="3575182695" sldId="2147483678"/>
          </pc:sldLayoutMkLst>
        </pc:sldLayoutChg>
      </pc:sldMasterChg>
      <pc:sldMasterChg chg="setBg modSldLayout">
        <pc:chgData name="Stefan Holliland" userId="2fc507d2-9c37-40a3-a01c-fc3bce30f216" providerId="ADAL" clId="{3F387E38-569E-5040-B739-93CC4D74B17C}" dt="2025-03-12T16:47:48.234" v="53"/>
        <pc:sldMasterMkLst>
          <pc:docMk/>
          <pc:sldMasterMk cId="4217044977" sldId="2147483665"/>
        </pc:sldMasterMkLst>
        <pc:sldLayoutChg chg="setBg">
          <pc:chgData name="Stefan Holliland" userId="2fc507d2-9c37-40a3-a01c-fc3bce30f216" providerId="ADAL" clId="{3F387E38-569E-5040-B739-93CC4D74B17C}" dt="2025-03-12T16:47:48.234" v="53"/>
          <pc:sldLayoutMkLst>
            <pc:docMk/>
            <pc:sldMasterMk cId="4217044977" sldId="2147483665"/>
            <pc:sldLayoutMk cId="1920251055" sldId="2147483692"/>
          </pc:sldLayoutMkLst>
        </pc:sldLayoutChg>
      </pc:sldMasterChg>
      <pc:sldMasterChg chg="setBg">
        <pc:chgData name="Stefan Holliland" userId="2fc507d2-9c37-40a3-a01c-fc3bce30f216" providerId="ADAL" clId="{3F387E38-569E-5040-B739-93CC4D74B17C}" dt="2025-03-12T16:48:00.256" v="55"/>
        <pc:sldMasterMkLst>
          <pc:docMk/>
          <pc:sldMasterMk cId="73884978" sldId="2147483667"/>
        </pc:sldMasterMkLst>
      </pc:sldMasterChg>
      <pc:sldMasterChg chg="setBg modSldLayout">
        <pc:chgData name="Stefan Holliland" userId="2fc507d2-9c37-40a3-a01c-fc3bce30f216" providerId="ADAL" clId="{3F387E38-569E-5040-B739-93CC4D74B17C}" dt="2025-03-12T16:48:11.029" v="59"/>
        <pc:sldMasterMkLst>
          <pc:docMk/>
          <pc:sldMasterMk cId="456092544" sldId="2147483669"/>
        </pc:sldMasterMkLst>
        <pc:sldLayoutChg chg="setBg">
          <pc:chgData name="Stefan Holliland" userId="2fc507d2-9c37-40a3-a01c-fc3bce30f216" providerId="ADAL" clId="{3F387E38-569E-5040-B739-93CC4D74B17C}" dt="2025-03-12T16:48:11.029" v="59"/>
          <pc:sldLayoutMkLst>
            <pc:docMk/>
            <pc:sldMasterMk cId="456092544" sldId="2147483669"/>
            <pc:sldLayoutMk cId="865560684" sldId="2147483691"/>
          </pc:sldLayoutMkLst>
        </pc:sldLayoutChg>
      </pc:sldMasterChg>
      <pc:sldMasterChg chg="setBg">
        <pc:chgData name="Stefan Holliland" userId="2fc507d2-9c37-40a3-a01c-fc3bce30f216" providerId="ADAL" clId="{3F387E38-569E-5040-B739-93CC4D74B17C}" dt="2025-03-12T16:48:16.907" v="61"/>
        <pc:sldMasterMkLst>
          <pc:docMk/>
          <pc:sldMasterMk cId="3835154820" sldId="2147483671"/>
        </pc:sldMasterMkLst>
      </pc:sldMasterChg>
      <pc:sldMasterChg chg="setBg">
        <pc:chgData name="Stefan Holliland" userId="2fc507d2-9c37-40a3-a01c-fc3bce30f216" providerId="ADAL" clId="{3F387E38-569E-5040-B739-93CC4D74B17C}" dt="2025-03-12T16:48:33.032" v="71"/>
        <pc:sldMasterMkLst>
          <pc:docMk/>
          <pc:sldMasterMk cId="3191562396" sldId="2147483673"/>
        </pc:sldMasterMkLst>
      </pc:sldMasterChg>
      <pc:sldMasterChg chg="setBg">
        <pc:chgData name="Stefan Holliland" userId="2fc507d2-9c37-40a3-a01c-fc3bce30f216" providerId="ADAL" clId="{3F387E38-569E-5040-B739-93CC4D74B17C}" dt="2025-03-12T16:48:38.463" v="73"/>
        <pc:sldMasterMkLst>
          <pc:docMk/>
          <pc:sldMasterMk cId="1274462360" sldId="2147483675"/>
        </pc:sldMasterMkLst>
      </pc:sldMasterChg>
      <pc:sldMasterChg chg="setBg modSldLayout">
        <pc:chgData name="Stefan Holliland" userId="2fc507d2-9c37-40a3-a01c-fc3bce30f216" providerId="ADAL" clId="{3F387E38-569E-5040-B739-93CC4D74B17C}" dt="2025-03-12T16:46:41.307" v="21"/>
        <pc:sldMasterMkLst>
          <pc:docMk/>
          <pc:sldMasterMk cId="3348090360" sldId="2147483679"/>
        </pc:sldMasterMkLst>
        <pc:sldLayoutChg chg="setBg">
          <pc:chgData name="Stefan Holliland" userId="2fc507d2-9c37-40a3-a01c-fc3bce30f216" providerId="ADAL" clId="{3F387E38-569E-5040-B739-93CC4D74B17C}" dt="2025-03-12T16:46:41.307" v="21"/>
          <pc:sldLayoutMkLst>
            <pc:docMk/>
            <pc:sldMasterMk cId="3348090360" sldId="2147483679"/>
            <pc:sldLayoutMk cId="1942033891" sldId="2147483680"/>
          </pc:sldLayoutMkLst>
        </pc:sldLayoutChg>
      </pc:sldMasterChg>
      <pc:sldMasterChg chg="setBg modSldLayout">
        <pc:chgData name="Stefan Holliland" userId="2fc507d2-9c37-40a3-a01c-fc3bce30f216" providerId="ADAL" clId="{3F387E38-569E-5040-B739-93CC4D74B17C}" dt="2025-03-12T16:46:31.953" v="17"/>
        <pc:sldMasterMkLst>
          <pc:docMk/>
          <pc:sldMasterMk cId="3777712789" sldId="2147483681"/>
        </pc:sldMasterMkLst>
        <pc:sldLayoutChg chg="setBg">
          <pc:chgData name="Stefan Holliland" userId="2fc507d2-9c37-40a3-a01c-fc3bce30f216" providerId="ADAL" clId="{3F387E38-569E-5040-B739-93CC4D74B17C}" dt="2025-03-12T16:46:31.953" v="17"/>
          <pc:sldLayoutMkLst>
            <pc:docMk/>
            <pc:sldMasterMk cId="3777712789" sldId="2147483681"/>
            <pc:sldLayoutMk cId="1381517297" sldId="2147483682"/>
          </pc:sldLayoutMkLst>
        </pc:sldLayoutChg>
      </pc:sldMasterChg>
      <pc:sldMasterChg chg="setBg modSldLayout">
        <pc:chgData name="Stefan Holliland" userId="2fc507d2-9c37-40a3-a01c-fc3bce30f216" providerId="ADAL" clId="{3F387E38-569E-5040-B739-93CC4D74B17C}" dt="2025-03-12T16:46:23.130" v="13"/>
        <pc:sldMasterMkLst>
          <pc:docMk/>
          <pc:sldMasterMk cId="3343221947" sldId="2147483683"/>
        </pc:sldMasterMkLst>
        <pc:sldLayoutChg chg="setBg">
          <pc:chgData name="Stefan Holliland" userId="2fc507d2-9c37-40a3-a01c-fc3bce30f216" providerId="ADAL" clId="{3F387E38-569E-5040-B739-93CC4D74B17C}" dt="2025-03-12T16:46:23.130" v="13"/>
          <pc:sldLayoutMkLst>
            <pc:docMk/>
            <pc:sldMasterMk cId="3343221947" sldId="2147483683"/>
            <pc:sldLayoutMk cId="2447788943" sldId="2147483684"/>
          </pc:sldLayoutMkLst>
        </pc:sldLayoutChg>
      </pc:sldMasterChg>
      <pc:sldMasterChg chg="setBg modSldLayout">
        <pc:chgData name="Stefan Holliland" userId="2fc507d2-9c37-40a3-a01c-fc3bce30f216" providerId="ADAL" clId="{3F387E38-569E-5040-B739-93CC4D74B17C}" dt="2025-03-12T16:46:50.728" v="25"/>
        <pc:sldMasterMkLst>
          <pc:docMk/>
          <pc:sldMasterMk cId="3648893502" sldId="2147483685"/>
        </pc:sldMasterMkLst>
        <pc:sldLayoutChg chg="setBg">
          <pc:chgData name="Stefan Holliland" userId="2fc507d2-9c37-40a3-a01c-fc3bce30f216" providerId="ADAL" clId="{3F387E38-569E-5040-B739-93CC4D74B17C}" dt="2025-03-12T16:46:50.728" v="25"/>
          <pc:sldLayoutMkLst>
            <pc:docMk/>
            <pc:sldMasterMk cId="3648893502" sldId="2147483685"/>
            <pc:sldLayoutMk cId="3502987650" sldId="2147483686"/>
          </pc:sldLayoutMkLst>
        </pc:sldLayoutChg>
      </pc:sldMasterChg>
      <pc:sldMasterChg chg="setBg modSldLayout">
        <pc:chgData name="Stefan Holliland" userId="2fc507d2-9c37-40a3-a01c-fc3bce30f216" providerId="ADAL" clId="{3F387E38-569E-5040-B739-93CC4D74B17C}" dt="2025-03-12T16:46:58.827" v="29"/>
        <pc:sldMasterMkLst>
          <pc:docMk/>
          <pc:sldMasterMk cId="1547713419" sldId="2147483687"/>
        </pc:sldMasterMkLst>
        <pc:sldLayoutChg chg="setBg">
          <pc:chgData name="Stefan Holliland" userId="2fc507d2-9c37-40a3-a01c-fc3bce30f216" providerId="ADAL" clId="{3F387E38-569E-5040-B739-93CC4D74B17C}" dt="2025-03-12T16:46:58.827" v="29"/>
          <pc:sldLayoutMkLst>
            <pc:docMk/>
            <pc:sldMasterMk cId="1547713419" sldId="2147483687"/>
            <pc:sldLayoutMk cId="1784764118" sldId="2147483688"/>
          </pc:sldLayoutMkLst>
        </pc:sldLayoutChg>
      </pc:sldMasterChg>
      <pc:sldMasterChg chg="setBg modSldLayout">
        <pc:chgData name="Stefan Holliland" userId="2fc507d2-9c37-40a3-a01c-fc3bce30f216" providerId="ADAL" clId="{3F387E38-569E-5040-B739-93CC4D74B17C}" dt="2025-03-12T16:47:12.666" v="37"/>
        <pc:sldMasterMkLst>
          <pc:docMk/>
          <pc:sldMasterMk cId="2487063563" sldId="2147483689"/>
        </pc:sldMasterMkLst>
        <pc:sldLayoutChg chg="setBg">
          <pc:chgData name="Stefan Holliland" userId="2fc507d2-9c37-40a3-a01c-fc3bce30f216" providerId="ADAL" clId="{3F387E38-569E-5040-B739-93CC4D74B17C}" dt="2025-03-12T16:47:12.666" v="37"/>
          <pc:sldLayoutMkLst>
            <pc:docMk/>
            <pc:sldMasterMk cId="2487063563" sldId="2147483689"/>
            <pc:sldLayoutMk cId="341186660" sldId="2147483690"/>
          </pc:sldLayoutMkLst>
        </pc:sldLayoutChg>
      </pc:sldMasterChg>
    </pc:docChg>
  </pc:docChgLst>
  <pc:docChgLst>
    <pc:chgData name="Alice Tyler" userId="S::alice.tyler@harklondon.com::6942fb19-133d-41db-b9e0-1a166b9b79ee" providerId="AD" clId="Web-{0137D950-5D17-4C8C-A424-C012B7FCFF27}"/>
    <pc:docChg chg="modSld">
      <pc:chgData name="Alice Tyler" userId="S::alice.tyler@harklondon.com::6942fb19-133d-41db-b9e0-1a166b9b79ee" providerId="AD" clId="Web-{0137D950-5D17-4C8C-A424-C012B7FCFF27}" dt="2025-03-05T17:08:51.224" v="34" actId="20577"/>
      <pc:docMkLst>
        <pc:docMk/>
      </pc:docMkLst>
      <pc:sldChg chg="modSp">
        <pc:chgData name="Alice Tyler" userId="S::alice.tyler@harklondon.com::6942fb19-133d-41db-b9e0-1a166b9b79ee" providerId="AD" clId="Web-{0137D950-5D17-4C8C-A424-C012B7FCFF27}" dt="2025-03-05T17:02:20.007" v="6" actId="20577"/>
        <pc:sldMkLst>
          <pc:docMk/>
          <pc:sldMk cId="3493326725" sldId="256"/>
        </pc:sldMkLst>
        <pc:spChg chg="mod">
          <ac:chgData name="Alice Tyler" userId="S::alice.tyler@harklondon.com::6942fb19-133d-41db-b9e0-1a166b9b79ee" providerId="AD" clId="Web-{0137D950-5D17-4C8C-A424-C012B7FCFF27}" dt="2025-03-05T17:02:20.007" v="6" actId="20577"/>
          <ac:spMkLst>
            <pc:docMk/>
            <pc:sldMk cId="3493326725" sldId="256"/>
            <ac:spMk id="5" creationId="{7910D56B-51AC-465A-23C4-3CC713EE91D0}"/>
          </ac:spMkLst>
        </pc:spChg>
        <pc:spChg chg="mod">
          <ac:chgData name="Alice Tyler" userId="S::alice.tyler@harklondon.com::6942fb19-133d-41db-b9e0-1a166b9b79ee" providerId="AD" clId="Web-{0137D950-5D17-4C8C-A424-C012B7FCFF27}" dt="2025-03-05T17:02:13.710" v="3" actId="20577"/>
          <ac:spMkLst>
            <pc:docMk/>
            <pc:sldMk cId="3493326725" sldId="256"/>
            <ac:spMk id="6" creationId="{11A3864F-101E-9997-56E5-842474ECD9C5}"/>
          </ac:spMkLst>
        </pc:spChg>
      </pc:sldChg>
      <pc:sldChg chg="modSp">
        <pc:chgData name="Alice Tyler" userId="S::alice.tyler@harklondon.com::6942fb19-133d-41db-b9e0-1a166b9b79ee" providerId="AD" clId="Web-{0137D950-5D17-4C8C-A424-C012B7FCFF27}" dt="2025-03-05T17:08:51.224" v="34" actId="20577"/>
        <pc:sldMkLst>
          <pc:docMk/>
          <pc:sldMk cId="3207147313" sldId="258"/>
        </pc:sldMkLst>
        <pc:spChg chg="mod">
          <ac:chgData name="Alice Tyler" userId="S::alice.tyler@harklondon.com::6942fb19-133d-41db-b9e0-1a166b9b79ee" providerId="AD" clId="Web-{0137D950-5D17-4C8C-A424-C012B7FCFF27}" dt="2025-03-05T17:08:51.224" v="34" actId="20577"/>
          <ac:spMkLst>
            <pc:docMk/>
            <pc:sldMk cId="3207147313" sldId="258"/>
            <ac:spMk id="11" creationId="{BEC80174-830B-CAD4-D500-0F7CE4EBBC5D}"/>
          </ac:spMkLst>
        </pc:spChg>
      </pc:sldChg>
      <pc:sldChg chg="modSp">
        <pc:chgData name="Alice Tyler" userId="S::alice.tyler@harklondon.com::6942fb19-133d-41db-b9e0-1a166b9b79ee" providerId="AD" clId="Web-{0137D950-5D17-4C8C-A424-C012B7FCFF27}" dt="2025-03-05T17:04:26.574" v="13" actId="20577"/>
        <pc:sldMkLst>
          <pc:docMk/>
          <pc:sldMk cId="1761744855" sldId="260"/>
        </pc:sldMkLst>
        <pc:spChg chg="mod">
          <ac:chgData name="Alice Tyler" userId="S::alice.tyler@harklondon.com::6942fb19-133d-41db-b9e0-1a166b9b79ee" providerId="AD" clId="Web-{0137D950-5D17-4C8C-A424-C012B7FCFF27}" dt="2025-03-05T17:04:26.574" v="13" actId="20577"/>
          <ac:spMkLst>
            <pc:docMk/>
            <pc:sldMk cId="1761744855" sldId="260"/>
            <ac:spMk id="5" creationId="{D512150B-C080-9D39-6B4C-A3458AEFD685}"/>
          </ac:spMkLst>
        </pc:spChg>
      </pc:sldChg>
      <pc:sldChg chg="modNotes">
        <pc:chgData name="Alice Tyler" userId="S::alice.tyler@harklondon.com::6942fb19-133d-41db-b9e0-1a166b9b79ee" providerId="AD" clId="Web-{0137D950-5D17-4C8C-A424-C012B7FCFF27}" dt="2025-03-05T17:06:32.531" v="16"/>
        <pc:sldMkLst>
          <pc:docMk/>
          <pc:sldMk cId="1099087802" sldId="283"/>
        </pc:sldMkLst>
      </pc:sldChg>
      <pc:sldChg chg="modNotes">
        <pc:chgData name="Alice Tyler" userId="S::alice.tyler@harklondon.com::6942fb19-133d-41db-b9e0-1a166b9b79ee" providerId="AD" clId="Web-{0137D950-5D17-4C8C-A424-C012B7FCFF27}" dt="2025-03-05T17:06:53.313" v="19"/>
        <pc:sldMkLst>
          <pc:docMk/>
          <pc:sldMk cId="3704896215" sldId="284"/>
        </pc:sldMkLst>
      </pc:sldChg>
      <pc:sldChg chg="modNotes">
        <pc:chgData name="Alice Tyler" userId="S::alice.tyler@harklondon.com::6942fb19-133d-41db-b9e0-1a166b9b79ee" providerId="AD" clId="Web-{0137D950-5D17-4C8C-A424-C012B7FCFF27}" dt="2025-03-05T17:07:04.611" v="22"/>
        <pc:sldMkLst>
          <pc:docMk/>
          <pc:sldMk cId="1057491266" sldId="285"/>
        </pc:sldMkLst>
      </pc:sldChg>
    </pc:docChg>
  </pc:docChgLst>
  <pc:docChgLst>
    <pc:chgData name="Bryony Yanney" userId="S::bryony.yanney@harklondon.com::a65f70aa-09ee-489d-9c49-47c6bec67560" providerId="AD" clId="Web-{597C859A-CFDD-54D9-F427-06D420C5DAFA}"/>
    <pc:docChg chg="mod modSld">
      <pc:chgData name="Bryony Yanney" userId="S::bryony.yanney@harklondon.com::a65f70aa-09ee-489d-9c49-47c6bec67560" providerId="AD" clId="Web-{597C859A-CFDD-54D9-F427-06D420C5DAFA}" dt="2025-03-13T17:43:33.809" v="113"/>
      <pc:docMkLst>
        <pc:docMk/>
      </pc:docMkLst>
      <pc:sldChg chg="modNotes">
        <pc:chgData name="Bryony Yanney" userId="S::bryony.yanney@harklondon.com::a65f70aa-09ee-489d-9c49-47c6bec67560" providerId="AD" clId="Web-{597C859A-CFDD-54D9-F427-06D420C5DAFA}" dt="2025-03-13T17:39:20.096" v="96"/>
        <pc:sldMkLst>
          <pc:docMk/>
          <pc:sldMk cId="1690129584" sldId="257"/>
        </pc:sldMkLst>
      </pc:sldChg>
      <pc:sldChg chg="modSp">
        <pc:chgData name="Bryony Yanney" userId="S::bryony.yanney@harklondon.com::a65f70aa-09ee-489d-9c49-47c6bec67560" providerId="AD" clId="Web-{597C859A-CFDD-54D9-F427-06D420C5DAFA}" dt="2025-03-13T17:12:36.470" v="95"/>
        <pc:sldMkLst>
          <pc:docMk/>
          <pc:sldMk cId="1761744855" sldId="260"/>
        </pc:sldMkLst>
        <pc:graphicFrameChg chg="mod modGraphic">
          <ac:chgData name="Bryony Yanney" userId="S::bryony.yanney@harklondon.com::a65f70aa-09ee-489d-9c49-47c6bec67560" providerId="AD" clId="Web-{597C859A-CFDD-54D9-F427-06D420C5DAFA}" dt="2025-03-13T17:12:36.470" v="95"/>
          <ac:graphicFrameMkLst>
            <pc:docMk/>
            <pc:sldMk cId="1761744855" sldId="260"/>
            <ac:graphicFrameMk id="7" creationId="{715D66D8-7071-28B5-9620-45798AB7AAEB}"/>
          </ac:graphicFrameMkLst>
        </pc:graphicFrameChg>
      </pc:sldChg>
      <pc:sldChg chg="modSp modNotes">
        <pc:chgData name="Bryony Yanney" userId="S::bryony.yanney@harklondon.com::a65f70aa-09ee-489d-9c49-47c6bec67560" providerId="AD" clId="Web-{597C859A-CFDD-54D9-F427-06D420C5DAFA}" dt="2025-03-13T17:40:01.801" v="107"/>
        <pc:sldMkLst>
          <pc:docMk/>
          <pc:sldMk cId="3011137205" sldId="267"/>
        </pc:sldMkLst>
        <pc:spChg chg="mod">
          <ac:chgData name="Bryony Yanney" userId="S::bryony.yanney@harklondon.com::a65f70aa-09ee-489d-9c49-47c6bec67560" providerId="AD" clId="Web-{597C859A-CFDD-54D9-F427-06D420C5DAFA}" dt="2025-03-13T16:28:47.214" v="54" actId="20577"/>
          <ac:spMkLst>
            <pc:docMk/>
            <pc:sldMk cId="3011137205" sldId="267"/>
            <ac:spMk id="4" creationId="{834AF1AD-46A8-3E10-F4E0-F1A160FFB5AA}"/>
          </ac:spMkLst>
        </pc:spChg>
      </pc:sldChg>
      <pc:sldChg chg="modNotes">
        <pc:chgData name="Bryony Yanney" userId="S::bryony.yanney@harklondon.com::a65f70aa-09ee-489d-9c49-47c6bec67560" providerId="AD" clId="Web-{597C859A-CFDD-54D9-F427-06D420C5DAFA}" dt="2025-03-13T16:39:52.505" v="78"/>
        <pc:sldMkLst>
          <pc:docMk/>
          <pc:sldMk cId="3419097512" sldId="275"/>
        </pc:sldMkLst>
      </pc:sldChg>
      <pc:sldChg chg="modNotes">
        <pc:chgData name="Bryony Yanney" userId="S::bryony.yanney@harklondon.com::a65f70aa-09ee-489d-9c49-47c6bec67560" providerId="AD" clId="Web-{597C859A-CFDD-54D9-F427-06D420C5DAFA}" dt="2025-03-13T17:39:31.597" v="98"/>
        <pc:sldMkLst>
          <pc:docMk/>
          <pc:sldMk cId="1099087802" sldId="283"/>
        </pc:sldMkLst>
      </pc:sldChg>
      <pc:sldChg chg="modNotes">
        <pc:chgData name="Bryony Yanney" userId="S::bryony.yanney@harklondon.com::a65f70aa-09ee-489d-9c49-47c6bec67560" providerId="AD" clId="Web-{597C859A-CFDD-54D9-F427-06D420C5DAFA}" dt="2025-03-13T17:39:42.691" v="101"/>
        <pc:sldMkLst>
          <pc:docMk/>
          <pc:sldMk cId="3704896215" sldId="284"/>
        </pc:sldMkLst>
      </pc:sldChg>
      <pc:sldChg chg="modSp modNotes">
        <pc:chgData name="Bryony Yanney" userId="S::bryony.yanney@harklondon.com::a65f70aa-09ee-489d-9c49-47c6bec67560" providerId="AD" clId="Web-{597C859A-CFDD-54D9-F427-06D420C5DAFA}" dt="2025-03-13T16:40:39.788" v="91" actId="20577"/>
        <pc:sldMkLst>
          <pc:docMk/>
          <pc:sldMk cId="1057491266" sldId="285"/>
        </pc:sldMkLst>
        <pc:spChg chg="mod">
          <ac:chgData name="Bryony Yanney" userId="S::bryony.yanney@harklondon.com::a65f70aa-09ee-489d-9c49-47c6bec67560" providerId="AD" clId="Web-{597C859A-CFDD-54D9-F427-06D420C5DAFA}" dt="2025-03-13T16:40:39.788" v="91" actId="20577"/>
          <ac:spMkLst>
            <pc:docMk/>
            <pc:sldMk cId="1057491266" sldId="285"/>
            <ac:spMk id="4" creationId="{0A70A287-B24D-CBFA-8F2A-1A330A8D1576}"/>
          </ac:spMkLst>
        </pc:spChg>
      </pc:sldChg>
      <pc:sldChg chg="modNotes">
        <pc:chgData name="Bryony Yanney" userId="S::bryony.yanney@harklondon.com::a65f70aa-09ee-489d-9c49-47c6bec67560" providerId="AD" clId="Web-{597C859A-CFDD-54D9-F427-06D420C5DAFA}" dt="2025-03-13T17:40:26.708" v="112"/>
        <pc:sldMkLst>
          <pc:docMk/>
          <pc:sldMk cId="2273774373" sldId="286"/>
        </pc:sldMkLst>
      </pc:sldChg>
      <pc:sldChg chg="modSp">
        <pc:chgData name="Bryony Yanney" userId="S::bryony.yanney@harklondon.com::a65f70aa-09ee-489d-9c49-47c6bec67560" providerId="AD" clId="Web-{597C859A-CFDD-54D9-F427-06D420C5DAFA}" dt="2025-03-13T16:11:41.332" v="2" actId="20577"/>
        <pc:sldMkLst>
          <pc:docMk/>
          <pc:sldMk cId="158376313" sldId="289"/>
        </pc:sldMkLst>
        <pc:spChg chg="mod">
          <ac:chgData name="Bryony Yanney" userId="S::bryony.yanney@harklondon.com::a65f70aa-09ee-489d-9c49-47c6bec67560" providerId="AD" clId="Web-{597C859A-CFDD-54D9-F427-06D420C5DAFA}" dt="2025-03-13T16:11:41.332" v="2" actId="20577"/>
          <ac:spMkLst>
            <pc:docMk/>
            <pc:sldMk cId="158376313" sldId="289"/>
            <ac:spMk id="4" creationId="{AB52F0BB-5708-FD91-FC94-2C61D3550F80}"/>
          </ac:spMkLst>
        </pc:spChg>
      </pc:sldChg>
    </pc:docChg>
  </pc:docChgLst>
  <pc:docChgLst>
    <pc:chgData name="Stefan Holliland" userId="2fc507d2-9c37-40a3-a01c-fc3bce30f216" providerId="ADAL" clId="{F8DE6612-6E59-6346-A470-DF5C28F2512E}"/>
    <pc:docChg chg="undo custSel modSld">
      <pc:chgData name="Stefan Holliland" userId="2fc507d2-9c37-40a3-a01c-fc3bce30f216" providerId="ADAL" clId="{F8DE6612-6E59-6346-A470-DF5C28F2512E}" dt="2025-03-05T16:21:36.462" v="285" actId="18331"/>
      <pc:docMkLst>
        <pc:docMk/>
      </pc:docMkLst>
      <pc:sldChg chg="addSp delSp modSp mod">
        <pc:chgData name="Stefan Holliland" userId="2fc507d2-9c37-40a3-a01c-fc3bce30f216" providerId="ADAL" clId="{F8DE6612-6E59-6346-A470-DF5C28F2512E}" dt="2025-03-05T13:03:25.743" v="281" actId="20577"/>
        <pc:sldMkLst>
          <pc:docMk/>
          <pc:sldMk cId="3493326725" sldId="256"/>
        </pc:sldMkLst>
        <pc:spChg chg="mod">
          <ac:chgData name="Stefan Holliland" userId="2fc507d2-9c37-40a3-a01c-fc3bce30f216" providerId="ADAL" clId="{F8DE6612-6E59-6346-A470-DF5C28F2512E}" dt="2025-03-05T13:03:25.410" v="280" actId="20577"/>
          <ac:spMkLst>
            <pc:docMk/>
            <pc:sldMk cId="3493326725" sldId="256"/>
            <ac:spMk id="5" creationId="{7910D56B-51AC-465A-23C4-3CC713EE91D0}"/>
          </ac:spMkLst>
        </pc:spChg>
        <pc:spChg chg="mod">
          <ac:chgData name="Stefan Holliland" userId="2fc507d2-9c37-40a3-a01c-fc3bce30f216" providerId="ADAL" clId="{F8DE6612-6E59-6346-A470-DF5C28F2512E}" dt="2025-03-05T13:03:25.743" v="281" actId="20577"/>
          <ac:spMkLst>
            <pc:docMk/>
            <pc:sldMk cId="3493326725" sldId="256"/>
            <ac:spMk id="6" creationId="{11A3864F-101E-9997-56E5-842474ECD9C5}"/>
          </ac:spMkLst>
        </pc:spChg>
        <pc:spChg chg="add mod ord">
          <ac:chgData name="Stefan Holliland" userId="2fc507d2-9c37-40a3-a01c-fc3bce30f216" providerId="ADAL" clId="{F8DE6612-6E59-6346-A470-DF5C28F2512E}" dt="2025-03-05T13:02:55.926" v="276" actId="13244"/>
          <ac:spMkLst>
            <pc:docMk/>
            <pc:sldMk cId="3493326725" sldId="256"/>
            <ac:spMk id="14" creationId="{CE244A8A-5739-2A54-9F5D-F528DE65B1A7}"/>
          </ac:spMkLst>
        </pc:spChg>
      </pc:sldChg>
      <pc:sldChg chg="addSp delSp modSp mod">
        <pc:chgData name="Stefan Holliland" userId="2fc507d2-9c37-40a3-a01c-fc3bce30f216" providerId="ADAL" clId="{F8DE6612-6E59-6346-A470-DF5C28F2512E}" dt="2025-03-05T11:30:51.515" v="52" actId="688"/>
        <pc:sldMkLst>
          <pc:docMk/>
          <pc:sldMk cId="3207147313" sldId="258"/>
        </pc:sldMkLst>
        <pc:spChg chg="add mod">
          <ac:chgData name="Stefan Holliland" userId="2fc507d2-9c37-40a3-a01c-fc3bce30f216" providerId="ADAL" clId="{F8DE6612-6E59-6346-A470-DF5C28F2512E}" dt="2025-03-05T11:30:20.251" v="48" actId="1076"/>
          <ac:spMkLst>
            <pc:docMk/>
            <pc:sldMk cId="3207147313" sldId="258"/>
            <ac:spMk id="6" creationId="{23195303-170F-A4D2-BA57-0B0F2AB87751}"/>
          </ac:spMkLst>
        </pc:spChg>
        <pc:picChg chg="add mod">
          <ac:chgData name="Stefan Holliland" userId="2fc507d2-9c37-40a3-a01c-fc3bce30f216" providerId="ADAL" clId="{F8DE6612-6E59-6346-A470-DF5C28F2512E}" dt="2025-03-05T11:30:20.251" v="48" actId="1076"/>
          <ac:picMkLst>
            <pc:docMk/>
            <pc:sldMk cId="3207147313" sldId="258"/>
            <ac:picMk id="5" creationId="{D3AFC977-31D2-A7F3-6C25-9E93E8060352}"/>
          </ac:picMkLst>
        </pc:picChg>
        <pc:picChg chg="add mod">
          <ac:chgData name="Stefan Holliland" userId="2fc507d2-9c37-40a3-a01c-fc3bce30f216" providerId="ADAL" clId="{F8DE6612-6E59-6346-A470-DF5C28F2512E}" dt="2025-03-05T11:30:51.515" v="52" actId="688"/>
          <ac:picMkLst>
            <pc:docMk/>
            <pc:sldMk cId="3207147313" sldId="258"/>
            <ac:picMk id="9" creationId="{959A9D02-DC52-E657-0C99-6DEC894C7DEC}"/>
          </ac:picMkLst>
        </pc:picChg>
      </pc:sldChg>
      <pc:sldChg chg="addSp delSp modSp mod">
        <pc:chgData name="Stefan Holliland" userId="2fc507d2-9c37-40a3-a01c-fc3bce30f216" providerId="ADAL" clId="{F8DE6612-6E59-6346-A470-DF5C28F2512E}" dt="2025-03-05T11:32:14.812" v="60" actId="1076"/>
        <pc:sldMkLst>
          <pc:docMk/>
          <pc:sldMk cId="1761744855" sldId="260"/>
        </pc:sldMkLst>
        <pc:spChg chg="add mod">
          <ac:chgData name="Stefan Holliland" userId="2fc507d2-9c37-40a3-a01c-fc3bce30f216" providerId="ADAL" clId="{F8DE6612-6E59-6346-A470-DF5C28F2512E}" dt="2025-03-05T11:31:41.573" v="55"/>
          <ac:spMkLst>
            <pc:docMk/>
            <pc:sldMk cId="1761744855" sldId="260"/>
            <ac:spMk id="5" creationId="{D512150B-C080-9D39-6B4C-A3458AEFD685}"/>
          </ac:spMkLst>
        </pc:spChg>
        <pc:graphicFrameChg chg="mod">
          <ac:chgData name="Stefan Holliland" userId="2fc507d2-9c37-40a3-a01c-fc3bce30f216" providerId="ADAL" clId="{F8DE6612-6E59-6346-A470-DF5C28F2512E}" dt="2025-03-05T11:32:14.812" v="60" actId="1076"/>
          <ac:graphicFrameMkLst>
            <pc:docMk/>
            <pc:sldMk cId="1761744855" sldId="260"/>
            <ac:graphicFrameMk id="7" creationId="{715D66D8-7071-28B5-9620-45798AB7AAEB}"/>
          </ac:graphicFrameMkLst>
        </pc:graphicFrameChg>
      </pc:sldChg>
      <pc:sldChg chg="modSp mod">
        <pc:chgData name="Stefan Holliland" userId="2fc507d2-9c37-40a3-a01c-fc3bce30f216" providerId="ADAL" clId="{F8DE6612-6E59-6346-A470-DF5C28F2512E}" dt="2025-03-05T16:21:36.462" v="285" actId="18331"/>
        <pc:sldMkLst>
          <pc:docMk/>
          <pc:sldMk cId="1270508858" sldId="263"/>
        </pc:sldMkLst>
        <pc:picChg chg="mod">
          <ac:chgData name="Stefan Holliland" userId="2fc507d2-9c37-40a3-a01c-fc3bce30f216" providerId="ADAL" clId="{F8DE6612-6E59-6346-A470-DF5C28F2512E}" dt="2025-03-05T16:21:36.462" v="285" actId="18331"/>
          <ac:picMkLst>
            <pc:docMk/>
            <pc:sldMk cId="1270508858" sldId="263"/>
            <ac:picMk id="13" creationId="{B3006239-2404-4E8D-1F06-AC0FF1143E17}"/>
          </ac:picMkLst>
        </pc:picChg>
      </pc:sldChg>
      <pc:sldChg chg="modSp">
        <pc:chgData name="Stefan Holliland" userId="2fc507d2-9c37-40a3-a01c-fc3bce30f216" providerId="ADAL" clId="{F8DE6612-6E59-6346-A470-DF5C28F2512E}" dt="2025-03-05T11:42:26.848" v="106" actId="14826"/>
        <pc:sldMkLst>
          <pc:docMk/>
          <pc:sldMk cId="3702074730" sldId="265"/>
        </pc:sldMkLst>
        <pc:picChg chg="mod">
          <ac:chgData name="Stefan Holliland" userId="2fc507d2-9c37-40a3-a01c-fc3bce30f216" providerId="ADAL" clId="{F8DE6612-6E59-6346-A470-DF5C28F2512E}" dt="2025-03-05T11:42:26.848" v="106" actId="14826"/>
          <ac:picMkLst>
            <pc:docMk/>
            <pc:sldMk cId="3702074730" sldId="265"/>
            <ac:picMk id="10" creationId="{04040622-BAA3-C762-8DD4-4C6E627114E5}"/>
          </ac:picMkLst>
        </pc:picChg>
      </pc:sldChg>
      <pc:sldChg chg="modAnim">
        <pc:chgData name="Stefan Holliland" userId="2fc507d2-9c37-40a3-a01c-fc3bce30f216" providerId="ADAL" clId="{F8DE6612-6E59-6346-A470-DF5C28F2512E}" dt="2025-03-05T11:44:39.453" v="107"/>
        <pc:sldMkLst>
          <pc:docMk/>
          <pc:sldMk cId="3106093707" sldId="266"/>
        </pc:sldMkLst>
      </pc:sldChg>
      <pc:sldChg chg="modSp mod">
        <pc:chgData name="Stefan Holliland" userId="2fc507d2-9c37-40a3-a01c-fc3bce30f216" providerId="ADAL" clId="{F8DE6612-6E59-6346-A470-DF5C28F2512E}" dt="2025-03-05T11:46:42.455" v="111" actId="1076"/>
        <pc:sldMkLst>
          <pc:docMk/>
          <pc:sldMk cId="3419097512" sldId="275"/>
        </pc:sldMkLst>
        <pc:spChg chg="mod">
          <ac:chgData name="Stefan Holliland" userId="2fc507d2-9c37-40a3-a01c-fc3bce30f216" providerId="ADAL" clId="{F8DE6612-6E59-6346-A470-DF5C28F2512E}" dt="2025-03-05T11:46:42.455" v="111" actId="1076"/>
          <ac:spMkLst>
            <pc:docMk/>
            <pc:sldMk cId="3419097512" sldId="275"/>
            <ac:spMk id="6" creationId="{795CC10A-05EF-B669-21CF-ECB36928B50E}"/>
          </ac:spMkLst>
        </pc:spChg>
      </pc:sldChg>
      <pc:sldChg chg="addSp modSp">
        <pc:chgData name="Stefan Holliland" userId="2fc507d2-9c37-40a3-a01c-fc3bce30f216" providerId="ADAL" clId="{F8DE6612-6E59-6346-A470-DF5C28F2512E}" dt="2025-03-05T11:33:19.567" v="62" actId="167"/>
        <pc:sldMkLst>
          <pc:docMk/>
          <pc:sldMk cId="421582423" sldId="279"/>
        </pc:sldMkLst>
        <pc:picChg chg="add mod">
          <ac:chgData name="Stefan Holliland" userId="2fc507d2-9c37-40a3-a01c-fc3bce30f216" providerId="ADAL" clId="{F8DE6612-6E59-6346-A470-DF5C28F2512E}" dt="2025-03-05T11:33:19.567" v="62" actId="167"/>
          <ac:picMkLst>
            <pc:docMk/>
            <pc:sldMk cId="421582423" sldId="279"/>
            <ac:picMk id="6" creationId="{837EFC30-5C3A-8F20-41A9-F6693DA70417}"/>
          </ac:picMkLst>
        </pc:picChg>
      </pc:sldChg>
      <pc:sldChg chg="addSp delSp modSp mod">
        <pc:chgData name="Stefan Holliland" userId="2fc507d2-9c37-40a3-a01c-fc3bce30f216" providerId="ADAL" clId="{F8DE6612-6E59-6346-A470-DF5C28F2512E}" dt="2025-03-05T11:34:50.705" v="88" actId="1076"/>
        <pc:sldMkLst>
          <pc:docMk/>
          <pc:sldMk cId="3480288892" sldId="280"/>
        </pc:sldMkLst>
        <pc:picChg chg="mod">
          <ac:chgData name="Stefan Holliland" userId="2fc507d2-9c37-40a3-a01c-fc3bce30f216" providerId="ADAL" clId="{F8DE6612-6E59-6346-A470-DF5C28F2512E}" dt="2025-03-05T11:34:05.402" v="74" actId="1076"/>
          <ac:picMkLst>
            <pc:docMk/>
            <pc:sldMk cId="3480288892" sldId="280"/>
            <ac:picMk id="21" creationId="{CBB3B0ED-B8AD-6010-E58D-E24515ACB739}"/>
          </ac:picMkLst>
        </pc:picChg>
        <pc:picChg chg="mod">
          <ac:chgData name="Stefan Holliland" userId="2fc507d2-9c37-40a3-a01c-fc3bce30f216" providerId="ADAL" clId="{F8DE6612-6E59-6346-A470-DF5C28F2512E}" dt="2025-03-05T11:34:06.785" v="75" actId="1076"/>
          <ac:picMkLst>
            <pc:docMk/>
            <pc:sldMk cId="3480288892" sldId="280"/>
            <ac:picMk id="23" creationId="{CAD77108-4AF3-EBB0-256B-82D73ABBA7A5}"/>
          </ac:picMkLst>
        </pc:picChg>
        <pc:picChg chg="add mod">
          <ac:chgData name="Stefan Holliland" userId="2fc507d2-9c37-40a3-a01c-fc3bce30f216" providerId="ADAL" clId="{F8DE6612-6E59-6346-A470-DF5C28F2512E}" dt="2025-03-05T11:34:50.705" v="88" actId="1076"/>
          <ac:picMkLst>
            <pc:docMk/>
            <pc:sldMk cId="3480288892" sldId="280"/>
            <ac:picMk id="27" creationId="{2049DB63-B243-DFFD-35B7-6959E852BF81}"/>
          </ac:picMkLst>
        </pc:picChg>
        <pc:picChg chg="mod">
          <ac:chgData name="Stefan Holliland" userId="2fc507d2-9c37-40a3-a01c-fc3bce30f216" providerId="ADAL" clId="{F8DE6612-6E59-6346-A470-DF5C28F2512E}" dt="2025-03-05T11:34:17.776" v="82" actId="167"/>
          <ac:picMkLst>
            <pc:docMk/>
            <pc:sldMk cId="3480288892" sldId="280"/>
            <ac:picMk id="43" creationId="{86FE6A46-69DC-6E2D-B679-FFCA28E8E74B}"/>
          </ac:picMkLst>
        </pc:picChg>
        <pc:picChg chg="mod">
          <ac:chgData name="Stefan Holliland" userId="2fc507d2-9c37-40a3-a01c-fc3bce30f216" providerId="ADAL" clId="{F8DE6612-6E59-6346-A470-DF5C28F2512E}" dt="2025-03-05T11:34:42.860" v="86" actId="1076"/>
          <ac:picMkLst>
            <pc:docMk/>
            <pc:sldMk cId="3480288892" sldId="280"/>
            <ac:picMk id="51" creationId="{ED604CB6-0CE8-6C25-0492-5460ECF9C8A7}"/>
          </ac:picMkLst>
        </pc:picChg>
      </pc:sldChg>
      <pc:sldChg chg="modSp mod">
        <pc:chgData name="Stefan Holliland" userId="2fc507d2-9c37-40a3-a01c-fc3bce30f216" providerId="ADAL" clId="{F8DE6612-6E59-6346-A470-DF5C28F2512E}" dt="2025-03-05T11:35:11.799" v="89" actId="1076"/>
        <pc:sldMkLst>
          <pc:docMk/>
          <pc:sldMk cId="1794968663" sldId="281"/>
        </pc:sldMkLst>
        <pc:picChg chg="mod">
          <ac:chgData name="Stefan Holliland" userId="2fc507d2-9c37-40a3-a01c-fc3bce30f216" providerId="ADAL" clId="{F8DE6612-6E59-6346-A470-DF5C28F2512E}" dt="2025-03-05T11:35:11.799" v="89" actId="1076"/>
          <ac:picMkLst>
            <pc:docMk/>
            <pc:sldMk cId="1794968663" sldId="281"/>
            <ac:picMk id="10" creationId="{DCAAA9F6-C7DE-BA09-14AB-5D3A318F3386}"/>
          </ac:picMkLst>
        </pc:picChg>
      </pc:sldChg>
      <pc:sldChg chg="modSp mod">
        <pc:chgData name="Stefan Holliland" userId="2fc507d2-9c37-40a3-a01c-fc3bce30f216" providerId="ADAL" clId="{F8DE6612-6E59-6346-A470-DF5C28F2512E}" dt="2025-03-05T11:37:57.913" v="92" actId="207"/>
        <pc:sldMkLst>
          <pc:docMk/>
          <pc:sldMk cId="3930974598" sldId="282"/>
        </pc:sldMkLst>
        <pc:picChg chg="mod">
          <ac:chgData name="Stefan Holliland" userId="2fc507d2-9c37-40a3-a01c-fc3bce30f216" providerId="ADAL" clId="{F8DE6612-6E59-6346-A470-DF5C28F2512E}" dt="2025-03-05T11:37:57.913" v="92" actId="207"/>
          <ac:picMkLst>
            <pc:docMk/>
            <pc:sldMk cId="3930974598" sldId="282"/>
            <ac:picMk id="7" creationId="{65459DFC-AC50-3990-4647-98C811907153}"/>
          </ac:picMkLst>
        </pc:picChg>
      </pc:sldChg>
      <pc:sldChg chg="addSp modSp mod">
        <pc:chgData name="Stefan Holliland" userId="2fc507d2-9c37-40a3-a01c-fc3bce30f216" providerId="ADAL" clId="{F8DE6612-6E59-6346-A470-DF5C28F2512E}" dt="2025-03-05T11:39:53.974" v="105" actId="767"/>
        <pc:sldMkLst>
          <pc:docMk/>
          <pc:sldMk cId="1099087802" sldId="283"/>
        </pc:sldMkLst>
        <pc:spChg chg="mod">
          <ac:chgData name="Stefan Holliland" userId="2fc507d2-9c37-40a3-a01c-fc3bce30f216" providerId="ADAL" clId="{F8DE6612-6E59-6346-A470-DF5C28F2512E}" dt="2025-03-05T11:39:39.533" v="103" actId="1076"/>
          <ac:spMkLst>
            <pc:docMk/>
            <pc:sldMk cId="1099087802" sldId="283"/>
            <ac:spMk id="16" creationId="{739AA09B-1BA0-9F8B-D82C-79A069A12C50}"/>
          </ac:spMkLst>
        </pc:spChg>
      </pc:sldChg>
      <pc:sldChg chg="addSp delSp modSp mod">
        <pc:chgData name="Stefan Holliland" userId="2fc507d2-9c37-40a3-a01c-fc3bce30f216" providerId="ADAL" clId="{F8DE6612-6E59-6346-A470-DF5C28F2512E}" dt="2025-03-05T11:47:25.223" v="119" actId="13244"/>
        <pc:sldMkLst>
          <pc:docMk/>
          <pc:sldMk cId="501292196" sldId="287"/>
        </pc:sldMkLst>
        <pc:grpChg chg="mod ord modVis">
          <ac:chgData name="Stefan Holliland" userId="2fc507d2-9c37-40a3-a01c-fc3bce30f216" providerId="ADAL" clId="{F8DE6612-6E59-6346-A470-DF5C28F2512E}" dt="2025-03-05T11:47:13.021" v="118" actId="13244"/>
          <ac:grpSpMkLst>
            <pc:docMk/>
            <pc:sldMk cId="501292196" sldId="287"/>
            <ac:grpSpMk id="16" creationId="{B21898A9-B3F0-D723-F76A-52F7449524C0}"/>
          </ac:grpSpMkLst>
        </pc:grpChg>
        <pc:picChg chg="ord">
          <ac:chgData name="Stefan Holliland" userId="2fc507d2-9c37-40a3-a01c-fc3bce30f216" providerId="ADAL" clId="{F8DE6612-6E59-6346-A470-DF5C28F2512E}" dt="2025-03-05T11:47:25.223" v="119" actId="13244"/>
          <ac:picMkLst>
            <pc:docMk/>
            <pc:sldMk cId="501292196" sldId="287"/>
            <ac:picMk id="18" creationId="{B40670CE-C876-B62D-2CFE-C9AC44EF634F}"/>
          </ac:picMkLst>
        </pc:picChg>
      </pc:sldChg>
      <pc:sldChg chg="addSp delSp modSp mod modAnim">
        <pc:chgData name="Stefan Holliland" userId="2fc507d2-9c37-40a3-a01c-fc3bce30f216" providerId="ADAL" clId="{F8DE6612-6E59-6346-A470-DF5C28F2512E}" dt="2025-03-05T11:50:09.762" v="141"/>
        <pc:sldMkLst>
          <pc:docMk/>
          <pc:sldMk cId="444647580" sldId="288"/>
        </pc:sldMkLst>
        <pc:grpChg chg="mod modVis">
          <ac:chgData name="Stefan Holliland" userId="2fc507d2-9c37-40a3-a01c-fc3bce30f216" providerId="ADAL" clId="{F8DE6612-6E59-6346-A470-DF5C28F2512E}" dt="2025-03-05T11:49:02.725" v="136" actId="14429"/>
          <ac:grpSpMkLst>
            <pc:docMk/>
            <pc:sldMk cId="444647580" sldId="288"/>
            <ac:grpSpMk id="20" creationId="{D6D24A5E-8CBD-D606-5147-46DD162BB587}"/>
          </ac:grpSpMkLst>
        </pc:grpChg>
        <pc:picChg chg="mod modVis">
          <ac:chgData name="Stefan Holliland" userId="2fc507d2-9c37-40a3-a01c-fc3bce30f216" providerId="ADAL" clId="{F8DE6612-6E59-6346-A470-DF5C28F2512E}" dt="2025-03-05T11:49:03.301" v="137" actId="14429"/>
          <ac:picMkLst>
            <pc:docMk/>
            <pc:sldMk cId="444647580" sldId="288"/>
            <ac:picMk id="19" creationId="{887C5323-B5E6-A046-1818-2B2E7A783EFD}"/>
          </ac:picMkLst>
        </pc:picChg>
      </pc:sldChg>
      <pc:sldChg chg="addSp delSp modSp mod">
        <pc:chgData name="Stefan Holliland" userId="2fc507d2-9c37-40a3-a01c-fc3bce30f216" providerId="ADAL" clId="{F8DE6612-6E59-6346-A470-DF5C28F2512E}" dt="2025-03-05T11:53:02.715" v="193" actId="1076"/>
        <pc:sldMkLst>
          <pc:docMk/>
          <pc:sldMk cId="158376313" sldId="289"/>
        </pc:sldMkLst>
        <pc:spChg chg="mod">
          <ac:chgData name="Stefan Holliland" userId="2fc507d2-9c37-40a3-a01c-fc3bce30f216" providerId="ADAL" clId="{F8DE6612-6E59-6346-A470-DF5C28F2512E}" dt="2025-03-05T11:50:43.979" v="142" actId="14100"/>
          <ac:spMkLst>
            <pc:docMk/>
            <pc:sldMk cId="158376313" sldId="289"/>
            <ac:spMk id="4" creationId="{AB52F0BB-5708-FD91-FC94-2C61D3550F80}"/>
          </ac:spMkLst>
        </pc:spChg>
        <pc:picChg chg="add mod">
          <ac:chgData name="Stefan Holliland" userId="2fc507d2-9c37-40a3-a01c-fc3bce30f216" providerId="ADAL" clId="{F8DE6612-6E59-6346-A470-DF5C28F2512E}" dt="2025-03-05T11:52:37.910" v="182" actId="1076"/>
          <ac:picMkLst>
            <pc:docMk/>
            <pc:sldMk cId="158376313" sldId="289"/>
            <ac:picMk id="14" creationId="{AD49DD92-8496-704E-4C55-C0B18064DF11}"/>
          </ac:picMkLst>
        </pc:picChg>
        <pc:picChg chg="mod">
          <ac:chgData name="Stefan Holliland" userId="2fc507d2-9c37-40a3-a01c-fc3bce30f216" providerId="ADAL" clId="{F8DE6612-6E59-6346-A470-DF5C28F2512E}" dt="2025-03-05T11:53:02.715" v="193" actId="1076"/>
          <ac:picMkLst>
            <pc:docMk/>
            <pc:sldMk cId="158376313" sldId="289"/>
            <ac:picMk id="17" creationId="{375FCE6E-9AC4-1C2D-D68D-037895D7974B}"/>
          </ac:picMkLst>
        </pc:picChg>
        <pc:picChg chg="add mod ord">
          <ac:chgData name="Stefan Holliland" userId="2fc507d2-9c37-40a3-a01c-fc3bce30f216" providerId="ADAL" clId="{F8DE6612-6E59-6346-A470-DF5C28F2512E}" dt="2025-03-05T11:52:54.234" v="189" actId="1076"/>
          <ac:picMkLst>
            <pc:docMk/>
            <pc:sldMk cId="158376313" sldId="289"/>
            <ac:picMk id="20" creationId="{EA09D9FB-45AA-7C4D-EE77-AE54696EABF5}"/>
          </ac:picMkLst>
        </pc:picChg>
        <pc:picChg chg="mod">
          <ac:chgData name="Stefan Holliland" userId="2fc507d2-9c37-40a3-a01c-fc3bce30f216" providerId="ADAL" clId="{F8DE6612-6E59-6346-A470-DF5C28F2512E}" dt="2025-03-05T11:51:22.069" v="152" actId="1076"/>
          <ac:picMkLst>
            <pc:docMk/>
            <pc:sldMk cId="158376313" sldId="289"/>
            <ac:picMk id="21" creationId="{396A1EE0-CE80-E6CF-5212-A19BB3F89405}"/>
          </ac:picMkLst>
        </pc:picChg>
        <pc:picChg chg="mod">
          <ac:chgData name="Stefan Holliland" userId="2fc507d2-9c37-40a3-a01c-fc3bce30f216" providerId="ADAL" clId="{F8DE6612-6E59-6346-A470-DF5C28F2512E}" dt="2025-03-05T11:51:54.246" v="161" actId="1076"/>
          <ac:picMkLst>
            <pc:docMk/>
            <pc:sldMk cId="158376313" sldId="289"/>
            <ac:picMk id="22" creationId="{CF83A431-F278-4AA2-9188-D85B2FA921C7}"/>
          </ac:picMkLst>
        </pc:picChg>
      </pc:sldChg>
    </pc:docChg>
  </pc:docChgLst>
  <pc:docChgLst>
    <pc:chgData name="Alice Tyler" userId="S::alice.tyler@harklondon.com::6942fb19-133d-41db-b9e0-1a166b9b79ee" providerId="AD" clId="Web-{3067F9DF-E3D0-4207-0B10-E5579289B62A}"/>
    <pc:docChg chg="modSld">
      <pc:chgData name="Alice Tyler" userId="S::alice.tyler@harklondon.com::6942fb19-133d-41db-b9e0-1a166b9b79ee" providerId="AD" clId="Web-{3067F9DF-E3D0-4207-0B10-E5579289B62A}" dt="2025-03-10T09:53:20.431" v="17"/>
      <pc:docMkLst>
        <pc:docMk/>
      </pc:docMkLst>
      <pc:sldChg chg="modSp modNotes">
        <pc:chgData name="Alice Tyler" userId="S::alice.tyler@harklondon.com::6942fb19-133d-41db-b9e0-1a166b9b79ee" providerId="AD" clId="Web-{3067F9DF-E3D0-4207-0B10-E5579289B62A}" dt="2025-03-10T09:53:20.431" v="17"/>
        <pc:sldMkLst>
          <pc:docMk/>
          <pc:sldMk cId="3419097512" sldId="275"/>
        </pc:sldMkLst>
        <pc:spChg chg="mod">
          <ac:chgData name="Alice Tyler" userId="S::alice.tyler@harklondon.com::6942fb19-133d-41db-b9e0-1a166b9b79ee" providerId="AD" clId="Web-{3067F9DF-E3D0-4207-0B10-E5579289B62A}" dt="2025-03-10T09:51:49.288" v="4" actId="20577"/>
          <ac:spMkLst>
            <pc:docMk/>
            <pc:sldMk cId="3419097512" sldId="275"/>
            <ac:spMk id="6" creationId="{795CC10A-05EF-B669-21CF-ECB36928B50E}"/>
          </ac:spMkLst>
        </pc:spChg>
      </pc:sldChg>
      <pc:sldChg chg="modSp">
        <pc:chgData name="Alice Tyler" userId="S::alice.tyler@harklondon.com::6942fb19-133d-41db-b9e0-1a166b9b79ee" providerId="AD" clId="Web-{3067F9DF-E3D0-4207-0B10-E5579289B62A}" dt="2025-03-10T09:53:00.306" v="15" actId="20577"/>
        <pc:sldMkLst>
          <pc:docMk/>
          <pc:sldMk cId="501292196" sldId="287"/>
        </pc:sldMkLst>
        <pc:spChg chg="mod">
          <ac:chgData name="Alice Tyler" userId="S::alice.tyler@harklondon.com::6942fb19-133d-41db-b9e0-1a166b9b79ee" providerId="AD" clId="Web-{3067F9DF-E3D0-4207-0B10-E5579289B62A}" dt="2025-03-10T09:53:00.306" v="15" actId="20577"/>
          <ac:spMkLst>
            <pc:docMk/>
            <pc:sldMk cId="501292196" sldId="287"/>
            <ac:spMk id="15" creationId="{668EEE3A-1BDC-530D-F03B-813D06DD67FD}"/>
          </ac:spMkLst>
        </pc:spChg>
      </pc:sldChg>
      <pc:sldChg chg="modSp">
        <pc:chgData name="Alice Tyler" userId="S::alice.tyler@harklondon.com::6942fb19-133d-41db-b9e0-1a166b9b79ee" providerId="AD" clId="Web-{3067F9DF-E3D0-4207-0B10-E5579289B62A}" dt="2025-03-10T09:52:48.727" v="14"/>
        <pc:sldMkLst>
          <pc:docMk/>
          <pc:sldMk cId="444647580" sldId="288"/>
        </pc:sldMkLst>
      </pc:sldChg>
      <pc:sldChg chg="modSp">
        <pc:chgData name="Alice Tyler" userId="S::alice.tyler@harklondon.com::6942fb19-133d-41db-b9e0-1a166b9b79ee" providerId="AD" clId="Web-{3067F9DF-E3D0-4207-0B10-E5579289B62A}" dt="2025-03-10T09:51:41.257" v="3"/>
        <pc:sldMkLst>
          <pc:docMk/>
          <pc:sldMk cId="158376313" sldId="289"/>
        </pc:sldMkLst>
        <pc:spChg chg="mod">
          <ac:chgData name="Alice Tyler" userId="S::alice.tyler@harklondon.com::6942fb19-133d-41db-b9e0-1a166b9b79ee" providerId="AD" clId="Web-{3067F9DF-E3D0-4207-0B10-E5579289B62A}" dt="2025-03-10T09:51:41.257" v="3"/>
          <ac:spMkLst>
            <pc:docMk/>
            <pc:sldMk cId="158376313" sldId="289"/>
            <ac:spMk id="7" creationId="{1AE7E0C8-0E26-BD58-FF15-0FFBFB8D461B}"/>
          </ac:spMkLst>
        </pc:spChg>
      </pc:sldChg>
    </pc:docChg>
  </pc:docChgLst>
  <pc:docChgLst>
    <pc:chgData name="Alice Tyler" userId="6942fb19-133d-41db-b9e0-1a166b9b79ee" providerId="ADAL" clId="{50A8A393-FC5B-814F-A0CC-FA60B649BF40}"/>
    <pc:docChg chg="custSel modSld modMainMaster">
      <pc:chgData name="Alice Tyler" userId="6942fb19-133d-41db-b9e0-1a166b9b79ee" providerId="ADAL" clId="{50A8A393-FC5B-814F-A0CC-FA60B649BF40}" dt="2025-03-13T18:38:54.117" v="161" actId="18331"/>
      <pc:docMkLst>
        <pc:docMk/>
      </pc:docMkLst>
      <pc:sldChg chg="modSp mod setBg">
        <pc:chgData name="Alice Tyler" userId="6942fb19-133d-41db-b9e0-1a166b9b79ee" providerId="ADAL" clId="{50A8A393-FC5B-814F-A0CC-FA60B649BF40}" dt="2025-03-13T18:38:54.117" v="161" actId="18331"/>
        <pc:sldMkLst>
          <pc:docMk/>
          <pc:sldMk cId="3493326725" sldId="256"/>
        </pc:sldMkLst>
        <pc:spChg chg="mod">
          <ac:chgData name="Alice Tyler" userId="6942fb19-133d-41db-b9e0-1a166b9b79ee" providerId="ADAL" clId="{50A8A393-FC5B-814F-A0CC-FA60B649BF40}" dt="2025-03-13T09:49:53.630" v="101" actId="790"/>
          <ac:spMkLst>
            <pc:docMk/>
            <pc:sldMk cId="3493326725" sldId="256"/>
            <ac:spMk id="4" creationId="{BCF2E783-9027-AFD5-E045-2E5956C87E2A}"/>
          </ac:spMkLst>
        </pc:spChg>
        <pc:spChg chg="mod">
          <ac:chgData name="Alice Tyler" userId="6942fb19-133d-41db-b9e0-1a166b9b79ee" providerId="ADAL" clId="{50A8A393-FC5B-814F-A0CC-FA60B649BF40}" dt="2025-03-13T09:49:53.630" v="101" actId="790"/>
          <ac:spMkLst>
            <pc:docMk/>
            <pc:sldMk cId="3493326725" sldId="256"/>
            <ac:spMk id="5" creationId="{7910D56B-51AC-465A-23C4-3CC713EE91D0}"/>
          </ac:spMkLst>
        </pc:spChg>
        <pc:spChg chg="mod">
          <ac:chgData name="Alice Tyler" userId="6942fb19-133d-41db-b9e0-1a166b9b79ee" providerId="ADAL" clId="{50A8A393-FC5B-814F-A0CC-FA60B649BF40}" dt="2025-03-13T09:49:53.630" v="101" actId="790"/>
          <ac:spMkLst>
            <pc:docMk/>
            <pc:sldMk cId="3493326725" sldId="256"/>
            <ac:spMk id="6" creationId="{11A3864F-101E-9997-56E5-842474ECD9C5}"/>
          </ac:spMkLst>
        </pc:spChg>
        <pc:spChg chg="mod">
          <ac:chgData name="Alice Tyler" userId="6942fb19-133d-41db-b9e0-1a166b9b79ee" providerId="ADAL" clId="{50A8A393-FC5B-814F-A0CC-FA60B649BF40}" dt="2025-03-13T09:49:53.630" v="101" actId="790"/>
          <ac:spMkLst>
            <pc:docMk/>
            <pc:sldMk cId="3493326725" sldId="256"/>
            <ac:spMk id="14" creationId="{CE244A8A-5739-2A54-9F5D-F528DE65B1A7}"/>
          </ac:spMkLst>
        </pc:spChg>
        <pc:spChg chg="mod">
          <ac:chgData name="Alice Tyler" userId="6942fb19-133d-41db-b9e0-1a166b9b79ee" providerId="ADAL" clId="{50A8A393-FC5B-814F-A0CC-FA60B649BF40}" dt="2025-03-13T09:49:53.630" v="101" actId="790"/>
          <ac:spMkLst>
            <pc:docMk/>
            <pc:sldMk cId="3493326725" sldId="256"/>
            <ac:spMk id="29" creationId="{C46BE1F1-E0BF-6E81-2279-C8E18E190CB7}"/>
          </ac:spMkLst>
        </pc:spChg>
        <pc:spChg chg="mod">
          <ac:chgData name="Alice Tyler" userId="6942fb19-133d-41db-b9e0-1a166b9b79ee" providerId="ADAL" clId="{50A8A393-FC5B-814F-A0CC-FA60B649BF40}" dt="2025-03-13T09:49:53.630" v="101" actId="790"/>
          <ac:spMkLst>
            <pc:docMk/>
            <pc:sldMk cId="3493326725" sldId="256"/>
            <ac:spMk id="36" creationId="{2F95A670-D75F-A7BD-49B1-320C68868427}"/>
          </ac:spMkLst>
        </pc:spChg>
        <pc:spChg chg="mod">
          <ac:chgData name="Alice Tyler" userId="6942fb19-133d-41db-b9e0-1a166b9b79ee" providerId="ADAL" clId="{50A8A393-FC5B-814F-A0CC-FA60B649BF40}" dt="2025-03-13T09:49:53.630" v="101" actId="790"/>
          <ac:spMkLst>
            <pc:docMk/>
            <pc:sldMk cId="3493326725" sldId="256"/>
            <ac:spMk id="37" creationId="{BD70B3D9-1C46-E0EB-7E7A-42A36E601D0E}"/>
          </ac:spMkLst>
        </pc:spChg>
      </pc:sldChg>
      <pc:sldChg chg="modSp mod setBg">
        <pc:chgData name="Alice Tyler" userId="6942fb19-133d-41db-b9e0-1a166b9b79ee" providerId="ADAL" clId="{50A8A393-FC5B-814F-A0CC-FA60B649BF40}" dt="2025-03-13T18:38:54.117" v="161" actId="18331"/>
        <pc:sldMkLst>
          <pc:docMk/>
          <pc:sldMk cId="1690129584" sldId="257"/>
        </pc:sldMkLst>
        <pc:spChg chg="mod">
          <ac:chgData name="Alice Tyler" userId="6942fb19-133d-41db-b9e0-1a166b9b79ee" providerId="ADAL" clId="{50A8A393-FC5B-814F-A0CC-FA60B649BF40}" dt="2025-03-13T09:49:53.630" v="101" actId="790"/>
          <ac:spMkLst>
            <pc:docMk/>
            <pc:sldMk cId="1690129584" sldId="257"/>
            <ac:spMk id="3" creationId="{EAC0BE93-7152-268A-C9DB-50161756C4A6}"/>
          </ac:spMkLst>
        </pc:spChg>
        <pc:spChg chg="mod">
          <ac:chgData name="Alice Tyler" userId="6942fb19-133d-41db-b9e0-1a166b9b79ee" providerId="ADAL" clId="{50A8A393-FC5B-814F-A0CC-FA60B649BF40}" dt="2025-03-13T09:49:53.630" v="101" actId="790"/>
          <ac:spMkLst>
            <pc:docMk/>
            <pc:sldMk cId="1690129584" sldId="257"/>
            <ac:spMk id="10" creationId="{F83805F5-4A48-C62D-F76B-005043142564}"/>
          </ac:spMkLst>
        </pc:spChg>
        <pc:spChg chg="mod">
          <ac:chgData name="Alice Tyler" userId="6942fb19-133d-41db-b9e0-1a166b9b79ee" providerId="ADAL" clId="{50A8A393-FC5B-814F-A0CC-FA60B649BF40}" dt="2025-03-13T09:49:53.630" v="101" actId="790"/>
          <ac:spMkLst>
            <pc:docMk/>
            <pc:sldMk cId="1690129584" sldId="257"/>
            <ac:spMk id="11" creationId="{AAFF4E4A-4A62-40D7-D5E1-775B65009C32}"/>
          </ac:spMkLst>
        </pc:spChg>
      </pc:sldChg>
      <pc:sldChg chg="modSp mod setBg">
        <pc:chgData name="Alice Tyler" userId="6942fb19-133d-41db-b9e0-1a166b9b79ee" providerId="ADAL" clId="{50A8A393-FC5B-814F-A0CC-FA60B649BF40}" dt="2025-03-13T18:38:54.117" v="161" actId="18331"/>
        <pc:sldMkLst>
          <pc:docMk/>
          <pc:sldMk cId="3207147313" sldId="258"/>
        </pc:sldMkLst>
        <pc:spChg chg="mod">
          <ac:chgData name="Alice Tyler" userId="6942fb19-133d-41db-b9e0-1a166b9b79ee" providerId="ADAL" clId="{50A8A393-FC5B-814F-A0CC-FA60B649BF40}" dt="2025-03-13T09:49:53.630" v="101" actId="790"/>
          <ac:spMkLst>
            <pc:docMk/>
            <pc:sldMk cId="3207147313" sldId="258"/>
            <ac:spMk id="3" creationId="{6774E314-2BB0-0643-AD7B-B421B2B1EF28}"/>
          </ac:spMkLst>
        </pc:spChg>
        <pc:spChg chg="mod">
          <ac:chgData name="Alice Tyler" userId="6942fb19-133d-41db-b9e0-1a166b9b79ee" providerId="ADAL" clId="{50A8A393-FC5B-814F-A0CC-FA60B649BF40}" dt="2025-03-13T09:49:53.630" v="101" actId="790"/>
          <ac:spMkLst>
            <pc:docMk/>
            <pc:sldMk cId="3207147313" sldId="258"/>
            <ac:spMk id="6" creationId="{23195303-170F-A4D2-BA57-0B0F2AB87751}"/>
          </ac:spMkLst>
        </pc:spChg>
        <pc:spChg chg="mod">
          <ac:chgData name="Alice Tyler" userId="6942fb19-133d-41db-b9e0-1a166b9b79ee" providerId="ADAL" clId="{50A8A393-FC5B-814F-A0CC-FA60B649BF40}" dt="2025-03-13T09:49:53.630" v="101" actId="790"/>
          <ac:spMkLst>
            <pc:docMk/>
            <pc:sldMk cId="3207147313" sldId="258"/>
            <ac:spMk id="10" creationId="{D21802C3-0C5C-4939-F20E-D3D8604683F3}"/>
          </ac:spMkLst>
        </pc:spChg>
        <pc:spChg chg="mod">
          <ac:chgData name="Alice Tyler" userId="6942fb19-133d-41db-b9e0-1a166b9b79ee" providerId="ADAL" clId="{50A8A393-FC5B-814F-A0CC-FA60B649BF40}" dt="2025-03-13T09:49:53.630" v="101" actId="790"/>
          <ac:spMkLst>
            <pc:docMk/>
            <pc:sldMk cId="3207147313" sldId="258"/>
            <ac:spMk id="11" creationId="{BEC80174-830B-CAD4-D500-0F7CE4EBBC5D}"/>
          </ac:spMkLst>
        </pc:spChg>
      </pc:sldChg>
      <pc:sldChg chg="modSp mod setBg">
        <pc:chgData name="Alice Tyler" userId="6942fb19-133d-41db-b9e0-1a166b9b79ee" providerId="ADAL" clId="{50A8A393-FC5B-814F-A0CC-FA60B649BF40}" dt="2025-03-13T18:38:54.117" v="161" actId="18331"/>
        <pc:sldMkLst>
          <pc:docMk/>
          <pc:sldMk cId="2643493187" sldId="259"/>
        </pc:sldMkLst>
        <pc:spChg chg="mod">
          <ac:chgData name="Alice Tyler" userId="6942fb19-133d-41db-b9e0-1a166b9b79ee" providerId="ADAL" clId="{50A8A393-FC5B-814F-A0CC-FA60B649BF40}" dt="2025-03-13T09:49:53.630" v="101" actId="790"/>
          <ac:spMkLst>
            <pc:docMk/>
            <pc:sldMk cId="2643493187" sldId="259"/>
            <ac:spMk id="2" creationId="{D282B177-E63E-9831-6EFA-8A61B991F800}"/>
          </ac:spMkLst>
        </pc:spChg>
        <pc:spChg chg="mod">
          <ac:chgData name="Alice Tyler" userId="6942fb19-133d-41db-b9e0-1a166b9b79ee" providerId="ADAL" clId="{50A8A393-FC5B-814F-A0CC-FA60B649BF40}" dt="2025-03-13T09:49:53.630" v="101" actId="790"/>
          <ac:spMkLst>
            <pc:docMk/>
            <pc:sldMk cId="2643493187" sldId="259"/>
            <ac:spMk id="4" creationId="{CD3D087B-C405-F7F0-25F8-937B52037C22}"/>
          </ac:spMkLst>
        </pc:spChg>
        <pc:spChg chg="mod">
          <ac:chgData name="Alice Tyler" userId="6942fb19-133d-41db-b9e0-1a166b9b79ee" providerId="ADAL" clId="{50A8A393-FC5B-814F-A0CC-FA60B649BF40}" dt="2025-03-13T09:49:53.630" v="101" actId="790"/>
          <ac:spMkLst>
            <pc:docMk/>
            <pc:sldMk cId="2643493187" sldId="259"/>
            <ac:spMk id="5" creationId="{AEB37CEF-9B97-5AF7-463A-366C3052D180}"/>
          </ac:spMkLst>
        </pc:spChg>
      </pc:sldChg>
      <pc:sldChg chg="modSp mod setBg modNotesTx">
        <pc:chgData name="Alice Tyler" userId="6942fb19-133d-41db-b9e0-1a166b9b79ee" providerId="ADAL" clId="{50A8A393-FC5B-814F-A0CC-FA60B649BF40}" dt="2025-03-13T18:38:54.117" v="161" actId="18331"/>
        <pc:sldMkLst>
          <pc:docMk/>
          <pc:sldMk cId="1761744855" sldId="260"/>
        </pc:sldMkLst>
        <pc:spChg chg="mod">
          <ac:chgData name="Alice Tyler" userId="6942fb19-133d-41db-b9e0-1a166b9b79ee" providerId="ADAL" clId="{50A8A393-FC5B-814F-A0CC-FA60B649BF40}" dt="2025-03-13T09:49:53.630" v="101" actId="790"/>
          <ac:spMkLst>
            <pc:docMk/>
            <pc:sldMk cId="1761744855" sldId="260"/>
            <ac:spMk id="3" creationId="{FC0E4400-7856-6F3A-76E0-188053CA64C0}"/>
          </ac:spMkLst>
        </pc:spChg>
        <pc:spChg chg="mod">
          <ac:chgData name="Alice Tyler" userId="6942fb19-133d-41db-b9e0-1a166b9b79ee" providerId="ADAL" clId="{50A8A393-FC5B-814F-A0CC-FA60B649BF40}" dt="2025-03-13T09:49:53.630" v="101" actId="790"/>
          <ac:spMkLst>
            <pc:docMk/>
            <pc:sldMk cId="1761744855" sldId="260"/>
            <ac:spMk id="4" creationId="{D4CB59E4-5312-1D2F-40C4-BAFB1862A232}"/>
          </ac:spMkLst>
        </pc:spChg>
        <pc:spChg chg="mod">
          <ac:chgData name="Alice Tyler" userId="6942fb19-133d-41db-b9e0-1a166b9b79ee" providerId="ADAL" clId="{50A8A393-FC5B-814F-A0CC-FA60B649BF40}" dt="2025-03-13T09:49:53.630" v="101" actId="790"/>
          <ac:spMkLst>
            <pc:docMk/>
            <pc:sldMk cId="1761744855" sldId="260"/>
            <ac:spMk id="5" creationId="{D512150B-C080-9D39-6B4C-A3458AEFD685}"/>
          </ac:spMkLst>
        </pc:spChg>
        <pc:graphicFrameChg chg="modGraphic">
          <ac:chgData name="Alice Tyler" userId="6942fb19-133d-41db-b9e0-1a166b9b79ee" providerId="ADAL" clId="{50A8A393-FC5B-814F-A0CC-FA60B649BF40}" dt="2025-03-13T10:18:43.237" v="139" actId="20577"/>
          <ac:graphicFrameMkLst>
            <pc:docMk/>
            <pc:sldMk cId="1761744855" sldId="260"/>
            <ac:graphicFrameMk id="7" creationId="{715D66D8-7071-28B5-9620-45798AB7AAEB}"/>
          </ac:graphicFrameMkLst>
        </pc:graphicFrameChg>
      </pc:sldChg>
      <pc:sldChg chg="modSp mod setBg">
        <pc:chgData name="Alice Tyler" userId="6942fb19-133d-41db-b9e0-1a166b9b79ee" providerId="ADAL" clId="{50A8A393-FC5B-814F-A0CC-FA60B649BF40}" dt="2025-03-13T18:38:54.117" v="161" actId="18331"/>
        <pc:sldMkLst>
          <pc:docMk/>
          <pc:sldMk cId="2938131444" sldId="262"/>
        </pc:sldMkLst>
        <pc:spChg chg="mod">
          <ac:chgData name="Alice Tyler" userId="6942fb19-133d-41db-b9e0-1a166b9b79ee" providerId="ADAL" clId="{50A8A393-FC5B-814F-A0CC-FA60B649BF40}" dt="2025-03-13T09:49:53.630" v="101" actId="790"/>
          <ac:spMkLst>
            <pc:docMk/>
            <pc:sldMk cId="2938131444" sldId="262"/>
            <ac:spMk id="3" creationId="{4F40961B-B234-B3B8-FC51-95BCA976699F}"/>
          </ac:spMkLst>
        </pc:spChg>
        <pc:spChg chg="mod">
          <ac:chgData name="Alice Tyler" userId="6942fb19-133d-41db-b9e0-1a166b9b79ee" providerId="ADAL" clId="{50A8A393-FC5B-814F-A0CC-FA60B649BF40}" dt="2025-03-13T09:49:53.630" v="101" actId="790"/>
          <ac:spMkLst>
            <pc:docMk/>
            <pc:sldMk cId="2938131444" sldId="262"/>
            <ac:spMk id="4" creationId="{B8E3DAA8-354D-3594-FF89-43BC81DA28B8}"/>
          </ac:spMkLst>
        </pc:spChg>
        <pc:spChg chg="mod">
          <ac:chgData name="Alice Tyler" userId="6942fb19-133d-41db-b9e0-1a166b9b79ee" providerId="ADAL" clId="{50A8A393-FC5B-814F-A0CC-FA60B649BF40}" dt="2025-03-13T09:49:53.630" v="101" actId="790"/>
          <ac:spMkLst>
            <pc:docMk/>
            <pc:sldMk cId="2938131444" sldId="262"/>
            <ac:spMk id="5" creationId="{EB4C51D4-2034-6939-4DA4-ADF82E3704B9}"/>
          </ac:spMkLst>
        </pc:spChg>
        <pc:spChg chg="mod">
          <ac:chgData name="Alice Tyler" userId="6942fb19-133d-41db-b9e0-1a166b9b79ee" providerId="ADAL" clId="{50A8A393-FC5B-814F-A0CC-FA60B649BF40}" dt="2025-03-13T09:49:53.630" v="101" actId="790"/>
          <ac:spMkLst>
            <pc:docMk/>
            <pc:sldMk cId="2938131444" sldId="262"/>
            <ac:spMk id="10" creationId="{F5B4F80F-AE7E-1044-2907-1F1A08485365}"/>
          </ac:spMkLst>
        </pc:spChg>
        <pc:spChg chg="mod">
          <ac:chgData name="Alice Tyler" userId="6942fb19-133d-41db-b9e0-1a166b9b79ee" providerId="ADAL" clId="{50A8A393-FC5B-814F-A0CC-FA60B649BF40}" dt="2025-03-13T09:49:53.630" v="101" actId="790"/>
          <ac:spMkLst>
            <pc:docMk/>
            <pc:sldMk cId="2938131444" sldId="262"/>
            <ac:spMk id="18" creationId="{0C96A853-5D8D-9AF3-B81D-2C3E4E76E70E}"/>
          </ac:spMkLst>
        </pc:spChg>
      </pc:sldChg>
      <pc:sldChg chg="modSp mod setBg modNotesTx">
        <pc:chgData name="Alice Tyler" userId="6942fb19-133d-41db-b9e0-1a166b9b79ee" providerId="ADAL" clId="{50A8A393-FC5B-814F-A0CC-FA60B649BF40}" dt="2025-03-13T18:38:54.117" v="161" actId="18331"/>
        <pc:sldMkLst>
          <pc:docMk/>
          <pc:sldMk cId="1270508858" sldId="263"/>
        </pc:sldMkLst>
        <pc:spChg chg="mod">
          <ac:chgData name="Alice Tyler" userId="6942fb19-133d-41db-b9e0-1a166b9b79ee" providerId="ADAL" clId="{50A8A393-FC5B-814F-A0CC-FA60B649BF40}" dt="2025-03-13T09:49:53.630" v="101" actId="790"/>
          <ac:spMkLst>
            <pc:docMk/>
            <pc:sldMk cId="1270508858" sldId="263"/>
            <ac:spMk id="2" creationId="{852407CF-6FA0-6523-A9F8-9A6697B3F09B}"/>
          </ac:spMkLst>
        </pc:spChg>
        <pc:spChg chg="mod">
          <ac:chgData name="Alice Tyler" userId="6942fb19-133d-41db-b9e0-1a166b9b79ee" providerId="ADAL" clId="{50A8A393-FC5B-814F-A0CC-FA60B649BF40}" dt="2025-03-13T09:49:53.630" v="101" actId="790"/>
          <ac:spMkLst>
            <pc:docMk/>
            <pc:sldMk cId="1270508858" sldId="263"/>
            <ac:spMk id="4" creationId="{AB118E18-AEAA-4BD7-7A4F-22ADF9FCB0F3}"/>
          </ac:spMkLst>
        </pc:spChg>
        <pc:spChg chg="mod">
          <ac:chgData name="Alice Tyler" userId="6942fb19-133d-41db-b9e0-1a166b9b79ee" providerId="ADAL" clId="{50A8A393-FC5B-814F-A0CC-FA60B649BF40}" dt="2025-03-13T09:49:53.630" v="101" actId="790"/>
          <ac:spMkLst>
            <pc:docMk/>
            <pc:sldMk cId="1270508858" sldId="263"/>
            <ac:spMk id="9" creationId="{D2F7C5D7-069D-D56B-5D16-F737CC84AD46}"/>
          </ac:spMkLst>
        </pc:spChg>
      </pc:sldChg>
      <pc:sldChg chg="modSp mod setBg">
        <pc:chgData name="Alice Tyler" userId="6942fb19-133d-41db-b9e0-1a166b9b79ee" providerId="ADAL" clId="{50A8A393-FC5B-814F-A0CC-FA60B649BF40}" dt="2025-03-13T18:38:54.117" v="161" actId="18331"/>
        <pc:sldMkLst>
          <pc:docMk/>
          <pc:sldMk cId="3998008804" sldId="264"/>
        </pc:sldMkLst>
        <pc:spChg chg="mod">
          <ac:chgData name="Alice Tyler" userId="6942fb19-133d-41db-b9e0-1a166b9b79ee" providerId="ADAL" clId="{50A8A393-FC5B-814F-A0CC-FA60B649BF40}" dt="2025-03-13T09:49:53.630" v="101" actId="790"/>
          <ac:spMkLst>
            <pc:docMk/>
            <pc:sldMk cId="3998008804" sldId="264"/>
            <ac:spMk id="4" creationId="{29DD1E68-A51D-D813-5AA5-9623AF9EF121}"/>
          </ac:spMkLst>
        </pc:spChg>
        <pc:spChg chg="mod">
          <ac:chgData name="Alice Tyler" userId="6942fb19-133d-41db-b9e0-1a166b9b79ee" providerId="ADAL" clId="{50A8A393-FC5B-814F-A0CC-FA60B649BF40}" dt="2025-03-13T09:49:53.630" v="101" actId="790"/>
          <ac:spMkLst>
            <pc:docMk/>
            <pc:sldMk cId="3998008804" sldId="264"/>
            <ac:spMk id="5" creationId="{A03B42E6-5179-E4BE-87ED-7CB8006A593E}"/>
          </ac:spMkLst>
        </pc:spChg>
        <pc:spChg chg="mod">
          <ac:chgData name="Alice Tyler" userId="6942fb19-133d-41db-b9e0-1a166b9b79ee" providerId="ADAL" clId="{50A8A393-FC5B-814F-A0CC-FA60B649BF40}" dt="2025-03-13T09:49:53.630" v="101" actId="790"/>
          <ac:spMkLst>
            <pc:docMk/>
            <pc:sldMk cId="3998008804" sldId="264"/>
            <ac:spMk id="9" creationId="{53CD72C5-27E5-1FC9-5204-7193315A9D36}"/>
          </ac:spMkLst>
        </pc:spChg>
        <pc:spChg chg="mod">
          <ac:chgData name="Alice Tyler" userId="6942fb19-133d-41db-b9e0-1a166b9b79ee" providerId="ADAL" clId="{50A8A393-FC5B-814F-A0CC-FA60B649BF40}" dt="2025-03-13T09:49:53.630" v="101" actId="790"/>
          <ac:spMkLst>
            <pc:docMk/>
            <pc:sldMk cId="3998008804" sldId="264"/>
            <ac:spMk id="11" creationId="{37DADD16-1633-46FD-BFBD-07A28C7BD780}"/>
          </ac:spMkLst>
        </pc:spChg>
        <pc:spChg chg="mod">
          <ac:chgData name="Alice Tyler" userId="6942fb19-133d-41db-b9e0-1a166b9b79ee" providerId="ADAL" clId="{50A8A393-FC5B-814F-A0CC-FA60B649BF40}" dt="2025-03-13T09:49:53.630" v="101" actId="790"/>
          <ac:spMkLst>
            <pc:docMk/>
            <pc:sldMk cId="3998008804" sldId="264"/>
            <ac:spMk id="12" creationId="{FA87F670-ECE6-D93D-FE15-DB2792D6EC00}"/>
          </ac:spMkLst>
        </pc:spChg>
        <pc:spChg chg="mod">
          <ac:chgData name="Alice Tyler" userId="6942fb19-133d-41db-b9e0-1a166b9b79ee" providerId="ADAL" clId="{50A8A393-FC5B-814F-A0CC-FA60B649BF40}" dt="2025-03-13T09:49:53.630" v="101" actId="790"/>
          <ac:spMkLst>
            <pc:docMk/>
            <pc:sldMk cId="3998008804" sldId="264"/>
            <ac:spMk id="14" creationId="{DDB24879-1337-3FB3-1E01-B4A80BFD2FAD}"/>
          </ac:spMkLst>
        </pc:spChg>
        <pc:spChg chg="mod">
          <ac:chgData name="Alice Tyler" userId="6942fb19-133d-41db-b9e0-1a166b9b79ee" providerId="ADAL" clId="{50A8A393-FC5B-814F-A0CC-FA60B649BF40}" dt="2025-03-13T09:49:53.630" v="101" actId="790"/>
          <ac:spMkLst>
            <pc:docMk/>
            <pc:sldMk cId="3998008804" sldId="264"/>
            <ac:spMk id="15" creationId="{CE85554C-11BA-ECC5-3000-1D7B2E670DD2}"/>
          </ac:spMkLst>
        </pc:spChg>
      </pc:sldChg>
      <pc:sldChg chg="modSp mod setBg">
        <pc:chgData name="Alice Tyler" userId="6942fb19-133d-41db-b9e0-1a166b9b79ee" providerId="ADAL" clId="{50A8A393-FC5B-814F-A0CC-FA60B649BF40}" dt="2025-03-13T18:38:54.117" v="161" actId="18331"/>
        <pc:sldMkLst>
          <pc:docMk/>
          <pc:sldMk cId="3702074730" sldId="265"/>
        </pc:sldMkLst>
        <pc:spChg chg="mod">
          <ac:chgData name="Alice Tyler" userId="6942fb19-133d-41db-b9e0-1a166b9b79ee" providerId="ADAL" clId="{50A8A393-FC5B-814F-A0CC-FA60B649BF40}" dt="2025-03-13T09:49:53.630" v="101" actId="790"/>
          <ac:spMkLst>
            <pc:docMk/>
            <pc:sldMk cId="3702074730" sldId="265"/>
            <ac:spMk id="2" creationId="{688556BA-2099-EBA8-E5D7-CB714017DD90}"/>
          </ac:spMkLst>
        </pc:spChg>
        <pc:spChg chg="mod">
          <ac:chgData name="Alice Tyler" userId="6942fb19-133d-41db-b9e0-1a166b9b79ee" providerId="ADAL" clId="{50A8A393-FC5B-814F-A0CC-FA60B649BF40}" dt="2025-03-13T09:49:53.630" v="101" actId="790"/>
          <ac:spMkLst>
            <pc:docMk/>
            <pc:sldMk cId="3702074730" sldId="265"/>
            <ac:spMk id="4" creationId="{439E4D14-88E9-03FB-6BD0-E36B10863295}"/>
          </ac:spMkLst>
        </pc:spChg>
        <pc:spChg chg="mod">
          <ac:chgData name="Alice Tyler" userId="6942fb19-133d-41db-b9e0-1a166b9b79ee" providerId="ADAL" clId="{50A8A393-FC5B-814F-A0CC-FA60B649BF40}" dt="2025-03-13T09:49:53.630" v="101" actId="790"/>
          <ac:spMkLst>
            <pc:docMk/>
            <pc:sldMk cId="3702074730" sldId="265"/>
            <ac:spMk id="5" creationId="{4A5966BF-7375-62ED-D3EA-F8E27F29BCB9}"/>
          </ac:spMkLst>
        </pc:spChg>
        <pc:spChg chg="mod">
          <ac:chgData name="Alice Tyler" userId="6942fb19-133d-41db-b9e0-1a166b9b79ee" providerId="ADAL" clId="{50A8A393-FC5B-814F-A0CC-FA60B649BF40}" dt="2025-03-13T09:49:53.630" v="101" actId="790"/>
          <ac:spMkLst>
            <pc:docMk/>
            <pc:sldMk cId="3702074730" sldId="265"/>
            <ac:spMk id="9" creationId="{129BA1C4-449B-5F5B-BD0C-81063ECE330D}"/>
          </ac:spMkLst>
        </pc:spChg>
        <pc:spChg chg="mod">
          <ac:chgData name="Alice Tyler" userId="6942fb19-133d-41db-b9e0-1a166b9b79ee" providerId="ADAL" clId="{50A8A393-FC5B-814F-A0CC-FA60B649BF40}" dt="2025-03-13T09:49:53.630" v="101" actId="790"/>
          <ac:spMkLst>
            <pc:docMk/>
            <pc:sldMk cId="3702074730" sldId="265"/>
            <ac:spMk id="11" creationId="{A7AEEE1B-C01B-BEE5-BC11-EED097F5E467}"/>
          </ac:spMkLst>
        </pc:spChg>
        <pc:spChg chg="mod">
          <ac:chgData name="Alice Tyler" userId="6942fb19-133d-41db-b9e0-1a166b9b79ee" providerId="ADAL" clId="{50A8A393-FC5B-814F-A0CC-FA60B649BF40}" dt="2025-03-13T09:49:53.630" v="101" actId="790"/>
          <ac:spMkLst>
            <pc:docMk/>
            <pc:sldMk cId="3702074730" sldId="265"/>
            <ac:spMk id="12" creationId="{608E7490-4C46-FA6B-6601-109DA80C6ACD}"/>
          </ac:spMkLst>
        </pc:spChg>
        <pc:spChg chg="mod">
          <ac:chgData name="Alice Tyler" userId="6942fb19-133d-41db-b9e0-1a166b9b79ee" providerId="ADAL" clId="{50A8A393-FC5B-814F-A0CC-FA60B649BF40}" dt="2025-03-13T09:49:53.630" v="101" actId="790"/>
          <ac:spMkLst>
            <pc:docMk/>
            <pc:sldMk cId="3702074730" sldId="265"/>
            <ac:spMk id="14" creationId="{FC6EE872-100D-8D94-BFF3-0CCB27F9D08D}"/>
          </ac:spMkLst>
        </pc:spChg>
        <pc:spChg chg="mod">
          <ac:chgData name="Alice Tyler" userId="6942fb19-133d-41db-b9e0-1a166b9b79ee" providerId="ADAL" clId="{50A8A393-FC5B-814F-A0CC-FA60B649BF40}" dt="2025-03-13T09:49:53.630" v="101" actId="790"/>
          <ac:spMkLst>
            <pc:docMk/>
            <pc:sldMk cId="3702074730" sldId="265"/>
            <ac:spMk id="15" creationId="{65A06DD1-3D59-60D3-F692-43A2A642FD86}"/>
          </ac:spMkLst>
        </pc:spChg>
      </pc:sldChg>
      <pc:sldChg chg="modSp mod setBg">
        <pc:chgData name="Alice Tyler" userId="6942fb19-133d-41db-b9e0-1a166b9b79ee" providerId="ADAL" clId="{50A8A393-FC5B-814F-A0CC-FA60B649BF40}" dt="2025-03-13T18:38:54.117" v="161" actId="18331"/>
        <pc:sldMkLst>
          <pc:docMk/>
          <pc:sldMk cId="3106093707" sldId="266"/>
        </pc:sldMkLst>
        <pc:spChg chg="mod">
          <ac:chgData name="Alice Tyler" userId="6942fb19-133d-41db-b9e0-1a166b9b79ee" providerId="ADAL" clId="{50A8A393-FC5B-814F-A0CC-FA60B649BF40}" dt="2025-03-13T09:49:53.630" v="101" actId="790"/>
          <ac:spMkLst>
            <pc:docMk/>
            <pc:sldMk cId="3106093707" sldId="266"/>
            <ac:spMk id="3" creationId="{1E08E8E9-0867-5FC6-E082-4DA7175557B3}"/>
          </ac:spMkLst>
        </pc:spChg>
        <pc:spChg chg="mod">
          <ac:chgData name="Alice Tyler" userId="6942fb19-133d-41db-b9e0-1a166b9b79ee" providerId="ADAL" clId="{50A8A393-FC5B-814F-A0CC-FA60B649BF40}" dt="2025-03-13T09:49:53.630" v="101" actId="790"/>
          <ac:spMkLst>
            <pc:docMk/>
            <pc:sldMk cId="3106093707" sldId="266"/>
            <ac:spMk id="4" creationId="{83A1DA98-F587-ED1F-A970-4F655F77F3AA}"/>
          </ac:spMkLst>
        </pc:spChg>
        <pc:spChg chg="mod">
          <ac:chgData name="Alice Tyler" userId="6942fb19-133d-41db-b9e0-1a166b9b79ee" providerId="ADAL" clId="{50A8A393-FC5B-814F-A0CC-FA60B649BF40}" dt="2025-03-13T09:49:53.630" v="101" actId="790"/>
          <ac:spMkLst>
            <pc:docMk/>
            <pc:sldMk cId="3106093707" sldId="266"/>
            <ac:spMk id="6" creationId="{EC8A112D-59E7-A4A0-D170-FE3511498E3A}"/>
          </ac:spMkLst>
        </pc:spChg>
        <pc:spChg chg="mod">
          <ac:chgData name="Alice Tyler" userId="6942fb19-133d-41db-b9e0-1a166b9b79ee" providerId="ADAL" clId="{50A8A393-FC5B-814F-A0CC-FA60B649BF40}" dt="2025-03-13T09:49:53.630" v="101" actId="790"/>
          <ac:spMkLst>
            <pc:docMk/>
            <pc:sldMk cId="3106093707" sldId="266"/>
            <ac:spMk id="11" creationId="{E5662F0F-A430-DE30-4EA5-847CDF987755}"/>
          </ac:spMkLst>
        </pc:spChg>
        <pc:spChg chg="mod">
          <ac:chgData name="Alice Tyler" userId="6942fb19-133d-41db-b9e0-1a166b9b79ee" providerId="ADAL" clId="{50A8A393-FC5B-814F-A0CC-FA60B649BF40}" dt="2025-03-13T09:49:53.630" v="101" actId="790"/>
          <ac:spMkLst>
            <pc:docMk/>
            <pc:sldMk cId="3106093707" sldId="266"/>
            <ac:spMk id="13" creationId="{7208871F-6C7D-C375-E952-8668359C365A}"/>
          </ac:spMkLst>
        </pc:spChg>
        <pc:spChg chg="mod">
          <ac:chgData name="Alice Tyler" userId="6942fb19-133d-41db-b9e0-1a166b9b79ee" providerId="ADAL" clId="{50A8A393-FC5B-814F-A0CC-FA60B649BF40}" dt="2025-03-13T09:49:53.630" v="101" actId="790"/>
          <ac:spMkLst>
            <pc:docMk/>
            <pc:sldMk cId="3106093707" sldId="266"/>
            <ac:spMk id="20" creationId="{BB8BE383-8B8D-E3EF-F0EB-7D995B87EBD4}"/>
          </ac:spMkLst>
        </pc:spChg>
        <pc:spChg chg="mod">
          <ac:chgData name="Alice Tyler" userId="6942fb19-133d-41db-b9e0-1a166b9b79ee" providerId="ADAL" clId="{50A8A393-FC5B-814F-A0CC-FA60B649BF40}" dt="2025-03-13T09:49:53.630" v="101" actId="790"/>
          <ac:spMkLst>
            <pc:docMk/>
            <pc:sldMk cId="3106093707" sldId="266"/>
            <ac:spMk id="21" creationId="{3C5F7B2C-DBDE-4772-35D8-840F5087406A}"/>
          </ac:spMkLst>
        </pc:spChg>
      </pc:sldChg>
      <pc:sldChg chg="modSp mod setBg">
        <pc:chgData name="Alice Tyler" userId="6942fb19-133d-41db-b9e0-1a166b9b79ee" providerId="ADAL" clId="{50A8A393-FC5B-814F-A0CC-FA60B649BF40}" dt="2025-03-13T18:38:54.117" v="161" actId="18331"/>
        <pc:sldMkLst>
          <pc:docMk/>
          <pc:sldMk cId="3011137205" sldId="267"/>
        </pc:sldMkLst>
        <pc:spChg chg="mod">
          <ac:chgData name="Alice Tyler" userId="6942fb19-133d-41db-b9e0-1a166b9b79ee" providerId="ADAL" clId="{50A8A393-FC5B-814F-A0CC-FA60B649BF40}" dt="2025-03-13T09:49:53.630" v="101" actId="790"/>
          <ac:spMkLst>
            <pc:docMk/>
            <pc:sldMk cId="3011137205" sldId="267"/>
            <ac:spMk id="10" creationId="{2449C5AF-4AEC-3C37-2C32-9C7BF609B5D1}"/>
          </ac:spMkLst>
        </pc:spChg>
        <pc:spChg chg="mod">
          <ac:chgData name="Alice Tyler" userId="6942fb19-133d-41db-b9e0-1a166b9b79ee" providerId="ADAL" clId="{50A8A393-FC5B-814F-A0CC-FA60B649BF40}" dt="2025-03-13T09:49:53.630" v="101" actId="790"/>
          <ac:spMkLst>
            <pc:docMk/>
            <pc:sldMk cId="3011137205" sldId="267"/>
            <ac:spMk id="79" creationId="{939728F1-69E2-1CC8-CEDF-748E8CC32154}"/>
          </ac:spMkLst>
        </pc:spChg>
        <pc:spChg chg="mod">
          <ac:chgData name="Alice Tyler" userId="6942fb19-133d-41db-b9e0-1a166b9b79ee" providerId="ADAL" clId="{50A8A393-FC5B-814F-A0CC-FA60B649BF40}" dt="2025-03-13T09:49:53.630" v="101" actId="790"/>
          <ac:spMkLst>
            <pc:docMk/>
            <pc:sldMk cId="3011137205" sldId="267"/>
            <ac:spMk id="81" creationId="{714081F0-2894-1756-4105-B15133080C18}"/>
          </ac:spMkLst>
        </pc:spChg>
        <pc:spChg chg="mod">
          <ac:chgData name="Alice Tyler" userId="6942fb19-133d-41db-b9e0-1a166b9b79ee" providerId="ADAL" clId="{50A8A393-FC5B-814F-A0CC-FA60B649BF40}" dt="2025-03-13T09:49:53.630" v="101" actId="790"/>
          <ac:spMkLst>
            <pc:docMk/>
            <pc:sldMk cId="3011137205" sldId="267"/>
            <ac:spMk id="82" creationId="{15B27B2C-A8AF-A289-A2A4-D41A286F71AA}"/>
          </ac:spMkLst>
        </pc:spChg>
        <pc:spChg chg="mod">
          <ac:chgData name="Alice Tyler" userId="6942fb19-133d-41db-b9e0-1a166b9b79ee" providerId="ADAL" clId="{50A8A393-FC5B-814F-A0CC-FA60B649BF40}" dt="2025-03-13T09:49:53.630" v="101" actId="790"/>
          <ac:spMkLst>
            <pc:docMk/>
            <pc:sldMk cId="3011137205" sldId="267"/>
            <ac:spMk id="83" creationId="{F51AA5EC-3539-051B-DCB5-3BB0DD88087E}"/>
          </ac:spMkLst>
        </pc:spChg>
        <pc:spChg chg="mod">
          <ac:chgData name="Alice Tyler" userId="6942fb19-133d-41db-b9e0-1a166b9b79ee" providerId="ADAL" clId="{50A8A393-FC5B-814F-A0CC-FA60B649BF40}" dt="2025-03-13T09:49:53.630" v="101" actId="790"/>
          <ac:spMkLst>
            <pc:docMk/>
            <pc:sldMk cId="3011137205" sldId="267"/>
            <ac:spMk id="85" creationId="{2992BB1F-505A-E516-CE9D-EB86FC92BA44}"/>
          </ac:spMkLst>
        </pc:spChg>
        <pc:spChg chg="mod">
          <ac:chgData name="Alice Tyler" userId="6942fb19-133d-41db-b9e0-1a166b9b79ee" providerId="ADAL" clId="{50A8A393-FC5B-814F-A0CC-FA60B649BF40}" dt="2025-03-13T09:49:53.630" v="101" actId="790"/>
          <ac:spMkLst>
            <pc:docMk/>
            <pc:sldMk cId="3011137205" sldId="267"/>
            <ac:spMk id="86" creationId="{D611630C-024A-CA89-B174-E78D3389BB7E}"/>
          </ac:spMkLst>
        </pc:spChg>
        <pc:spChg chg="mod">
          <ac:chgData name="Alice Tyler" userId="6942fb19-133d-41db-b9e0-1a166b9b79ee" providerId="ADAL" clId="{50A8A393-FC5B-814F-A0CC-FA60B649BF40}" dt="2025-03-13T09:49:53.630" v="101" actId="790"/>
          <ac:spMkLst>
            <pc:docMk/>
            <pc:sldMk cId="3011137205" sldId="267"/>
            <ac:spMk id="87" creationId="{4D99284E-755A-4E88-58EA-07032D79AA0C}"/>
          </ac:spMkLst>
        </pc:spChg>
        <pc:spChg chg="mod">
          <ac:chgData name="Alice Tyler" userId="6942fb19-133d-41db-b9e0-1a166b9b79ee" providerId="ADAL" clId="{50A8A393-FC5B-814F-A0CC-FA60B649BF40}" dt="2025-03-13T09:49:53.630" v="101" actId="790"/>
          <ac:spMkLst>
            <pc:docMk/>
            <pc:sldMk cId="3011137205" sldId="267"/>
            <ac:spMk id="89" creationId="{7BE9D4DE-A128-6FB8-C48B-82BF5ABFFA45}"/>
          </ac:spMkLst>
        </pc:spChg>
        <pc:spChg chg="mod">
          <ac:chgData name="Alice Tyler" userId="6942fb19-133d-41db-b9e0-1a166b9b79ee" providerId="ADAL" clId="{50A8A393-FC5B-814F-A0CC-FA60B649BF40}" dt="2025-03-13T09:49:53.630" v="101" actId="790"/>
          <ac:spMkLst>
            <pc:docMk/>
            <pc:sldMk cId="3011137205" sldId="267"/>
            <ac:spMk id="91" creationId="{89C568A9-92B9-AE68-A2F2-9B6E0DAFD6C9}"/>
          </ac:spMkLst>
        </pc:spChg>
      </pc:sldChg>
      <pc:sldChg chg="modSp mod setBg modNotesTx">
        <pc:chgData name="Alice Tyler" userId="6942fb19-133d-41db-b9e0-1a166b9b79ee" providerId="ADAL" clId="{50A8A393-FC5B-814F-A0CC-FA60B649BF40}" dt="2025-03-13T18:38:54.117" v="161" actId="18331"/>
        <pc:sldMkLst>
          <pc:docMk/>
          <pc:sldMk cId="3419097512" sldId="275"/>
        </pc:sldMkLst>
        <pc:spChg chg="mod">
          <ac:chgData name="Alice Tyler" userId="6942fb19-133d-41db-b9e0-1a166b9b79ee" providerId="ADAL" clId="{50A8A393-FC5B-814F-A0CC-FA60B649BF40}" dt="2025-03-13T09:49:53.630" v="101" actId="790"/>
          <ac:spMkLst>
            <pc:docMk/>
            <pc:sldMk cId="3419097512" sldId="275"/>
            <ac:spMk id="2" creationId="{18FB0DEA-C6A7-5B8A-03C1-270F31937AC4}"/>
          </ac:spMkLst>
        </pc:spChg>
        <pc:spChg chg="mod">
          <ac:chgData name="Alice Tyler" userId="6942fb19-133d-41db-b9e0-1a166b9b79ee" providerId="ADAL" clId="{50A8A393-FC5B-814F-A0CC-FA60B649BF40}" dt="2025-03-13T09:49:53.630" v="101" actId="790"/>
          <ac:spMkLst>
            <pc:docMk/>
            <pc:sldMk cId="3419097512" sldId="275"/>
            <ac:spMk id="3" creationId="{28ACA48C-7698-6417-D350-F5CD42325887}"/>
          </ac:spMkLst>
        </pc:spChg>
        <pc:spChg chg="mod">
          <ac:chgData name="Alice Tyler" userId="6942fb19-133d-41db-b9e0-1a166b9b79ee" providerId="ADAL" clId="{50A8A393-FC5B-814F-A0CC-FA60B649BF40}" dt="2025-03-13T09:49:53.630" v="101" actId="790"/>
          <ac:spMkLst>
            <pc:docMk/>
            <pc:sldMk cId="3419097512" sldId="275"/>
            <ac:spMk id="4" creationId="{91B5E18F-8556-8EC1-ED83-2F5A8DAD4189}"/>
          </ac:spMkLst>
        </pc:spChg>
        <pc:spChg chg="mod">
          <ac:chgData name="Alice Tyler" userId="6942fb19-133d-41db-b9e0-1a166b9b79ee" providerId="ADAL" clId="{50A8A393-FC5B-814F-A0CC-FA60B649BF40}" dt="2025-03-13T09:49:53.630" v="101" actId="790"/>
          <ac:spMkLst>
            <pc:docMk/>
            <pc:sldMk cId="3419097512" sldId="275"/>
            <ac:spMk id="6" creationId="{795CC10A-05EF-B669-21CF-ECB36928B50E}"/>
          </ac:spMkLst>
        </pc:spChg>
      </pc:sldChg>
      <pc:sldChg chg="modSp mod setBg">
        <pc:chgData name="Alice Tyler" userId="6942fb19-133d-41db-b9e0-1a166b9b79ee" providerId="ADAL" clId="{50A8A393-FC5B-814F-A0CC-FA60B649BF40}" dt="2025-03-13T18:38:54.117" v="161" actId="18331"/>
        <pc:sldMkLst>
          <pc:docMk/>
          <pc:sldMk cId="51662605" sldId="277"/>
        </pc:sldMkLst>
        <pc:spChg chg="mod">
          <ac:chgData name="Alice Tyler" userId="6942fb19-133d-41db-b9e0-1a166b9b79ee" providerId="ADAL" clId="{50A8A393-FC5B-814F-A0CC-FA60B649BF40}" dt="2025-03-13T09:49:53.630" v="101" actId="790"/>
          <ac:spMkLst>
            <pc:docMk/>
            <pc:sldMk cId="51662605" sldId="277"/>
            <ac:spMk id="3" creationId="{ABEBFD72-AD68-E0D9-D214-ABDBBD222610}"/>
          </ac:spMkLst>
        </pc:spChg>
        <pc:spChg chg="mod">
          <ac:chgData name="Alice Tyler" userId="6942fb19-133d-41db-b9e0-1a166b9b79ee" providerId="ADAL" clId="{50A8A393-FC5B-814F-A0CC-FA60B649BF40}" dt="2025-03-13T09:49:53.630" v="101" actId="790"/>
          <ac:spMkLst>
            <pc:docMk/>
            <pc:sldMk cId="51662605" sldId="277"/>
            <ac:spMk id="4" creationId="{B20C64C7-B342-69E3-E11A-696363D1E488}"/>
          </ac:spMkLst>
        </pc:spChg>
        <pc:spChg chg="mod">
          <ac:chgData name="Alice Tyler" userId="6942fb19-133d-41db-b9e0-1a166b9b79ee" providerId="ADAL" clId="{50A8A393-FC5B-814F-A0CC-FA60B649BF40}" dt="2025-03-13T09:49:53.630" v="101" actId="790"/>
          <ac:spMkLst>
            <pc:docMk/>
            <pc:sldMk cId="51662605" sldId="277"/>
            <ac:spMk id="5" creationId="{2E15DFC2-FC28-9398-EFEB-04A16D786AA6}"/>
          </ac:spMkLst>
        </pc:spChg>
        <pc:spChg chg="mod">
          <ac:chgData name="Alice Tyler" userId="6942fb19-133d-41db-b9e0-1a166b9b79ee" providerId="ADAL" clId="{50A8A393-FC5B-814F-A0CC-FA60B649BF40}" dt="2025-03-13T09:49:53.630" v="101" actId="790"/>
          <ac:spMkLst>
            <pc:docMk/>
            <pc:sldMk cId="51662605" sldId="277"/>
            <ac:spMk id="7" creationId="{0619A28C-5AE7-CA67-0FCF-334D89828306}"/>
          </ac:spMkLst>
        </pc:spChg>
      </pc:sldChg>
      <pc:sldChg chg="modSp mod setBg modNotesTx">
        <pc:chgData name="Alice Tyler" userId="6942fb19-133d-41db-b9e0-1a166b9b79ee" providerId="ADAL" clId="{50A8A393-FC5B-814F-A0CC-FA60B649BF40}" dt="2025-03-13T18:38:54.117" v="161" actId="18331"/>
        <pc:sldMkLst>
          <pc:docMk/>
          <pc:sldMk cId="421582423" sldId="279"/>
        </pc:sldMkLst>
        <pc:spChg chg="mod">
          <ac:chgData name="Alice Tyler" userId="6942fb19-133d-41db-b9e0-1a166b9b79ee" providerId="ADAL" clId="{50A8A393-FC5B-814F-A0CC-FA60B649BF40}" dt="2025-03-13T09:49:53.630" v="101" actId="790"/>
          <ac:spMkLst>
            <pc:docMk/>
            <pc:sldMk cId="421582423" sldId="279"/>
            <ac:spMk id="3" creationId="{F8577111-EFB6-4E83-7C96-95BA7D0289BB}"/>
          </ac:spMkLst>
        </pc:spChg>
        <pc:spChg chg="mod">
          <ac:chgData name="Alice Tyler" userId="6942fb19-133d-41db-b9e0-1a166b9b79ee" providerId="ADAL" clId="{50A8A393-FC5B-814F-A0CC-FA60B649BF40}" dt="2025-03-13T09:49:53.630" v="101" actId="790"/>
          <ac:spMkLst>
            <pc:docMk/>
            <pc:sldMk cId="421582423" sldId="279"/>
            <ac:spMk id="4" creationId="{26A2B701-C1ED-EA14-16E8-73CAE370FF67}"/>
          </ac:spMkLst>
        </pc:spChg>
        <pc:spChg chg="mod">
          <ac:chgData name="Alice Tyler" userId="6942fb19-133d-41db-b9e0-1a166b9b79ee" providerId="ADAL" clId="{50A8A393-FC5B-814F-A0CC-FA60B649BF40}" dt="2025-03-13T09:49:53.630" v="101" actId="790"/>
          <ac:spMkLst>
            <pc:docMk/>
            <pc:sldMk cId="421582423" sldId="279"/>
            <ac:spMk id="13" creationId="{064BB175-2E47-9B31-2D23-7212F134186C}"/>
          </ac:spMkLst>
        </pc:spChg>
        <pc:spChg chg="mod">
          <ac:chgData name="Alice Tyler" userId="6942fb19-133d-41db-b9e0-1a166b9b79ee" providerId="ADAL" clId="{50A8A393-FC5B-814F-A0CC-FA60B649BF40}" dt="2025-03-13T09:49:53.630" v="101" actId="790"/>
          <ac:spMkLst>
            <pc:docMk/>
            <pc:sldMk cId="421582423" sldId="279"/>
            <ac:spMk id="31" creationId="{C29A5870-292D-47A1-C2DB-07A78B72CCEF}"/>
          </ac:spMkLst>
        </pc:spChg>
        <pc:spChg chg="mod">
          <ac:chgData name="Alice Tyler" userId="6942fb19-133d-41db-b9e0-1a166b9b79ee" providerId="ADAL" clId="{50A8A393-FC5B-814F-A0CC-FA60B649BF40}" dt="2025-03-13T09:49:53.630" v="101" actId="790"/>
          <ac:spMkLst>
            <pc:docMk/>
            <pc:sldMk cId="421582423" sldId="279"/>
            <ac:spMk id="36" creationId="{71E61503-CE5F-A7A4-780C-3565BE41D273}"/>
          </ac:spMkLst>
        </pc:spChg>
        <pc:spChg chg="mod">
          <ac:chgData name="Alice Tyler" userId="6942fb19-133d-41db-b9e0-1a166b9b79ee" providerId="ADAL" clId="{50A8A393-FC5B-814F-A0CC-FA60B649BF40}" dt="2025-03-13T09:49:53.630" v="101" actId="790"/>
          <ac:spMkLst>
            <pc:docMk/>
            <pc:sldMk cId="421582423" sldId="279"/>
            <ac:spMk id="39" creationId="{1980E5F8-CB38-36D2-CAE1-DD35E36D3EF3}"/>
          </ac:spMkLst>
        </pc:spChg>
        <pc:spChg chg="mod">
          <ac:chgData name="Alice Tyler" userId="6942fb19-133d-41db-b9e0-1a166b9b79ee" providerId="ADAL" clId="{50A8A393-FC5B-814F-A0CC-FA60B649BF40}" dt="2025-03-13T09:49:53.630" v="101" actId="790"/>
          <ac:spMkLst>
            <pc:docMk/>
            <pc:sldMk cId="421582423" sldId="279"/>
            <ac:spMk id="42" creationId="{3B247904-BE39-10E6-DF79-C2A461C3E72F}"/>
          </ac:spMkLst>
        </pc:spChg>
      </pc:sldChg>
      <pc:sldChg chg="modSp mod setBg">
        <pc:chgData name="Alice Tyler" userId="6942fb19-133d-41db-b9e0-1a166b9b79ee" providerId="ADAL" clId="{50A8A393-FC5B-814F-A0CC-FA60B649BF40}" dt="2025-03-13T18:38:54.117" v="161" actId="18331"/>
        <pc:sldMkLst>
          <pc:docMk/>
          <pc:sldMk cId="3480288892" sldId="280"/>
        </pc:sldMkLst>
        <pc:spChg chg="mod">
          <ac:chgData name="Alice Tyler" userId="6942fb19-133d-41db-b9e0-1a166b9b79ee" providerId="ADAL" clId="{50A8A393-FC5B-814F-A0CC-FA60B649BF40}" dt="2025-03-13T09:49:53.630" v="101" actId="790"/>
          <ac:spMkLst>
            <pc:docMk/>
            <pc:sldMk cId="3480288892" sldId="280"/>
            <ac:spMk id="3" creationId="{BDFB86D9-7A45-6BF8-A2BE-362956A798B9}"/>
          </ac:spMkLst>
        </pc:spChg>
        <pc:spChg chg="mod">
          <ac:chgData name="Alice Tyler" userId="6942fb19-133d-41db-b9e0-1a166b9b79ee" providerId="ADAL" clId="{50A8A393-FC5B-814F-A0CC-FA60B649BF40}" dt="2025-03-13T09:49:53.630" v="101" actId="790"/>
          <ac:spMkLst>
            <pc:docMk/>
            <pc:sldMk cId="3480288892" sldId="280"/>
            <ac:spMk id="4" creationId="{9792EEF1-0599-0456-2CA3-DB5E9CE738B8}"/>
          </ac:spMkLst>
        </pc:spChg>
        <pc:spChg chg="mod">
          <ac:chgData name="Alice Tyler" userId="6942fb19-133d-41db-b9e0-1a166b9b79ee" providerId="ADAL" clId="{50A8A393-FC5B-814F-A0CC-FA60B649BF40}" dt="2025-03-13T09:49:53.630" v="101" actId="790"/>
          <ac:spMkLst>
            <pc:docMk/>
            <pc:sldMk cId="3480288892" sldId="280"/>
            <ac:spMk id="10" creationId="{F7B98BF3-F352-5C66-F354-DD5864B4B890}"/>
          </ac:spMkLst>
        </pc:spChg>
        <pc:spChg chg="mod">
          <ac:chgData name="Alice Tyler" userId="6942fb19-133d-41db-b9e0-1a166b9b79ee" providerId="ADAL" clId="{50A8A393-FC5B-814F-A0CC-FA60B649BF40}" dt="2025-03-13T09:49:53.630" v="101" actId="790"/>
          <ac:spMkLst>
            <pc:docMk/>
            <pc:sldMk cId="3480288892" sldId="280"/>
            <ac:spMk id="13" creationId="{881A5F71-8949-219C-61A8-78FB10015CE9}"/>
          </ac:spMkLst>
        </pc:spChg>
        <pc:spChg chg="mod">
          <ac:chgData name="Alice Tyler" userId="6942fb19-133d-41db-b9e0-1a166b9b79ee" providerId="ADAL" clId="{50A8A393-FC5B-814F-A0CC-FA60B649BF40}" dt="2025-03-13T09:49:53.630" v="101" actId="790"/>
          <ac:spMkLst>
            <pc:docMk/>
            <pc:sldMk cId="3480288892" sldId="280"/>
            <ac:spMk id="14" creationId="{1C1FFC0C-050E-7474-8ED1-7E9808C5D3E2}"/>
          </ac:spMkLst>
        </pc:spChg>
        <pc:spChg chg="mod">
          <ac:chgData name="Alice Tyler" userId="6942fb19-133d-41db-b9e0-1a166b9b79ee" providerId="ADAL" clId="{50A8A393-FC5B-814F-A0CC-FA60B649BF40}" dt="2025-03-13T09:49:53.630" v="101" actId="790"/>
          <ac:spMkLst>
            <pc:docMk/>
            <pc:sldMk cId="3480288892" sldId="280"/>
            <ac:spMk id="17" creationId="{B70E8D3D-54B6-02E9-6EE0-ABBB4DDC646D}"/>
          </ac:spMkLst>
        </pc:spChg>
        <pc:spChg chg="mod">
          <ac:chgData name="Alice Tyler" userId="6942fb19-133d-41db-b9e0-1a166b9b79ee" providerId="ADAL" clId="{50A8A393-FC5B-814F-A0CC-FA60B649BF40}" dt="2025-03-13T09:49:53.630" v="101" actId="790"/>
          <ac:spMkLst>
            <pc:docMk/>
            <pc:sldMk cId="3480288892" sldId="280"/>
            <ac:spMk id="20" creationId="{845E34DA-7BC4-ADBE-6DF0-81B1BCFA8037}"/>
          </ac:spMkLst>
        </pc:spChg>
      </pc:sldChg>
      <pc:sldChg chg="modSp mod setBg modNotesTx">
        <pc:chgData name="Alice Tyler" userId="6942fb19-133d-41db-b9e0-1a166b9b79ee" providerId="ADAL" clId="{50A8A393-FC5B-814F-A0CC-FA60B649BF40}" dt="2025-03-13T18:38:54.117" v="161" actId="18331"/>
        <pc:sldMkLst>
          <pc:docMk/>
          <pc:sldMk cId="1794968663" sldId="281"/>
        </pc:sldMkLst>
        <pc:spChg chg="mod">
          <ac:chgData name="Alice Tyler" userId="6942fb19-133d-41db-b9e0-1a166b9b79ee" providerId="ADAL" clId="{50A8A393-FC5B-814F-A0CC-FA60B649BF40}" dt="2025-03-13T09:49:53.630" v="101" actId="790"/>
          <ac:spMkLst>
            <pc:docMk/>
            <pc:sldMk cId="1794968663" sldId="281"/>
            <ac:spMk id="3" creationId="{89A1F7CF-EB7A-02A7-E44A-4E2566E8C017}"/>
          </ac:spMkLst>
        </pc:spChg>
        <pc:spChg chg="mod">
          <ac:chgData name="Alice Tyler" userId="6942fb19-133d-41db-b9e0-1a166b9b79ee" providerId="ADAL" clId="{50A8A393-FC5B-814F-A0CC-FA60B649BF40}" dt="2025-03-13T09:49:53.630" v="101" actId="790"/>
          <ac:spMkLst>
            <pc:docMk/>
            <pc:sldMk cId="1794968663" sldId="281"/>
            <ac:spMk id="4" creationId="{A2E38CA3-00BC-7C00-C1DD-14A8EDD603D6}"/>
          </ac:spMkLst>
        </pc:spChg>
        <pc:spChg chg="mod">
          <ac:chgData name="Alice Tyler" userId="6942fb19-133d-41db-b9e0-1a166b9b79ee" providerId="ADAL" clId="{50A8A393-FC5B-814F-A0CC-FA60B649BF40}" dt="2025-03-13T09:49:53.630" v="101" actId="790"/>
          <ac:spMkLst>
            <pc:docMk/>
            <pc:sldMk cId="1794968663" sldId="281"/>
            <ac:spMk id="13" creationId="{5AB9AEBF-6CE8-60F5-42F0-154111E24BC0}"/>
          </ac:spMkLst>
        </pc:spChg>
        <pc:spChg chg="mod">
          <ac:chgData name="Alice Tyler" userId="6942fb19-133d-41db-b9e0-1a166b9b79ee" providerId="ADAL" clId="{50A8A393-FC5B-814F-A0CC-FA60B649BF40}" dt="2025-03-13T09:49:53.630" v="101" actId="790"/>
          <ac:spMkLst>
            <pc:docMk/>
            <pc:sldMk cId="1794968663" sldId="281"/>
            <ac:spMk id="17" creationId="{34298708-DA9D-CDB8-88CD-A6F6E8A0ED4F}"/>
          </ac:spMkLst>
        </pc:spChg>
        <pc:spChg chg="mod">
          <ac:chgData name="Alice Tyler" userId="6942fb19-133d-41db-b9e0-1a166b9b79ee" providerId="ADAL" clId="{50A8A393-FC5B-814F-A0CC-FA60B649BF40}" dt="2025-03-13T09:49:53.630" v="101" actId="790"/>
          <ac:spMkLst>
            <pc:docMk/>
            <pc:sldMk cId="1794968663" sldId="281"/>
            <ac:spMk id="24" creationId="{D4AF78A4-58B4-148C-2B98-23583A9443FA}"/>
          </ac:spMkLst>
        </pc:spChg>
        <pc:spChg chg="mod">
          <ac:chgData name="Alice Tyler" userId="6942fb19-133d-41db-b9e0-1a166b9b79ee" providerId="ADAL" clId="{50A8A393-FC5B-814F-A0CC-FA60B649BF40}" dt="2025-03-13T09:49:53.630" v="101" actId="790"/>
          <ac:spMkLst>
            <pc:docMk/>
            <pc:sldMk cId="1794968663" sldId="281"/>
            <ac:spMk id="28" creationId="{84168C8D-66BC-5467-5F10-40C3BB774E14}"/>
          </ac:spMkLst>
        </pc:spChg>
        <pc:spChg chg="mod">
          <ac:chgData name="Alice Tyler" userId="6942fb19-133d-41db-b9e0-1a166b9b79ee" providerId="ADAL" clId="{50A8A393-FC5B-814F-A0CC-FA60B649BF40}" dt="2025-03-13T09:49:53.630" v="101" actId="790"/>
          <ac:spMkLst>
            <pc:docMk/>
            <pc:sldMk cId="1794968663" sldId="281"/>
            <ac:spMk id="31" creationId="{81C2ACEB-1505-8FE1-5543-A6A5850B48BB}"/>
          </ac:spMkLst>
        </pc:spChg>
      </pc:sldChg>
      <pc:sldChg chg="modSp mod setBg modNotesTx">
        <pc:chgData name="Alice Tyler" userId="6942fb19-133d-41db-b9e0-1a166b9b79ee" providerId="ADAL" clId="{50A8A393-FC5B-814F-A0CC-FA60B649BF40}" dt="2025-03-13T18:38:54.117" v="161" actId="18331"/>
        <pc:sldMkLst>
          <pc:docMk/>
          <pc:sldMk cId="3930974598" sldId="282"/>
        </pc:sldMkLst>
        <pc:spChg chg="mod">
          <ac:chgData name="Alice Tyler" userId="6942fb19-133d-41db-b9e0-1a166b9b79ee" providerId="ADAL" clId="{50A8A393-FC5B-814F-A0CC-FA60B649BF40}" dt="2025-03-13T09:49:53.630" v="101" actId="790"/>
          <ac:spMkLst>
            <pc:docMk/>
            <pc:sldMk cId="3930974598" sldId="282"/>
            <ac:spMk id="2" creationId="{B51809A9-DBD6-5FEF-B71C-AEB6687F7847}"/>
          </ac:spMkLst>
        </pc:spChg>
        <pc:spChg chg="mod">
          <ac:chgData name="Alice Tyler" userId="6942fb19-133d-41db-b9e0-1a166b9b79ee" providerId="ADAL" clId="{50A8A393-FC5B-814F-A0CC-FA60B649BF40}" dt="2025-03-13T09:49:53.630" v="101" actId="790"/>
          <ac:spMkLst>
            <pc:docMk/>
            <pc:sldMk cId="3930974598" sldId="282"/>
            <ac:spMk id="3" creationId="{F892F9F4-98A5-D045-3C4B-A4B14F07DF42}"/>
          </ac:spMkLst>
        </pc:spChg>
        <pc:spChg chg="mod">
          <ac:chgData name="Alice Tyler" userId="6942fb19-133d-41db-b9e0-1a166b9b79ee" providerId="ADAL" clId="{50A8A393-FC5B-814F-A0CC-FA60B649BF40}" dt="2025-03-13T09:49:53.630" v="101" actId="790"/>
          <ac:spMkLst>
            <pc:docMk/>
            <pc:sldMk cId="3930974598" sldId="282"/>
            <ac:spMk id="4" creationId="{B078149B-35DA-4D2A-4877-535C4C2C0044}"/>
          </ac:spMkLst>
        </pc:spChg>
      </pc:sldChg>
      <pc:sldChg chg="modSp mod setBg">
        <pc:chgData name="Alice Tyler" userId="6942fb19-133d-41db-b9e0-1a166b9b79ee" providerId="ADAL" clId="{50A8A393-FC5B-814F-A0CC-FA60B649BF40}" dt="2025-03-13T18:38:54.117" v="161" actId="18331"/>
        <pc:sldMkLst>
          <pc:docMk/>
          <pc:sldMk cId="1099087802" sldId="283"/>
        </pc:sldMkLst>
        <pc:spChg chg="mod">
          <ac:chgData name="Alice Tyler" userId="6942fb19-133d-41db-b9e0-1a166b9b79ee" providerId="ADAL" clId="{50A8A393-FC5B-814F-A0CC-FA60B649BF40}" dt="2025-03-13T09:49:53.630" v="101" actId="790"/>
          <ac:spMkLst>
            <pc:docMk/>
            <pc:sldMk cId="1099087802" sldId="283"/>
            <ac:spMk id="2" creationId="{FFEC6716-4501-A900-D3C2-D4681EC52A6E}"/>
          </ac:spMkLst>
        </pc:spChg>
        <pc:spChg chg="mod">
          <ac:chgData name="Alice Tyler" userId="6942fb19-133d-41db-b9e0-1a166b9b79ee" providerId="ADAL" clId="{50A8A393-FC5B-814F-A0CC-FA60B649BF40}" dt="2025-03-13T09:49:53.630" v="101" actId="790"/>
          <ac:spMkLst>
            <pc:docMk/>
            <pc:sldMk cId="1099087802" sldId="283"/>
            <ac:spMk id="3" creationId="{ABA351E1-90BA-BF79-9A68-DCE1A448553D}"/>
          </ac:spMkLst>
        </pc:spChg>
        <pc:spChg chg="mod">
          <ac:chgData name="Alice Tyler" userId="6942fb19-133d-41db-b9e0-1a166b9b79ee" providerId="ADAL" clId="{50A8A393-FC5B-814F-A0CC-FA60B649BF40}" dt="2025-03-13T09:49:53.630" v="101" actId="790"/>
          <ac:spMkLst>
            <pc:docMk/>
            <pc:sldMk cId="1099087802" sldId="283"/>
            <ac:spMk id="4" creationId="{BA213A3B-2F7E-7FBF-42F5-A077D80C7FAB}"/>
          </ac:spMkLst>
        </pc:spChg>
        <pc:spChg chg="mod">
          <ac:chgData name="Alice Tyler" userId="6942fb19-133d-41db-b9e0-1a166b9b79ee" providerId="ADAL" clId="{50A8A393-FC5B-814F-A0CC-FA60B649BF40}" dt="2025-03-13T09:49:53.630" v="101" actId="790"/>
          <ac:spMkLst>
            <pc:docMk/>
            <pc:sldMk cId="1099087802" sldId="283"/>
            <ac:spMk id="16" creationId="{739AA09B-1BA0-9F8B-D82C-79A069A12C50}"/>
          </ac:spMkLst>
        </pc:spChg>
      </pc:sldChg>
      <pc:sldChg chg="modSp mod setBg modNotesTx">
        <pc:chgData name="Alice Tyler" userId="6942fb19-133d-41db-b9e0-1a166b9b79ee" providerId="ADAL" clId="{50A8A393-FC5B-814F-A0CC-FA60B649BF40}" dt="2025-03-13T18:38:54.117" v="161" actId="18331"/>
        <pc:sldMkLst>
          <pc:docMk/>
          <pc:sldMk cId="3704896215" sldId="284"/>
        </pc:sldMkLst>
        <pc:spChg chg="mod">
          <ac:chgData name="Alice Tyler" userId="6942fb19-133d-41db-b9e0-1a166b9b79ee" providerId="ADAL" clId="{50A8A393-FC5B-814F-A0CC-FA60B649BF40}" dt="2025-03-13T09:49:53.630" v="101" actId="790"/>
          <ac:spMkLst>
            <pc:docMk/>
            <pc:sldMk cId="3704896215" sldId="284"/>
            <ac:spMk id="2" creationId="{5FC24141-3BA9-47E3-9569-BD9CD7DF3285}"/>
          </ac:spMkLst>
        </pc:spChg>
        <pc:spChg chg="mod">
          <ac:chgData name="Alice Tyler" userId="6942fb19-133d-41db-b9e0-1a166b9b79ee" providerId="ADAL" clId="{50A8A393-FC5B-814F-A0CC-FA60B649BF40}" dt="2025-03-13T09:49:53.630" v="101" actId="790"/>
          <ac:spMkLst>
            <pc:docMk/>
            <pc:sldMk cId="3704896215" sldId="284"/>
            <ac:spMk id="3" creationId="{AB66D8EC-E66D-3E3D-7F7B-888D28D12596}"/>
          </ac:spMkLst>
        </pc:spChg>
        <pc:spChg chg="mod">
          <ac:chgData name="Alice Tyler" userId="6942fb19-133d-41db-b9e0-1a166b9b79ee" providerId="ADAL" clId="{50A8A393-FC5B-814F-A0CC-FA60B649BF40}" dt="2025-03-13T09:49:53.630" v="101" actId="790"/>
          <ac:spMkLst>
            <pc:docMk/>
            <pc:sldMk cId="3704896215" sldId="284"/>
            <ac:spMk id="4" creationId="{9AC722C1-3E79-7A4D-CED1-3590FE7CDBBB}"/>
          </ac:spMkLst>
        </pc:spChg>
        <pc:spChg chg="mod">
          <ac:chgData name="Alice Tyler" userId="6942fb19-133d-41db-b9e0-1a166b9b79ee" providerId="ADAL" clId="{50A8A393-FC5B-814F-A0CC-FA60B649BF40}" dt="2025-03-13T09:49:53.630" v="101" actId="790"/>
          <ac:spMkLst>
            <pc:docMk/>
            <pc:sldMk cId="3704896215" sldId="284"/>
            <ac:spMk id="6" creationId="{F206A57D-CF17-341C-329E-6567E01696BD}"/>
          </ac:spMkLst>
        </pc:spChg>
      </pc:sldChg>
      <pc:sldChg chg="modSp mod setBg modNotesTx">
        <pc:chgData name="Alice Tyler" userId="6942fb19-133d-41db-b9e0-1a166b9b79ee" providerId="ADAL" clId="{50A8A393-FC5B-814F-A0CC-FA60B649BF40}" dt="2025-03-13T18:38:54.117" v="161" actId="18331"/>
        <pc:sldMkLst>
          <pc:docMk/>
          <pc:sldMk cId="1057491266" sldId="285"/>
        </pc:sldMkLst>
        <pc:spChg chg="mod">
          <ac:chgData name="Alice Tyler" userId="6942fb19-133d-41db-b9e0-1a166b9b79ee" providerId="ADAL" clId="{50A8A393-FC5B-814F-A0CC-FA60B649BF40}" dt="2025-03-13T09:49:53.630" v="101" actId="790"/>
          <ac:spMkLst>
            <pc:docMk/>
            <pc:sldMk cId="1057491266" sldId="285"/>
            <ac:spMk id="2" creationId="{B2C13700-3752-D3CD-183C-DC205FEFE1C2}"/>
          </ac:spMkLst>
        </pc:spChg>
        <pc:spChg chg="mod">
          <ac:chgData name="Alice Tyler" userId="6942fb19-133d-41db-b9e0-1a166b9b79ee" providerId="ADAL" clId="{50A8A393-FC5B-814F-A0CC-FA60B649BF40}" dt="2025-03-13T09:49:53.630" v="101" actId="790"/>
          <ac:spMkLst>
            <pc:docMk/>
            <pc:sldMk cId="1057491266" sldId="285"/>
            <ac:spMk id="3" creationId="{312BB725-D4C7-9C99-8656-5EBD0DBD9A5C}"/>
          </ac:spMkLst>
        </pc:spChg>
        <pc:spChg chg="mod">
          <ac:chgData name="Alice Tyler" userId="6942fb19-133d-41db-b9e0-1a166b9b79ee" providerId="ADAL" clId="{50A8A393-FC5B-814F-A0CC-FA60B649BF40}" dt="2025-03-13T09:49:53.630" v="101" actId="790"/>
          <ac:spMkLst>
            <pc:docMk/>
            <pc:sldMk cId="1057491266" sldId="285"/>
            <ac:spMk id="4" creationId="{0A70A287-B24D-CBFA-8F2A-1A330A8D1576}"/>
          </ac:spMkLst>
        </pc:spChg>
        <pc:spChg chg="mod">
          <ac:chgData name="Alice Tyler" userId="6942fb19-133d-41db-b9e0-1a166b9b79ee" providerId="ADAL" clId="{50A8A393-FC5B-814F-A0CC-FA60B649BF40}" dt="2025-03-13T09:49:53.630" v="101" actId="790"/>
          <ac:spMkLst>
            <pc:docMk/>
            <pc:sldMk cId="1057491266" sldId="285"/>
            <ac:spMk id="18" creationId="{649B1BB5-D6D9-B79B-C1AD-CD1B0B869C84}"/>
          </ac:spMkLst>
        </pc:spChg>
        <pc:spChg chg="mod">
          <ac:chgData name="Alice Tyler" userId="6942fb19-133d-41db-b9e0-1a166b9b79ee" providerId="ADAL" clId="{50A8A393-FC5B-814F-A0CC-FA60B649BF40}" dt="2025-03-13T09:49:53.630" v="101" actId="790"/>
          <ac:spMkLst>
            <pc:docMk/>
            <pc:sldMk cId="1057491266" sldId="285"/>
            <ac:spMk id="21" creationId="{11AF24C5-8920-A540-8668-9F68EA26A03B}"/>
          </ac:spMkLst>
        </pc:spChg>
        <pc:spChg chg="mod">
          <ac:chgData name="Alice Tyler" userId="6942fb19-133d-41db-b9e0-1a166b9b79ee" providerId="ADAL" clId="{50A8A393-FC5B-814F-A0CC-FA60B649BF40}" dt="2025-03-13T09:49:53.630" v="101" actId="790"/>
          <ac:spMkLst>
            <pc:docMk/>
            <pc:sldMk cId="1057491266" sldId="285"/>
            <ac:spMk id="27" creationId="{43D84CD8-E2F0-97DF-3AE2-975828E48467}"/>
          </ac:spMkLst>
        </pc:spChg>
        <pc:spChg chg="mod">
          <ac:chgData name="Alice Tyler" userId="6942fb19-133d-41db-b9e0-1a166b9b79ee" providerId="ADAL" clId="{50A8A393-FC5B-814F-A0CC-FA60B649BF40}" dt="2025-03-13T09:49:53.630" v="101" actId="790"/>
          <ac:spMkLst>
            <pc:docMk/>
            <pc:sldMk cId="1057491266" sldId="285"/>
            <ac:spMk id="30" creationId="{E1269B81-2BBF-6520-A20A-4D56B92397E1}"/>
          </ac:spMkLst>
        </pc:spChg>
      </pc:sldChg>
      <pc:sldChg chg="modSp mod setBg modNotesTx">
        <pc:chgData name="Alice Tyler" userId="6942fb19-133d-41db-b9e0-1a166b9b79ee" providerId="ADAL" clId="{50A8A393-FC5B-814F-A0CC-FA60B649BF40}" dt="2025-03-13T18:38:54.117" v="161" actId="18331"/>
        <pc:sldMkLst>
          <pc:docMk/>
          <pc:sldMk cId="2273774373" sldId="286"/>
        </pc:sldMkLst>
        <pc:spChg chg="mod">
          <ac:chgData name="Alice Tyler" userId="6942fb19-133d-41db-b9e0-1a166b9b79ee" providerId="ADAL" clId="{50A8A393-FC5B-814F-A0CC-FA60B649BF40}" dt="2025-03-13T09:49:53.630" v="101" actId="790"/>
          <ac:spMkLst>
            <pc:docMk/>
            <pc:sldMk cId="2273774373" sldId="286"/>
            <ac:spMk id="3" creationId="{81C8A884-619A-DACE-A7E6-A06720B51855}"/>
          </ac:spMkLst>
        </pc:spChg>
        <pc:spChg chg="mod">
          <ac:chgData name="Alice Tyler" userId="6942fb19-133d-41db-b9e0-1a166b9b79ee" providerId="ADAL" clId="{50A8A393-FC5B-814F-A0CC-FA60B649BF40}" dt="2025-03-13T09:49:53.630" v="101" actId="790"/>
          <ac:spMkLst>
            <pc:docMk/>
            <pc:sldMk cId="2273774373" sldId="286"/>
            <ac:spMk id="4" creationId="{1AAEEB18-D215-C9D4-B103-6925EA801F69}"/>
          </ac:spMkLst>
        </pc:spChg>
        <pc:spChg chg="mod">
          <ac:chgData name="Alice Tyler" userId="6942fb19-133d-41db-b9e0-1a166b9b79ee" providerId="ADAL" clId="{50A8A393-FC5B-814F-A0CC-FA60B649BF40}" dt="2025-03-13T09:49:53.630" v="101" actId="790"/>
          <ac:spMkLst>
            <pc:docMk/>
            <pc:sldMk cId="2273774373" sldId="286"/>
            <ac:spMk id="13" creationId="{79B86652-D0A2-4D9B-6F64-B200788158D6}"/>
          </ac:spMkLst>
        </pc:spChg>
        <pc:spChg chg="mod">
          <ac:chgData name="Alice Tyler" userId="6942fb19-133d-41db-b9e0-1a166b9b79ee" providerId="ADAL" clId="{50A8A393-FC5B-814F-A0CC-FA60B649BF40}" dt="2025-03-13T09:49:53.630" v="101" actId="790"/>
          <ac:spMkLst>
            <pc:docMk/>
            <pc:sldMk cId="2273774373" sldId="286"/>
            <ac:spMk id="14" creationId="{87D12F39-FEF4-8DF8-EDAA-1C3D0F347FEF}"/>
          </ac:spMkLst>
        </pc:spChg>
        <pc:spChg chg="mod">
          <ac:chgData name="Alice Tyler" userId="6942fb19-133d-41db-b9e0-1a166b9b79ee" providerId="ADAL" clId="{50A8A393-FC5B-814F-A0CC-FA60B649BF40}" dt="2025-03-13T09:49:53.630" v="101" actId="790"/>
          <ac:spMkLst>
            <pc:docMk/>
            <pc:sldMk cId="2273774373" sldId="286"/>
            <ac:spMk id="18" creationId="{70C0BEDA-02D6-084B-0055-8010534D8ADA}"/>
          </ac:spMkLst>
        </pc:spChg>
        <pc:spChg chg="mod">
          <ac:chgData name="Alice Tyler" userId="6942fb19-133d-41db-b9e0-1a166b9b79ee" providerId="ADAL" clId="{50A8A393-FC5B-814F-A0CC-FA60B649BF40}" dt="2025-03-13T09:49:53.630" v="101" actId="790"/>
          <ac:spMkLst>
            <pc:docMk/>
            <pc:sldMk cId="2273774373" sldId="286"/>
            <ac:spMk id="19" creationId="{579D128D-BF50-9C30-6C7D-825A80F0A8BB}"/>
          </ac:spMkLst>
        </pc:spChg>
        <pc:spChg chg="mod">
          <ac:chgData name="Alice Tyler" userId="6942fb19-133d-41db-b9e0-1a166b9b79ee" providerId="ADAL" clId="{50A8A393-FC5B-814F-A0CC-FA60B649BF40}" dt="2025-03-13T09:49:53.630" v="101" actId="790"/>
          <ac:spMkLst>
            <pc:docMk/>
            <pc:sldMk cId="2273774373" sldId="286"/>
            <ac:spMk id="21" creationId="{01F362E1-14AC-C486-2A64-0F76368A0124}"/>
          </ac:spMkLst>
        </pc:spChg>
        <pc:spChg chg="mod">
          <ac:chgData name="Alice Tyler" userId="6942fb19-133d-41db-b9e0-1a166b9b79ee" providerId="ADAL" clId="{50A8A393-FC5B-814F-A0CC-FA60B649BF40}" dt="2025-03-13T09:49:53.630" v="101" actId="790"/>
          <ac:spMkLst>
            <pc:docMk/>
            <pc:sldMk cId="2273774373" sldId="286"/>
            <ac:spMk id="22" creationId="{28B30F40-6D82-5FBF-AA4B-AAC4B6139355}"/>
          </ac:spMkLst>
        </pc:spChg>
        <pc:spChg chg="mod">
          <ac:chgData name="Alice Tyler" userId="6942fb19-133d-41db-b9e0-1a166b9b79ee" providerId="ADAL" clId="{50A8A393-FC5B-814F-A0CC-FA60B649BF40}" dt="2025-03-13T09:49:53.630" v="101" actId="790"/>
          <ac:spMkLst>
            <pc:docMk/>
            <pc:sldMk cId="2273774373" sldId="286"/>
            <ac:spMk id="23" creationId="{F3934D79-952E-DEAB-D8AE-0E4B533617F8}"/>
          </ac:spMkLst>
        </pc:spChg>
        <pc:spChg chg="mod">
          <ac:chgData name="Alice Tyler" userId="6942fb19-133d-41db-b9e0-1a166b9b79ee" providerId="ADAL" clId="{50A8A393-FC5B-814F-A0CC-FA60B649BF40}" dt="2025-03-13T09:49:53.630" v="101" actId="790"/>
          <ac:spMkLst>
            <pc:docMk/>
            <pc:sldMk cId="2273774373" sldId="286"/>
            <ac:spMk id="39" creationId="{C0B19DDB-B333-9495-1CFE-6A963D11E4D3}"/>
          </ac:spMkLst>
        </pc:spChg>
      </pc:sldChg>
      <pc:sldChg chg="delSp modSp mod setBg modAnim">
        <pc:chgData name="Alice Tyler" userId="6942fb19-133d-41db-b9e0-1a166b9b79ee" providerId="ADAL" clId="{50A8A393-FC5B-814F-A0CC-FA60B649BF40}" dt="2025-03-13T18:38:54.117" v="161" actId="18331"/>
        <pc:sldMkLst>
          <pc:docMk/>
          <pc:sldMk cId="501292196" sldId="287"/>
        </pc:sldMkLst>
        <pc:spChg chg="mod">
          <ac:chgData name="Alice Tyler" userId="6942fb19-133d-41db-b9e0-1a166b9b79ee" providerId="ADAL" clId="{50A8A393-FC5B-814F-A0CC-FA60B649BF40}" dt="2025-03-13T09:49:53.630" v="101" actId="790"/>
          <ac:spMkLst>
            <pc:docMk/>
            <pc:sldMk cId="501292196" sldId="287"/>
            <ac:spMk id="2" creationId="{ED6CD408-46EE-03CC-A46D-4FC95E011ACE}"/>
          </ac:spMkLst>
        </pc:spChg>
        <pc:spChg chg="mod">
          <ac:chgData name="Alice Tyler" userId="6942fb19-133d-41db-b9e0-1a166b9b79ee" providerId="ADAL" clId="{50A8A393-FC5B-814F-A0CC-FA60B649BF40}" dt="2025-03-13T09:49:53.630" v="101" actId="790"/>
          <ac:spMkLst>
            <pc:docMk/>
            <pc:sldMk cId="501292196" sldId="287"/>
            <ac:spMk id="3" creationId="{C31E9286-1036-368A-AEEE-67D50A247269}"/>
          </ac:spMkLst>
        </pc:spChg>
        <pc:spChg chg="mod">
          <ac:chgData name="Alice Tyler" userId="6942fb19-133d-41db-b9e0-1a166b9b79ee" providerId="ADAL" clId="{50A8A393-FC5B-814F-A0CC-FA60B649BF40}" dt="2025-03-13T09:49:53.630" v="101" actId="790"/>
          <ac:spMkLst>
            <pc:docMk/>
            <pc:sldMk cId="501292196" sldId="287"/>
            <ac:spMk id="4" creationId="{DEE381D4-2ADE-116E-2E1C-798E16FE003C}"/>
          </ac:spMkLst>
        </pc:spChg>
        <pc:spChg chg="mod">
          <ac:chgData name="Alice Tyler" userId="6942fb19-133d-41db-b9e0-1a166b9b79ee" providerId="ADAL" clId="{50A8A393-FC5B-814F-A0CC-FA60B649BF40}" dt="2025-03-13T09:49:53.630" v="101" actId="790"/>
          <ac:spMkLst>
            <pc:docMk/>
            <pc:sldMk cId="501292196" sldId="287"/>
            <ac:spMk id="15" creationId="{668EEE3A-1BDC-530D-F03B-813D06DD67FD}"/>
          </ac:spMkLst>
        </pc:spChg>
        <pc:spChg chg="mod">
          <ac:chgData name="Alice Tyler" userId="6942fb19-133d-41db-b9e0-1a166b9b79ee" providerId="ADAL" clId="{50A8A393-FC5B-814F-A0CC-FA60B649BF40}" dt="2025-03-13T09:49:53.630" v="101" actId="790"/>
          <ac:spMkLst>
            <pc:docMk/>
            <pc:sldMk cId="501292196" sldId="287"/>
            <ac:spMk id="21" creationId="{EDAA7650-003E-AFC5-2F4F-2623EF0A8504}"/>
          </ac:spMkLst>
        </pc:spChg>
        <pc:grpChg chg="del">
          <ac:chgData name="Alice Tyler" userId="6942fb19-133d-41db-b9e0-1a166b9b79ee" providerId="ADAL" clId="{50A8A393-FC5B-814F-A0CC-FA60B649BF40}" dt="2025-03-13T18:31:56.740" v="143" actId="478"/>
          <ac:grpSpMkLst>
            <pc:docMk/>
            <pc:sldMk cId="501292196" sldId="287"/>
            <ac:grpSpMk id="10" creationId="{8346567F-7C2C-3A35-6F6B-53D45DE36544}"/>
          </ac:grpSpMkLst>
        </pc:grpChg>
        <pc:grpChg chg="mod">
          <ac:chgData name="Alice Tyler" userId="6942fb19-133d-41db-b9e0-1a166b9b79ee" providerId="ADAL" clId="{50A8A393-FC5B-814F-A0CC-FA60B649BF40}" dt="2025-03-13T18:32:21.086" v="152" actId="1076"/>
          <ac:grpSpMkLst>
            <pc:docMk/>
            <pc:sldMk cId="501292196" sldId="287"/>
            <ac:grpSpMk id="16" creationId="{B21898A9-B3F0-D723-F76A-52F7449524C0}"/>
          </ac:grpSpMkLst>
        </pc:grpChg>
        <pc:picChg chg="del">
          <ac:chgData name="Alice Tyler" userId="6942fb19-133d-41db-b9e0-1a166b9b79ee" providerId="ADAL" clId="{50A8A393-FC5B-814F-A0CC-FA60B649BF40}" dt="2025-03-13T18:31:58.840" v="145" actId="478"/>
          <ac:picMkLst>
            <pc:docMk/>
            <pc:sldMk cId="501292196" sldId="287"/>
            <ac:picMk id="7" creationId="{110EC144-260E-107D-C14C-04D7A5D29E7A}"/>
          </ac:picMkLst>
        </pc:picChg>
        <pc:picChg chg="mod">
          <ac:chgData name="Alice Tyler" userId="6942fb19-133d-41db-b9e0-1a166b9b79ee" providerId="ADAL" clId="{50A8A393-FC5B-814F-A0CC-FA60B649BF40}" dt="2025-03-13T18:32:19.085" v="151" actId="1076"/>
          <ac:picMkLst>
            <pc:docMk/>
            <pc:sldMk cId="501292196" sldId="287"/>
            <ac:picMk id="18" creationId="{B40670CE-C876-B62D-2CFE-C9AC44EF634F}"/>
          </ac:picMkLst>
        </pc:picChg>
      </pc:sldChg>
      <pc:sldChg chg="delSp modSp mod setBg">
        <pc:chgData name="Alice Tyler" userId="6942fb19-133d-41db-b9e0-1a166b9b79ee" providerId="ADAL" clId="{50A8A393-FC5B-814F-A0CC-FA60B649BF40}" dt="2025-03-13T18:38:54.117" v="161" actId="18331"/>
        <pc:sldMkLst>
          <pc:docMk/>
          <pc:sldMk cId="444647580" sldId="288"/>
        </pc:sldMkLst>
        <pc:spChg chg="mod">
          <ac:chgData name="Alice Tyler" userId="6942fb19-133d-41db-b9e0-1a166b9b79ee" providerId="ADAL" clId="{50A8A393-FC5B-814F-A0CC-FA60B649BF40}" dt="2025-03-13T09:49:53.630" v="101" actId="790"/>
          <ac:spMkLst>
            <pc:docMk/>
            <pc:sldMk cId="444647580" sldId="288"/>
            <ac:spMk id="2" creationId="{24B7D30A-FA45-1F1A-4811-BEDA02227ED5}"/>
          </ac:spMkLst>
        </pc:spChg>
        <pc:spChg chg="mod">
          <ac:chgData name="Alice Tyler" userId="6942fb19-133d-41db-b9e0-1a166b9b79ee" providerId="ADAL" clId="{50A8A393-FC5B-814F-A0CC-FA60B649BF40}" dt="2025-03-13T09:49:53.630" v="101" actId="790"/>
          <ac:spMkLst>
            <pc:docMk/>
            <pc:sldMk cId="444647580" sldId="288"/>
            <ac:spMk id="3" creationId="{7D70F4D5-D051-F27B-423A-FA39AEA51C55}"/>
          </ac:spMkLst>
        </pc:spChg>
        <pc:spChg chg="mod">
          <ac:chgData name="Alice Tyler" userId="6942fb19-133d-41db-b9e0-1a166b9b79ee" providerId="ADAL" clId="{50A8A393-FC5B-814F-A0CC-FA60B649BF40}" dt="2025-03-13T09:49:53.630" v="101" actId="790"/>
          <ac:spMkLst>
            <pc:docMk/>
            <pc:sldMk cId="444647580" sldId="288"/>
            <ac:spMk id="4" creationId="{8E00023E-8FFC-2DA3-DBE0-49BC8383A4C7}"/>
          </ac:spMkLst>
        </pc:spChg>
        <pc:spChg chg="mod">
          <ac:chgData name="Alice Tyler" userId="6942fb19-133d-41db-b9e0-1a166b9b79ee" providerId="ADAL" clId="{50A8A393-FC5B-814F-A0CC-FA60B649BF40}" dt="2025-03-13T09:49:53.630" v="101" actId="790"/>
          <ac:spMkLst>
            <pc:docMk/>
            <pc:sldMk cId="444647580" sldId="288"/>
            <ac:spMk id="22" creationId="{567E4AC0-6071-B982-705B-8FC000E01A5B}"/>
          </ac:spMkLst>
        </pc:spChg>
        <pc:spChg chg="mod">
          <ac:chgData name="Alice Tyler" userId="6942fb19-133d-41db-b9e0-1a166b9b79ee" providerId="ADAL" clId="{50A8A393-FC5B-814F-A0CC-FA60B649BF40}" dt="2025-03-13T09:49:53.630" v="101" actId="790"/>
          <ac:spMkLst>
            <pc:docMk/>
            <pc:sldMk cId="444647580" sldId="288"/>
            <ac:spMk id="32" creationId="{069A3D94-C7F4-FD4B-D538-E3BFA794E668}"/>
          </ac:spMkLst>
        </pc:spChg>
        <pc:spChg chg="mod">
          <ac:chgData name="Alice Tyler" userId="6942fb19-133d-41db-b9e0-1a166b9b79ee" providerId="ADAL" clId="{50A8A393-FC5B-814F-A0CC-FA60B649BF40}" dt="2025-03-13T09:49:53.630" v="101" actId="790"/>
          <ac:spMkLst>
            <pc:docMk/>
            <pc:sldMk cId="444647580" sldId="288"/>
            <ac:spMk id="36" creationId="{56B248DB-3980-A4C4-523C-F707FF488180}"/>
          </ac:spMkLst>
        </pc:spChg>
        <pc:grpChg chg="mod">
          <ac:chgData name="Alice Tyler" userId="6942fb19-133d-41db-b9e0-1a166b9b79ee" providerId="ADAL" clId="{50A8A393-FC5B-814F-A0CC-FA60B649BF40}" dt="2025-03-13T18:32:36.698" v="160" actId="1076"/>
          <ac:grpSpMkLst>
            <pc:docMk/>
            <pc:sldMk cId="444647580" sldId="288"/>
            <ac:grpSpMk id="20" creationId="{D6D24A5E-8CBD-D606-5147-46DD162BB587}"/>
          </ac:grpSpMkLst>
        </pc:grpChg>
        <pc:grpChg chg="del">
          <ac:chgData name="Alice Tyler" userId="6942fb19-133d-41db-b9e0-1a166b9b79ee" providerId="ADAL" clId="{50A8A393-FC5B-814F-A0CC-FA60B649BF40}" dt="2025-03-13T18:32:33.411" v="158" actId="478"/>
          <ac:grpSpMkLst>
            <pc:docMk/>
            <pc:sldMk cId="444647580" sldId="288"/>
            <ac:grpSpMk id="30" creationId="{CAA730D0-8A1F-0064-95D6-539D0838D0AE}"/>
          </ac:grpSpMkLst>
        </pc:grpChg>
        <pc:grpChg chg="del">
          <ac:chgData name="Alice Tyler" userId="6942fb19-133d-41db-b9e0-1a166b9b79ee" providerId="ADAL" clId="{50A8A393-FC5B-814F-A0CC-FA60B649BF40}" dt="2025-03-13T18:32:32.584" v="157" actId="478"/>
          <ac:grpSpMkLst>
            <pc:docMk/>
            <pc:sldMk cId="444647580" sldId="288"/>
            <ac:grpSpMk id="34" creationId="{4EEC627C-3495-A99D-AF65-E5A9FD993AB8}"/>
          </ac:grpSpMkLst>
        </pc:grpChg>
        <pc:picChg chg="mod">
          <ac:chgData name="Alice Tyler" userId="6942fb19-133d-41db-b9e0-1a166b9b79ee" providerId="ADAL" clId="{50A8A393-FC5B-814F-A0CC-FA60B649BF40}" dt="2025-03-13T18:32:34.952" v="159" actId="1076"/>
          <ac:picMkLst>
            <pc:docMk/>
            <pc:sldMk cId="444647580" sldId="288"/>
            <ac:picMk id="19" creationId="{887C5323-B5E6-A046-1818-2B2E7A783EFD}"/>
          </ac:picMkLst>
        </pc:picChg>
        <pc:picChg chg="del">
          <ac:chgData name="Alice Tyler" userId="6942fb19-133d-41db-b9e0-1a166b9b79ee" providerId="ADAL" clId="{50A8A393-FC5B-814F-A0CC-FA60B649BF40}" dt="2025-03-13T18:32:31.636" v="156" actId="478"/>
          <ac:picMkLst>
            <pc:docMk/>
            <pc:sldMk cId="444647580" sldId="288"/>
            <ac:picMk id="29" creationId="{D50B0494-234F-2312-9DDF-0D7065904844}"/>
          </ac:picMkLst>
        </pc:picChg>
        <pc:picChg chg="del">
          <ac:chgData name="Alice Tyler" userId="6942fb19-133d-41db-b9e0-1a166b9b79ee" providerId="ADAL" clId="{50A8A393-FC5B-814F-A0CC-FA60B649BF40}" dt="2025-03-13T18:32:30.757" v="155" actId="478"/>
          <ac:picMkLst>
            <pc:docMk/>
            <pc:sldMk cId="444647580" sldId="288"/>
            <ac:picMk id="33" creationId="{313D4101-2685-39C3-5511-D5775F78C01C}"/>
          </ac:picMkLst>
        </pc:picChg>
      </pc:sldChg>
      <pc:sldChg chg="modSp mod setBg">
        <pc:chgData name="Alice Tyler" userId="6942fb19-133d-41db-b9e0-1a166b9b79ee" providerId="ADAL" clId="{50A8A393-FC5B-814F-A0CC-FA60B649BF40}" dt="2025-03-13T18:38:54.117" v="161" actId="18331"/>
        <pc:sldMkLst>
          <pc:docMk/>
          <pc:sldMk cId="158376313" sldId="289"/>
        </pc:sldMkLst>
        <pc:spChg chg="mod">
          <ac:chgData name="Alice Tyler" userId="6942fb19-133d-41db-b9e0-1a166b9b79ee" providerId="ADAL" clId="{50A8A393-FC5B-814F-A0CC-FA60B649BF40}" dt="2025-03-13T09:49:53.630" v="101" actId="790"/>
          <ac:spMkLst>
            <pc:docMk/>
            <pc:sldMk cId="158376313" sldId="289"/>
            <ac:spMk id="2" creationId="{A5DFFFC3-DE6A-275B-8649-32EBE2D571EA}"/>
          </ac:spMkLst>
        </pc:spChg>
        <pc:spChg chg="mod">
          <ac:chgData name="Alice Tyler" userId="6942fb19-133d-41db-b9e0-1a166b9b79ee" providerId="ADAL" clId="{50A8A393-FC5B-814F-A0CC-FA60B649BF40}" dt="2025-03-13T09:49:53.630" v="101" actId="790"/>
          <ac:spMkLst>
            <pc:docMk/>
            <pc:sldMk cId="158376313" sldId="289"/>
            <ac:spMk id="3" creationId="{D7E27C6D-301E-D4E5-D513-C89DAC962372}"/>
          </ac:spMkLst>
        </pc:spChg>
        <pc:spChg chg="mod">
          <ac:chgData name="Alice Tyler" userId="6942fb19-133d-41db-b9e0-1a166b9b79ee" providerId="ADAL" clId="{50A8A393-FC5B-814F-A0CC-FA60B649BF40}" dt="2025-03-13T09:49:53.630" v="101" actId="790"/>
          <ac:spMkLst>
            <pc:docMk/>
            <pc:sldMk cId="158376313" sldId="289"/>
            <ac:spMk id="4" creationId="{AB52F0BB-5708-FD91-FC94-2C61D3550F80}"/>
          </ac:spMkLst>
        </pc:spChg>
        <pc:spChg chg="mod">
          <ac:chgData name="Alice Tyler" userId="6942fb19-133d-41db-b9e0-1a166b9b79ee" providerId="ADAL" clId="{50A8A393-FC5B-814F-A0CC-FA60B649BF40}" dt="2025-03-13T09:49:53.630" v="101" actId="790"/>
          <ac:spMkLst>
            <pc:docMk/>
            <pc:sldMk cId="158376313" sldId="289"/>
            <ac:spMk id="5" creationId="{875A887E-18CE-4314-FE5A-2AD5523A3549}"/>
          </ac:spMkLst>
        </pc:spChg>
        <pc:spChg chg="mod">
          <ac:chgData name="Alice Tyler" userId="6942fb19-133d-41db-b9e0-1a166b9b79ee" providerId="ADAL" clId="{50A8A393-FC5B-814F-A0CC-FA60B649BF40}" dt="2025-03-13T09:49:53.630" v="101" actId="790"/>
          <ac:spMkLst>
            <pc:docMk/>
            <pc:sldMk cId="158376313" sldId="289"/>
            <ac:spMk id="7" creationId="{1AE7E0C8-0E26-BD58-FF15-0FFBFB8D461B}"/>
          </ac:spMkLst>
        </pc:spChg>
        <pc:spChg chg="mod">
          <ac:chgData name="Alice Tyler" userId="6942fb19-133d-41db-b9e0-1a166b9b79ee" providerId="ADAL" clId="{50A8A393-FC5B-814F-A0CC-FA60B649BF40}" dt="2025-03-13T09:49:53.630" v="101" actId="790"/>
          <ac:spMkLst>
            <pc:docMk/>
            <pc:sldMk cId="158376313" sldId="289"/>
            <ac:spMk id="8" creationId="{13428A53-F1B8-FE88-C91C-4169605372BE}"/>
          </ac:spMkLst>
        </pc:spChg>
        <pc:spChg chg="mod">
          <ac:chgData name="Alice Tyler" userId="6942fb19-133d-41db-b9e0-1a166b9b79ee" providerId="ADAL" clId="{50A8A393-FC5B-814F-A0CC-FA60B649BF40}" dt="2025-03-13T09:49:53.630" v="101" actId="790"/>
          <ac:spMkLst>
            <pc:docMk/>
            <pc:sldMk cId="158376313" sldId="289"/>
            <ac:spMk id="10" creationId="{3C3808EE-D29C-AE8F-CD86-96541F17A1FE}"/>
          </ac:spMkLst>
        </pc:spChg>
        <pc:spChg chg="mod">
          <ac:chgData name="Alice Tyler" userId="6942fb19-133d-41db-b9e0-1a166b9b79ee" providerId="ADAL" clId="{50A8A393-FC5B-814F-A0CC-FA60B649BF40}" dt="2025-03-13T09:49:53.630" v="101" actId="790"/>
          <ac:spMkLst>
            <pc:docMk/>
            <pc:sldMk cId="158376313" sldId="289"/>
            <ac:spMk id="12" creationId="{5355B127-821B-2E3F-42FA-3666453F436A}"/>
          </ac:spMkLst>
        </pc:spChg>
        <pc:spChg chg="mod">
          <ac:chgData name="Alice Tyler" userId="6942fb19-133d-41db-b9e0-1a166b9b79ee" providerId="ADAL" clId="{50A8A393-FC5B-814F-A0CC-FA60B649BF40}" dt="2025-03-13T09:49:53.630" v="101" actId="790"/>
          <ac:spMkLst>
            <pc:docMk/>
            <pc:sldMk cId="158376313" sldId="289"/>
            <ac:spMk id="13" creationId="{253CCA61-483E-C435-BE91-5A99B76C02CB}"/>
          </ac:spMkLst>
        </pc:spChg>
      </pc:sldChg>
      <pc:sldChg chg="modSp mod setBg">
        <pc:chgData name="Alice Tyler" userId="6942fb19-133d-41db-b9e0-1a166b9b79ee" providerId="ADAL" clId="{50A8A393-FC5B-814F-A0CC-FA60B649BF40}" dt="2025-03-13T18:38:54.117" v="161" actId="18331"/>
        <pc:sldMkLst>
          <pc:docMk/>
          <pc:sldMk cId="1092690600" sldId="301"/>
        </pc:sldMkLst>
        <pc:spChg chg="mod">
          <ac:chgData name="Alice Tyler" userId="6942fb19-133d-41db-b9e0-1a166b9b79ee" providerId="ADAL" clId="{50A8A393-FC5B-814F-A0CC-FA60B649BF40}" dt="2025-03-13T09:49:53.630" v="101" actId="790"/>
          <ac:spMkLst>
            <pc:docMk/>
            <pc:sldMk cId="1092690600" sldId="301"/>
            <ac:spMk id="2" creationId="{E700DD25-DE5B-FAF0-5B36-0D0EB65C0ADD}"/>
          </ac:spMkLst>
        </pc:spChg>
        <pc:spChg chg="mod">
          <ac:chgData name="Alice Tyler" userId="6942fb19-133d-41db-b9e0-1a166b9b79ee" providerId="ADAL" clId="{50A8A393-FC5B-814F-A0CC-FA60B649BF40}" dt="2025-03-13T09:49:53.630" v="101" actId="790"/>
          <ac:spMkLst>
            <pc:docMk/>
            <pc:sldMk cId="1092690600" sldId="301"/>
            <ac:spMk id="3" creationId="{A32688BF-8290-A366-72DE-26CC3B5F68D5}"/>
          </ac:spMkLst>
        </pc:spChg>
        <pc:spChg chg="mod">
          <ac:chgData name="Alice Tyler" userId="6942fb19-133d-41db-b9e0-1a166b9b79ee" providerId="ADAL" clId="{50A8A393-FC5B-814F-A0CC-FA60B649BF40}" dt="2025-03-13T09:49:53.630" v="101" actId="790"/>
          <ac:spMkLst>
            <pc:docMk/>
            <pc:sldMk cId="1092690600" sldId="301"/>
            <ac:spMk id="4" creationId="{A52C5B40-D1E7-9713-E482-6B1E794DC88B}"/>
          </ac:spMkLst>
        </pc:spChg>
        <pc:spChg chg="mod">
          <ac:chgData name="Alice Tyler" userId="6942fb19-133d-41db-b9e0-1a166b9b79ee" providerId="ADAL" clId="{50A8A393-FC5B-814F-A0CC-FA60B649BF40}" dt="2025-03-13T09:49:53.630" v="101" actId="790"/>
          <ac:spMkLst>
            <pc:docMk/>
            <pc:sldMk cId="1092690600" sldId="301"/>
            <ac:spMk id="7" creationId="{BF5B7322-4331-BEE2-CF8D-689596A2F64E}"/>
          </ac:spMkLst>
        </pc:spChg>
      </pc:sldChg>
      <pc:sldMasterChg chg="setBg modSldLayout">
        <pc:chgData name="Alice Tyler" userId="6942fb19-133d-41db-b9e0-1a166b9b79ee" providerId="ADAL" clId="{50A8A393-FC5B-814F-A0CC-FA60B649BF40}" dt="2025-03-13T18:38:54.117" v="161" actId="18331"/>
        <pc:sldMasterMkLst>
          <pc:docMk/>
          <pc:sldMasterMk cId="1023736010" sldId="2147483661"/>
        </pc:sldMasterMkLst>
        <pc:sldLayoutChg chg="setBg">
          <pc:chgData name="Alice Tyler" userId="6942fb19-133d-41db-b9e0-1a166b9b79ee" providerId="ADAL" clId="{50A8A393-FC5B-814F-A0CC-FA60B649BF40}" dt="2025-03-13T18:38:54.117" v="161" actId="18331"/>
          <pc:sldLayoutMkLst>
            <pc:docMk/>
            <pc:sldMasterMk cId="1023736010" sldId="2147483661"/>
            <pc:sldLayoutMk cId="2823194799" sldId="2147483662"/>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2948245378" sldId="2147483663"/>
        </pc:sldMasterMkLst>
        <pc:sldLayoutChg chg="setBg">
          <pc:chgData name="Alice Tyler" userId="6942fb19-133d-41db-b9e0-1a166b9b79ee" providerId="ADAL" clId="{50A8A393-FC5B-814F-A0CC-FA60B649BF40}" dt="2025-03-13T18:38:54.117" v="161" actId="18331"/>
          <pc:sldLayoutMkLst>
            <pc:docMk/>
            <pc:sldMasterMk cId="2948245378" sldId="2147483663"/>
            <pc:sldLayoutMk cId="1937991364" sldId="2147483664"/>
          </pc:sldLayoutMkLst>
        </pc:sldLayoutChg>
        <pc:sldLayoutChg chg="setBg">
          <pc:chgData name="Alice Tyler" userId="6942fb19-133d-41db-b9e0-1a166b9b79ee" providerId="ADAL" clId="{50A8A393-FC5B-814F-A0CC-FA60B649BF40}" dt="2025-03-13T18:38:54.117" v="161" actId="18331"/>
          <pc:sldLayoutMkLst>
            <pc:docMk/>
            <pc:sldMasterMk cId="2948245378" sldId="2147483663"/>
            <pc:sldLayoutMk cId="3400213778" sldId="2147483677"/>
          </pc:sldLayoutMkLst>
        </pc:sldLayoutChg>
        <pc:sldLayoutChg chg="setBg">
          <pc:chgData name="Alice Tyler" userId="6942fb19-133d-41db-b9e0-1a166b9b79ee" providerId="ADAL" clId="{50A8A393-FC5B-814F-A0CC-FA60B649BF40}" dt="2025-03-13T18:38:54.117" v="161" actId="18331"/>
          <pc:sldLayoutMkLst>
            <pc:docMk/>
            <pc:sldMasterMk cId="2948245378" sldId="2147483663"/>
            <pc:sldLayoutMk cId="3575182695" sldId="2147483678"/>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4217044977" sldId="2147483665"/>
        </pc:sldMasterMkLst>
        <pc:sldLayoutChg chg="setBg">
          <pc:chgData name="Alice Tyler" userId="6942fb19-133d-41db-b9e0-1a166b9b79ee" providerId="ADAL" clId="{50A8A393-FC5B-814F-A0CC-FA60B649BF40}" dt="2025-03-13T18:38:54.117" v="161" actId="18331"/>
          <pc:sldLayoutMkLst>
            <pc:docMk/>
            <pc:sldMasterMk cId="4217044977" sldId="2147483665"/>
            <pc:sldLayoutMk cId="1920251055" sldId="2147483692"/>
          </pc:sldLayoutMkLst>
        </pc:sldLayoutChg>
      </pc:sldMasterChg>
      <pc:sldMasterChg chg="setBg">
        <pc:chgData name="Alice Tyler" userId="6942fb19-133d-41db-b9e0-1a166b9b79ee" providerId="ADAL" clId="{50A8A393-FC5B-814F-A0CC-FA60B649BF40}" dt="2025-03-13T18:38:54.117" v="161" actId="18331"/>
        <pc:sldMasterMkLst>
          <pc:docMk/>
          <pc:sldMasterMk cId="73884978" sldId="2147483667"/>
        </pc:sldMasterMkLst>
      </pc:sldMasterChg>
      <pc:sldMasterChg chg="setBg modSldLayout">
        <pc:chgData name="Alice Tyler" userId="6942fb19-133d-41db-b9e0-1a166b9b79ee" providerId="ADAL" clId="{50A8A393-FC5B-814F-A0CC-FA60B649BF40}" dt="2025-03-13T18:38:54.117" v="161" actId="18331"/>
        <pc:sldMasterMkLst>
          <pc:docMk/>
          <pc:sldMasterMk cId="456092544" sldId="2147483669"/>
        </pc:sldMasterMkLst>
        <pc:sldLayoutChg chg="setBg">
          <pc:chgData name="Alice Tyler" userId="6942fb19-133d-41db-b9e0-1a166b9b79ee" providerId="ADAL" clId="{50A8A393-FC5B-814F-A0CC-FA60B649BF40}" dt="2025-03-13T18:38:54.117" v="161" actId="18331"/>
          <pc:sldLayoutMkLst>
            <pc:docMk/>
            <pc:sldMasterMk cId="456092544" sldId="2147483669"/>
            <pc:sldLayoutMk cId="865560684" sldId="2147483691"/>
          </pc:sldLayoutMkLst>
        </pc:sldLayoutChg>
      </pc:sldMasterChg>
      <pc:sldMasterChg chg="setBg">
        <pc:chgData name="Alice Tyler" userId="6942fb19-133d-41db-b9e0-1a166b9b79ee" providerId="ADAL" clId="{50A8A393-FC5B-814F-A0CC-FA60B649BF40}" dt="2025-03-13T18:38:54.117" v="161" actId="18331"/>
        <pc:sldMasterMkLst>
          <pc:docMk/>
          <pc:sldMasterMk cId="3835154820" sldId="2147483671"/>
        </pc:sldMasterMkLst>
      </pc:sldMasterChg>
      <pc:sldMasterChg chg="setBg">
        <pc:chgData name="Alice Tyler" userId="6942fb19-133d-41db-b9e0-1a166b9b79ee" providerId="ADAL" clId="{50A8A393-FC5B-814F-A0CC-FA60B649BF40}" dt="2025-03-13T18:38:54.117" v="161" actId="18331"/>
        <pc:sldMasterMkLst>
          <pc:docMk/>
          <pc:sldMasterMk cId="3191562396" sldId="2147483673"/>
        </pc:sldMasterMkLst>
      </pc:sldMasterChg>
      <pc:sldMasterChg chg="setBg">
        <pc:chgData name="Alice Tyler" userId="6942fb19-133d-41db-b9e0-1a166b9b79ee" providerId="ADAL" clId="{50A8A393-FC5B-814F-A0CC-FA60B649BF40}" dt="2025-03-13T18:38:54.117" v="161" actId="18331"/>
        <pc:sldMasterMkLst>
          <pc:docMk/>
          <pc:sldMasterMk cId="1274462360" sldId="2147483675"/>
        </pc:sldMasterMkLst>
      </pc:sldMasterChg>
      <pc:sldMasterChg chg="setBg modSldLayout">
        <pc:chgData name="Alice Tyler" userId="6942fb19-133d-41db-b9e0-1a166b9b79ee" providerId="ADAL" clId="{50A8A393-FC5B-814F-A0CC-FA60B649BF40}" dt="2025-03-13T18:38:54.117" v="161" actId="18331"/>
        <pc:sldMasterMkLst>
          <pc:docMk/>
          <pc:sldMasterMk cId="3348090360" sldId="2147483679"/>
        </pc:sldMasterMkLst>
        <pc:sldLayoutChg chg="setBg">
          <pc:chgData name="Alice Tyler" userId="6942fb19-133d-41db-b9e0-1a166b9b79ee" providerId="ADAL" clId="{50A8A393-FC5B-814F-A0CC-FA60B649BF40}" dt="2025-03-13T18:38:54.117" v="161" actId="18331"/>
          <pc:sldLayoutMkLst>
            <pc:docMk/>
            <pc:sldMasterMk cId="3348090360" sldId="2147483679"/>
            <pc:sldLayoutMk cId="1942033891" sldId="2147483680"/>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3777712789" sldId="2147483681"/>
        </pc:sldMasterMkLst>
        <pc:sldLayoutChg chg="setBg">
          <pc:chgData name="Alice Tyler" userId="6942fb19-133d-41db-b9e0-1a166b9b79ee" providerId="ADAL" clId="{50A8A393-FC5B-814F-A0CC-FA60B649BF40}" dt="2025-03-13T18:38:54.117" v="161" actId="18331"/>
          <pc:sldLayoutMkLst>
            <pc:docMk/>
            <pc:sldMasterMk cId="3777712789" sldId="2147483681"/>
            <pc:sldLayoutMk cId="1381517297" sldId="2147483682"/>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3343221947" sldId="2147483683"/>
        </pc:sldMasterMkLst>
        <pc:sldLayoutChg chg="setBg">
          <pc:chgData name="Alice Tyler" userId="6942fb19-133d-41db-b9e0-1a166b9b79ee" providerId="ADAL" clId="{50A8A393-FC5B-814F-A0CC-FA60B649BF40}" dt="2025-03-13T18:38:54.117" v="161" actId="18331"/>
          <pc:sldLayoutMkLst>
            <pc:docMk/>
            <pc:sldMasterMk cId="3343221947" sldId="2147483683"/>
            <pc:sldLayoutMk cId="2447788943" sldId="2147483684"/>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3648893502" sldId="2147483685"/>
        </pc:sldMasterMkLst>
        <pc:sldLayoutChg chg="setBg">
          <pc:chgData name="Alice Tyler" userId="6942fb19-133d-41db-b9e0-1a166b9b79ee" providerId="ADAL" clId="{50A8A393-FC5B-814F-A0CC-FA60B649BF40}" dt="2025-03-13T18:38:54.117" v="161" actId="18331"/>
          <pc:sldLayoutMkLst>
            <pc:docMk/>
            <pc:sldMasterMk cId="3648893502" sldId="2147483685"/>
            <pc:sldLayoutMk cId="3502987650" sldId="2147483686"/>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1547713419" sldId="2147483687"/>
        </pc:sldMasterMkLst>
        <pc:sldLayoutChg chg="setBg">
          <pc:chgData name="Alice Tyler" userId="6942fb19-133d-41db-b9e0-1a166b9b79ee" providerId="ADAL" clId="{50A8A393-FC5B-814F-A0CC-FA60B649BF40}" dt="2025-03-13T18:38:54.117" v="161" actId="18331"/>
          <pc:sldLayoutMkLst>
            <pc:docMk/>
            <pc:sldMasterMk cId="1547713419" sldId="2147483687"/>
            <pc:sldLayoutMk cId="1784764118" sldId="2147483688"/>
          </pc:sldLayoutMkLst>
        </pc:sldLayoutChg>
      </pc:sldMasterChg>
      <pc:sldMasterChg chg="setBg modSldLayout">
        <pc:chgData name="Alice Tyler" userId="6942fb19-133d-41db-b9e0-1a166b9b79ee" providerId="ADAL" clId="{50A8A393-FC5B-814F-A0CC-FA60B649BF40}" dt="2025-03-13T18:38:54.117" v="161" actId="18331"/>
        <pc:sldMasterMkLst>
          <pc:docMk/>
          <pc:sldMasterMk cId="2487063563" sldId="2147483689"/>
        </pc:sldMasterMkLst>
        <pc:sldLayoutChg chg="setBg">
          <pc:chgData name="Alice Tyler" userId="6942fb19-133d-41db-b9e0-1a166b9b79ee" providerId="ADAL" clId="{50A8A393-FC5B-814F-A0CC-FA60B649BF40}" dt="2025-03-13T18:38:54.117" v="161" actId="18331"/>
          <pc:sldLayoutMkLst>
            <pc:docMk/>
            <pc:sldMasterMk cId="2487063563" sldId="2147483689"/>
            <pc:sldLayoutMk cId="341186660" sldId="2147483690"/>
          </pc:sldLayoutMkLst>
        </pc:sldLayoutChg>
      </pc:sldMasterChg>
    </pc:docChg>
  </pc:docChgLst>
  <pc:docChgLst>
    <pc:chgData name="Alice Tyler" userId="6942fb19-133d-41db-b9e0-1a166b9b79ee" providerId="ADAL" clId="{F7F3B376-23F4-6844-BB85-DA55F7AFE9AF}"/>
    <pc:docChg chg="modSld">
      <pc:chgData name="Alice Tyler" userId="6942fb19-133d-41db-b9e0-1a166b9b79ee" providerId="ADAL" clId="{F7F3B376-23F4-6844-BB85-DA55F7AFE9AF}" dt="2025-03-05T17:10:56.041" v="0" actId="20577"/>
      <pc:docMkLst>
        <pc:docMk/>
      </pc:docMkLst>
      <pc:sldChg chg="modSp mod">
        <pc:chgData name="Alice Tyler" userId="6942fb19-133d-41db-b9e0-1a166b9b79ee" providerId="ADAL" clId="{F7F3B376-23F4-6844-BB85-DA55F7AFE9AF}" dt="2025-03-05T17:10:56.041" v="0" actId="20577"/>
        <pc:sldMkLst>
          <pc:docMk/>
          <pc:sldMk cId="3493326725" sldId="256"/>
        </pc:sldMkLst>
        <pc:spChg chg="mod">
          <ac:chgData name="Alice Tyler" userId="6942fb19-133d-41db-b9e0-1a166b9b79ee" providerId="ADAL" clId="{F7F3B376-23F4-6844-BB85-DA55F7AFE9AF}" dt="2025-03-05T17:10:56.041" v="0" actId="20577"/>
          <ac:spMkLst>
            <pc:docMk/>
            <pc:sldMk cId="3493326725" sldId="256"/>
            <ac:spMk id="6" creationId="{11A3864F-101E-9997-56E5-842474ECD9C5}"/>
          </ac:spMkLst>
        </pc:spChg>
      </pc:sldChg>
    </pc:docChg>
  </pc:docChgLst>
  <pc:docChgLst>
    <pc:chgData name="Bryony Yanney" userId="S::bryony.yanney@harklondon.com::a65f70aa-09ee-489d-9c49-47c6bec67560" providerId="AD" clId="Web-{8DB41D37-B176-992D-592B-53E0CCC29CB5}"/>
    <pc:docChg chg="modSld">
      <pc:chgData name="Bryony Yanney" userId="S::bryony.yanney@harklondon.com::a65f70aa-09ee-489d-9c49-47c6bec67560" providerId="AD" clId="Web-{8DB41D37-B176-992D-592B-53E0CCC29CB5}" dt="2025-03-13T15:09:59.273" v="65" actId="1076"/>
      <pc:docMkLst>
        <pc:docMk/>
      </pc:docMkLst>
      <pc:sldChg chg="modSp">
        <pc:chgData name="Bryony Yanney" userId="S::bryony.yanney@harklondon.com::a65f70aa-09ee-489d-9c49-47c6bec67560" providerId="AD" clId="Web-{8DB41D37-B176-992D-592B-53E0CCC29CB5}" dt="2025-03-13T14:33:00.989" v="22" actId="20577"/>
        <pc:sldMkLst>
          <pc:docMk/>
          <pc:sldMk cId="3207147313" sldId="258"/>
        </pc:sldMkLst>
        <pc:spChg chg="mod">
          <ac:chgData name="Bryony Yanney" userId="S::bryony.yanney@harklondon.com::a65f70aa-09ee-489d-9c49-47c6bec67560" providerId="AD" clId="Web-{8DB41D37-B176-992D-592B-53E0CCC29CB5}" dt="2025-03-13T14:32:41.769" v="20" actId="20577"/>
          <ac:spMkLst>
            <pc:docMk/>
            <pc:sldMk cId="3207147313" sldId="258"/>
            <ac:spMk id="6" creationId="{23195303-170F-A4D2-BA57-0B0F2AB87751}"/>
          </ac:spMkLst>
        </pc:spChg>
        <pc:spChg chg="mod">
          <ac:chgData name="Bryony Yanney" userId="S::bryony.yanney@harklondon.com::a65f70aa-09ee-489d-9c49-47c6bec67560" providerId="AD" clId="Web-{8DB41D37-B176-992D-592B-53E0CCC29CB5}" dt="2025-03-13T14:33:00.989" v="22" actId="20577"/>
          <ac:spMkLst>
            <pc:docMk/>
            <pc:sldMk cId="3207147313" sldId="258"/>
            <ac:spMk id="11" creationId="{BEC80174-830B-CAD4-D500-0F7CE4EBBC5D}"/>
          </ac:spMkLst>
        </pc:spChg>
      </pc:sldChg>
      <pc:sldChg chg="modSp">
        <pc:chgData name="Bryony Yanney" userId="S::bryony.yanney@harklondon.com::a65f70aa-09ee-489d-9c49-47c6bec67560" providerId="AD" clId="Web-{8DB41D37-B176-992D-592B-53E0CCC29CB5}" dt="2025-03-13T14:43:54.406" v="48"/>
        <pc:sldMkLst>
          <pc:docMk/>
          <pc:sldMk cId="1761744855" sldId="260"/>
        </pc:sldMkLst>
        <pc:graphicFrameChg chg="mod modGraphic">
          <ac:chgData name="Bryony Yanney" userId="S::bryony.yanney@harklondon.com::a65f70aa-09ee-489d-9c49-47c6bec67560" providerId="AD" clId="Web-{8DB41D37-B176-992D-592B-53E0CCC29CB5}" dt="2025-03-13T14:43:54.406" v="48"/>
          <ac:graphicFrameMkLst>
            <pc:docMk/>
            <pc:sldMk cId="1761744855" sldId="260"/>
            <ac:graphicFrameMk id="7" creationId="{715D66D8-7071-28B5-9620-45798AB7AAEB}"/>
          </ac:graphicFrameMkLst>
        </pc:graphicFrameChg>
      </pc:sldChg>
      <pc:sldChg chg="modSp">
        <pc:chgData name="Bryony Yanney" userId="S::bryony.yanney@harklondon.com::a65f70aa-09ee-489d-9c49-47c6bec67560" providerId="AD" clId="Web-{8DB41D37-B176-992D-592B-53E0CCC29CB5}" dt="2025-03-13T14:57:43.679" v="53" actId="20577"/>
        <pc:sldMkLst>
          <pc:docMk/>
          <pc:sldMk cId="2938131444" sldId="262"/>
        </pc:sldMkLst>
        <pc:spChg chg="mod">
          <ac:chgData name="Bryony Yanney" userId="S::bryony.yanney@harklondon.com::a65f70aa-09ee-489d-9c49-47c6bec67560" providerId="AD" clId="Web-{8DB41D37-B176-992D-592B-53E0CCC29CB5}" dt="2025-03-13T14:57:43.679" v="53" actId="20577"/>
          <ac:spMkLst>
            <pc:docMk/>
            <pc:sldMk cId="2938131444" sldId="262"/>
            <ac:spMk id="5" creationId="{EB4C51D4-2034-6939-4DA4-ADF82E3704B9}"/>
          </ac:spMkLst>
        </pc:spChg>
      </pc:sldChg>
      <pc:sldChg chg="modSp">
        <pc:chgData name="Bryony Yanney" userId="S::bryony.yanney@harklondon.com::a65f70aa-09ee-489d-9c49-47c6bec67560" providerId="AD" clId="Web-{8DB41D37-B176-992D-592B-53E0CCC29CB5}" dt="2025-03-13T15:09:59.273" v="65" actId="1076"/>
        <pc:sldMkLst>
          <pc:docMk/>
          <pc:sldMk cId="3998008804" sldId="264"/>
        </pc:sldMkLst>
        <pc:picChg chg="mod">
          <ac:chgData name="Bryony Yanney" userId="S::bryony.yanney@harklondon.com::a65f70aa-09ee-489d-9c49-47c6bec67560" providerId="AD" clId="Web-{8DB41D37-B176-992D-592B-53E0CCC29CB5}" dt="2025-03-13T15:09:59.273" v="65" actId="1076"/>
          <ac:picMkLst>
            <pc:docMk/>
            <pc:sldMk cId="3998008804" sldId="264"/>
            <ac:picMk id="24" creationId="{F0380D0C-C9EA-1C20-DD29-D5E26A009859}"/>
          </ac:picMkLst>
        </pc:picChg>
      </pc:sldChg>
      <pc:sldChg chg="modSp">
        <pc:chgData name="Bryony Yanney" userId="S::bryony.yanney@harklondon.com::a65f70aa-09ee-489d-9c49-47c6bec67560" providerId="AD" clId="Web-{8DB41D37-B176-992D-592B-53E0CCC29CB5}" dt="2025-03-13T15:00:15.986" v="62" actId="20577"/>
        <pc:sldMkLst>
          <pc:docMk/>
          <pc:sldMk cId="51662605" sldId="277"/>
        </pc:sldMkLst>
        <pc:spChg chg="mod">
          <ac:chgData name="Bryony Yanney" userId="S::bryony.yanney@harklondon.com::a65f70aa-09ee-489d-9c49-47c6bec67560" providerId="AD" clId="Web-{8DB41D37-B176-992D-592B-53E0CCC29CB5}" dt="2025-03-13T15:00:15.986" v="62" actId="20577"/>
          <ac:spMkLst>
            <pc:docMk/>
            <pc:sldMk cId="51662605" sldId="277"/>
            <ac:spMk id="5" creationId="{2E15DFC2-FC28-9398-EFEB-04A16D786AA6}"/>
          </ac:spMkLst>
        </pc:spChg>
      </pc:sldChg>
      <pc:sldChg chg="modNotes">
        <pc:chgData name="Bryony Yanney" userId="S::bryony.yanney@harklondon.com::a65f70aa-09ee-489d-9c49-47c6bec67560" providerId="AD" clId="Web-{8DB41D37-B176-992D-592B-53E0CCC29CB5}" dt="2025-03-13T15:08:43.706" v="64"/>
        <pc:sldMkLst>
          <pc:docMk/>
          <pc:sldMk cId="1794968663" sldId="281"/>
        </pc:sldMkLst>
      </pc:sldChg>
      <pc:sldChg chg="modNotes">
        <pc:chgData name="Bryony Yanney" userId="S::bryony.yanney@harklondon.com::a65f70aa-09ee-489d-9c49-47c6bec67560" providerId="AD" clId="Web-{8DB41D37-B176-992D-592B-53E0CCC29CB5}" dt="2025-03-13T14:31:33.577" v="7"/>
        <pc:sldMkLst>
          <pc:docMk/>
          <pc:sldMk cId="2273774373" sldId="2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65FDF-B96B-8170-3D83-C2C863B2B3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14282C25-C0C7-3DA8-D240-C3559082A5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E25195-1DE8-EA41-BEA6-FFE41CDF89C0}" type="datetimeFigureOut">
              <a:rPr lang="en-US" smtClean="0">
                <a:latin typeface="Arial" panose="020B0604020202020204" pitchFamily="34" charset="0"/>
                <a:cs typeface="Arial" panose="020B0604020202020204" pitchFamily="34" charset="0"/>
              </a:rPr>
              <a:t>3/13/25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259C3803-38AB-5827-15A9-56C5BD4EA0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42A1903-0FEF-B0C7-2D5B-729CADE9E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5BCCFB-CC30-8847-8494-F2207E57EFC0}"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769765"/>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30EF7172-BF79-7741-9477-D7927CE3A70B}" type="datetimeFigureOut">
              <a:rPr lang="en-US" smtClean="0"/>
              <a:pPr/>
              <a:t>3/13/25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9E4FC3F5-B58D-AA41-8118-3D9F449CF29A}" type="slidenum">
              <a:rPr lang="en-US" smtClean="0"/>
              <a:pPr/>
              <a:t>‹#›</a:t>
            </a:fld>
            <a:endParaRPr lang="en-US"/>
          </a:p>
        </p:txBody>
      </p:sp>
    </p:spTree>
    <p:extLst>
      <p:ext uri="{BB962C8B-B14F-4D97-AF65-F5344CB8AC3E}">
        <p14:creationId xmlns:p14="http://schemas.microsoft.com/office/powerpoint/2010/main" val="36095059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eta.ons.gov.uk/aboutus/transparencyandgovernance/freedomofinformationfoi/populationoftheukbysex"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ethnicity-facts-figures.service.gov.uk/#:~:text=Government%20data%20about%20the%20UK's,a%20variety%20of%20ethnic%20background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1</a:t>
            </a:fld>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9A2A307-6A94-1AEA-E97C-193EBD2DC008}"/>
              </a:ext>
            </a:extLst>
          </p:cNvPr>
          <p:cNvSpPr>
            <a:spLocks noGrp="1"/>
          </p:cNvSpPr>
          <p:nvPr>
            <p:ph type="ftr" sz="quarter" idx="4"/>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51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D812-08C0-776B-A73B-4D44C6DFF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E7F3D-A285-D1C7-5727-C85D7F834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F8ED8-A609-BA30-06D8-D7AD25C32894}"/>
              </a:ext>
            </a:extLst>
          </p:cNvPr>
          <p:cNvSpPr>
            <a:spLocks noGrp="1"/>
          </p:cNvSpPr>
          <p:nvPr>
            <p:ph type="body" idx="1"/>
          </p:nvPr>
        </p:nvSpPr>
        <p:spPr/>
        <p:txBody>
          <a:bodyPr/>
          <a:lstStyle/>
          <a:p>
            <a:r>
              <a:rPr lang="en-US" b="1"/>
              <a:t>Warm-up</a:t>
            </a:r>
          </a:p>
          <a:p>
            <a:endParaRPr lang="en-US" b="0"/>
          </a:p>
          <a:p>
            <a:pPr marL="228600" indent="-228600">
              <a:buFont typeface="+mj-lt"/>
              <a:buAutoNum type="arabicPeriod"/>
            </a:pPr>
            <a:r>
              <a:rPr lang="en-US" b="0"/>
              <a:t>Read question and multiple-choice answers to students. Give them up to 30 seconds to consider the answer.</a:t>
            </a:r>
          </a:p>
          <a:p>
            <a:pPr marL="228600" indent="-228600">
              <a:buFont typeface="+mj-lt"/>
              <a:buAutoNum type="arabicPeriod"/>
            </a:pPr>
            <a:r>
              <a:rPr lang="en-US" b="0"/>
              <a:t>Explain that decision making is a powerful process and can have long-lasting impacts. Explain that by taking into account as many viewpoints as possible, decisions can be made that are inclusive and welcomed by all. </a:t>
            </a:r>
          </a:p>
          <a:p>
            <a:pPr marL="228600" indent="-228600">
              <a:buFont typeface="+mj-lt"/>
              <a:buAutoNum type="arabicPeriod"/>
            </a:pPr>
            <a:endParaRPr lang="en-US" b="0"/>
          </a:p>
          <a:p>
            <a:pPr marL="0" indent="0">
              <a:buFont typeface="+mj-lt"/>
              <a:buNone/>
            </a:pPr>
            <a:r>
              <a:rPr lang="en-US" b="0"/>
              <a:t>For example: a local school was granted a large pot of funding, and the Headteacher wanted to build a new swimming pool, but asked for a survey to be conducted across all teachers, students and parents. The result of the survey was that students wanted an Astro Turf pitch, teachers wanted a new coffee machine in the staff room, and parents suggested improvements to the school library. In the end, each of these suggestions were able to be implemented, and everyone’s perspectives were taken into account.</a:t>
            </a:r>
          </a:p>
        </p:txBody>
      </p:sp>
      <p:sp>
        <p:nvSpPr>
          <p:cNvPr id="4" name="Footer Placeholder 3">
            <a:extLst>
              <a:ext uri="{FF2B5EF4-FFF2-40B4-BE49-F238E27FC236}">
                <a16:creationId xmlns:a16="http://schemas.microsoft.com/office/drawing/2014/main" id="{002E9899-34B6-6878-21AD-8461DE73B857}"/>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D9349B2-75DB-0095-70F6-CAC5DD2AE33E}"/>
              </a:ext>
            </a:extLst>
          </p:cNvPr>
          <p:cNvSpPr>
            <a:spLocks noGrp="1"/>
          </p:cNvSpPr>
          <p:nvPr>
            <p:ph type="sldNum" sz="quarter" idx="5"/>
          </p:nvPr>
        </p:nvSpPr>
        <p:spPr/>
        <p:txBody>
          <a:bodyPr/>
          <a:lstStyle/>
          <a:p>
            <a:fld id="{9E4FC3F5-B58D-AA41-8118-3D9F449CF29A}" type="slidenum">
              <a:rPr lang="en-US" smtClean="0"/>
              <a:t>10</a:t>
            </a:fld>
            <a:endParaRPr lang="en-US"/>
          </a:p>
        </p:txBody>
      </p:sp>
    </p:spTree>
    <p:extLst>
      <p:ext uri="{BB962C8B-B14F-4D97-AF65-F5344CB8AC3E}">
        <p14:creationId xmlns:p14="http://schemas.microsoft.com/office/powerpoint/2010/main" val="274920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551BB-B823-4A54-D228-F13BCC505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1AFF1-99EB-4963-4AF2-6A5112A8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70734-DB7D-A382-173F-D1FDA04A7217}"/>
              </a:ext>
            </a:extLst>
          </p:cNvPr>
          <p:cNvSpPr>
            <a:spLocks noGrp="1"/>
          </p:cNvSpPr>
          <p:nvPr>
            <p:ph type="body" idx="1"/>
          </p:nvPr>
        </p:nvSpPr>
        <p:spPr/>
        <p:txBody>
          <a:bodyPr/>
          <a:lstStyle/>
          <a:p>
            <a:r>
              <a:rPr lang="en-US" b="1" dirty="0"/>
              <a:t>Warm-up</a:t>
            </a:r>
          </a:p>
          <a:p>
            <a:endParaRPr lang="en-US" b="0" dirty="0"/>
          </a:p>
          <a:p>
            <a:pPr marL="228600" indent="-228600">
              <a:buFont typeface="+mj-lt"/>
              <a:buAutoNum type="arabicPeriod"/>
            </a:pPr>
            <a:r>
              <a:rPr lang="en-US" b="0" dirty="0"/>
              <a:t>Read question and multiple-choice answers to students. Give them up to 30 seconds to consider the answer.</a:t>
            </a:r>
          </a:p>
          <a:p>
            <a:pPr marL="228600" indent="-228600">
              <a:buFont typeface="+mj-lt"/>
              <a:buAutoNum type="arabicPeriod"/>
            </a:pPr>
            <a:r>
              <a:rPr lang="en-US" b="0" dirty="0">
                <a:latin typeface="Arial"/>
                <a:cs typeface="Arial"/>
              </a:rPr>
              <a:t>Explain that there are many different styles of leadership, and it is widely understood that building trust, </a:t>
            </a:r>
            <a:r>
              <a:rPr lang="en-US" dirty="0">
                <a:latin typeface="Arial"/>
                <a:cs typeface="Arial"/>
              </a:rPr>
              <a:t>focusing</a:t>
            </a:r>
            <a:r>
              <a:rPr lang="en-US" b="0" dirty="0">
                <a:latin typeface="Arial"/>
                <a:cs typeface="Arial"/>
              </a:rPr>
              <a:t> on inclusion, encouraging diversity and boosting collaboration are key ways to make members of a team feel listened to, understood and able to perform at their best.</a:t>
            </a:r>
          </a:p>
          <a:p>
            <a:pPr marL="0" indent="0">
              <a:buFont typeface="+mj-lt"/>
              <a:buNone/>
            </a:pPr>
            <a:endParaRPr lang="en-US" b="0" dirty="0"/>
          </a:p>
          <a:p>
            <a:pPr marL="0" indent="0">
              <a:buFont typeface="+mj-lt"/>
              <a:buNone/>
            </a:pPr>
            <a:r>
              <a:rPr lang="en-US" b="0" dirty="0"/>
              <a:t>For example: after a survey of employees was conducted, the key characteristics that the team admired about their leader was that she was supportive, encouraging and empathetic as well as decisive, punctual and reliable.</a:t>
            </a:r>
          </a:p>
        </p:txBody>
      </p:sp>
      <p:sp>
        <p:nvSpPr>
          <p:cNvPr id="4" name="Footer Placeholder 3">
            <a:extLst>
              <a:ext uri="{FF2B5EF4-FFF2-40B4-BE49-F238E27FC236}">
                <a16:creationId xmlns:a16="http://schemas.microsoft.com/office/drawing/2014/main" id="{F81A497C-7B74-CCA8-B3D2-612F8065E3D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4F7BEEB-C015-68C8-309F-50F54F3661CF}"/>
              </a:ext>
            </a:extLst>
          </p:cNvPr>
          <p:cNvSpPr>
            <a:spLocks noGrp="1"/>
          </p:cNvSpPr>
          <p:nvPr>
            <p:ph type="sldNum" sz="quarter" idx="5"/>
          </p:nvPr>
        </p:nvSpPr>
        <p:spPr/>
        <p:txBody>
          <a:bodyPr/>
          <a:lstStyle/>
          <a:p>
            <a:fld id="{9E4FC3F5-B58D-AA41-8118-3D9F449CF29A}" type="slidenum">
              <a:rPr lang="en-US" smtClean="0"/>
              <a:t>11</a:t>
            </a:fld>
            <a:endParaRPr lang="en-US"/>
          </a:p>
        </p:txBody>
      </p:sp>
    </p:spTree>
    <p:extLst>
      <p:ext uri="{BB962C8B-B14F-4D97-AF65-F5344CB8AC3E}">
        <p14:creationId xmlns:p14="http://schemas.microsoft.com/office/powerpoint/2010/main" val="427002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Warm-up: Reflection (optional activity)</a:t>
            </a:r>
          </a:p>
          <a:p>
            <a:endParaRPr lang="en-US" dirty="0"/>
          </a:p>
          <a:p>
            <a:pPr marL="228600" indent="-228600">
              <a:buFont typeface="+mj-lt"/>
              <a:buAutoNum type="arabicPeriod"/>
            </a:pPr>
            <a:r>
              <a:rPr lang="en-US" dirty="0"/>
              <a:t>Review quiz themes with students, and create a mind map, or have a verbal discussion to suggest how they think themes might link to the Army. This will be a further indicator of prior knowledge.</a:t>
            </a:r>
          </a:p>
          <a:p>
            <a:pPr marL="228600" indent="-228600">
              <a:buFont typeface="+mj-lt"/>
              <a:buAutoNum type="arabicPeriod"/>
            </a:pPr>
            <a:r>
              <a:rPr lang="en-US" dirty="0"/>
              <a:t>Look at some of the key vocabulary below to introduce to students ahead of the sessions.</a:t>
            </a:r>
          </a:p>
          <a:p>
            <a:endParaRPr lang="en-US" dirty="0"/>
          </a:p>
          <a:p>
            <a:r>
              <a:rPr lang="en-US" b="1" dirty="0"/>
              <a:t>Key vocabulary</a:t>
            </a:r>
          </a:p>
          <a:p>
            <a:endParaRPr lang="en-US" dirty="0"/>
          </a:p>
          <a:p>
            <a:r>
              <a:rPr lang="en-US" b="1" dirty="0"/>
              <a:t>Stereotype: </a:t>
            </a:r>
            <a:r>
              <a:rPr lang="en-US" b="0" dirty="0"/>
              <a:t>A set idea that people have about what someone or something is like https://</a:t>
            </a:r>
            <a:r>
              <a:rPr lang="en-US" b="0" dirty="0" err="1"/>
              <a:t>dictionary.cambridge.org</a:t>
            </a:r>
            <a:r>
              <a:rPr lang="en-US" b="0" dirty="0"/>
              <a:t>/dictionary/</a:t>
            </a:r>
            <a:r>
              <a:rPr lang="en-US" b="0" dirty="0" err="1"/>
              <a:t>english</a:t>
            </a:r>
            <a:r>
              <a:rPr lang="en-US" b="0" dirty="0"/>
              <a:t>/</a:t>
            </a:r>
            <a:r>
              <a:rPr lang="en-US" b="0" dirty="0" err="1"/>
              <a:t>stereotype?q</a:t>
            </a:r>
            <a:r>
              <a:rPr lang="en-US" b="0" dirty="0"/>
              <a:t>=</a:t>
            </a:r>
            <a:r>
              <a:rPr lang="en-US" b="0" dirty="0" err="1"/>
              <a:t>stereotypes#google_vignette</a:t>
            </a:r>
            <a:endParaRPr lang="en-US" b="0" dirty="0"/>
          </a:p>
          <a:p>
            <a:endParaRPr lang="en-US" dirty="0"/>
          </a:p>
          <a:p>
            <a:r>
              <a:rPr lang="en-US" b="1" dirty="0"/>
              <a:t>Inclusion: </a:t>
            </a:r>
            <a:r>
              <a:rPr lang="en-US" dirty="0"/>
              <a:t>Providing access to opportunities, support and resources for people who might otherwise be excluded.</a:t>
            </a:r>
          </a:p>
          <a:p>
            <a:endParaRPr lang="en-US" dirty="0"/>
          </a:p>
          <a:p>
            <a:r>
              <a:rPr lang="en-US" b="1" dirty="0"/>
              <a:t>Heritage:</a:t>
            </a:r>
            <a:r>
              <a:rPr lang="en-US" dirty="0"/>
              <a:t> Features belonging to the culture of a particular society, such as traditions, languages, or buildings, that were created in the past and still have historical importance.</a:t>
            </a:r>
          </a:p>
          <a:p>
            <a:endParaRPr lang="en-US" dirty="0"/>
          </a:p>
          <a:p>
            <a:r>
              <a:rPr lang="en-US" b="1" dirty="0"/>
              <a:t>Global Majority: </a:t>
            </a:r>
            <a:r>
              <a:rPr lang="en-US" b="0" dirty="0"/>
              <a:t>The group of people in the world who do not consider themselves or a not considered to be white https://</a:t>
            </a:r>
            <a:r>
              <a:rPr lang="en-US" b="0" dirty="0" err="1"/>
              <a:t>dictionary.cambridge.org</a:t>
            </a:r>
            <a:r>
              <a:rPr lang="en-US" b="0" dirty="0"/>
              <a:t>/dictionary/</a:t>
            </a:r>
            <a:r>
              <a:rPr lang="en-US" b="0" dirty="0" err="1"/>
              <a:t>english</a:t>
            </a:r>
            <a:r>
              <a:rPr lang="en-US" b="0" dirty="0"/>
              <a:t>/global-majority </a:t>
            </a:r>
            <a:endParaRPr lang="en-US" b="1"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12</a:t>
            </a:fld>
            <a:endParaRPr lang="en-US"/>
          </a:p>
        </p:txBody>
      </p:sp>
    </p:spTree>
    <p:extLst>
      <p:ext uri="{BB962C8B-B14F-4D97-AF65-F5344CB8AC3E}">
        <p14:creationId xmlns:p14="http://schemas.microsoft.com/office/powerpoint/2010/main" val="136807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13</a:t>
            </a:fld>
            <a:endParaRPr lang="en-US"/>
          </a:p>
        </p:txBody>
      </p:sp>
    </p:spTree>
    <p:extLst>
      <p:ext uri="{BB962C8B-B14F-4D97-AF65-F5344CB8AC3E}">
        <p14:creationId xmlns:p14="http://schemas.microsoft.com/office/powerpoint/2010/main" val="359517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networks – baseline discussion</a:t>
            </a:r>
          </a:p>
          <a:p>
            <a:endParaRPr lang="en-US" dirty="0"/>
          </a:p>
          <a:p>
            <a:pPr marL="228600" indent="-228600">
              <a:buFont typeface="+mj-lt"/>
              <a:buAutoNum type="arabicPeriod"/>
            </a:pPr>
            <a:r>
              <a:rPr lang="en-US" dirty="0"/>
              <a:t>Use this slide to discuss with your students what a community network is. Use the questions on the slide to start this discussion.</a:t>
            </a:r>
          </a:p>
          <a:p>
            <a:pPr marL="228600" indent="-228600">
              <a:buFont typeface="+mj-lt"/>
              <a:buAutoNum type="arabicPeriod"/>
            </a:pPr>
            <a:r>
              <a:rPr lang="en-US" dirty="0"/>
              <a:t>Elicit various types and purposes (from exercise clubs to religious / cultural networks) but focus on always bringing people together to share what they have in common and support each other in different ways.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14</a:t>
            </a:fld>
            <a:endParaRPr lang="en-US"/>
          </a:p>
        </p:txBody>
      </p:sp>
    </p:spTree>
    <p:extLst>
      <p:ext uri="{BB962C8B-B14F-4D97-AF65-F5344CB8AC3E}">
        <p14:creationId xmlns:p14="http://schemas.microsoft.com/office/powerpoint/2010/main" val="341786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Underrepresented groups in the Army</a:t>
            </a:r>
          </a:p>
          <a:p>
            <a:endParaRPr lang="en-US" b="1"/>
          </a:p>
          <a:p>
            <a:pPr marL="228600" indent="-228600">
              <a:buAutoNum type="arabicPeriod"/>
            </a:pPr>
            <a:r>
              <a:rPr lang="en-US">
                <a:latin typeface="Arial"/>
                <a:cs typeface="Arial"/>
              </a:rPr>
              <a:t>Show images to students and read out questions – students write answers on whiteboards. Students to work independently or in pairs, at teachers’ discretion.</a:t>
            </a:r>
          </a:p>
          <a:p>
            <a:pPr marL="228600" indent="-228600">
              <a:buAutoNum type="arabicPeriod"/>
            </a:pPr>
            <a:r>
              <a:rPr lang="en-US" dirty="0">
                <a:latin typeface="Arial"/>
                <a:cs typeface="Arial"/>
              </a:rPr>
              <a:t>Receive answers from students and reveal the answers, discussing if students guesses are close to the statistics:</a:t>
            </a:r>
          </a:p>
          <a:p>
            <a:pPr marL="685800" lvl="1" indent="-228600">
              <a:buAutoNum type="arabicPeriod"/>
            </a:pPr>
            <a:r>
              <a:rPr lang="en-US" dirty="0">
                <a:latin typeface="Arial"/>
                <a:cs typeface="Arial"/>
              </a:rPr>
              <a:t>Women make up 11.7% of the UK Armed Forces.</a:t>
            </a:r>
          </a:p>
          <a:p>
            <a:pPr marL="685800" lvl="1" indent="-228600">
              <a:buFont typeface="+mj-lt"/>
              <a:buAutoNum type="arabicPeriod"/>
            </a:pPr>
            <a:r>
              <a:rPr lang="en-GB" b="0" i="0" dirty="0">
                <a:solidFill>
                  <a:srgbClr val="474747"/>
                </a:solidFill>
                <a:effectLst/>
                <a:latin typeface="Arial"/>
                <a:cs typeface="Arial"/>
              </a:rPr>
              <a:t>Ethnic minorities </a:t>
            </a:r>
            <a:r>
              <a:rPr lang="en-US" dirty="0">
                <a:latin typeface="Arial"/>
                <a:cs typeface="Arial"/>
              </a:rPr>
              <a:t>make up 11.2% of the UK Armed Forces.</a:t>
            </a:r>
          </a:p>
          <a:p>
            <a:pPr marL="685800" lvl="1" indent="-228600">
              <a:buFont typeface="+mj-lt"/>
              <a:buAutoNum type="arabicPeriod"/>
            </a:pPr>
            <a:r>
              <a:rPr lang="en-US" dirty="0">
                <a:latin typeface="Arial"/>
                <a:cs typeface="Arial"/>
              </a:rPr>
              <a:t>5.2% of service personnel are from a non-Christian religion.</a:t>
            </a:r>
            <a:br>
              <a:rPr lang="en-US"/>
            </a:br>
            <a:r>
              <a:rPr lang="en-US" dirty="0">
                <a:latin typeface="Arial"/>
                <a:cs typeface="Arial"/>
              </a:rPr>
              <a:t>Click to reveal and read the definition. </a:t>
            </a:r>
          </a:p>
          <a:p>
            <a:pPr marL="685800" lvl="1" indent="-228600">
              <a:buFont typeface="+mj-lt"/>
              <a:buAutoNum type="arabicPeriod"/>
            </a:pPr>
            <a:endParaRPr lang="en-US"/>
          </a:p>
          <a:p>
            <a:r>
              <a:rPr lang="en-US" dirty="0">
                <a:latin typeface="Arial"/>
                <a:cs typeface="Arial"/>
              </a:rPr>
              <a:t>3. Share how these stats compare to the UK population:</a:t>
            </a:r>
          </a:p>
          <a:p>
            <a:pPr marL="685800" lvl="1" indent="-228600">
              <a:buFont typeface="+mj-lt"/>
              <a:buAutoNum type="arabicPeriod"/>
            </a:pPr>
            <a:r>
              <a:rPr lang="en-US" dirty="0">
                <a:latin typeface="Arial"/>
                <a:cs typeface="Arial"/>
              </a:rPr>
              <a:t>Approx 51% women </a:t>
            </a:r>
            <a:r>
              <a:rPr lang="en-GB" b="0" i="0" dirty="0">
                <a:solidFill>
                  <a:srgbClr val="0000EE"/>
                </a:solidFill>
                <a:effectLst/>
                <a:latin typeface="Segoe UI"/>
                <a:cs typeface="Segoe UI"/>
                <a:hlinkClick r:id="rId3" tooltip="https://www.beta.ons.gov.uk/aboutus/transparencyandgovernance/freedomofinformationfoi/populationoftheukbysex"/>
              </a:rPr>
              <a:t>https://www.beta.ons.gov.uk/aboutus/transparencyandgovernance/freedomofinformationfoi/populationoftheukbysex</a:t>
            </a:r>
            <a:r>
              <a:rPr lang="en-GB" b="0" i="0" dirty="0">
                <a:solidFill>
                  <a:srgbClr val="333333"/>
                </a:solidFill>
                <a:effectLst/>
                <a:latin typeface="Segoe UI"/>
                <a:cs typeface="Segoe UI"/>
              </a:rPr>
              <a:t> </a:t>
            </a:r>
            <a:endParaRPr lang="en-US" b="0" i="0" dirty="0">
              <a:solidFill>
                <a:srgbClr val="333333"/>
              </a:solidFill>
              <a:effectLst/>
              <a:latin typeface="Segoe UI"/>
              <a:cs typeface="Segoe UI"/>
            </a:endParaRPr>
          </a:p>
          <a:p>
            <a:pPr marL="685800" lvl="1" indent="-228600">
              <a:buFont typeface="+mj-lt"/>
              <a:buAutoNum type="arabicPeriod"/>
            </a:pPr>
            <a:r>
              <a:rPr lang="en-US" b="0" i="0" dirty="0">
                <a:solidFill>
                  <a:srgbClr val="333333"/>
                </a:solidFill>
                <a:effectLst/>
                <a:latin typeface="Segoe UI"/>
                <a:cs typeface="Segoe UI"/>
              </a:rPr>
              <a:t>18% from global majority backgrounds </a:t>
            </a:r>
            <a:r>
              <a:rPr lang="en-GB" b="0" i="0" dirty="0">
                <a:solidFill>
                  <a:srgbClr val="0000EE"/>
                </a:solidFill>
                <a:effectLst/>
                <a:latin typeface="Segoe UI"/>
                <a:cs typeface="Segoe UI"/>
                <a:hlinkClick r:id="rId4" tooltip="https://www.ethnicity-facts-figures.service.gov.uk/#:~:text=Government%20data%20about%20the%20UK's,a%20variety%20of%20ethnic%20backgrounds."/>
              </a:rPr>
              <a:t>https://www.ethnicity-facts-figures.service.gov.uk/#:~:text=Government%20data%20about%20the%20UK's,a%20variety%20of%20ethnic%20backgrounds.</a:t>
            </a:r>
            <a:r>
              <a:rPr lang="en-GB" b="0" i="0" dirty="0">
                <a:solidFill>
                  <a:srgbClr val="333333"/>
                </a:solidFill>
                <a:effectLst/>
                <a:latin typeface="Segoe UI"/>
                <a:cs typeface="Segoe UI"/>
              </a:rPr>
              <a:t> </a:t>
            </a:r>
          </a:p>
          <a:p>
            <a:pPr marL="685800" lvl="1" indent="-228600">
              <a:buFont typeface="+mj-lt"/>
              <a:buAutoNum type="arabicPeriod"/>
            </a:pPr>
            <a:r>
              <a:rPr lang="en-GB" b="0" i="0" dirty="0">
                <a:solidFill>
                  <a:srgbClr val="333333"/>
                </a:solidFill>
                <a:effectLst/>
                <a:latin typeface="Segoe UI"/>
                <a:cs typeface="Segoe UI"/>
              </a:rPr>
              <a:t>10.7% non-Christian religions </a:t>
            </a:r>
            <a:r>
              <a:rPr lang="en-GB" b="0" i="0" dirty="0">
                <a:solidFill>
                  <a:srgbClr val="0000EE"/>
                </a:solidFill>
                <a:effectLst/>
                <a:latin typeface="Segoe UI"/>
                <a:cs typeface="Segoe UI"/>
                <a:hlinkClick r:id="rId4" tooltip="https://www.ethnicity-facts-figures.service.gov.uk/#:~:text=Government%20data%20about%20the%20UK's,a%20variety%20of%20ethnic%20backgrounds."/>
              </a:rPr>
              <a:t>https://www.ethnicity-facts-figures.service.gov.uk/#:~:text=Government%20data%20about%20the%20UK's,a%20variety%20of%20ethnic%20backgrounds.</a:t>
            </a:r>
            <a:r>
              <a:rPr lang="en-GB" b="0" i="0" dirty="0">
                <a:solidFill>
                  <a:srgbClr val="333333"/>
                </a:solidFill>
                <a:effectLst/>
                <a:latin typeface="Segoe UI"/>
                <a:cs typeface="Segoe UI"/>
              </a:rPr>
              <a:t> </a:t>
            </a:r>
            <a:endParaRPr lang="en-US" dirty="0">
              <a:latin typeface="Segoe UI"/>
              <a:cs typeface="Segoe UI"/>
            </a:endParaRPr>
          </a:p>
          <a:p>
            <a:endParaRPr lang="en-US"/>
          </a:p>
          <a:p>
            <a:r>
              <a:rPr lang="en-US" b="1" dirty="0">
                <a:latin typeface="Arial"/>
                <a:cs typeface="Arial"/>
              </a:rPr>
              <a:t>Support:</a:t>
            </a:r>
            <a:r>
              <a:rPr lang="en-US" dirty="0">
                <a:latin typeface="Arial"/>
                <a:cs typeface="Arial"/>
              </a:rPr>
              <a:t> Help students to identify other examples of underrepresented groups in their school community or wider community, e.g. EAL students, specific religions, specific ethnicities. </a:t>
            </a:r>
            <a:br>
              <a:rPr lang="en-US"/>
            </a:br>
            <a:r>
              <a:rPr lang="en-US" b="1" dirty="0">
                <a:latin typeface="Arial"/>
                <a:cs typeface="Arial"/>
              </a:rPr>
              <a:t>Challenge:</a:t>
            </a:r>
            <a:r>
              <a:rPr lang="en-US" dirty="0">
                <a:latin typeface="Arial"/>
                <a:cs typeface="Arial"/>
              </a:rPr>
              <a:t> Ask students to think of any other groups who might be in an underrepresented group in the Army or wider society (e.g. people with disabilities, people who are neurodiverse, people who are LGBTQ+).</a:t>
            </a:r>
          </a:p>
          <a:p>
            <a:endParaRPr lang="en-US"/>
          </a:p>
          <a:p>
            <a:r>
              <a:rPr lang="en-US" b="1" dirty="0">
                <a:latin typeface="Arial"/>
                <a:cs typeface="Arial"/>
              </a:rPr>
              <a:t>Did you know?</a:t>
            </a:r>
          </a:p>
          <a:p>
            <a:endParaRPr lang="en-US"/>
          </a:p>
          <a:p>
            <a:pPr marL="171450" indent="-171450">
              <a:buFont typeface="Arial" panose="020B0604020202020204" pitchFamily="34" charset="0"/>
              <a:buChar char="•"/>
            </a:pPr>
            <a:r>
              <a:rPr lang="en-US" dirty="0">
                <a:latin typeface="Arial"/>
                <a:cs typeface="Arial"/>
              </a:rPr>
              <a:t>‘Global majority' can be preferred by some to refer to people who are black, Asian, brown, dual-heritage, indigenous to the global south and / or have been </a:t>
            </a:r>
            <a:r>
              <a:rPr lang="en-US" dirty="0" err="1">
                <a:latin typeface="Arial"/>
                <a:cs typeface="Arial"/>
              </a:rPr>
              <a:t>racialised</a:t>
            </a:r>
            <a:r>
              <a:rPr lang="en-US" dirty="0">
                <a:latin typeface="Arial"/>
                <a:cs typeface="Arial"/>
              </a:rPr>
              <a:t> as ethnic minorities. This reflects that these groups represent approximately 80% of the world's population and seeking to disrupt past ways of thinking.</a:t>
            </a:r>
          </a:p>
          <a:p>
            <a:pPr marL="171450" indent="-171450">
              <a:buFont typeface="Arial" panose="020B0604020202020204" pitchFamily="34" charset="0"/>
              <a:buChar char="•"/>
            </a:pPr>
            <a:r>
              <a:rPr lang="en-US" dirty="0">
                <a:latin typeface="Arial"/>
                <a:cs typeface="Arial"/>
              </a:rPr>
              <a:t>Terms like '</a:t>
            </a:r>
            <a:r>
              <a:rPr lang="en-US" dirty="0" err="1">
                <a:latin typeface="Arial"/>
                <a:cs typeface="Arial"/>
              </a:rPr>
              <a:t>minoritised</a:t>
            </a:r>
            <a:r>
              <a:rPr lang="en-US" dirty="0">
                <a:latin typeface="Arial"/>
                <a:cs typeface="Arial"/>
              </a:rPr>
              <a:t>' ethnic groups are often used as well as a way to reflect the fact that ethnically diverse individuals aren't always a minority in terms of actual numbers but have been </a:t>
            </a:r>
            <a:r>
              <a:rPr lang="en-US" dirty="0" err="1">
                <a:latin typeface="Arial"/>
                <a:cs typeface="Arial"/>
              </a:rPr>
              <a:t>minoritised</a:t>
            </a:r>
            <a:r>
              <a:rPr lang="en-US" dirty="0">
                <a:latin typeface="Arial"/>
                <a:cs typeface="Arial"/>
              </a:rPr>
              <a:t> through social processes.</a:t>
            </a:r>
          </a:p>
          <a:p>
            <a:endParaRPr lang="en-US"/>
          </a:p>
          <a:p>
            <a:r>
              <a:rPr lang="en-US" b="1">
                <a:latin typeface="Arial"/>
                <a:cs typeface="Arial"/>
              </a:rPr>
              <a:t>Sources:</a:t>
            </a:r>
            <a:br>
              <a:rPr lang="en-US" b="1"/>
            </a:br>
            <a:r>
              <a:rPr lang="en-US">
                <a:latin typeface="Arial"/>
                <a:cs typeface="Arial"/>
              </a:rPr>
              <a:t>Statistics: https://www.gov.uk/government/statistics/uk-armed-forces-biannual-diversity-statistics-april-2024/uk-armed-forces-biannual-diversity-statistics-april-2024#:~:text=At%201%20April%202024%2C%20ethnic%20minorities%20(excluding,Other%20Ranks%20in%20the%20Future%20Reserves%202020 and https://commonslibrary.parliament.uk/research-briefings/cbp-7930/#:~:text=The%20Army%20had%20the%20highest,30%25%20of%20intake%20by%202030.</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15</a:t>
            </a:fld>
            <a:endParaRPr lang="en-US"/>
          </a:p>
        </p:txBody>
      </p:sp>
    </p:spTree>
    <p:extLst>
      <p:ext uri="{BB962C8B-B14F-4D97-AF65-F5344CB8AC3E}">
        <p14:creationId xmlns:p14="http://schemas.microsoft.com/office/powerpoint/2010/main" val="351388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Supporting underrepresented groups</a:t>
            </a:r>
          </a:p>
          <a:p>
            <a:pPr marL="171450" indent="-171450">
              <a:buFont typeface="Arial" panose="020B0604020202020204" pitchFamily="34" charset="0"/>
              <a:buChar char="•"/>
            </a:pPr>
            <a:endParaRPr lang="en-US" dirty="0"/>
          </a:p>
          <a:p>
            <a:pPr marL="228600" indent="-228600">
              <a:buFont typeface="+mj-lt"/>
              <a:buAutoNum type="arabicPeriod"/>
            </a:pPr>
            <a:r>
              <a:rPr lang="en-US" dirty="0"/>
              <a:t>Read the quote through with students.</a:t>
            </a:r>
          </a:p>
          <a:p>
            <a:pPr marL="228600" indent="-228600">
              <a:buFont typeface="+mj-lt"/>
              <a:buAutoNum type="arabicPeriod"/>
            </a:pPr>
            <a:r>
              <a:rPr lang="en-US" dirty="0"/>
              <a:t>Ask them to identify the reasons why this is important. Click to reveal answers in bold:</a:t>
            </a:r>
          </a:p>
          <a:p>
            <a:pPr marL="685800" lvl="1" indent="-228600">
              <a:buFont typeface="Arial" panose="020B0604020202020204" pitchFamily="34" charset="0"/>
              <a:buChar char="•"/>
            </a:pPr>
            <a:r>
              <a:rPr lang="en-US" dirty="0"/>
              <a:t>people are our greatest asset</a:t>
            </a:r>
          </a:p>
          <a:p>
            <a:pPr marL="685800" lvl="1" indent="-228600">
              <a:buFont typeface="Arial" panose="020B0604020202020204" pitchFamily="34" charset="0"/>
              <a:buChar char="•"/>
            </a:pPr>
            <a:r>
              <a:rPr lang="en-US" dirty="0" err="1"/>
              <a:t>maximise</a:t>
            </a:r>
            <a:r>
              <a:rPr lang="en-US" dirty="0"/>
              <a:t> talent</a:t>
            </a:r>
          </a:p>
          <a:p>
            <a:pPr marL="685800" lvl="1" indent="-228600">
              <a:buFont typeface="Arial" panose="020B0604020202020204" pitchFamily="34" charset="0"/>
              <a:buChar char="•"/>
            </a:pPr>
            <a:r>
              <a:rPr lang="en-US" dirty="0"/>
              <a:t>feels safe to give their best self</a:t>
            </a:r>
          </a:p>
          <a:p>
            <a:pPr marL="685800" lvl="1" indent="-228600">
              <a:buFont typeface="Arial" panose="020B0604020202020204" pitchFamily="34" charset="0"/>
              <a:buChar char="•"/>
            </a:pPr>
            <a:r>
              <a:rPr lang="en-US" dirty="0"/>
              <a:t>individuality and experiences respected</a:t>
            </a:r>
          </a:p>
          <a:p>
            <a:pPr marL="228600" indent="-228600">
              <a:buFont typeface="+mj-lt"/>
              <a:buAutoNum type="arabicPeriod"/>
            </a:pPr>
            <a:endParaRPr lang="en-US" dirty="0"/>
          </a:p>
          <a:p>
            <a:pPr marL="228600" indent="-228600">
              <a:buFont typeface="+mj-lt"/>
              <a:buAutoNum type="arabicPeriod"/>
            </a:pPr>
            <a:r>
              <a:rPr lang="en-US" dirty="0"/>
              <a:t>Click to reveal and read the focus point. </a:t>
            </a:r>
          </a:p>
          <a:p>
            <a:pPr marL="228600" indent="-228600">
              <a:buFont typeface="+mj-lt"/>
              <a:buAutoNum type="arabicPeriod"/>
            </a:pPr>
            <a:r>
              <a:rPr lang="en-US" dirty="0"/>
              <a:t>Highlight the link to British Values ‘tolerance’ and ‘respect’. </a:t>
            </a:r>
            <a:r>
              <a:rPr lang="en-US" dirty="0" err="1"/>
              <a:t>Emphasise</a:t>
            </a:r>
            <a:r>
              <a:rPr lang="en-US" dirty="0"/>
              <a:t> that living in a diverse, inclusive society helps to enrich communities, promote understanding, reduce tensions and improve economic growth through different businesses.</a:t>
            </a:r>
            <a:br>
              <a:rPr lang="en-US" dirty="0"/>
            </a:br>
            <a:endParaRPr lang="en-US" dirty="0"/>
          </a:p>
          <a:p>
            <a:r>
              <a:rPr lang="en-US" b="1" dirty="0">
                <a:latin typeface="Arial"/>
                <a:cs typeface="Arial"/>
              </a:rPr>
              <a:t>Support: </a:t>
            </a:r>
            <a:r>
              <a:rPr lang="en-US" dirty="0">
                <a:latin typeface="Arial"/>
                <a:cs typeface="Arial"/>
              </a:rPr>
              <a:t>Help students to identify ways that underrepresented groups are supported in their school community or wider community, e.g. extra-curricular clubs for special interests, small group support in lesson time, celebrating special days or weeks to highlight certain issues: Mental Health Awareness Week, LGBTQ+ History Month, Black History Month. Explain that these activities help to ensure that people feel included and more able to express themselves.</a:t>
            </a:r>
          </a:p>
          <a:p>
            <a:endParaRPr lang="en-US" dirty="0"/>
          </a:p>
          <a:p>
            <a:r>
              <a:rPr lang="en-US" b="1" dirty="0">
                <a:latin typeface="Arial"/>
                <a:cs typeface="Arial"/>
              </a:rPr>
              <a:t>Challenge: </a:t>
            </a:r>
            <a:r>
              <a:rPr lang="en-US" dirty="0">
                <a:latin typeface="Arial"/>
                <a:cs typeface="Arial"/>
              </a:rPr>
              <a:t>Ask students to suggest ways that the Army might support underrepresented groups.</a:t>
            </a:r>
            <a:br>
              <a:rPr lang="en-US" dirty="0"/>
            </a:br>
            <a:br>
              <a:rPr lang="en-US" dirty="0"/>
            </a:br>
            <a:r>
              <a:rPr lang="en-US" b="1" dirty="0">
                <a:latin typeface="Arial"/>
                <a:cs typeface="Arial"/>
              </a:rPr>
              <a:t>Extension:</a:t>
            </a:r>
            <a:r>
              <a:rPr lang="en-US" dirty="0">
                <a:latin typeface="Arial"/>
                <a:cs typeface="Arial"/>
              </a:rPr>
              <a:t> Ask students to critically reflect on what happens when underrepresented groups are not supported in wider society, e.g. people with disabilities, people who are neurodiverse, people who are LGBTQ+ and discuss if this would have a positive or negative impact on society. Return to link to British Values and </a:t>
            </a:r>
            <a:r>
              <a:rPr lang="en-US" dirty="0" err="1">
                <a:latin typeface="Arial"/>
                <a:cs typeface="Arial"/>
              </a:rPr>
              <a:t>emphasising</a:t>
            </a:r>
            <a:r>
              <a:rPr lang="en-US" dirty="0">
                <a:latin typeface="Arial"/>
                <a:cs typeface="Arial"/>
              </a:rPr>
              <a:t> the benefits of living in a diverse, tolerant society.</a:t>
            </a:r>
            <a:br>
              <a:rPr lang="en-US" dirty="0"/>
            </a:br>
            <a:endParaRPr lang="en-US" dirty="0"/>
          </a:p>
          <a:p>
            <a:r>
              <a:rPr lang="en-US" b="1" dirty="0"/>
              <a:t>Key vocabulary</a:t>
            </a:r>
          </a:p>
          <a:p>
            <a:endParaRPr lang="en-US" dirty="0"/>
          </a:p>
          <a:p>
            <a:r>
              <a:rPr lang="en-US" b="1" dirty="0"/>
              <a:t>Community: </a:t>
            </a:r>
            <a:r>
              <a:rPr lang="en-US" dirty="0"/>
              <a:t>The people living in one particular area or people who are considered as a unit because of their common interests, social group, or nationality.</a:t>
            </a:r>
          </a:p>
          <a:p>
            <a:r>
              <a:rPr lang="en-US" dirty="0"/>
              <a:t>Example: "The Army strives to provide a sense of community for all service personnel."</a:t>
            </a:r>
          </a:p>
          <a:p>
            <a:endParaRPr lang="en-US" dirty="0"/>
          </a:p>
          <a:p>
            <a:r>
              <a:rPr lang="en-US" b="1" dirty="0"/>
              <a:t>Diversity: </a:t>
            </a:r>
            <a:r>
              <a:rPr lang="en-US" dirty="0"/>
              <a:t>Actively involving people from a range of different backgrounds and of different genders, sexual orientations, or other characteristics.</a:t>
            </a:r>
            <a:br>
              <a:rPr lang="en-US" dirty="0"/>
            </a:br>
            <a:r>
              <a:rPr lang="en-US" dirty="0"/>
              <a:t>Example: "Equality and diversity should be supported for their own sake."</a:t>
            </a:r>
          </a:p>
          <a:p>
            <a:endParaRPr lang="en-US" dirty="0"/>
          </a:p>
          <a:p>
            <a:r>
              <a:rPr lang="en-US" b="1" dirty="0">
                <a:latin typeface="Arial"/>
                <a:cs typeface="Arial"/>
              </a:rPr>
              <a:t>Quote source:</a:t>
            </a:r>
            <a:br>
              <a:rPr lang="en-US" dirty="0"/>
            </a:br>
            <a:r>
              <a:rPr lang="en-US" dirty="0">
                <a:latin typeface="Arial"/>
                <a:cs typeface="Arial"/>
              </a:rPr>
              <a:t>https://www.gov.uk/guidance/mod-diversity-networks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16</a:t>
            </a:fld>
            <a:endParaRPr lang="en-US"/>
          </a:p>
        </p:txBody>
      </p:sp>
    </p:spTree>
    <p:extLst>
      <p:ext uri="{BB962C8B-B14F-4D97-AF65-F5344CB8AC3E}">
        <p14:creationId xmlns:p14="http://schemas.microsoft.com/office/powerpoint/2010/main" val="8644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networks</a:t>
            </a:r>
          </a:p>
          <a:p>
            <a:pPr marL="171450" indent="-171450">
              <a:buFont typeface="Arial" panose="020B0604020202020204" pitchFamily="34" charset="0"/>
              <a:buChar char="•"/>
            </a:pPr>
            <a:endParaRPr lang="en-US" dirty="0"/>
          </a:p>
          <a:p>
            <a:pPr marL="228600" indent="-228600">
              <a:buFont typeface="+mj-lt"/>
              <a:buAutoNum type="arabicPeriod"/>
            </a:pPr>
            <a:r>
              <a:rPr lang="en-US" dirty="0"/>
              <a:t>Read the slide with students. </a:t>
            </a:r>
          </a:p>
          <a:p>
            <a:pPr marL="228600" indent="-228600">
              <a:buFont typeface="+mj-lt"/>
              <a:buAutoNum type="arabicPeriod"/>
            </a:pPr>
            <a:r>
              <a:rPr lang="en-US" dirty="0"/>
              <a:t>Highlight that each community network has a private online space for members to communicate, and many have annual conferences and social events throughout the year. </a:t>
            </a:r>
          </a:p>
          <a:p>
            <a:pPr marL="228600" indent="-228600">
              <a:buFont typeface="+mj-lt"/>
              <a:buAutoNum type="arabicPeriod"/>
            </a:pPr>
            <a:r>
              <a:rPr lang="en-US" dirty="0"/>
              <a:t>Ask students:</a:t>
            </a:r>
          </a:p>
          <a:p>
            <a:pPr marL="685800" lvl="1" indent="-228600">
              <a:buFont typeface="+mj-lt"/>
              <a:buAutoNum type="arabicPeriod"/>
            </a:pPr>
            <a:r>
              <a:rPr lang="en-US" dirty="0"/>
              <a:t>Do any of the community networks surprise you?</a:t>
            </a:r>
          </a:p>
          <a:p>
            <a:pPr marL="685800" lvl="1" indent="-228600">
              <a:buFont typeface="+mj-lt"/>
              <a:buAutoNum type="arabicPeriod"/>
            </a:pPr>
            <a:r>
              <a:rPr lang="en-US" dirty="0">
                <a:latin typeface="Arial"/>
                <a:cs typeface="Arial"/>
              </a:rPr>
              <a:t>Would you add any community networks to the list?</a:t>
            </a:r>
          </a:p>
          <a:p>
            <a:pPr marL="685800" lvl="1" indent="-228600">
              <a:buFont typeface="+mj-lt"/>
              <a:buAutoNum type="arabicPeriod"/>
            </a:pPr>
            <a:r>
              <a:rPr lang="en-US" dirty="0" err="1"/>
              <a:t>Emphasise</a:t>
            </a:r>
            <a:r>
              <a:rPr lang="en-US" dirty="0"/>
              <a:t> that the Army supports these community networks to support underrepresented groups, tackle discrimination and build a more inclusive </a:t>
            </a:r>
            <a:r>
              <a:rPr lang="en-US" dirty="0" err="1"/>
              <a:t>organisation</a:t>
            </a:r>
            <a:r>
              <a:rPr lang="en-US" dirty="0"/>
              <a:t>.</a:t>
            </a:r>
          </a:p>
          <a:p>
            <a:endParaRPr lang="en-US" dirty="0"/>
          </a:p>
          <a:p>
            <a:r>
              <a:rPr lang="en-US" b="1" dirty="0"/>
              <a:t>Key vocabulary</a:t>
            </a:r>
          </a:p>
          <a:p>
            <a:endParaRPr lang="en-US" dirty="0"/>
          </a:p>
          <a:p>
            <a:r>
              <a:rPr lang="en-US" b="1" dirty="0"/>
              <a:t>Allyship: </a:t>
            </a:r>
            <a:r>
              <a:rPr lang="en-US" dirty="0"/>
              <a:t>Active support for the rights of an underrepresented group without being a member of it. </a:t>
            </a:r>
          </a:p>
          <a:p>
            <a:r>
              <a:rPr lang="en-US" dirty="0"/>
              <a:t>Example: "These sessions should </a:t>
            </a:r>
            <a:r>
              <a:rPr lang="en-US" dirty="0" err="1"/>
              <a:t>emphasise</a:t>
            </a:r>
            <a:r>
              <a:rPr lang="en-US" dirty="0"/>
              <a:t> tangible ways that students can practice allyship, such as supporting underrepresented groups, challenging stereotypes, </a:t>
            </a:r>
            <a:r>
              <a:rPr lang="en-US" dirty="0" err="1"/>
              <a:t>utilising</a:t>
            </a:r>
            <a:r>
              <a:rPr lang="en-US" dirty="0"/>
              <a:t> community voice, </a:t>
            </a:r>
            <a:r>
              <a:rPr lang="en-US" dirty="0" err="1"/>
              <a:t>honouring</a:t>
            </a:r>
            <a:r>
              <a:rPr lang="en-US" dirty="0"/>
              <a:t> heritage and reflecting on leadership styles."</a:t>
            </a:r>
          </a:p>
          <a:p>
            <a:endParaRPr lang="en-US" dirty="0"/>
          </a:p>
          <a:p>
            <a:r>
              <a:rPr lang="en-US" b="1" dirty="0">
                <a:latin typeface="Arial"/>
                <a:cs typeface="Arial"/>
              </a:rPr>
              <a:t>Belonging: </a:t>
            </a:r>
            <a:r>
              <a:rPr lang="en-US" dirty="0">
                <a:latin typeface="Arial"/>
                <a:cs typeface="Arial"/>
              </a:rPr>
              <a:t>An affinity for a place or situation.</a:t>
            </a:r>
            <a:br>
              <a:rPr lang="en-US" dirty="0"/>
            </a:br>
            <a:r>
              <a:rPr lang="en-US" dirty="0">
                <a:latin typeface="Arial"/>
                <a:cs typeface="Arial"/>
              </a:rPr>
              <a:t>Example: "As a result of the inclusion practices in this </a:t>
            </a:r>
            <a:r>
              <a:rPr lang="en-US" dirty="0" err="1">
                <a:latin typeface="Arial"/>
                <a:cs typeface="Arial"/>
              </a:rPr>
              <a:t>organisation</a:t>
            </a:r>
            <a:r>
              <a:rPr lang="en-US" dirty="0">
                <a:latin typeface="Arial"/>
                <a:cs typeface="Arial"/>
              </a:rPr>
              <a:t>, I feel a real sense of belonging – I feel understood, and as if I can be myself."</a:t>
            </a:r>
          </a:p>
          <a:p>
            <a:endParaRPr lang="en-US" dirty="0"/>
          </a:p>
          <a:p>
            <a:r>
              <a:rPr lang="en-US" b="1" dirty="0">
                <a:latin typeface="Arial"/>
                <a:cs typeface="Arial"/>
              </a:rPr>
              <a:t>Sources:</a:t>
            </a:r>
            <a:br>
              <a:rPr lang="en-US" dirty="0"/>
            </a:br>
            <a:r>
              <a:rPr lang="en-US" dirty="0">
                <a:latin typeface="Arial"/>
                <a:cs typeface="Arial"/>
              </a:rPr>
              <a:t>Community Networks: https://www.gov.uk/guidance/mod-diversity-networks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17</a:t>
            </a:fld>
            <a:endParaRPr lang="en-US"/>
          </a:p>
        </p:txBody>
      </p:sp>
    </p:spTree>
    <p:extLst>
      <p:ext uri="{BB962C8B-B14F-4D97-AF65-F5344CB8AC3E}">
        <p14:creationId xmlns:p14="http://schemas.microsoft.com/office/powerpoint/2010/main" val="309245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latin typeface="Helvetica" pitchFamily="2" charset="0"/>
              </a:rPr>
              <a:t>Community networks: Time to reflect</a:t>
            </a:r>
          </a:p>
          <a:p>
            <a:endParaRPr lang="en-GB" dirty="0">
              <a:effectLst/>
              <a:latin typeface="Helvetica" pitchFamily="2" charset="0"/>
            </a:endParaRPr>
          </a:p>
          <a:p>
            <a:pPr marL="228600" indent="-228600">
              <a:buFont typeface="+mj-lt"/>
              <a:buAutoNum type="arabicPeriod"/>
            </a:pPr>
            <a:r>
              <a:rPr lang="en-GB" dirty="0">
                <a:effectLst/>
                <a:latin typeface="Helvetica" pitchFamily="2" charset="0"/>
              </a:rPr>
              <a:t>Read the slide and set the tasks. Students to share and work in pairs, practising listening and providing positive, constructive feedback on others’ explanations. </a:t>
            </a:r>
          </a:p>
          <a:p>
            <a:pPr marL="228600" indent="-228600">
              <a:buFont typeface="+mj-lt"/>
              <a:buAutoNum type="arabicPeriod"/>
            </a:pPr>
            <a:r>
              <a:rPr lang="en-GB" dirty="0">
                <a:effectLst/>
                <a:latin typeface="Helvetica" pitchFamily="2" charset="0"/>
              </a:rPr>
              <a:t>Receive feedback from students, and support discussion with the following answers:</a:t>
            </a:r>
          </a:p>
          <a:p>
            <a:pPr marL="685800" lvl="1" indent="-228600">
              <a:buFont typeface="Arial" panose="020B0604020202020204" pitchFamily="34" charset="0"/>
              <a:buChar char="•"/>
            </a:pPr>
            <a:endParaRPr lang="en-GB" dirty="0">
              <a:effectLst/>
              <a:latin typeface="Helvetica" pitchFamily="2" charset="0"/>
            </a:endParaRPr>
          </a:p>
          <a:p>
            <a:pPr marL="457200" lvl="1" indent="0">
              <a:buFont typeface="Arial" panose="020B0604020202020204" pitchFamily="34" charset="0"/>
              <a:buNone/>
            </a:pPr>
            <a:r>
              <a:rPr lang="en-GB" b="1" dirty="0">
                <a:effectLst/>
                <a:latin typeface="Helvetica" pitchFamily="2" charset="0"/>
              </a:rPr>
              <a:t>Question 3: </a:t>
            </a:r>
          </a:p>
          <a:p>
            <a:pPr marL="628650" lvl="1" indent="-171450">
              <a:buFont typeface="Arial" panose="020B0604020202020204" pitchFamily="34" charset="0"/>
              <a:buChar char="•"/>
            </a:pPr>
            <a:r>
              <a:rPr lang="en-GB" dirty="0">
                <a:effectLst/>
                <a:latin typeface="Helvetica" pitchFamily="2" charset="0"/>
              </a:rPr>
              <a:t>Allow everyone to have a safe space to discuss issue important to / affecting them.</a:t>
            </a:r>
          </a:p>
          <a:p>
            <a:pPr marL="628650" lvl="1" indent="-171450">
              <a:buFont typeface="Arial" panose="020B0604020202020204" pitchFamily="34" charset="0"/>
              <a:buChar char="•"/>
            </a:pPr>
            <a:r>
              <a:rPr lang="en-GB" dirty="0">
                <a:effectLst/>
                <a:latin typeface="Helvetica" pitchFamily="2" charset="0"/>
              </a:rPr>
              <a:t>Allow everyone to have a voice.</a:t>
            </a:r>
          </a:p>
          <a:p>
            <a:pPr marL="628650" lvl="1" indent="-171450">
              <a:buFont typeface="Arial" panose="020B0604020202020204" pitchFamily="34" charset="0"/>
              <a:buChar char="•"/>
            </a:pPr>
            <a:r>
              <a:rPr lang="en-GB" dirty="0">
                <a:effectLst/>
                <a:latin typeface="Helvetica" pitchFamily="2" charset="0"/>
              </a:rPr>
              <a:t>Are places where individuality and different experiences are accepted and respected.</a:t>
            </a:r>
          </a:p>
          <a:p>
            <a:pPr marL="628650" lvl="1" indent="-171450">
              <a:buFont typeface="Arial" panose="020B0604020202020204" pitchFamily="34" charset="0"/>
              <a:buChar char="•"/>
            </a:pPr>
            <a:r>
              <a:rPr lang="en-GB" dirty="0">
                <a:effectLst/>
                <a:latin typeface="Helvetica" pitchFamily="2" charset="0"/>
              </a:rPr>
              <a:t>Support underrepresented groups.</a:t>
            </a:r>
          </a:p>
          <a:p>
            <a:pPr marL="628650" lvl="1" indent="-171450">
              <a:buFont typeface="Arial" panose="020B0604020202020204" pitchFamily="34" charset="0"/>
              <a:buChar char="•"/>
            </a:pPr>
            <a:r>
              <a:rPr lang="en-GB" dirty="0">
                <a:effectLst/>
                <a:latin typeface="Helvetica" pitchFamily="2" charset="0"/>
              </a:rPr>
              <a:t>Can help break down barriers and promote inclusion.</a:t>
            </a:r>
          </a:p>
          <a:p>
            <a:pPr marL="628650" lvl="1" indent="-171450">
              <a:buFont typeface="Arial" panose="020B0604020202020204" pitchFamily="34" charset="0"/>
              <a:buChar char="•"/>
            </a:pPr>
            <a:r>
              <a:rPr lang="en-GB" dirty="0">
                <a:effectLst/>
                <a:latin typeface="Helvetica" pitchFamily="2" charset="0"/>
              </a:rPr>
              <a:t>When people feel heard, valued, included and respected, they are able to give their best-self to the job.</a:t>
            </a:r>
          </a:p>
          <a:p>
            <a:pPr marL="457200" lvl="1" indent="0">
              <a:buFont typeface="Arial" panose="020B0604020202020204" pitchFamily="34" charset="0"/>
              <a:buNone/>
            </a:pPr>
            <a:endParaRPr lang="en-GB" b="1" dirty="0">
              <a:effectLst/>
              <a:latin typeface="Helvetica" pitchFamily="2" charset="0"/>
            </a:endParaRPr>
          </a:p>
          <a:p>
            <a:pPr marL="457200" lvl="1" indent="0">
              <a:buFont typeface="Arial" panose="020B0604020202020204" pitchFamily="34" charset="0"/>
              <a:buNone/>
            </a:pPr>
            <a:r>
              <a:rPr lang="en-GB" b="1" dirty="0">
                <a:effectLst/>
                <a:latin typeface="Helvetica" pitchFamily="2" charset="0"/>
              </a:rPr>
              <a:t>Question 2:</a:t>
            </a:r>
          </a:p>
          <a:p>
            <a:pPr marL="628650" lvl="1" indent="-171450">
              <a:buFont typeface="Arial" panose="020B0604020202020204" pitchFamily="34" charset="0"/>
              <a:buChar char="•"/>
            </a:pPr>
            <a:r>
              <a:rPr lang="en-GB" dirty="0">
                <a:effectLst/>
                <a:latin typeface="Helvetica"/>
                <a:cs typeface="Helvetica"/>
              </a:rPr>
              <a:t>Highlight School Council as a student body for highlighting concerns. </a:t>
            </a:r>
            <a:endParaRPr lang="en-GB" dirty="0">
              <a:latin typeface="Helvetica"/>
              <a:cs typeface="Helvetica"/>
            </a:endParaRPr>
          </a:p>
          <a:p>
            <a:pPr marL="628650" lvl="1" indent="-171450">
              <a:buFont typeface="Arial" panose="020B0604020202020204" pitchFamily="34" charset="0"/>
              <a:buChar char="•"/>
            </a:pPr>
            <a:r>
              <a:rPr lang="en-GB" dirty="0">
                <a:effectLst/>
                <a:latin typeface="Helvetica"/>
                <a:cs typeface="Helvetica"/>
              </a:rPr>
              <a:t>Royal National Institute of Blind People (RNIB</a:t>
            </a:r>
            <a:r>
              <a:rPr lang="en-GB" dirty="0">
                <a:latin typeface="Helvetica"/>
                <a:cs typeface="Helvetica"/>
              </a:rPr>
              <a:t>) </a:t>
            </a:r>
            <a:r>
              <a:rPr lang="en-US" dirty="0">
                <a:latin typeface="Arial"/>
                <a:cs typeface="Arial"/>
              </a:rPr>
              <a:t>–</a:t>
            </a:r>
            <a:r>
              <a:rPr lang="en-GB" dirty="0">
                <a:latin typeface="Helvetica"/>
                <a:cs typeface="Helvetica"/>
              </a:rPr>
              <a:t> </a:t>
            </a:r>
            <a:r>
              <a:rPr lang="en-GB" dirty="0">
                <a:effectLst/>
                <a:latin typeface="Helvetica"/>
                <a:cs typeface="Helvetica"/>
              </a:rPr>
              <a:t>A charity that serves people living with visual impairments. </a:t>
            </a:r>
            <a:endParaRPr lang="en-GB" dirty="0">
              <a:latin typeface="Helvetica"/>
              <a:cs typeface="Helvetica"/>
            </a:endParaRPr>
          </a:p>
          <a:p>
            <a:pPr marL="628650" lvl="1" indent="-171450">
              <a:buFont typeface="Arial" panose="020B0604020202020204" pitchFamily="34" charset="0"/>
              <a:buChar char="•"/>
            </a:pPr>
            <a:r>
              <a:rPr lang="en-GB" dirty="0">
                <a:effectLst/>
                <a:latin typeface="Helvetica"/>
                <a:cs typeface="Helvetica"/>
              </a:rPr>
              <a:t>Stonewall</a:t>
            </a:r>
            <a:r>
              <a:rPr lang="en-GB" dirty="0">
                <a:latin typeface="Helvetica"/>
                <a:cs typeface="Helvetica"/>
              </a:rPr>
              <a:t> </a:t>
            </a:r>
            <a:r>
              <a:rPr lang="en-US" dirty="0">
                <a:latin typeface="Arial"/>
                <a:cs typeface="Arial"/>
              </a:rPr>
              <a:t>–</a:t>
            </a:r>
            <a:r>
              <a:rPr lang="en-GB" dirty="0">
                <a:latin typeface="Helvetica"/>
                <a:cs typeface="Helvetica"/>
              </a:rPr>
              <a:t> </a:t>
            </a:r>
            <a:r>
              <a:rPr lang="en-GB" dirty="0">
                <a:effectLst/>
                <a:latin typeface="Helvetica"/>
                <a:cs typeface="Helvetica"/>
              </a:rPr>
              <a:t>A charity supporting LGBTQ+ people in the UK. </a:t>
            </a:r>
            <a:endParaRPr lang="en-GB" dirty="0"/>
          </a:p>
          <a:p>
            <a:pPr marL="628650" lvl="1" indent="-171450">
              <a:buFont typeface="Arial" panose="020B0604020202020204" pitchFamily="34" charset="0"/>
              <a:buChar char="•"/>
            </a:pPr>
            <a:r>
              <a:rPr lang="en-GB" dirty="0">
                <a:effectLst/>
                <a:latin typeface="Helvetica"/>
                <a:cs typeface="Helvetica"/>
              </a:rPr>
              <a:t>The King’s Trust (formerly the Prince’s Trust) </a:t>
            </a:r>
            <a:r>
              <a:rPr lang="en-US" dirty="0">
                <a:latin typeface="Arial"/>
                <a:cs typeface="Arial"/>
              </a:rPr>
              <a:t>– </a:t>
            </a:r>
            <a:r>
              <a:rPr lang="en-GB" dirty="0">
                <a:effectLst/>
                <a:latin typeface="Helvetica"/>
                <a:cs typeface="Helvetica"/>
              </a:rPr>
              <a:t>A charity supporting vulnerable young people </a:t>
            </a:r>
            <a:r>
              <a:rPr lang="en-GB" dirty="0">
                <a:latin typeface="Helvetica"/>
                <a:cs typeface="Helvetica"/>
              </a:rPr>
              <a:t>aged 18</a:t>
            </a:r>
            <a:r>
              <a:rPr lang="en-US" dirty="0">
                <a:latin typeface="Arial"/>
                <a:cs typeface="Arial"/>
              </a:rPr>
              <a:t>–</a:t>
            </a:r>
            <a:r>
              <a:rPr lang="en-GB" dirty="0">
                <a:latin typeface="Helvetica"/>
                <a:cs typeface="Helvetica"/>
              </a:rPr>
              <a:t>30</a:t>
            </a:r>
            <a:r>
              <a:rPr lang="en-GB" dirty="0">
                <a:effectLst/>
                <a:latin typeface="Helvetica"/>
                <a:cs typeface="Helvetica"/>
              </a:rPr>
              <a:t> with training, business and career support.</a:t>
            </a:r>
            <a:endParaRPr lang="en-GB" dirty="0"/>
          </a:p>
          <a:p>
            <a:pPr marL="457200" lvl="1" indent="0">
              <a:buFont typeface="Arial" panose="020B0604020202020204" pitchFamily="34" charset="0"/>
              <a:buNone/>
            </a:pPr>
            <a:endParaRPr lang="en-GB" dirty="0">
              <a:effectLst/>
              <a:latin typeface="Helvetica" pitchFamily="2" charset="0"/>
            </a:endParaRPr>
          </a:p>
          <a:p>
            <a:pPr marL="457200" lvl="1" indent="0">
              <a:buFont typeface="Arial" panose="020B0604020202020204" pitchFamily="34" charset="0"/>
              <a:buNone/>
            </a:pPr>
            <a:r>
              <a:rPr lang="en-GB" b="1" dirty="0">
                <a:effectLst/>
                <a:latin typeface="Helvetica" pitchFamily="2" charset="0"/>
              </a:rPr>
              <a:t>Question 1:</a:t>
            </a:r>
            <a:endParaRPr lang="en-GB" dirty="0">
              <a:effectLst/>
              <a:latin typeface="Helvetica" pitchFamily="2" charset="0"/>
            </a:endParaRPr>
          </a:p>
          <a:p>
            <a:pPr marL="628650" lvl="1" indent="-171450">
              <a:buFont typeface="Arial" panose="020B0604020202020204" pitchFamily="34" charset="0"/>
              <a:buChar char="•"/>
            </a:pPr>
            <a:r>
              <a:rPr lang="en-GB" dirty="0">
                <a:latin typeface="Helvetica"/>
                <a:cs typeface="Helvetica"/>
              </a:rPr>
              <a:t>Example:</a:t>
            </a:r>
            <a:r>
              <a:rPr lang="en-GB" dirty="0">
                <a:effectLst/>
                <a:latin typeface="Helvetica"/>
                <a:cs typeface="Helvetica"/>
              </a:rPr>
              <a:t> ‘Safety’ - ‘Supporting underrepresented groups is important so that everyone experiences safety, and can perform at their best.’</a:t>
            </a:r>
          </a:p>
          <a:p>
            <a:pPr marL="457200" lvl="1" indent="0">
              <a:buFont typeface="Arial" panose="020B0604020202020204" pitchFamily="34" charset="0"/>
              <a:buNone/>
            </a:pPr>
            <a:endParaRPr lang="en-GB" dirty="0">
              <a:effectLst/>
              <a:latin typeface="Helvetica" pitchFamily="2" charset="0"/>
            </a:endParaRPr>
          </a:p>
          <a:p>
            <a:pPr marL="228600" indent="-228600">
              <a:buFont typeface="+mj-lt"/>
              <a:buAutoNum type="arabicPeriod"/>
            </a:pPr>
            <a:r>
              <a:rPr lang="en-GB" b="0" dirty="0">
                <a:effectLst/>
                <a:latin typeface="Helvetica"/>
                <a:cs typeface="Helvetica"/>
              </a:rPr>
              <a:t>Explain to </a:t>
            </a:r>
            <a:r>
              <a:rPr lang="en-GB" dirty="0">
                <a:latin typeface="Helvetica"/>
                <a:cs typeface="Helvetica"/>
              </a:rPr>
              <a:t>students</a:t>
            </a:r>
            <a:r>
              <a:rPr lang="en-GB" b="0" dirty="0">
                <a:effectLst/>
                <a:latin typeface="Helvetica"/>
                <a:cs typeface="Helvetica"/>
              </a:rPr>
              <a:t>: </a:t>
            </a:r>
            <a:r>
              <a:rPr lang="en-GB" dirty="0">
                <a:effectLst/>
                <a:latin typeface="Helvetica"/>
                <a:cs typeface="Helvetica"/>
              </a:rPr>
              <a:t>Now that you’ve explored how leadership, community networks, and inclusion work together, think about your own role</a:t>
            </a:r>
            <a:r>
              <a:rPr lang="en-GB" b="1" dirty="0">
                <a:effectLst/>
                <a:latin typeface="Helvetica"/>
                <a:cs typeface="Helvetica"/>
              </a:rPr>
              <a:t>. What actions can you take to make your school a more inclusive place? </a:t>
            </a:r>
            <a:r>
              <a:rPr lang="en-GB" dirty="0">
                <a:effectLst/>
                <a:latin typeface="Helvetica"/>
                <a:cs typeface="Helvetica"/>
              </a:rPr>
              <a:t>Whether it’s standing up for others, starting a support group, or simply being a good listener, every action matters. </a:t>
            </a:r>
          </a:p>
          <a:p>
            <a:br>
              <a:rPr lang="en-GB" dirty="0">
                <a:effectLst/>
                <a:latin typeface="Helvetica" pitchFamily="2" charset="0"/>
              </a:rPr>
            </a:br>
            <a:r>
              <a:rPr lang="en-GB" b="1" dirty="0">
                <a:effectLst/>
                <a:latin typeface="Helvetica" pitchFamily="2" charset="0"/>
              </a:rPr>
              <a:t>Support: </a:t>
            </a:r>
            <a:r>
              <a:rPr lang="en-GB" dirty="0">
                <a:effectLst/>
                <a:latin typeface="Helvetica" pitchFamily="2" charset="0"/>
              </a:rPr>
              <a:t>As an alternative activity, students could focus on creating a new ‘community network’ for the Army, giving it a name, a group to support and a logo.</a:t>
            </a:r>
          </a:p>
          <a:p>
            <a:endParaRPr lang="en-GB" dirty="0">
              <a:effectLst/>
              <a:latin typeface="Helvetica" pitchFamily="2" charset="0"/>
            </a:endParaRPr>
          </a:p>
          <a:p>
            <a:r>
              <a:rPr lang="en-GB" b="1" dirty="0">
                <a:effectLst/>
                <a:latin typeface="Helvetica"/>
                <a:cs typeface="Helvetica"/>
              </a:rPr>
              <a:t>Challenge: </a:t>
            </a:r>
            <a:r>
              <a:rPr lang="en-GB" dirty="0">
                <a:effectLst/>
                <a:latin typeface="Helvetica"/>
                <a:cs typeface="Helvetica"/>
              </a:rPr>
              <a:t>Students to use all </a:t>
            </a:r>
            <a:r>
              <a:rPr lang="en-GB" dirty="0">
                <a:latin typeface="Helvetica"/>
                <a:cs typeface="Helvetica"/>
              </a:rPr>
              <a:t>five </a:t>
            </a:r>
            <a:r>
              <a:rPr lang="en-GB" dirty="0">
                <a:effectLst/>
                <a:latin typeface="Helvetica"/>
                <a:cs typeface="Helvetica"/>
              </a:rPr>
              <a:t>words in question </a:t>
            </a:r>
            <a:r>
              <a:rPr lang="en-GB" dirty="0">
                <a:latin typeface="Helvetica"/>
                <a:cs typeface="Helvetica"/>
              </a:rPr>
              <a:t>one </a:t>
            </a:r>
            <a:r>
              <a:rPr lang="en-GB" dirty="0">
                <a:effectLst/>
                <a:latin typeface="Helvetica"/>
                <a:cs typeface="Helvetica"/>
              </a:rPr>
              <a:t>to write </a:t>
            </a:r>
            <a:r>
              <a:rPr lang="en-GB" dirty="0">
                <a:latin typeface="Helvetica"/>
                <a:cs typeface="Helvetica"/>
              </a:rPr>
              <a:t>two to three </a:t>
            </a:r>
            <a:r>
              <a:rPr lang="en-GB" dirty="0">
                <a:effectLst/>
                <a:latin typeface="Helvetica"/>
                <a:cs typeface="Helvetica"/>
              </a:rPr>
              <a:t>sentences about the importance of supporting underrepresented groups.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18</a:t>
            </a:fld>
            <a:endParaRPr lang="en-US"/>
          </a:p>
        </p:txBody>
      </p:sp>
    </p:spTree>
    <p:extLst>
      <p:ext uri="{BB962C8B-B14F-4D97-AF65-F5344CB8AC3E}">
        <p14:creationId xmlns:p14="http://schemas.microsoft.com/office/powerpoint/2010/main" val="2004192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19</a:t>
            </a:fld>
            <a:endParaRPr lang="en-US"/>
          </a:p>
        </p:txBody>
      </p:sp>
    </p:spTree>
    <p:extLst>
      <p:ext uri="{BB962C8B-B14F-4D97-AF65-F5344CB8AC3E}">
        <p14:creationId xmlns:p14="http://schemas.microsoft.com/office/powerpoint/2010/main" val="403561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D513-E7C1-8DE5-F974-E2E8FF2E2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C7372-9C1C-8587-6622-B9CE0A294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5539D-1558-E7FE-4935-F288AF88B0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9FD55380-980A-07E7-2D70-A361F9697387}"/>
              </a:ext>
            </a:extLst>
          </p:cNvPr>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58F0BEB-D3A9-1DCC-898B-94BF6296876A}"/>
              </a:ext>
            </a:extLst>
          </p:cNvPr>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580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Diversity in the Army</a:t>
            </a:r>
          </a:p>
          <a:p>
            <a:endParaRPr lang="en-US"/>
          </a:p>
          <a:p>
            <a:pPr marL="228600" indent="-228600">
              <a:buFont typeface="+mj-lt"/>
              <a:buAutoNum type="arabicPeriod"/>
            </a:pPr>
            <a:r>
              <a:rPr lang="en-US" dirty="0">
                <a:latin typeface="Arial"/>
                <a:cs typeface="Arial"/>
              </a:rPr>
              <a:t>Show image to students and read question. </a:t>
            </a:r>
          </a:p>
          <a:p>
            <a:pPr marL="228600" indent="-228600">
              <a:buFont typeface="+mj-lt"/>
              <a:buAutoNum type="arabicPeriod"/>
            </a:pPr>
            <a:r>
              <a:rPr lang="en-US" dirty="0">
                <a:latin typeface="Arial"/>
                <a:cs typeface="Arial"/>
              </a:rPr>
              <a:t>Set task - students can work in pairs or independently, at teacher’s discretion. Students may need to use whiteboards, if necessary.</a:t>
            </a:r>
          </a:p>
          <a:p>
            <a:pPr marL="228600" indent="-228600">
              <a:buFont typeface="+mj-lt"/>
              <a:buAutoNum type="arabicPeriod"/>
            </a:pPr>
            <a:r>
              <a:rPr lang="en-US" dirty="0">
                <a:latin typeface="Arial"/>
                <a:cs typeface="Arial"/>
              </a:rPr>
              <a:t>Receive answers/suggestions from students.</a:t>
            </a:r>
          </a:p>
          <a:p>
            <a:pPr marL="228600" indent="-228600">
              <a:buFont typeface="+mj-lt"/>
              <a:buAutoNum type="arabicPeriod"/>
            </a:pPr>
            <a:r>
              <a:rPr lang="en-US" dirty="0">
                <a:latin typeface="Arial"/>
                <a:cs typeface="Arial"/>
              </a:rPr>
              <a:t>Click to reveal answers on the slide, and briefly discuss any appropriate affiliations with the class, school or local community. Examples: ‘There is a Sikh Gurdwara close to our school’ or ‘Students at our school come from a range of religious backgrounds, including Christianity, Judaism, Islam and Hinduism’.</a:t>
            </a:r>
          </a:p>
          <a:p>
            <a:pPr marL="228600" indent="-228600">
              <a:buFont typeface="+mj-lt"/>
              <a:buAutoNum type="arabicPeriod"/>
            </a:pPr>
            <a:r>
              <a:rPr lang="en-US" dirty="0">
                <a:latin typeface="Arial"/>
                <a:cs typeface="Arial"/>
              </a:rPr>
              <a:t>Click to reveal and read focus point.</a:t>
            </a:r>
          </a:p>
          <a:p>
            <a:endParaRPr lang="en-US"/>
          </a:p>
          <a:p>
            <a:endParaRPr lang="en-US"/>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20</a:t>
            </a:fld>
            <a:endParaRPr lang="en-US"/>
          </a:p>
        </p:txBody>
      </p:sp>
    </p:spTree>
    <p:extLst>
      <p:ext uri="{BB962C8B-B14F-4D97-AF65-F5344CB8AC3E}">
        <p14:creationId xmlns:p14="http://schemas.microsoft.com/office/powerpoint/2010/main" val="2047819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Muslim soldiers: Then and now </a:t>
            </a:r>
          </a:p>
          <a:p>
            <a:endParaRPr lang="en-US" dirty="0"/>
          </a:p>
          <a:p>
            <a:pPr marL="228600" indent="-228600">
              <a:buFont typeface="+mj-lt"/>
              <a:buAutoNum type="arabicPeriod"/>
            </a:pPr>
            <a:r>
              <a:rPr lang="en-US" dirty="0">
                <a:latin typeface="Arial"/>
                <a:cs typeface="Arial"/>
              </a:rPr>
              <a:t>Read the next three slides, inviting students to read aloud as appropriate.</a:t>
            </a:r>
          </a:p>
          <a:p>
            <a:pPr marL="228600" indent="-228600">
              <a:buFont typeface="+mj-lt"/>
              <a:buAutoNum type="arabicPeriod"/>
            </a:pPr>
            <a:r>
              <a:rPr lang="en-US" dirty="0">
                <a:latin typeface="Arial"/>
                <a:cs typeface="Arial"/>
              </a:rPr>
              <a:t>Discuss the stories with students, using the questions and answers below as a guide:</a:t>
            </a:r>
          </a:p>
          <a:p>
            <a:pPr marL="228600" indent="-228600">
              <a:buFont typeface="+mj-lt"/>
              <a:buAutoNum type="arabicPeriod"/>
            </a:pPr>
            <a:endParaRPr lang="en-US" b="1" dirty="0"/>
          </a:p>
          <a:p>
            <a:pPr marL="457200" lvl="1" indent="0">
              <a:buFont typeface="+mj-lt"/>
              <a:buNone/>
            </a:pPr>
            <a:r>
              <a:rPr lang="en-US" b="1" dirty="0">
                <a:latin typeface="Arial"/>
                <a:cs typeface="Arial"/>
              </a:rPr>
              <a:t>Support:</a:t>
            </a:r>
          </a:p>
          <a:p>
            <a:pPr marL="685800" lvl="1" indent="-228600">
              <a:buFont typeface="+mj-lt"/>
              <a:buAutoNum type="arabicPeriod"/>
            </a:pPr>
            <a:endParaRPr lang="en-US" dirty="0"/>
          </a:p>
          <a:p>
            <a:pPr marL="685800" lvl="1" indent="-228600">
              <a:buFont typeface="+mj-lt"/>
              <a:buAutoNum type="alphaLcParenR"/>
            </a:pPr>
            <a:r>
              <a:rPr lang="en-US" dirty="0">
                <a:latin typeface="Arial"/>
                <a:cs typeface="Arial"/>
              </a:rPr>
              <a:t>Has anything inspired you?</a:t>
            </a:r>
            <a:br>
              <a:rPr lang="en-US" dirty="0"/>
            </a:br>
            <a:r>
              <a:rPr lang="en-US" dirty="0">
                <a:latin typeface="Arial"/>
                <a:cs typeface="Arial"/>
              </a:rPr>
              <a:t>Suggestion: </a:t>
            </a:r>
            <a:r>
              <a:rPr lang="en-US" i="1" dirty="0">
                <a:latin typeface="Arial"/>
                <a:cs typeface="Arial"/>
              </a:rPr>
              <a:t>Corporal Iqra Shahzadi’s story is a story of standing up for what she believes in and being herself. Her quest to stand up for herself has paved the way for others. </a:t>
            </a:r>
          </a:p>
          <a:p>
            <a:pPr marL="685800" lvl="1" indent="-228600">
              <a:buAutoNum type="alphaLcParenR"/>
            </a:pPr>
            <a:r>
              <a:rPr lang="en-US" dirty="0">
                <a:latin typeface="Arial"/>
                <a:cs typeface="Arial"/>
              </a:rPr>
              <a:t>Has anything surprised you?</a:t>
            </a:r>
            <a:br>
              <a:rPr lang="en-US" dirty="0"/>
            </a:br>
            <a:r>
              <a:rPr lang="en-US" dirty="0">
                <a:latin typeface="Arial"/>
                <a:cs typeface="Arial"/>
              </a:rPr>
              <a:t>Suggestion: </a:t>
            </a:r>
            <a:r>
              <a:rPr lang="en-US" i="1" dirty="0">
                <a:latin typeface="Arial"/>
                <a:cs typeface="Arial"/>
              </a:rPr>
              <a:t>These stories tell us that Muslim service personnel have served in the British Army for over 100 years with bravery, loyalty and dedication </a:t>
            </a:r>
            <a:r>
              <a:rPr lang="en-US" dirty="0">
                <a:latin typeface="Arial"/>
                <a:cs typeface="Arial"/>
              </a:rPr>
              <a:t>– </a:t>
            </a:r>
            <a:r>
              <a:rPr lang="en-US" i="1" dirty="0">
                <a:latin typeface="Arial"/>
                <a:cs typeface="Arial"/>
              </a:rPr>
              <a:t>which we may not have known before.</a:t>
            </a:r>
          </a:p>
          <a:p>
            <a:pPr marL="685800" lvl="1" indent="-228600">
              <a:buFont typeface="+mj-lt"/>
              <a:buAutoNum type="alphaLcParenR"/>
            </a:pPr>
            <a:r>
              <a:rPr lang="en-US" dirty="0">
                <a:latin typeface="Arial"/>
                <a:cs typeface="Arial"/>
              </a:rPr>
              <a:t>What can these stories tell us about the role of Muslim service personnel in the Army?</a:t>
            </a:r>
            <a:br>
              <a:rPr lang="en-US" dirty="0"/>
            </a:br>
            <a:r>
              <a:rPr lang="en-US" dirty="0">
                <a:latin typeface="Arial"/>
                <a:cs typeface="Arial"/>
              </a:rPr>
              <a:t>Suggestion: </a:t>
            </a:r>
            <a:r>
              <a:rPr lang="en-US" i="1" dirty="0">
                <a:latin typeface="Arial"/>
                <a:cs typeface="Arial"/>
              </a:rPr>
              <a:t>Muslim service personnel have made a significant contribution to the British Army throughout history and present day, playing a pivotal role in shaping our country.</a:t>
            </a:r>
          </a:p>
          <a:p>
            <a:pPr marL="685800" lvl="1" indent="-228600">
              <a:buFont typeface="+mj-lt"/>
              <a:buAutoNum type="alphaLcParenR"/>
            </a:pPr>
            <a:endParaRPr lang="en-US" dirty="0"/>
          </a:p>
          <a:p>
            <a:pPr marL="457200" lvl="1" indent="0">
              <a:buFont typeface="+mj-lt"/>
              <a:buNone/>
            </a:pPr>
            <a:r>
              <a:rPr lang="en-US" b="1" dirty="0">
                <a:latin typeface="Arial"/>
                <a:cs typeface="Arial"/>
              </a:rPr>
              <a:t>Challenge:</a:t>
            </a:r>
          </a:p>
          <a:p>
            <a:pPr marL="228600" indent="-228600">
              <a:buFont typeface="+mj-lt"/>
              <a:buAutoNum type="arabicPeriod"/>
            </a:pPr>
            <a:endParaRPr lang="en-US" dirty="0"/>
          </a:p>
          <a:p>
            <a:pPr marL="685800" lvl="1" indent="-228600">
              <a:buFont typeface="+mj-lt"/>
              <a:buAutoNum type="alphaLcParenR"/>
            </a:pPr>
            <a:r>
              <a:rPr lang="en-US" dirty="0">
                <a:latin typeface="Arial"/>
                <a:cs typeface="Arial"/>
              </a:rPr>
              <a:t>Why is it important to learn about these stories today?</a:t>
            </a:r>
            <a:br>
              <a:rPr lang="en-US" dirty="0"/>
            </a:br>
            <a:r>
              <a:rPr lang="en-US" i="1" dirty="0">
                <a:latin typeface="Arial"/>
                <a:cs typeface="Arial"/>
              </a:rPr>
              <a:t>Learning the stories of underrepresented groups ensures that these stories are not lost, and can help to change perspectives and foster respect and tolerance to build a more inclusive society.</a:t>
            </a:r>
          </a:p>
          <a:p>
            <a:pPr marL="685800" lvl="1" indent="-228600">
              <a:buFont typeface="+mj-lt"/>
              <a:buAutoNum type="alphaLcParenR"/>
            </a:pPr>
            <a:endParaRPr lang="en-US" dirty="0"/>
          </a:p>
          <a:p>
            <a:pPr marL="685800" lvl="1" indent="-228600">
              <a:buFont typeface="+mj-lt"/>
              <a:buAutoNum type="alphaLcParenR"/>
            </a:pPr>
            <a:r>
              <a:rPr lang="en-US" dirty="0">
                <a:latin typeface="Arial"/>
                <a:cs typeface="Arial"/>
              </a:rPr>
              <a:t>Why is it important to </a:t>
            </a:r>
            <a:r>
              <a:rPr lang="en-US" dirty="0" err="1">
                <a:latin typeface="Arial"/>
                <a:cs typeface="Arial"/>
              </a:rPr>
              <a:t>recognise</a:t>
            </a:r>
            <a:r>
              <a:rPr lang="en-US" dirty="0">
                <a:latin typeface="Arial"/>
                <a:cs typeface="Arial"/>
              </a:rPr>
              <a:t>, </a:t>
            </a:r>
            <a:r>
              <a:rPr lang="en-US" dirty="0" err="1">
                <a:latin typeface="Arial"/>
                <a:cs typeface="Arial"/>
              </a:rPr>
              <a:t>honour</a:t>
            </a:r>
            <a:r>
              <a:rPr lang="en-US" dirty="0">
                <a:latin typeface="Arial"/>
                <a:cs typeface="Arial"/>
              </a:rPr>
              <a:t> and </a:t>
            </a:r>
            <a:r>
              <a:rPr lang="en-US" dirty="0" err="1">
                <a:latin typeface="Arial"/>
                <a:cs typeface="Arial"/>
              </a:rPr>
              <a:t>memorialise</a:t>
            </a:r>
            <a:r>
              <a:rPr lang="en-US" dirty="0">
                <a:latin typeface="Arial"/>
                <a:cs typeface="Arial"/>
              </a:rPr>
              <a:t> the contributions of underrepresented groups and communities?</a:t>
            </a:r>
            <a:br>
              <a:rPr lang="en-US" dirty="0"/>
            </a:br>
            <a:r>
              <a:rPr lang="en-US" i="1" dirty="0">
                <a:latin typeface="Arial"/>
                <a:cs typeface="Arial"/>
              </a:rPr>
              <a:t>It is important to </a:t>
            </a:r>
            <a:r>
              <a:rPr lang="en-US" i="1" dirty="0" err="1">
                <a:latin typeface="Arial"/>
                <a:cs typeface="Arial"/>
              </a:rPr>
              <a:t>recognise</a:t>
            </a:r>
            <a:r>
              <a:rPr lang="en-US" i="1" dirty="0">
                <a:latin typeface="Arial"/>
                <a:cs typeface="Arial"/>
              </a:rPr>
              <a:t>, </a:t>
            </a:r>
            <a:r>
              <a:rPr lang="en-US" i="1" dirty="0" err="1">
                <a:latin typeface="Arial"/>
                <a:cs typeface="Arial"/>
              </a:rPr>
              <a:t>honour</a:t>
            </a:r>
            <a:r>
              <a:rPr lang="en-US" i="1" dirty="0">
                <a:latin typeface="Arial"/>
                <a:cs typeface="Arial"/>
              </a:rPr>
              <a:t> and </a:t>
            </a:r>
            <a:r>
              <a:rPr lang="en-US" i="1" dirty="0" err="1">
                <a:latin typeface="Arial"/>
                <a:cs typeface="Arial"/>
              </a:rPr>
              <a:t>memorialise</a:t>
            </a:r>
            <a:r>
              <a:rPr lang="en-US" i="1" dirty="0">
                <a:latin typeface="Arial"/>
                <a:cs typeface="Arial"/>
              </a:rPr>
              <a:t> the contributions of all groups, communities and underrepresented groups because these stories improve representation - meaning that people from those same underrepresented groups can see themselves represented, helping them to feel </a:t>
            </a:r>
            <a:r>
              <a:rPr lang="en-US" i="1" dirty="0" err="1">
                <a:latin typeface="Arial"/>
                <a:cs typeface="Arial"/>
              </a:rPr>
              <a:t>recognised</a:t>
            </a:r>
            <a:r>
              <a:rPr lang="en-US" i="1" dirty="0">
                <a:latin typeface="Arial"/>
                <a:cs typeface="Arial"/>
              </a:rPr>
              <a:t>, included and celebrated. </a:t>
            </a:r>
            <a:br>
              <a:rPr lang="en-US" dirty="0"/>
            </a:br>
            <a:endParaRPr lang="en-US" dirty="0"/>
          </a:p>
          <a:p>
            <a:pPr marL="228600" indent="-228600">
              <a:buFont typeface="+mj-lt"/>
              <a:buAutoNum type="arabicPeriod"/>
            </a:pPr>
            <a:r>
              <a:rPr lang="en-US" dirty="0">
                <a:latin typeface="Arial"/>
                <a:cs typeface="Arial"/>
              </a:rPr>
              <a:t>Click to reveal and read the focus point.</a:t>
            </a:r>
          </a:p>
          <a:p>
            <a:endParaRPr lang="en-US" dirty="0"/>
          </a:p>
          <a:p>
            <a:r>
              <a:rPr lang="en-US" b="1" dirty="0">
                <a:latin typeface="Arial"/>
                <a:cs typeface="Arial"/>
              </a:rPr>
              <a:t>Sources:</a:t>
            </a:r>
          </a:p>
          <a:p>
            <a:endParaRPr lang="en-US" dirty="0"/>
          </a:p>
          <a:p>
            <a:r>
              <a:rPr lang="en-US" b="1" dirty="0">
                <a:latin typeface="Arial"/>
                <a:cs typeface="Arial"/>
              </a:rPr>
              <a:t>Sepoy Khudadad Khan VC:</a:t>
            </a:r>
            <a:br>
              <a:rPr lang="en-US" b="1" dirty="0"/>
            </a:br>
            <a:endParaRPr lang="en-US" b="1" dirty="0"/>
          </a:p>
          <a:p>
            <a:r>
              <a:rPr lang="en-US" dirty="0">
                <a:latin typeface="Arial"/>
                <a:cs typeface="Arial"/>
              </a:rPr>
              <a:t>https://www.thegazette.co.uk/all-notices/content/332#:~:text=Sepoy%20Khudadad%20Khan%20from%20the,Cross%20in%20WW1%20for%20bravery.</a:t>
            </a:r>
            <a:br>
              <a:rPr lang="en-US" dirty="0"/>
            </a:br>
            <a:r>
              <a:rPr lang="en-US" dirty="0">
                <a:latin typeface="Arial"/>
                <a:cs typeface="Arial"/>
              </a:rPr>
              <a:t>https://www.bcu.ac.uk/research/english/stories-of-sacrifice/virtual-tour/vc-winners#:~:text=Khudadad%20Khan%2C%20born%20in%20October,Duke%20of%20Counaught's%20Own%20Baluchis.</a:t>
            </a:r>
          </a:p>
          <a:p>
            <a:r>
              <a:rPr lang="en-US" dirty="0">
                <a:latin typeface="Arial"/>
                <a:cs typeface="Arial"/>
              </a:rPr>
              <a:t>https://memorialgates.org/history/ww1/participants/indian-subcontinent/khudadad-khan.html</a:t>
            </a:r>
          </a:p>
          <a:p>
            <a:r>
              <a:rPr lang="en-US" dirty="0">
                <a:latin typeface="Arial"/>
                <a:cs typeface="Arial"/>
              </a:rPr>
              <a:t>https://www.muslimwarmemorial.org/veterans-project/khudadad-khan-vc/</a:t>
            </a:r>
          </a:p>
          <a:p>
            <a:br>
              <a:rPr lang="en-US" dirty="0"/>
            </a:br>
            <a:r>
              <a:rPr lang="en-US" b="1" dirty="0">
                <a:latin typeface="Arial"/>
                <a:cs typeface="Arial"/>
              </a:rPr>
              <a:t>Noor Inayat Khan GC:</a:t>
            </a:r>
            <a:br>
              <a:rPr lang="en-US" b="1" dirty="0"/>
            </a:br>
            <a:endParaRPr lang="en-US" b="1" dirty="0"/>
          </a:p>
          <a:p>
            <a:r>
              <a:rPr lang="en-US" dirty="0">
                <a:latin typeface="Arial"/>
                <a:cs typeface="Arial"/>
              </a:rPr>
              <a:t>https://www.theguardian.com/world/2012/nov/08/statue-indian-secret-agent-killed</a:t>
            </a:r>
            <a:br>
              <a:rPr lang="en-US" dirty="0"/>
            </a:br>
            <a:r>
              <a:rPr lang="en-US" dirty="0">
                <a:latin typeface="Arial"/>
                <a:cs typeface="Arial"/>
              </a:rPr>
              <a:t>https://www.nationalarchives.gov.uk/education/resources/who-was-noor-khan/</a:t>
            </a:r>
            <a:br>
              <a:rPr lang="en-US" dirty="0"/>
            </a:br>
            <a:r>
              <a:rPr lang="en-US" dirty="0">
                <a:latin typeface="Arial"/>
                <a:cs typeface="Arial"/>
              </a:rPr>
              <a:t>https://war-experience.org/lives/noor-inayat-khan-soe/</a:t>
            </a:r>
            <a:br>
              <a:rPr lang="en-US" dirty="0"/>
            </a:br>
            <a:endParaRPr lang="en-US" dirty="0"/>
          </a:p>
          <a:p>
            <a:r>
              <a:rPr lang="en-US" b="1" dirty="0">
                <a:latin typeface="Arial"/>
                <a:cs typeface="Arial"/>
              </a:rPr>
              <a:t>Corporal Iqra Shahzadi:</a:t>
            </a:r>
          </a:p>
          <a:p>
            <a:br>
              <a:rPr lang="en-US" dirty="0"/>
            </a:br>
            <a:r>
              <a:rPr lang="en-US" dirty="0">
                <a:latin typeface="Arial"/>
                <a:cs typeface="Arial"/>
              </a:rPr>
              <a:t>https://www.bbc.co.uk/news/uk-england-surrey-68434986</a:t>
            </a:r>
          </a:p>
          <a:p>
            <a:r>
              <a:rPr lang="en-US" dirty="0">
                <a:latin typeface="Arial"/>
                <a:cs typeface="Arial"/>
              </a:rPr>
              <a:t>https://www.fhft.nhs.uk/news/a-trust-trailblazer/ </a:t>
            </a:r>
          </a:p>
          <a:p>
            <a:endParaRPr lang="en-US" dirty="0"/>
          </a:p>
          <a:p>
            <a:r>
              <a:rPr lang="en-US" b="1" dirty="0">
                <a:latin typeface="Arial"/>
                <a:cs typeface="Arial"/>
              </a:rPr>
              <a:t>Image sources:</a:t>
            </a:r>
          </a:p>
          <a:p>
            <a:r>
              <a:rPr lang="en-GB" dirty="0">
                <a:solidFill>
                  <a:srgbClr val="333333"/>
                </a:solidFill>
                <a:latin typeface="Arial"/>
                <a:cs typeface="Arial"/>
              </a:rPr>
              <a:t>https://www.iwm.org.uk/collections/item/object/205131012  Image: IWM (VC 694)  </a:t>
            </a:r>
            <a:endParaRPr lang="en-GB" dirty="0">
              <a:latin typeface="Arial"/>
              <a:cs typeface="Arial"/>
            </a:endParaRPr>
          </a:p>
          <a:p>
            <a:r>
              <a:rPr lang="en-GB" dirty="0">
                <a:solidFill>
                  <a:srgbClr val="333333"/>
                </a:solidFill>
                <a:latin typeface="Arial"/>
                <a:cs typeface="Arial"/>
              </a:rPr>
              <a:t>https://www.iwm.org.uk/collections/item/object/205020940 Image: IWM (HU 74868) </a:t>
            </a:r>
            <a:endParaRPr lang="en-GB" dirty="0">
              <a:latin typeface="Arial"/>
              <a:cs typeface="Arial"/>
            </a:endParaRPr>
          </a:p>
          <a:p>
            <a:endParaRPr lang="en-GB" b="0" i="0" dirty="0">
              <a:solidFill>
                <a:srgbClr val="333333"/>
              </a:solidFill>
              <a:effectLst/>
              <a:latin typeface="Interface"/>
            </a:endParaRPr>
          </a:p>
          <a:p>
            <a:endParaRPr lang="en-US" b="0"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21</a:t>
            </a:fld>
            <a:endParaRPr lang="en-US"/>
          </a:p>
        </p:txBody>
      </p:sp>
    </p:spTree>
    <p:extLst>
      <p:ext uri="{BB962C8B-B14F-4D97-AF65-F5344CB8AC3E}">
        <p14:creationId xmlns:p14="http://schemas.microsoft.com/office/powerpoint/2010/main" val="278065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67BC-E7E3-E7B4-B046-2567533C2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9416B-92FA-D56A-D169-212F6BF0F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73223-C148-55DF-6029-93E7CAD4A65F}"/>
              </a:ext>
            </a:extLst>
          </p:cNvPr>
          <p:cNvSpPr>
            <a:spLocks noGrp="1"/>
          </p:cNvSpPr>
          <p:nvPr>
            <p:ph type="body" idx="1"/>
          </p:nvPr>
        </p:nvSpPr>
        <p:spPr/>
        <p:txBody>
          <a:bodyPr/>
          <a:lstStyle/>
          <a:p>
            <a:r>
              <a:rPr lang="en-US"/>
              <a:t>See previous slide notes</a:t>
            </a:r>
          </a:p>
        </p:txBody>
      </p:sp>
      <p:sp>
        <p:nvSpPr>
          <p:cNvPr id="4" name="Footer Placeholder 3">
            <a:extLst>
              <a:ext uri="{FF2B5EF4-FFF2-40B4-BE49-F238E27FC236}">
                <a16:creationId xmlns:a16="http://schemas.microsoft.com/office/drawing/2014/main" id="{B640FC8F-4906-84CD-B271-43A353F771E8}"/>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6196448-4FED-85E9-9A32-12D528FF238D}"/>
              </a:ext>
            </a:extLst>
          </p:cNvPr>
          <p:cNvSpPr>
            <a:spLocks noGrp="1"/>
          </p:cNvSpPr>
          <p:nvPr>
            <p:ph type="sldNum" sz="quarter" idx="5"/>
          </p:nvPr>
        </p:nvSpPr>
        <p:spPr/>
        <p:txBody>
          <a:bodyPr/>
          <a:lstStyle/>
          <a:p>
            <a:fld id="{9E4FC3F5-B58D-AA41-8118-3D9F449CF29A}" type="slidenum">
              <a:rPr lang="en-US" smtClean="0"/>
              <a:pPr/>
              <a:t>22</a:t>
            </a:fld>
            <a:endParaRPr lang="en-US"/>
          </a:p>
        </p:txBody>
      </p:sp>
    </p:spTree>
    <p:extLst>
      <p:ext uri="{BB962C8B-B14F-4D97-AF65-F5344CB8AC3E}">
        <p14:creationId xmlns:p14="http://schemas.microsoft.com/office/powerpoint/2010/main" val="1508689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146C5-1AEE-519B-4B72-A863FAB30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655B6-B793-FC8F-1BC1-775F4F33D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7C5A0-DCC4-61F4-0EC3-FE8B2AE240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See previous slide notes</a:t>
            </a:r>
          </a:p>
          <a:p>
            <a:endParaRPr lang="en-US"/>
          </a:p>
        </p:txBody>
      </p:sp>
      <p:sp>
        <p:nvSpPr>
          <p:cNvPr id="4" name="Footer Placeholder 3">
            <a:extLst>
              <a:ext uri="{FF2B5EF4-FFF2-40B4-BE49-F238E27FC236}">
                <a16:creationId xmlns:a16="http://schemas.microsoft.com/office/drawing/2014/main" id="{36949065-8551-E845-6D06-7F6AA808D7B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11BCCBB7-8B2A-43EB-D7EE-2AABC54183D9}"/>
              </a:ext>
            </a:extLst>
          </p:cNvPr>
          <p:cNvSpPr>
            <a:spLocks noGrp="1"/>
          </p:cNvSpPr>
          <p:nvPr>
            <p:ph type="sldNum" sz="quarter" idx="5"/>
          </p:nvPr>
        </p:nvSpPr>
        <p:spPr/>
        <p:txBody>
          <a:bodyPr/>
          <a:lstStyle/>
          <a:p>
            <a:fld id="{9E4FC3F5-B58D-AA41-8118-3D9F449CF29A}" type="slidenum">
              <a:rPr lang="en-US" smtClean="0"/>
              <a:pPr/>
              <a:t>23</a:t>
            </a:fld>
            <a:endParaRPr lang="en-US"/>
          </a:p>
        </p:txBody>
      </p:sp>
    </p:spTree>
    <p:extLst>
      <p:ext uri="{BB962C8B-B14F-4D97-AF65-F5344CB8AC3E}">
        <p14:creationId xmlns:p14="http://schemas.microsoft.com/office/powerpoint/2010/main" val="2854760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heritage wall</a:t>
            </a:r>
          </a:p>
          <a:p>
            <a:endParaRPr lang="en-US" dirty="0"/>
          </a:p>
          <a:p>
            <a:pPr marL="228600" indent="-228600">
              <a:buFont typeface="+mj-lt"/>
              <a:buAutoNum type="arabicPeriod"/>
            </a:pPr>
            <a:r>
              <a:rPr lang="en-US" dirty="0"/>
              <a:t>Before delivery, decide if you will create a community heritage wall virtually, or in the classroom, and set the guidelines as appropriate.</a:t>
            </a:r>
          </a:p>
          <a:p>
            <a:pPr marL="228600" indent="-228600">
              <a:buFont typeface="+mj-lt"/>
              <a:buAutoNum type="arabicPeriod"/>
            </a:pPr>
            <a:r>
              <a:rPr lang="en-US" dirty="0"/>
              <a:t>Read the slide, example and set the task. </a:t>
            </a:r>
          </a:p>
          <a:p>
            <a:endParaRPr lang="en-US" dirty="0"/>
          </a:p>
          <a:p>
            <a:r>
              <a:rPr lang="en-US" b="1" dirty="0"/>
              <a:t>Scaffolding:</a:t>
            </a:r>
            <a:br>
              <a:rPr lang="en-US" b="1" dirty="0"/>
            </a:br>
            <a:endParaRPr lang="en-US" b="1" dirty="0"/>
          </a:p>
          <a:p>
            <a:r>
              <a:rPr lang="en-US" dirty="0"/>
              <a:t>KS3 students - create a profile / poster.</a:t>
            </a:r>
          </a:p>
          <a:p>
            <a:endParaRPr lang="en-US" dirty="0"/>
          </a:p>
          <a:p>
            <a:r>
              <a:rPr lang="en-US" b="1" dirty="0"/>
              <a:t>Support:</a:t>
            </a:r>
          </a:p>
          <a:p>
            <a:endParaRPr lang="en-US" dirty="0"/>
          </a:p>
          <a:p>
            <a:pPr marL="171450" indent="-171450">
              <a:buFont typeface="Arial" panose="020B0604020202020204" pitchFamily="34" charset="0"/>
              <a:buChar char="•"/>
            </a:pPr>
            <a:r>
              <a:rPr lang="en-US" dirty="0"/>
              <a:t>Students to create a profile based on one of the stories told in the session.</a:t>
            </a:r>
          </a:p>
          <a:p>
            <a:pPr marL="171450" indent="-171450">
              <a:buFont typeface="Arial" panose="020B0604020202020204" pitchFamily="34" charset="0"/>
              <a:buChar char="•"/>
            </a:pPr>
            <a:r>
              <a:rPr lang="en-US" dirty="0"/>
              <a:t>Students to present work in bullet points.</a:t>
            </a:r>
            <a:br>
              <a:rPr lang="en-US" dirty="0"/>
            </a:br>
            <a:endParaRPr lang="en-US" dirty="0"/>
          </a:p>
          <a:p>
            <a:r>
              <a:rPr lang="en-US" b="1" dirty="0"/>
              <a:t>Challenge:</a:t>
            </a:r>
          </a:p>
          <a:p>
            <a:endParaRPr lang="en-US" dirty="0"/>
          </a:p>
          <a:p>
            <a:pPr marL="171450" indent="-171450">
              <a:buFont typeface="Arial" panose="020B0604020202020204" pitchFamily="34" charset="0"/>
              <a:buChar char="•"/>
            </a:pPr>
            <a:r>
              <a:rPr lang="en-US" dirty="0"/>
              <a:t>Students to research stories from other underrepresented groups in the Army.</a:t>
            </a:r>
          </a:p>
          <a:p>
            <a:pPr marL="171450" indent="-171450">
              <a:buFont typeface="Arial" panose="020B0604020202020204" pitchFamily="34" charset="0"/>
              <a:buChar char="•"/>
            </a:pPr>
            <a:r>
              <a:rPr lang="en-US" dirty="0"/>
              <a:t>Students to present work in long-hand, perhaps as a biography.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Image source: </a:t>
            </a:r>
          </a:p>
          <a:p>
            <a:pPr marL="0" indent="0">
              <a:buFont typeface="Arial" panose="020B0604020202020204" pitchFamily="34" charset="0"/>
              <a:buNone/>
            </a:pPr>
            <a:r>
              <a:rPr lang="en-US" dirty="0"/>
              <a:t>https://</a:t>
            </a:r>
            <a:r>
              <a:rPr lang="en-US" dirty="0" err="1"/>
              <a:t>www.iwm.org.uk</a:t>
            </a:r>
            <a:r>
              <a:rPr lang="en-US" dirty="0"/>
              <a:t>/collections/item/object/205131012 </a:t>
            </a:r>
            <a:r>
              <a:rPr lang="en-GB" b="0" i="0" dirty="0">
                <a:solidFill>
                  <a:srgbClr val="333333"/>
                </a:solidFill>
                <a:effectLst/>
                <a:latin typeface="Interface"/>
              </a:rPr>
              <a:t>Image: IWM (VC 694)</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24</a:t>
            </a:fld>
            <a:endParaRPr lang="en-US"/>
          </a:p>
        </p:txBody>
      </p:sp>
    </p:spTree>
    <p:extLst>
      <p:ext uri="{BB962C8B-B14F-4D97-AF65-F5344CB8AC3E}">
        <p14:creationId xmlns:p14="http://schemas.microsoft.com/office/powerpoint/2010/main" val="3453253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Signposting </a:t>
            </a:r>
          </a:p>
          <a:p>
            <a:endParaRPr lang="en-US" b="1"/>
          </a:p>
          <a:p>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25</a:t>
            </a:fld>
            <a:endParaRPr lang="en-US"/>
          </a:p>
        </p:txBody>
      </p:sp>
    </p:spTree>
    <p:extLst>
      <p:ext uri="{BB962C8B-B14F-4D97-AF65-F5344CB8AC3E}">
        <p14:creationId xmlns:p14="http://schemas.microsoft.com/office/powerpoint/2010/main" val="343855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dirty="0">
                <a:latin typeface="Arial" panose="020B0604020202020204" pitchFamily="34" charset="0"/>
                <a:cs typeface="Arial" panose="020B0604020202020204" pitchFamily="34" charset="0"/>
              </a:rPr>
              <a:t>For PSHE sessions and sensitive topics, it is important to consider how to handle complex issues in each context, focussing on how to create a safe learning environment: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Identify students for whom the topic may be challenging.</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a:cs typeface="Arial"/>
              </a:rPr>
              <a:t>Use distancing in discussion questions</a:t>
            </a:r>
            <a:r>
              <a:rPr lang="en-GB" dirty="0">
                <a:latin typeface="Arial"/>
                <a:cs typeface="Arial"/>
              </a:rPr>
              <a:t>,</a:t>
            </a:r>
            <a:r>
              <a:rPr lang="en-GB" b="0" dirty="0">
                <a:latin typeface="Arial"/>
                <a:cs typeface="Arial"/>
              </a:rPr>
              <a:t> e.g. asking students to think about a young person their age, rather than asking for specific examples from their own lives.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Draw on established ground rules for PSHE sessions to help students focus and respect others’ opinions.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Highlight the signposting at the end of each session, offering students a place to go with any questions or worries.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Provide signposting for teachers in your setting where applicable.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3</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57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4</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73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Delivery</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resource can be delivered:</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as standalone form time activities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as part of a five-session series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delivered together in a longer session as part of a theme day.</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5</a:t>
            </a:fld>
            <a:endParaRPr lang="en-US"/>
          </a:p>
        </p:txBody>
      </p:sp>
    </p:spTree>
    <p:extLst>
      <p:ext uri="{BB962C8B-B14F-4D97-AF65-F5344CB8AC3E}">
        <p14:creationId xmlns:p14="http://schemas.microsoft.com/office/powerpoint/2010/main" val="408087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6</a:t>
            </a:fld>
            <a:endParaRPr lang="en-US"/>
          </a:p>
        </p:txBody>
      </p:sp>
    </p:spTree>
    <p:extLst>
      <p:ext uri="{BB962C8B-B14F-4D97-AF65-F5344CB8AC3E}">
        <p14:creationId xmlns:p14="http://schemas.microsoft.com/office/powerpoint/2010/main" val="4535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4F133-F8C2-17BA-5C6A-50876A1E7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4A9BD-0D99-DADA-FDE4-AE604D518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F904E-1107-51F3-8A08-7ECE2942DE5D}"/>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F84C8D1-02EB-25D1-9C29-41B539CB6FC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F5F4B3D-E06D-EEF4-CA8F-A0FBB909CE5F}"/>
              </a:ext>
            </a:extLst>
          </p:cNvPr>
          <p:cNvSpPr>
            <a:spLocks noGrp="1"/>
          </p:cNvSpPr>
          <p:nvPr>
            <p:ph type="sldNum" sz="quarter" idx="5"/>
          </p:nvPr>
        </p:nvSpPr>
        <p:spPr/>
        <p:txBody>
          <a:bodyPr/>
          <a:lstStyle/>
          <a:p>
            <a:fld id="{9E4FC3F5-B58D-AA41-8118-3D9F449CF29A}" type="slidenum">
              <a:rPr lang="en-US" smtClean="0"/>
              <a:t>7</a:t>
            </a:fld>
            <a:endParaRPr lang="en-US"/>
          </a:p>
        </p:txBody>
      </p:sp>
    </p:spTree>
    <p:extLst>
      <p:ext uri="{BB962C8B-B14F-4D97-AF65-F5344CB8AC3E}">
        <p14:creationId xmlns:p14="http://schemas.microsoft.com/office/powerpoint/2010/main" val="305556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2EFE-4788-4D85-7411-4A96E8247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81F89-341E-8738-3FA1-7FE05423D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B7F7E-2E6A-2176-D430-D6A8BA0610AB}"/>
              </a:ext>
            </a:extLst>
          </p:cNvPr>
          <p:cNvSpPr>
            <a:spLocks noGrp="1"/>
          </p:cNvSpPr>
          <p:nvPr>
            <p:ph type="body" idx="1"/>
          </p:nvPr>
        </p:nvSpPr>
        <p:spPr/>
        <p:txBody>
          <a:bodyPr/>
          <a:lstStyle/>
          <a:p>
            <a:r>
              <a:rPr lang="en-US" b="1"/>
              <a:t>Warm-up</a:t>
            </a:r>
          </a:p>
          <a:p>
            <a:endParaRPr lang="en-US"/>
          </a:p>
          <a:p>
            <a:pPr marL="228600" indent="-228600">
              <a:buFont typeface="+mj-lt"/>
              <a:buAutoNum type="arabicPeriod"/>
            </a:pPr>
            <a:r>
              <a:rPr lang="en-US"/>
              <a:t>Read question and click to reveal multiple-choice answers to students. Give them up to 30 seconds to consider the answer.</a:t>
            </a:r>
          </a:p>
          <a:p>
            <a:pPr marL="228600" indent="-228600">
              <a:buFont typeface="+mj-lt"/>
              <a:buAutoNum type="arabicPeriod"/>
            </a:pPr>
            <a:r>
              <a:rPr lang="en-US"/>
              <a:t>Explain that preserving heritage has a range of benefits.</a:t>
            </a:r>
          </a:p>
          <a:p>
            <a:endParaRPr lang="en-US"/>
          </a:p>
          <a:p>
            <a:r>
              <a:rPr lang="en-US"/>
              <a:t>For example: by preserving and restoring key castles in England, millions of visitors each year are able to learn about the past, connect to English history and reflect on how things have changed today.</a:t>
            </a:r>
          </a:p>
        </p:txBody>
      </p:sp>
      <p:sp>
        <p:nvSpPr>
          <p:cNvPr id="4" name="Footer Placeholder 3">
            <a:extLst>
              <a:ext uri="{FF2B5EF4-FFF2-40B4-BE49-F238E27FC236}">
                <a16:creationId xmlns:a16="http://schemas.microsoft.com/office/drawing/2014/main" id="{0EA08383-AE04-A509-5FCC-BEE3A16FF756}"/>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B6574E1-6B21-CD78-636F-247C6EC35569}"/>
              </a:ext>
            </a:extLst>
          </p:cNvPr>
          <p:cNvSpPr>
            <a:spLocks noGrp="1"/>
          </p:cNvSpPr>
          <p:nvPr>
            <p:ph type="sldNum" sz="quarter" idx="5"/>
          </p:nvPr>
        </p:nvSpPr>
        <p:spPr/>
        <p:txBody>
          <a:bodyPr/>
          <a:lstStyle/>
          <a:p>
            <a:fld id="{9E4FC3F5-B58D-AA41-8118-3D9F449CF29A}" type="slidenum">
              <a:rPr lang="en-US" smtClean="0"/>
              <a:t>8</a:t>
            </a:fld>
            <a:endParaRPr lang="en-US"/>
          </a:p>
        </p:txBody>
      </p:sp>
    </p:spTree>
    <p:extLst>
      <p:ext uri="{BB962C8B-B14F-4D97-AF65-F5344CB8AC3E}">
        <p14:creationId xmlns:p14="http://schemas.microsoft.com/office/powerpoint/2010/main" val="2230173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93A9-1347-26E4-8524-1B8F6BADA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9D7A3-3083-AC15-389D-C73DDC252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3EB62-D9E7-057F-8AFE-1958A94F7E84}"/>
              </a:ext>
            </a:extLst>
          </p:cNvPr>
          <p:cNvSpPr>
            <a:spLocks noGrp="1"/>
          </p:cNvSpPr>
          <p:nvPr>
            <p:ph type="body" idx="1"/>
          </p:nvPr>
        </p:nvSpPr>
        <p:spPr/>
        <p:txBody>
          <a:bodyPr/>
          <a:lstStyle/>
          <a:p>
            <a:r>
              <a:rPr lang="en-US" b="1" dirty="0"/>
              <a:t>Warm-up</a:t>
            </a:r>
          </a:p>
          <a:p>
            <a:endParaRPr lang="en-US" b="0" dirty="0"/>
          </a:p>
          <a:p>
            <a:pPr marL="228600" indent="-228600">
              <a:buFont typeface="+mj-lt"/>
              <a:buAutoNum type="arabicPeriod"/>
            </a:pPr>
            <a:r>
              <a:rPr lang="en-US" b="0" dirty="0"/>
              <a:t>Read question and multiple-choice answers to students. Give them up to 30 seconds to consider the answer.</a:t>
            </a:r>
          </a:p>
          <a:p>
            <a:pPr marL="228600" indent="-228600">
              <a:buFont typeface="+mj-lt"/>
              <a:buAutoNum type="arabicPeriod"/>
            </a:pPr>
            <a:r>
              <a:rPr lang="en-US" b="0" dirty="0"/>
              <a:t>Explain that stereotypes are oversimplified beliefs about people or places. Stereotypes can be based on race, age, weight, gender, geographic location or other characteristics. Stereotypes can make it difficult for people to be their true selves. </a:t>
            </a:r>
          </a:p>
          <a:p>
            <a:pPr marL="228600" indent="-228600">
              <a:buFont typeface="+mj-lt"/>
              <a:buAutoNum type="arabicPeriod"/>
            </a:pPr>
            <a:r>
              <a:rPr lang="en-US" b="0" dirty="0"/>
              <a:t>Share the key vocabulary below with students.</a:t>
            </a:r>
          </a:p>
          <a:p>
            <a:endParaRPr lang="en-US" b="0" dirty="0"/>
          </a:p>
          <a:p>
            <a:r>
              <a:rPr lang="en-US" b="0" dirty="0"/>
              <a:t>It is important not to make </a:t>
            </a:r>
            <a:r>
              <a:rPr lang="en-US" b="0" dirty="0" err="1"/>
              <a:t>generalisations</a:t>
            </a:r>
            <a:r>
              <a:rPr lang="en-US" b="0" dirty="0"/>
              <a:t> - they are often inaccurate and can be harmful.</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vocabulary</a:t>
            </a:r>
            <a:endParaRPr lang="en-US" b="0" dirty="0"/>
          </a:p>
          <a:p>
            <a:endParaRPr lang="en-US" dirty="0"/>
          </a:p>
          <a:p>
            <a:r>
              <a:rPr lang="en-US" b="1" dirty="0"/>
              <a:t>Stereotype: </a:t>
            </a:r>
            <a:r>
              <a:rPr lang="en-US" b="0" dirty="0"/>
              <a:t>A set idea that people have about what someone or something is like https://</a:t>
            </a:r>
            <a:r>
              <a:rPr lang="en-US" b="0" dirty="0" err="1"/>
              <a:t>dictionary.cambridge.org</a:t>
            </a:r>
            <a:r>
              <a:rPr lang="en-US" b="0" dirty="0"/>
              <a:t>/dictionary/</a:t>
            </a:r>
            <a:r>
              <a:rPr lang="en-US" b="0" dirty="0" err="1"/>
              <a:t>english</a:t>
            </a:r>
            <a:r>
              <a:rPr lang="en-US" b="0" dirty="0"/>
              <a:t>/</a:t>
            </a:r>
            <a:r>
              <a:rPr lang="en-US" b="0" dirty="0" err="1"/>
              <a:t>stereotype?q</a:t>
            </a:r>
            <a:r>
              <a:rPr lang="en-US" b="0" dirty="0"/>
              <a:t>=</a:t>
            </a:r>
            <a:r>
              <a:rPr lang="en-US" b="0" dirty="0" err="1"/>
              <a:t>stereotypes#google_vignette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Global Majority: </a:t>
            </a:r>
            <a:r>
              <a:rPr lang="en-US" b="0" dirty="0"/>
              <a:t>The group of people in the world who do not consider themselves or are not considered to be white https://</a:t>
            </a:r>
            <a:r>
              <a:rPr lang="en-US" b="0" dirty="0" err="1"/>
              <a:t>dictionary.cambridge.org</a:t>
            </a:r>
            <a:r>
              <a:rPr lang="en-US" b="0" dirty="0"/>
              <a:t>/dictionary/</a:t>
            </a:r>
            <a:r>
              <a:rPr lang="en-US" b="0" dirty="0" err="1"/>
              <a:t>english</a:t>
            </a:r>
            <a:r>
              <a:rPr lang="en-US" b="0" dirty="0"/>
              <a:t>/global-majority </a:t>
            </a:r>
            <a:endParaRPr lang="en-US" b="1" dirty="0"/>
          </a:p>
          <a:p>
            <a:endParaRPr lang="en-US" b="0" dirty="0"/>
          </a:p>
          <a:p>
            <a:endParaRPr lang="en-US" b="1" dirty="0"/>
          </a:p>
        </p:txBody>
      </p:sp>
      <p:sp>
        <p:nvSpPr>
          <p:cNvPr id="4" name="Footer Placeholder 3">
            <a:extLst>
              <a:ext uri="{FF2B5EF4-FFF2-40B4-BE49-F238E27FC236}">
                <a16:creationId xmlns:a16="http://schemas.microsoft.com/office/drawing/2014/main" id="{E3D8FA31-BE0F-79EA-8D88-382D937F6C3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8E1C5BC0-B3C3-494C-83DE-FA461F4F2614}"/>
              </a:ext>
            </a:extLst>
          </p:cNvPr>
          <p:cNvSpPr>
            <a:spLocks noGrp="1"/>
          </p:cNvSpPr>
          <p:nvPr>
            <p:ph type="sldNum" sz="quarter" idx="5"/>
          </p:nvPr>
        </p:nvSpPr>
        <p:spPr/>
        <p:txBody>
          <a:bodyPr/>
          <a:lstStyle/>
          <a:p>
            <a:fld id="{9E4FC3F5-B58D-AA41-8118-3D9F449CF29A}" type="slidenum">
              <a:rPr lang="en-US" smtClean="0"/>
              <a:t>9</a:t>
            </a:fld>
            <a:endParaRPr lang="en-US"/>
          </a:p>
        </p:txBody>
      </p:sp>
    </p:spTree>
    <p:extLst>
      <p:ext uri="{BB962C8B-B14F-4D97-AF65-F5344CB8AC3E}">
        <p14:creationId xmlns:p14="http://schemas.microsoft.com/office/powerpoint/2010/main" val="1670564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947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3389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4.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68FAF42-869D-D02A-1F52-99D6B8C910DE}"/>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4383770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aster 4.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68FAF42-869D-D02A-1F52-99D6B8C910DE}"/>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86556068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98765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5.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8A6F4AD4-A665-575A-CBAE-13D70912AF58}"/>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67429302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7641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6.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76D7999-6ECE-FDD5-7948-C8F018EE5FE9}"/>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62842066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66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7.1">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B0D03325-5D55-B8FE-3D4F-2F1729E4CB3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4411117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EABBE2F4-DDEB-E3BF-9CFC-21ED42F2AA51}"/>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19379913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8D463515-1050-301F-1C34-68A99BE1A12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40021377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73FB01E-A507-3D74-3D04-DB12DD3CFD9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5751826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7889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2.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3144770-C5BB-9507-DB3E-8A325E934375}"/>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42487881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ster 2.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3144770-C5BB-9507-DB3E-8A325E934375}"/>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19202510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5172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3.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62C5BD92-0149-61C4-CA67-7F081764DD94}"/>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25512005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0.xml"/><Relationship Id="rId1" Type="http://schemas.openxmlformats.org/officeDocument/2006/relationships/slideLayout" Target="../slideLayouts/slideLayout14.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5.svg"/><Relationship Id="rId2" Type="http://schemas.openxmlformats.org/officeDocument/2006/relationships/theme" Target="../theme/theme1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12.xml"/><Relationship Id="rId1" Type="http://schemas.openxmlformats.org/officeDocument/2006/relationships/slideLayout" Target="../slideLayouts/slideLayout16.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svg"/><Relationship Id="rId2" Type="http://schemas.openxmlformats.org/officeDocument/2006/relationships/theme" Target="../theme/theme13.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14.xml"/><Relationship Id="rId1" Type="http://schemas.openxmlformats.org/officeDocument/2006/relationships/slideLayout" Target="../slideLayouts/slideLayout18.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svg"/><Relationship Id="rId2" Type="http://schemas.openxmlformats.org/officeDocument/2006/relationships/theme" Target="../theme/theme5.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6.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svg"/><Relationship Id="rId2" Type="http://schemas.openxmlformats.org/officeDocument/2006/relationships/theme" Target="../theme/theme7.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svg"/><Relationship Id="rId2" Type="http://schemas.openxmlformats.org/officeDocument/2006/relationships/theme" Target="../theme/theme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Army_BTB_Logo">
            <a:extLst>
              <a:ext uri="{FF2B5EF4-FFF2-40B4-BE49-F238E27FC236}">
                <a16:creationId xmlns:a16="http://schemas.microsoft.com/office/drawing/2014/main" id="{5598CF3C-F9EE-D962-D1FB-F7BA5B6EF28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3" name="Base_Logo">
            <a:extLst>
              <a:ext uri="{FF2B5EF4-FFF2-40B4-BE49-F238E27FC236}">
                <a16:creationId xmlns:a16="http://schemas.microsoft.com/office/drawing/2014/main" id="{2328E329-B28B-6620-B7E1-0BCBE8C0B81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1023736010"/>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70EB7FA-5FEC-1ABC-B6F9-E9E8BE79F1E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FE3CD1EB-B0F7-62CE-CC56-BA0F2E9D95F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3835154820"/>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8B7CD3F1-DAFC-2E1C-F29C-DBE8FED0E8D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D7903369-599F-57C3-E607-7C8A6B5A1A5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1547713419"/>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298F47F6-FC77-9C5D-FFFF-6B93E1649097}"/>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977744B1-153E-0FE6-DEFA-12CF84C3E51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3191562396"/>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D10E76F2-A0A7-B2C5-7849-BE26A3C43F2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0BA6616C-2C37-39E5-D8C7-9599355CCEA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2487063563"/>
      </p:ext>
    </p:extLst>
  </p:cSld>
  <p:clrMap bg1="lt1" tx1="dk1" bg2="lt2" tx2="dk2" accent1="accent1" accent2="accent2" accent3="accent3" accent4="accent4" accent5="accent5" accent6="accent6" hlink="hlink" folHlink="folHlink"/>
  <p:sldLayoutIdLst>
    <p:sldLayoutId id="214748369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F7E0C86C-968A-B27C-1386-39FB39392E26}"/>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3" name="Base_Logo">
            <a:extLst>
              <a:ext uri="{FF2B5EF4-FFF2-40B4-BE49-F238E27FC236}">
                <a16:creationId xmlns:a16="http://schemas.microsoft.com/office/drawing/2014/main" id="{24321872-9BB9-2E68-D1B7-47E38384BD3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1274462360"/>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DA8945D5-E5EC-77DD-8ED8-C1FF64E173FC}"/>
              </a:ext>
            </a:extLst>
          </p:cNvPr>
          <p:cNvSpPr>
            <a:spLocks noGrp="1"/>
          </p:cNvSpPr>
          <p:nvPr>
            <p:ph type="sldNum" sz="quarter" idx="4"/>
          </p:nvPr>
        </p:nvSpPr>
        <p:spPr>
          <a:xfrm>
            <a:off x="612000" y="6300000"/>
            <a:ext cx="3887283"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4702FEE9-8A54-877D-530A-1861D127DF6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2948245378"/>
      </p:ext>
    </p:extLst>
  </p:cSld>
  <p:clrMap bg1="lt1" tx1="dk1" bg2="lt2" tx2="dk2" accent1="accent1" accent2="accent2" accent3="accent3" accent4="accent4" accent5="accent5" accent6="accent6" hlink="hlink" folHlink="folHlink"/>
  <p:sldLayoutIdLst>
    <p:sldLayoutId id="2147483664" r:id="rId1"/>
    <p:sldLayoutId id="2147483677" r:id="rId2"/>
    <p:sldLayoutId id="214748367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Army_BTB_Logo">
            <a:extLst>
              <a:ext uri="{FF2B5EF4-FFF2-40B4-BE49-F238E27FC236}">
                <a16:creationId xmlns:a16="http://schemas.microsoft.com/office/drawing/2014/main" id="{C296895D-F561-CD76-29C5-51829FCC2CA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3" name="Base_Logo">
            <a:extLst>
              <a:ext uri="{FF2B5EF4-FFF2-40B4-BE49-F238E27FC236}">
                <a16:creationId xmlns:a16="http://schemas.microsoft.com/office/drawing/2014/main" id="{14BEFE92-0C18-A3AA-1E0A-CA6414C6740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343221947"/>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3CC321E9-EC69-1EE2-A528-53CFD0918D74}"/>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5571A591-484F-A546-8048-1ACA767834F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4217044977"/>
      </p:ext>
    </p:extLst>
  </p:cSld>
  <p:clrMap bg1="lt1" tx1="dk1" bg2="lt2" tx2="dk2" accent1="accent1" accent2="accent2" accent3="accent3" accent4="accent4" accent5="accent5" accent6="accent6" hlink="hlink" folHlink="folHlink"/>
  <p:sldLayoutIdLst>
    <p:sldLayoutId id="2147483666" r:id="rId1"/>
    <p:sldLayoutId id="214748369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orient="horz" pos="3952">
          <p15:clr>
            <a:srgbClr val="F26B43"/>
          </p15:clr>
        </p15:guide>
        <p15:guide id="3" pos="370">
          <p15:clr>
            <a:srgbClr val="F26B43"/>
          </p15:clr>
        </p15:guide>
        <p15:guide id="5" pos="960">
          <p15:clr>
            <a:srgbClr val="F26B43"/>
          </p15:clr>
        </p15:guide>
        <p15:guide id="6" pos="1391">
          <p15:clr>
            <a:srgbClr val="F26B43"/>
          </p15:clr>
        </p15:guide>
        <p15:guide id="7" pos="1549">
          <p15:clr>
            <a:srgbClr val="F26B43"/>
          </p15:clr>
        </p15:guide>
        <p15:guide id="8" pos="2003">
          <p15:clr>
            <a:srgbClr val="F26B43"/>
          </p15:clr>
        </p15:guide>
        <p15:guide id="9" pos="2139">
          <p15:clr>
            <a:srgbClr val="F26B43"/>
          </p15:clr>
        </p15:guide>
        <p15:guide id="10" pos="2570">
          <p15:clr>
            <a:srgbClr val="F26B43"/>
          </p15:clr>
        </p15:guide>
        <p15:guide id="11" pos="2729">
          <p15:clr>
            <a:srgbClr val="F26B43"/>
          </p15:clr>
        </p15:guide>
        <p15:guide id="12" pos="3160">
          <p15:clr>
            <a:srgbClr val="F26B43"/>
          </p15:clr>
        </p15:guide>
        <p15:guide id="13" pos="3318">
          <p15:clr>
            <a:srgbClr val="F26B43"/>
          </p15:clr>
        </p15:guide>
        <p15:guide id="14" pos="3749">
          <p15:clr>
            <a:srgbClr val="F26B43"/>
          </p15:clr>
        </p15:guide>
        <p15:guide id="15" pos="3908">
          <p15:clr>
            <a:srgbClr val="F26B43"/>
          </p15:clr>
        </p15:guide>
        <p15:guide id="16" pos="4362">
          <p15:clr>
            <a:srgbClr val="F26B43"/>
          </p15:clr>
        </p15:guide>
        <p15:guide id="17" pos="4498">
          <p15:clr>
            <a:srgbClr val="F26B43"/>
          </p15:clr>
        </p15:guide>
        <p15:guide id="18" pos="4951">
          <p15:clr>
            <a:srgbClr val="F26B43"/>
          </p15:clr>
        </p15:guide>
        <p15:guide id="19" pos="5087">
          <p15:clr>
            <a:srgbClr val="F26B43"/>
          </p15:clr>
        </p15:guide>
        <p15:guide id="20" pos="5541">
          <p15:clr>
            <a:srgbClr val="F26B43"/>
          </p15:clr>
        </p15:guide>
        <p15:guide id="21" pos="5700">
          <p15:clr>
            <a:srgbClr val="F26B43"/>
          </p15:clr>
        </p15:guide>
        <p15:guide id="22" pos="6131">
          <p15:clr>
            <a:srgbClr val="F26B43"/>
          </p15:clr>
        </p15:guide>
        <p15:guide id="23" pos="6289">
          <p15:clr>
            <a:srgbClr val="F26B43"/>
          </p15:clr>
        </p15:guide>
        <p15:guide id="24" pos="6720">
          <p15:clr>
            <a:srgbClr val="F26B43"/>
          </p15:clr>
        </p15:guide>
        <p15:guide id="25" pos="6879">
          <p15:clr>
            <a:srgbClr val="F26B43"/>
          </p15:clr>
        </p15:guide>
        <p15:guide id="26" pos="801">
          <p15:clr>
            <a:srgbClr val="F26B43"/>
          </p15:clr>
        </p15:guide>
        <p15:guide id="27" pos="73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394DFF61-6B71-360F-C411-CBDFBA89350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A6E5E5A4-42FC-1F0A-1620-B081A196CF8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777712789"/>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3FC81482-2B1B-54A1-CCEE-D474E09CE85C}"/>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95753980-3F2F-25D0-CF13-67BDC4382C1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73884978"/>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orient="horz" pos="3952">
          <p15:clr>
            <a:srgbClr val="F26B43"/>
          </p15:clr>
        </p15:guide>
        <p15:guide id="3" pos="370">
          <p15:clr>
            <a:srgbClr val="F26B43"/>
          </p15:clr>
        </p15:guide>
        <p15:guide id="5" pos="960">
          <p15:clr>
            <a:srgbClr val="F26B43"/>
          </p15:clr>
        </p15:guide>
        <p15:guide id="6" pos="1391">
          <p15:clr>
            <a:srgbClr val="F26B43"/>
          </p15:clr>
        </p15:guide>
        <p15:guide id="7" pos="1549">
          <p15:clr>
            <a:srgbClr val="F26B43"/>
          </p15:clr>
        </p15:guide>
        <p15:guide id="8" pos="2003">
          <p15:clr>
            <a:srgbClr val="F26B43"/>
          </p15:clr>
        </p15:guide>
        <p15:guide id="9" pos="2139">
          <p15:clr>
            <a:srgbClr val="F26B43"/>
          </p15:clr>
        </p15:guide>
        <p15:guide id="10" pos="2570">
          <p15:clr>
            <a:srgbClr val="F26B43"/>
          </p15:clr>
        </p15:guide>
        <p15:guide id="11" pos="2729">
          <p15:clr>
            <a:srgbClr val="F26B43"/>
          </p15:clr>
        </p15:guide>
        <p15:guide id="12" pos="3160">
          <p15:clr>
            <a:srgbClr val="F26B43"/>
          </p15:clr>
        </p15:guide>
        <p15:guide id="13" pos="3318">
          <p15:clr>
            <a:srgbClr val="F26B43"/>
          </p15:clr>
        </p15:guide>
        <p15:guide id="14" pos="3749">
          <p15:clr>
            <a:srgbClr val="F26B43"/>
          </p15:clr>
        </p15:guide>
        <p15:guide id="15" pos="3908">
          <p15:clr>
            <a:srgbClr val="F26B43"/>
          </p15:clr>
        </p15:guide>
        <p15:guide id="16" pos="4362">
          <p15:clr>
            <a:srgbClr val="F26B43"/>
          </p15:clr>
        </p15:guide>
        <p15:guide id="17" pos="4498">
          <p15:clr>
            <a:srgbClr val="F26B43"/>
          </p15:clr>
        </p15:guide>
        <p15:guide id="18" pos="4951">
          <p15:clr>
            <a:srgbClr val="F26B43"/>
          </p15:clr>
        </p15:guide>
        <p15:guide id="19" pos="5087">
          <p15:clr>
            <a:srgbClr val="F26B43"/>
          </p15:clr>
        </p15:guide>
        <p15:guide id="20" pos="5541">
          <p15:clr>
            <a:srgbClr val="F26B43"/>
          </p15:clr>
        </p15:guide>
        <p15:guide id="21" pos="5700">
          <p15:clr>
            <a:srgbClr val="F26B43"/>
          </p15:clr>
        </p15:guide>
        <p15:guide id="22" pos="6131">
          <p15:clr>
            <a:srgbClr val="F26B43"/>
          </p15:clr>
        </p15:guide>
        <p15:guide id="23" pos="6289">
          <p15:clr>
            <a:srgbClr val="F26B43"/>
          </p15:clr>
        </p15:guide>
        <p15:guide id="24" pos="6720">
          <p15:clr>
            <a:srgbClr val="F26B43"/>
          </p15:clr>
        </p15:guide>
        <p15:guide id="25" pos="6879">
          <p15:clr>
            <a:srgbClr val="F26B43"/>
          </p15:clr>
        </p15:guide>
        <p15:guide id="26" pos="801">
          <p15:clr>
            <a:srgbClr val="F26B43"/>
          </p15:clr>
        </p15:guide>
        <p15:guide id="27" pos="731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3D85EBC4-FD36-4F76-8E95-86747BE63E7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BAAE9FB1-B4D5-E6EC-688A-83DDC11CE61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348090360"/>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918E654F-8755-1DA9-1F12-5B62AF840FB1}"/>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65FB6635-CA9B-44C7-6686-66B93A85F97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456092544"/>
      </p:ext>
    </p:extLst>
  </p:cSld>
  <p:clrMap bg1="lt1" tx1="dk1" bg2="lt2" tx2="dk2" accent1="accent1" accent2="accent2" accent3="accent3" accent4="accent4" accent5="accent5" accent6="accent6" hlink="hlink" folHlink="folHlink"/>
  <p:sldLayoutIdLst>
    <p:sldLayoutId id="2147483670" r:id="rId1"/>
    <p:sldLayoutId id="214748369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E4706272-E36A-7466-F62B-2A748580564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5D4007DC-E0EC-2EE4-0034-F18754CAF5D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648893502"/>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4.png"/><Relationship Id="rId18" Type="http://schemas.openxmlformats.org/officeDocument/2006/relationships/image" Target="../media/image58.svg"/><Relationship Id="rId3" Type="http://schemas.openxmlformats.org/officeDocument/2006/relationships/image" Target="../media/image59.png"/><Relationship Id="rId7" Type="http://schemas.openxmlformats.org/officeDocument/2006/relationships/image" Target="../media/image30.png"/><Relationship Id="rId12" Type="http://schemas.openxmlformats.org/officeDocument/2006/relationships/image" Target="../media/image63.png"/><Relationship Id="rId17"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51.sv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image" Target="../media/image50.png"/><Relationship Id="rId19" Type="http://schemas.openxmlformats.org/officeDocument/2006/relationships/image" Target="../media/image37.png"/><Relationship Id="rId4" Type="http://schemas.openxmlformats.org/officeDocument/2006/relationships/image" Target="../media/image60.png"/><Relationship Id="rId9" Type="http://schemas.openxmlformats.org/officeDocument/2006/relationships/image" Target="../media/image44.sv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0.png"/><Relationship Id="rId18" Type="http://schemas.openxmlformats.org/officeDocument/2006/relationships/image" Target="../media/image57.png"/><Relationship Id="rId3" Type="http://schemas.openxmlformats.org/officeDocument/2006/relationships/image" Target="../media/image68.png"/><Relationship Id="rId21" Type="http://schemas.openxmlformats.org/officeDocument/2006/relationships/image" Target="../media/image31.png"/><Relationship Id="rId7" Type="http://schemas.openxmlformats.org/officeDocument/2006/relationships/image" Target="../media/image52.png"/><Relationship Id="rId12" Type="http://schemas.openxmlformats.org/officeDocument/2006/relationships/image" Target="../media/image44.svg"/><Relationship Id="rId17"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43.png"/><Relationship Id="rId5" Type="http://schemas.openxmlformats.org/officeDocument/2006/relationships/image" Target="../media/image69.png"/><Relationship Id="rId15" Type="http://schemas.openxmlformats.org/officeDocument/2006/relationships/image" Target="../media/image49.png"/><Relationship Id="rId10" Type="http://schemas.openxmlformats.org/officeDocument/2006/relationships/image" Target="../media/image26.png"/><Relationship Id="rId19" Type="http://schemas.openxmlformats.org/officeDocument/2006/relationships/image" Target="../media/image58.svg"/><Relationship Id="rId4" Type="http://schemas.openxmlformats.org/officeDocument/2006/relationships/image" Target="../media/image23.png"/><Relationship Id="rId9" Type="http://schemas.openxmlformats.org/officeDocument/2006/relationships/image" Target="../media/image22.png"/><Relationship Id="rId14" Type="http://schemas.openxmlformats.org/officeDocument/2006/relationships/image" Target="../media/image51.svg"/><Relationship Id="rId22"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30.png"/><Relationship Id="rId10" Type="http://schemas.openxmlformats.org/officeDocument/2006/relationships/image" Target="../media/image81.svg"/><Relationship Id="rId4" Type="http://schemas.openxmlformats.org/officeDocument/2006/relationships/image" Target="../media/image77.png"/><Relationship Id="rId9"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7.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74.png"/><Relationship Id="rId4" Type="http://schemas.openxmlformats.org/officeDocument/2006/relationships/image" Target="../media/image86.png"/><Relationship Id="rId9"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5.png"/><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23.png"/><Relationship Id="rId10" Type="http://schemas.openxmlformats.org/officeDocument/2006/relationships/image" Target="../media/image93.png"/><Relationship Id="rId4" Type="http://schemas.openxmlformats.org/officeDocument/2006/relationships/image" Target="../media/image8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6.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30.png"/><Relationship Id="rId4" Type="http://schemas.openxmlformats.org/officeDocument/2006/relationships/image" Target="../media/image94.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49.png"/><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90.png"/><Relationship Id="rId5" Type="http://schemas.openxmlformats.org/officeDocument/2006/relationships/image" Target="../media/image41.png"/><Relationship Id="rId10" Type="http://schemas.openxmlformats.org/officeDocument/2006/relationships/image" Target="../media/image99.png"/><Relationship Id="rId4" Type="http://schemas.openxmlformats.org/officeDocument/2006/relationships/image" Target="../media/image97.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30.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svg"/><Relationship Id="rId26" Type="http://schemas.openxmlformats.org/officeDocument/2006/relationships/image" Target="../media/image131.svg"/><Relationship Id="rId39" Type="http://schemas.openxmlformats.org/officeDocument/2006/relationships/image" Target="../media/image144.png"/><Relationship Id="rId21" Type="http://schemas.openxmlformats.org/officeDocument/2006/relationships/image" Target="../media/image126.png"/><Relationship Id="rId34" Type="http://schemas.openxmlformats.org/officeDocument/2006/relationships/image" Target="../media/image139.svg"/><Relationship Id="rId42" Type="http://schemas.openxmlformats.org/officeDocument/2006/relationships/image" Target="../media/image147.svg"/><Relationship Id="rId47" Type="http://schemas.openxmlformats.org/officeDocument/2006/relationships/image" Target="../media/image152.png"/><Relationship Id="rId50" Type="http://schemas.openxmlformats.org/officeDocument/2006/relationships/image" Target="../media/image155.svg"/><Relationship Id="rId55" Type="http://schemas.openxmlformats.org/officeDocument/2006/relationships/image" Target="../media/image160.png"/><Relationship Id="rId7" Type="http://schemas.openxmlformats.org/officeDocument/2006/relationships/image" Target="../media/image113.png"/><Relationship Id="rId2" Type="http://schemas.openxmlformats.org/officeDocument/2006/relationships/notesSlide" Target="../notesSlides/notesSlide20.xml"/><Relationship Id="rId16" Type="http://schemas.openxmlformats.org/officeDocument/2006/relationships/image" Target="../media/image121.svg"/><Relationship Id="rId29" Type="http://schemas.openxmlformats.org/officeDocument/2006/relationships/image" Target="../media/image134.png"/><Relationship Id="rId11" Type="http://schemas.openxmlformats.org/officeDocument/2006/relationships/image" Target="../media/image116.png"/><Relationship Id="rId24" Type="http://schemas.openxmlformats.org/officeDocument/2006/relationships/image" Target="../media/image129.svg"/><Relationship Id="rId32" Type="http://schemas.openxmlformats.org/officeDocument/2006/relationships/image" Target="../media/image137.svg"/><Relationship Id="rId37" Type="http://schemas.openxmlformats.org/officeDocument/2006/relationships/image" Target="../media/image142.png"/><Relationship Id="rId40" Type="http://schemas.openxmlformats.org/officeDocument/2006/relationships/image" Target="../media/image145.svg"/><Relationship Id="rId45" Type="http://schemas.openxmlformats.org/officeDocument/2006/relationships/image" Target="../media/image150.png"/><Relationship Id="rId53" Type="http://schemas.openxmlformats.org/officeDocument/2006/relationships/image" Target="../media/image158.png"/><Relationship Id="rId58" Type="http://schemas.openxmlformats.org/officeDocument/2006/relationships/image" Target="../media/image163.svg"/><Relationship Id="rId5" Type="http://schemas.openxmlformats.org/officeDocument/2006/relationships/image" Target="../media/image111.png"/><Relationship Id="rId19" Type="http://schemas.openxmlformats.org/officeDocument/2006/relationships/image" Target="../media/image124.png"/><Relationship Id="rId4" Type="http://schemas.openxmlformats.org/officeDocument/2006/relationships/image" Target="../media/image36.png"/><Relationship Id="rId9" Type="http://schemas.openxmlformats.org/officeDocument/2006/relationships/image" Target="../media/image114.png"/><Relationship Id="rId14" Type="http://schemas.openxmlformats.org/officeDocument/2006/relationships/image" Target="../media/image119.svg"/><Relationship Id="rId22" Type="http://schemas.openxmlformats.org/officeDocument/2006/relationships/image" Target="../media/image127.svg"/><Relationship Id="rId27" Type="http://schemas.openxmlformats.org/officeDocument/2006/relationships/image" Target="../media/image132.png"/><Relationship Id="rId30" Type="http://schemas.openxmlformats.org/officeDocument/2006/relationships/image" Target="../media/image135.svg"/><Relationship Id="rId35" Type="http://schemas.openxmlformats.org/officeDocument/2006/relationships/image" Target="../media/image140.png"/><Relationship Id="rId43" Type="http://schemas.openxmlformats.org/officeDocument/2006/relationships/image" Target="../media/image148.png"/><Relationship Id="rId48" Type="http://schemas.openxmlformats.org/officeDocument/2006/relationships/image" Target="../media/image153.svg"/><Relationship Id="rId56" Type="http://schemas.openxmlformats.org/officeDocument/2006/relationships/image" Target="../media/image161.svg"/><Relationship Id="rId8" Type="http://schemas.openxmlformats.org/officeDocument/2006/relationships/image" Target="../media/image30.png"/><Relationship Id="rId51" Type="http://schemas.openxmlformats.org/officeDocument/2006/relationships/image" Target="../media/image156.png"/><Relationship Id="rId3" Type="http://schemas.openxmlformats.org/officeDocument/2006/relationships/image" Target="../media/image24.png"/><Relationship Id="rId12" Type="http://schemas.openxmlformats.org/officeDocument/2006/relationships/image" Target="../media/image117.sv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38" Type="http://schemas.openxmlformats.org/officeDocument/2006/relationships/image" Target="../media/image143.svg"/><Relationship Id="rId46" Type="http://schemas.openxmlformats.org/officeDocument/2006/relationships/image" Target="../media/image151.svg"/><Relationship Id="rId59" Type="http://schemas.openxmlformats.org/officeDocument/2006/relationships/image" Target="../media/image164.png"/><Relationship Id="rId20" Type="http://schemas.openxmlformats.org/officeDocument/2006/relationships/image" Target="../media/image125.svg"/><Relationship Id="rId41" Type="http://schemas.openxmlformats.org/officeDocument/2006/relationships/image" Target="../media/image146.png"/><Relationship Id="rId54" Type="http://schemas.openxmlformats.org/officeDocument/2006/relationships/image" Target="../media/image159.svg"/><Relationship Id="rId1" Type="http://schemas.openxmlformats.org/officeDocument/2006/relationships/slideLayout" Target="../slideLayouts/slideLayout9.xml"/><Relationship Id="rId6" Type="http://schemas.openxmlformats.org/officeDocument/2006/relationships/image" Target="../media/image112.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svg"/><Relationship Id="rId36" Type="http://schemas.openxmlformats.org/officeDocument/2006/relationships/image" Target="../media/image141.svg"/><Relationship Id="rId49" Type="http://schemas.openxmlformats.org/officeDocument/2006/relationships/image" Target="../media/image154.png"/><Relationship Id="rId57" Type="http://schemas.openxmlformats.org/officeDocument/2006/relationships/image" Target="../media/image162.png"/><Relationship Id="rId10" Type="http://schemas.openxmlformats.org/officeDocument/2006/relationships/image" Target="../media/image115.svg"/><Relationship Id="rId31" Type="http://schemas.openxmlformats.org/officeDocument/2006/relationships/image" Target="../media/image136.png"/><Relationship Id="rId44" Type="http://schemas.openxmlformats.org/officeDocument/2006/relationships/image" Target="../media/image149.svg"/><Relationship Id="rId52" Type="http://schemas.openxmlformats.org/officeDocument/2006/relationships/image" Target="../media/image157.svg"/></Relationships>
</file>

<file path=ppt/slides/_rels/slide2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166.png"/></Relationships>
</file>

<file path=ppt/slides/_rels/slide2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168.png"/></Relationships>
</file>

<file path=ppt/slides/_rels/slide2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170.png"/></Relationships>
</file>

<file path=ppt/slides/_rels/slide2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30.png"/><Relationship Id="rId7" Type="http://schemas.openxmlformats.org/officeDocument/2006/relationships/image" Target="../media/image171.png"/><Relationship Id="rId12"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22.png"/><Relationship Id="rId5" Type="http://schemas.openxmlformats.org/officeDocument/2006/relationships/image" Target="../media/image77.png"/><Relationship Id="rId10" Type="http://schemas.openxmlformats.org/officeDocument/2006/relationships/image" Target="../media/image37.png"/><Relationship Id="rId4" Type="http://schemas.openxmlformats.org/officeDocument/2006/relationships/image" Target="../media/image62.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54.png"/><Relationship Id="rId20" Type="http://schemas.openxmlformats.org/officeDocument/2006/relationships/image" Target="../media/image58.sv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44.svg"/><Relationship Id="rId5" Type="http://schemas.openxmlformats.org/officeDocument/2006/relationships/image" Target="../media/image26.png"/><Relationship Id="rId15" Type="http://schemas.openxmlformats.org/officeDocument/2006/relationships/image" Target="../media/image53.png"/><Relationship Id="rId10" Type="http://schemas.openxmlformats.org/officeDocument/2006/relationships/image" Target="../media/image43.png"/><Relationship Id="rId19" Type="http://schemas.openxmlformats.org/officeDocument/2006/relationships/image" Target="../media/image57.png"/><Relationship Id="rId4" Type="http://schemas.openxmlformats.org/officeDocument/2006/relationships/image" Target="../media/image30.png"/><Relationship Id="rId9" Type="http://schemas.openxmlformats.org/officeDocument/2006/relationships/image" Target="../media/image49.pn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pe" descr="A piece of white tape&#10;&#10;AI-generated content may be incorrect.">
            <a:extLst>
              <a:ext uri="{FF2B5EF4-FFF2-40B4-BE49-F238E27FC236}">
                <a16:creationId xmlns:a16="http://schemas.microsoft.com/office/drawing/2014/main" id="{277C62D4-EE45-B47F-4922-F590F6F6F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91376">
            <a:off x="10248509" y="1722569"/>
            <a:ext cx="1836264" cy="1800000"/>
          </a:xfrm>
          <a:prstGeom prst="rect">
            <a:avLst/>
          </a:prstGeom>
        </p:spPr>
      </p:pic>
      <p:pic>
        <p:nvPicPr>
          <p:cNvPr id="86" name="Tape" descr="A white tape on a black background&#10;&#10;AI-generated content may be incorrect.">
            <a:extLst>
              <a:ext uri="{FF2B5EF4-FFF2-40B4-BE49-F238E27FC236}">
                <a16:creationId xmlns:a16="http://schemas.microsoft.com/office/drawing/2014/main" id="{EC38BF54-1760-E65C-966E-8FDC211A57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08709">
            <a:off x="5980945" y="335251"/>
            <a:ext cx="3609334" cy="1385940"/>
          </a:xfrm>
          <a:prstGeom prst="rect">
            <a:avLst/>
          </a:prstGeom>
        </p:spPr>
      </p:pic>
      <p:grpSp>
        <p:nvGrpSpPr>
          <p:cNvPr id="27" name="Title">
            <a:extLst>
              <a:ext uri="{FF2B5EF4-FFF2-40B4-BE49-F238E27FC236}">
                <a16:creationId xmlns:a16="http://schemas.microsoft.com/office/drawing/2014/main" id="{8BEF92CA-79F6-A907-1ABC-89EC733B49CF}"/>
              </a:ext>
            </a:extLst>
          </p:cNvPr>
          <p:cNvGrpSpPr/>
          <p:nvPr/>
        </p:nvGrpSpPr>
        <p:grpSpPr>
          <a:xfrm>
            <a:off x="587374" y="1620000"/>
            <a:ext cx="5431075" cy="3070438"/>
            <a:chOff x="6233582" y="1084519"/>
            <a:chExt cx="5431075" cy="3070438"/>
          </a:xfrm>
        </p:grpSpPr>
        <p:sp>
          <p:nvSpPr>
            <p:cNvPr id="36" name="Line1">
              <a:extLst>
                <a:ext uri="{FF2B5EF4-FFF2-40B4-BE49-F238E27FC236}">
                  <a16:creationId xmlns:a16="http://schemas.microsoft.com/office/drawing/2014/main" id="{2F95A670-D75F-A7BD-49B1-320C68868427}"/>
                </a:ext>
              </a:extLst>
            </p:cNvPr>
            <p:cNvSpPr txBox="1"/>
            <p:nvPr/>
          </p:nvSpPr>
          <p:spPr>
            <a:xfrm>
              <a:off x="6233582" y="1084519"/>
              <a:ext cx="3767158"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DIVERSITY,</a:t>
              </a:r>
            </a:p>
          </p:txBody>
        </p:sp>
        <p:sp>
          <p:nvSpPr>
            <p:cNvPr id="29" name="Line2">
              <a:extLst>
                <a:ext uri="{FF2B5EF4-FFF2-40B4-BE49-F238E27FC236}">
                  <a16:creationId xmlns:a16="http://schemas.microsoft.com/office/drawing/2014/main" id="{C46BE1F1-E0BF-6E81-2279-C8E18E190CB7}"/>
                </a:ext>
              </a:extLst>
            </p:cNvPr>
            <p:cNvSpPr txBox="1"/>
            <p:nvPr/>
          </p:nvSpPr>
          <p:spPr>
            <a:xfrm>
              <a:off x="6233582" y="1822667"/>
              <a:ext cx="4062110"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BELONGING</a:t>
              </a:r>
              <a:endParaRPr lang="en-GB" sz="6000" b="1" noProof="0" dirty="0">
                <a:solidFill>
                  <a:srgbClr val="034A23"/>
                </a:solidFill>
                <a:effectLst/>
                <a:latin typeface="Univers Condensed" panose="020B0506020202050204" pitchFamily="34" charset="0"/>
              </a:endParaRPr>
            </a:p>
          </p:txBody>
        </p:sp>
        <p:sp>
          <p:nvSpPr>
            <p:cNvPr id="37" name="Line3">
              <a:extLst>
                <a:ext uri="{FF2B5EF4-FFF2-40B4-BE49-F238E27FC236}">
                  <a16:creationId xmlns:a16="http://schemas.microsoft.com/office/drawing/2014/main" id="{BD70B3D9-1C46-E0EB-7E7A-42A36E601D0E}"/>
                </a:ext>
              </a:extLst>
            </p:cNvPr>
            <p:cNvSpPr txBox="1"/>
            <p:nvPr/>
          </p:nvSpPr>
          <p:spPr>
            <a:xfrm>
              <a:off x="6233582" y="2559207"/>
              <a:ext cx="5431075"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AND INCLUSION</a:t>
              </a:r>
              <a:endParaRPr lang="en-GB" sz="6000" b="1" noProof="0" dirty="0">
                <a:solidFill>
                  <a:srgbClr val="034A23"/>
                </a:solidFill>
                <a:effectLst/>
                <a:latin typeface="Univers Condensed" panose="020B0506020202050204" pitchFamily="34" charset="0"/>
              </a:endParaRPr>
            </a:p>
          </p:txBody>
        </p:sp>
        <p:sp>
          <p:nvSpPr>
            <p:cNvPr id="4" name="Line4">
              <a:extLst>
                <a:ext uri="{FF2B5EF4-FFF2-40B4-BE49-F238E27FC236}">
                  <a16:creationId xmlns:a16="http://schemas.microsoft.com/office/drawing/2014/main" id="{BCF2E783-9027-AFD5-E045-2E5956C87E2A}"/>
                </a:ext>
              </a:extLst>
            </p:cNvPr>
            <p:cNvSpPr txBox="1"/>
            <p:nvPr/>
          </p:nvSpPr>
          <p:spPr>
            <a:xfrm>
              <a:off x="6233582" y="3295747"/>
              <a:ext cx="4665345" cy="859210"/>
            </a:xfrm>
            <a:prstGeom prst="rect">
              <a:avLst/>
            </a:prstGeom>
            <a:solidFill>
              <a:schemeClr val="bg1"/>
            </a:solidFill>
          </p:spPr>
          <p:txBody>
            <a:bodyPr wrap="squar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IN THE ARMY​</a:t>
              </a:r>
              <a:endParaRPr lang="en-GB" sz="6000" b="1" noProof="0" dirty="0">
                <a:solidFill>
                  <a:srgbClr val="034A23"/>
                </a:solidFill>
                <a:effectLst/>
                <a:latin typeface="Univers Condensed" panose="020B0506020202050204" pitchFamily="34" charset="0"/>
              </a:endParaRPr>
            </a:p>
          </p:txBody>
        </p:sp>
      </p:grpSp>
      <p:sp>
        <p:nvSpPr>
          <p:cNvPr id="6" name="Sessions">
            <a:extLst>
              <a:ext uri="{FF2B5EF4-FFF2-40B4-BE49-F238E27FC236}">
                <a16:creationId xmlns:a16="http://schemas.microsoft.com/office/drawing/2014/main" id="{11A3864F-101E-9997-56E5-842474ECD9C5}"/>
              </a:ext>
            </a:extLst>
          </p:cNvPr>
          <p:cNvSpPr txBox="1"/>
          <p:nvPr/>
        </p:nvSpPr>
        <p:spPr>
          <a:xfrm>
            <a:off x="587374" y="900000"/>
            <a:ext cx="900000" cy="369332"/>
          </a:xfrm>
          <a:prstGeom prst="rect">
            <a:avLst/>
          </a:prstGeom>
          <a:noFill/>
        </p:spPr>
        <p:txBody>
          <a:bodyPr wrap="square" lIns="0" tIns="0" rIns="0" bIns="0" rtlCol="0" anchor="t">
            <a:spAutoFit/>
          </a:bodyPr>
          <a:lstStyle/>
          <a:p>
            <a:r>
              <a:rPr lang="en-GB" sz="1200" b="1" noProof="0" dirty="0">
                <a:solidFill>
                  <a:schemeClr val="bg1"/>
                </a:solidFill>
                <a:effectLst/>
                <a:latin typeface="Arial" panose="020B0604020202020204" pitchFamily="34" charset="0"/>
                <a:cs typeface="Arial" panose="020B0604020202020204" pitchFamily="34" charset="0"/>
              </a:rPr>
              <a:t>Sessions:</a:t>
            </a:r>
          </a:p>
          <a:p>
            <a:r>
              <a:rPr lang="en-GB" sz="1200" b="1" noProof="0" dirty="0">
                <a:solidFill>
                  <a:schemeClr val="bg1"/>
                </a:solidFill>
                <a:latin typeface="Arial"/>
                <a:cs typeface="Arial"/>
              </a:rPr>
              <a:t>1–2</a:t>
            </a:r>
            <a:endParaRPr lang="en-GB" sz="1200" b="1" noProof="0" dirty="0">
              <a:solidFill>
                <a:schemeClr val="bg1"/>
              </a:solidFill>
              <a:effectLst/>
              <a:latin typeface="Arial" panose="020B0604020202020204" pitchFamily="34" charset="0"/>
              <a:cs typeface="Arial" panose="020B0604020202020204" pitchFamily="34" charset="0"/>
            </a:endParaRPr>
          </a:p>
        </p:txBody>
      </p:sp>
      <p:sp>
        <p:nvSpPr>
          <p:cNvPr id="5" name="Ages">
            <a:extLst>
              <a:ext uri="{FF2B5EF4-FFF2-40B4-BE49-F238E27FC236}">
                <a16:creationId xmlns:a16="http://schemas.microsoft.com/office/drawing/2014/main" id="{7910D56B-51AC-465A-23C4-3CC713EE91D0}"/>
              </a:ext>
            </a:extLst>
          </p:cNvPr>
          <p:cNvSpPr txBox="1"/>
          <p:nvPr/>
        </p:nvSpPr>
        <p:spPr>
          <a:xfrm>
            <a:off x="2983055" y="900000"/>
            <a:ext cx="900000" cy="369332"/>
          </a:xfrm>
          <a:prstGeom prst="rect">
            <a:avLst/>
          </a:prstGeom>
          <a:noFill/>
        </p:spPr>
        <p:txBody>
          <a:bodyPr wrap="square" lIns="0" tIns="0" rIns="0" bIns="0" rtlCol="0" anchor="t">
            <a:spAutoFit/>
          </a:bodyPr>
          <a:lstStyle/>
          <a:p>
            <a:r>
              <a:rPr lang="en-GB" sz="1200" b="1" noProof="0" dirty="0">
                <a:solidFill>
                  <a:schemeClr val="bg1"/>
                </a:solidFill>
                <a:effectLst/>
                <a:latin typeface="Arial" panose="020B0604020202020204" pitchFamily="34" charset="0"/>
                <a:cs typeface="Arial" panose="020B0604020202020204" pitchFamily="34" charset="0"/>
              </a:rPr>
              <a:t>Ages:</a:t>
            </a:r>
          </a:p>
          <a:p>
            <a:r>
              <a:rPr lang="en-GB" sz="1200" b="1" noProof="0" dirty="0">
                <a:solidFill>
                  <a:schemeClr val="bg1"/>
                </a:solidFill>
                <a:latin typeface="Arial"/>
                <a:cs typeface="Arial"/>
              </a:rPr>
              <a:t>11–14</a:t>
            </a:r>
            <a:endParaRPr lang="en-GB" sz="1200" b="1" noProof="0" dirty="0">
              <a:solidFill>
                <a:schemeClr val="bg1"/>
              </a:solidFill>
              <a:effectLst/>
              <a:latin typeface="Arial" panose="020B0604020202020204" pitchFamily="34" charset="0"/>
              <a:cs typeface="Arial" panose="020B0604020202020204" pitchFamily="34" charset="0"/>
            </a:endParaRPr>
          </a:p>
        </p:txBody>
      </p:sp>
      <p:sp>
        <p:nvSpPr>
          <p:cNvPr id="14" name="Subject">
            <a:extLst>
              <a:ext uri="{FF2B5EF4-FFF2-40B4-BE49-F238E27FC236}">
                <a16:creationId xmlns:a16="http://schemas.microsoft.com/office/drawing/2014/main" id="{CE244A8A-5739-2A54-9F5D-F528DE65B1A7}"/>
              </a:ext>
            </a:extLst>
          </p:cNvPr>
          <p:cNvSpPr txBox="1"/>
          <p:nvPr/>
        </p:nvSpPr>
        <p:spPr>
          <a:xfrm>
            <a:off x="1785215" y="900000"/>
            <a:ext cx="900000" cy="369332"/>
          </a:xfrm>
          <a:prstGeom prst="rect">
            <a:avLst/>
          </a:prstGeom>
          <a:noFill/>
        </p:spPr>
        <p:txBody>
          <a:bodyPr wrap="square" lIns="0" tIns="0" rIns="0" bIns="0" rtlCol="0">
            <a:spAutoFit/>
          </a:bodyPr>
          <a:lstStyle/>
          <a:p>
            <a:r>
              <a:rPr lang="en-GB" sz="1200" b="1" noProof="0" dirty="0">
                <a:solidFill>
                  <a:schemeClr val="bg1"/>
                </a:solidFill>
                <a:effectLst/>
                <a:latin typeface="Arial" panose="020B0604020202020204" pitchFamily="34" charset="0"/>
                <a:cs typeface="Arial" panose="020B0604020202020204" pitchFamily="34" charset="0"/>
              </a:rPr>
              <a:t>Subject:</a:t>
            </a:r>
          </a:p>
          <a:p>
            <a:r>
              <a:rPr lang="en-GB" sz="1200" b="1" noProof="0" dirty="0">
                <a:solidFill>
                  <a:schemeClr val="bg1"/>
                </a:solidFill>
                <a:effectLst/>
                <a:latin typeface="Arial" panose="020B0604020202020204" pitchFamily="34" charset="0"/>
                <a:cs typeface="Arial" panose="020B0604020202020204" pitchFamily="34" charset="0"/>
              </a:rPr>
              <a:t>PSHE </a:t>
            </a:r>
          </a:p>
        </p:txBody>
      </p:sp>
      <p:pic>
        <p:nvPicPr>
          <p:cNvPr id="83" name="PostIt 1" descr="A yellow post-it note&#10;&#10;AI-generated content may be incorrect.">
            <a:extLst>
              <a:ext uri="{FF2B5EF4-FFF2-40B4-BE49-F238E27FC236}">
                <a16:creationId xmlns:a16="http://schemas.microsoft.com/office/drawing/2014/main" id="{1EF8D427-45B8-04DF-2454-AE97361B7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334877">
            <a:off x="6055170" y="1294688"/>
            <a:ext cx="3622430" cy="3600000"/>
          </a:xfrm>
          <a:prstGeom prst="rect">
            <a:avLst/>
          </a:prstGeom>
        </p:spPr>
      </p:pic>
      <p:pic>
        <p:nvPicPr>
          <p:cNvPr id="67" name="Photo">
            <a:extLst>
              <a:ext uri="{FF2B5EF4-FFF2-40B4-BE49-F238E27FC236}">
                <a16:creationId xmlns:a16="http://schemas.microsoft.com/office/drawing/2014/main" id="{4381374A-02C9-56F6-7DC6-D696DD5727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43615">
            <a:off x="6628899" y="333500"/>
            <a:ext cx="4249411" cy="5000153"/>
          </a:xfrm>
          <a:prstGeom prst="rect">
            <a:avLst/>
          </a:prstGeom>
        </p:spPr>
      </p:pic>
      <p:pic>
        <p:nvPicPr>
          <p:cNvPr id="10" name="Paper">
            <a:extLst>
              <a:ext uri="{FF2B5EF4-FFF2-40B4-BE49-F238E27FC236}">
                <a16:creationId xmlns:a16="http://schemas.microsoft.com/office/drawing/2014/main" id="{159D11F4-27BE-01EA-B2A9-A1C7A0B07B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0516291">
            <a:off x="7411670" y="2876089"/>
            <a:ext cx="4909369" cy="4599935"/>
          </a:xfrm>
          <a:prstGeom prst="rect">
            <a:avLst/>
          </a:prstGeom>
        </p:spPr>
      </p:pic>
      <p:pic>
        <p:nvPicPr>
          <p:cNvPr id="78" name="Photo">
            <a:extLst>
              <a:ext uri="{FF2B5EF4-FFF2-40B4-BE49-F238E27FC236}">
                <a16:creationId xmlns:a16="http://schemas.microsoft.com/office/drawing/2014/main" id="{061E2378-D3E5-C2DE-BDC8-9777ADBDEBD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070309">
            <a:off x="7898754" y="2839801"/>
            <a:ext cx="4278980" cy="5039999"/>
          </a:xfrm>
          <a:prstGeom prst="rect">
            <a:avLst/>
          </a:prstGeom>
        </p:spPr>
      </p:pic>
      <p:pic>
        <p:nvPicPr>
          <p:cNvPr id="3" name="Paper" descr="A piece of lined paper&#10;&#10;AI-generated content may be incorrect.">
            <a:extLst>
              <a:ext uri="{FF2B5EF4-FFF2-40B4-BE49-F238E27FC236}">
                <a16:creationId xmlns:a16="http://schemas.microsoft.com/office/drawing/2014/main" id="{5E65C773-488F-F1FD-A3D0-075724CBDD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83694">
            <a:off x="3834014" y="5460328"/>
            <a:ext cx="5243577" cy="8256360"/>
          </a:xfrm>
          <a:prstGeom prst="rect">
            <a:avLst/>
          </a:prstGeom>
        </p:spPr>
      </p:pic>
      <p:pic>
        <p:nvPicPr>
          <p:cNvPr id="80" name="Paper Clip" descr="A pair of sticks on a black background&#10;&#10;AI-generated content may be incorrect.">
            <a:extLst>
              <a:ext uri="{FF2B5EF4-FFF2-40B4-BE49-F238E27FC236}">
                <a16:creationId xmlns:a16="http://schemas.microsoft.com/office/drawing/2014/main" id="{B5BA1828-64E4-7CC4-E07D-2570A7CBAA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19768" y="3187860"/>
            <a:ext cx="426799" cy="931656"/>
          </a:xfrm>
          <a:prstGeom prst="rect">
            <a:avLst/>
          </a:prstGeom>
        </p:spPr>
      </p:pic>
      <p:pic>
        <p:nvPicPr>
          <p:cNvPr id="81" name="Paper Clip" descr="A close up of a paper clip&#10;&#10;AI-generated content may be incorrect.">
            <a:extLst>
              <a:ext uri="{FF2B5EF4-FFF2-40B4-BE49-F238E27FC236}">
                <a16:creationId xmlns:a16="http://schemas.microsoft.com/office/drawing/2014/main" id="{5932C443-F3CA-8282-135E-8CFACADF475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31363" y="4195256"/>
            <a:ext cx="808383" cy="931655"/>
          </a:xfrm>
          <a:prstGeom prst="rect">
            <a:avLst/>
          </a:prstGeom>
        </p:spPr>
      </p:pic>
      <p:pic>
        <p:nvPicPr>
          <p:cNvPr id="9" name="Pin" descr="A close up of a thumbtack&#10;&#10;AI-generated content may be incorrect.">
            <a:extLst>
              <a:ext uri="{FF2B5EF4-FFF2-40B4-BE49-F238E27FC236}">
                <a16:creationId xmlns:a16="http://schemas.microsoft.com/office/drawing/2014/main" id="{E6DD1FDC-D7C4-37FA-D36C-3D63655FA78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64932">
            <a:off x="10947959" y="1117279"/>
            <a:ext cx="645363" cy="612000"/>
          </a:xfrm>
          <a:prstGeom prst="rect">
            <a:avLst/>
          </a:prstGeom>
        </p:spPr>
      </p:pic>
    </p:spTree>
    <p:extLst>
      <p:ext uri="{BB962C8B-B14F-4D97-AF65-F5344CB8AC3E}">
        <p14:creationId xmlns:p14="http://schemas.microsoft.com/office/powerpoint/2010/main" val="349332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BAED2-32C9-3B40-CEF4-E22EF44A1D05}"/>
            </a:ext>
          </a:extLst>
        </p:cNvPr>
        <p:cNvGrpSpPr/>
        <p:nvPr/>
      </p:nvGrpSpPr>
      <p:grpSpPr>
        <a:xfrm>
          <a:off x="0" y="0"/>
          <a:ext cx="0" cy="0"/>
          <a:chOff x="0" y="0"/>
          <a:chExt cx="0" cy="0"/>
        </a:xfrm>
      </p:grpSpPr>
      <p:pic>
        <p:nvPicPr>
          <p:cNvPr id="22" name="PostIt">
            <a:extLst>
              <a:ext uri="{FF2B5EF4-FFF2-40B4-BE49-F238E27FC236}">
                <a16:creationId xmlns:a16="http://schemas.microsoft.com/office/drawing/2014/main" id="{BF29F429-2C9F-33EE-34BB-C3DB7D5E8E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244714">
            <a:off x="2754299" y="3274732"/>
            <a:ext cx="3475052" cy="3424519"/>
          </a:xfrm>
          <a:prstGeom prst="rect">
            <a:avLst/>
          </a:prstGeom>
        </p:spPr>
      </p:pic>
      <p:pic>
        <p:nvPicPr>
          <p:cNvPr id="24" name="PostIt">
            <a:extLst>
              <a:ext uri="{FF2B5EF4-FFF2-40B4-BE49-F238E27FC236}">
                <a16:creationId xmlns:a16="http://schemas.microsoft.com/office/drawing/2014/main" id="{9A6A5226-558F-BF58-5953-F8C0E41F2CA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059729">
            <a:off x="8963299" y="2974837"/>
            <a:ext cx="2803258" cy="2798355"/>
          </a:xfrm>
          <a:prstGeom prst="rect">
            <a:avLst/>
          </a:prstGeom>
        </p:spPr>
      </p:pic>
      <p:pic>
        <p:nvPicPr>
          <p:cNvPr id="25" name="PostIt">
            <a:extLst>
              <a:ext uri="{FF2B5EF4-FFF2-40B4-BE49-F238E27FC236}">
                <a16:creationId xmlns:a16="http://schemas.microsoft.com/office/drawing/2014/main" id="{D6430E10-3F84-587A-47C1-E72A63A8264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32331" y="424174"/>
            <a:ext cx="2920661" cy="2897507"/>
          </a:xfrm>
          <a:prstGeom prst="rect">
            <a:avLst/>
          </a:prstGeom>
        </p:spPr>
      </p:pic>
      <p:pic>
        <p:nvPicPr>
          <p:cNvPr id="28" name="PostIt" descr="A yellow post-it note&#10;&#10;AI-generated content may be incorrect.">
            <a:extLst>
              <a:ext uri="{FF2B5EF4-FFF2-40B4-BE49-F238E27FC236}">
                <a16:creationId xmlns:a16="http://schemas.microsoft.com/office/drawing/2014/main" id="{22BAD820-FA94-205C-FBBB-1549A0C3F8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928" y="2692651"/>
            <a:ext cx="3216718" cy="3196800"/>
          </a:xfrm>
          <a:prstGeom prst="rect">
            <a:avLst/>
          </a:prstGeom>
        </p:spPr>
      </p:pic>
      <p:sp>
        <p:nvSpPr>
          <p:cNvPr id="3" name="Page Title">
            <a:extLst>
              <a:ext uri="{FF2B5EF4-FFF2-40B4-BE49-F238E27FC236}">
                <a16:creationId xmlns:a16="http://schemas.microsoft.com/office/drawing/2014/main" id="{BDFB86D9-7A45-6BF8-A2BE-362956A798B9}"/>
              </a:ext>
            </a:extLst>
          </p:cNvPr>
          <p:cNvSpPr txBox="1"/>
          <p:nvPr/>
        </p:nvSpPr>
        <p:spPr>
          <a:xfrm>
            <a:off x="587375" y="584200"/>
            <a:ext cx="2031751"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WARM-UP</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9792EEF1-0599-0456-2CA3-DB5E9CE738B8}"/>
              </a:ext>
            </a:extLst>
          </p:cNvPr>
          <p:cNvSpPr>
            <a:spLocks noGrp="1"/>
          </p:cNvSpPr>
          <p:nvPr>
            <p:ph type="sldNum" sz="quarter" idx="4"/>
          </p:nvPr>
        </p:nvSpPr>
        <p:spPr>
          <a:xfrm>
            <a:off x="612000" y="6300000"/>
            <a:ext cx="2975173" cy="299295"/>
          </a:xfrm>
        </p:spPr>
        <p:txBody>
          <a:bodyPr/>
          <a:lstStyle/>
          <a:p>
            <a:fld id="{33C1C0F5-2F8C-0C48-920F-A337B71D3E47}" type="slidenum">
              <a:rPr lang="en-GB" noProof="0" smtClean="0"/>
              <a:pPr/>
              <a:t>10</a:t>
            </a:fld>
            <a:r>
              <a:rPr lang="en-GB" noProof="0" dirty="0"/>
              <a:t> | DIVERSITY, BELONGING AND INCLUSION</a:t>
            </a:r>
          </a:p>
        </p:txBody>
      </p:sp>
      <p:sp>
        <p:nvSpPr>
          <p:cNvPr id="13" name="Body Large">
            <a:extLst>
              <a:ext uri="{FF2B5EF4-FFF2-40B4-BE49-F238E27FC236}">
                <a16:creationId xmlns:a16="http://schemas.microsoft.com/office/drawing/2014/main" id="{881A5F71-8949-219C-61A8-78FB10015CE9}"/>
              </a:ext>
            </a:extLst>
          </p:cNvPr>
          <p:cNvSpPr txBox="1"/>
          <p:nvPr/>
        </p:nvSpPr>
        <p:spPr>
          <a:xfrm>
            <a:off x="586801" y="1440000"/>
            <a:ext cx="6337873" cy="1107996"/>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When decisions are being made that will affect a whole group of people (a school, a community, a </a:t>
            </a:r>
            <a:r>
              <a:rPr lang="en-GB" b="1" dirty="0">
                <a:latin typeface="Arial"/>
                <a:cs typeface="Arial"/>
              </a:rPr>
              <a:t>country</a:t>
            </a:r>
            <a:r>
              <a:rPr lang="en-GB" b="1" noProof="0" dirty="0">
                <a:latin typeface="Arial"/>
                <a:cs typeface="Arial"/>
              </a:rPr>
              <a:t>), who needs to be involved in making that decision to ensure that everyone’s voices are represented?</a:t>
            </a:r>
            <a:endParaRPr lang="en-GB" noProof="0" dirty="0">
              <a:latin typeface="Arial"/>
              <a:ea typeface="Calibri" panose="020F0502020204030204"/>
              <a:cs typeface="Arial"/>
            </a:endParaRPr>
          </a:p>
        </p:txBody>
      </p:sp>
      <p:pic>
        <p:nvPicPr>
          <p:cNvPr id="51" name="Paper Clip" descr="A close up of a paper clip&#10;&#10;AI-generated content may be incorrect.">
            <a:extLst>
              <a:ext uri="{FF2B5EF4-FFF2-40B4-BE49-F238E27FC236}">
                <a16:creationId xmlns:a16="http://schemas.microsoft.com/office/drawing/2014/main" id="{ED604CB6-0CE8-6C25-0492-5460ECF9C8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472698">
            <a:off x="9778484" y="1474289"/>
            <a:ext cx="809029" cy="932400"/>
          </a:xfrm>
          <a:prstGeom prst="rect">
            <a:avLst/>
          </a:prstGeom>
        </p:spPr>
      </p:pic>
      <p:pic>
        <p:nvPicPr>
          <p:cNvPr id="2" name="correct 4">
            <a:extLst>
              <a:ext uri="{FF2B5EF4-FFF2-40B4-BE49-F238E27FC236}">
                <a16:creationId xmlns:a16="http://schemas.microsoft.com/office/drawing/2014/main" id="{33AC3B2D-B7C0-6679-5E94-A16C745263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093705">
            <a:off x="9578252" y="3635402"/>
            <a:ext cx="1457967" cy="1457967"/>
          </a:xfrm>
          <a:prstGeom prst="rect">
            <a:avLst/>
          </a:prstGeom>
        </p:spPr>
      </p:pic>
      <p:pic>
        <p:nvPicPr>
          <p:cNvPr id="5" name="wrong 1">
            <a:extLst>
              <a:ext uri="{FF2B5EF4-FFF2-40B4-BE49-F238E27FC236}">
                <a16:creationId xmlns:a16="http://schemas.microsoft.com/office/drawing/2014/main" id="{8B8A78D9-12BC-2C0A-8AF6-B44573E389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71009">
            <a:off x="1005562" y="3595311"/>
            <a:ext cx="1457967" cy="1457967"/>
          </a:xfrm>
          <a:prstGeom prst="rect">
            <a:avLst/>
          </a:prstGeom>
        </p:spPr>
      </p:pic>
      <p:pic>
        <p:nvPicPr>
          <p:cNvPr id="6" name="wrong 3">
            <a:extLst>
              <a:ext uri="{FF2B5EF4-FFF2-40B4-BE49-F238E27FC236}">
                <a16:creationId xmlns:a16="http://schemas.microsoft.com/office/drawing/2014/main" id="{7A3A359F-56C6-297F-41A4-1D6464C128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45922">
            <a:off x="7326371" y="1191794"/>
            <a:ext cx="1457967" cy="1457967"/>
          </a:xfrm>
          <a:prstGeom prst="rect">
            <a:avLst/>
          </a:prstGeom>
        </p:spPr>
      </p:pic>
      <p:pic>
        <p:nvPicPr>
          <p:cNvPr id="7" name="wrong 2">
            <a:extLst>
              <a:ext uri="{FF2B5EF4-FFF2-40B4-BE49-F238E27FC236}">
                <a16:creationId xmlns:a16="http://schemas.microsoft.com/office/drawing/2014/main" id="{81D1491B-77F8-5110-C539-E55179466C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163989">
            <a:off x="3714828" y="4253684"/>
            <a:ext cx="1457967" cy="1457967"/>
          </a:xfrm>
          <a:prstGeom prst="rect">
            <a:avLst/>
          </a:prstGeom>
        </p:spPr>
      </p:pic>
      <p:pic>
        <p:nvPicPr>
          <p:cNvPr id="45" name="Paper Clip" descr="A close up of a paper clip&#10;&#10;AI-generated content may be incorrect.">
            <a:extLst>
              <a:ext uri="{FF2B5EF4-FFF2-40B4-BE49-F238E27FC236}">
                <a16:creationId xmlns:a16="http://schemas.microsoft.com/office/drawing/2014/main" id="{391BCE1E-AB41-06EF-1029-3F8E0F6A41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99078">
            <a:off x="3545025" y="5231222"/>
            <a:ext cx="809029" cy="932400"/>
          </a:xfrm>
          <a:prstGeom prst="rect">
            <a:avLst/>
          </a:prstGeom>
        </p:spPr>
      </p:pic>
      <p:grpSp>
        <p:nvGrpSpPr>
          <p:cNvPr id="8" name="3">
            <a:extLst>
              <a:ext uri="{FF2B5EF4-FFF2-40B4-BE49-F238E27FC236}">
                <a16:creationId xmlns:a16="http://schemas.microsoft.com/office/drawing/2014/main" id="{D920D995-B504-4509-7627-206038132682}"/>
              </a:ext>
            </a:extLst>
          </p:cNvPr>
          <p:cNvGrpSpPr/>
          <p:nvPr/>
        </p:nvGrpSpPr>
        <p:grpSpPr>
          <a:xfrm rot="468775">
            <a:off x="6426918" y="50235"/>
            <a:ext cx="3496061" cy="3445222"/>
            <a:chOff x="154300" y="1811546"/>
            <a:chExt cx="3496061" cy="3445222"/>
          </a:xfrm>
        </p:grpSpPr>
        <p:pic>
          <p:nvPicPr>
            <p:cNvPr id="9" name="PostIt 1" descr="A yellow square paper on a black background&#10;&#10;AI-generated content may be incorrect.">
              <a:extLst>
                <a:ext uri="{FF2B5EF4-FFF2-40B4-BE49-F238E27FC236}">
                  <a16:creationId xmlns:a16="http://schemas.microsoft.com/office/drawing/2014/main" id="{FBBD7B26-18CD-F020-6154-BE3A05758E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213987">
              <a:off x="154300" y="1811546"/>
              <a:ext cx="3496061" cy="3445222"/>
            </a:xfrm>
            <a:prstGeom prst="rect">
              <a:avLst/>
            </a:prstGeom>
          </p:spPr>
        </p:pic>
        <p:sp>
          <p:nvSpPr>
            <p:cNvPr id="10" name="Text 1">
              <a:extLst>
                <a:ext uri="{FF2B5EF4-FFF2-40B4-BE49-F238E27FC236}">
                  <a16:creationId xmlns:a16="http://schemas.microsoft.com/office/drawing/2014/main" id="{F7B98BF3-F352-5C66-F354-DD5864B4B890}"/>
                </a:ext>
              </a:extLst>
            </p:cNvPr>
            <p:cNvSpPr txBox="1"/>
            <p:nvPr/>
          </p:nvSpPr>
          <p:spPr>
            <a:xfrm rot="21457972">
              <a:off x="609037" y="2809656"/>
              <a:ext cx="2488073" cy="1544214"/>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noProof="0" dirty="0">
                  <a:solidFill>
                    <a:srgbClr val="40474F"/>
                  </a:solidFill>
                  <a:latin typeface="Arial" panose="020B0604020202020204" pitchFamily="34" charset="0"/>
                  <a:cs typeface="Arial" panose="020B0604020202020204" pitchFamily="34" charset="0"/>
                </a:rPr>
                <a:t>The leaders and the deputy leaders. They know the most about the issues.</a:t>
              </a:r>
              <a:endParaRPr lang="en-GB" noProof="0" dirty="0">
                <a:solidFill>
                  <a:srgbClr val="40474F"/>
                </a:solidFill>
                <a:latin typeface="Arial" panose="020B0604020202020204" pitchFamily="34" charset="0"/>
                <a:ea typeface="Calibri" panose="020F0502020204030204"/>
                <a:cs typeface="Arial" panose="020B0604020202020204" pitchFamily="34" charset="0"/>
              </a:endParaRPr>
            </a:p>
          </p:txBody>
        </p:sp>
      </p:grpSp>
      <p:pic>
        <p:nvPicPr>
          <p:cNvPr id="43" name="Paper" descr="A piece of paper on a black background&#10;&#10;AI-generated content may be incorrect.">
            <a:extLst>
              <a:ext uri="{FF2B5EF4-FFF2-40B4-BE49-F238E27FC236}">
                <a16:creationId xmlns:a16="http://schemas.microsoft.com/office/drawing/2014/main" id="{86FE6A46-69DC-6E2D-B679-FFCA28E8E74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16544">
            <a:off x="4955567" y="2738122"/>
            <a:ext cx="4827757" cy="4667801"/>
          </a:xfrm>
          <a:prstGeom prst="rect">
            <a:avLst/>
          </a:prstGeom>
        </p:spPr>
      </p:pic>
      <p:grpSp>
        <p:nvGrpSpPr>
          <p:cNvPr id="11" name="4">
            <a:extLst>
              <a:ext uri="{FF2B5EF4-FFF2-40B4-BE49-F238E27FC236}">
                <a16:creationId xmlns:a16="http://schemas.microsoft.com/office/drawing/2014/main" id="{0C0DA9BD-D2D4-C1F0-B1BE-D7B0DB688F23}"/>
              </a:ext>
            </a:extLst>
          </p:cNvPr>
          <p:cNvGrpSpPr/>
          <p:nvPr/>
        </p:nvGrpSpPr>
        <p:grpSpPr>
          <a:xfrm rot="21073411">
            <a:off x="8592051" y="2576374"/>
            <a:ext cx="3181122" cy="3161424"/>
            <a:chOff x="3041765" y="2921082"/>
            <a:chExt cx="3181122" cy="3161424"/>
          </a:xfrm>
        </p:grpSpPr>
        <p:pic>
          <p:nvPicPr>
            <p:cNvPr id="12" name="PostIt 2" descr="A yellow post-it note&#10;&#10;AI-generated content may be incorrect.">
              <a:extLst>
                <a:ext uri="{FF2B5EF4-FFF2-40B4-BE49-F238E27FC236}">
                  <a16:creationId xmlns:a16="http://schemas.microsoft.com/office/drawing/2014/main" id="{5BF64370-9A53-196F-9FD2-CDEE4D009AD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090626">
              <a:off x="3041765" y="2921082"/>
              <a:ext cx="3181122" cy="3161424"/>
            </a:xfrm>
            <a:prstGeom prst="rect">
              <a:avLst/>
            </a:prstGeom>
          </p:spPr>
        </p:pic>
        <p:sp>
          <p:nvSpPr>
            <p:cNvPr id="14" name="Text 2">
              <a:extLst>
                <a:ext uri="{FF2B5EF4-FFF2-40B4-BE49-F238E27FC236}">
                  <a16:creationId xmlns:a16="http://schemas.microsoft.com/office/drawing/2014/main" id="{1C1FFC0C-050E-7474-8ED1-7E9808C5D3E2}"/>
                </a:ext>
              </a:extLst>
            </p:cNvPr>
            <p:cNvSpPr txBox="1"/>
            <p:nvPr/>
          </p:nvSpPr>
          <p:spPr>
            <a:xfrm rot="161429">
              <a:off x="3447633" y="3487049"/>
              <a:ext cx="2304462" cy="2098212"/>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noProof="0" dirty="0">
                  <a:solidFill>
                    <a:srgbClr val="40474F"/>
                  </a:solidFill>
                  <a:latin typeface="Arial" panose="020B0604020202020204" pitchFamily="34" charset="0"/>
                  <a:cs typeface="Arial" panose="020B0604020202020204" pitchFamily="34" charset="0"/>
                </a:rPr>
                <a:t>The leaders, deputy leaders and a panel of representatives from the people affected.</a:t>
              </a:r>
              <a:endParaRPr lang="en-GB"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18" name="2">
            <a:extLst>
              <a:ext uri="{FF2B5EF4-FFF2-40B4-BE49-F238E27FC236}">
                <a16:creationId xmlns:a16="http://schemas.microsoft.com/office/drawing/2014/main" id="{6E470EB8-9425-8D94-7314-A0718C926C3E}"/>
              </a:ext>
            </a:extLst>
          </p:cNvPr>
          <p:cNvGrpSpPr>
            <a:grpSpLocks noChangeAspect="1"/>
          </p:cNvGrpSpPr>
          <p:nvPr/>
        </p:nvGrpSpPr>
        <p:grpSpPr>
          <a:xfrm>
            <a:off x="3216384" y="3511578"/>
            <a:ext cx="2711199" cy="2694029"/>
            <a:chOff x="8299829" y="3316196"/>
            <a:chExt cx="2711199" cy="2694029"/>
          </a:xfrm>
        </p:grpSpPr>
        <p:pic>
          <p:nvPicPr>
            <p:cNvPr id="19" name="PostIt 4">
              <a:extLst>
                <a:ext uri="{FF2B5EF4-FFF2-40B4-BE49-F238E27FC236}">
                  <a16:creationId xmlns:a16="http://schemas.microsoft.com/office/drawing/2014/main" id="{A5DF1B87-99D6-6B83-EB8C-695CF4296167}"/>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rot="21424077">
              <a:off x="8299829" y="3316196"/>
              <a:ext cx="2711199" cy="2694029"/>
            </a:xfrm>
            <a:prstGeom prst="rect">
              <a:avLst/>
            </a:prstGeom>
          </p:spPr>
        </p:pic>
        <p:sp>
          <p:nvSpPr>
            <p:cNvPr id="20" name="Text 4">
              <a:extLst>
                <a:ext uri="{FF2B5EF4-FFF2-40B4-BE49-F238E27FC236}">
                  <a16:creationId xmlns:a16="http://schemas.microsoft.com/office/drawing/2014/main" id="{845E34DA-7BC4-ADBE-6DF0-81B1BCFA8037}"/>
                </a:ext>
              </a:extLst>
            </p:cNvPr>
            <p:cNvSpPr txBox="1"/>
            <p:nvPr/>
          </p:nvSpPr>
          <p:spPr>
            <a:xfrm rot="21410376">
              <a:off x="8468476" y="4029603"/>
              <a:ext cx="2301984" cy="1267215"/>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noProof="0" dirty="0">
                  <a:solidFill>
                    <a:srgbClr val="40474F"/>
                  </a:solidFill>
                  <a:latin typeface="Arial" panose="020B0604020202020204" pitchFamily="34" charset="0"/>
                  <a:cs typeface="Arial" panose="020B0604020202020204" pitchFamily="34" charset="0"/>
                </a:rPr>
                <a:t>The leadership team. They are the experts.</a:t>
              </a:r>
              <a:endParaRPr lang="en-GB"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15" name="1">
            <a:extLst>
              <a:ext uri="{FF2B5EF4-FFF2-40B4-BE49-F238E27FC236}">
                <a16:creationId xmlns:a16="http://schemas.microsoft.com/office/drawing/2014/main" id="{08EE86D8-F4EA-79AA-BB6E-A3902C31A13F}"/>
              </a:ext>
            </a:extLst>
          </p:cNvPr>
          <p:cNvGrpSpPr/>
          <p:nvPr/>
        </p:nvGrpSpPr>
        <p:grpSpPr>
          <a:xfrm rot="239136">
            <a:off x="521135" y="2743430"/>
            <a:ext cx="2802069" cy="2787415"/>
            <a:chOff x="5984249" y="1632471"/>
            <a:chExt cx="2802069" cy="2666630"/>
          </a:xfrm>
        </p:grpSpPr>
        <p:pic>
          <p:nvPicPr>
            <p:cNvPr id="16" name="PostIt 3">
              <a:extLst>
                <a:ext uri="{FF2B5EF4-FFF2-40B4-BE49-F238E27FC236}">
                  <a16:creationId xmlns:a16="http://schemas.microsoft.com/office/drawing/2014/main" id="{3AAEA72A-DD7A-26D7-0A85-E9A83C3812A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984249" y="1632471"/>
              <a:ext cx="2802069" cy="2666630"/>
            </a:xfrm>
            <a:prstGeom prst="rect">
              <a:avLst/>
            </a:prstGeom>
          </p:spPr>
        </p:pic>
        <p:sp>
          <p:nvSpPr>
            <p:cNvPr id="17" name="Text 3">
              <a:extLst>
                <a:ext uri="{FF2B5EF4-FFF2-40B4-BE49-F238E27FC236}">
                  <a16:creationId xmlns:a16="http://schemas.microsoft.com/office/drawing/2014/main" id="{B70E8D3D-54B6-02E9-6EE0-ABBB4DDC646D}"/>
                </a:ext>
              </a:extLst>
            </p:cNvPr>
            <p:cNvSpPr txBox="1"/>
            <p:nvPr/>
          </p:nvSpPr>
          <p:spPr>
            <a:xfrm rot="21360864">
              <a:off x="6115957" y="2500902"/>
              <a:ext cx="2554117" cy="947309"/>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noProof="0" dirty="0">
                  <a:solidFill>
                    <a:srgbClr val="40474F"/>
                  </a:solidFill>
                  <a:latin typeface="Arial" panose="020B0604020202020204" pitchFamily="34" charset="0"/>
                  <a:cs typeface="Arial" panose="020B0604020202020204" pitchFamily="34" charset="0"/>
                </a:rPr>
                <a:t>The leader.</a:t>
              </a:r>
              <a:br>
                <a:rPr lang="en-GB" noProof="0" dirty="0">
                  <a:solidFill>
                    <a:srgbClr val="40474F"/>
                  </a:solidFill>
                  <a:latin typeface="Arial" panose="020B0604020202020204" pitchFamily="34" charset="0"/>
                  <a:cs typeface="Arial" panose="020B0604020202020204" pitchFamily="34" charset="0"/>
                </a:rPr>
              </a:br>
              <a:r>
                <a:rPr lang="en-GB" noProof="0" dirty="0">
                  <a:solidFill>
                    <a:srgbClr val="40474F"/>
                  </a:solidFill>
                  <a:latin typeface="Arial" panose="020B0604020202020204" pitchFamily="34" charset="0"/>
                  <a:cs typeface="Arial" panose="020B0604020202020204" pitchFamily="34" charset="0"/>
                </a:rPr>
                <a:t>They are in charge.</a:t>
              </a:r>
              <a:endParaRPr lang="en-GB" noProof="0" dirty="0">
                <a:solidFill>
                  <a:srgbClr val="40474F"/>
                </a:solidFill>
                <a:latin typeface="Arial" panose="020B0604020202020204" pitchFamily="34" charset="0"/>
                <a:ea typeface="Calibri" panose="020F0502020204030204"/>
                <a:cs typeface="Arial" panose="020B0604020202020204" pitchFamily="34" charset="0"/>
              </a:endParaRPr>
            </a:p>
          </p:txBody>
        </p:sp>
      </p:grpSp>
      <p:pic>
        <p:nvPicPr>
          <p:cNvPr id="21" name="Click Answer">
            <a:extLst>
              <a:ext uri="{FF2B5EF4-FFF2-40B4-BE49-F238E27FC236}">
                <a16:creationId xmlns:a16="http://schemas.microsoft.com/office/drawing/2014/main" id="{CBB3B0ED-B8AD-6010-E58D-E24515ACB739}"/>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21204775">
            <a:off x="6086299" y="3822981"/>
            <a:ext cx="2310970" cy="792332"/>
          </a:xfrm>
          <a:prstGeom prst="rect">
            <a:avLst/>
          </a:prstGeom>
        </p:spPr>
      </p:pic>
      <p:pic>
        <p:nvPicPr>
          <p:cNvPr id="23" name="Pen" descr="A close up of a window&#10;&#10;AI-generated content may be incorrect.">
            <a:extLst>
              <a:ext uri="{FF2B5EF4-FFF2-40B4-BE49-F238E27FC236}">
                <a16:creationId xmlns:a16="http://schemas.microsoft.com/office/drawing/2014/main" id="{CAD77108-4AF3-EBB0-256B-82D73ABBA7A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7692502">
            <a:off x="9161184" y="3384867"/>
            <a:ext cx="881442" cy="6858000"/>
          </a:xfrm>
          <a:prstGeom prst="rect">
            <a:avLst/>
          </a:prstGeom>
        </p:spPr>
      </p:pic>
      <p:pic>
        <p:nvPicPr>
          <p:cNvPr id="27" name="Paper Clip" descr="A close up of a paper clip&#10;&#10;AI-generated content may be incorrect.">
            <a:extLst>
              <a:ext uri="{FF2B5EF4-FFF2-40B4-BE49-F238E27FC236}">
                <a16:creationId xmlns:a16="http://schemas.microsoft.com/office/drawing/2014/main" id="{2049DB63-B243-DFFD-35B7-6959E852BF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43083" y="460428"/>
            <a:ext cx="809029" cy="932400"/>
          </a:xfrm>
          <a:prstGeom prst="rect">
            <a:avLst/>
          </a:prstGeom>
        </p:spPr>
      </p:pic>
    </p:spTree>
    <p:extLst>
      <p:ext uri="{BB962C8B-B14F-4D97-AF65-F5344CB8AC3E}">
        <p14:creationId xmlns:p14="http://schemas.microsoft.com/office/powerpoint/2010/main" val="3480288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8"/>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5BD2-829D-5C14-68A6-A32281F3FE60}"/>
            </a:ext>
          </a:extLst>
        </p:cNvPr>
        <p:cNvGrpSpPr/>
        <p:nvPr/>
      </p:nvGrpSpPr>
      <p:grpSpPr>
        <a:xfrm>
          <a:off x="0" y="0"/>
          <a:ext cx="0" cy="0"/>
          <a:chOff x="0" y="0"/>
          <a:chExt cx="0" cy="0"/>
        </a:xfrm>
      </p:grpSpPr>
      <p:pic>
        <p:nvPicPr>
          <p:cNvPr id="2" name="PostIt">
            <a:extLst>
              <a:ext uri="{FF2B5EF4-FFF2-40B4-BE49-F238E27FC236}">
                <a16:creationId xmlns:a16="http://schemas.microsoft.com/office/drawing/2014/main" id="{BD7F2A2C-971C-E499-C2A3-BEEC0A13DF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64741">
            <a:off x="2513703" y="2929714"/>
            <a:ext cx="3674639" cy="3621204"/>
          </a:xfrm>
          <a:prstGeom prst="rect">
            <a:avLst/>
          </a:prstGeom>
        </p:spPr>
      </p:pic>
      <p:pic>
        <p:nvPicPr>
          <p:cNvPr id="56" name="Tape" descr="A white tape on a black background&#10;&#10;AI-generated content may be incorrect.">
            <a:extLst>
              <a:ext uri="{FF2B5EF4-FFF2-40B4-BE49-F238E27FC236}">
                <a16:creationId xmlns:a16="http://schemas.microsoft.com/office/drawing/2014/main" id="{2F586D27-F90B-606F-F7E3-A9B782FDC0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08709">
            <a:off x="1784349" y="2988662"/>
            <a:ext cx="3609334" cy="1385940"/>
          </a:xfrm>
          <a:prstGeom prst="rect">
            <a:avLst/>
          </a:prstGeom>
        </p:spPr>
      </p:pic>
      <p:pic>
        <p:nvPicPr>
          <p:cNvPr id="5" name="PostIt">
            <a:extLst>
              <a:ext uri="{FF2B5EF4-FFF2-40B4-BE49-F238E27FC236}">
                <a16:creationId xmlns:a16="http://schemas.microsoft.com/office/drawing/2014/main" id="{52F50607-F4B9-2E4D-9074-B82B2BD96AE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442793">
            <a:off x="5653650" y="1949104"/>
            <a:ext cx="2933729" cy="2928598"/>
          </a:xfrm>
          <a:prstGeom prst="rect">
            <a:avLst/>
          </a:prstGeom>
        </p:spPr>
      </p:pic>
      <p:pic>
        <p:nvPicPr>
          <p:cNvPr id="6" name="PostIt">
            <a:extLst>
              <a:ext uri="{FF2B5EF4-FFF2-40B4-BE49-F238E27FC236}">
                <a16:creationId xmlns:a16="http://schemas.microsoft.com/office/drawing/2014/main" id="{A89CF24A-66ED-EA16-5ABA-3B7EE790174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014903">
            <a:off x="8660118" y="3385285"/>
            <a:ext cx="3028594" cy="3004584"/>
          </a:xfrm>
          <a:prstGeom prst="rect">
            <a:avLst/>
          </a:prstGeom>
        </p:spPr>
      </p:pic>
      <p:pic>
        <p:nvPicPr>
          <p:cNvPr id="7" name="PostIt">
            <a:extLst>
              <a:ext uri="{FF2B5EF4-FFF2-40B4-BE49-F238E27FC236}">
                <a16:creationId xmlns:a16="http://schemas.microsoft.com/office/drawing/2014/main" id="{4D2286FA-DA4D-FF11-95E1-5030CFF57C8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70086">
            <a:off x="136021" y="1995415"/>
            <a:ext cx="2882242" cy="2867170"/>
          </a:xfrm>
          <a:prstGeom prst="rect">
            <a:avLst/>
          </a:prstGeom>
        </p:spPr>
      </p:pic>
      <p:pic>
        <p:nvPicPr>
          <p:cNvPr id="8" name="PostIt" descr="A yellow post-it note&#10;&#10;AI-generated content may be incorrect.">
            <a:extLst>
              <a:ext uri="{FF2B5EF4-FFF2-40B4-BE49-F238E27FC236}">
                <a16:creationId xmlns:a16="http://schemas.microsoft.com/office/drawing/2014/main" id="{E2460303-A692-04A0-C7B6-2E7EED433D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846001">
            <a:off x="6059225" y="-2149006"/>
            <a:ext cx="3314754" cy="3294229"/>
          </a:xfrm>
          <a:prstGeom prst="rect">
            <a:avLst/>
          </a:prstGeom>
        </p:spPr>
      </p:pic>
      <p:sp>
        <p:nvSpPr>
          <p:cNvPr id="3" name="Page Title">
            <a:extLst>
              <a:ext uri="{FF2B5EF4-FFF2-40B4-BE49-F238E27FC236}">
                <a16:creationId xmlns:a16="http://schemas.microsoft.com/office/drawing/2014/main" id="{89A1F7CF-EB7A-02A7-E44A-4E2566E8C017}"/>
              </a:ext>
            </a:extLst>
          </p:cNvPr>
          <p:cNvSpPr txBox="1"/>
          <p:nvPr/>
        </p:nvSpPr>
        <p:spPr>
          <a:xfrm>
            <a:off x="587375" y="584200"/>
            <a:ext cx="2031751"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WARM-UP</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A2E38CA3-00BC-7C00-C1DD-14A8EDD603D6}"/>
              </a:ext>
            </a:extLst>
          </p:cNvPr>
          <p:cNvSpPr>
            <a:spLocks noGrp="1"/>
          </p:cNvSpPr>
          <p:nvPr>
            <p:ph type="sldNum" sz="quarter" idx="4"/>
          </p:nvPr>
        </p:nvSpPr>
        <p:spPr>
          <a:xfrm>
            <a:off x="612000" y="6300000"/>
            <a:ext cx="2975173" cy="299295"/>
          </a:xfrm>
        </p:spPr>
        <p:txBody>
          <a:bodyPr/>
          <a:lstStyle/>
          <a:p>
            <a:fld id="{33C1C0F5-2F8C-0C48-920F-A337B71D3E47}" type="slidenum">
              <a:rPr lang="en-GB" noProof="0" smtClean="0"/>
              <a:pPr/>
              <a:t>11</a:t>
            </a:fld>
            <a:r>
              <a:rPr lang="en-GB" noProof="0" dirty="0"/>
              <a:t> | DIVERSITY, BELONGING AND INCLUSION</a:t>
            </a:r>
          </a:p>
        </p:txBody>
      </p:sp>
      <p:sp>
        <p:nvSpPr>
          <p:cNvPr id="13" name="Body Large">
            <a:extLst>
              <a:ext uri="{FF2B5EF4-FFF2-40B4-BE49-F238E27FC236}">
                <a16:creationId xmlns:a16="http://schemas.microsoft.com/office/drawing/2014/main" id="{5AB9AEBF-6CE8-60F5-42F0-154111E24BC0}"/>
              </a:ext>
            </a:extLst>
          </p:cNvPr>
          <p:cNvSpPr txBox="1"/>
          <p:nvPr/>
        </p:nvSpPr>
        <p:spPr>
          <a:xfrm>
            <a:off x="586801" y="1440000"/>
            <a:ext cx="7272911" cy="276999"/>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Which of the following is a characteristic of an effective leader?</a:t>
            </a:r>
            <a:endParaRPr lang="en-GB" noProof="0" dirty="0">
              <a:latin typeface="Arial" panose="020B0604020202020204" pitchFamily="34" charset="0"/>
              <a:ea typeface="Calibri" panose="020F0502020204030204"/>
              <a:cs typeface="Arial" panose="020B0604020202020204" pitchFamily="34" charset="0"/>
            </a:endParaRPr>
          </a:p>
        </p:txBody>
      </p:sp>
      <p:pic>
        <p:nvPicPr>
          <p:cNvPr id="52" name="Tape" descr="A piece of white tape&#10;&#10;AI-generated content may be incorrect.">
            <a:extLst>
              <a:ext uri="{FF2B5EF4-FFF2-40B4-BE49-F238E27FC236}">
                <a16:creationId xmlns:a16="http://schemas.microsoft.com/office/drawing/2014/main" id="{BDE82657-207A-37CE-D914-999340BCB7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279698">
            <a:off x="9888261" y="1635871"/>
            <a:ext cx="1836264" cy="1800000"/>
          </a:xfrm>
          <a:prstGeom prst="rect">
            <a:avLst/>
          </a:prstGeom>
        </p:spPr>
      </p:pic>
      <p:pic>
        <p:nvPicPr>
          <p:cNvPr id="53" name="Paper">
            <a:extLst>
              <a:ext uri="{FF2B5EF4-FFF2-40B4-BE49-F238E27FC236}">
                <a16:creationId xmlns:a16="http://schemas.microsoft.com/office/drawing/2014/main" id="{99B6F921-BFF3-FA08-FF15-49011F7FA53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793298">
            <a:off x="7368455" y="-2295472"/>
            <a:ext cx="4909369" cy="4599935"/>
          </a:xfrm>
          <a:prstGeom prst="rect">
            <a:avLst/>
          </a:prstGeom>
        </p:spPr>
      </p:pic>
      <p:pic>
        <p:nvPicPr>
          <p:cNvPr id="60" name="correct 1">
            <a:extLst>
              <a:ext uri="{FF2B5EF4-FFF2-40B4-BE49-F238E27FC236}">
                <a16:creationId xmlns:a16="http://schemas.microsoft.com/office/drawing/2014/main" id="{1F34BA09-3CC5-BC37-0C5E-4CF95F3854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400343">
            <a:off x="840772" y="2672354"/>
            <a:ext cx="1457967" cy="1457967"/>
          </a:xfrm>
          <a:prstGeom prst="rect">
            <a:avLst/>
          </a:prstGeom>
        </p:spPr>
      </p:pic>
      <p:pic>
        <p:nvPicPr>
          <p:cNvPr id="61" name="wrong 3">
            <a:extLst>
              <a:ext uri="{FF2B5EF4-FFF2-40B4-BE49-F238E27FC236}">
                <a16:creationId xmlns:a16="http://schemas.microsoft.com/office/drawing/2014/main" id="{AABE74A1-0E6B-16D1-241F-C49D6917C7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608807">
            <a:off x="6376164" y="2649484"/>
            <a:ext cx="1457967" cy="1457967"/>
          </a:xfrm>
          <a:prstGeom prst="rect">
            <a:avLst/>
          </a:prstGeom>
        </p:spPr>
      </p:pic>
      <p:pic>
        <p:nvPicPr>
          <p:cNvPr id="62" name="wrong 2">
            <a:extLst>
              <a:ext uri="{FF2B5EF4-FFF2-40B4-BE49-F238E27FC236}">
                <a16:creationId xmlns:a16="http://schemas.microsoft.com/office/drawing/2014/main" id="{D36A1FB8-4F5C-9596-1A0E-18D0774702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261919">
            <a:off x="3558124" y="4024611"/>
            <a:ext cx="1457967" cy="1457967"/>
          </a:xfrm>
          <a:prstGeom prst="rect">
            <a:avLst/>
          </a:prstGeom>
        </p:spPr>
      </p:pic>
      <p:pic>
        <p:nvPicPr>
          <p:cNvPr id="63" name="wrong 4">
            <a:extLst>
              <a:ext uri="{FF2B5EF4-FFF2-40B4-BE49-F238E27FC236}">
                <a16:creationId xmlns:a16="http://schemas.microsoft.com/office/drawing/2014/main" id="{7EB44226-49CE-34A2-B809-4AD8140224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267680">
            <a:off x="9403093" y="4151426"/>
            <a:ext cx="1457967" cy="1457967"/>
          </a:xfrm>
          <a:prstGeom prst="rect">
            <a:avLst/>
          </a:prstGeom>
        </p:spPr>
      </p:pic>
      <p:grpSp>
        <p:nvGrpSpPr>
          <p:cNvPr id="15" name="4">
            <a:extLst>
              <a:ext uri="{FF2B5EF4-FFF2-40B4-BE49-F238E27FC236}">
                <a16:creationId xmlns:a16="http://schemas.microsoft.com/office/drawing/2014/main" id="{2758EFA5-E5B3-1771-FE5A-78F8419A3F9B}"/>
              </a:ext>
            </a:extLst>
          </p:cNvPr>
          <p:cNvGrpSpPr/>
          <p:nvPr/>
        </p:nvGrpSpPr>
        <p:grpSpPr>
          <a:xfrm rot="5761">
            <a:off x="8812005" y="3362900"/>
            <a:ext cx="2881957" cy="2866886"/>
            <a:chOff x="466046" y="1951936"/>
            <a:chExt cx="2881957" cy="2866886"/>
          </a:xfrm>
        </p:grpSpPr>
        <p:pic>
          <p:nvPicPr>
            <p:cNvPr id="16" name="PostIt 4">
              <a:extLst>
                <a:ext uri="{FF2B5EF4-FFF2-40B4-BE49-F238E27FC236}">
                  <a16:creationId xmlns:a16="http://schemas.microsoft.com/office/drawing/2014/main" id="{462A0780-9BC1-E47D-13FD-19A3C8C2BD2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242131">
              <a:off x="466046" y="1951936"/>
              <a:ext cx="2881957" cy="2866886"/>
            </a:xfrm>
            <a:prstGeom prst="rect">
              <a:avLst/>
            </a:prstGeom>
          </p:spPr>
        </p:pic>
        <p:sp>
          <p:nvSpPr>
            <p:cNvPr id="17" name="Text 4">
              <a:extLst>
                <a:ext uri="{FF2B5EF4-FFF2-40B4-BE49-F238E27FC236}">
                  <a16:creationId xmlns:a16="http://schemas.microsoft.com/office/drawing/2014/main" id="{34298708-DA9D-CDB8-88CD-A6F6E8A0ED4F}"/>
                </a:ext>
              </a:extLst>
            </p:cNvPr>
            <p:cNvSpPr txBox="1"/>
            <p:nvPr/>
          </p:nvSpPr>
          <p:spPr>
            <a:xfrm rot="21242131">
              <a:off x="615799" y="2724311"/>
              <a:ext cx="2582448" cy="1359548"/>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Focusing solely on their own personal success.</a:t>
              </a:r>
            </a:p>
          </p:txBody>
        </p:sp>
      </p:grpSp>
      <p:grpSp>
        <p:nvGrpSpPr>
          <p:cNvPr id="29" name="2">
            <a:extLst>
              <a:ext uri="{FF2B5EF4-FFF2-40B4-BE49-F238E27FC236}">
                <a16:creationId xmlns:a16="http://schemas.microsoft.com/office/drawing/2014/main" id="{91BFAB33-CE3B-B974-1FD3-DE49C096DABB}"/>
              </a:ext>
            </a:extLst>
          </p:cNvPr>
          <p:cNvGrpSpPr/>
          <p:nvPr/>
        </p:nvGrpSpPr>
        <p:grpSpPr>
          <a:xfrm>
            <a:off x="2627734" y="2941160"/>
            <a:ext cx="3717476" cy="3663418"/>
            <a:chOff x="5490940" y="1013314"/>
            <a:chExt cx="3717476" cy="3504673"/>
          </a:xfrm>
        </p:grpSpPr>
        <p:pic>
          <p:nvPicPr>
            <p:cNvPr id="30" name="PostIt 2">
              <a:extLst>
                <a:ext uri="{FF2B5EF4-FFF2-40B4-BE49-F238E27FC236}">
                  <a16:creationId xmlns:a16="http://schemas.microsoft.com/office/drawing/2014/main" id="{2BF29C4F-0EC1-3203-0813-8B3EFE325AE7}"/>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rot="1191889">
              <a:off x="5490940" y="1013314"/>
              <a:ext cx="3717476" cy="3504673"/>
            </a:xfrm>
            <a:prstGeom prst="rect">
              <a:avLst/>
            </a:prstGeom>
          </p:spPr>
        </p:pic>
        <p:sp>
          <p:nvSpPr>
            <p:cNvPr id="31" name="Text 2">
              <a:extLst>
                <a:ext uri="{FF2B5EF4-FFF2-40B4-BE49-F238E27FC236}">
                  <a16:creationId xmlns:a16="http://schemas.microsoft.com/office/drawing/2014/main" id="{81C2ACEB-1505-8FE1-5543-A6A5850B48BB}"/>
                </a:ext>
              </a:extLst>
            </p:cNvPr>
            <p:cNvSpPr txBox="1"/>
            <p:nvPr/>
          </p:nvSpPr>
          <p:spPr>
            <a:xfrm>
              <a:off x="6183687" y="1990570"/>
              <a:ext cx="2381883" cy="159507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Shouting at the group to issue orders and commands.</a:t>
              </a:r>
              <a:endParaRPr lang="en-GB" sz="20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18" name="3">
            <a:extLst>
              <a:ext uri="{FF2B5EF4-FFF2-40B4-BE49-F238E27FC236}">
                <a16:creationId xmlns:a16="http://schemas.microsoft.com/office/drawing/2014/main" id="{45F82F64-FDE0-7B9E-EE6B-05935AA9F144}"/>
              </a:ext>
            </a:extLst>
          </p:cNvPr>
          <p:cNvGrpSpPr/>
          <p:nvPr/>
        </p:nvGrpSpPr>
        <p:grpSpPr>
          <a:xfrm rot="184602">
            <a:off x="5554822" y="1906561"/>
            <a:ext cx="2884878" cy="2866608"/>
            <a:chOff x="3136815" y="3091493"/>
            <a:chExt cx="2884878" cy="2866608"/>
          </a:xfrm>
        </p:grpSpPr>
        <p:pic>
          <p:nvPicPr>
            <p:cNvPr id="19" name="PostIt 3">
              <a:extLst>
                <a:ext uri="{FF2B5EF4-FFF2-40B4-BE49-F238E27FC236}">
                  <a16:creationId xmlns:a16="http://schemas.microsoft.com/office/drawing/2014/main" id="{DE619DDC-1FF8-06D1-4512-782B8AC8983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rot="100097">
              <a:off x="3136815" y="3091493"/>
              <a:ext cx="2884878" cy="2866608"/>
            </a:xfrm>
            <a:prstGeom prst="rect">
              <a:avLst/>
            </a:prstGeom>
          </p:spPr>
        </p:pic>
        <p:sp>
          <p:nvSpPr>
            <p:cNvPr id="24" name="Text 3">
              <a:extLst>
                <a:ext uri="{FF2B5EF4-FFF2-40B4-BE49-F238E27FC236}">
                  <a16:creationId xmlns:a16="http://schemas.microsoft.com/office/drawing/2014/main" id="{D4AF78A4-58B4-148C-2B98-23583A9443FA}"/>
                </a:ext>
              </a:extLst>
            </p:cNvPr>
            <p:cNvSpPr txBox="1"/>
            <p:nvPr/>
          </p:nvSpPr>
          <p:spPr>
            <a:xfrm rot="51346">
              <a:off x="3429345" y="3797950"/>
              <a:ext cx="2293345" cy="1359548"/>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Controlling others and what they are doing. </a:t>
              </a:r>
              <a:endParaRPr lang="en-GB" sz="20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25" name="1">
            <a:extLst>
              <a:ext uri="{FF2B5EF4-FFF2-40B4-BE49-F238E27FC236}">
                <a16:creationId xmlns:a16="http://schemas.microsoft.com/office/drawing/2014/main" id="{0F125C9F-187E-E2D0-80EF-3AD2D84DEFBB}"/>
              </a:ext>
            </a:extLst>
          </p:cNvPr>
          <p:cNvGrpSpPr>
            <a:grpSpLocks noChangeAspect="1"/>
          </p:cNvGrpSpPr>
          <p:nvPr/>
        </p:nvGrpSpPr>
        <p:grpSpPr>
          <a:xfrm>
            <a:off x="240396" y="1721562"/>
            <a:ext cx="3361508" cy="3340693"/>
            <a:chOff x="8021624" y="2798089"/>
            <a:chExt cx="3361508" cy="3340693"/>
          </a:xfrm>
        </p:grpSpPr>
        <p:pic>
          <p:nvPicPr>
            <p:cNvPr id="27" name="PostIt 1">
              <a:extLst>
                <a:ext uri="{FF2B5EF4-FFF2-40B4-BE49-F238E27FC236}">
                  <a16:creationId xmlns:a16="http://schemas.microsoft.com/office/drawing/2014/main" id="{25CBBF65-1977-FF54-B7B7-32E38A1239C8}"/>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rot="20648320">
              <a:off x="8021624" y="2798089"/>
              <a:ext cx="3361508" cy="3340693"/>
            </a:xfrm>
            <a:prstGeom prst="rect">
              <a:avLst/>
            </a:prstGeom>
          </p:spPr>
        </p:pic>
        <p:sp>
          <p:nvSpPr>
            <p:cNvPr id="28" name="Text 1">
              <a:extLst>
                <a:ext uri="{FF2B5EF4-FFF2-40B4-BE49-F238E27FC236}">
                  <a16:creationId xmlns:a16="http://schemas.microsoft.com/office/drawing/2014/main" id="{84168C8D-66BC-5467-5F10-40C3BB774E14}"/>
                </a:ext>
              </a:extLst>
            </p:cNvPr>
            <p:cNvSpPr txBox="1"/>
            <p:nvPr/>
          </p:nvSpPr>
          <p:spPr>
            <a:xfrm rot="21301496">
              <a:off x="8405809" y="3671865"/>
              <a:ext cx="2463108" cy="1667325"/>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Listening, being empathetic and guiding members of the team.</a:t>
              </a:r>
              <a:endParaRPr lang="en-GB" sz="20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pic>
        <p:nvPicPr>
          <p:cNvPr id="9" name="Click Answer">
            <a:extLst>
              <a:ext uri="{FF2B5EF4-FFF2-40B4-BE49-F238E27FC236}">
                <a16:creationId xmlns:a16="http://schemas.microsoft.com/office/drawing/2014/main" id="{CD13D64B-B4B3-097B-C483-BE47AA037742}"/>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602890">
            <a:off x="8452972" y="603825"/>
            <a:ext cx="2310970" cy="792332"/>
          </a:xfrm>
          <a:prstGeom prst="rect">
            <a:avLst/>
          </a:prstGeom>
        </p:spPr>
      </p:pic>
      <p:pic>
        <p:nvPicPr>
          <p:cNvPr id="58" name="Clip">
            <a:extLst>
              <a:ext uri="{FF2B5EF4-FFF2-40B4-BE49-F238E27FC236}">
                <a16:creationId xmlns:a16="http://schemas.microsoft.com/office/drawing/2014/main" id="{5B3823A0-1298-16D6-E964-F732B2BC375B}"/>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7400136" y="5469607"/>
            <a:ext cx="1969753" cy="1800000"/>
          </a:xfrm>
          <a:prstGeom prst="rect">
            <a:avLst/>
          </a:prstGeom>
        </p:spPr>
      </p:pic>
      <p:pic>
        <p:nvPicPr>
          <p:cNvPr id="59" name="Pin" descr="A close up of a thumbtack&#10;&#10;AI-generated content may be incorrect.">
            <a:extLst>
              <a:ext uri="{FF2B5EF4-FFF2-40B4-BE49-F238E27FC236}">
                <a16:creationId xmlns:a16="http://schemas.microsoft.com/office/drawing/2014/main" id="{F57EFFAC-6B33-802A-DF71-15CA3ECE8CA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764932">
            <a:off x="3694835" y="2239706"/>
            <a:ext cx="645363" cy="612000"/>
          </a:xfrm>
          <a:prstGeom prst="rect">
            <a:avLst/>
          </a:prstGeom>
        </p:spPr>
      </p:pic>
      <p:pic>
        <p:nvPicPr>
          <p:cNvPr id="10" name="Paper" descr="A piece of lined paper&#10;&#10;AI-generated content may be incorrect.">
            <a:extLst>
              <a:ext uri="{FF2B5EF4-FFF2-40B4-BE49-F238E27FC236}">
                <a16:creationId xmlns:a16="http://schemas.microsoft.com/office/drawing/2014/main" id="{DCAAA9F6-C7DE-BA09-14AB-5D3A318F338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20873550">
            <a:off x="-4435735" y="2036025"/>
            <a:ext cx="5244632" cy="4320000"/>
          </a:xfrm>
          <a:prstGeom prst="rect">
            <a:avLst/>
          </a:prstGeom>
        </p:spPr>
      </p:pic>
    </p:spTree>
    <p:extLst>
      <p:ext uri="{BB962C8B-B14F-4D97-AF65-F5344CB8AC3E}">
        <p14:creationId xmlns:p14="http://schemas.microsoft.com/office/powerpoint/2010/main" val="1794968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9"/>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51809A9-DBD6-5FEF-B71C-AEB6687F7847}"/>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12</a:t>
            </a:fld>
            <a:r>
              <a:rPr lang="en-GB" noProof="0" dirty="0"/>
              <a:t> | DIVERSITY, BELONGING AND INCLUSION</a:t>
            </a:r>
          </a:p>
        </p:txBody>
      </p:sp>
      <p:pic>
        <p:nvPicPr>
          <p:cNvPr id="15" name="Photo">
            <a:extLst>
              <a:ext uri="{FF2B5EF4-FFF2-40B4-BE49-F238E27FC236}">
                <a16:creationId xmlns:a16="http://schemas.microsoft.com/office/drawing/2014/main" id="{79A6BEB8-1439-14C2-2BE3-64B9F5FDF17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831592">
            <a:off x="6426839" y="1413454"/>
            <a:ext cx="4283275" cy="5040000"/>
          </a:xfrm>
          <a:prstGeom prst="rect">
            <a:avLst/>
          </a:prstGeom>
        </p:spPr>
      </p:pic>
      <p:pic>
        <p:nvPicPr>
          <p:cNvPr id="9" name="PostIt 1">
            <a:extLst>
              <a:ext uri="{FF2B5EF4-FFF2-40B4-BE49-F238E27FC236}">
                <a16:creationId xmlns:a16="http://schemas.microsoft.com/office/drawing/2014/main" id="{43F0656B-4E1D-C867-EC84-3E7A662DF45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495636">
            <a:off x="4427076" y="1841390"/>
            <a:ext cx="3113261" cy="3096981"/>
          </a:xfrm>
          <a:prstGeom prst="rect">
            <a:avLst/>
          </a:prstGeom>
        </p:spPr>
      </p:pic>
      <p:pic>
        <p:nvPicPr>
          <p:cNvPr id="13" name="Paper Clip" descr="A close up of a paper clip&#10;&#10;AI-generated content may be incorrect.">
            <a:extLst>
              <a:ext uri="{FF2B5EF4-FFF2-40B4-BE49-F238E27FC236}">
                <a16:creationId xmlns:a16="http://schemas.microsoft.com/office/drawing/2014/main" id="{0C6847C3-D50E-542B-E1D1-AA3B6414C9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3287" y="1992540"/>
            <a:ext cx="809029" cy="932400"/>
          </a:xfrm>
          <a:prstGeom prst="rect">
            <a:avLst/>
          </a:prstGeom>
        </p:spPr>
      </p:pic>
      <p:pic>
        <p:nvPicPr>
          <p:cNvPr id="14" name="Paper">
            <a:extLst>
              <a:ext uri="{FF2B5EF4-FFF2-40B4-BE49-F238E27FC236}">
                <a16:creationId xmlns:a16="http://schemas.microsoft.com/office/drawing/2014/main" id="{2618B1E2-D5BD-B5A7-6F1A-847B5CEE0C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888159">
            <a:off x="8013271" y="332607"/>
            <a:ext cx="4909369" cy="4599935"/>
          </a:xfrm>
          <a:prstGeom prst="rect">
            <a:avLst/>
          </a:prstGeom>
        </p:spPr>
      </p:pic>
      <p:sp>
        <p:nvSpPr>
          <p:cNvPr id="3" name="Page Title">
            <a:extLst>
              <a:ext uri="{FF2B5EF4-FFF2-40B4-BE49-F238E27FC236}">
                <a16:creationId xmlns:a16="http://schemas.microsoft.com/office/drawing/2014/main" id="{F892F9F4-98A5-D045-3C4B-A4B14F07DF42}"/>
              </a:ext>
            </a:extLst>
          </p:cNvPr>
          <p:cNvSpPr txBox="1"/>
          <p:nvPr/>
        </p:nvSpPr>
        <p:spPr>
          <a:xfrm>
            <a:off x="587375" y="584200"/>
            <a:ext cx="4660676"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WARM-UP: REFLECTION</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B078149B-35DA-4D2A-4877-535C4C2C0044}"/>
              </a:ext>
            </a:extLst>
          </p:cNvPr>
          <p:cNvSpPr txBox="1"/>
          <p:nvPr/>
        </p:nvSpPr>
        <p:spPr>
          <a:xfrm>
            <a:off x="586802" y="1440000"/>
            <a:ext cx="2592961" cy="3693319"/>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The warm-up quiz has introduced some key themes and ideas: </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Leadership</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Stereotypes</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Inclusion</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Representation</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Heritage </a:t>
            </a:r>
          </a:p>
          <a:p>
            <a:pPr>
              <a:spcAft>
                <a:spcPts val="1200"/>
              </a:spcAft>
            </a:pPr>
            <a:r>
              <a:rPr lang="en-GB" noProof="0" dirty="0">
                <a:latin typeface="Arial" panose="020B0604020202020204" pitchFamily="34" charset="0"/>
                <a:cs typeface="Arial" panose="020B0604020202020204" pitchFamily="34" charset="0"/>
              </a:rPr>
              <a:t>How do you think these themes link to the Army?</a:t>
            </a:r>
            <a:endParaRPr lang="en-GB" noProof="0" dirty="0">
              <a:latin typeface="Arial" panose="020B0604020202020204" pitchFamily="34" charset="0"/>
              <a:ea typeface="Calibri" panose="020F0502020204030204"/>
              <a:cs typeface="Arial" panose="020B0604020202020204" pitchFamily="34" charset="0"/>
            </a:endParaRPr>
          </a:p>
        </p:txBody>
      </p:sp>
      <p:pic>
        <p:nvPicPr>
          <p:cNvPr id="5" name="Paper">
            <a:extLst>
              <a:ext uri="{FF2B5EF4-FFF2-40B4-BE49-F238E27FC236}">
                <a16:creationId xmlns:a16="http://schemas.microsoft.com/office/drawing/2014/main" id="{A43EC5E1-C835-3FB1-BC01-685B01415AA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5586526">
            <a:off x="5845700" y="-758846"/>
            <a:ext cx="6326755" cy="8375690"/>
          </a:xfrm>
          <a:prstGeom prst="rect">
            <a:avLst/>
          </a:prstGeom>
        </p:spPr>
      </p:pic>
      <p:pic>
        <p:nvPicPr>
          <p:cNvPr id="8" name="Pencil">
            <a:extLst>
              <a:ext uri="{FF2B5EF4-FFF2-40B4-BE49-F238E27FC236}">
                <a16:creationId xmlns:a16="http://schemas.microsoft.com/office/drawing/2014/main" id="{2D2EA02B-8535-00AA-3517-BFD7332110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482569">
            <a:off x="4890776" y="2428474"/>
            <a:ext cx="714550" cy="7994961"/>
          </a:xfrm>
          <a:prstGeom prst="rect">
            <a:avLst/>
          </a:prstGeom>
        </p:spPr>
      </p:pic>
      <p:pic>
        <p:nvPicPr>
          <p:cNvPr id="7" name="Diagram">
            <a:extLst>
              <a:ext uri="{FF2B5EF4-FFF2-40B4-BE49-F238E27FC236}">
                <a16:creationId xmlns:a16="http://schemas.microsoft.com/office/drawing/2014/main" id="{65459DFC-AC50-3990-4647-98C81190715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193995">
            <a:off x="5983689" y="1108196"/>
            <a:ext cx="5625298" cy="4252725"/>
          </a:xfrm>
          <a:prstGeom prst="rect">
            <a:avLst/>
          </a:prstGeom>
        </p:spPr>
      </p:pic>
      <p:pic>
        <p:nvPicPr>
          <p:cNvPr id="11" name="Paper Clip" descr="A pair of sticks on a black background&#10;&#10;AI-generated content may be incorrect.">
            <a:extLst>
              <a:ext uri="{FF2B5EF4-FFF2-40B4-BE49-F238E27FC236}">
                <a16:creationId xmlns:a16="http://schemas.microsoft.com/office/drawing/2014/main" id="{25BDF406-44E5-21D3-E6F9-4252AFB2DC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00389" y="507600"/>
            <a:ext cx="427140" cy="932400"/>
          </a:xfrm>
          <a:prstGeom prst="rect">
            <a:avLst/>
          </a:prstGeom>
        </p:spPr>
      </p:pic>
    </p:spTree>
    <p:extLst>
      <p:ext uri="{BB962C8B-B14F-4D97-AF65-F5344CB8AC3E}">
        <p14:creationId xmlns:p14="http://schemas.microsoft.com/office/powerpoint/2010/main" val="393097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stIt 1">
            <a:extLst>
              <a:ext uri="{FF2B5EF4-FFF2-40B4-BE49-F238E27FC236}">
                <a16:creationId xmlns:a16="http://schemas.microsoft.com/office/drawing/2014/main" id="{232B2A7B-4976-61FA-E93B-BC238544E6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95636">
            <a:off x="6375311" y="-380319"/>
            <a:ext cx="3113261" cy="3096981"/>
          </a:xfrm>
          <a:prstGeom prst="rect">
            <a:avLst/>
          </a:prstGeom>
        </p:spPr>
      </p:pic>
      <p:pic>
        <p:nvPicPr>
          <p:cNvPr id="24" name="Paper" descr="A piece of paper with a torn edge&#10;&#10;AI-generated content may be incorrect.">
            <a:extLst>
              <a:ext uri="{FF2B5EF4-FFF2-40B4-BE49-F238E27FC236}">
                <a16:creationId xmlns:a16="http://schemas.microsoft.com/office/drawing/2014/main" id="{F0380D0C-C9EA-1C20-DD29-D5E26A0098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16613">
            <a:off x="6130007" y="491115"/>
            <a:ext cx="5994866" cy="6480000"/>
          </a:xfrm>
          <a:prstGeom prst="rect">
            <a:avLst/>
          </a:prstGeom>
        </p:spPr>
      </p:pic>
      <p:grpSp>
        <p:nvGrpSpPr>
          <p:cNvPr id="3" name="Title">
            <a:extLst>
              <a:ext uri="{FF2B5EF4-FFF2-40B4-BE49-F238E27FC236}">
                <a16:creationId xmlns:a16="http://schemas.microsoft.com/office/drawing/2014/main" id="{EEC2F7AD-8859-E81E-E220-94E41999FAE9}"/>
              </a:ext>
            </a:extLst>
          </p:cNvPr>
          <p:cNvGrpSpPr/>
          <p:nvPr/>
        </p:nvGrpSpPr>
        <p:grpSpPr>
          <a:xfrm>
            <a:off x="587374" y="1620000"/>
            <a:ext cx="4406757" cy="1597358"/>
            <a:chOff x="6233582" y="1084519"/>
            <a:chExt cx="4406757" cy="1597358"/>
          </a:xfrm>
        </p:grpSpPr>
        <p:sp>
          <p:nvSpPr>
            <p:cNvPr id="4" name="Line1">
              <a:extLst>
                <a:ext uri="{FF2B5EF4-FFF2-40B4-BE49-F238E27FC236}">
                  <a16:creationId xmlns:a16="http://schemas.microsoft.com/office/drawing/2014/main" id="{29DD1E68-A51D-D813-5AA5-9623AF9EF121}"/>
                </a:ext>
              </a:extLst>
            </p:cNvPr>
            <p:cNvSpPr txBox="1"/>
            <p:nvPr/>
          </p:nvSpPr>
          <p:spPr>
            <a:xfrm>
              <a:off x="6233582" y="1084519"/>
              <a:ext cx="4406757"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COMMUNITY</a:t>
              </a:r>
            </a:p>
          </p:txBody>
        </p:sp>
        <p:sp>
          <p:nvSpPr>
            <p:cNvPr id="5" name="Line2">
              <a:extLst>
                <a:ext uri="{FF2B5EF4-FFF2-40B4-BE49-F238E27FC236}">
                  <a16:creationId xmlns:a16="http://schemas.microsoft.com/office/drawing/2014/main" id="{A03B42E6-5179-E4BE-87ED-7CB8006A593E}"/>
                </a:ext>
              </a:extLst>
            </p:cNvPr>
            <p:cNvSpPr txBox="1"/>
            <p:nvPr/>
          </p:nvSpPr>
          <p:spPr>
            <a:xfrm>
              <a:off x="6233582" y="1822667"/>
              <a:ext cx="3938680"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NETWORKS​</a:t>
              </a:r>
              <a:endParaRPr lang="en-GB" sz="6000" b="1" noProof="0" dirty="0">
                <a:solidFill>
                  <a:srgbClr val="034A23"/>
                </a:solidFill>
                <a:effectLst/>
                <a:latin typeface="Univers Condensed" panose="020B0506020202050204" pitchFamily="34" charset="0"/>
              </a:endParaRPr>
            </a:p>
          </p:txBody>
        </p:sp>
      </p:grpSp>
      <p:grpSp>
        <p:nvGrpSpPr>
          <p:cNvPr id="13" name="Subheader">
            <a:extLst>
              <a:ext uri="{FF2B5EF4-FFF2-40B4-BE49-F238E27FC236}">
                <a16:creationId xmlns:a16="http://schemas.microsoft.com/office/drawing/2014/main" id="{8948D117-4C91-7437-0A2D-3030488174A3}"/>
              </a:ext>
            </a:extLst>
          </p:cNvPr>
          <p:cNvGrpSpPr/>
          <p:nvPr/>
        </p:nvGrpSpPr>
        <p:grpSpPr>
          <a:xfrm>
            <a:off x="587375" y="3654000"/>
            <a:ext cx="5084831" cy="826636"/>
            <a:chOff x="587375" y="3655552"/>
            <a:chExt cx="5084831" cy="826636"/>
          </a:xfrm>
        </p:grpSpPr>
        <p:sp>
          <p:nvSpPr>
            <p:cNvPr id="9" name="Page Title">
              <a:extLst>
                <a:ext uri="{FF2B5EF4-FFF2-40B4-BE49-F238E27FC236}">
                  <a16:creationId xmlns:a16="http://schemas.microsoft.com/office/drawing/2014/main" id="{53CD72C5-27E5-1FC9-5204-7193315A9D36}"/>
                </a:ext>
              </a:extLst>
            </p:cNvPr>
            <p:cNvSpPr txBox="1"/>
            <p:nvPr/>
          </p:nvSpPr>
          <p:spPr>
            <a:xfrm>
              <a:off x="587375" y="3655552"/>
              <a:ext cx="4836943" cy="276999"/>
            </a:xfrm>
            <a:prstGeom prst="rect">
              <a:avLst/>
            </a:prstGeom>
            <a:solidFill>
              <a:schemeClr val="bg1"/>
            </a:solidFill>
          </p:spPr>
          <p:txBody>
            <a:bodyPr wrap="none" lIns="108000" tIns="0" rIns="72000" bIns="0" rtlCol="0">
              <a:spAutoFit/>
            </a:bodyPr>
            <a:lstStyle/>
            <a:p>
              <a:r>
                <a:rPr lang="en-GB" b="1" noProof="0" dirty="0">
                  <a:solidFill>
                    <a:srgbClr val="034A23"/>
                  </a:solidFill>
                  <a:effectLst/>
                  <a:latin typeface="Arial" panose="020B0604020202020204" pitchFamily="34" charset="0"/>
                  <a:cs typeface="Arial" panose="020B0604020202020204" pitchFamily="34" charset="0"/>
                </a:rPr>
                <a:t>DISCOVER COMMUNITY NETWORKS AND</a:t>
              </a:r>
            </a:p>
          </p:txBody>
        </p:sp>
        <p:sp>
          <p:nvSpPr>
            <p:cNvPr id="11" name="Page Title">
              <a:extLst>
                <a:ext uri="{FF2B5EF4-FFF2-40B4-BE49-F238E27FC236}">
                  <a16:creationId xmlns:a16="http://schemas.microsoft.com/office/drawing/2014/main" id="{37DADD16-1633-46FD-BFBD-07A28C7BD780}"/>
                </a:ext>
              </a:extLst>
            </p:cNvPr>
            <p:cNvSpPr txBox="1"/>
            <p:nvPr/>
          </p:nvSpPr>
          <p:spPr>
            <a:xfrm>
              <a:off x="587375" y="3928190"/>
              <a:ext cx="5084831" cy="276999"/>
            </a:xfrm>
            <a:prstGeom prst="rect">
              <a:avLst/>
            </a:prstGeom>
            <a:solidFill>
              <a:schemeClr val="bg1"/>
            </a:solidFill>
          </p:spPr>
          <p:txBody>
            <a:bodyPr wrap="none" lIns="108000" tIns="0" rIns="72000" bIns="0" rtlCol="0">
              <a:spAutoFit/>
            </a:bodyPr>
            <a:lstStyle/>
            <a:p>
              <a:r>
                <a:rPr lang="en-GB" b="1" noProof="0" dirty="0">
                  <a:solidFill>
                    <a:srgbClr val="034A23"/>
                  </a:solidFill>
                  <a:effectLst/>
                  <a:latin typeface="Arial" panose="020B0604020202020204" pitchFamily="34" charset="0"/>
                  <a:cs typeface="Arial" panose="020B0604020202020204" pitchFamily="34" charset="0"/>
                </a:rPr>
                <a:t>LEARN ABOUT THE IMPACT THEY HAVE ON</a:t>
              </a:r>
            </a:p>
          </p:txBody>
        </p:sp>
        <p:sp>
          <p:nvSpPr>
            <p:cNvPr id="12" name="Page Title">
              <a:extLst>
                <a:ext uri="{FF2B5EF4-FFF2-40B4-BE49-F238E27FC236}">
                  <a16:creationId xmlns:a16="http://schemas.microsoft.com/office/drawing/2014/main" id="{FA87F670-ECE6-D93D-FE15-DB2792D6EC00}"/>
                </a:ext>
              </a:extLst>
            </p:cNvPr>
            <p:cNvSpPr txBox="1"/>
            <p:nvPr/>
          </p:nvSpPr>
          <p:spPr>
            <a:xfrm>
              <a:off x="587375" y="4205189"/>
              <a:ext cx="5042256" cy="276999"/>
            </a:xfrm>
            <a:prstGeom prst="rect">
              <a:avLst/>
            </a:prstGeom>
            <a:solidFill>
              <a:schemeClr val="bg1"/>
            </a:solidFill>
          </p:spPr>
          <p:txBody>
            <a:bodyPr wrap="none" lIns="108000" tIns="0" rIns="72000" bIns="0" rtlCol="0" anchor="t">
              <a:spAutoFit/>
            </a:bodyPr>
            <a:lstStyle/>
            <a:p>
              <a:r>
                <a:rPr lang="en-GB" b="1" dirty="0">
                  <a:solidFill>
                    <a:srgbClr val="034A23"/>
                  </a:solidFill>
                  <a:latin typeface="Arial"/>
                  <a:cs typeface="Arial"/>
                </a:rPr>
                <a:t>INCLUSION</a:t>
              </a:r>
              <a:r>
                <a:rPr lang="en-GB" b="1" noProof="0" dirty="0">
                  <a:solidFill>
                    <a:srgbClr val="034A23"/>
                  </a:solidFill>
                  <a:effectLst/>
                  <a:latin typeface="Arial"/>
                  <a:cs typeface="Arial"/>
                </a:rPr>
                <a:t> AND DIVERSITY IN THE ARMY.​</a:t>
              </a:r>
            </a:p>
          </p:txBody>
        </p:sp>
      </p:grpSp>
      <p:sp>
        <p:nvSpPr>
          <p:cNvPr id="14" name="Subject">
            <a:extLst>
              <a:ext uri="{FF2B5EF4-FFF2-40B4-BE49-F238E27FC236}">
                <a16:creationId xmlns:a16="http://schemas.microsoft.com/office/drawing/2014/main" id="{DDB24879-1337-3FB3-1E01-B4A80BFD2FAD}"/>
              </a:ext>
            </a:extLst>
          </p:cNvPr>
          <p:cNvSpPr txBox="1"/>
          <p:nvPr/>
        </p:nvSpPr>
        <p:spPr>
          <a:xfrm>
            <a:off x="587375" y="900000"/>
            <a:ext cx="1620838" cy="369332"/>
          </a:xfrm>
          <a:prstGeom prst="rect">
            <a:avLst/>
          </a:prstGeom>
          <a:noFill/>
        </p:spPr>
        <p:txBody>
          <a:bodyPr wrap="square" lIns="0" tIns="0" rIns="0" bIns="0" rtlCol="0">
            <a:spAutoFit/>
          </a:bodyPr>
          <a:lstStyle/>
          <a:p>
            <a:r>
              <a:rPr lang="en-GB" sz="1200" b="1" noProof="0" dirty="0">
                <a:solidFill>
                  <a:schemeClr val="bg1"/>
                </a:solidFill>
                <a:effectLst/>
                <a:latin typeface="Arial" panose="020B0604020202020204" pitchFamily="34" charset="0"/>
                <a:cs typeface="Arial" panose="020B0604020202020204" pitchFamily="34" charset="0"/>
              </a:rPr>
              <a:t>Session</a:t>
            </a:r>
          </a:p>
          <a:p>
            <a:r>
              <a:rPr lang="en-GB" sz="1200" b="1" noProof="0" dirty="0">
                <a:solidFill>
                  <a:schemeClr val="bg1"/>
                </a:solidFill>
                <a:latin typeface="Arial" panose="020B0604020202020204" pitchFamily="34" charset="0"/>
                <a:cs typeface="Arial" panose="020B0604020202020204" pitchFamily="34" charset="0"/>
              </a:rPr>
              <a:t>One</a:t>
            </a:r>
            <a:endParaRPr lang="en-GB" sz="1200" b="1" noProof="0" dirty="0">
              <a:solidFill>
                <a:schemeClr val="bg1"/>
              </a:solidFill>
              <a:effectLst/>
              <a:latin typeface="Arial" panose="020B0604020202020204" pitchFamily="34" charset="0"/>
              <a:cs typeface="Arial" panose="020B0604020202020204" pitchFamily="34" charset="0"/>
            </a:endParaRPr>
          </a:p>
        </p:txBody>
      </p:sp>
      <p:sp>
        <p:nvSpPr>
          <p:cNvPr id="15" name="Ages">
            <a:extLst>
              <a:ext uri="{FF2B5EF4-FFF2-40B4-BE49-F238E27FC236}">
                <a16:creationId xmlns:a16="http://schemas.microsoft.com/office/drawing/2014/main" id="{CE85554C-11BA-ECC5-3000-1D7B2E670DD2}"/>
              </a:ext>
            </a:extLst>
          </p:cNvPr>
          <p:cNvSpPr txBox="1"/>
          <p:nvPr/>
        </p:nvSpPr>
        <p:spPr>
          <a:xfrm>
            <a:off x="2459038" y="900000"/>
            <a:ext cx="1620838" cy="369332"/>
          </a:xfrm>
          <a:prstGeom prst="rect">
            <a:avLst/>
          </a:prstGeom>
          <a:noFill/>
        </p:spPr>
        <p:txBody>
          <a:bodyPr wrap="square" lIns="0" tIns="0" rIns="0" bIns="0" rtlCol="0">
            <a:spAutoFit/>
          </a:bodyPr>
          <a:lstStyle/>
          <a:p>
            <a:r>
              <a:rPr lang="en-GB" sz="1200" b="1" noProof="0" dirty="0">
                <a:solidFill>
                  <a:schemeClr val="bg1"/>
                </a:solidFill>
                <a:effectLst/>
                <a:latin typeface="Arial" panose="020B0604020202020204" pitchFamily="34" charset="0"/>
                <a:cs typeface="Arial" panose="020B0604020202020204" pitchFamily="34" charset="0"/>
              </a:rPr>
              <a:t>Time:</a:t>
            </a:r>
          </a:p>
          <a:p>
            <a:r>
              <a:rPr lang="en-GB" sz="1200" b="1" noProof="0" dirty="0">
                <a:solidFill>
                  <a:schemeClr val="bg1"/>
                </a:solidFill>
                <a:effectLst/>
                <a:latin typeface="Arial" panose="020B0604020202020204" pitchFamily="34" charset="0"/>
                <a:cs typeface="Arial" panose="020B0604020202020204" pitchFamily="34" charset="0"/>
              </a:rPr>
              <a:t>15–20 minutes</a:t>
            </a:r>
          </a:p>
        </p:txBody>
      </p:sp>
      <p:pic>
        <p:nvPicPr>
          <p:cNvPr id="20" name="Photo">
            <a:extLst>
              <a:ext uri="{FF2B5EF4-FFF2-40B4-BE49-F238E27FC236}">
                <a16:creationId xmlns:a16="http://schemas.microsoft.com/office/drawing/2014/main" id="{58AC650A-19D1-8427-70F3-4E32FCE0F09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070309">
            <a:off x="7098806" y="55418"/>
            <a:ext cx="4283274" cy="5039999"/>
          </a:xfrm>
          <a:prstGeom prst="rect">
            <a:avLst/>
          </a:prstGeom>
        </p:spPr>
      </p:pic>
      <p:pic>
        <p:nvPicPr>
          <p:cNvPr id="7" name="Photo">
            <a:extLst>
              <a:ext uri="{FF2B5EF4-FFF2-40B4-BE49-F238E27FC236}">
                <a16:creationId xmlns:a16="http://schemas.microsoft.com/office/drawing/2014/main" id="{23D4E564-2E27-D7E3-ACDC-16B0356772F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477982">
            <a:off x="8625323" y="3035502"/>
            <a:ext cx="4305294" cy="5039999"/>
          </a:xfrm>
          <a:prstGeom prst="rect">
            <a:avLst/>
          </a:prstGeom>
        </p:spPr>
      </p:pic>
      <p:pic>
        <p:nvPicPr>
          <p:cNvPr id="21" name="Paper Clip" descr="A pair of sticks on a black background&#10;&#10;AI-generated content may be incorrect.">
            <a:extLst>
              <a:ext uri="{FF2B5EF4-FFF2-40B4-BE49-F238E27FC236}">
                <a16:creationId xmlns:a16="http://schemas.microsoft.com/office/drawing/2014/main" id="{99007129-8190-6ABE-99D2-4560D5AC75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960586">
            <a:off x="7762705" y="292102"/>
            <a:ext cx="427140" cy="932400"/>
          </a:xfrm>
          <a:prstGeom prst="rect">
            <a:avLst/>
          </a:prstGeom>
        </p:spPr>
      </p:pic>
      <p:pic>
        <p:nvPicPr>
          <p:cNvPr id="27" name="Pin" descr="A close up of a thumbtack&#10;&#10;AI-generated content may be incorrect.">
            <a:extLst>
              <a:ext uri="{FF2B5EF4-FFF2-40B4-BE49-F238E27FC236}">
                <a16:creationId xmlns:a16="http://schemas.microsoft.com/office/drawing/2014/main" id="{5630C1F9-C549-679E-CF8B-57215A965B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1812" y="1846704"/>
            <a:ext cx="645363" cy="612000"/>
          </a:xfrm>
          <a:prstGeom prst="rect">
            <a:avLst/>
          </a:prstGeom>
        </p:spPr>
      </p:pic>
      <p:pic>
        <p:nvPicPr>
          <p:cNvPr id="10" name="Paper Clip" descr="A close up of a paper clip&#10;&#10;AI-generated content may be incorrect.">
            <a:extLst>
              <a:ext uri="{FF2B5EF4-FFF2-40B4-BE49-F238E27FC236}">
                <a16:creationId xmlns:a16="http://schemas.microsoft.com/office/drawing/2014/main" id="{3C4F99A6-2223-D1FC-8F96-E5A3114012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5341" y="4885876"/>
            <a:ext cx="809029" cy="932400"/>
          </a:xfrm>
          <a:prstGeom prst="rect">
            <a:avLst/>
          </a:prstGeom>
        </p:spPr>
      </p:pic>
    </p:spTree>
    <p:extLst>
      <p:ext uri="{BB962C8B-B14F-4D97-AF65-F5344CB8AC3E}">
        <p14:creationId xmlns:p14="http://schemas.microsoft.com/office/powerpoint/2010/main" val="3998008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ostIt" descr="A yellow post-it note&#10;&#10;AI-generated content may be incorrect.">
            <a:extLst>
              <a:ext uri="{FF2B5EF4-FFF2-40B4-BE49-F238E27FC236}">
                <a16:creationId xmlns:a16="http://schemas.microsoft.com/office/drawing/2014/main" id="{667227EC-E8E0-82F8-7529-943535AC4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5338" y="2750799"/>
            <a:ext cx="3661587" cy="3638915"/>
          </a:xfrm>
          <a:prstGeom prst="rect">
            <a:avLst/>
          </a:prstGeom>
        </p:spPr>
      </p:pic>
      <p:pic>
        <p:nvPicPr>
          <p:cNvPr id="6" name="PostIt">
            <a:extLst>
              <a:ext uri="{FF2B5EF4-FFF2-40B4-BE49-F238E27FC236}">
                <a16:creationId xmlns:a16="http://schemas.microsoft.com/office/drawing/2014/main" id="{9EE3D8B1-C8B3-AA90-0829-506A20F52B1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381879">
            <a:off x="7196598" y="631430"/>
            <a:ext cx="3243463" cy="3226502"/>
          </a:xfrm>
          <a:prstGeom prst="rect">
            <a:avLst/>
          </a:prstGeom>
        </p:spPr>
      </p:pic>
      <p:pic>
        <p:nvPicPr>
          <p:cNvPr id="3" name="Photo">
            <a:extLst>
              <a:ext uri="{FF2B5EF4-FFF2-40B4-BE49-F238E27FC236}">
                <a16:creationId xmlns:a16="http://schemas.microsoft.com/office/drawing/2014/main" id="{9DE6F470-CD25-A1CE-8C45-94605FFE17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424798">
            <a:off x="4072843" y="1296051"/>
            <a:ext cx="4278981" cy="5040000"/>
          </a:xfrm>
          <a:prstGeom prst="rect">
            <a:avLst/>
          </a:prstGeom>
        </p:spPr>
      </p:pic>
      <p:sp>
        <p:nvSpPr>
          <p:cNvPr id="2" name="Slide Number">
            <a:extLst>
              <a:ext uri="{FF2B5EF4-FFF2-40B4-BE49-F238E27FC236}">
                <a16:creationId xmlns:a16="http://schemas.microsoft.com/office/drawing/2014/main" id="{852407CF-6FA0-6523-A9F8-9A6697B3F09B}"/>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14</a:t>
            </a:fld>
            <a:r>
              <a:rPr lang="en-GB" noProof="0" dirty="0"/>
              <a:t> | DIVERSITY, BELONGING AND INCLUSION​</a:t>
            </a:r>
          </a:p>
        </p:txBody>
      </p:sp>
      <p:sp>
        <p:nvSpPr>
          <p:cNvPr id="4" name="Page Title">
            <a:extLst>
              <a:ext uri="{FF2B5EF4-FFF2-40B4-BE49-F238E27FC236}">
                <a16:creationId xmlns:a16="http://schemas.microsoft.com/office/drawing/2014/main" id="{AB118E18-AEAA-4BD7-7A4F-22ADF9FCB0F3}"/>
              </a:ext>
            </a:extLst>
          </p:cNvPr>
          <p:cNvSpPr txBox="1"/>
          <p:nvPr/>
        </p:nvSpPr>
        <p:spPr>
          <a:xfrm>
            <a:off x="587375" y="584200"/>
            <a:ext cx="482232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COMMUNITY NETWORKS​</a:t>
            </a:r>
            <a:endParaRPr lang="en-GB" sz="3600" noProof="0" dirty="0">
              <a:solidFill>
                <a:schemeClr val="bg1"/>
              </a:solidFill>
              <a:effectLst/>
              <a:latin typeface="Arial Narrow" panose="020B0604020202020204" pitchFamily="34" charset="0"/>
            </a:endParaRPr>
          </a:p>
        </p:txBody>
      </p:sp>
      <p:sp>
        <p:nvSpPr>
          <p:cNvPr id="9" name="Body Large">
            <a:extLst>
              <a:ext uri="{FF2B5EF4-FFF2-40B4-BE49-F238E27FC236}">
                <a16:creationId xmlns:a16="http://schemas.microsoft.com/office/drawing/2014/main" id="{D2F7C5D7-069D-D56B-5D16-F737CC84AD46}"/>
              </a:ext>
            </a:extLst>
          </p:cNvPr>
          <p:cNvSpPr txBox="1"/>
          <p:nvPr/>
        </p:nvSpPr>
        <p:spPr>
          <a:xfrm>
            <a:off x="586802" y="1440000"/>
            <a:ext cx="3493073" cy="1969770"/>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What are they?​</a:t>
            </a:r>
          </a:p>
          <a:p>
            <a:pPr marL="342900" indent="-342900">
              <a:spcAft>
                <a:spcPts val="1200"/>
              </a:spcAft>
              <a:buFont typeface="+mj-lt"/>
              <a:buAutoNum type="arabicPeriod"/>
            </a:pPr>
            <a:r>
              <a:rPr lang="en-GB" noProof="0" dirty="0">
                <a:latin typeface="Arial" panose="020B0604020202020204" pitchFamily="34" charset="0"/>
                <a:ea typeface="Calibri" panose="020F0502020204030204"/>
                <a:cs typeface="Arial" panose="020B0604020202020204" pitchFamily="34" charset="0"/>
              </a:rPr>
              <a:t>Think of three examples</a:t>
            </a:r>
            <a:br>
              <a:rPr lang="en-GB" noProof="0" dirty="0">
                <a:latin typeface="Arial" panose="020B0604020202020204" pitchFamily="34" charset="0"/>
                <a:ea typeface="Calibri" panose="020F0502020204030204"/>
                <a:cs typeface="Arial" panose="020B0604020202020204" pitchFamily="34" charset="0"/>
              </a:rPr>
            </a:br>
            <a:r>
              <a:rPr lang="en-GB" noProof="0" dirty="0">
                <a:latin typeface="Arial" panose="020B0604020202020204" pitchFamily="34" charset="0"/>
                <a:ea typeface="Calibri" panose="020F0502020204030204"/>
                <a:cs typeface="Arial" panose="020B0604020202020204" pitchFamily="34" charset="0"/>
              </a:rPr>
              <a:t>of community groups or community networks.​</a:t>
            </a:r>
          </a:p>
          <a:p>
            <a:pPr marL="342900" indent="-342900">
              <a:spcAft>
                <a:spcPts val="1200"/>
              </a:spcAft>
              <a:buFont typeface="+mj-lt"/>
              <a:buAutoNum type="arabicPeriod"/>
            </a:pPr>
            <a:r>
              <a:rPr lang="en-GB" noProof="0" dirty="0">
                <a:latin typeface="Arial" panose="020B0604020202020204" pitchFamily="34" charset="0"/>
                <a:ea typeface="Calibri" panose="020F0502020204030204"/>
                <a:cs typeface="Arial" panose="020B0604020202020204" pitchFamily="34" charset="0"/>
              </a:rPr>
              <a:t>​What is their role in</a:t>
            </a:r>
            <a:br>
              <a:rPr lang="en-GB" noProof="0" dirty="0">
                <a:latin typeface="Arial" panose="020B0604020202020204" pitchFamily="34" charset="0"/>
                <a:ea typeface="Calibri" panose="020F0502020204030204"/>
                <a:cs typeface="Arial" panose="020B0604020202020204" pitchFamily="34" charset="0"/>
              </a:rPr>
            </a:br>
            <a:r>
              <a:rPr lang="en-GB" noProof="0" dirty="0">
                <a:latin typeface="Arial" panose="020B0604020202020204" pitchFamily="34" charset="0"/>
                <a:ea typeface="Calibri" panose="020F0502020204030204"/>
                <a:cs typeface="Arial" panose="020B0604020202020204" pitchFamily="34" charset="0"/>
              </a:rPr>
              <a:t>the community?</a:t>
            </a:r>
          </a:p>
        </p:txBody>
      </p:sp>
      <p:pic>
        <p:nvPicPr>
          <p:cNvPr id="13" name="Photo">
            <a:extLst>
              <a:ext uri="{FF2B5EF4-FFF2-40B4-BE49-F238E27FC236}">
                <a16:creationId xmlns:a16="http://schemas.microsoft.com/office/drawing/2014/main" id="{B3006239-2404-4E8D-1F06-AC0FF1143E1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27203">
            <a:off x="7716773" y="1191312"/>
            <a:ext cx="4151902" cy="4885419"/>
          </a:xfrm>
          <a:prstGeom prst="rect">
            <a:avLst/>
          </a:prstGeom>
        </p:spPr>
      </p:pic>
      <p:pic>
        <p:nvPicPr>
          <p:cNvPr id="16" name="Photo">
            <a:extLst>
              <a:ext uri="{FF2B5EF4-FFF2-40B4-BE49-F238E27FC236}">
                <a16:creationId xmlns:a16="http://schemas.microsoft.com/office/drawing/2014/main" id="{82463AD7-AB38-6E88-4FEA-E96AC3B6CE0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070309">
            <a:off x="3933890" y="1231428"/>
            <a:ext cx="4249411" cy="5039999"/>
          </a:xfrm>
          <a:prstGeom prst="rect">
            <a:avLst/>
          </a:prstGeom>
        </p:spPr>
      </p:pic>
      <p:pic>
        <p:nvPicPr>
          <p:cNvPr id="21" name="Paper Clip" descr="A close up of a paper clip&#10;&#10;AI-generated content may be incorrect.">
            <a:extLst>
              <a:ext uri="{FF2B5EF4-FFF2-40B4-BE49-F238E27FC236}">
                <a16:creationId xmlns:a16="http://schemas.microsoft.com/office/drawing/2014/main" id="{DE863921-B11F-4F3A-F2F2-658D514B8A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54386">
            <a:off x="1988592" y="4695086"/>
            <a:ext cx="809029" cy="932400"/>
          </a:xfrm>
          <a:prstGeom prst="rect">
            <a:avLst/>
          </a:prstGeom>
        </p:spPr>
      </p:pic>
      <p:pic>
        <p:nvPicPr>
          <p:cNvPr id="5" name="Clip" descr="A close up of a metal clip&#10;&#10;AI-generated content may be incorrect.">
            <a:extLst>
              <a:ext uri="{FF2B5EF4-FFF2-40B4-BE49-F238E27FC236}">
                <a16:creationId xmlns:a16="http://schemas.microsoft.com/office/drawing/2014/main" id="{FF5825D0-75BB-03B2-4119-001A992C4B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54719" y="-228749"/>
            <a:ext cx="1951498" cy="2051630"/>
          </a:xfrm>
          <a:prstGeom prst="rect">
            <a:avLst/>
          </a:prstGeom>
        </p:spPr>
      </p:pic>
      <p:pic>
        <p:nvPicPr>
          <p:cNvPr id="10" name="Clip">
            <a:extLst>
              <a:ext uri="{FF2B5EF4-FFF2-40B4-BE49-F238E27FC236}">
                <a16:creationId xmlns:a16="http://schemas.microsoft.com/office/drawing/2014/main" id="{3E4AC1D1-CE0F-1A8B-22D3-4BC72C6A845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21272023">
            <a:off x="8700449" y="315137"/>
            <a:ext cx="1969753" cy="1800000"/>
          </a:xfrm>
          <a:prstGeom prst="rect">
            <a:avLst/>
          </a:prstGeom>
        </p:spPr>
      </p:pic>
    </p:spTree>
    <p:extLst>
      <p:ext uri="{BB962C8B-B14F-4D97-AF65-F5344CB8AC3E}">
        <p14:creationId xmlns:p14="http://schemas.microsoft.com/office/powerpoint/2010/main" val="127050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ostIt" descr="A yellow post-it note&#10;&#10;AI-generated content may be incorrect.">
            <a:extLst>
              <a:ext uri="{FF2B5EF4-FFF2-40B4-BE49-F238E27FC236}">
                <a16:creationId xmlns:a16="http://schemas.microsoft.com/office/drawing/2014/main" id="{F05002D8-0D8D-FDA4-4B01-E92BA01FE4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12847">
            <a:off x="7455288" y="997327"/>
            <a:ext cx="3661587" cy="3638915"/>
          </a:xfrm>
          <a:prstGeom prst="rect">
            <a:avLst/>
          </a:prstGeom>
        </p:spPr>
      </p:pic>
      <p:pic>
        <p:nvPicPr>
          <p:cNvPr id="19" name="PostIt">
            <a:extLst>
              <a:ext uri="{FF2B5EF4-FFF2-40B4-BE49-F238E27FC236}">
                <a16:creationId xmlns:a16="http://schemas.microsoft.com/office/drawing/2014/main" id="{AA598129-87D0-B746-6D2D-58EE63DD9C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323629">
            <a:off x="6707693" y="3045059"/>
            <a:ext cx="3243463" cy="3226502"/>
          </a:xfrm>
          <a:prstGeom prst="rect">
            <a:avLst/>
          </a:prstGeom>
        </p:spPr>
      </p:pic>
      <p:pic>
        <p:nvPicPr>
          <p:cNvPr id="12" name="Tape" descr="A white tape on a black background&#10;&#10;AI-generated content may be incorrect.">
            <a:extLst>
              <a:ext uri="{FF2B5EF4-FFF2-40B4-BE49-F238E27FC236}">
                <a16:creationId xmlns:a16="http://schemas.microsoft.com/office/drawing/2014/main" id="{4E61C3C7-337C-9868-CA21-7F4B1D268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24890">
            <a:off x="3211832" y="5360297"/>
            <a:ext cx="3609334" cy="1385940"/>
          </a:xfrm>
          <a:prstGeom prst="rect">
            <a:avLst/>
          </a:prstGeom>
        </p:spPr>
      </p:pic>
      <p:sp>
        <p:nvSpPr>
          <p:cNvPr id="2" name="Slide Number">
            <a:extLst>
              <a:ext uri="{FF2B5EF4-FFF2-40B4-BE49-F238E27FC236}">
                <a16:creationId xmlns:a16="http://schemas.microsoft.com/office/drawing/2014/main" id="{FFEC6716-4501-A900-D3C2-D4681EC52A6E}"/>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15</a:t>
            </a:fld>
            <a:r>
              <a:rPr lang="en-GB" noProof="0" dirty="0"/>
              <a:t> | DIVERSITY, BELONGING AND INCLUSION​</a:t>
            </a:r>
          </a:p>
        </p:txBody>
      </p:sp>
      <p:sp>
        <p:nvSpPr>
          <p:cNvPr id="3" name="Page Title">
            <a:extLst>
              <a:ext uri="{FF2B5EF4-FFF2-40B4-BE49-F238E27FC236}">
                <a16:creationId xmlns:a16="http://schemas.microsoft.com/office/drawing/2014/main" id="{ABA351E1-90BA-BF79-9A68-DCE1A448553D}"/>
              </a:ext>
            </a:extLst>
          </p:cNvPr>
          <p:cNvSpPr txBox="1"/>
          <p:nvPr/>
        </p:nvSpPr>
        <p:spPr>
          <a:xfrm>
            <a:off x="587375" y="584200"/>
            <a:ext cx="8665555"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UNDERREPRESENTED GROUPS IN THE ARMY</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BA213A3B-2F7E-7FBF-42F5-A077D80C7FAB}"/>
              </a:ext>
            </a:extLst>
          </p:cNvPr>
          <p:cNvSpPr txBox="1"/>
          <p:nvPr/>
        </p:nvSpPr>
        <p:spPr>
          <a:xfrm>
            <a:off x="586802" y="1440000"/>
            <a:ext cx="2964234" cy="2677656"/>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What percentage of service personnel would you guess are:​</a:t>
            </a:r>
          </a:p>
          <a:p>
            <a:pPr marL="342900" indent="-342900">
              <a:spcAft>
                <a:spcPts val="1200"/>
              </a:spcAft>
              <a:buFont typeface="+mj-lt"/>
              <a:buAutoNum type="arabicPeriod"/>
            </a:pPr>
            <a:r>
              <a:rPr lang="en-GB" noProof="0" dirty="0">
                <a:latin typeface="Arial" panose="020B0604020202020204" pitchFamily="34" charset="0"/>
                <a:ea typeface="Calibri" panose="020F0502020204030204"/>
                <a:cs typeface="Arial" panose="020B0604020202020204" pitchFamily="34" charset="0"/>
              </a:rPr>
              <a:t>female? </a:t>
            </a:r>
          </a:p>
          <a:p>
            <a:pPr marL="342900" indent="-342900">
              <a:spcAft>
                <a:spcPts val="1200"/>
              </a:spcAft>
              <a:buFont typeface="+mj-lt"/>
              <a:buAutoNum type="arabicPeriod"/>
            </a:pPr>
            <a:r>
              <a:rPr lang="en-GB" noProof="0" dirty="0">
                <a:latin typeface="Arial" panose="020B0604020202020204" pitchFamily="34" charset="0"/>
                <a:ea typeface="Calibri" panose="020F0502020204030204"/>
                <a:cs typeface="Arial" panose="020B0604020202020204" pitchFamily="34" charset="0"/>
              </a:rPr>
              <a:t>from a global majority?</a:t>
            </a:r>
          </a:p>
          <a:p>
            <a:pPr marL="342900" indent="-342900">
              <a:spcAft>
                <a:spcPts val="1200"/>
              </a:spcAft>
              <a:buFont typeface="+mj-lt"/>
              <a:buAutoNum type="arabicPeriod"/>
            </a:pPr>
            <a:r>
              <a:rPr lang="en-GB" noProof="0" dirty="0">
                <a:latin typeface="Arial" panose="020B0604020202020204" pitchFamily="34" charset="0"/>
                <a:ea typeface="Calibri" panose="020F0502020204030204"/>
                <a:cs typeface="Arial" panose="020B0604020202020204" pitchFamily="34" charset="0"/>
              </a:rPr>
              <a:t>from a non-Christian religion such as Islam, Hinduism and Judaism?</a:t>
            </a:r>
          </a:p>
        </p:txBody>
      </p:sp>
      <p:pic>
        <p:nvPicPr>
          <p:cNvPr id="6" name="Photo">
            <a:extLst>
              <a:ext uri="{FF2B5EF4-FFF2-40B4-BE49-F238E27FC236}">
                <a16:creationId xmlns:a16="http://schemas.microsoft.com/office/drawing/2014/main" id="{2630D9C4-FAA5-17FE-9A78-935172EFA38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321288">
            <a:off x="3549612" y="1268857"/>
            <a:ext cx="4249412" cy="5005174"/>
          </a:xfrm>
          <a:prstGeom prst="rect">
            <a:avLst/>
          </a:prstGeom>
        </p:spPr>
      </p:pic>
      <p:pic>
        <p:nvPicPr>
          <p:cNvPr id="7" name="Photo">
            <a:extLst>
              <a:ext uri="{FF2B5EF4-FFF2-40B4-BE49-F238E27FC236}">
                <a16:creationId xmlns:a16="http://schemas.microsoft.com/office/drawing/2014/main" id="{C4BDC86B-C57B-D5D5-E153-2652792538A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592310">
            <a:off x="5027766" y="3248686"/>
            <a:ext cx="4300244" cy="5034087"/>
          </a:xfrm>
          <a:prstGeom prst="rect">
            <a:avLst/>
          </a:prstGeom>
        </p:spPr>
      </p:pic>
      <p:pic>
        <p:nvPicPr>
          <p:cNvPr id="10" name="Paper Clip" descr="A close up of a paper clip&#10;&#10;AI-generated content may be incorrect.">
            <a:extLst>
              <a:ext uri="{FF2B5EF4-FFF2-40B4-BE49-F238E27FC236}">
                <a16:creationId xmlns:a16="http://schemas.microsoft.com/office/drawing/2014/main" id="{4393C15C-6C74-6137-6B40-AA1AEAE7B8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174461">
            <a:off x="10383395" y="5152108"/>
            <a:ext cx="809029" cy="932400"/>
          </a:xfrm>
          <a:prstGeom prst="rect">
            <a:avLst/>
          </a:prstGeom>
        </p:spPr>
      </p:pic>
      <p:pic>
        <p:nvPicPr>
          <p:cNvPr id="13" name="Pin" descr="A close up of a thumbtack&#10;&#10;AI-generated content may be incorrect.">
            <a:extLst>
              <a:ext uri="{FF2B5EF4-FFF2-40B4-BE49-F238E27FC236}">
                <a16:creationId xmlns:a16="http://schemas.microsoft.com/office/drawing/2014/main" id="{F5A2ED7B-CE5D-311B-BC6E-B26A310EF8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64932">
            <a:off x="926337" y="5498497"/>
            <a:ext cx="645363" cy="612000"/>
          </a:xfrm>
          <a:prstGeom prst="rect">
            <a:avLst/>
          </a:prstGeom>
        </p:spPr>
      </p:pic>
      <p:grpSp>
        <p:nvGrpSpPr>
          <p:cNvPr id="14" name="Did You Know">
            <a:extLst>
              <a:ext uri="{FF2B5EF4-FFF2-40B4-BE49-F238E27FC236}">
                <a16:creationId xmlns:a16="http://schemas.microsoft.com/office/drawing/2014/main" id="{FD0C1351-C31D-5BB3-3B07-F8F646739F67}"/>
              </a:ext>
            </a:extLst>
          </p:cNvPr>
          <p:cNvGrpSpPr/>
          <p:nvPr/>
        </p:nvGrpSpPr>
        <p:grpSpPr>
          <a:xfrm>
            <a:off x="7923628" y="1021435"/>
            <a:ext cx="4653900" cy="4499706"/>
            <a:chOff x="3921889" y="2174400"/>
            <a:chExt cx="4043066" cy="3909109"/>
          </a:xfrm>
        </p:grpSpPr>
        <p:pic>
          <p:nvPicPr>
            <p:cNvPr id="15" name="Paper">
              <a:extLst>
                <a:ext uri="{FF2B5EF4-FFF2-40B4-BE49-F238E27FC236}">
                  <a16:creationId xmlns:a16="http://schemas.microsoft.com/office/drawing/2014/main" id="{815CEA6F-07B2-66FD-C1AA-14A17B71B6A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21298620">
              <a:off x="3921889" y="2174400"/>
              <a:ext cx="4043066" cy="3909109"/>
            </a:xfrm>
            <a:prstGeom prst="rect">
              <a:avLst/>
            </a:prstGeom>
          </p:spPr>
        </p:pic>
        <p:sp>
          <p:nvSpPr>
            <p:cNvPr id="16" name="Text">
              <a:extLst>
                <a:ext uri="{FF2B5EF4-FFF2-40B4-BE49-F238E27FC236}">
                  <a16:creationId xmlns:a16="http://schemas.microsoft.com/office/drawing/2014/main" id="{739AA09B-1BA0-9F8B-D82C-79A069A12C50}"/>
                </a:ext>
              </a:extLst>
            </p:cNvPr>
            <p:cNvSpPr txBox="1"/>
            <p:nvPr/>
          </p:nvSpPr>
          <p:spPr>
            <a:xfrm rot="21322755">
              <a:off x="4406820" y="2804745"/>
              <a:ext cx="2803971" cy="2544743"/>
            </a:xfrm>
            <a:prstGeom prst="rect">
              <a:avLst/>
            </a:prstGeom>
            <a:noFill/>
            <a:ln w="12700">
              <a:noFill/>
            </a:ln>
          </p:spPr>
          <p:txBody>
            <a:bodyPr wrap="square" lIns="216000" tIns="216000" rIns="216000" bIns="216000" numCol="1" spcCol="252000" rtlCol="0" anchor="t">
              <a:spAutoFit/>
            </a:bodyPr>
            <a:lstStyle/>
            <a:p>
              <a:pPr>
                <a:spcAft>
                  <a:spcPts val="1200"/>
                </a:spcAft>
              </a:pPr>
              <a:r>
                <a:rPr lang="en-GB" noProof="0" dirty="0">
                  <a:latin typeface="Arial" panose="020B0604020202020204" pitchFamily="34" charset="0"/>
                  <a:cs typeface="Arial" panose="020B0604020202020204" pitchFamily="34" charset="0"/>
                </a:rPr>
                <a:t>Underrepresented groups exist in every community. Women, people of global majority backgrounds and people with faith backgrounds in Islam, Hinduism and Judaism are underrepresented groups in the Army.</a:t>
              </a:r>
            </a:p>
          </p:txBody>
        </p:sp>
      </p:grpSp>
    </p:spTree>
    <p:extLst>
      <p:ext uri="{BB962C8B-B14F-4D97-AF65-F5344CB8AC3E}">
        <p14:creationId xmlns:p14="http://schemas.microsoft.com/office/powerpoint/2010/main" val="109908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6*min(max(#ppt_w*#ppt_h,.3),1)-7.4)/-.7*#ppt_w"/>
                                          </p:val>
                                        </p:tav>
                                        <p:tav tm="100000">
                                          <p:val>
                                            <p:strVal val="#ppt_w"/>
                                          </p:val>
                                        </p:tav>
                                      </p:tavLst>
                                    </p:anim>
                                    <p:anim calcmode="lin" valueType="num">
                                      <p:cBhvr>
                                        <p:cTn id="8" dur="500" fill="hold"/>
                                        <p:tgtEl>
                                          <p:spTgt spid="14"/>
                                        </p:tgtEl>
                                        <p:attrNameLst>
                                          <p:attrName>ppt_h</p:attrName>
                                        </p:attrNameLst>
                                      </p:cBhvr>
                                      <p:tavLst>
                                        <p:tav tm="0">
                                          <p:val>
                                            <p:strVal val="(6*min(max(#ppt_w*#ppt_h,.3),1)-7.4)/-.7*#ppt_h"/>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ostIt">
            <a:extLst>
              <a:ext uri="{FF2B5EF4-FFF2-40B4-BE49-F238E27FC236}">
                <a16:creationId xmlns:a16="http://schemas.microsoft.com/office/drawing/2014/main" id="{388113E0-DCD4-68B4-2160-D7F4BB2304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64337">
            <a:off x="3596667" y="2971611"/>
            <a:ext cx="3243463" cy="3226502"/>
          </a:xfrm>
          <a:prstGeom prst="rect">
            <a:avLst/>
          </a:prstGeom>
        </p:spPr>
      </p:pic>
      <p:pic>
        <p:nvPicPr>
          <p:cNvPr id="8" name="Photo">
            <a:extLst>
              <a:ext uri="{FF2B5EF4-FFF2-40B4-BE49-F238E27FC236}">
                <a16:creationId xmlns:a16="http://schemas.microsoft.com/office/drawing/2014/main" id="{6B45DF93-D09D-36C8-450B-6C5183533E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457910">
            <a:off x="8731536" y="1225491"/>
            <a:ext cx="4249411" cy="5039999"/>
          </a:xfrm>
          <a:prstGeom prst="rect">
            <a:avLst/>
          </a:prstGeom>
        </p:spPr>
      </p:pic>
      <p:pic>
        <p:nvPicPr>
          <p:cNvPr id="7" name="Photo">
            <a:extLst>
              <a:ext uri="{FF2B5EF4-FFF2-40B4-BE49-F238E27FC236}">
                <a16:creationId xmlns:a16="http://schemas.microsoft.com/office/drawing/2014/main" id="{BC11C45D-1419-DA4F-4005-69C63A3FA53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890321">
            <a:off x="8666463" y="1099201"/>
            <a:ext cx="4249411" cy="5040000"/>
          </a:xfrm>
          <a:prstGeom prst="rect">
            <a:avLst/>
          </a:prstGeom>
        </p:spPr>
      </p:pic>
      <p:sp>
        <p:nvSpPr>
          <p:cNvPr id="2" name="Slide Number">
            <a:extLst>
              <a:ext uri="{FF2B5EF4-FFF2-40B4-BE49-F238E27FC236}">
                <a16:creationId xmlns:a16="http://schemas.microsoft.com/office/drawing/2014/main" id="{5FC24141-3BA9-47E3-9569-BD9CD7DF3285}"/>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16</a:t>
            </a:fld>
            <a:r>
              <a:rPr lang="en-GB" noProof="0" dirty="0"/>
              <a:t> | DIVERSITY, BELONGING AND INCLUSION​</a:t>
            </a:r>
          </a:p>
        </p:txBody>
      </p:sp>
      <p:sp>
        <p:nvSpPr>
          <p:cNvPr id="3" name="Page Title">
            <a:extLst>
              <a:ext uri="{FF2B5EF4-FFF2-40B4-BE49-F238E27FC236}">
                <a16:creationId xmlns:a16="http://schemas.microsoft.com/office/drawing/2014/main" id="{AB66D8EC-E66D-3E3D-7F7B-888D28D12596}"/>
              </a:ext>
            </a:extLst>
          </p:cNvPr>
          <p:cNvSpPr txBox="1"/>
          <p:nvPr/>
        </p:nvSpPr>
        <p:spPr>
          <a:xfrm>
            <a:off x="587375" y="584200"/>
            <a:ext cx="8722557"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SUPPORTING UNDERREPRESENTED GROUPS</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9AC722C1-3E79-7A4D-CED1-3590FE7CDBBB}"/>
              </a:ext>
            </a:extLst>
          </p:cNvPr>
          <p:cNvSpPr txBox="1"/>
          <p:nvPr/>
        </p:nvSpPr>
        <p:spPr>
          <a:xfrm>
            <a:off x="586802" y="1440000"/>
            <a:ext cx="3204942" cy="2923877"/>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The Army is committed to supporting underrepresented groups within its organisation and is actively working to become more diverse and inclusive.</a:t>
            </a:r>
          </a:p>
          <a:p>
            <a:pPr>
              <a:spcAft>
                <a:spcPts val="1200"/>
              </a:spcAft>
            </a:pPr>
            <a:r>
              <a:rPr lang="en-GB" noProof="0" dirty="0">
                <a:latin typeface="Arial" panose="020B0604020202020204" pitchFamily="34" charset="0"/>
                <a:cs typeface="Arial" panose="020B0604020202020204" pitchFamily="34" charset="0"/>
              </a:rPr>
              <a:t>Can you think of ways underrepresented groups are supported at school or in</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your community?</a:t>
            </a:r>
            <a:endParaRPr lang="en-GB" noProof="0" dirty="0">
              <a:latin typeface="Arial" panose="020B0604020202020204" pitchFamily="34" charset="0"/>
              <a:ea typeface="Calibri" panose="020F0502020204030204"/>
              <a:cs typeface="Arial" panose="020B0604020202020204" pitchFamily="34" charset="0"/>
            </a:endParaRPr>
          </a:p>
        </p:txBody>
      </p:sp>
      <p:pic>
        <p:nvPicPr>
          <p:cNvPr id="5" name="Note Pad">
            <a:extLst>
              <a:ext uri="{FF2B5EF4-FFF2-40B4-BE49-F238E27FC236}">
                <a16:creationId xmlns:a16="http://schemas.microsoft.com/office/drawing/2014/main" id="{38EB6EA4-CF66-1607-D8C9-FEBC87D1905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296347">
            <a:off x="3908992" y="1205605"/>
            <a:ext cx="5713531" cy="6175897"/>
          </a:xfrm>
          <a:prstGeom prst="rect">
            <a:avLst/>
          </a:prstGeom>
        </p:spPr>
      </p:pic>
      <p:sp>
        <p:nvSpPr>
          <p:cNvPr id="6" name="Text">
            <a:extLst>
              <a:ext uri="{FF2B5EF4-FFF2-40B4-BE49-F238E27FC236}">
                <a16:creationId xmlns:a16="http://schemas.microsoft.com/office/drawing/2014/main" id="{F206A57D-CF17-341C-329E-6567E01696BD}"/>
              </a:ext>
            </a:extLst>
          </p:cNvPr>
          <p:cNvSpPr txBox="1"/>
          <p:nvPr/>
        </p:nvSpPr>
        <p:spPr>
          <a:xfrm rot="21147265">
            <a:off x="4828983" y="1842905"/>
            <a:ext cx="4046225" cy="3914094"/>
          </a:xfrm>
          <a:prstGeom prst="rect">
            <a:avLst/>
          </a:prstGeom>
          <a:noFill/>
          <a:ln w="12700">
            <a:noFill/>
          </a:ln>
        </p:spPr>
        <p:txBody>
          <a:bodyPr wrap="square" lIns="216000" tIns="216000" rIns="216000" bIns="216000" numCol="1" spcCol="252000" rtlCol="0" anchor="t">
            <a:spAutoFit/>
          </a:bodyPr>
          <a:lstStyle/>
          <a:p>
            <a:pPr>
              <a:spcAft>
                <a:spcPts val="1200"/>
              </a:spcAft>
            </a:pPr>
            <a:r>
              <a:rPr lang="en-GB" noProof="0" dirty="0">
                <a:latin typeface="Arial" panose="020B0604020202020204" pitchFamily="34" charset="0"/>
                <a:cs typeface="Arial" panose="020B0604020202020204" pitchFamily="34" charset="0"/>
              </a:rPr>
              <a:t>“...</a:t>
            </a:r>
            <a:r>
              <a:rPr lang="en-GB" b="1" noProof="0" dirty="0">
                <a:latin typeface="Arial" panose="020B0604020202020204" pitchFamily="34" charset="0"/>
                <a:cs typeface="Arial" panose="020B0604020202020204" pitchFamily="34" charset="0"/>
              </a:rPr>
              <a:t>our people are our greatest asset</a:t>
            </a:r>
            <a:r>
              <a:rPr lang="en-GB" noProof="0" dirty="0">
                <a:latin typeface="Arial" panose="020B0604020202020204" pitchFamily="34" charset="0"/>
                <a:cs typeface="Arial" panose="020B0604020202020204" pitchFamily="34" charset="0"/>
              </a:rPr>
              <a:t>, and if we are to </a:t>
            </a:r>
            <a:r>
              <a:rPr lang="en-GB" b="1" noProof="0" dirty="0">
                <a:latin typeface="Arial" panose="020B0604020202020204" pitchFamily="34" charset="0"/>
                <a:cs typeface="Arial" panose="020B0604020202020204" pitchFamily="34" charset="0"/>
              </a:rPr>
              <a:t>maximise the talent</a:t>
            </a:r>
            <a:r>
              <a:rPr lang="en-GB" noProof="0" dirty="0">
                <a:latin typeface="Arial" panose="020B0604020202020204" pitchFamily="34" charset="0"/>
                <a:cs typeface="Arial" panose="020B0604020202020204" pitchFamily="34" charset="0"/>
              </a:rPr>
              <a:t> of all our people we need to create a culture that is centred on respect and integrity…</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a department where everyone, regardless of background, </a:t>
            </a:r>
            <a:r>
              <a:rPr lang="en-GB" b="1" noProof="0" dirty="0">
                <a:latin typeface="Arial" panose="020B0604020202020204" pitchFamily="34" charset="0"/>
                <a:cs typeface="Arial" panose="020B0604020202020204" pitchFamily="34" charset="0"/>
              </a:rPr>
              <a:t>feels safe to give their best self</a:t>
            </a:r>
            <a:r>
              <a:rPr lang="en-GB" noProof="0" dirty="0">
                <a:latin typeface="Arial" panose="020B0604020202020204" pitchFamily="34" charset="0"/>
                <a:cs typeface="Arial" panose="020B0604020202020204" pitchFamily="34" charset="0"/>
              </a:rPr>
              <a:t>, have their effort and skills properly recognised, and their </a:t>
            </a:r>
            <a:r>
              <a:rPr lang="en-GB" b="1" noProof="0" dirty="0">
                <a:latin typeface="Arial" panose="020B0604020202020204" pitchFamily="34" charset="0"/>
                <a:cs typeface="Arial" panose="020B0604020202020204" pitchFamily="34" charset="0"/>
              </a:rPr>
              <a:t>individuality and experiences respected</a:t>
            </a:r>
            <a:r>
              <a:rPr lang="en-GB" noProof="0" dirty="0">
                <a:latin typeface="Arial" panose="020B0604020202020204" pitchFamily="34" charset="0"/>
                <a:cs typeface="Arial" panose="020B0604020202020204" pitchFamily="34" charset="0"/>
              </a:rPr>
              <a:t>”</a:t>
            </a:r>
          </a:p>
          <a:p>
            <a:pPr>
              <a:spcAft>
                <a:spcPts val="1200"/>
              </a:spcAft>
            </a:pPr>
            <a:r>
              <a:rPr lang="en-GB" noProof="0" dirty="0">
                <a:latin typeface="Arial" panose="020B0604020202020204" pitchFamily="34" charset="0"/>
                <a:cs typeface="Arial" panose="020B0604020202020204" pitchFamily="34" charset="0"/>
              </a:rPr>
              <a:t>– Ministry of Defence, 2023</a:t>
            </a:r>
          </a:p>
        </p:txBody>
      </p:sp>
      <p:pic>
        <p:nvPicPr>
          <p:cNvPr id="9" name="Paper Clip" descr="A pair of sticks on a black background&#10;&#10;AI-generated content may be incorrect.">
            <a:extLst>
              <a:ext uri="{FF2B5EF4-FFF2-40B4-BE49-F238E27FC236}">
                <a16:creationId xmlns:a16="http://schemas.microsoft.com/office/drawing/2014/main" id="{C297EF68-B462-7AE5-ACEB-7F8B6BB07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28587">
            <a:off x="10493166" y="1179438"/>
            <a:ext cx="426799" cy="931656"/>
          </a:xfrm>
          <a:prstGeom prst="rect">
            <a:avLst/>
          </a:prstGeom>
        </p:spPr>
      </p:pic>
      <p:pic>
        <p:nvPicPr>
          <p:cNvPr id="10" name="Pin">
            <a:extLst>
              <a:ext uri="{FF2B5EF4-FFF2-40B4-BE49-F238E27FC236}">
                <a16:creationId xmlns:a16="http://schemas.microsoft.com/office/drawing/2014/main" id="{668B6244-D596-4019-736C-8F6B5B6CE8C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5989356">
            <a:off x="1617735" y="5330585"/>
            <a:ext cx="432048" cy="396893"/>
          </a:xfrm>
          <a:prstGeom prst="rect">
            <a:avLst/>
          </a:prstGeom>
        </p:spPr>
      </p:pic>
      <p:pic>
        <p:nvPicPr>
          <p:cNvPr id="12" name="Pen" descr="A close up of a window&#10;&#10;AI-generated content may be incorrect.">
            <a:extLst>
              <a:ext uri="{FF2B5EF4-FFF2-40B4-BE49-F238E27FC236}">
                <a16:creationId xmlns:a16="http://schemas.microsoft.com/office/drawing/2014/main" id="{518EF66D-1F7C-56F3-FFDD-7993B9A67C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4111482">
            <a:off x="8608029" y="1801795"/>
            <a:ext cx="881442" cy="6858000"/>
          </a:xfrm>
          <a:prstGeom prst="rect">
            <a:avLst/>
          </a:prstGeom>
        </p:spPr>
      </p:pic>
      <p:pic>
        <p:nvPicPr>
          <p:cNvPr id="13" name="Paper Clip" descr="A close up of a paper clip&#10;&#10;AI-generated content may be incorrect.">
            <a:extLst>
              <a:ext uri="{FF2B5EF4-FFF2-40B4-BE49-F238E27FC236}">
                <a16:creationId xmlns:a16="http://schemas.microsoft.com/office/drawing/2014/main" id="{4832CD50-0CC9-13D8-7502-D548EE25D3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091689">
            <a:off x="10515898" y="272272"/>
            <a:ext cx="809029" cy="932400"/>
          </a:xfrm>
          <a:prstGeom prst="rect">
            <a:avLst/>
          </a:prstGeom>
        </p:spPr>
      </p:pic>
    </p:spTree>
    <p:extLst>
      <p:ext uri="{BB962C8B-B14F-4D97-AF65-F5344CB8AC3E}">
        <p14:creationId xmlns:p14="http://schemas.microsoft.com/office/powerpoint/2010/main" val="3704896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aper Clip" descr="A close up of a paper clip&#10;&#10;AI-generated content may be incorrect.">
            <a:extLst>
              <a:ext uri="{FF2B5EF4-FFF2-40B4-BE49-F238E27FC236}">
                <a16:creationId xmlns:a16="http://schemas.microsoft.com/office/drawing/2014/main" id="{2634E2E5-190D-C4B9-EDFC-BBBC469D17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55019">
            <a:off x="10250556" y="4945514"/>
            <a:ext cx="809029" cy="932400"/>
          </a:xfrm>
          <a:prstGeom prst="rect">
            <a:avLst/>
          </a:prstGeom>
        </p:spPr>
      </p:pic>
      <p:pic>
        <p:nvPicPr>
          <p:cNvPr id="36" name="Tape" descr="A white tape on a black background&#10;&#10;AI-generated content may be incorrect.">
            <a:extLst>
              <a:ext uri="{FF2B5EF4-FFF2-40B4-BE49-F238E27FC236}">
                <a16:creationId xmlns:a16="http://schemas.microsoft.com/office/drawing/2014/main" id="{863D7A24-8957-BD4A-773C-D97DC268F0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111924">
            <a:off x="9877468" y="2359430"/>
            <a:ext cx="2954902" cy="1620181"/>
          </a:xfrm>
          <a:prstGeom prst="rect">
            <a:avLst/>
          </a:prstGeom>
        </p:spPr>
      </p:pic>
      <p:sp>
        <p:nvSpPr>
          <p:cNvPr id="2" name="Slide Number">
            <a:extLst>
              <a:ext uri="{FF2B5EF4-FFF2-40B4-BE49-F238E27FC236}">
                <a16:creationId xmlns:a16="http://schemas.microsoft.com/office/drawing/2014/main" id="{B2C13700-3752-D3CD-183C-DC205FEFE1C2}"/>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17</a:t>
            </a:fld>
            <a:r>
              <a:rPr lang="en-GB" noProof="0" dirty="0"/>
              <a:t> | DIVERSITY, BELONGING AND INCLUSION​</a:t>
            </a:r>
          </a:p>
        </p:txBody>
      </p:sp>
      <p:sp>
        <p:nvSpPr>
          <p:cNvPr id="3" name="Page Title">
            <a:extLst>
              <a:ext uri="{FF2B5EF4-FFF2-40B4-BE49-F238E27FC236}">
                <a16:creationId xmlns:a16="http://schemas.microsoft.com/office/drawing/2014/main" id="{312BB725-D4C7-9C99-8656-5EBD0DBD9A5C}"/>
              </a:ext>
            </a:extLst>
          </p:cNvPr>
          <p:cNvSpPr txBox="1"/>
          <p:nvPr/>
        </p:nvSpPr>
        <p:spPr>
          <a:xfrm>
            <a:off x="587375" y="584200"/>
            <a:ext cx="482232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COMMUNITY NETWORKS</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0A70A287-B24D-CBFA-8F2A-1A330A8D1576}"/>
              </a:ext>
            </a:extLst>
          </p:cNvPr>
          <p:cNvSpPr txBox="1"/>
          <p:nvPr/>
        </p:nvSpPr>
        <p:spPr>
          <a:xfrm>
            <a:off x="586802" y="1440000"/>
            <a:ext cx="3408034" cy="2923877"/>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The Army supports underrepresented groups through community networks </a:t>
            </a:r>
            <a:r>
              <a:rPr lang="en-GB" b="1" dirty="0">
                <a:latin typeface="Arial"/>
                <a:cs typeface="Arial"/>
              </a:rPr>
              <a:t>– private </a:t>
            </a:r>
            <a:r>
              <a:rPr lang="en-GB" b="1" noProof="0" dirty="0">
                <a:latin typeface="Arial"/>
                <a:cs typeface="Arial"/>
              </a:rPr>
              <a:t>groups where similar people can meet, connect and discuss issues affecting them. This helps to build support and a feeling of belonging. </a:t>
            </a:r>
          </a:p>
          <a:p>
            <a:pPr>
              <a:spcAft>
                <a:spcPts val="1200"/>
              </a:spcAft>
            </a:pPr>
            <a:r>
              <a:rPr lang="en-GB" noProof="0" dirty="0">
                <a:latin typeface="Arial"/>
                <a:cs typeface="Arial"/>
              </a:rPr>
              <a:t>Examples of </a:t>
            </a:r>
            <a:r>
              <a:rPr lang="en-GB" dirty="0">
                <a:latin typeface="Arial"/>
                <a:cs typeface="Arial"/>
              </a:rPr>
              <a:t>community networks</a:t>
            </a:r>
            <a:r>
              <a:rPr lang="en-GB" noProof="0" dirty="0">
                <a:latin typeface="Arial"/>
                <a:cs typeface="Arial"/>
              </a:rPr>
              <a:t> include:</a:t>
            </a:r>
            <a:endParaRPr lang="en-GB" noProof="0" dirty="0">
              <a:latin typeface="Arial"/>
              <a:ea typeface="Calibri" panose="020F0502020204030204"/>
              <a:cs typeface="Arial"/>
            </a:endParaRPr>
          </a:p>
        </p:txBody>
      </p:sp>
      <p:pic>
        <p:nvPicPr>
          <p:cNvPr id="17" name="Paper" descr="A piece of lined paper&#10;&#10;AI-generated content may be incorrect.">
            <a:extLst>
              <a:ext uri="{FF2B5EF4-FFF2-40B4-BE49-F238E27FC236}">
                <a16:creationId xmlns:a16="http://schemas.microsoft.com/office/drawing/2014/main" id="{8C478127-0415-C8E2-FA03-02B6C66137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113333">
            <a:off x="11898080" y="2358567"/>
            <a:ext cx="5386535" cy="8481456"/>
          </a:xfrm>
          <a:prstGeom prst="rect">
            <a:avLst/>
          </a:prstGeom>
        </p:spPr>
      </p:pic>
      <p:grpSp>
        <p:nvGrpSpPr>
          <p:cNvPr id="19" name="1">
            <a:extLst>
              <a:ext uri="{FF2B5EF4-FFF2-40B4-BE49-F238E27FC236}">
                <a16:creationId xmlns:a16="http://schemas.microsoft.com/office/drawing/2014/main" id="{4CBE67FE-1187-EA4B-EBB8-B983797539D9}"/>
              </a:ext>
            </a:extLst>
          </p:cNvPr>
          <p:cNvGrpSpPr>
            <a:grpSpLocks noChangeAspect="1"/>
          </p:cNvGrpSpPr>
          <p:nvPr/>
        </p:nvGrpSpPr>
        <p:grpSpPr>
          <a:xfrm rot="182463">
            <a:off x="7454092" y="2959510"/>
            <a:ext cx="3361508" cy="3340693"/>
            <a:chOff x="8021624" y="2798089"/>
            <a:chExt cx="3361508" cy="3340693"/>
          </a:xfrm>
        </p:grpSpPr>
        <p:pic>
          <p:nvPicPr>
            <p:cNvPr id="20" name="PostIt 1">
              <a:extLst>
                <a:ext uri="{FF2B5EF4-FFF2-40B4-BE49-F238E27FC236}">
                  <a16:creationId xmlns:a16="http://schemas.microsoft.com/office/drawing/2014/main" id="{B5F3B3A8-2329-1015-E391-956C44E5C39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0648320">
              <a:off x="8021624" y="2798089"/>
              <a:ext cx="3361508" cy="3340693"/>
            </a:xfrm>
            <a:prstGeom prst="rect">
              <a:avLst/>
            </a:prstGeom>
          </p:spPr>
        </p:pic>
        <p:sp>
          <p:nvSpPr>
            <p:cNvPr id="21" name="Text 1">
              <a:extLst>
                <a:ext uri="{FF2B5EF4-FFF2-40B4-BE49-F238E27FC236}">
                  <a16:creationId xmlns:a16="http://schemas.microsoft.com/office/drawing/2014/main" id="{11AF24C5-8920-A540-8668-9F68EA26A03B}"/>
                </a:ext>
              </a:extLst>
            </p:cNvPr>
            <p:cNvSpPr txBox="1"/>
            <p:nvPr/>
          </p:nvSpPr>
          <p:spPr>
            <a:xfrm rot="21301496">
              <a:off x="8405809" y="3240978"/>
              <a:ext cx="2463108" cy="2529099"/>
            </a:xfrm>
            <a:prstGeom prst="rect">
              <a:avLst/>
            </a:prstGeom>
            <a:noFill/>
            <a:ln w="12700">
              <a:noFill/>
            </a:ln>
          </p:spPr>
          <p:txBody>
            <a:bodyPr wrap="square" lIns="216000" tIns="216000" rIns="216000" bIns="216000" numCol="1" spcCol="252000" rtlCol="0" anchor="t">
              <a:spAutoFit/>
            </a:bodyPr>
            <a:lstStyle/>
            <a:p>
              <a:pPr algn="ctr">
                <a:spcAft>
                  <a:spcPts val="1200"/>
                </a:spcAft>
                <a:buClr>
                  <a:srgbClr val="40474F"/>
                </a:buClr>
              </a:pPr>
              <a:r>
                <a:rPr lang="en-GB" sz="1400" b="1" noProof="0" dirty="0">
                  <a:solidFill>
                    <a:srgbClr val="40474F"/>
                  </a:solidFill>
                  <a:latin typeface="Arial" panose="020B0604020202020204" pitchFamily="34" charset="0"/>
                  <a:cs typeface="Arial" panose="020B0604020202020204" pitchFamily="34" charset="0"/>
                </a:rPr>
                <a:t>Army Multicultural Network</a:t>
              </a:r>
            </a:p>
            <a:p>
              <a:pPr algn="ctr">
                <a:spcAft>
                  <a:spcPts val="1200"/>
                </a:spcAft>
                <a:buClr>
                  <a:srgbClr val="40474F"/>
                </a:buClr>
              </a:pPr>
              <a:r>
                <a:rPr lang="en-GB" sz="1400" noProof="0" dirty="0">
                  <a:solidFill>
                    <a:srgbClr val="40474F"/>
                  </a:solidFill>
                  <a:latin typeface="Arial" panose="020B0604020202020204" pitchFamily="34" charset="0"/>
                  <a:cs typeface="Arial" panose="020B0604020202020204" pitchFamily="34" charset="0"/>
                </a:rPr>
                <a:t>A community for officers, soldiers and civil servants who identify as from global majority backgrounds and allies to discuss race, ethnicity and cultural heritage.</a:t>
              </a:r>
            </a:p>
          </p:txBody>
        </p:sp>
      </p:grpSp>
      <p:grpSp>
        <p:nvGrpSpPr>
          <p:cNvPr id="25" name="2">
            <a:extLst>
              <a:ext uri="{FF2B5EF4-FFF2-40B4-BE49-F238E27FC236}">
                <a16:creationId xmlns:a16="http://schemas.microsoft.com/office/drawing/2014/main" id="{3ECA971F-40BC-E3B8-28BB-055E6C195656}"/>
              </a:ext>
            </a:extLst>
          </p:cNvPr>
          <p:cNvGrpSpPr/>
          <p:nvPr/>
        </p:nvGrpSpPr>
        <p:grpSpPr>
          <a:xfrm>
            <a:off x="5179495" y="284266"/>
            <a:ext cx="3717476" cy="3663418"/>
            <a:chOff x="5490940" y="1013314"/>
            <a:chExt cx="3717476" cy="3504673"/>
          </a:xfrm>
        </p:grpSpPr>
        <p:pic>
          <p:nvPicPr>
            <p:cNvPr id="26" name="PostIt 2">
              <a:extLst>
                <a:ext uri="{FF2B5EF4-FFF2-40B4-BE49-F238E27FC236}">
                  <a16:creationId xmlns:a16="http://schemas.microsoft.com/office/drawing/2014/main" id="{47C78058-CA69-BE1B-F501-342C5D2EFC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191889">
              <a:off x="5490940" y="1013314"/>
              <a:ext cx="3717476" cy="3504673"/>
            </a:xfrm>
            <a:prstGeom prst="rect">
              <a:avLst/>
            </a:prstGeom>
          </p:spPr>
        </p:pic>
        <p:sp>
          <p:nvSpPr>
            <p:cNvPr id="27" name="Text 2">
              <a:extLst>
                <a:ext uri="{FF2B5EF4-FFF2-40B4-BE49-F238E27FC236}">
                  <a16:creationId xmlns:a16="http://schemas.microsoft.com/office/drawing/2014/main" id="{43D84CD8-E2F0-97DF-3AE2-975828E48467}"/>
                </a:ext>
              </a:extLst>
            </p:cNvPr>
            <p:cNvSpPr txBox="1"/>
            <p:nvPr/>
          </p:nvSpPr>
          <p:spPr>
            <a:xfrm rot="21436255">
              <a:off x="6155929" y="1658950"/>
              <a:ext cx="2381883" cy="2213400"/>
            </a:xfrm>
            <a:prstGeom prst="rect">
              <a:avLst/>
            </a:prstGeom>
            <a:noFill/>
            <a:ln w="12700">
              <a:noFill/>
            </a:ln>
          </p:spPr>
          <p:txBody>
            <a:bodyPr wrap="square" lIns="216000" tIns="216000" rIns="216000" bIns="216000" numCol="1" spcCol="252000" rtlCol="0" anchor="t">
              <a:spAutoFit/>
            </a:bodyPr>
            <a:lstStyle/>
            <a:p>
              <a:pPr algn="ctr">
                <a:spcAft>
                  <a:spcPts val="1200"/>
                </a:spcAft>
                <a:buClr>
                  <a:srgbClr val="40474F"/>
                </a:buClr>
              </a:pPr>
              <a:r>
                <a:rPr lang="en-GB" sz="1400" b="1" noProof="0" dirty="0">
                  <a:solidFill>
                    <a:srgbClr val="40474F"/>
                  </a:solidFill>
                  <a:latin typeface="Arial" panose="020B0604020202020204" pitchFamily="34" charset="0"/>
                  <a:cs typeface="Arial" panose="020B0604020202020204" pitchFamily="34" charset="0"/>
                </a:rPr>
                <a:t>Army Defence Fertility Network</a:t>
              </a:r>
            </a:p>
            <a:p>
              <a:pPr algn="ctr">
                <a:spcAft>
                  <a:spcPts val="1200"/>
                </a:spcAft>
                <a:buClr>
                  <a:srgbClr val="40474F"/>
                </a:buClr>
              </a:pPr>
              <a:r>
                <a:rPr lang="en-GB" sz="1400" noProof="0" dirty="0">
                  <a:solidFill>
                    <a:srgbClr val="40474F"/>
                  </a:solidFill>
                  <a:latin typeface="Arial" panose="020B0604020202020204" pitchFamily="34" charset="0"/>
                  <a:cs typeface="Arial" panose="020B0604020202020204" pitchFamily="34" charset="0"/>
                </a:rPr>
                <a:t>A group for UK Military individuals and couples to engage with others that have been on a fertility journey or are currently doing so.</a:t>
              </a:r>
              <a:endParaRPr lang="en-GB" sz="14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28" name="3">
            <a:extLst>
              <a:ext uri="{FF2B5EF4-FFF2-40B4-BE49-F238E27FC236}">
                <a16:creationId xmlns:a16="http://schemas.microsoft.com/office/drawing/2014/main" id="{544C763A-2FA0-32F1-D017-AA4A4C0239E2}"/>
              </a:ext>
            </a:extLst>
          </p:cNvPr>
          <p:cNvGrpSpPr/>
          <p:nvPr/>
        </p:nvGrpSpPr>
        <p:grpSpPr>
          <a:xfrm rot="600735">
            <a:off x="8379239" y="723516"/>
            <a:ext cx="2884878" cy="2866608"/>
            <a:chOff x="3136815" y="3091493"/>
            <a:chExt cx="2884878" cy="2866608"/>
          </a:xfrm>
        </p:grpSpPr>
        <p:pic>
          <p:nvPicPr>
            <p:cNvPr id="29" name="PostIt 3">
              <a:extLst>
                <a:ext uri="{FF2B5EF4-FFF2-40B4-BE49-F238E27FC236}">
                  <a16:creationId xmlns:a16="http://schemas.microsoft.com/office/drawing/2014/main" id="{10889FCB-39C4-CA71-E925-727F242917F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00097">
              <a:off x="3136815" y="3091493"/>
              <a:ext cx="2884878" cy="2866608"/>
            </a:xfrm>
            <a:prstGeom prst="rect">
              <a:avLst/>
            </a:prstGeom>
          </p:spPr>
        </p:pic>
        <p:sp>
          <p:nvSpPr>
            <p:cNvPr id="30" name="Text 3">
              <a:extLst>
                <a:ext uri="{FF2B5EF4-FFF2-40B4-BE49-F238E27FC236}">
                  <a16:creationId xmlns:a16="http://schemas.microsoft.com/office/drawing/2014/main" id="{E1269B81-2BBF-6520-A20A-4D56B92397E1}"/>
                </a:ext>
              </a:extLst>
            </p:cNvPr>
            <p:cNvSpPr txBox="1"/>
            <p:nvPr/>
          </p:nvSpPr>
          <p:spPr>
            <a:xfrm rot="51346">
              <a:off x="3325478" y="3366648"/>
              <a:ext cx="2537099" cy="2313656"/>
            </a:xfrm>
            <a:prstGeom prst="rect">
              <a:avLst/>
            </a:prstGeom>
            <a:noFill/>
            <a:ln w="12700">
              <a:noFill/>
            </a:ln>
          </p:spPr>
          <p:txBody>
            <a:bodyPr wrap="square" lIns="216000" tIns="216000" rIns="216000" bIns="216000" numCol="1" spcCol="252000" rtlCol="0" anchor="t">
              <a:spAutoFit/>
            </a:bodyPr>
            <a:lstStyle/>
            <a:p>
              <a:pPr algn="ctr">
                <a:spcAft>
                  <a:spcPts val="1200"/>
                </a:spcAft>
                <a:buClr>
                  <a:srgbClr val="40474F"/>
                </a:buClr>
              </a:pPr>
              <a:r>
                <a:rPr lang="en-GB" sz="1400" b="1" noProof="0" dirty="0">
                  <a:solidFill>
                    <a:srgbClr val="40474F"/>
                  </a:solidFill>
                  <a:latin typeface="Arial" panose="020B0604020202020204" pitchFamily="34" charset="0"/>
                  <a:cs typeface="Arial" panose="020B0604020202020204" pitchFamily="34" charset="0"/>
                </a:rPr>
                <a:t>Army LGBTQ+ Network</a:t>
              </a:r>
            </a:p>
            <a:p>
              <a:pPr algn="ctr">
                <a:spcAft>
                  <a:spcPts val="1200"/>
                </a:spcAft>
                <a:buClr>
                  <a:srgbClr val="40474F"/>
                </a:buClr>
              </a:pPr>
              <a:r>
                <a:rPr lang="en-GB" sz="1400" noProof="0" dirty="0">
                  <a:solidFill>
                    <a:srgbClr val="40474F"/>
                  </a:solidFill>
                  <a:latin typeface="Arial" panose="020B0604020202020204" pitchFamily="34" charset="0"/>
                  <a:cs typeface="Arial" panose="020B0604020202020204" pitchFamily="34" charset="0"/>
                </a:rPr>
                <a:t>The Army LGBTQ+ Network offers a space</a:t>
              </a:r>
              <a:br>
                <a:rPr lang="en-GB" sz="1400" noProof="0" dirty="0">
                  <a:solidFill>
                    <a:srgbClr val="40474F"/>
                  </a:solidFill>
                  <a:latin typeface="Arial" panose="020B0604020202020204" pitchFamily="34" charset="0"/>
                  <a:cs typeface="Arial" panose="020B0604020202020204" pitchFamily="34" charset="0"/>
                </a:rPr>
              </a:br>
              <a:r>
                <a:rPr lang="en-GB" sz="1400" noProof="0" dirty="0">
                  <a:solidFill>
                    <a:srgbClr val="40474F"/>
                  </a:solidFill>
                  <a:latin typeface="Arial" panose="020B0604020202020204" pitchFamily="34" charset="0"/>
                  <a:cs typeface="Arial" panose="020B0604020202020204" pitchFamily="34" charset="0"/>
                </a:rPr>
                <a:t>for LGBTQ+ soldiers to discuss issues affecting them, access support</a:t>
              </a:r>
              <a:br>
                <a:rPr lang="en-GB" sz="1400" noProof="0" dirty="0">
                  <a:solidFill>
                    <a:srgbClr val="40474F"/>
                  </a:solidFill>
                  <a:latin typeface="Arial" panose="020B0604020202020204" pitchFamily="34" charset="0"/>
                  <a:cs typeface="Arial" panose="020B0604020202020204" pitchFamily="34" charset="0"/>
                </a:rPr>
              </a:br>
              <a:r>
                <a:rPr lang="en-GB" sz="1400" noProof="0" dirty="0">
                  <a:solidFill>
                    <a:srgbClr val="40474F"/>
                  </a:solidFill>
                  <a:latin typeface="Arial" panose="020B0604020202020204" pitchFamily="34" charset="0"/>
                  <a:cs typeface="Arial" panose="020B0604020202020204" pitchFamily="34" charset="0"/>
                </a:rPr>
                <a:t>and advice and networking events.</a:t>
              </a:r>
            </a:p>
          </p:txBody>
        </p:sp>
      </p:grpSp>
      <p:grpSp>
        <p:nvGrpSpPr>
          <p:cNvPr id="32" name="4">
            <a:extLst>
              <a:ext uri="{FF2B5EF4-FFF2-40B4-BE49-F238E27FC236}">
                <a16:creationId xmlns:a16="http://schemas.microsoft.com/office/drawing/2014/main" id="{0844FDA2-D952-230E-A589-E64A7C1F5552}"/>
              </a:ext>
            </a:extLst>
          </p:cNvPr>
          <p:cNvGrpSpPr/>
          <p:nvPr/>
        </p:nvGrpSpPr>
        <p:grpSpPr>
          <a:xfrm>
            <a:off x="3997779" y="3093286"/>
            <a:ext cx="3471269" cy="3449775"/>
            <a:chOff x="4472105" y="3051695"/>
            <a:chExt cx="3471269" cy="3449775"/>
          </a:xfrm>
        </p:grpSpPr>
        <p:pic>
          <p:nvPicPr>
            <p:cNvPr id="31" name="PostIt" descr="A yellow post-it note&#10;&#10;AI-generated content may be incorrect.">
              <a:extLst>
                <a:ext uri="{FF2B5EF4-FFF2-40B4-BE49-F238E27FC236}">
                  <a16:creationId xmlns:a16="http://schemas.microsoft.com/office/drawing/2014/main" id="{1168D2E0-B153-D7E4-57DC-19425700B2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400369">
              <a:off x="4472105" y="3051695"/>
              <a:ext cx="3471269" cy="3449775"/>
            </a:xfrm>
            <a:prstGeom prst="rect">
              <a:avLst/>
            </a:prstGeom>
          </p:spPr>
        </p:pic>
        <p:sp>
          <p:nvSpPr>
            <p:cNvPr id="18" name="Body Large">
              <a:extLst>
                <a:ext uri="{FF2B5EF4-FFF2-40B4-BE49-F238E27FC236}">
                  <a16:creationId xmlns:a16="http://schemas.microsoft.com/office/drawing/2014/main" id="{649B1BB5-D6D9-B79B-C1AD-CD1B0B869C84}"/>
                </a:ext>
              </a:extLst>
            </p:cNvPr>
            <p:cNvSpPr txBox="1"/>
            <p:nvPr/>
          </p:nvSpPr>
          <p:spPr>
            <a:xfrm rot="473276">
              <a:off x="4995788" y="3749523"/>
              <a:ext cx="2416323" cy="2092881"/>
            </a:xfrm>
            <a:prstGeom prst="rect">
              <a:avLst/>
            </a:prstGeom>
            <a:noFill/>
          </p:spPr>
          <p:txBody>
            <a:bodyPr wrap="square" lIns="0" tIns="0" rIns="0" bIns="0" numCol="1" spcCol="180000" rtlCol="0" anchor="t">
              <a:spAutoFit/>
            </a:bodyPr>
            <a:lstStyle/>
            <a:p>
              <a:pPr algn="ctr">
                <a:spcAft>
                  <a:spcPts val="1200"/>
                </a:spcAft>
                <a:buClr>
                  <a:srgbClr val="40474F"/>
                </a:buClr>
              </a:pPr>
              <a:r>
                <a:rPr lang="en-GB" sz="1400" b="1" noProof="0" dirty="0">
                  <a:solidFill>
                    <a:srgbClr val="40474F"/>
                  </a:solidFill>
                  <a:latin typeface="Arial" panose="020B0604020202020204" pitchFamily="34" charset="0"/>
                  <a:cs typeface="Arial" panose="020B0604020202020204" pitchFamily="34" charset="0"/>
                </a:rPr>
                <a:t>Army Servicewoman’s Network</a:t>
              </a:r>
            </a:p>
            <a:p>
              <a:pPr algn="ctr">
                <a:spcAft>
                  <a:spcPts val="1200"/>
                </a:spcAft>
                <a:buClr>
                  <a:srgbClr val="40474F"/>
                </a:buClr>
              </a:pPr>
              <a:r>
                <a:rPr lang="en-GB" sz="1400" noProof="0" dirty="0">
                  <a:solidFill>
                    <a:srgbClr val="40474F"/>
                  </a:solidFill>
                  <a:latin typeface="Arial" panose="020B0604020202020204" pitchFamily="34" charset="0"/>
                  <a:cs typeface="Arial" panose="020B0604020202020204" pitchFamily="34" charset="0"/>
                </a:rPr>
                <a:t>A professional network that supports women of all ranks across the Army, both Regular and Reserve to develop and expand professional and personal interests, reaching their full potential.</a:t>
              </a:r>
              <a:endParaRPr lang="en-GB" sz="14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pic>
        <p:nvPicPr>
          <p:cNvPr id="35" name="Paper" descr="A piece of paper with a torn edge&#10;&#10;AI-generated content may be incorrect.">
            <a:extLst>
              <a:ext uri="{FF2B5EF4-FFF2-40B4-BE49-F238E27FC236}">
                <a16:creationId xmlns:a16="http://schemas.microsoft.com/office/drawing/2014/main" id="{94D5BF5D-2926-1889-3889-46DA6B0BF0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02929">
            <a:off x="8613868" y="-4014346"/>
            <a:ext cx="4544512" cy="4912276"/>
          </a:xfrm>
          <a:prstGeom prst="rect">
            <a:avLst/>
          </a:prstGeom>
        </p:spPr>
      </p:pic>
      <p:pic>
        <p:nvPicPr>
          <p:cNvPr id="37" name="Clip" descr="A close up of a metal clip&#10;&#10;AI-generated content may be incorrect.">
            <a:extLst>
              <a:ext uri="{FF2B5EF4-FFF2-40B4-BE49-F238E27FC236}">
                <a16:creationId xmlns:a16="http://schemas.microsoft.com/office/drawing/2014/main" id="{FB0B5F81-23DD-E696-4022-6BD16763C0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157372">
            <a:off x="3891267" y="1220356"/>
            <a:ext cx="1951498" cy="2051630"/>
          </a:xfrm>
          <a:prstGeom prst="rect">
            <a:avLst/>
          </a:prstGeom>
        </p:spPr>
      </p:pic>
      <p:pic>
        <p:nvPicPr>
          <p:cNvPr id="38" name="Paper Clip" descr="A close up of a paper clip&#10;&#10;AI-generated content may be incorrect.">
            <a:extLst>
              <a:ext uri="{FF2B5EF4-FFF2-40B4-BE49-F238E27FC236}">
                <a16:creationId xmlns:a16="http://schemas.microsoft.com/office/drawing/2014/main" id="{6B4AC049-BD09-788F-E0EE-7B9C50EEEE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547024" y="-375713"/>
            <a:ext cx="809029" cy="932400"/>
          </a:xfrm>
          <a:prstGeom prst="rect">
            <a:avLst/>
          </a:prstGeom>
        </p:spPr>
      </p:pic>
      <p:pic>
        <p:nvPicPr>
          <p:cNvPr id="41" name="Paper">
            <a:extLst>
              <a:ext uri="{FF2B5EF4-FFF2-40B4-BE49-F238E27FC236}">
                <a16:creationId xmlns:a16="http://schemas.microsoft.com/office/drawing/2014/main" id="{14DCBFC3-B29C-4A76-6968-43D15AA0973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21052106">
            <a:off x="-575592" y="-3935903"/>
            <a:ext cx="4909369" cy="4599935"/>
          </a:xfrm>
          <a:prstGeom prst="rect">
            <a:avLst/>
          </a:prstGeom>
        </p:spPr>
      </p:pic>
      <p:pic>
        <p:nvPicPr>
          <p:cNvPr id="5" name="Paper Clip">
            <a:extLst>
              <a:ext uri="{FF2B5EF4-FFF2-40B4-BE49-F238E27FC236}">
                <a16:creationId xmlns:a16="http://schemas.microsoft.com/office/drawing/2014/main" id="{2F2C4DB0-CC8E-F0CF-C969-C113A7F576F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rot="943365">
            <a:off x="2579387" y="4494708"/>
            <a:ext cx="1109395" cy="1041423"/>
          </a:xfrm>
          <a:prstGeom prst="rect">
            <a:avLst/>
          </a:prstGeom>
        </p:spPr>
      </p:pic>
    </p:spTree>
    <p:extLst>
      <p:ext uri="{BB962C8B-B14F-4D97-AF65-F5344CB8AC3E}">
        <p14:creationId xmlns:p14="http://schemas.microsoft.com/office/powerpoint/2010/main" val="105749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strVal val="(6*min(max(#ppt_w*#ppt_h,.3),1)-7.4)/-.7*#ppt_w"/>
                                          </p:val>
                                        </p:tav>
                                        <p:tav tm="100000">
                                          <p:val>
                                            <p:strVal val="#ppt_w"/>
                                          </p:val>
                                        </p:tav>
                                      </p:tavLst>
                                    </p:anim>
                                    <p:anim calcmode="lin" valueType="num">
                                      <p:cBhvr>
                                        <p:cTn id="16" dur="500" fill="hold"/>
                                        <p:tgtEl>
                                          <p:spTgt spid="25"/>
                                        </p:tgtEl>
                                        <p:attrNameLst>
                                          <p:attrName>ppt_h</p:attrName>
                                        </p:attrNameLst>
                                      </p:cBhvr>
                                      <p:tavLst>
                                        <p:tav tm="0">
                                          <p:val>
                                            <p:strVal val="(6*min(max(#ppt_w*#ppt_h,.3),1)-7.4)/-.7*#ppt_h"/>
                                          </p:val>
                                        </p:tav>
                                        <p:tav tm="100000">
                                          <p:val>
                                            <p:strVal val="#ppt_h"/>
                                          </p:val>
                                        </p:tav>
                                      </p:tavLst>
                                    </p:anim>
                                    <p:anim calcmode="lin" valueType="num">
                                      <p:cBhvr>
                                        <p:cTn id="17" dur="500" fill="hold"/>
                                        <p:tgtEl>
                                          <p:spTgt spid="25"/>
                                        </p:tgtEl>
                                        <p:attrNameLst>
                                          <p:attrName>ppt_x</p:attrName>
                                        </p:attrNameLst>
                                      </p:cBhvr>
                                      <p:tavLst>
                                        <p:tav tm="0">
                                          <p:val>
                                            <p:fltVal val="0.5"/>
                                          </p:val>
                                        </p:tav>
                                        <p:tav tm="100000">
                                          <p:val>
                                            <p:strVal val="#ppt_x"/>
                                          </p:val>
                                        </p:tav>
                                      </p:tavLst>
                                    </p:anim>
                                    <p:anim calcmode="lin" valueType="num">
                                      <p:cBhvr>
                                        <p:cTn id="18"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strVal val="(6*min(max(#ppt_w*#ppt_h,.3),1)-7.4)/-.7*#ppt_w"/>
                                          </p:val>
                                        </p:tav>
                                        <p:tav tm="100000">
                                          <p:val>
                                            <p:strVal val="#ppt_w"/>
                                          </p:val>
                                        </p:tav>
                                      </p:tavLst>
                                    </p:anim>
                                    <p:anim calcmode="lin" valueType="num">
                                      <p:cBhvr>
                                        <p:cTn id="24" dur="500" fill="hold"/>
                                        <p:tgtEl>
                                          <p:spTgt spid="28"/>
                                        </p:tgtEl>
                                        <p:attrNameLst>
                                          <p:attrName>ppt_h</p:attrName>
                                        </p:attrNameLst>
                                      </p:cBhvr>
                                      <p:tavLst>
                                        <p:tav tm="0">
                                          <p:val>
                                            <p:strVal val="(6*min(max(#ppt_w*#ppt_h,.3),1)-7.4)/-.7*#ppt_h"/>
                                          </p:val>
                                        </p:tav>
                                        <p:tav tm="100000">
                                          <p:val>
                                            <p:strVal val="#ppt_h"/>
                                          </p:val>
                                        </p:tav>
                                      </p:tavLst>
                                    </p:anim>
                                    <p:anim calcmode="lin" valueType="num">
                                      <p:cBhvr>
                                        <p:cTn id="25" dur="500" fill="hold"/>
                                        <p:tgtEl>
                                          <p:spTgt spid="28"/>
                                        </p:tgtEl>
                                        <p:attrNameLst>
                                          <p:attrName>ppt_x</p:attrName>
                                        </p:attrNameLst>
                                      </p:cBhvr>
                                      <p:tavLst>
                                        <p:tav tm="0">
                                          <p:val>
                                            <p:fltVal val="0.5"/>
                                          </p:val>
                                        </p:tav>
                                        <p:tav tm="100000">
                                          <p:val>
                                            <p:strVal val="#ppt_x"/>
                                          </p:val>
                                        </p:tav>
                                      </p:tavLst>
                                    </p:anim>
                                    <p:anim calcmode="lin" valueType="num">
                                      <p:cBhvr>
                                        <p:cTn id="26"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6*min(max(#ppt_w*#ppt_h,.3),1)-7.4)/-.7*#ppt_w"/>
                                          </p:val>
                                        </p:tav>
                                        <p:tav tm="100000">
                                          <p:val>
                                            <p:strVal val="#ppt_w"/>
                                          </p:val>
                                        </p:tav>
                                      </p:tavLst>
                                    </p:anim>
                                    <p:anim calcmode="lin" valueType="num">
                                      <p:cBhvr>
                                        <p:cTn id="32" dur="500" fill="hold"/>
                                        <p:tgtEl>
                                          <p:spTgt spid="32"/>
                                        </p:tgtEl>
                                        <p:attrNameLst>
                                          <p:attrName>ppt_h</p:attrName>
                                        </p:attrNameLst>
                                      </p:cBhvr>
                                      <p:tavLst>
                                        <p:tav tm="0">
                                          <p:val>
                                            <p:strVal val="(6*min(max(#ppt_w*#ppt_h,.3),1)-7.4)/-.7*#ppt_h"/>
                                          </p:val>
                                        </p:tav>
                                        <p:tav tm="100000">
                                          <p:val>
                                            <p:strVal val="#ppt_h"/>
                                          </p:val>
                                        </p:tav>
                                      </p:tavLst>
                                    </p:anim>
                                    <p:anim calcmode="lin" valueType="num">
                                      <p:cBhvr>
                                        <p:cTn id="33" dur="500" fill="hold"/>
                                        <p:tgtEl>
                                          <p:spTgt spid="32"/>
                                        </p:tgtEl>
                                        <p:attrNameLst>
                                          <p:attrName>ppt_x</p:attrName>
                                        </p:attrNameLst>
                                      </p:cBhvr>
                                      <p:tavLst>
                                        <p:tav tm="0">
                                          <p:val>
                                            <p:fltVal val="0.5"/>
                                          </p:val>
                                        </p:tav>
                                        <p:tav tm="100000">
                                          <p:val>
                                            <p:strVal val="#ppt_x"/>
                                          </p:val>
                                        </p:tav>
                                      </p:tavLst>
                                    </p:anim>
                                    <p:anim calcmode="lin" valueType="num">
                                      <p:cBhvr>
                                        <p:cTn id="34" dur="500" fill="hold"/>
                                        <p:tgtEl>
                                          <p:spTgt spid="3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per" descr="A piece of lined paper&#10;&#10;AI-generated content may be incorrect.">
            <a:extLst>
              <a:ext uri="{FF2B5EF4-FFF2-40B4-BE49-F238E27FC236}">
                <a16:creationId xmlns:a16="http://schemas.microsoft.com/office/drawing/2014/main" id="{AF36DA39-367B-E84A-7BC4-02778B94B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94759">
            <a:off x="6293068" y="5839405"/>
            <a:ext cx="4534586" cy="7140006"/>
          </a:xfrm>
          <a:prstGeom prst="rect">
            <a:avLst/>
          </a:prstGeom>
        </p:spPr>
      </p:pic>
      <p:pic>
        <p:nvPicPr>
          <p:cNvPr id="35" name="Paper Clip" descr="A close up of a paper clip&#10;&#10;AI-generated content may be incorrect.">
            <a:extLst>
              <a:ext uri="{FF2B5EF4-FFF2-40B4-BE49-F238E27FC236}">
                <a16:creationId xmlns:a16="http://schemas.microsoft.com/office/drawing/2014/main" id="{B928D7E6-6DC3-797C-AD4F-694269E2A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04505">
            <a:off x="3071531" y="2618437"/>
            <a:ext cx="809029" cy="932400"/>
          </a:xfrm>
          <a:prstGeom prst="rect">
            <a:avLst/>
          </a:prstGeom>
        </p:spPr>
      </p:pic>
      <p:pic>
        <p:nvPicPr>
          <p:cNvPr id="36" name="Paper Clip" descr="A close up of a paper clip&#10;&#10;AI-generated content may be incorrect.">
            <a:extLst>
              <a:ext uri="{FF2B5EF4-FFF2-40B4-BE49-F238E27FC236}">
                <a16:creationId xmlns:a16="http://schemas.microsoft.com/office/drawing/2014/main" id="{DAC3A534-5F65-76B8-6105-5D538EC38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85440">
            <a:off x="5118397" y="1427935"/>
            <a:ext cx="809029" cy="932400"/>
          </a:xfrm>
          <a:prstGeom prst="rect">
            <a:avLst/>
          </a:prstGeom>
        </p:spPr>
      </p:pic>
      <p:pic>
        <p:nvPicPr>
          <p:cNvPr id="43" name="Paper Clip" descr="A close up of a paper clip&#10;&#10;AI-generated content may be incorrect.">
            <a:extLst>
              <a:ext uri="{FF2B5EF4-FFF2-40B4-BE49-F238E27FC236}">
                <a16:creationId xmlns:a16="http://schemas.microsoft.com/office/drawing/2014/main" id="{85FB8236-746B-B73A-3D6D-4A1FE9D35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1683451" y="5197060"/>
            <a:ext cx="809029" cy="932400"/>
          </a:xfrm>
          <a:prstGeom prst="rect">
            <a:avLst/>
          </a:prstGeom>
        </p:spPr>
      </p:pic>
      <p:pic>
        <p:nvPicPr>
          <p:cNvPr id="34" name="PostIt">
            <a:extLst>
              <a:ext uri="{FF2B5EF4-FFF2-40B4-BE49-F238E27FC236}">
                <a16:creationId xmlns:a16="http://schemas.microsoft.com/office/drawing/2014/main" id="{B55DBDFC-92A8-A553-108D-4C08AEDCCC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67847">
            <a:off x="4924353" y="4995723"/>
            <a:ext cx="3172352" cy="3155763"/>
          </a:xfrm>
          <a:prstGeom prst="rect">
            <a:avLst/>
          </a:prstGeom>
        </p:spPr>
      </p:pic>
      <p:pic>
        <p:nvPicPr>
          <p:cNvPr id="31" name="Paper">
            <a:extLst>
              <a:ext uri="{FF2B5EF4-FFF2-40B4-BE49-F238E27FC236}">
                <a16:creationId xmlns:a16="http://schemas.microsoft.com/office/drawing/2014/main" id="{178923E2-AEB1-B428-1F34-EF7B6CF3BB3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784026">
            <a:off x="9479605" y="-2492859"/>
            <a:ext cx="5283973" cy="4950928"/>
          </a:xfrm>
          <a:prstGeom prst="rect">
            <a:avLst/>
          </a:prstGeom>
        </p:spPr>
      </p:pic>
      <p:sp>
        <p:nvSpPr>
          <p:cNvPr id="2" name="Slide Number">
            <a:extLst>
              <a:ext uri="{FF2B5EF4-FFF2-40B4-BE49-F238E27FC236}">
                <a16:creationId xmlns:a16="http://schemas.microsoft.com/office/drawing/2014/main" id="{D420D946-26E0-4F5D-4CCA-B1919204570A}"/>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18</a:t>
            </a:fld>
            <a:r>
              <a:rPr lang="en-GB" noProof="0" dirty="0"/>
              <a:t> | DIVERSITY, BELONGING AND INCLUSION​</a:t>
            </a:r>
          </a:p>
        </p:txBody>
      </p:sp>
      <p:sp>
        <p:nvSpPr>
          <p:cNvPr id="3" name="Page Title">
            <a:extLst>
              <a:ext uri="{FF2B5EF4-FFF2-40B4-BE49-F238E27FC236}">
                <a16:creationId xmlns:a16="http://schemas.microsoft.com/office/drawing/2014/main" id="{81C8A884-619A-DACE-A7E6-A06720B51855}"/>
              </a:ext>
            </a:extLst>
          </p:cNvPr>
          <p:cNvSpPr txBox="1"/>
          <p:nvPr/>
        </p:nvSpPr>
        <p:spPr>
          <a:xfrm>
            <a:off x="587375" y="584200"/>
            <a:ext cx="843536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COMMUNITY NETWORKS: TIME TO REFLECT</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1AAEEB18-D215-C9D4-B103-6925EA801F69}"/>
              </a:ext>
            </a:extLst>
          </p:cNvPr>
          <p:cNvSpPr txBox="1"/>
          <p:nvPr/>
        </p:nvSpPr>
        <p:spPr>
          <a:xfrm>
            <a:off x="586802" y="1440000"/>
            <a:ext cx="3408034" cy="276999"/>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Three, two, one…over to you!</a:t>
            </a:r>
            <a:endParaRPr lang="en-GB" noProof="0" dirty="0">
              <a:latin typeface="Arial" panose="020B0604020202020204" pitchFamily="34" charset="0"/>
              <a:ea typeface="Calibri" panose="020F0502020204030204"/>
              <a:cs typeface="Arial" panose="020B0604020202020204" pitchFamily="34" charset="0"/>
            </a:endParaRPr>
          </a:p>
        </p:txBody>
      </p:sp>
      <p:grpSp>
        <p:nvGrpSpPr>
          <p:cNvPr id="27" name="1">
            <a:extLst>
              <a:ext uri="{FF2B5EF4-FFF2-40B4-BE49-F238E27FC236}">
                <a16:creationId xmlns:a16="http://schemas.microsoft.com/office/drawing/2014/main" id="{5A81E2B8-41FD-7A51-A26F-6B3224D8AD1E}"/>
              </a:ext>
            </a:extLst>
          </p:cNvPr>
          <p:cNvGrpSpPr/>
          <p:nvPr/>
        </p:nvGrpSpPr>
        <p:grpSpPr>
          <a:xfrm>
            <a:off x="181638" y="2041872"/>
            <a:ext cx="3320337" cy="3294014"/>
            <a:chOff x="181638" y="2041872"/>
            <a:chExt cx="3320337" cy="3294014"/>
          </a:xfrm>
        </p:grpSpPr>
        <p:pic>
          <p:nvPicPr>
            <p:cNvPr id="15" name="PostIt">
              <a:extLst>
                <a:ext uri="{FF2B5EF4-FFF2-40B4-BE49-F238E27FC236}">
                  <a16:creationId xmlns:a16="http://schemas.microsoft.com/office/drawing/2014/main" id="{35C703F2-B5BE-5F86-DD90-28012C54710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102267">
              <a:off x="181638" y="2041872"/>
              <a:ext cx="3320337" cy="3294014"/>
            </a:xfrm>
            <a:prstGeom prst="rect">
              <a:avLst/>
            </a:prstGeom>
          </p:spPr>
        </p:pic>
        <p:sp>
          <p:nvSpPr>
            <p:cNvPr id="13" name="Text">
              <a:extLst>
                <a:ext uri="{FF2B5EF4-FFF2-40B4-BE49-F238E27FC236}">
                  <a16:creationId xmlns:a16="http://schemas.microsoft.com/office/drawing/2014/main" id="{79B86652-D0A2-4D9B-6F64-B200788158D6}"/>
                </a:ext>
              </a:extLst>
            </p:cNvPr>
            <p:cNvSpPr txBox="1"/>
            <p:nvPr/>
          </p:nvSpPr>
          <p:spPr>
            <a:xfrm rot="21420132">
              <a:off x="486458" y="2311825"/>
              <a:ext cx="2724238" cy="2621432"/>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3600" b="1" noProof="0" dirty="0">
                  <a:solidFill>
                    <a:srgbClr val="40474F"/>
                  </a:solidFill>
                  <a:latin typeface="Arial" panose="020B0604020202020204" pitchFamily="34" charset="0"/>
                  <a:cs typeface="Arial" panose="020B0604020202020204" pitchFamily="34" charset="0"/>
                </a:rPr>
                <a:t>3.</a:t>
              </a:r>
            </a:p>
            <a:p>
              <a:pPr>
                <a:spcAft>
                  <a:spcPts val="1200"/>
                </a:spcAft>
              </a:pPr>
              <a:r>
                <a:rPr lang="en-GB" sz="1600" b="1" noProof="0" dirty="0">
                  <a:solidFill>
                    <a:srgbClr val="40474F"/>
                  </a:solidFill>
                  <a:latin typeface="Arial" panose="020B0604020202020204" pitchFamily="34" charset="0"/>
                  <a:cs typeface="Arial" panose="020B0604020202020204" pitchFamily="34" charset="0"/>
                </a:rPr>
                <a:t>List three reasons </a:t>
              </a:r>
              <a:r>
                <a:rPr lang="en-GB" sz="1600" noProof="0" dirty="0">
                  <a:solidFill>
                    <a:srgbClr val="40474F"/>
                  </a:solidFill>
                  <a:latin typeface="Arial" panose="020B0604020202020204" pitchFamily="34" charset="0"/>
                  <a:cs typeface="Arial" panose="020B0604020202020204" pitchFamily="34" charset="0"/>
                </a:rPr>
                <a:t>why</a:t>
              </a:r>
              <a:br>
                <a:rPr lang="en-GB" sz="1600" noProof="0" dirty="0">
                  <a:solidFill>
                    <a:srgbClr val="40474F"/>
                  </a:solidFill>
                  <a:latin typeface="Arial" panose="020B0604020202020204" pitchFamily="34" charset="0"/>
                  <a:cs typeface="Arial" panose="020B0604020202020204" pitchFamily="34" charset="0"/>
                </a:rPr>
              </a:br>
              <a:r>
                <a:rPr lang="en-GB" sz="1600" noProof="0" dirty="0">
                  <a:solidFill>
                    <a:srgbClr val="40474F"/>
                  </a:solidFill>
                  <a:latin typeface="Arial" panose="020B0604020202020204" pitchFamily="34" charset="0"/>
                  <a:cs typeface="Arial" panose="020B0604020202020204" pitchFamily="34" charset="0"/>
                </a:rPr>
                <a:t>you think community networks are an important part of the Army being an inclusive and diverse organisation. </a:t>
              </a:r>
            </a:p>
          </p:txBody>
        </p:sp>
      </p:grpSp>
      <p:grpSp>
        <p:nvGrpSpPr>
          <p:cNvPr id="26" name="2">
            <a:extLst>
              <a:ext uri="{FF2B5EF4-FFF2-40B4-BE49-F238E27FC236}">
                <a16:creationId xmlns:a16="http://schemas.microsoft.com/office/drawing/2014/main" id="{8EF896D2-5462-58F8-C521-EE0AF301EEAF}"/>
              </a:ext>
            </a:extLst>
          </p:cNvPr>
          <p:cNvGrpSpPr/>
          <p:nvPr/>
        </p:nvGrpSpPr>
        <p:grpSpPr>
          <a:xfrm>
            <a:off x="3064022" y="1778986"/>
            <a:ext cx="5235790" cy="5035892"/>
            <a:chOff x="3064022" y="1700275"/>
            <a:chExt cx="5235790" cy="5035892"/>
          </a:xfrm>
        </p:grpSpPr>
        <p:pic>
          <p:nvPicPr>
            <p:cNvPr id="7" name="Paper" descr="A piece of lined paper&#10;&#10;AI-generated content may be incorrect.">
              <a:extLst>
                <a:ext uri="{FF2B5EF4-FFF2-40B4-BE49-F238E27FC236}">
                  <a16:creationId xmlns:a16="http://schemas.microsoft.com/office/drawing/2014/main" id="{81656E72-6A68-332C-A2F7-B6C5C97F84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1433">
              <a:off x="3064022" y="1700275"/>
              <a:ext cx="5235790" cy="5035892"/>
            </a:xfrm>
            <a:prstGeom prst="rect">
              <a:avLst/>
            </a:prstGeom>
          </p:spPr>
        </p:pic>
        <p:sp>
          <p:nvSpPr>
            <p:cNvPr id="14" name="Text">
              <a:extLst>
                <a:ext uri="{FF2B5EF4-FFF2-40B4-BE49-F238E27FC236}">
                  <a16:creationId xmlns:a16="http://schemas.microsoft.com/office/drawing/2014/main" id="{87D12F39-FEF4-8DF8-EDAA-1C3D0F347FEF}"/>
                </a:ext>
              </a:extLst>
            </p:cNvPr>
            <p:cNvSpPr txBox="1"/>
            <p:nvPr/>
          </p:nvSpPr>
          <p:spPr>
            <a:xfrm rot="205791">
              <a:off x="3516492" y="2155798"/>
              <a:ext cx="3794686" cy="376020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3600" b="1" noProof="0" dirty="0">
                  <a:latin typeface="Arial" panose="020B0604020202020204" pitchFamily="34" charset="0"/>
                  <a:cs typeface="Arial" panose="020B0604020202020204" pitchFamily="34" charset="0"/>
                </a:rPr>
                <a:t>2.</a:t>
              </a:r>
            </a:p>
            <a:p>
              <a:pPr>
                <a:spcAft>
                  <a:spcPts val="1200"/>
                </a:spcAft>
              </a:pPr>
              <a:r>
                <a:rPr lang="en-GB" sz="1600" b="1" noProof="0" dirty="0">
                  <a:latin typeface="Arial" panose="020B0604020202020204" pitchFamily="34" charset="0"/>
                  <a:cs typeface="Arial" panose="020B0604020202020204" pitchFamily="34" charset="0"/>
                </a:rPr>
                <a:t>Think of two similar groups</a:t>
              </a:r>
              <a:r>
                <a:rPr lang="en-GB" sz="1600" noProof="0" dirty="0">
                  <a:latin typeface="Arial" panose="020B0604020202020204" pitchFamily="34" charset="0"/>
                  <a:cs typeface="Arial" panose="020B0604020202020204" pitchFamily="34" charset="0"/>
                </a:rPr>
                <a:t> that support underrepresented groups</a:t>
              </a:r>
              <a:br>
                <a:rPr lang="en-GB" sz="1600" noProof="0" dirty="0">
                  <a:latin typeface="Arial" panose="020B0604020202020204" pitchFamily="34" charset="0"/>
                  <a:cs typeface="Arial" panose="020B0604020202020204" pitchFamily="34" charset="0"/>
                </a:rPr>
              </a:br>
              <a:r>
                <a:rPr lang="en-GB" sz="1600" noProof="0" dirty="0">
                  <a:latin typeface="Arial" panose="020B0604020202020204" pitchFamily="34" charset="0"/>
                  <a:cs typeface="Arial" panose="020B0604020202020204" pitchFamily="34" charset="0"/>
                </a:rPr>
                <a:t>at school, in your wider community, or in the wider world.</a:t>
              </a:r>
            </a:p>
            <a:p>
              <a:pPr>
                <a:spcAft>
                  <a:spcPts val="1200"/>
                </a:spcAft>
              </a:pPr>
              <a:r>
                <a:rPr lang="en-GB" sz="1600" b="1" noProof="0" dirty="0">
                  <a:latin typeface="Arial" panose="020B0604020202020204" pitchFamily="34" charset="0"/>
                  <a:cs typeface="Arial" panose="020B0604020202020204" pitchFamily="34" charset="0"/>
                </a:rPr>
                <a:t>Extension: </a:t>
              </a:r>
              <a:r>
                <a:rPr lang="en-GB" sz="1600" noProof="0" dirty="0">
                  <a:latin typeface="Arial" panose="020B0604020202020204" pitchFamily="34" charset="0"/>
                  <a:cs typeface="Arial" panose="020B0604020202020204" pitchFamily="34" charset="0"/>
                </a:rPr>
                <a:t>Reflect on what leadership qualities help these groups thrive. Could you apply these qualities in your own environment to make it more inclusive? Share your thoughts with a partner!</a:t>
              </a:r>
            </a:p>
          </p:txBody>
        </p:sp>
      </p:grpSp>
      <p:grpSp>
        <p:nvGrpSpPr>
          <p:cNvPr id="5" name="3">
            <a:extLst>
              <a:ext uri="{FF2B5EF4-FFF2-40B4-BE49-F238E27FC236}">
                <a16:creationId xmlns:a16="http://schemas.microsoft.com/office/drawing/2014/main" id="{BD8E9129-6882-B234-7D93-F6F8E8EC19A5}"/>
              </a:ext>
            </a:extLst>
          </p:cNvPr>
          <p:cNvGrpSpPr/>
          <p:nvPr/>
        </p:nvGrpSpPr>
        <p:grpSpPr>
          <a:xfrm rot="207195">
            <a:off x="6783044" y="888199"/>
            <a:ext cx="6539006" cy="9490731"/>
            <a:chOff x="6957604" y="888199"/>
            <a:chExt cx="6539006" cy="9490731"/>
          </a:xfrm>
        </p:grpSpPr>
        <p:pic>
          <p:nvPicPr>
            <p:cNvPr id="17" name="Paper" descr="A piece of white paper with a torn edge&#10;&#10;AI-generated content may be incorrect.">
              <a:extLst>
                <a:ext uri="{FF2B5EF4-FFF2-40B4-BE49-F238E27FC236}">
                  <a16:creationId xmlns:a16="http://schemas.microsoft.com/office/drawing/2014/main" id="{279646FF-A8B2-D723-973A-83881214E1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017289">
              <a:off x="6957604" y="888199"/>
              <a:ext cx="6539006" cy="9490731"/>
            </a:xfrm>
            <a:prstGeom prst="rect">
              <a:avLst/>
            </a:prstGeom>
          </p:spPr>
        </p:pic>
        <p:pic>
          <p:nvPicPr>
            <p:cNvPr id="25" name="cloud">
              <a:extLst>
                <a:ext uri="{FF2B5EF4-FFF2-40B4-BE49-F238E27FC236}">
                  <a16:creationId xmlns:a16="http://schemas.microsoft.com/office/drawing/2014/main" id="{D3627C14-E494-8426-9197-778ACDC8FE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000179">
              <a:off x="8040296" y="3455483"/>
              <a:ext cx="4182797" cy="2819863"/>
            </a:xfrm>
            <a:prstGeom prst="rect">
              <a:avLst/>
            </a:prstGeom>
          </p:spPr>
        </p:pic>
        <p:sp>
          <p:nvSpPr>
            <p:cNvPr id="18" name="Text">
              <a:extLst>
                <a:ext uri="{FF2B5EF4-FFF2-40B4-BE49-F238E27FC236}">
                  <a16:creationId xmlns:a16="http://schemas.microsoft.com/office/drawing/2014/main" id="{70C0BEDA-02D6-084B-0055-8010534D8ADA}"/>
                </a:ext>
              </a:extLst>
            </p:cNvPr>
            <p:cNvSpPr txBox="1"/>
            <p:nvPr/>
          </p:nvSpPr>
          <p:spPr>
            <a:xfrm rot="21063473">
              <a:off x="7727678" y="1467175"/>
              <a:ext cx="3732140" cy="2128990"/>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3600" b="1" noProof="0" dirty="0">
                  <a:latin typeface="Arial" panose="020B0604020202020204" pitchFamily="34" charset="0"/>
                  <a:cs typeface="Arial" panose="020B0604020202020204" pitchFamily="34" charset="0"/>
                </a:rPr>
                <a:t>1.</a:t>
              </a:r>
            </a:p>
            <a:p>
              <a:pPr>
                <a:spcAft>
                  <a:spcPts val="1200"/>
                </a:spcAft>
              </a:pPr>
              <a:r>
                <a:rPr lang="en-GB" sz="1600" b="1" noProof="0" dirty="0">
                  <a:latin typeface="Arial" panose="020B0604020202020204" pitchFamily="34" charset="0"/>
                  <a:cs typeface="Arial" panose="020B0604020202020204" pitchFamily="34" charset="0"/>
                </a:rPr>
                <a:t>Choose one word </a:t>
              </a:r>
              <a:r>
                <a:rPr lang="en-GB" sz="1600" noProof="0" dirty="0">
                  <a:latin typeface="Arial" panose="020B0604020202020204" pitchFamily="34" charset="0"/>
                  <a:cs typeface="Arial" panose="020B0604020202020204" pitchFamily="34" charset="0"/>
                </a:rPr>
                <a:t>below to write a sentence explaining why you think supporting underrepresented groups is important:</a:t>
              </a:r>
            </a:p>
          </p:txBody>
        </p:sp>
      </p:grpSp>
      <p:sp>
        <p:nvSpPr>
          <p:cNvPr id="19" name="Text">
            <a:extLst>
              <a:ext uri="{FF2B5EF4-FFF2-40B4-BE49-F238E27FC236}">
                <a16:creationId xmlns:a16="http://schemas.microsoft.com/office/drawing/2014/main" id="{579D128D-BF50-9C30-6C7D-825A80F0A8BB}"/>
              </a:ext>
            </a:extLst>
          </p:cNvPr>
          <p:cNvSpPr txBox="1"/>
          <p:nvPr/>
        </p:nvSpPr>
        <p:spPr>
          <a:xfrm rot="21270668">
            <a:off x="8286389" y="4144097"/>
            <a:ext cx="1438096" cy="682440"/>
          </a:xfrm>
          <a:prstGeom prst="rect">
            <a:avLst/>
          </a:prstGeom>
          <a:noFill/>
          <a:ln w="12700">
            <a:noFill/>
          </a:ln>
        </p:spPr>
        <p:txBody>
          <a:bodyPr wrap="none" lIns="216000" tIns="216000" rIns="216000" bIns="216000" numCol="1" spcCol="252000" rtlCol="0" anchor="t">
            <a:spAutoFit/>
          </a:bodyPr>
          <a:lstStyle/>
          <a:p>
            <a:pPr algn="ctr">
              <a:spcAft>
                <a:spcPts val="1200"/>
              </a:spcAft>
            </a:pPr>
            <a:r>
              <a:rPr lang="en-GB" sz="1600" b="1" noProof="0" dirty="0">
                <a:latin typeface="Arial" panose="020B0604020202020204" pitchFamily="34" charset="0"/>
                <a:cs typeface="Arial" panose="020B0604020202020204" pitchFamily="34" charset="0"/>
              </a:rPr>
              <a:t>Belonging</a:t>
            </a:r>
          </a:p>
        </p:txBody>
      </p:sp>
      <p:sp>
        <p:nvSpPr>
          <p:cNvPr id="20" name="Text">
            <a:extLst>
              <a:ext uri="{FF2B5EF4-FFF2-40B4-BE49-F238E27FC236}">
                <a16:creationId xmlns:a16="http://schemas.microsoft.com/office/drawing/2014/main" id="{F9B12DCF-8C59-8F1E-1929-E321FDAF4C52}"/>
              </a:ext>
            </a:extLst>
          </p:cNvPr>
          <p:cNvSpPr txBox="1"/>
          <p:nvPr/>
        </p:nvSpPr>
        <p:spPr>
          <a:xfrm rot="21270668">
            <a:off x="8505752" y="5257427"/>
            <a:ext cx="1303444" cy="682440"/>
          </a:xfrm>
          <a:prstGeom prst="rect">
            <a:avLst/>
          </a:prstGeom>
          <a:noFill/>
          <a:ln w="12700">
            <a:noFill/>
          </a:ln>
        </p:spPr>
        <p:txBody>
          <a:bodyPr wrap="none" lIns="216000" tIns="216000" rIns="216000" bIns="216000" numCol="1" spcCol="252000" rtlCol="0" anchor="t">
            <a:spAutoFit/>
          </a:bodyPr>
          <a:lstStyle/>
          <a:p>
            <a:pPr algn="ctr">
              <a:spcAft>
                <a:spcPts val="1200"/>
              </a:spcAft>
            </a:pPr>
            <a:r>
              <a:rPr lang="en-GB" sz="1600" b="1" noProof="0" dirty="0">
                <a:latin typeface="Arial" panose="020B0604020202020204" pitchFamily="34" charset="0"/>
                <a:cs typeface="Arial" panose="020B0604020202020204" pitchFamily="34" charset="0"/>
              </a:rPr>
              <a:t>Diversity</a:t>
            </a:r>
          </a:p>
        </p:txBody>
      </p:sp>
      <p:sp>
        <p:nvSpPr>
          <p:cNvPr id="21" name="Text">
            <a:extLst>
              <a:ext uri="{FF2B5EF4-FFF2-40B4-BE49-F238E27FC236}">
                <a16:creationId xmlns:a16="http://schemas.microsoft.com/office/drawing/2014/main" id="{01F362E1-14AC-C486-2A64-0F76368A0124}"/>
              </a:ext>
            </a:extLst>
          </p:cNvPr>
          <p:cNvSpPr txBox="1"/>
          <p:nvPr/>
        </p:nvSpPr>
        <p:spPr>
          <a:xfrm rot="21270668">
            <a:off x="9967125" y="3912077"/>
            <a:ext cx="1337107" cy="682440"/>
          </a:xfrm>
          <a:prstGeom prst="rect">
            <a:avLst/>
          </a:prstGeom>
          <a:noFill/>
          <a:ln w="12700">
            <a:noFill/>
          </a:ln>
        </p:spPr>
        <p:txBody>
          <a:bodyPr wrap="none" lIns="216000" tIns="216000" rIns="216000" bIns="216000" numCol="1" spcCol="252000" rtlCol="0" anchor="t">
            <a:spAutoFit/>
          </a:bodyPr>
          <a:lstStyle/>
          <a:p>
            <a:pPr algn="ctr">
              <a:spcAft>
                <a:spcPts val="1200"/>
              </a:spcAft>
            </a:pPr>
            <a:r>
              <a:rPr lang="en-GB" sz="1600" b="1" noProof="0" dirty="0">
                <a:latin typeface="Arial" panose="020B0604020202020204" pitchFamily="34" charset="0"/>
                <a:cs typeface="Arial" panose="020B0604020202020204" pitchFamily="34" charset="0"/>
              </a:rPr>
              <a:t>Inclusion</a:t>
            </a:r>
          </a:p>
        </p:txBody>
      </p:sp>
      <p:sp>
        <p:nvSpPr>
          <p:cNvPr id="22" name="Text">
            <a:extLst>
              <a:ext uri="{FF2B5EF4-FFF2-40B4-BE49-F238E27FC236}">
                <a16:creationId xmlns:a16="http://schemas.microsoft.com/office/drawing/2014/main" id="{28B30F40-6D82-5FBF-AA4B-AAC4B6139355}"/>
              </a:ext>
            </a:extLst>
          </p:cNvPr>
          <p:cNvSpPr txBox="1"/>
          <p:nvPr/>
        </p:nvSpPr>
        <p:spPr>
          <a:xfrm rot="21270668">
            <a:off x="10308267" y="5093397"/>
            <a:ext cx="1051773" cy="682440"/>
          </a:xfrm>
          <a:prstGeom prst="rect">
            <a:avLst/>
          </a:prstGeom>
          <a:noFill/>
          <a:ln w="12700">
            <a:noFill/>
          </a:ln>
        </p:spPr>
        <p:txBody>
          <a:bodyPr wrap="none" lIns="216000" tIns="216000" rIns="216000" bIns="216000" numCol="1" spcCol="252000" rtlCol="0" anchor="t">
            <a:spAutoFit/>
          </a:bodyPr>
          <a:lstStyle/>
          <a:p>
            <a:pPr algn="ctr">
              <a:spcAft>
                <a:spcPts val="1200"/>
              </a:spcAft>
            </a:pPr>
            <a:r>
              <a:rPr lang="en-GB" sz="1600" b="1" noProof="0" dirty="0">
                <a:latin typeface="Arial" panose="020B0604020202020204" pitchFamily="34" charset="0"/>
                <a:cs typeface="Arial" panose="020B0604020202020204" pitchFamily="34" charset="0"/>
              </a:rPr>
              <a:t>Safety</a:t>
            </a:r>
          </a:p>
        </p:txBody>
      </p:sp>
      <p:sp>
        <p:nvSpPr>
          <p:cNvPr id="23" name="Text">
            <a:extLst>
              <a:ext uri="{FF2B5EF4-FFF2-40B4-BE49-F238E27FC236}">
                <a16:creationId xmlns:a16="http://schemas.microsoft.com/office/drawing/2014/main" id="{F3934D79-952E-DEAB-D8AE-0E4B533617F8}"/>
              </a:ext>
            </a:extLst>
          </p:cNvPr>
          <p:cNvSpPr txBox="1"/>
          <p:nvPr/>
        </p:nvSpPr>
        <p:spPr>
          <a:xfrm rot="21270668">
            <a:off x="8952043" y="4628377"/>
            <a:ext cx="1963881" cy="682440"/>
          </a:xfrm>
          <a:prstGeom prst="rect">
            <a:avLst/>
          </a:prstGeom>
          <a:noFill/>
          <a:ln w="12700">
            <a:noFill/>
          </a:ln>
        </p:spPr>
        <p:txBody>
          <a:bodyPr wrap="none" lIns="216000" tIns="216000" rIns="216000" bIns="216000" numCol="1" spcCol="252000" rtlCol="0" anchor="t">
            <a:spAutoFit/>
          </a:bodyPr>
          <a:lstStyle/>
          <a:p>
            <a:pPr algn="ctr">
              <a:spcAft>
                <a:spcPts val="1200"/>
              </a:spcAft>
            </a:pPr>
            <a:r>
              <a:rPr lang="en-GB" sz="1600" b="1" noProof="0" dirty="0">
                <a:latin typeface="Arial" panose="020B0604020202020204" pitchFamily="34" charset="0"/>
                <a:cs typeface="Arial" panose="020B0604020202020204" pitchFamily="34" charset="0"/>
              </a:rPr>
              <a:t>Self-expression</a:t>
            </a:r>
          </a:p>
        </p:txBody>
      </p:sp>
      <p:grpSp>
        <p:nvGrpSpPr>
          <p:cNvPr id="37" name="Did You Know">
            <a:extLst>
              <a:ext uri="{FF2B5EF4-FFF2-40B4-BE49-F238E27FC236}">
                <a16:creationId xmlns:a16="http://schemas.microsoft.com/office/drawing/2014/main" id="{9F25D5F4-9099-9994-5B59-52C6678A66E6}"/>
              </a:ext>
            </a:extLst>
          </p:cNvPr>
          <p:cNvGrpSpPr/>
          <p:nvPr/>
        </p:nvGrpSpPr>
        <p:grpSpPr>
          <a:xfrm rot="473344">
            <a:off x="7953691" y="2281923"/>
            <a:ext cx="3787216" cy="3763766"/>
            <a:chOff x="4002312" y="2172081"/>
            <a:chExt cx="3787216" cy="3763766"/>
          </a:xfrm>
        </p:grpSpPr>
        <p:pic>
          <p:nvPicPr>
            <p:cNvPr id="38" name="PostIt">
              <a:extLst>
                <a:ext uri="{FF2B5EF4-FFF2-40B4-BE49-F238E27FC236}">
                  <a16:creationId xmlns:a16="http://schemas.microsoft.com/office/drawing/2014/main" id="{E501E58B-71F4-BA7F-8DE7-FFDA2409789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20683545">
              <a:off x="4002312" y="2172081"/>
              <a:ext cx="3787216" cy="3763766"/>
            </a:xfrm>
            <a:prstGeom prst="rect">
              <a:avLst/>
            </a:prstGeom>
          </p:spPr>
        </p:pic>
        <p:sp>
          <p:nvSpPr>
            <p:cNvPr id="39" name="PostIt Text">
              <a:extLst>
                <a:ext uri="{FF2B5EF4-FFF2-40B4-BE49-F238E27FC236}">
                  <a16:creationId xmlns:a16="http://schemas.microsoft.com/office/drawing/2014/main" id="{C0B19DDB-B333-9495-1CFE-6A963D11E4D3}"/>
                </a:ext>
              </a:extLst>
            </p:cNvPr>
            <p:cNvSpPr txBox="1"/>
            <p:nvPr/>
          </p:nvSpPr>
          <p:spPr>
            <a:xfrm rot="21354430">
              <a:off x="4398207" y="2834564"/>
              <a:ext cx="2891109" cy="255987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1600" noProof="0" dirty="0">
                  <a:solidFill>
                    <a:srgbClr val="40474F"/>
                  </a:solidFill>
                  <a:latin typeface="Arial" panose="020B0604020202020204" pitchFamily="34" charset="0"/>
                  <a:cs typeface="Arial" panose="020B0604020202020204" pitchFamily="34" charset="0"/>
                </a:rPr>
                <a:t>Now that you’ve explored how leadership, community networks, and inclusion work together, think about your own role.</a:t>
              </a:r>
            </a:p>
            <a:p>
              <a:pPr algn="ctr">
                <a:spcAft>
                  <a:spcPts val="1200"/>
                </a:spcAft>
              </a:pPr>
              <a:r>
                <a:rPr lang="en-GB" sz="1600" b="1" noProof="0" dirty="0">
                  <a:solidFill>
                    <a:srgbClr val="40474F"/>
                  </a:solidFill>
                  <a:latin typeface="Arial" panose="020B0604020202020204" pitchFamily="34" charset="0"/>
                  <a:cs typeface="Arial" panose="020B0604020202020204" pitchFamily="34" charset="0"/>
                </a:rPr>
                <a:t>What actions can you take to make your school a more inclusive place?</a:t>
              </a:r>
            </a:p>
          </p:txBody>
        </p:sp>
      </p:grpSp>
    </p:spTree>
    <p:extLst>
      <p:ext uri="{BB962C8B-B14F-4D97-AF65-F5344CB8AC3E}">
        <p14:creationId xmlns:p14="http://schemas.microsoft.com/office/powerpoint/2010/main" val="22737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6*min(max(#ppt_w*#ppt_h,.3),1)-7.4)/-.7*#ppt_w"/>
                                          </p:val>
                                        </p:tav>
                                        <p:tav tm="100000">
                                          <p:val>
                                            <p:strVal val="#ppt_w"/>
                                          </p:val>
                                        </p:tav>
                                      </p:tavLst>
                                    </p:anim>
                                    <p:anim calcmode="lin" valueType="num">
                                      <p:cBhvr>
                                        <p:cTn id="8" dur="500" fill="hold"/>
                                        <p:tgtEl>
                                          <p:spTgt spid="27"/>
                                        </p:tgtEl>
                                        <p:attrNameLst>
                                          <p:attrName>ppt_h</p:attrName>
                                        </p:attrNameLst>
                                      </p:cBhvr>
                                      <p:tavLst>
                                        <p:tav tm="0">
                                          <p:val>
                                            <p:strVal val="(6*min(max(#ppt_w*#ppt_h,.3),1)-7.4)/-.7*#ppt_h"/>
                                          </p:val>
                                        </p:tav>
                                        <p:tav tm="100000">
                                          <p:val>
                                            <p:strVal val="#ppt_h"/>
                                          </p:val>
                                        </p:tav>
                                      </p:tavLst>
                                    </p:anim>
                                    <p:anim calcmode="lin" valueType="num">
                                      <p:cBhvr>
                                        <p:cTn id="9" dur="500" fill="hold"/>
                                        <p:tgtEl>
                                          <p:spTgt spid="27"/>
                                        </p:tgtEl>
                                        <p:attrNameLst>
                                          <p:attrName>ppt_x</p:attrName>
                                        </p:attrNameLst>
                                      </p:cBhvr>
                                      <p:tavLst>
                                        <p:tav tm="0">
                                          <p:val>
                                            <p:fltVal val="0.5"/>
                                          </p:val>
                                        </p:tav>
                                        <p:tav tm="100000">
                                          <p:val>
                                            <p:strVal val="#ppt_x"/>
                                          </p:val>
                                        </p:tav>
                                      </p:tavLst>
                                    </p:anim>
                                    <p:anim calcmode="lin" valueType="num">
                                      <p:cBhvr>
                                        <p:cTn id="10"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strVal val="(6*min(max(#ppt_w*#ppt_h,.3),1)-7.4)/-.7*#ppt_w"/>
                                          </p:val>
                                        </p:tav>
                                        <p:tav tm="100000">
                                          <p:val>
                                            <p:strVal val="#ppt_w"/>
                                          </p:val>
                                        </p:tav>
                                      </p:tavLst>
                                    </p:anim>
                                    <p:anim calcmode="lin" valueType="num">
                                      <p:cBhvr>
                                        <p:cTn id="16" dur="500" fill="hold"/>
                                        <p:tgtEl>
                                          <p:spTgt spid="26"/>
                                        </p:tgtEl>
                                        <p:attrNameLst>
                                          <p:attrName>ppt_h</p:attrName>
                                        </p:attrNameLst>
                                      </p:cBhvr>
                                      <p:tavLst>
                                        <p:tav tm="0">
                                          <p:val>
                                            <p:strVal val="(6*min(max(#ppt_w*#ppt_h,.3),1)-7.4)/-.7*#ppt_h"/>
                                          </p:val>
                                        </p:tav>
                                        <p:tav tm="100000">
                                          <p:val>
                                            <p:strVal val="#ppt_h"/>
                                          </p:val>
                                        </p:tav>
                                      </p:tavLst>
                                    </p:anim>
                                    <p:anim calcmode="lin" valueType="num">
                                      <p:cBhvr>
                                        <p:cTn id="17" dur="500" fill="hold"/>
                                        <p:tgtEl>
                                          <p:spTgt spid="26"/>
                                        </p:tgtEl>
                                        <p:attrNameLst>
                                          <p:attrName>ppt_x</p:attrName>
                                        </p:attrNameLst>
                                      </p:cBhvr>
                                      <p:tavLst>
                                        <p:tav tm="0">
                                          <p:val>
                                            <p:fltVal val="0.5"/>
                                          </p:val>
                                        </p:tav>
                                        <p:tav tm="100000">
                                          <p:val>
                                            <p:strVal val="#ppt_x"/>
                                          </p:val>
                                        </p:tav>
                                      </p:tavLst>
                                    </p:anim>
                                    <p:anim calcmode="lin" valueType="num">
                                      <p:cBhvr>
                                        <p:cTn id="18"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6*min(max(#ppt_w*#ppt_h,.3),1)-7.4)/-.7*#ppt_w"/>
                                          </p:val>
                                        </p:tav>
                                        <p:tav tm="100000">
                                          <p:val>
                                            <p:strVal val="#ppt_w"/>
                                          </p:val>
                                        </p:tav>
                                      </p:tavLst>
                                    </p:anim>
                                    <p:anim calcmode="lin" valueType="num">
                                      <p:cBhvr>
                                        <p:cTn id="24" dur="500" fill="hold"/>
                                        <p:tgtEl>
                                          <p:spTgt spid="5"/>
                                        </p:tgtEl>
                                        <p:attrNameLst>
                                          <p:attrName>ppt_h</p:attrName>
                                        </p:attrNameLst>
                                      </p:cBhvr>
                                      <p:tavLst>
                                        <p:tav tm="0">
                                          <p:val>
                                            <p:strVal val="(6*min(max(#ppt_w*#ppt_h,.3),1)-7.4)/-.7*#ppt_h"/>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7" fill="hold">
                            <p:stCondLst>
                              <p:cond delay="500"/>
                            </p:stCondLst>
                            <p:childTnLst>
                              <p:par>
                                <p:cTn id="28" presetID="1" presetClass="entr" presetSubtype="0" fill="hold" grpId="0" nodeType="afterEffect">
                                  <p:stCondLst>
                                    <p:cond delay="100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1500"/>
                            </p:stCondLst>
                            <p:childTnLst>
                              <p:par>
                                <p:cTn id="31" presetID="1" presetClass="entr" presetSubtype="0" fill="hold" grpId="0" nodeType="afterEffect">
                                  <p:stCondLst>
                                    <p:cond delay="50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500"/>
                                  </p:stCondLst>
                                  <p:childTnLst>
                                    <p:set>
                                      <p:cBhvr>
                                        <p:cTn id="35" dur="1" fill="hold">
                                          <p:stCondLst>
                                            <p:cond delay="0"/>
                                          </p:stCondLst>
                                        </p:cTn>
                                        <p:tgtEl>
                                          <p:spTgt spid="23"/>
                                        </p:tgtEl>
                                        <p:attrNameLst>
                                          <p:attrName>style.visibility</p:attrName>
                                        </p:attrNameLst>
                                      </p:cBhvr>
                                      <p:to>
                                        <p:strVal val="visible"/>
                                      </p:to>
                                    </p:set>
                                  </p:childTnLst>
                                </p:cTn>
                              </p:par>
                            </p:childTnLst>
                          </p:cTn>
                        </p:par>
                        <p:par>
                          <p:cTn id="36" fill="hold">
                            <p:stCondLst>
                              <p:cond delay="2500"/>
                            </p:stCondLst>
                            <p:childTnLst>
                              <p:par>
                                <p:cTn id="37" presetID="1" presetClass="entr" presetSubtype="0" fill="hold" grpId="0" nodeType="afterEffect">
                                  <p:stCondLst>
                                    <p:cond delay="50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50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3" presetClass="entr" presetSubtype="36"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strVal val="(6*min(max(#ppt_w*#ppt_h,.3),1)-7.4)/-.7*#ppt_w"/>
                                          </p:val>
                                        </p:tav>
                                        <p:tav tm="100000">
                                          <p:val>
                                            <p:strVal val="#ppt_w"/>
                                          </p:val>
                                        </p:tav>
                                      </p:tavLst>
                                    </p:anim>
                                    <p:anim calcmode="lin" valueType="num">
                                      <p:cBhvr>
                                        <p:cTn id="47" dur="500" fill="hold"/>
                                        <p:tgtEl>
                                          <p:spTgt spid="37"/>
                                        </p:tgtEl>
                                        <p:attrNameLst>
                                          <p:attrName>ppt_h</p:attrName>
                                        </p:attrNameLst>
                                      </p:cBhvr>
                                      <p:tavLst>
                                        <p:tav tm="0">
                                          <p:val>
                                            <p:strVal val="(6*min(max(#ppt_w*#ppt_h,.3),1)-7.4)/-.7*#ppt_h"/>
                                          </p:val>
                                        </p:tav>
                                        <p:tav tm="100000">
                                          <p:val>
                                            <p:strVal val="#ppt_h"/>
                                          </p:val>
                                        </p:tav>
                                      </p:tavLst>
                                    </p:anim>
                                    <p:anim calcmode="lin" valueType="num">
                                      <p:cBhvr>
                                        <p:cTn id="48" dur="500" fill="hold"/>
                                        <p:tgtEl>
                                          <p:spTgt spid="37"/>
                                        </p:tgtEl>
                                        <p:attrNameLst>
                                          <p:attrName>ppt_x</p:attrName>
                                        </p:attrNameLst>
                                      </p:cBhvr>
                                      <p:tavLst>
                                        <p:tav tm="0">
                                          <p:val>
                                            <p:fltVal val="0.5"/>
                                          </p:val>
                                        </p:tav>
                                        <p:tav tm="100000">
                                          <p:val>
                                            <p:strVal val="#ppt_x"/>
                                          </p:val>
                                        </p:tav>
                                      </p:tavLst>
                                    </p:anim>
                                    <p:anim calcmode="lin" valueType="num">
                                      <p:cBhvr>
                                        <p:cTn id="49" dur="500" fill="hold"/>
                                        <p:tgtEl>
                                          <p:spTgt spid="3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C8DD-9C93-4580-D849-77E7E681A076}"/>
            </a:ext>
          </a:extLst>
        </p:cNvPr>
        <p:cNvGrpSpPr/>
        <p:nvPr/>
      </p:nvGrpSpPr>
      <p:grpSpPr>
        <a:xfrm>
          <a:off x="0" y="0"/>
          <a:ext cx="0" cy="0"/>
          <a:chOff x="0" y="0"/>
          <a:chExt cx="0" cy="0"/>
        </a:xfrm>
      </p:grpSpPr>
      <p:grpSp>
        <p:nvGrpSpPr>
          <p:cNvPr id="3" name="Title">
            <a:extLst>
              <a:ext uri="{FF2B5EF4-FFF2-40B4-BE49-F238E27FC236}">
                <a16:creationId xmlns:a16="http://schemas.microsoft.com/office/drawing/2014/main" id="{09D67C7D-83CF-BCC0-7900-77B76230E4DE}"/>
              </a:ext>
            </a:extLst>
          </p:cNvPr>
          <p:cNvGrpSpPr/>
          <p:nvPr/>
        </p:nvGrpSpPr>
        <p:grpSpPr>
          <a:xfrm>
            <a:off x="587374" y="1620000"/>
            <a:ext cx="4663237" cy="1597358"/>
            <a:chOff x="6233582" y="1084519"/>
            <a:chExt cx="4663237" cy="1597358"/>
          </a:xfrm>
        </p:grpSpPr>
        <p:sp>
          <p:nvSpPr>
            <p:cNvPr id="4" name="Line1">
              <a:extLst>
                <a:ext uri="{FF2B5EF4-FFF2-40B4-BE49-F238E27FC236}">
                  <a16:creationId xmlns:a16="http://schemas.microsoft.com/office/drawing/2014/main" id="{439E4D14-88E9-03FB-6BD0-E36B10863295}"/>
                </a:ext>
              </a:extLst>
            </p:cNvPr>
            <p:cNvSpPr txBox="1"/>
            <p:nvPr/>
          </p:nvSpPr>
          <p:spPr>
            <a:xfrm>
              <a:off x="6233582" y="1084519"/>
              <a:ext cx="4663237"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HISTORY AND</a:t>
              </a:r>
            </a:p>
          </p:txBody>
        </p:sp>
        <p:sp>
          <p:nvSpPr>
            <p:cNvPr id="5" name="Line2">
              <a:extLst>
                <a:ext uri="{FF2B5EF4-FFF2-40B4-BE49-F238E27FC236}">
                  <a16:creationId xmlns:a16="http://schemas.microsoft.com/office/drawing/2014/main" id="{4A5966BF-7375-62ED-D3EA-F8E27F29BCB9}"/>
                </a:ext>
              </a:extLst>
            </p:cNvPr>
            <p:cNvSpPr txBox="1"/>
            <p:nvPr/>
          </p:nvSpPr>
          <p:spPr>
            <a:xfrm>
              <a:off x="6233582" y="1822667"/>
              <a:ext cx="3422513" cy="859210"/>
            </a:xfrm>
            <a:prstGeom prst="rect">
              <a:avLst/>
            </a:prstGeom>
            <a:solidFill>
              <a:schemeClr val="bg1"/>
            </a:solidFill>
          </p:spPr>
          <p:txBody>
            <a:bodyPr wrap="none" lIns="108000" tIns="0" rIns="108000" bIns="0" rtlCol="0">
              <a:spAutoFit/>
            </a:bodyPr>
            <a:lstStyle/>
            <a:p>
              <a:pPr>
                <a:lnSpc>
                  <a:spcPts val="6700"/>
                </a:lnSpc>
              </a:pPr>
              <a:r>
                <a:rPr lang="en-GB" sz="6000" b="1" noProof="0" dirty="0">
                  <a:solidFill>
                    <a:srgbClr val="034A23"/>
                  </a:solidFill>
                  <a:effectLst/>
                  <a:latin typeface="Univers Condensed" panose="020B0506020202050204" pitchFamily="34" charset="0"/>
                  <a:cs typeface="Univers" panose="020F0502020204030204" pitchFamily="34" charset="0"/>
                </a:rPr>
                <a:t>HERITAGE​</a:t>
              </a:r>
              <a:endParaRPr lang="en-GB" sz="6000" b="1" noProof="0" dirty="0">
                <a:solidFill>
                  <a:srgbClr val="034A23"/>
                </a:solidFill>
                <a:effectLst/>
                <a:latin typeface="Univers Condensed" panose="020B0506020202050204" pitchFamily="34" charset="0"/>
              </a:endParaRPr>
            </a:p>
          </p:txBody>
        </p:sp>
      </p:grpSp>
      <p:grpSp>
        <p:nvGrpSpPr>
          <p:cNvPr id="13" name="Subheader">
            <a:extLst>
              <a:ext uri="{FF2B5EF4-FFF2-40B4-BE49-F238E27FC236}">
                <a16:creationId xmlns:a16="http://schemas.microsoft.com/office/drawing/2014/main" id="{317DACF2-3504-9C3D-CAF6-C3E4148E1E66}"/>
              </a:ext>
            </a:extLst>
          </p:cNvPr>
          <p:cNvGrpSpPr/>
          <p:nvPr/>
        </p:nvGrpSpPr>
        <p:grpSpPr>
          <a:xfrm>
            <a:off x="587375" y="3655552"/>
            <a:ext cx="5905504" cy="1107996"/>
            <a:chOff x="587375" y="3655552"/>
            <a:chExt cx="5905504" cy="1107996"/>
          </a:xfrm>
        </p:grpSpPr>
        <p:sp>
          <p:nvSpPr>
            <p:cNvPr id="9" name="Page Title">
              <a:extLst>
                <a:ext uri="{FF2B5EF4-FFF2-40B4-BE49-F238E27FC236}">
                  <a16:creationId xmlns:a16="http://schemas.microsoft.com/office/drawing/2014/main" id="{129BA1C4-449B-5F5B-BD0C-81063ECE330D}"/>
                </a:ext>
              </a:extLst>
            </p:cNvPr>
            <p:cNvSpPr txBox="1"/>
            <p:nvPr/>
          </p:nvSpPr>
          <p:spPr>
            <a:xfrm>
              <a:off x="587375" y="3655552"/>
              <a:ext cx="5905504" cy="276999"/>
            </a:xfrm>
            <a:prstGeom prst="rect">
              <a:avLst/>
            </a:prstGeom>
            <a:solidFill>
              <a:schemeClr val="bg1"/>
            </a:solidFill>
          </p:spPr>
          <p:txBody>
            <a:bodyPr wrap="none" lIns="108000" tIns="0" rIns="72000" bIns="0" rtlCol="0">
              <a:spAutoFit/>
            </a:bodyPr>
            <a:lstStyle/>
            <a:p>
              <a:r>
                <a:rPr lang="en-GB" b="1" noProof="0" dirty="0">
                  <a:solidFill>
                    <a:srgbClr val="034A23"/>
                  </a:solidFill>
                  <a:effectLst/>
                  <a:latin typeface="Arial" panose="020B0604020202020204" pitchFamily="34" charset="0"/>
                  <a:cs typeface="Arial" panose="020B0604020202020204" pitchFamily="34" charset="0"/>
                </a:rPr>
                <a:t>LEARN ABOUT THE SIGNIFICANT CONTRIBUTIONS</a:t>
              </a:r>
            </a:p>
          </p:txBody>
        </p:sp>
        <p:sp>
          <p:nvSpPr>
            <p:cNvPr id="11" name="Page Title">
              <a:extLst>
                <a:ext uri="{FF2B5EF4-FFF2-40B4-BE49-F238E27FC236}">
                  <a16:creationId xmlns:a16="http://schemas.microsoft.com/office/drawing/2014/main" id="{A7AEEE1B-C01B-BEE5-BC11-EED097F5E467}"/>
                </a:ext>
              </a:extLst>
            </p:cNvPr>
            <p:cNvSpPr txBox="1"/>
            <p:nvPr/>
          </p:nvSpPr>
          <p:spPr>
            <a:xfrm>
              <a:off x="587375" y="3932551"/>
              <a:ext cx="5285719" cy="276999"/>
            </a:xfrm>
            <a:prstGeom prst="rect">
              <a:avLst/>
            </a:prstGeom>
            <a:solidFill>
              <a:schemeClr val="bg1"/>
            </a:solidFill>
          </p:spPr>
          <p:txBody>
            <a:bodyPr wrap="none" lIns="108000" tIns="0" rIns="72000" bIns="0" rtlCol="0">
              <a:spAutoFit/>
            </a:bodyPr>
            <a:lstStyle/>
            <a:p>
              <a:r>
                <a:rPr lang="en-GB" b="1" noProof="0" dirty="0">
                  <a:solidFill>
                    <a:srgbClr val="034A23"/>
                  </a:solidFill>
                  <a:effectLst/>
                  <a:latin typeface="Arial" panose="020B0604020202020204" pitchFamily="34" charset="0"/>
                  <a:cs typeface="Arial" panose="020B0604020202020204" pitchFamily="34" charset="0"/>
                </a:rPr>
                <a:t>OF THREE MUSLIM ​SOLDIERS THROUGHOUT</a:t>
              </a:r>
            </a:p>
          </p:txBody>
        </p:sp>
        <p:sp>
          <p:nvSpPr>
            <p:cNvPr id="12" name="Page Title">
              <a:extLst>
                <a:ext uri="{FF2B5EF4-FFF2-40B4-BE49-F238E27FC236}">
                  <a16:creationId xmlns:a16="http://schemas.microsoft.com/office/drawing/2014/main" id="{608E7490-4C46-FA6B-6601-109DA80C6ACD}"/>
                </a:ext>
              </a:extLst>
            </p:cNvPr>
            <p:cNvSpPr txBox="1"/>
            <p:nvPr/>
          </p:nvSpPr>
          <p:spPr>
            <a:xfrm>
              <a:off x="587375" y="4209550"/>
              <a:ext cx="5550920" cy="276999"/>
            </a:xfrm>
            <a:prstGeom prst="rect">
              <a:avLst/>
            </a:prstGeom>
            <a:solidFill>
              <a:schemeClr val="bg1"/>
            </a:solidFill>
          </p:spPr>
          <p:txBody>
            <a:bodyPr wrap="none" lIns="108000" tIns="0" rIns="72000" bIns="0" rtlCol="0">
              <a:spAutoFit/>
            </a:bodyPr>
            <a:lstStyle/>
            <a:p>
              <a:r>
                <a:rPr lang="en-GB" b="1" noProof="0" dirty="0">
                  <a:solidFill>
                    <a:srgbClr val="034A23"/>
                  </a:solidFill>
                  <a:effectLst/>
                  <a:latin typeface="Arial" panose="020B0604020202020204" pitchFamily="34" charset="0"/>
                  <a:cs typeface="Arial" panose="020B0604020202020204" pitchFamily="34" charset="0"/>
                </a:rPr>
                <a:t>BRITISH MILITARY HISTORY AND EXPLORE THE</a:t>
              </a:r>
            </a:p>
          </p:txBody>
        </p:sp>
        <p:sp>
          <p:nvSpPr>
            <p:cNvPr id="2" name="Page Title">
              <a:extLst>
                <a:ext uri="{FF2B5EF4-FFF2-40B4-BE49-F238E27FC236}">
                  <a16:creationId xmlns:a16="http://schemas.microsoft.com/office/drawing/2014/main" id="{688556BA-2099-EBA8-E5D7-CB714017DD90}"/>
                </a:ext>
              </a:extLst>
            </p:cNvPr>
            <p:cNvSpPr txBox="1"/>
            <p:nvPr/>
          </p:nvSpPr>
          <p:spPr>
            <a:xfrm>
              <a:off x="587375" y="4486549"/>
              <a:ext cx="5785921" cy="276999"/>
            </a:xfrm>
            <a:prstGeom prst="rect">
              <a:avLst/>
            </a:prstGeom>
            <a:solidFill>
              <a:schemeClr val="bg1"/>
            </a:solidFill>
          </p:spPr>
          <p:txBody>
            <a:bodyPr wrap="none" lIns="108000" tIns="0" rIns="72000" bIns="0" rtlCol="0">
              <a:spAutoFit/>
            </a:bodyPr>
            <a:lstStyle/>
            <a:p>
              <a:r>
                <a:rPr lang="en-GB" b="1" noProof="0" dirty="0">
                  <a:solidFill>
                    <a:srgbClr val="034A23"/>
                  </a:solidFill>
                  <a:effectLst/>
                  <a:latin typeface="Arial" panose="020B0604020202020204" pitchFamily="34" charset="0"/>
                  <a:cs typeface="Arial" panose="020B0604020202020204" pitchFamily="34" charset="0"/>
                </a:rPr>
                <a:t>DIVERSE BACKGROUNDS OF ARMY PERSONNEL.</a:t>
              </a:r>
            </a:p>
          </p:txBody>
        </p:sp>
      </p:grpSp>
      <p:pic>
        <p:nvPicPr>
          <p:cNvPr id="16" name="PostIt" descr="A yellow post-it note&#10;&#10;AI-generated content may be incorrect.">
            <a:extLst>
              <a:ext uri="{FF2B5EF4-FFF2-40B4-BE49-F238E27FC236}">
                <a16:creationId xmlns:a16="http://schemas.microsoft.com/office/drawing/2014/main" id="{D751C042-0CF0-9309-09E9-AA6B7DF09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438074">
            <a:off x="8169181" y="3057623"/>
            <a:ext cx="3622430" cy="3600000"/>
          </a:xfrm>
          <a:prstGeom prst="rect">
            <a:avLst/>
          </a:prstGeom>
        </p:spPr>
      </p:pic>
      <p:sp>
        <p:nvSpPr>
          <p:cNvPr id="14" name="Subject">
            <a:extLst>
              <a:ext uri="{FF2B5EF4-FFF2-40B4-BE49-F238E27FC236}">
                <a16:creationId xmlns:a16="http://schemas.microsoft.com/office/drawing/2014/main" id="{FC6EE872-100D-8D94-BFF3-0CCB27F9D08D}"/>
              </a:ext>
            </a:extLst>
          </p:cNvPr>
          <p:cNvSpPr txBox="1"/>
          <p:nvPr/>
        </p:nvSpPr>
        <p:spPr>
          <a:xfrm>
            <a:off x="587375" y="900000"/>
            <a:ext cx="1620838" cy="369332"/>
          </a:xfrm>
          <a:prstGeom prst="rect">
            <a:avLst/>
          </a:prstGeom>
          <a:noFill/>
        </p:spPr>
        <p:txBody>
          <a:bodyPr wrap="square" lIns="0" tIns="0" rIns="0" bIns="0" rtlCol="0">
            <a:spAutoFit/>
          </a:bodyPr>
          <a:lstStyle/>
          <a:p>
            <a:r>
              <a:rPr lang="en-GB" sz="1200" b="1" noProof="0" dirty="0">
                <a:solidFill>
                  <a:schemeClr val="bg1"/>
                </a:solidFill>
                <a:effectLst/>
                <a:latin typeface="Arial" panose="020B0604020202020204" pitchFamily="34" charset="0"/>
                <a:cs typeface="Arial" panose="020B0604020202020204" pitchFamily="34" charset="0"/>
              </a:rPr>
              <a:t>Session</a:t>
            </a:r>
          </a:p>
          <a:p>
            <a:r>
              <a:rPr lang="en-GB" sz="1200" b="1" noProof="0" dirty="0">
                <a:solidFill>
                  <a:schemeClr val="bg1"/>
                </a:solidFill>
                <a:latin typeface="Arial" panose="020B0604020202020204" pitchFamily="34" charset="0"/>
                <a:cs typeface="Arial" panose="020B0604020202020204" pitchFamily="34" charset="0"/>
              </a:rPr>
              <a:t>Two</a:t>
            </a:r>
            <a:endParaRPr lang="en-GB" sz="1200" b="1" noProof="0" dirty="0">
              <a:solidFill>
                <a:schemeClr val="bg1"/>
              </a:solidFill>
              <a:effectLst/>
              <a:latin typeface="Arial" panose="020B0604020202020204" pitchFamily="34" charset="0"/>
              <a:cs typeface="Arial" panose="020B0604020202020204" pitchFamily="34" charset="0"/>
            </a:endParaRPr>
          </a:p>
        </p:txBody>
      </p:sp>
      <p:sp>
        <p:nvSpPr>
          <p:cNvPr id="15" name="Ages">
            <a:extLst>
              <a:ext uri="{FF2B5EF4-FFF2-40B4-BE49-F238E27FC236}">
                <a16:creationId xmlns:a16="http://schemas.microsoft.com/office/drawing/2014/main" id="{65A06DD1-3D59-60D3-F692-43A2A642FD86}"/>
              </a:ext>
            </a:extLst>
          </p:cNvPr>
          <p:cNvSpPr txBox="1"/>
          <p:nvPr/>
        </p:nvSpPr>
        <p:spPr>
          <a:xfrm>
            <a:off x="2459038" y="900000"/>
            <a:ext cx="1620838" cy="369332"/>
          </a:xfrm>
          <a:prstGeom prst="rect">
            <a:avLst/>
          </a:prstGeom>
          <a:noFill/>
        </p:spPr>
        <p:txBody>
          <a:bodyPr wrap="square" lIns="0" tIns="0" rIns="0" bIns="0" rtlCol="0">
            <a:spAutoFit/>
          </a:bodyPr>
          <a:lstStyle/>
          <a:p>
            <a:r>
              <a:rPr lang="en-GB" sz="1200" b="1" noProof="0" dirty="0">
                <a:solidFill>
                  <a:schemeClr val="bg1"/>
                </a:solidFill>
                <a:effectLst/>
                <a:latin typeface="Arial" panose="020B0604020202020204" pitchFamily="34" charset="0"/>
                <a:cs typeface="Arial" panose="020B0604020202020204" pitchFamily="34" charset="0"/>
              </a:rPr>
              <a:t>Time:</a:t>
            </a:r>
          </a:p>
          <a:p>
            <a:r>
              <a:rPr lang="en-GB" sz="1200" b="1" noProof="0" dirty="0">
                <a:solidFill>
                  <a:schemeClr val="bg1"/>
                </a:solidFill>
                <a:effectLst/>
                <a:latin typeface="Arial" panose="020B0604020202020204" pitchFamily="34" charset="0"/>
                <a:cs typeface="Arial" panose="020B0604020202020204" pitchFamily="34" charset="0"/>
              </a:rPr>
              <a:t>15–20 minutes</a:t>
            </a:r>
          </a:p>
        </p:txBody>
      </p:sp>
      <p:pic>
        <p:nvPicPr>
          <p:cNvPr id="10" name="Photo">
            <a:extLst>
              <a:ext uri="{FF2B5EF4-FFF2-40B4-BE49-F238E27FC236}">
                <a16:creationId xmlns:a16="http://schemas.microsoft.com/office/drawing/2014/main" id="{04040622-BAA3-C762-8DD4-4C6E627114E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4733">
            <a:off x="7559079" y="567015"/>
            <a:ext cx="4283273" cy="5039999"/>
          </a:xfrm>
          <a:prstGeom prst="rect">
            <a:avLst/>
          </a:prstGeom>
        </p:spPr>
      </p:pic>
      <p:pic>
        <p:nvPicPr>
          <p:cNvPr id="18" name="Tape" descr="A piece of white tape&#10;&#10;AI-generated content may be incorrect.">
            <a:extLst>
              <a:ext uri="{FF2B5EF4-FFF2-40B4-BE49-F238E27FC236}">
                <a16:creationId xmlns:a16="http://schemas.microsoft.com/office/drawing/2014/main" id="{7C8F4681-EC31-DA4D-B38F-B94D37A007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8534">
            <a:off x="7846419" y="-18715"/>
            <a:ext cx="1840929" cy="1804573"/>
          </a:xfrm>
          <a:prstGeom prst="rect">
            <a:avLst/>
          </a:prstGeom>
        </p:spPr>
      </p:pic>
      <p:pic>
        <p:nvPicPr>
          <p:cNvPr id="6" name="Paper Clip" descr="A close up of a paper clip&#10;&#10;AI-generated content may be incorrect.">
            <a:extLst>
              <a:ext uri="{FF2B5EF4-FFF2-40B4-BE49-F238E27FC236}">
                <a16:creationId xmlns:a16="http://schemas.microsoft.com/office/drawing/2014/main" id="{8030EBA1-C087-90AE-9E5B-BEBD48FA3F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80183">
            <a:off x="6682749" y="5300490"/>
            <a:ext cx="809029" cy="932400"/>
          </a:xfrm>
          <a:prstGeom prst="rect">
            <a:avLst/>
          </a:prstGeom>
        </p:spPr>
      </p:pic>
      <p:pic>
        <p:nvPicPr>
          <p:cNvPr id="8" name="Paper Clip" descr="A close up of a paper clip&#10;&#10;AI-generated content may be incorrect.">
            <a:extLst>
              <a:ext uri="{FF2B5EF4-FFF2-40B4-BE49-F238E27FC236}">
                <a16:creationId xmlns:a16="http://schemas.microsoft.com/office/drawing/2014/main" id="{BADC5706-3C07-F974-B88C-3F68787770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2593" y="803132"/>
            <a:ext cx="809029" cy="932400"/>
          </a:xfrm>
          <a:prstGeom prst="rect">
            <a:avLst/>
          </a:prstGeom>
        </p:spPr>
      </p:pic>
      <p:pic>
        <p:nvPicPr>
          <p:cNvPr id="17" name="Clip" descr="A close up of a paper clip&#10;&#10;AI-generated content may be incorrect.">
            <a:extLst>
              <a:ext uri="{FF2B5EF4-FFF2-40B4-BE49-F238E27FC236}">
                <a16:creationId xmlns:a16="http://schemas.microsoft.com/office/drawing/2014/main" id="{8EA4E4C7-B265-572F-7C35-E3A9A55694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4483" y="1915490"/>
            <a:ext cx="1260947" cy="1260000"/>
          </a:xfrm>
          <a:prstGeom prst="rect">
            <a:avLst/>
          </a:prstGeom>
        </p:spPr>
      </p:pic>
    </p:spTree>
    <p:extLst>
      <p:ext uri="{BB962C8B-B14F-4D97-AF65-F5344CB8AC3E}">
        <p14:creationId xmlns:p14="http://schemas.microsoft.com/office/powerpoint/2010/main" val="370207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6364C6-58D1-C69E-ED6E-A59AA8CA488E}"/>
            </a:ext>
          </a:extLst>
        </p:cNvPr>
        <p:cNvGrpSpPr/>
        <p:nvPr/>
      </p:nvGrpSpPr>
      <p:grpSpPr>
        <a:xfrm>
          <a:off x="0" y="0"/>
          <a:ext cx="0" cy="0"/>
          <a:chOff x="0" y="0"/>
          <a:chExt cx="0" cy="0"/>
        </a:xfrm>
      </p:grpSpPr>
      <p:sp>
        <p:nvSpPr>
          <p:cNvPr id="10" name="Page Title">
            <a:extLst>
              <a:ext uri="{FF2B5EF4-FFF2-40B4-BE49-F238E27FC236}">
                <a16:creationId xmlns:a16="http://schemas.microsoft.com/office/drawing/2014/main" id="{D21802C3-0C5C-4939-F20E-D3D8604683F3}"/>
              </a:ext>
            </a:extLst>
          </p:cNvPr>
          <p:cNvSpPr txBox="1"/>
          <p:nvPr/>
        </p:nvSpPr>
        <p:spPr>
          <a:xfrm>
            <a:off x="587375" y="584200"/>
            <a:ext cx="474390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ABOUT THIS RESOURCE</a:t>
            </a:r>
            <a:endParaRPr lang="en-GB" sz="3600" noProof="0" dirty="0">
              <a:solidFill>
                <a:schemeClr val="bg1"/>
              </a:solidFill>
              <a:effectLst/>
              <a:latin typeface="Arial Narrow" panose="020B0604020202020204" pitchFamily="34" charset="0"/>
            </a:endParaRPr>
          </a:p>
        </p:txBody>
      </p:sp>
      <p:sp>
        <p:nvSpPr>
          <p:cNvPr id="11" name="Body Large">
            <a:extLst>
              <a:ext uri="{FF2B5EF4-FFF2-40B4-BE49-F238E27FC236}">
                <a16:creationId xmlns:a16="http://schemas.microsoft.com/office/drawing/2014/main" id="{BEC80174-830B-CAD4-D500-0F7CE4EBBC5D}"/>
              </a:ext>
            </a:extLst>
          </p:cNvPr>
          <p:cNvSpPr txBox="1"/>
          <p:nvPr/>
        </p:nvSpPr>
        <p:spPr>
          <a:xfrm>
            <a:off x="586801" y="1440000"/>
            <a:ext cx="6337874" cy="3908762"/>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British Army Supporting Education (BASE) is an education programme from the British Army, providing free-to-use engaging teaching resources, work experience and inspiring workshops. </a:t>
            </a:r>
          </a:p>
          <a:p>
            <a:pPr>
              <a:spcAft>
                <a:spcPts val="1200"/>
              </a:spcAft>
            </a:pPr>
            <a:r>
              <a:rPr lang="en-GB" noProof="0" dirty="0">
                <a:latin typeface="Arial"/>
                <a:cs typeface="Arial"/>
              </a:rPr>
              <a:t>This adaptable resource has been created to support schools in exploring how diversity and inclusion are essential to building a strong community. </a:t>
            </a:r>
          </a:p>
          <a:p>
            <a:r>
              <a:rPr lang="en-GB" noProof="0" dirty="0">
                <a:latin typeface="Arial"/>
                <a:cs typeface="Arial"/>
              </a:rPr>
              <a:t>Students will gain insight into the initiatives supported by the Army to promote diversity and inclusion. They will also </a:t>
            </a:r>
            <a:r>
              <a:rPr lang="en-GB" dirty="0">
                <a:latin typeface="Arial"/>
                <a:cs typeface="Arial"/>
              </a:rPr>
              <a:t> </a:t>
            </a:r>
            <a:r>
              <a:rPr lang="en-GB" noProof="0" dirty="0">
                <a:latin typeface="Arial"/>
                <a:cs typeface="Arial"/>
              </a:rPr>
              <a:t>develop essential skills to foster inclusion and diversity as active citizens, leaders, and collaborators in their communities, whether at school, in the workplace, or in the broader world, both now and in the future.​</a:t>
            </a:r>
            <a:endParaRPr lang="en-GB" noProof="0" dirty="0">
              <a:latin typeface="Arial"/>
              <a:ea typeface="Calibri" panose="020F0502020204030204"/>
              <a:cs typeface="Arial"/>
            </a:endParaRPr>
          </a:p>
        </p:txBody>
      </p:sp>
      <p:sp>
        <p:nvSpPr>
          <p:cNvPr id="3" name="Slide Number">
            <a:extLst>
              <a:ext uri="{FF2B5EF4-FFF2-40B4-BE49-F238E27FC236}">
                <a16:creationId xmlns:a16="http://schemas.microsoft.com/office/drawing/2014/main" id="{6774E314-2BB0-0643-AD7B-B421B2B1EF28}"/>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2</a:t>
            </a:fld>
            <a:r>
              <a:rPr lang="en-GB" noProof="0" dirty="0"/>
              <a:t> | DIVERSITY, BELONGING AND INCLUSION</a:t>
            </a:r>
          </a:p>
        </p:txBody>
      </p:sp>
      <p:pic>
        <p:nvPicPr>
          <p:cNvPr id="12" name="Pin">
            <a:extLst>
              <a:ext uri="{FF2B5EF4-FFF2-40B4-BE49-F238E27FC236}">
                <a16:creationId xmlns:a16="http://schemas.microsoft.com/office/drawing/2014/main" id="{90A7C166-0FB3-C179-A4BF-30BCC6CD988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531351">
            <a:off x="6592471" y="5491713"/>
            <a:ext cx="432048" cy="396893"/>
          </a:xfrm>
          <a:prstGeom prst="rect">
            <a:avLst/>
          </a:prstGeom>
        </p:spPr>
      </p:pic>
      <p:pic>
        <p:nvPicPr>
          <p:cNvPr id="5" name="PostIt">
            <a:extLst>
              <a:ext uri="{FF2B5EF4-FFF2-40B4-BE49-F238E27FC236}">
                <a16:creationId xmlns:a16="http://schemas.microsoft.com/office/drawing/2014/main" id="{D3AFC977-31D2-A7F3-6C25-9E93E806035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37480" y="1750943"/>
            <a:ext cx="3382933" cy="3356114"/>
          </a:xfrm>
          <a:prstGeom prst="rect">
            <a:avLst/>
          </a:prstGeom>
        </p:spPr>
      </p:pic>
      <p:sp>
        <p:nvSpPr>
          <p:cNvPr id="6" name="PostIt Text">
            <a:extLst>
              <a:ext uri="{FF2B5EF4-FFF2-40B4-BE49-F238E27FC236}">
                <a16:creationId xmlns:a16="http://schemas.microsoft.com/office/drawing/2014/main" id="{23195303-170F-A4D2-BA57-0B0F2AB87751}"/>
              </a:ext>
            </a:extLst>
          </p:cNvPr>
          <p:cNvSpPr txBox="1"/>
          <p:nvPr/>
        </p:nvSpPr>
        <p:spPr>
          <a:xfrm rot="372841">
            <a:off x="7805535" y="2506649"/>
            <a:ext cx="2619567" cy="1851991"/>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1600" b="1" noProof="0" dirty="0">
                <a:solidFill>
                  <a:srgbClr val="40474F"/>
                </a:solidFill>
                <a:latin typeface="Arial"/>
                <a:cs typeface="Arial"/>
              </a:rPr>
              <a:t>This presentation covers sessions </a:t>
            </a:r>
            <a:r>
              <a:rPr lang="en-GB" sz="1600" b="1" dirty="0">
                <a:solidFill>
                  <a:srgbClr val="40474F"/>
                </a:solidFill>
                <a:latin typeface="Arial"/>
                <a:cs typeface="Arial"/>
              </a:rPr>
              <a:t>1</a:t>
            </a:r>
            <a:r>
              <a:rPr lang="en-GB" dirty="0">
                <a:latin typeface="Arial"/>
                <a:cs typeface="Arial"/>
              </a:rPr>
              <a:t>–</a:t>
            </a:r>
            <a:r>
              <a:rPr lang="en-GB" sz="1600" b="1" dirty="0">
                <a:solidFill>
                  <a:srgbClr val="40474F"/>
                </a:solidFill>
                <a:latin typeface="Arial"/>
                <a:cs typeface="Arial"/>
              </a:rPr>
              <a:t>2</a:t>
            </a:r>
            <a:r>
              <a:rPr lang="en-GB" sz="1600" b="1" noProof="0" dirty="0">
                <a:solidFill>
                  <a:srgbClr val="40474F"/>
                </a:solidFill>
                <a:latin typeface="Arial"/>
                <a:cs typeface="Arial"/>
              </a:rPr>
              <a:t>.</a:t>
            </a:r>
          </a:p>
          <a:p>
            <a:pPr algn="ctr">
              <a:spcAft>
                <a:spcPts val="1200"/>
              </a:spcAft>
            </a:pPr>
            <a:r>
              <a:rPr lang="en-GB" sz="1600" b="1" noProof="0" dirty="0">
                <a:solidFill>
                  <a:srgbClr val="40474F"/>
                </a:solidFill>
                <a:latin typeface="Arial" panose="020B0604020202020204" pitchFamily="34" charset="0"/>
                <a:cs typeface="Arial" panose="020B0604020202020204" pitchFamily="34" charset="0"/>
              </a:rPr>
              <a:t>Make sure to view in presentation mode to see the animation.</a:t>
            </a:r>
          </a:p>
        </p:txBody>
      </p:sp>
      <p:pic>
        <p:nvPicPr>
          <p:cNvPr id="9" name="Paper Clip" descr="A close up of a paper clip&#10;&#10;AI-generated content may be incorrect.">
            <a:extLst>
              <a:ext uri="{FF2B5EF4-FFF2-40B4-BE49-F238E27FC236}">
                <a16:creationId xmlns:a16="http://schemas.microsoft.com/office/drawing/2014/main" id="{959A9D02-DC52-E657-0C99-6DEC894C7D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909056">
            <a:off x="9579273" y="585583"/>
            <a:ext cx="809029" cy="932400"/>
          </a:xfrm>
          <a:prstGeom prst="rect">
            <a:avLst/>
          </a:prstGeom>
        </p:spPr>
      </p:pic>
    </p:spTree>
    <p:extLst>
      <p:ext uri="{BB962C8B-B14F-4D97-AF65-F5344CB8AC3E}">
        <p14:creationId xmlns:p14="http://schemas.microsoft.com/office/powerpoint/2010/main" val="3207147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1DC2FAA3-2AEE-0210-CAF8-4C0D7B67BE8D}"/>
              </a:ext>
            </a:extLst>
          </p:cNvPr>
          <p:cNvSpPr txBox="1"/>
          <p:nvPr/>
        </p:nvSpPr>
        <p:spPr>
          <a:xfrm>
            <a:off x="587375" y="584200"/>
            <a:ext cx="4728452"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DIVERSITY IN THE ARMY</a:t>
            </a:r>
            <a:endParaRPr lang="en-GB" sz="3600" noProof="0" dirty="0">
              <a:solidFill>
                <a:schemeClr val="bg1"/>
              </a:solidFill>
              <a:effectLst/>
              <a:latin typeface="Arial Narrow" panose="020B0604020202020204" pitchFamily="34" charset="0"/>
            </a:endParaRPr>
          </a:p>
        </p:txBody>
      </p:sp>
      <p:sp>
        <p:nvSpPr>
          <p:cNvPr id="3" name="Slide Number">
            <a:extLst>
              <a:ext uri="{FF2B5EF4-FFF2-40B4-BE49-F238E27FC236}">
                <a16:creationId xmlns:a16="http://schemas.microsoft.com/office/drawing/2014/main" id="{ED03D9A6-015C-2563-1092-B6C900049E37}"/>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20</a:t>
            </a:fld>
            <a:r>
              <a:rPr lang="en-GB" noProof="0" dirty="0"/>
              <a:t> | DIVERSITY, BELONGING AND INCLUSION ​</a:t>
            </a:r>
          </a:p>
        </p:txBody>
      </p:sp>
      <p:sp>
        <p:nvSpPr>
          <p:cNvPr id="4" name="Body Large">
            <a:extLst>
              <a:ext uri="{FF2B5EF4-FFF2-40B4-BE49-F238E27FC236}">
                <a16:creationId xmlns:a16="http://schemas.microsoft.com/office/drawing/2014/main" id="{834AF1AD-46A8-3E10-F4E0-F1A160FFB5AA}"/>
              </a:ext>
            </a:extLst>
          </p:cNvPr>
          <p:cNvSpPr txBox="1"/>
          <p:nvPr/>
        </p:nvSpPr>
        <p:spPr>
          <a:xfrm>
            <a:off x="586801" y="1440000"/>
            <a:ext cx="11017823" cy="276999"/>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Look at the symbols and icons </a:t>
            </a:r>
            <a:r>
              <a:rPr lang="en-GB" b="1" dirty="0">
                <a:latin typeface="Arial"/>
                <a:cs typeface="Arial"/>
              </a:rPr>
              <a:t>below</a:t>
            </a:r>
            <a:r>
              <a:rPr lang="en-GB" b="1" noProof="0" dirty="0">
                <a:latin typeface="Arial"/>
                <a:cs typeface="Arial"/>
              </a:rPr>
              <a:t>. How many can you name to a religion / country / culture?​</a:t>
            </a:r>
            <a:endParaRPr lang="en-GB" noProof="0" dirty="0">
              <a:latin typeface="Arial"/>
              <a:ea typeface="Calibri" panose="020F0502020204030204"/>
              <a:cs typeface="Arial"/>
            </a:endParaRPr>
          </a:p>
        </p:txBody>
      </p:sp>
      <p:grpSp>
        <p:nvGrpSpPr>
          <p:cNvPr id="76" name="Group 75">
            <a:extLst>
              <a:ext uri="{FF2B5EF4-FFF2-40B4-BE49-F238E27FC236}">
                <a16:creationId xmlns:a16="http://schemas.microsoft.com/office/drawing/2014/main" id="{FA711762-1EA9-8557-1CD0-9932CFF9C744}"/>
              </a:ext>
            </a:extLst>
          </p:cNvPr>
          <p:cNvGrpSpPr/>
          <p:nvPr/>
        </p:nvGrpSpPr>
        <p:grpSpPr>
          <a:xfrm>
            <a:off x="-458492" y="-2160817"/>
            <a:ext cx="12840449" cy="8919231"/>
            <a:chOff x="-458492" y="-2160817"/>
            <a:chExt cx="12840449" cy="8919231"/>
          </a:xfrm>
        </p:grpSpPr>
        <p:pic>
          <p:nvPicPr>
            <p:cNvPr id="18" name="PostIt 1" descr="A yellow post-it note&#10;&#10;AI-generated content may be incorrect.">
              <a:extLst>
                <a:ext uri="{FF2B5EF4-FFF2-40B4-BE49-F238E27FC236}">
                  <a16:creationId xmlns:a16="http://schemas.microsoft.com/office/drawing/2014/main" id="{E6B80637-FFE8-40F7-344C-269653FC30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80233">
              <a:off x="-458492" y="2770037"/>
              <a:ext cx="3622430" cy="3600000"/>
            </a:xfrm>
            <a:prstGeom prst="rect">
              <a:avLst/>
            </a:prstGeom>
          </p:spPr>
        </p:pic>
        <p:pic>
          <p:nvPicPr>
            <p:cNvPr id="19" name="PostIt 1">
              <a:extLst>
                <a:ext uri="{FF2B5EF4-FFF2-40B4-BE49-F238E27FC236}">
                  <a16:creationId xmlns:a16="http://schemas.microsoft.com/office/drawing/2014/main" id="{1BEC1A87-6059-E663-98E3-E6F8B5653B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710933">
              <a:off x="8377027" y="-2160817"/>
              <a:ext cx="4004930" cy="3946690"/>
            </a:xfrm>
            <a:prstGeom prst="rect">
              <a:avLst/>
            </a:prstGeom>
          </p:spPr>
        </p:pic>
        <p:pic>
          <p:nvPicPr>
            <p:cNvPr id="20" name="PostIt" descr="A yellow post-it note&#10;&#10;AI-generated content may be incorrect.">
              <a:extLst>
                <a:ext uri="{FF2B5EF4-FFF2-40B4-BE49-F238E27FC236}">
                  <a16:creationId xmlns:a16="http://schemas.microsoft.com/office/drawing/2014/main" id="{A6A42D35-F6F5-4F72-68A3-B5BCDBB71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26658">
              <a:off x="4073008" y="1625462"/>
              <a:ext cx="3622430" cy="3600000"/>
            </a:xfrm>
            <a:prstGeom prst="rect">
              <a:avLst/>
            </a:prstGeom>
          </p:spPr>
        </p:pic>
        <p:pic>
          <p:nvPicPr>
            <p:cNvPr id="9" name="Paper">
              <a:extLst>
                <a:ext uri="{FF2B5EF4-FFF2-40B4-BE49-F238E27FC236}">
                  <a16:creationId xmlns:a16="http://schemas.microsoft.com/office/drawing/2014/main" id="{D01F3C04-3CF2-0847-63AD-ADCEEF03653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42380">
              <a:off x="7637796" y="1933367"/>
              <a:ext cx="4190337" cy="3926223"/>
            </a:xfrm>
            <a:prstGeom prst="rect">
              <a:avLst/>
            </a:prstGeom>
          </p:spPr>
        </p:pic>
        <p:pic>
          <p:nvPicPr>
            <p:cNvPr id="6" name="Paper">
              <a:extLst>
                <a:ext uri="{FF2B5EF4-FFF2-40B4-BE49-F238E27FC236}">
                  <a16:creationId xmlns:a16="http://schemas.microsoft.com/office/drawing/2014/main" id="{52EA7FC0-9002-10B7-8FE5-F91E5B75BA4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67290" y="1790645"/>
              <a:ext cx="4246905" cy="4084761"/>
            </a:xfrm>
            <a:prstGeom prst="rect">
              <a:avLst/>
            </a:prstGeom>
          </p:spPr>
        </p:pic>
        <p:pic>
          <p:nvPicPr>
            <p:cNvPr id="14" name="Paper" descr="A piece of paper with a black background&#10;&#10;AI-generated content may be incorrect.">
              <a:extLst>
                <a:ext uri="{FF2B5EF4-FFF2-40B4-BE49-F238E27FC236}">
                  <a16:creationId xmlns:a16="http://schemas.microsoft.com/office/drawing/2014/main" id="{2311D460-5759-04DB-EE02-A73FD9FB3B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563983">
              <a:off x="4276822" y="1408578"/>
              <a:ext cx="4604283" cy="6095390"/>
            </a:xfrm>
            <a:prstGeom prst="rect">
              <a:avLst/>
            </a:prstGeom>
          </p:spPr>
        </p:pic>
        <p:pic>
          <p:nvPicPr>
            <p:cNvPr id="24" name="Paper Clip" descr="A close up of a paper clip&#10;&#10;AI-generated content may be incorrect.">
              <a:extLst>
                <a:ext uri="{FF2B5EF4-FFF2-40B4-BE49-F238E27FC236}">
                  <a16:creationId xmlns:a16="http://schemas.microsoft.com/office/drawing/2014/main" id="{4BCE97E6-7451-B7C9-BC2A-21FA9F8D94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563461">
              <a:off x="7547032" y="212707"/>
              <a:ext cx="808383" cy="931655"/>
            </a:xfrm>
            <a:prstGeom prst="rect">
              <a:avLst/>
            </a:prstGeom>
          </p:spPr>
        </p:pic>
        <p:pic>
          <p:nvPicPr>
            <p:cNvPr id="25" name="Paper Clip" descr="A close up of a paper clip&#10;&#10;AI-generated content may be incorrect.">
              <a:extLst>
                <a:ext uri="{FF2B5EF4-FFF2-40B4-BE49-F238E27FC236}">
                  <a16:creationId xmlns:a16="http://schemas.microsoft.com/office/drawing/2014/main" id="{17EABF34-AA2F-E7D0-8BA2-029B1B885B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54386">
              <a:off x="6513656" y="364876"/>
              <a:ext cx="809029" cy="932400"/>
            </a:xfrm>
            <a:prstGeom prst="rect">
              <a:avLst/>
            </a:prstGeom>
          </p:spPr>
        </p:pic>
        <p:pic>
          <p:nvPicPr>
            <p:cNvPr id="29" name="Click Answer">
              <a:extLst>
                <a:ext uri="{FF2B5EF4-FFF2-40B4-BE49-F238E27FC236}">
                  <a16:creationId xmlns:a16="http://schemas.microsoft.com/office/drawing/2014/main" id="{DC1E951E-2FBC-DF68-171E-985D89CE25B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373446">
              <a:off x="9156542" y="269992"/>
              <a:ext cx="2133999" cy="783918"/>
            </a:xfrm>
            <a:prstGeom prst="rect">
              <a:avLst/>
            </a:prstGeom>
          </p:spPr>
        </p:pic>
      </p:grpSp>
      <p:pic>
        <p:nvPicPr>
          <p:cNvPr id="61" name="12A">
            <a:extLst>
              <a:ext uri="{FF2B5EF4-FFF2-40B4-BE49-F238E27FC236}">
                <a16:creationId xmlns:a16="http://schemas.microsoft.com/office/drawing/2014/main" id="{56FBB182-294C-1910-D3DB-9478043742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5370">
            <a:off x="9772017" y="4808379"/>
            <a:ext cx="1145179" cy="668021"/>
          </a:xfrm>
          <a:prstGeom prst="rect">
            <a:avLst/>
          </a:prstGeom>
        </p:spPr>
      </p:pic>
      <p:grpSp>
        <p:nvGrpSpPr>
          <p:cNvPr id="103" name="12">
            <a:extLst>
              <a:ext uri="{FF2B5EF4-FFF2-40B4-BE49-F238E27FC236}">
                <a16:creationId xmlns:a16="http://schemas.microsoft.com/office/drawing/2014/main" id="{A510EC87-9F0F-5142-9114-896BDDEC75D8}"/>
              </a:ext>
            </a:extLst>
          </p:cNvPr>
          <p:cNvGrpSpPr/>
          <p:nvPr/>
        </p:nvGrpSpPr>
        <p:grpSpPr>
          <a:xfrm>
            <a:off x="9875621" y="3828872"/>
            <a:ext cx="969384" cy="968788"/>
            <a:chOff x="9875621" y="3828872"/>
            <a:chExt cx="969384" cy="968788"/>
          </a:xfrm>
        </p:grpSpPr>
        <p:sp>
          <p:nvSpPr>
            <p:cNvPr id="91" name="area">
              <a:extLst>
                <a:ext uri="{FF2B5EF4-FFF2-40B4-BE49-F238E27FC236}">
                  <a16:creationId xmlns:a16="http://schemas.microsoft.com/office/drawing/2014/main" id="{89C568A9-92B9-AE68-A2F2-9B6E0DAFD6C9}"/>
                </a:ext>
              </a:extLst>
            </p:cNvPr>
            <p:cNvSpPr/>
            <p:nvPr/>
          </p:nvSpPr>
          <p:spPr>
            <a:xfrm>
              <a:off x="9875621" y="3828872"/>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3" name="12">
              <a:extLst>
                <a:ext uri="{FF2B5EF4-FFF2-40B4-BE49-F238E27FC236}">
                  <a16:creationId xmlns:a16="http://schemas.microsoft.com/office/drawing/2014/main" id="{6B37F8B0-F33B-161D-E723-A92A23360F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85728">
              <a:off x="9890690" y="3839253"/>
              <a:ext cx="954315" cy="954315"/>
            </a:xfrm>
            <a:prstGeom prst="rect">
              <a:avLst/>
            </a:prstGeom>
          </p:spPr>
        </p:pic>
      </p:grpSp>
      <p:pic>
        <p:nvPicPr>
          <p:cNvPr id="78" name="11A">
            <a:extLst>
              <a:ext uri="{FF2B5EF4-FFF2-40B4-BE49-F238E27FC236}">
                <a16:creationId xmlns:a16="http://schemas.microsoft.com/office/drawing/2014/main" id="{41DA6141-4485-2B23-E4A7-AF637EA47A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83877">
            <a:off x="10143771" y="3339735"/>
            <a:ext cx="549087" cy="374377"/>
          </a:xfrm>
          <a:prstGeom prst="rect">
            <a:avLst/>
          </a:prstGeom>
        </p:spPr>
      </p:pic>
      <p:grpSp>
        <p:nvGrpSpPr>
          <p:cNvPr id="102" name="11">
            <a:extLst>
              <a:ext uri="{FF2B5EF4-FFF2-40B4-BE49-F238E27FC236}">
                <a16:creationId xmlns:a16="http://schemas.microsoft.com/office/drawing/2014/main" id="{7A186144-B514-A303-8DA7-C50D86C8D701}"/>
              </a:ext>
            </a:extLst>
          </p:cNvPr>
          <p:cNvGrpSpPr/>
          <p:nvPr/>
        </p:nvGrpSpPr>
        <p:grpSpPr>
          <a:xfrm>
            <a:off x="9996547" y="2348594"/>
            <a:ext cx="969482" cy="974260"/>
            <a:chOff x="9996547" y="2348594"/>
            <a:chExt cx="969482" cy="974260"/>
          </a:xfrm>
        </p:grpSpPr>
        <p:sp>
          <p:nvSpPr>
            <p:cNvPr id="90" name="area">
              <a:extLst>
                <a:ext uri="{FF2B5EF4-FFF2-40B4-BE49-F238E27FC236}">
                  <a16:creationId xmlns:a16="http://schemas.microsoft.com/office/drawing/2014/main" id="{16D46093-C7B9-0412-0FB4-E1171034EDEC}"/>
                </a:ext>
              </a:extLst>
            </p:cNvPr>
            <p:cNvSpPr/>
            <p:nvPr/>
          </p:nvSpPr>
          <p:spPr>
            <a:xfrm>
              <a:off x="9996547" y="2354066"/>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1" name="11">
              <a:extLst>
                <a:ext uri="{FF2B5EF4-FFF2-40B4-BE49-F238E27FC236}">
                  <a16:creationId xmlns:a16="http://schemas.microsoft.com/office/drawing/2014/main" id="{9E27EAFD-4CB7-096D-B51E-625AFB64271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03299">
              <a:off x="10011714" y="2348594"/>
              <a:ext cx="954315" cy="935229"/>
            </a:xfrm>
            <a:prstGeom prst="rect">
              <a:avLst/>
            </a:prstGeom>
          </p:spPr>
        </p:pic>
      </p:grpSp>
      <p:pic>
        <p:nvPicPr>
          <p:cNvPr id="53" name="10A">
            <a:extLst>
              <a:ext uri="{FF2B5EF4-FFF2-40B4-BE49-F238E27FC236}">
                <a16:creationId xmlns:a16="http://schemas.microsoft.com/office/drawing/2014/main" id="{B7C3969A-A51F-13BC-12E3-5E10E7EC42A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27630">
            <a:off x="7745274" y="5551117"/>
            <a:ext cx="725280" cy="381726"/>
          </a:xfrm>
          <a:prstGeom prst="rect">
            <a:avLst/>
          </a:prstGeom>
        </p:spPr>
      </p:pic>
      <p:grpSp>
        <p:nvGrpSpPr>
          <p:cNvPr id="101" name="10">
            <a:extLst>
              <a:ext uri="{FF2B5EF4-FFF2-40B4-BE49-F238E27FC236}">
                <a16:creationId xmlns:a16="http://schemas.microsoft.com/office/drawing/2014/main" id="{289B6663-7B91-0288-FCC5-56A9AD675867}"/>
              </a:ext>
            </a:extLst>
          </p:cNvPr>
          <p:cNvGrpSpPr/>
          <p:nvPr/>
        </p:nvGrpSpPr>
        <p:grpSpPr>
          <a:xfrm>
            <a:off x="7660082" y="4392133"/>
            <a:ext cx="968788" cy="1046918"/>
            <a:chOff x="7660082" y="4392133"/>
            <a:chExt cx="968788" cy="1046918"/>
          </a:xfrm>
        </p:grpSpPr>
        <p:sp>
          <p:nvSpPr>
            <p:cNvPr id="88" name="area">
              <a:extLst>
                <a:ext uri="{FF2B5EF4-FFF2-40B4-BE49-F238E27FC236}">
                  <a16:creationId xmlns:a16="http://schemas.microsoft.com/office/drawing/2014/main" id="{25F8EC32-F89C-FC62-824D-35B21A30E019}"/>
                </a:ext>
              </a:extLst>
            </p:cNvPr>
            <p:cNvSpPr/>
            <p:nvPr/>
          </p:nvSpPr>
          <p:spPr>
            <a:xfrm>
              <a:off x="7660082" y="4465555"/>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5" name="10">
              <a:extLst>
                <a:ext uri="{FF2B5EF4-FFF2-40B4-BE49-F238E27FC236}">
                  <a16:creationId xmlns:a16="http://schemas.microsoft.com/office/drawing/2014/main" id="{94B84C10-F7CA-25BF-FE96-810646EF900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70325">
              <a:off x="7898398" y="4392133"/>
              <a:ext cx="481582" cy="1046918"/>
            </a:xfrm>
            <a:prstGeom prst="rect">
              <a:avLst/>
            </a:prstGeom>
          </p:spPr>
        </p:pic>
      </p:grpSp>
      <p:pic>
        <p:nvPicPr>
          <p:cNvPr id="65" name="9A">
            <a:extLst>
              <a:ext uri="{FF2B5EF4-FFF2-40B4-BE49-F238E27FC236}">
                <a16:creationId xmlns:a16="http://schemas.microsoft.com/office/drawing/2014/main" id="{B096B6C1-B791-3EAD-1E32-11FD305C373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09425" y="3893893"/>
            <a:ext cx="648934" cy="381726"/>
          </a:xfrm>
          <a:prstGeom prst="rect">
            <a:avLst/>
          </a:prstGeom>
        </p:spPr>
      </p:pic>
      <p:grpSp>
        <p:nvGrpSpPr>
          <p:cNvPr id="100" name="9">
            <a:extLst>
              <a:ext uri="{FF2B5EF4-FFF2-40B4-BE49-F238E27FC236}">
                <a16:creationId xmlns:a16="http://schemas.microsoft.com/office/drawing/2014/main" id="{CCB8A554-F54F-470A-36E9-A0B9126F336D}"/>
              </a:ext>
            </a:extLst>
          </p:cNvPr>
          <p:cNvGrpSpPr/>
          <p:nvPr/>
        </p:nvGrpSpPr>
        <p:grpSpPr>
          <a:xfrm>
            <a:off x="7655510" y="2851439"/>
            <a:ext cx="1049747" cy="977433"/>
            <a:chOff x="7655510" y="2851439"/>
            <a:chExt cx="1049747" cy="977433"/>
          </a:xfrm>
        </p:grpSpPr>
        <p:sp>
          <p:nvSpPr>
            <p:cNvPr id="89" name="area">
              <a:extLst>
                <a:ext uri="{FF2B5EF4-FFF2-40B4-BE49-F238E27FC236}">
                  <a16:creationId xmlns:a16="http://schemas.microsoft.com/office/drawing/2014/main" id="{7BE9D4DE-A128-6FB8-C48B-82BF5ABFFA45}"/>
                </a:ext>
              </a:extLst>
            </p:cNvPr>
            <p:cNvSpPr/>
            <p:nvPr/>
          </p:nvSpPr>
          <p:spPr>
            <a:xfrm>
              <a:off x="7688043" y="2860084"/>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7" name="9">
              <a:extLst>
                <a:ext uri="{FF2B5EF4-FFF2-40B4-BE49-F238E27FC236}">
                  <a16:creationId xmlns:a16="http://schemas.microsoft.com/office/drawing/2014/main" id="{23659824-F0CB-B51E-29BB-FE19760F36D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54624">
              <a:off x="7655510" y="2851439"/>
              <a:ext cx="1049747" cy="954315"/>
            </a:xfrm>
            <a:prstGeom prst="rect">
              <a:avLst/>
            </a:prstGeom>
          </p:spPr>
        </p:pic>
      </p:grpSp>
      <p:pic>
        <p:nvPicPr>
          <p:cNvPr id="41" name="8A">
            <a:extLst>
              <a:ext uri="{FF2B5EF4-FFF2-40B4-BE49-F238E27FC236}">
                <a16:creationId xmlns:a16="http://schemas.microsoft.com/office/drawing/2014/main" id="{11141617-284A-D2EE-724B-3D570485CE2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89513">
            <a:off x="5844842" y="5506790"/>
            <a:ext cx="1310592" cy="381726"/>
          </a:xfrm>
          <a:prstGeom prst="rect">
            <a:avLst/>
          </a:prstGeom>
        </p:spPr>
      </p:pic>
      <p:grpSp>
        <p:nvGrpSpPr>
          <p:cNvPr id="98" name="8">
            <a:extLst>
              <a:ext uri="{FF2B5EF4-FFF2-40B4-BE49-F238E27FC236}">
                <a16:creationId xmlns:a16="http://schemas.microsoft.com/office/drawing/2014/main" id="{47744900-C671-52E0-292D-83523A38009F}"/>
              </a:ext>
            </a:extLst>
          </p:cNvPr>
          <p:cNvGrpSpPr/>
          <p:nvPr/>
        </p:nvGrpSpPr>
        <p:grpSpPr>
          <a:xfrm>
            <a:off x="5961628" y="4357189"/>
            <a:ext cx="1015693" cy="998850"/>
            <a:chOff x="5961628" y="4357189"/>
            <a:chExt cx="1015693" cy="998850"/>
          </a:xfrm>
        </p:grpSpPr>
        <p:sp>
          <p:nvSpPr>
            <p:cNvPr id="87" name="area">
              <a:extLst>
                <a:ext uri="{FF2B5EF4-FFF2-40B4-BE49-F238E27FC236}">
                  <a16:creationId xmlns:a16="http://schemas.microsoft.com/office/drawing/2014/main" id="{4D99284E-755A-4E88-58EA-07032D79AA0C}"/>
                </a:ext>
              </a:extLst>
            </p:cNvPr>
            <p:cNvSpPr/>
            <p:nvPr/>
          </p:nvSpPr>
          <p:spPr>
            <a:xfrm>
              <a:off x="5961628" y="4372220"/>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3" name="8">
              <a:extLst>
                <a:ext uri="{FF2B5EF4-FFF2-40B4-BE49-F238E27FC236}">
                  <a16:creationId xmlns:a16="http://schemas.microsoft.com/office/drawing/2014/main" id="{9317BCA7-81FD-5E3B-8158-BB4E52E27BA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23006" y="4357189"/>
              <a:ext cx="954315" cy="998850"/>
            </a:xfrm>
            <a:prstGeom prst="rect">
              <a:avLst/>
            </a:prstGeom>
          </p:spPr>
        </p:pic>
      </p:grpSp>
      <p:pic>
        <p:nvPicPr>
          <p:cNvPr id="69" name="7A">
            <a:extLst>
              <a:ext uri="{FF2B5EF4-FFF2-40B4-BE49-F238E27FC236}">
                <a16:creationId xmlns:a16="http://schemas.microsoft.com/office/drawing/2014/main" id="{FC97B290-51DB-1828-EE9B-1C3988435E2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54987">
            <a:off x="6189646" y="3834047"/>
            <a:ext cx="725280" cy="381726"/>
          </a:xfrm>
          <a:prstGeom prst="rect">
            <a:avLst/>
          </a:prstGeom>
        </p:spPr>
      </p:pic>
      <p:grpSp>
        <p:nvGrpSpPr>
          <p:cNvPr id="97" name="7">
            <a:extLst>
              <a:ext uri="{FF2B5EF4-FFF2-40B4-BE49-F238E27FC236}">
                <a16:creationId xmlns:a16="http://schemas.microsoft.com/office/drawing/2014/main" id="{4C42EA01-6916-D7A5-BDE7-4BBFD14C4558}"/>
              </a:ext>
            </a:extLst>
          </p:cNvPr>
          <p:cNvGrpSpPr/>
          <p:nvPr/>
        </p:nvGrpSpPr>
        <p:grpSpPr>
          <a:xfrm>
            <a:off x="6074905" y="2652132"/>
            <a:ext cx="968788" cy="1170627"/>
            <a:chOff x="6074905" y="2652132"/>
            <a:chExt cx="968788" cy="1170627"/>
          </a:xfrm>
        </p:grpSpPr>
        <p:sp>
          <p:nvSpPr>
            <p:cNvPr id="86" name="area">
              <a:extLst>
                <a:ext uri="{FF2B5EF4-FFF2-40B4-BE49-F238E27FC236}">
                  <a16:creationId xmlns:a16="http://schemas.microsoft.com/office/drawing/2014/main" id="{D611630C-024A-CA89-B174-E78D3389BB7E}"/>
                </a:ext>
              </a:extLst>
            </p:cNvPr>
            <p:cNvSpPr/>
            <p:nvPr/>
          </p:nvSpPr>
          <p:spPr>
            <a:xfrm>
              <a:off x="6074905" y="2758457"/>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1" name="7">
              <a:extLst>
                <a:ext uri="{FF2B5EF4-FFF2-40B4-BE49-F238E27FC236}">
                  <a16:creationId xmlns:a16="http://schemas.microsoft.com/office/drawing/2014/main" id="{78C12CA6-7457-C100-D21D-7F2B4DFB4DC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56443">
              <a:off x="6075129" y="2652132"/>
              <a:ext cx="954315" cy="1170627"/>
            </a:xfrm>
            <a:prstGeom prst="rect">
              <a:avLst/>
            </a:prstGeom>
          </p:spPr>
        </p:pic>
      </p:grpSp>
      <p:pic>
        <p:nvPicPr>
          <p:cNvPr id="33" name="6A">
            <a:extLst>
              <a:ext uri="{FF2B5EF4-FFF2-40B4-BE49-F238E27FC236}">
                <a16:creationId xmlns:a16="http://schemas.microsoft.com/office/drawing/2014/main" id="{6961F99C-E575-2026-FDD6-110D2915157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291531">
            <a:off x="4310252" y="5455816"/>
            <a:ext cx="954315" cy="381726"/>
          </a:xfrm>
          <a:prstGeom prst="rect">
            <a:avLst/>
          </a:prstGeom>
        </p:spPr>
      </p:pic>
      <p:grpSp>
        <p:nvGrpSpPr>
          <p:cNvPr id="96" name="6">
            <a:extLst>
              <a:ext uri="{FF2B5EF4-FFF2-40B4-BE49-F238E27FC236}">
                <a16:creationId xmlns:a16="http://schemas.microsoft.com/office/drawing/2014/main" id="{2754E1DD-54E4-10E8-B82A-A16BF3E07952}"/>
              </a:ext>
            </a:extLst>
          </p:cNvPr>
          <p:cNvGrpSpPr/>
          <p:nvPr/>
        </p:nvGrpSpPr>
        <p:grpSpPr>
          <a:xfrm>
            <a:off x="4267308" y="4299970"/>
            <a:ext cx="1070743" cy="1070743"/>
            <a:chOff x="4267308" y="4299970"/>
            <a:chExt cx="1070743" cy="1070743"/>
          </a:xfrm>
        </p:grpSpPr>
        <p:sp>
          <p:nvSpPr>
            <p:cNvPr id="85" name="area">
              <a:extLst>
                <a:ext uri="{FF2B5EF4-FFF2-40B4-BE49-F238E27FC236}">
                  <a16:creationId xmlns:a16="http://schemas.microsoft.com/office/drawing/2014/main" id="{2992BB1F-505A-E516-CE9D-EB86FC92BA44}"/>
                </a:ext>
              </a:extLst>
            </p:cNvPr>
            <p:cNvSpPr/>
            <p:nvPr/>
          </p:nvSpPr>
          <p:spPr>
            <a:xfrm>
              <a:off x="4318285" y="4336907"/>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5" name="6">
              <a:extLst>
                <a:ext uri="{FF2B5EF4-FFF2-40B4-BE49-F238E27FC236}">
                  <a16:creationId xmlns:a16="http://schemas.microsoft.com/office/drawing/2014/main" id="{1DE575B4-20B5-37BA-706F-B2BE003F8FC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267308" y="4299970"/>
              <a:ext cx="1070743" cy="1070743"/>
            </a:xfrm>
            <a:prstGeom prst="rect">
              <a:avLst/>
            </a:prstGeom>
          </p:spPr>
        </p:pic>
      </p:grpSp>
      <p:pic>
        <p:nvPicPr>
          <p:cNvPr id="75" name="5A">
            <a:extLst>
              <a:ext uri="{FF2B5EF4-FFF2-40B4-BE49-F238E27FC236}">
                <a16:creationId xmlns:a16="http://schemas.microsoft.com/office/drawing/2014/main" id="{49C16969-CDA2-8368-983B-44319AA954B9}"/>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174584">
            <a:off x="4478220" y="3771703"/>
            <a:ext cx="648934" cy="381726"/>
          </a:xfrm>
          <a:prstGeom prst="rect">
            <a:avLst/>
          </a:prstGeom>
        </p:spPr>
      </p:pic>
      <p:grpSp>
        <p:nvGrpSpPr>
          <p:cNvPr id="95" name="5">
            <a:extLst>
              <a:ext uri="{FF2B5EF4-FFF2-40B4-BE49-F238E27FC236}">
                <a16:creationId xmlns:a16="http://schemas.microsoft.com/office/drawing/2014/main" id="{71B2D2E0-904D-CF9A-4DCD-B4D4FD5C031F}"/>
              </a:ext>
            </a:extLst>
          </p:cNvPr>
          <p:cNvGrpSpPr/>
          <p:nvPr/>
        </p:nvGrpSpPr>
        <p:grpSpPr>
          <a:xfrm>
            <a:off x="4347039" y="2770276"/>
            <a:ext cx="968788" cy="968788"/>
            <a:chOff x="4347039" y="2770276"/>
            <a:chExt cx="968788" cy="968788"/>
          </a:xfrm>
        </p:grpSpPr>
        <p:sp>
          <p:nvSpPr>
            <p:cNvPr id="84" name="area">
              <a:extLst>
                <a:ext uri="{FF2B5EF4-FFF2-40B4-BE49-F238E27FC236}">
                  <a16:creationId xmlns:a16="http://schemas.microsoft.com/office/drawing/2014/main" id="{43AF14D1-0DA7-4313-914A-A47AECE4F750}"/>
                </a:ext>
              </a:extLst>
            </p:cNvPr>
            <p:cNvSpPr/>
            <p:nvPr/>
          </p:nvSpPr>
          <p:spPr>
            <a:xfrm>
              <a:off x="4347039" y="2770276"/>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3" name="5">
              <a:extLst>
                <a:ext uri="{FF2B5EF4-FFF2-40B4-BE49-F238E27FC236}">
                  <a16:creationId xmlns:a16="http://schemas.microsoft.com/office/drawing/2014/main" id="{6442C1E8-2DE4-FD53-ED9A-D592755AE080}"/>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4349793" y="2778876"/>
              <a:ext cx="954315" cy="954315"/>
            </a:xfrm>
            <a:prstGeom prst="rect">
              <a:avLst/>
            </a:prstGeom>
          </p:spPr>
        </p:pic>
      </p:grpSp>
      <p:pic>
        <p:nvPicPr>
          <p:cNvPr id="45" name="4A">
            <a:extLst>
              <a:ext uri="{FF2B5EF4-FFF2-40B4-BE49-F238E27FC236}">
                <a16:creationId xmlns:a16="http://schemas.microsoft.com/office/drawing/2014/main" id="{ED31F6A1-ADC1-8BC7-FE20-7F236469F6A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21442715">
            <a:off x="2658524" y="4866518"/>
            <a:ext cx="852522" cy="381726"/>
          </a:xfrm>
          <a:prstGeom prst="rect">
            <a:avLst/>
          </a:prstGeom>
        </p:spPr>
      </p:pic>
      <p:grpSp>
        <p:nvGrpSpPr>
          <p:cNvPr id="94" name="4">
            <a:extLst>
              <a:ext uri="{FF2B5EF4-FFF2-40B4-BE49-F238E27FC236}">
                <a16:creationId xmlns:a16="http://schemas.microsoft.com/office/drawing/2014/main" id="{CA77688E-3954-B58A-177E-94EABD401F43}"/>
              </a:ext>
            </a:extLst>
          </p:cNvPr>
          <p:cNvGrpSpPr/>
          <p:nvPr/>
        </p:nvGrpSpPr>
        <p:grpSpPr>
          <a:xfrm>
            <a:off x="2535772" y="3746598"/>
            <a:ext cx="968788" cy="1034634"/>
            <a:chOff x="2535772" y="3746598"/>
            <a:chExt cx="968788" cy="1034634"/>
          </a:xfrm>
        </p:grpSpPr>
        <p:sp>
          <p:nvSpPr>
            <p:cNvPr id="83" name="area">
              <a:extLst>
                <a:ext uri="{FF2B5EF4-FFF2-40B4-BE49-F238E27FC236}">
                  <a16:creationId xmlns:a16="http://schemas.microsoft.com/office/drawing/2014/main" id="{F51AA5EC-3539-051B-DCB5-3BB0DD88087E}"/>
                </a:ext>
              </a:extLst>
            </p:cNvPr>
            <p:cNvSpPr/>
            <p:nvPr/>
          </p:nvSpPr>
          <p:spPr>
            <a:xfrm>
              <a:off x="2535772" y="3812444"/>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7" name="4">
              <a:extLst>
                <a:ext uri="{FF2B5EF4-FFF2-40B4-BE49-F238E27FC236}">
                  <a16:creationId xmlns:a16="http://schemas.microsoft.com/office/drawing/2014/main" id="{53848B90-6DEC-6EAC-B107-89A098F6CA8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rot="21415508">
              <a:off x="2544427" y="3746598"/>
              <a:ext cx="954315" cy="979764"/>
            </a:xfrm>
            <a:prstGeom prst="rect">
              <a:avLst/>
            </a:prstGeom>
          </p:spPr>
        </p:pic>
      </p:grpSp>
      <p:pic>
        <p:nvPicPr>
          <p:cNvPr id="49" name="3A">
            <a:extLst>
              <a:ext uri="{FF2B5EF4-FFF2-40B4-BE49-F238E27FC236}">
                <a16:creationId xmlns:a16="http://schemas.microsoft.com/office/drawing/2014/main" id="{9D4013B1-E512-04DA-6D12-CC3A07909B4C}"/>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21446180">
            <a:off x="2799276" y="3247926"/>
            <a:ext cx="477158" cy="381726"/>
          </a:xfrm>
          <a:prstGeom prst="rect">
            <a:avLst/>
          </a:prstGeom>
        </p:spPr>
      </p:pic>
      <p:grpSp>
        <p:nvGrpSpPr>
          <p:cNvPr id="93" name="3">
            <a:extLst>
              <a:ext uri="{FF2B5EF4-FFF2-40B4-BE49-F238E27FC236}">
                <a16:creationId xmlns:a16="http://schemas.microsoft.com/office/drawing/2014/main" id="{73CEE9E3-D358-73B7-B5DF-34B0F999521F}"/>
              </a:ext>
            </a:extLst>
          </p:cNvPr>
          <p:cNvGrpSpPr/>
          <p:nvPr/>
        </p:nvGrpSpPr>
        <p:grpSpPr>
          <a:xfrm>
            <a:off x="2510686" y="2246803"/>
            <a:ext cx="1004327" cy="968788"/>
            <a:chOff x="2510686" y="2246803"/>
            <a:chExt cx="1004327" cy="968788"/>
          </a:xfrm>
        </p:grpSpPr>
        <p:sp>
          <p:nvSpPr>
            <p:cNvPr id="81" name="area">
              <a:extLst>
                <a:ext uri="{FF2B5EF4-FFF2-40B4-BE49-F238E27FC236}">
                  <a16:creationId xmlns:a16="http://schemas.microsoft.com/office/drawing/2014/main" id="{714081F0-2894-1756-4105-B15133080C18}"/>
                </a:ext>
              </a:extLst>
            </p:cNvPr>
            <p:cNvSpPr/>
            <p:nvPr/>
          </p:nvSpPr>
          <p:spPr>
            <a:xfrm>
              <a:off x="2510686" y="2246803"/>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1" name="3">
              <a:extLst>
                <a:ext uri="{FF2B5EF4-FFF2-40B4-BE49-F238E27FC236}">
                  <a16:creationId xmlns:a16="http://schemas.microsoft.com/office/drawing/2014/main" id="{C83EF8F9-CDD8-0E28-4A9B-09FB7EC6AE7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rot="21343798">
              <a:off x="2560698" y="2330827"/>
              <a:ext cx="954315" cy="820711"/>
            </a:xfrm>
            <a:prstGeom prst="rect">
              <a:avLst/>
            </a:prstGeom>
          </p:spPr>
        </p:pic>
      </p:grpSp>
      <p:pic>
        <p:nvPicPr>
          <p:cNvPr id="37" name="2A">
            <a:extLst>
              <a:ext uri="{FF2B5EF4-FFF2-40B4-BE49-F238E27FC236}">
                <a16:creationId xmlns:a16="http://schemas.microsoft.com/office/drawing/2014/main" id="{0B210391-86E1-C905-8727-E59F2AA32B3F}"/>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rot="21411518">
            <a:off x="922653" y="4919199"/>
            <a:ext cx="1202437" cy="381726"/>
          </a:xfrm>
          <a:prstGeom prst="rect">
            <a:avLst/>
          </a:prstGeom>
        </p:spPr>
      </p:pic>
      <p:grpSp>
        <p:nvGrpSpPr>
          <p:cNvPr id="92" name="2">
            <a:extLst>
              <a:ext uri="{FF2B5EF4-FFF2-40B4-BE49-F238E27FC236}">
                <a16:creationId xmlns:a16="http://schemas.microsoft.com/office/drawing/2014/main" id="{670B6C04-A3B1-0111-5885-329EFF49CB37}"/>
              </a:ext>
            </a:extLst>
          </p:cNvPr>
          <p:cNvGrpSpPr/>
          <p:nvPr/>
        </p:nvGrpSpPr>
        <p:grpSpPr>
          <a:xfrm>
            <a:off x="999446" y="3755446"/>
            <a:ext cx="968788" cy="1100643"/>
            <a:chOff x="999446" y="3755446"/>
            <a:chExt cx="968788" cy="1100643"/>
          </a:xfrm>
        </p:grpSpPr>
        <p:sp>
          <p:nvSpPr>
            <p:cNvPr id="82" name="area">
              <a:extLst>
                <a:ext uri="{FF2B5EF4-FFF2-40B4-BE49-F238E27FC236}">
                  <a16:creationId xmlns:a16="http://schemas.microsoft.com/office/drawing/2014/main" id="{15B27B2C-A8AF-A289-A2A4-D41A286F71AA}"/>
                </a:ext>
              </a:extLst>
            </p:cNvPr>
            <p:cNvSpPr/>
            <p:nvPr/>
          </p:nvSpPr>
          <p:spPr>
            <a:xfrm>
              <a:off x="999446" y="3820765"/>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9" name="2">
              <a:extLst>
                <a:ext uri="{FF2B5EF4-FFF2-40B4-BE49-F238E27FC236}">
                  <a16:creationId xmlns:a16="http://schemas.microsoft.com/office/drawing/2014/main" id="{FE0DD401-3EEE-B6B4-F7C1-D4A3EDB4A41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21439925">
              <a:off x="1112306" y="3755446"/>
              <a:ext cx="744366" cy="1100643"/>
            </a:xfrm>
            <a:prstGeom prst="rect">
              <a:avLst/>
            </a:prstGeom>
          </p:spPr>
        </p:pic>
      </p:grpSp>
      <p:pic>
        <p:nvPicPr>
          <p:cNvPr id="57" name="1A">
            <a:extLst>
              <a:ext uri="{FF2B5EF4-FFF2-40B4-BE49-F238E27FC236}">
                <a16:creationId xmlns:a16="http://schemas.microsoft.com/office/drawing/2014/main" id="{11C2D391-9CE4-E6EA-76C8-E8CD3ABE1B2E}"/>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rot="21421170">
            <a:off x="985045" y="3317599"/>
            <a:ext cx="897056" cy="381726"/>
          </a:xfrm>
          <a:prstGeom prst="rect">
            <a:avLst/>
          </a:prstGeom>
        </p:spPr>
      </p:pic>
      <p:grpSp>
        <p:nvGrpSpPr>
          <p:cNvPr id="80" name="1">
            <a:extLst>
              <a:ext uri="{FF2B5EF4-FFF2-40B4-BE49-F238E27FC236}">
                <a16:creationId xmlns:a16="http://schemas.microsoft.com/office/drawing/2014/main" id="{13E78688-8CFC-DDFD-1930-5218453ADAA4}"/>
              </a:ext>
            </a:extLst>
          </p:cNvPr>
          <p:cNvGrpSpPr/>
          <p:nvPr/>
        </p:nvGrpSpPr>
        <p:grpSpPr>
          <a:xfrm>
            <a:off x="913097" y="2260651"/>
            <a:ext cx="982235" cy="1100643"/>
            <a:chOff x="913097" y="2260651"/>
            <a:chExt cx="982235" cy="1100643"/>
          </a:xfrm>
        </p:grpSpPr>
        <p:sp>
          <p:nvSpPr>
            <p:cNvPr id="79" name="area">
              <a:extLst>
                <a:ext uri="{FF2B5EF4-FFF2-40B4-BE49-F238E27FC236}">
                  <a16:creationId xmlns:a16="http://schemas.microsoft.com/office/drawing/2014/main" id="{939728F1-69E2-1CC8-CEDF-748E8CC32154}"/>
                </a:ext>
              </a:extLst>
            </p:cNvPr>
            <p:cNvSpPr/>
            <p:nvPr/>
          </p:nvSpPr>
          <p:spPr>
            <a:xfrm>
              <a:off x="913097" y="2321210"/>
              <a:ext cx="968788" cy="968788"/>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9" name="1">
              <a:extLst>
                <a:ext uri="{FF2B5EF4-FFF2-40B4-BE49-F238E27FC236}">
                  <a16:creationId xmlns:a16="http://schemas.microsoft.com/office/drawing/2014/main" id="{B4C20DCE-B4CC-76DA-04F5-18FBF9BF698B}"/>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rot="21429621">
              <a:off x="941017" y="2260651"/>
              <a:ext cx="954315" cy="1100643"/>
            </a:xfrm>
            <a:prstGeom prst="rect">
              <a:avLst/>
            </a:prstGeom>
          </p:spPr>
        </p:pic>
      </p:grpSp>
      <p:grpSp>
        <p:nvGrpSpPr>
          <p:cNvPr id="11" name="Did You Know">
            <a:extLst>
              <a:ext uri="{FF2B5EF4-FFF2-40B4-BE49-F238E27FC236}">
                <a16:creationId xmlns:a16="http://schemas.microsoft.com/office/drawing/2014/main" id="{C89ED9CE-CB24-CC65-CBAF-42928F8FD134}"/>
              </a:ext>
            </a:extLst>
          </p:cNvPr>
          <p:cNvGrpSpPr/>
          <p:nvPr/>
        </p:nvGrpSpPr>
        <p:grpSpPr>
          <a:xfrm>
            <a:off x="4012681" y="2063788"/>
            <a:ext cx="4166638" cy="4106046"/>
            <a:chOff x="3916421" y="2011013"/>
            <a:chExt cx="4166638" cy="4106046"/>
          </a:xfrm>
        </p:grpSpPr>
        <p:pic>
          <p:nvPicPr>
            <p:cNvPr id="8" name="PostIt">
              <a:extLst>
                <a:ext uri="{FF2B5EF4-FFF2-40B4-BE49-F238E27FC236}">
                  <a16:creationId xmlns:a16="http://schemas.microsoft.com/office/drawing/2014/main" id="{62C915E5-2F4D-A62A-A7C2-36F3B9DBA566}"/>
                </a:ext>
              </a:extLst>
            </p:cNvPr>
            <p:cNvPicPr>
              <a:picLocks noChangeAspect="1"/>
            </p:cNvPicPr>
            <p:nvPr/>
          </p:nvPicPr>
          <p:blipFill>
            <a:blip r:embed="rId59" cstate="screen">
              <a:extLst>
                <a:ext uri="{28A0092B-C50C-407E-A947-70E740481C1C}">
                  <a14:useLocalDpi xmlns:a14="http://schemas.microsoft.com/office/drawing/2010/main"/>
                </a:ext>
              </a:extLst>
            </a:blip>
            <a:srcRect/>
            <a:stretch/>
          </p:blipFill>
          <p:spPr>
            <a:xfrm rot="1052886">
              <a:off x="3916421" y="2011013"/>
              <a:ext cx="4166638" cy="4106046"/>
            </a:xfrm>
            <a:prstGeom prst="rect">
              <a:avLst/>
            </a:prstGeom>
          </p:spPr>
        </p:pic>
        <p:sp>
          <p:nvSpPr>
            <p:cNvPr id="10" name="PostIt Text">
              <a:extLst>
                <a:ext uri="{FF2B5EF4-FFF2-40B4-BE49-F238E27FC236}">
                  <a16:creationId xmlns:a16="http://schemas.microsoft.com/office/drawing/2014/main" id="{2449C5AF-4AEC-3C37-2C32-9C7BF609B5D1}"/>
                </a:ext>
              </a:extLst>
            </p:cNvPr>
            <p:cNvSpPr txBox="1"/>
            <p:nvPr/>
          </p:nvSpPr>
          <p:spPr>
            <a:xfrm rot="21146805">
              <a:off x="4559821" y="3206344"/>
              <a:ext cx="2783792" cy="1821213"/>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1600" b="1" noProof="0" dirty="0">
                  <a:solidFill>
                    <a:srgbClr val="40474F"/>
                  </a:solidFill>
                  <a:latin typeface="Arial" panose="020B0604020202020204" pitchFamily="34" charset="0"/>
                  <a:cs typeface="Arial" panose="020B0604020202020204" pitchFamily="34" charset="0"/>
                </a:rPr>
                <a:t>Did you know?</a:t>
              </a:r>
              <a:endParaRPr lang="en-GB" sz="1600" noProof="0" dirty="0">
                <a:solidFill>
                  <a:srgbClr val="40474F"/>
                </a:solidFill>
                <a:latin typeface="Arial" panose="020B0604020202020204" pitchFamily="34" charset="0"/>
                <a:cs typeface="Arial" panose="020B0604020202020204" pitchFamily="34" charset="0"/>
              </a:endParaRPr>
            </a:p>
            <a:p>
              <a:pPr algn="ctr">
                <a:spcAft>
                  <a:spcPts val="1200"/>
                </a:spcAft>
              </a:pPr>
              <a:r>
                <a:rPr lang="en-GB" sz="1600" noProof="0" dirty="0">
                  <a:solidFill>
                    <a:srgbClr val="40474F"/>
                  </a:solidFill>
                  <a:latin typeface="Arial" panose="020B0604020202020204" pitchFamily="34" charset="0"/>
                  <a:cs typeface="Arial" panose="020B0604020202020204" pitchFamily="34" charset="0"/>
                </a:rPr>
                <a:t>Members of the British Army come from a variety of cultural, religious and ethnic backgrounds.</a:t>
              </a:r>
            </a:p>
          </p:txBody>
        </p:sp>
      </p:grpSp>
    </p:spTree>
    <p:extLst>
      <p:ext uri="{BB962C8B-B14F-4D97-AF65-F5344CB8AC3E}">
        <p14:creationId xmlns:p14="http://schemas.microsoft.com/office/powerpoint/2010/main" val="30111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6*min(max(#ppt_w*#ppt_h,.3),1)-7.4)/-.7*#ppt_w"/>
                                          </p:val>
                                        </p:tav>
                                        <p:tav tm="100000">
                                          <p:val>
                                            <p:strVal val="#ppt_w"/>
                                          </p:val>
                                        </p:tav>
                                      </p:tavLst>
                                    </p:anim>
                                    <p:anim calcmode="lin" valueType="num">
                                      <p:cBhvr>
                                        <p:cTn id="8" dur="500" fill="hold"/>
                                        <p:tgtEl>
                                          <p:spTgt spid="11"/>
                                        </p:tgtEl>
                                        <p:attrNameLst>
                                          <p:attrName>ppt_h</p:attrName>
                                        </p:attrNameLst>
                                      </p:cBhvr>
                                      <p:tavLst>
                                        <p:tav tm="0">
                                          <p:val>
                                            <p:strVal val="(6*min(max(#ppt_w*#ppt_h,.3),1)-7.4)/-.7*#ppt_h"/>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80"/>
                  </p:tgtEl>
                </p:cond>
              </p:nextCondLst>
            </p:seq>
            <p:seq concurrent="1" nextAc="seek">
              <p:cTn id="16" restart="whenNotActive" fill="hold" evtFilter="cancelBubble" nodeType="interactiveSeq">
                <p:stCondLst>
                  <p:cond evt="onClick" delay="0">
                    <p:tgtEl>
                      <p:spTgt spid="9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9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26" restart="whenNotActive" fill="hold" evtFilter="cancelBubble" nodeType="interactiveSeq">
                <p:stCondLst>
                  <p:cond evt="onClick" delay="0">
                    <p:tgtEl>
                      <p:spTgt spid="9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94"/>
                  </p:tgtEl>
                </p:cond>
              </p:nextCondLst>
            </p:seq>
            <p:seq concurrent="1" nextAc="seek">
              <p:cTn id="31" restart="whenNotActive" fill="hold" evtFilter="cancelBubble" nodeType="interactiveSeq">
                <p:stCondLst>
                  <p:cond evt="onClick" delay="0">
                    <p:tgtEl>
                      <p:spTgt spid="9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36" restart="whenNotActive" fill="hold" evtFilter="cancelBubble" nodeType="interactiveSeq">
                <p:stCondLst>
                  <p:cond evt="onClick" delay="0">
                    <p:tgtEl>
                      <p:spTgt spid="9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41" restart="whenNotActive" fill="hold" evtFilter="cancelBubble" nodeType="interactiveSeq">
                <p:stCondLst>
                  <p:cond evt="onClick" delay="0">
                    <p:tgtEl>
                      <p:spTgt spid="9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9"/>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51" restart="whenNotActive" fill="hold" evtFilter="cancelBubble" nodeType="interactiveSeq">
                <p:stCondLst>
                  <p:cond evt="onClick" delay="0">
                    <p:tgtEl>
                      <p:spTgt spid="10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100"/>
                  </p:tgtEl>
                </p:cond>
              </p:nextCondLst>
            </p:seq>
            <p:seq concurrent="1" nextAc="seek">
              <p:cTn id="56" restart="whenNotActive" fill="hold" evtFilter="cancelBubble" nodeType="interactiveSeq">
                <p:stCondLst>
                  <p:cond evt="onClick" delay="0">
                    <p:tgtEl>
                      <p:spTgt spid="101"/>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61" restart="whenNotActive" fill="hold" evtFilter="cancelBubble" nodeType="interactiveSeq">
                <p:stCondLst>
                  <p:cond evt="onClick" delay="0">
                    <p:tgtEl>
                      <p:spTgt spid="10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66" restart="whenNotActive" fill="hold" evtFilter="cancelBubble" nodeType="interactiveSeq">
                <p:stCondLst>
                  <p:cond evt="onClick" delay="0">
                    <p:tgtEl>
                      <p:spTgt spid="103"/>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lip" descr="A close up of a paper clip&#10;&#10;AI-generated content may be incorrect.">
            <a:extLst>
              <a:ext uri="{FF2B5EF4-FFF2-40B4-BE49-F238E27FC236}">
                <a16:creationId xmlns:a16="http://schemas.microsoft.com/office/drawing/2014/main" id="{6599DEFD-DDE1-525D-F784-34CB85813B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34959">
            <a:off x="1126144" y="3663104"/>
            <a:ext cx="1260947" cy="1260000"/>
          </a:xfrm>
          <a:prstGeom prst="rect">
            <a:avLst/>
          </a:prstGeom>
        </p:spPr>
      </p:pic>
      <p:pic>
        <p:nvPicPr>
          <p:cNvPr id="20" name="Paper Clip" descr="A close up of a paper clip&#10;&#10;AI-generated content may be incorrect.">
            <a:extLst>
              <a:ext uri="{FF2B5EF4-FFF2-40B4-BE49-F238E27FC236}">
                <a16:creationId xmlns:a16="http://schemas.microsoft.com/office/drawing/2014/main" id="{7A9581EC-0F76-B290-A1F7-CB6841F3E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530535">
            <a:off x="1366914" y="5123685"/>
            <a:ext cx="809029" cy="932400"/>
          </a:xfrm>
          <a:prstGeom prst="rect">
            <a:avLst/>
          </a:prstGeom>
        </p:spPr>
      </p:pic>
      <p:pic>
        <p:nvPicPr>
          <p:cNvPr id="21" name="Paper Clip" descr="A close up of a paper clip&#10;&#10;AI-generated content may be incorrect.">
            <a:extLst>
              <a:ext uri="{FF2B5EF4-FFF2-40B4-BE49-F238E27FC236}">
                <a16:creationId xmlns:a16="http://schemas.microsoft.com/office/drawing/2014/main" id="{303FBADE-8F96-80AA-F58A-48D6C4383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9328602" y="373502"/>
            <a:ext cx="809029" cy="932400"/>
          </a:xfrm>
          <a:prstGeom prst="rect">
            <a:avLst/>
          </a:prstGeom>
        </p:spPr>
      </p:pic>
      <p:pic>
        <p:nvPicPr>
          <p:cNvPr id="13" name="PostIt" descr="A yellow post-it note&#10;&#10;AI-generated content may be incorrect.">
            <a:extLst>
              <a:ext uri="{FF2B5EF4-FFF2-40B4-BE49-F238E27FC236}">
                <a16:creationId xmlns:a16="http://schemas.microsoft.com/office/drawing/2014/main" id="{8FA36BC1-ECDE-BAC0-ED3F-3C915BC2A5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26658">
            <a:off x="8016144" y="2576571"/>
            <a:ext cx="3622430" cy="3600000"/>
          </a:xfrm>
          <a:prstGeom prst="rect">
            <a:avLst/>
          </a:prstGeom>
        </p:spPr>
      </p:pic>
      <p:pic>
        <p:nvPicPr>
          <p:cNvPr id="9" name="PostIt">
            <a:extLst>
              <a:ext uri="{FF2B5EF4-FFF2-40B4-BE49-F238E27FC236}">
                <a16:creationId xmlns:a16="http://schemas.microsoft.com/office/drawing/2014/main" id="{35BC3197-5141-D18D-74B5-7A10D6AB5A8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226619">
            <a:off x="5508374" y="3088128"/>
            <a:ext cx="4004930" cy="3946690"/>
          </a:xfrm>
          <a:prstGeom prst="rect">
            <a:avLst/>
          </a:prstGeom>
        </p:spPr>
      </p:pic>
      <p:pic>
        <p:nvPicPr>
          <p:cNvPr id="12" name="Tape" descr="A piece of white tape&#10;&#10;AI-generated content may be incorrect.">
            <a:extLst>
              <a:ext uri="{FF2B5EF4-FFF2-40B4-BE49-F238E27FC236}">
                <a16:creationId xmlns:a16="http://schemas.microsoft.com/office/drawing/2014/main" id="{2D60E9D0-1C25-58CC-F63B-46278F3BC0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391376">
            <a:off x="2848277" y="4756882"/>
            <a:ext cx="1836264" cy="1800000"/>
          </a:xfrm>
          <a:prstGeom prst="rect">
            <a:avLst/>
          </a:prstGeom>
        </p:spPr>
      </p:pic>
      <p:pic>
        <p:nvPicPr>
          <p:cNvPr id="7" name="Photo">
            <a:extLst>
              <a:ext uri="{FF2B5EF4-FFF2-40B4-BE49-F238E27FC236}">
                <a16:creationId xmlns:a16="http://schemas.microsoft.com/office/drawing/2014/main" id="{A8135093-F351-97DB-23E4-63216F705F3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300620">
            <a:off x="3369600" y="1411200"/>
            <a:ext cx="4278981" cy="5009196"/>
          </a:xfrm>
          <a:prstGeom prst="rect">
            <a:avLst/>
          </a:prstGeom>
        </p:spPr>
      </p:pic>
      <p:sp>
        <p:nvSpPr>
          <p:cNvPr id="2" name="Slide Number">
            <a:extLst>
              <a:ext uri="{FF2B5EF4-FFF2-40B4-BE49-F238E27FC236}">
                <a16:creationId xmlns:a16="http://schemas.microsoft.com/office/drawing/2014/main" id="{18FB0DEA-C6A7-5B8A-03C1-270F31937AC4}"/>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21</a:t>
            </a:fld>
            <a:r>
              <a:rPr lang="en-GB" noProof="0" dirty="0"/>
              <a:t> | DIVERSITY, BELONGING AND INCLUSION​</a:t>
            </a:r>
          </a:p>
        </p:txBody>
      </p:sp>
      <p:sp>
        <p:nvSpPr>
          <p:cNvPr id="3" name="Page Title">
            <a:extLst>
              <a:ext uri="{FF2B5EF4-FFF2-40B4-BE49-F238E27FC236}">
                <a16:creationId xmlns:a16="http://schemas.microsoft.com/office/drawing/2014/main" id="{28ACA48C-7698-6417-D350-F5CD42325887}"/>
              </a:ext>
            </a:extLst>
          </p:cNvPr>
          <p:cNvSpPr txBox="1"/>
          <p:nvPr/>
        </p:nvSpPr>
        <p:spPr>
          <a:xfrm>
            <a:off x="587375" y="584200"/>
            <a:ext cx="691988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MUSLIM SOLDIERS: THEN AND NOW​</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91B5E18F-8556-8EC1-ED83-2F5A8DAD4189}"/>
              </a:ext>
            </a:extLst>
          </p:cNvPr>
          <p:cNvSpPr txBox="1"/>
          <p:nvPr/>
        </p:nvSpPr>
        <p:spPr>
          <a:xfrm>
            <a:off x="586802" y="1440000"/>
            <a:ext cx="2808861" cy="2215991"/>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Representing their different ethnicities or backgrounds, Muslim soldiers have made a significant contribution to the British Army with their bravery, dedication and loyalty.</a:t>
            </a:r>
            <a:endParaRPr lang="en-GB" noProof="0" dirty="0">
              <a:latin typeface="Arial"/>
              <a:ea typeface="Calibri" panose="020F0502020204030204"/>
              <a:cs typeface="Arial"/>
            </a:endParaRPr>
          </a:p>
        </p:txBody>
      </p:sp>
      <p:grpSp>
        <p:nvGrpSpPr>
          <p:cNvPr id="17" name="1">
            <a:extLst>
              <a:ext uri="{FF2B5EF4-FFF2-40B4-BE49-F238E27FC236}">
                <a16:creationId xmlns:a16="http://schemas.microsoft.com/office/drawing/2014/main" id="{EFE1AB8D-CCD6-E8F3-1156-632DED0D1633}"/>
              </a:ext>
            </a:extLst>
          </p:cNvPr>
          <p:cNvGrpSpPr/>
          <p:nvPr/>
        </p:nvGrpSpPr>
        <p:grpSpPr>
          <a:xfrm>
            <a:off x="6919859" y="1082889"/>
            <a:ext cx="5097095" cy="4928216"/>
            <a:chOff x="6919859" y="1082889"/>
            <a:chExt cx="5097095" cy="4928216"/>
          </a:xfrm>
        </p:grpSpPr>
        <p:pic>
          <p:nvPicPr>
            <p:cNvPr id="5" name="Paper" descr="A piece of paper on a black background&#10;&#10;AI-generated content may be incorrect.">
              <a:extLst>
                <a:ext uri="{FF2B5EF4-FFF2-40B4-BE49-F238E27FC236}">
                  <a16:creationId xmlns:a16="http://schemas.microsoft.com/office/drawing/2014/main" id="{BA29A9A4-B08A-EF48-C8BF-6C8F08F878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344721">
              <a:off x="6919859" y="1082889"/>
              <a:ext cx="5097095" cy="4928216"/>
            </a:xfrm>
            <a:prstGeom prst="rect">
              <a:avLst/>
            </a:prstGeom>
          </p:spPr>
        </p:pic>
        <p:sp>
          <p:nvSpPr>
            <p:cNvPr id="6" name="Text">
              <a:extLst>
                <a:ext uri="{FF2B5EF4-FFF2-40B4-BE49-F238E27FC236}">
                  <a16:creationId xmlns:a16="http://schemas.microsoft.com/office/drawing/2014/main" id="{795CC10A-05EF-B669-21CF-ECB36928B50E}"/>
                </a:ext>
              </a:extLst>
            </p:cNvPr>
            <p:cNvSpPr txBox="1"/>
            <p:nvPr/>
          </p:nvSpPr>
          <p:spPr>
            <a:xfrm rot="21317047">
              <a:off x="7433021" y="1520782"/>
              <a:ext cx="4014609" cy="3790983"/>
            </a:xfrm>
            <a:prstGeom prst="rect">
              <a:avLst/>
            </a:prstGeom>
            <a:noFill/>
            <a:ln w="12700">
              <a:noFill/>
            </a:ln>
          </p:spPr>
          <p:txBody>
            <a:bodyPr wrap="square" lIns="216000" tIns="216000" rIns="216000" bIns="216000" numCol="1" spcCol="252000" rtlCol="0" anchor="t">
              <a:spAutoFit/>
            </a:bodyPr>
            <a:lstStyle/>
            <a:p>
              <a:pPr>
                <a:spcAft>
                  <a:spcPts val="1200"/>
                </a:spcAft>
              </a:pPr>
              <a:r>
                <a:rPr lang="en-GB" sz="1600" b="1" noProof="0" dirty="0">
                  <a:latin typeface="Arial"/>
                  <a:cs typeface="Arial"/>
                </a:rPr>
                <a:t>Sepoy </a:t>
              </a:r>
              <a:r>
                <a:rPr lang="en-GB" sz="1600" b="1" noProof="0" dirty="0" err="1">
                  <a:latin typeface="Arial"/>
                  <a:cs typeface="Arial"/>
                </a:rPr>
                <a:t>Khudadad</a:t>
              </a:r>
              <a:r>
                <a:rPr lang="en-GB" sz="1600" b="1" noProof="0" dirty="0">
                  <a:latin typeface="Arial"/>
                  <a:cs typeface="Arial"/>
                </a:rPr>
                <a:t> Khan VC</a:t>
              </a:r>
              <a:endParaRPr lang="en-GB" sz="1600" b="1" noProof="0" dirty="0">
                <a:latin typeface="Arial" panose="020B0604020202020204" pitchFamily="34" charset="0"/>
                <a:cs typeface="Arial" panose="020B0604020202020204" pitchFamily="34" charset="0"/>
              </a:endParaRPr>
            </a:p>
            <a:p>
              <a:pPr>
                <a:spcAft>
                  <a:spcPts val="1200"/>
                </a:spcAft>
              </a:pPr>
              <a:r>
                <a:rPr lang="en-GB" sz="1600" noProof="0" dirty="0">
                  <a:latin typeface="Arial" panose="020B0604020202020204" pitchFamily="34" charset="0"/>
                  <a:cs typeface="Arial" panose="020B0604020202020204" pitchFamily="34" charset="0"/>
                </a:rPr>
                <a:t>A machine-gun operator in World War I, he fought in the Battle of Ypres in 1914. His team was heavily attacked, and all but Khan were killed. He kept fighting throughout the day, despite being wounded and outnumbered five to one, which bought time for the Allies to stock reinforcements. He was the first British Indian to be a recipient of the Victoria Cross, the highest military decoration in the United Kingdom, awarded for dedication and bravery.</a:t>
              </a:r>
            </a:p>
          </p:txBody>
        </p:sp>
      </p:grpSp>
    </p:spTree>
    <p:extLst>
      <p:ext uri="{BB962C8B-B14F-4D97-AF65-F5344CB8AC3E}">
        <p14:creationId xmlns:p14="http://schemas.microsoft.com/office/powerpoint/2010/main" val="3419097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12E20-E688-18CB-E7CB-F3EB1D9414D0}"/>
            </a:ext>
          </a:extLst>
        </p:cNvPr>
        <p:cNvGrpSpPr/>
        <p:nvPr/>
      </p:nvGrpSpPr>
      <p:grpSpPr>
        <a:xfrm>
          <a:off x="0" y="0"/>
          <a:ext cx="0" cy="0"/>
          <a:chOff x="0" y="0"/>
          <a:chExt cx="0" cy="0"/>
        </a:xfrm>
      </p:grpSpPr>
      <p:pic>
        <p:nvPicPr>
          <p:cNvPr id="8" name="Clip" descr="A close up of a paper clip&#10;&#10;AI-generated content may be incorrect.">
            <a:extLst>
              <a:ext uri="{FF2B5EF4-FFF2-40B4-BE49-F238E27FC236}">
                <a16:creationId xmlns:a16="http://schemas.microsoft.com/office/drawing/2014/main" id="{229B741E-FD36-6AD1-ECB0-DB1CC4884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34959">
            <a:off x="1126144" y="3663104"/>
            <a:ext cx="1260947" cy="1260000"/>
          </a:xfrm>
          <a:prstGeom prst="rect">
            <a:avLst/>
          </a:prstGeom>
        </p:spPr>
      </p:pic>
      <p:pic>
        <p:nvPicPr>
          <p:cNvPr id="19" name="Paper Clip" descr="A close up of a paper clip&#10;&#10;AI-generated content may be incorrect.">
            <a:extLst>
              <a:ext uri="{FF2B5EF4-FFF2-40B4-BE49-F238E27FC236}">
                <a16:creationId xmlns:a16="http://schemas.microsoft.com/office/drawing/2014/main" id="{0F958E29-6937-04E3-37C8-40C9A917B7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530535">
            <a:off x="1366914" y="5123685"/>
            <a:ext cx="809029" cy="932400"/>
          </a:xfrm>
          <a:prstGeom prst="rect">
            <a:avLst/>
          </a:prstGeom>
        </p:spPr>
      </p:pic>
      <p:pic>
        <p:nvPicPr>
          <p:cNvPr id="20" name="Paper Clip" descr="A close up of a paper clip&#10;&#10;AI-generated content may be incorrect.">
            <a:extLst>
              <a:ext uri="{FF2B5EF4-FFF2-40B4-BE49-F238E27FC236}">
                <a16:creationId xmlns:a16="http://schemas.microsoft.com/office/drawing/2014/main" id="{F08C718E-50A2-F91A-2EF7-D3E9DA13B5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9328602" y="373502"/>
            <a:ext cx="809029" cy="932400"/>
          </a:xfrm>
          <a:prstGeom prst="rect">
            <a:avLst/>
          </a:prstGeom>
        </p:spPr>
      </p:pic>
      <p:pic>
        <p:nvPicPr>
          <p:cNvPr id="13" name="PostIt" descr="A yellow post-it note&#10;&#10;AI-generated content may be incorrect.">
            <a:extLst>
              <a:ext uri="{FF2B5EF4-FFF2-40B4-BE49-F238E27FC236}">
                <a16:creationId xmlns:a16="http://schemas.microsoft.com/office/drawing/2014/main" id="{7F7DB12A-A8B2-A629-A2B8-F0D264CB5F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26658">
            <a:off x="8016144" y="2576571"/>
            <a:ext cx="3622430" cy="3600000"/>
          </a:xfrm>
          <a:prstGeom prst="rect">
            <a:avLst/>
          </a:prstGeom>
        </p:spPr>
      </p:pic>
      <p:pic>
        <p:nvPicPr>
          <p:cNvPr id="9" name="PostIt">
            <a:extLst>
              <a:ext uri="{FF2B5EF4-FFF2-40B4-BE49-F238E27FC236}">
                <a16:creationId xmlns:a16="http://schemas.microsoft.com/office/drawing/2014/main" id="{3CD59BCA-9624-0E64-D566-1AB9C5EE6DE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226619">
            <a:off x="5508374" y="3088128"/>
            <a:ext cx="4004930" cy="3946690"/>
          </a:xfrm>
          <a:prstGeom prst="rect">
            <a:avLst/>
          </a:prstGeom>
        </p:spPr>
      </p:pic>
      <p:pic>
        <p:nvPicPr>
          <p:cNvPr id="12" name="Tape" descr="A piece of white tape&#10;&#10;AI-generated content may be incorrect.">
            <a:extLst>
              <a:ext uri="{FF2B5EF4-FFF2-40B4-BE49-F238E27FC236}">
                <a16:creationId xmlns:a16="http://schemas.microsoft.com/office/drawing/2014/main" id="{A42278D3-3E0D-8C12-C37B-DAA9B4B290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391376">
            <a:off x="2848277" y="4756882"/>
            <a:ext cx="1836264" cy="1800000"/>
          </a:xfrm>
          <a:prstGeom prst="rect">
            <a:avLst/>
          </a:prstGeom>
        </p:spPr>
      </p:pic>
      <p:sp>
        <p:nvSpPr>
          <p:cNvPr id="2" name="Slide Number">
            <a:extLst>
              <a:ext uri="{FF2B5EF4-FFF2-40B4-BE49-F238E27FC236}">
                <a16:creationId xmlns:a16="http://schemas.microsoft.com/office/drawing/2014/main" id="{ED6CD408-46EE-03CC-A46D-4FC95E011ACE}"/>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22</a:t>
            </a:fld>
            <a:r>
              <a:rPr lang="en-GB" noProof="0" dirty="0"/>
              <a:t> | DIVERSITY, BELONGING AND INCLUSION​</a:t>
            </a:r>
          </a:p>
        </p:txBody>
      </p:sp>
      <p:sp>
        <p:nvSpPr>
          <p:cNvPr id="3" name="Page Title">
            <a:extLst>
              <a:ext uri="{FF2B5EF4-FFF2-40B4-BE49-F238E27FC236}">
                <a16:creationId xmlns:a16="http://schemas.microsoft.com/office/drawing/2014/main" id="{C31E9286-1036-368A-AEEE-67D50A247269}"/>
              </a:ext>
            </a:extLst>
          </p:cNvPr>
          <p:cNvSpPr txBox="1"/>
          <p:nvPr/>
        </p:nvSpPr>
        <p:spPr>
          <a:xfrm>
            <a:off x="587375" y="584200"/>
            <a:ext cx="691988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MUSLIM SOLDIERS: THEN AND NOW​</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DEE381D4-2ADE-116E-2E1C-798E16FE003C}"/>
              </a:ext>
            </a:extLst>
          </p:cNvPr>
          <p:cNvSpPr txBox="1"/>
          <p:nvPr/>
        </p:nvSpPr>
        <p:spPr>
          <a:xfrm>
            <a:off x="586803" y="1440000"/>
            <a:ext cx="2808860" cy="2215991"/>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Representing their different ethnicities or backgrounds, Muslim soldiers have made a significant contribution to the British Army with their bravery, dedication and loyalty.</a:t>
            </a:r>
            <a:endParaRPr lang="en-GB" noProof="0" dirty="0">
              <a:latin typeface="Arial"/>
              <a:ea typeface="Calibri" panose="020F0502020204030204"/>
              <a:cs typeface="Arial"/>
            </a:endParaRPr>
          </a:p>
        </p:txBody>
      </p:sp>
      <p:pic>
        <p:nvPicPr>
          <p:cNvPr id="18" name="Photo">
            <a:extLst>
              <a:ext uri="{FF2B5EF4-FFF2-40B4-BE49-F238E27FC236}">
                <a16:creationId xmlns:a16="http://schemas.microsoft.com/office/drawing/2014/main" id="{B40670CE-C876-B62D-2CFE-C9AC44EF634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321792">
            <a:off x="3516050" y="1332939"/>
            <a:ext cx="4223439" cy="5009196"/>
          </a:xfrm>
          <a:prstGeom prst="rect">
            <a:avLst/>
          </a:prstGeom>
        </p:spPr>
      </p:pic>
      <p:grpSp>
        <p:nvGrpSpPr>
          <p:cNvPr id="16" name="2">
            <a:extLst>
              <a:ext uri="{FF2B5EF4-FFF2-40B4-BE49-F238E27FC236}">
                <a16:creationId xmlns:a16="http://schemas.microsoft.com/office/drawing/2014/main" id="{B21898A9-B3F0-D723-F76A-52F7449524C0}"/>
              </a:ext>
            </a:extLst>
          </p:cNvPr>
          <p:cNvGrpSpPr/>
          <p:nvPr/>
        </p:nvGrpSpPr>
        <p:grpSpPr>
          <a:xfrm rot="221721">
            <a:off x="6745437" y="1252537"/>
            <a:ext cx="5098975" cy="5511608"/>
            <a:chOff x="6719217" y="788392"/>
            <a:chExt cx="5098975" cy="5511608"/>
          </a:xfrm>
        </p:grpSpPr>
        <p:pic>
          <p:nvPicPr>
            <p:cNvPr id="14" name="Note Pad">
              <a:extLst>
                <a:ext uri="{FF2B5EF4-FFF2-40B4-BE49-F238E27FC236}">
                  <a16:creationId xmlns:a16="http://schemas.microsoft.com/office/drawing/2014/main" id="{08FB675D-66B1-06BF-71B2-578B9EE4099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719217" y="788392"/>
              <a:ext cx="5098975" cy="5511608"/>
            </a:xfrm>
            <a:prstGeom prst="rect">
              <a:avLst/>
            </a:prstGeom>
          </p:spPr>
        </p:pic>
        <p:sp>
          <p:nvSpPr>
            <p:cNvPr id="15" name="Text">
              <a:extLst>
                <a:ext uri="{FF2B5EF4-FFF2-40B4-BE49-F238E27FC236}">
                  <a16:creationId xmlns:a16="http://schemas.microsoft.com/office/drawing/2014/main" id="{668EEE3A-1BDC-530D-F03B-813D06DD67FD}"/>
                </a:ext>
              </a:extLst>
            </p:cNvPr>
            <p:cNvSpPr txBox="1"/>
            <p:nvPr/>
          </p:nvSpPr>
          <p:spPr>
            <a:xfrm rot="21450918">
              <a:off x="7536588" y="1272763"/>
              <a:ext cx="3759557" cy="4037205"/>
            </a:xfrm>
            <a:prstGeom prst="rect">
              <a:avLst/>
            </a:prstGeom>
            <a:noFill/>
            <a:ln w="12700">
              <a:noFill/>
            </a:ln>
          </p:spPr>
          <p:txBody>
            <a:bodyPr wrap="square" lIns="216000" tIns="216000" rIns="216000" bIns="216000" numCol="1" spcCol="252000" rtlCol="0" anchor="t">
              <a:spAutoFit/>
            </a:bodyPr>
            <a:lstStyle/>
            <a:p>
              <a:pPr>
                <a:spcAft>
                  <a:spcPts val="1200"/>
                </a:spcAft>
              </a:pPr>
              <a:r>
                <a:rPr lang="en-GB" sz="1600" b="1" noProof="0" dirty="0">
                  <a:latin typeface="Arial"/>
                  <a:cs typeface="Arial"/>
                </a:rPr>
                <a:t>Noor Inayat Khan GC</a:t>
              </a:r>
              <a:endParaRPr lang="en-GB" sz="1600" b="1" noProof="0" dirty="0">
                <a:latin typeface="Arial" panose="020B0604020202020204" pitchFamily="34" charset="0"/>
                <a:cs typeface="Arial" panose="020B0604020202020204" pitchFamily="34" charset="0"/>
              </a:endParaRPr>
            </a:p>
            <a:p>
              <a:pPr>
                <a:spcAft>
                  <a:spcPts val="1200"/>
                </a:spcAft>
              </a:pPr>
              <a:r>
                <a:rPr lang="en-GB" sz="1600" noProof="0" dirty="0">
                  <a:latin typeface="Arial" panose="020B0604020202020204" pitchFamily="34" charset="0"/>
                  <a:cs typeface="Arial" panose="020B0604020202020204" pitchFamily="34" charset="0"/>
                </a:rPr>
                <a:t>A British-Indian secret agent, she was the first female radio operator to be sent into Nazi-occupied France in World War II. Captured by the Nazis, she was murdered at Dachau concentration camp. She was posthumously awarded the George Cross – the highest civilian award for gallantry in the United Kingdom – and was honoured with a statue in 2012, the only stand-alone statue of an Asian woman in Britain at the time. </a:t>
              </a:r>
            </a:p>
          </p:txBody>
        </p:sp>
      </p:grpSp>
    </p:spTree>
    <p:extLst>
      <p:ext uri="{BB962C8B-B14F-4D97-AF65-F5344CB8AC3E}">
        <p14:creationId xmlns:p14="http://schemas.microsoft.com/office/powerpoint/2010/main" val="5012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6*min(max(#ppt_w*#ppt_h,.3),1)-7.4)/-.7*#ppt_w"/>
                                          </p:val>
                                        </p:tav>
                                        <p:tav tm="100000">
                                          <p:val>
                                            <p:strVal val="#ppt_w"/>
                                          </p:val>
                                        </p:tav>
                                      </p:tavLst>
                                    </p:anim>
                                    <p:anim calcmode="lin" valueType="num">
                                      <p:cBhvr>
                                        <p:cTn id="8" dur="500" fill="hold"/>
                                        <p:tgtEl>
                                          <p:spTgt spid="18"/>
                                        </p:tgtEl>
                                        <p:attrNameLst>
                                          <p:attrName>ppt_h</p:attrName>
                                        </p:attrNameLst>
                                      </p:cBhvr>
                                      <p:tavLst>
                                        <p:tav tm="0">
                                          <p:val>
                                            <p:strVal val="(6*min(max(#ppt_w*#ppt_h,.3),1)-7.4)/-.7*#ppt_h"/>
                                          </p:val>
                                        </p:tav>
                                        <p:tav tm="100000">
                                          <p:val>
                                            <p:strVal val="#ppt_h"/>
                                          </p:val>
                                        </p:tav>
                                      </p:tavLst>
                                    </p:anim>
                                    <p:anim calcmode="lin" valueType="num">
                                      <p:cBhvr>
                                        <p:cTn id="9" dur="500" fill="hold"/>
                                        <p:tgtEl>
                                          <p:spTgt spid="18"/>
                                        </p:tgtEl>
                                        <p:attrNameLst>
                                          <p:attrName>ppt_x</p:attrName>
                                        </p:attrNameLst>
                                      </p:cBhvr>
                                      <p:tavLst>
                                        <p:tav tm="0">
                                          <p:val>
                                            <p:fltVal val="0.5"/>
                                          </p:val>
                                        </p:tav>
                                        <p:tav tm="100000">
                                          <p:val>
                                            <p:strVal val="#ppt_x"/>
                                          </p:val>
                                        </p:tav>
                                      </p:tavLst>
                                    </p:anim>
                                    <p:anim calcmode="lin" valueType="num">
                                      <p:cBhvr>
                                        <p:cTn id="1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50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6*min(max(#ppt_w*#ppt_h,.3),1)-7.4)/-.7*#ppt_w"/>
                                          </p:val>
                                        </p:tav>
                                        <p:tav tm="100000">
                                          <p:val>
                                            <p:strVal val="#ppt_w"/>
                                          </p:val>
                                        </p:tav>
                                      </p:tavLst>
                                    </p:anim>
                                    <p:anim calcmode="lin" valueType="num">
                                      <p:cBhvr>
                                        <p:cTn id="15" dur="500" fill="hold"/>
                                        <p:tgtEl>
                                          <p:spTgt spid="16"/>
                                        </p:tgtEl>
                                        <p:attrNameLst>
                                          <p:attrName>ppt_h</p:attrName>
                                        </p:attrNameLst>
                                      </p:cBhvr>
                                      <p:tavLst>
                                        <p:tav tm="0">
                                          <p:val>
                                            <p:strVal val="(6*min(max(#ppt_w*#ppt_h,.3),1)-7.4)/-.7*#ppt_h"/>
                                          </p:val>
                                        </p:tav>
                                        <p:tav tm="100000">
                                          <p:val>
                                            <p:strVal val="#ppt_h"/>
                                          </p:val>
                                        </p:tav>
                                      </p:tavLst>
                                    </p:anim>
                                    <p:anim calcmode="lin" valueType="num">
                                      <p:cBhvr>
                                        <p:cTn id="16" dur="500" fill="hold"/>
                                        <p:tgtEl>
                                          <p:spTgt spid="16"/>
                                        </p:tgtEl>
                                        <p:attrNameLst>
                                          <p:attrName>ppt_x</p:attrName>
                                        </p:attrNameLst>
                                      </p:cBhvr>
                                      <p:tavLst>
                                        <p:tav tm="0">
                                          <p:val>
                                            <p:fltVal val="0.5"/>
                                          </p:val>
                                        </p:tav>
                                        <p:tav tm="100000">
                                          <p:val>
                                            <p:strVal val="#ppt_x"/>
                                          </p:val>
                                        </p:tav>
                                      </p:tavLst>
                                    </p:anim>
                                    <p:anim calcmode="lin" valueType="num">
                                      <p:cBhvr>
                                        <p:cTn id="17"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1736E-F8DB-C9B9-15B3-27CC14BAF6CE}"/>
            </a:ext>
          </a:extLst>
        </p:cNvPr>
        <p:cNvGrpSpPr/>
        <p:nvPr/>
      </p:nvGrpSpPr>
      <p:grpSpPr>
        <a:xfrm>
          <a:off x="0" y="0"/>
          <a:ext cx="0" cy="0"/>
          <a:chOff x="0" y="0"/>
          <a:chExt cx="0" cy="0"/>
        </a:xfrm>
      </p:grpSpPr>
      <p:pic>
        <p:nvPicPr>
          <p:cNvPr id="8" name="Clip" descr="A close up of a paper clip&#10;&#10;AI-generated content may be incorrect.">
            <a:extLst>
              <a:ext uri="{FF2B5EF4-FFF2-40B4-BE49-F238E27FC236}">
                <a16:creationId xmlns:a16="http://schemas.microsoft.com/office/drawing/2014/main" id="{73CA0A7D-B619-797C-479D-24571CD2D2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34959">
            <a:off x="1126144" y="3663104"/>
            <a:ext cx="1260947" cy="1260000"/>
          </a:xfrm>
          <a:prstGeom prst="rect">
            <a:avLst/>
          </a:prstGeom>
        </p:spPr>
      </p:pic>
      <p:pic>
        <p:nvPicPr>
          <p:cNvPr id="10" name="Paper Clip" descr="A close up of a paper clip&#10;&#10;AI-generated content may be incorrect.">
            <a:extLst>
              <a:ext uri="{FF2B5EF4-FFF2-40B4-BE49-F238E27FC236}">
                <a16:creationId xmlns:a16="http://schemas.microsoft.com/office/drawing/2014/main" id="{107526B2-EF4A-E9B6-403F-654BDBF9E1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530535">
            <a:off x="1366914" y="5123685"/>
            <a:ext cx="809029" cy="932400"/>
          </a:xfrm>
          <a:prstGeom prst="rect">
            <a:avLst/>
          </a:prstGeom>
        </p:spPr>
      </p:pic>
      <p:pic>
        <p:nvPicPr>
          <p:cNvPr id="11" name="Paper Clip" descr="A close up of a paper clip&#10;&#10;AI-generated content may be incorrect.">
            <a:extLst>
              <a:ext uri="{FF2B5EF4-FFF2-40B4-BE49-F238E27FC236}">
                <a16:creationId xmlns:a16="http://schemas.microsoft.com/office/drawing/2014/main" id="{64130855-53FA-8A2C-06EC-28317150C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9328602" y="373502"/>
            <a:ext cx="809029" cy="932400"/>
          </a:xfrm>
          <a:prstGeom prst="rect">
            <a:avLst/>
          </a:prstGeom>
        </p:spPr>
      </p:pic>
      <p:pic>
        <p:nvPicPr>
          <p:cNvPr id="13" name="PostIt" descr="A yellow post-it note&#10;&#10;AI-generated content may be incorrect.">
            <a:extLst>
              <a:ext uri="{FF2B5EF4-FFF2-40B4-BE49-F238E27FC236}">
                <a16:creationId xmlns:a16="http://schemas.microsoft.com/office/drawing/2014/main" id="{07756264-8AD2-7226-F468-F26360801E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26658">
            <a:off x="8016144" y="2576571"/>
            <a:ext cx="3622430" cy="3600000"/>
          </a:xfrm>
          <a:prstGeom prst="rect">
            <a:avLst/>
          </a:prstGeom>
        </p:spPr>
      </p:pic>
      <p:pic>
        <p:nvPicPr>
          <p:cNvPr id="9" name="PostIt">
            <a:extLst>
              <a:ext uri="{FF2B5EF4-FFF2-40B4-BE49-F238E27FC236}">
                <a16:creationId xmlns:a16="http://schemas.microsoft.com/office/drawing/2014/main" id="{BB79BBC1-8271-5734-8082-4E3CB71EBB2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226619">
            <a:off x="5508374" y="3088128"/>
            <a:ext cx="4004930" cy="3946690"/>
          </a:xfrm>
          <a:prstGeom prst="rect">
            <a:avLst/>
          </a:prstGeom>
        </p:spPr>
      </p:pic>
      <p:pic>
        <p:nvPicPr>
          <p:cNvPr id="12" name="Tape" descr="A piece of white tape&#10;&#10;AI-generated content may be incorrect.">
            <a:extLst>
              <a:ext uri="{FF2B5EF4-FFF2-40B4-BE49-F238E27FC236}">
                <a16:creationId xmlns:a16="http://schemas.microsoft.com/office/drawing/2014/main" id="{E2248A06-4B45-D75E-5759-C04F7C37E9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391376">
            <a:off x="2848277" y="4756882"/>
            <a:ext cx="1836264" cy="1800000"/>
          </a:xfrm>
          <a:prstGeom prst="rect">
            <a:avLst/>
          </a:prstGeom>
        </p:spPr>
      </p:pic>
      <p:sp>
        <p:nvSpPr>
          <p:cNvPr id="2" name="Slide Number">
            <a:extLst>
              <a:ext uri="{FF2B5EF4-FFF2-40B4-BE49-F238E27FC236}">
                <a16:creationId xmlns:a16="http://schemas.microsoft.com/office/drawing/2014/main" id="{24B7D30A-FA45-1F1A-4811-BEDA02227ED5}"/>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23</a:t>
            </a:fld>
            <a:r>
              <a:rPr lang="en-GB" noProof="0" dirty="0"/>
              <a:t> | DIVERSITY, BELONGING AND INCLUSION ​</a:t>
            </a:r>
          </a:p>
        </p:txBody>
      </p:sp>
      <p:sp>
        <p:nvSpPr>
          <p:cNvPr id="3" name="Page Title">
            <a:extLst>
              <a:ext uri="{FF2B5EF4-FFF2-40B4-BE49-F238E27FC236}">
                <a16:creationId xmlns:a16="http://schemas.microsoft.com/office/drawing/2014/main" id="{7D70F4D5-D051-F27B-423A-FA39AEA51C55}"/>
              </a:ext>
            </a:extLst>
          </p:cNvPr>
          <p:cNvSpPr txBox="1"/>
          <p:nvPr/>
        </p:nvSpPr>
        <p:spPr>
          <a:xfrm>
            <a:off x="587375" y="584200"/>
            <a:ext cx="691988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MUSLIM SOLDIERS: THEN AND NOW​</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8E00023E-8FFC-2DA3-DBE0-49BC8383A4C7}"/>
              </a:ext>
            </a:extLst>
          </p:cNvPr>
          <p:cNvSpPr txBox="1"/>
          <p:nvPr/>
        </p:nvSpPr>
        <p:spPr>
          <a:xfrm>
            <a:off x="586803" y="1440000"/>
            <a:ext cx="2808860" cy="2215991"/>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Representing their different ethnicities or backgrounds, Muslim soldiers have made a significant contribution to the British Army with their bravery, dedication and loyalty.</a:t>
            </a:r>
            <a:endParaRPr lang="en-GB" noProof="0" dirty="0">
              <a:latin typeface="Arial"/>
              <a:ea typeface="Calibri" panose="020F0502020204030204"/>
              <a:cs typeface="Arial"/>
            </a:endParaRPr>
          </a:p>
        </p:txBody>
      </p:sp>
      <p:pic>
        <p:nvPicPr>
          <p:cNvPr id="19" name="Photo">
            <a:extLst>
              <a:ext uri="{FF2B5EF4-FFF2-40B4-BE49-F238E27FC236}">
                <a16:creationId xmlns:a16="http://schemas.microsoft.com/office/drawing/2014/main" id="{887C5323-B5E6-A046-1818-2B2E7A783EF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522237" y="1447412"/>
            <a:ext cx="4223439" cy="4974580"/>
          </a:xfrm>
          <a:prstGeom prst="rect">
            <a:avLst/>
          </a:prstGeom>
        </p:spPr>
      </p:pic>
      <p:grpSp>
        <p:nvGrpSpPr>
          <p:cNvPr id="20" name="3">
            <a:extLst>
              <a:ext uri="{FF2B5EF4-FFF2-40B4-BE49-F238E27FC236}">
                <a16:creationId xmlns:a16="http://schemas.microsoft.com/office/drawing/2014/main" id="{D6D24A5E-8CBD-D606-5147-46DD162BB587}"/>
              </a:ext>
            </a:extLst>
          </p:cNvPr>
          <p:cNvGrpSpPr/>
          <p:nvPr/>
        </p:nvGrpSpPr>
        <p:grpSpPr>
          <a:xfrm rot="324361">
            <a:off x="7015961" y="1203841"/>
            <a:ext cx="5098975" cy="4904300"/>
            <a:chOff x="6719217" y="1092046"/>
            <a:chExt cx="5098975" cy="4904300"/>
          </a:xfrm>
        </p:grpSpPr>
        <p:pic>
          <p:nvPicPr>
            <p:cNvPr id="21" name="Note Pad">
              <a:extLst>
                <a:ext uri="{FF2B5EF4-FFF2-40B4-BE49-F238E27FC236}">
                  <a16:creationId xmlns:a16="http://schemas.microsoft.com/office/drawing/2014/main" id="{73D1F68C-E831-C415-8C05-3925A561FE5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719217" y="1092046"/>
              <a:ext cx="5098975" cy="4904300"/>
            </a:xfrm>
            <a:prstGeom prst="rect">
              <a:avLst/>
            </a:prstGeom>
          </p:spPr>
        </p:pic>
        <p:sp>
          <p:nvSpPr>
            <p:cNvPr id="22" name="Text">
              <a:extLst>
                <a:ext uri="{FF2B5EF4-FFF2-40B4-BE49-F238E27FC236}">
                  <a16:creationId xmlns:a16="http://schemas.microsoft.com/office/drawing/2014/main" id="{567E4AC0-6071-B982-705B-8FC000E01A5B}"/>
                </a:ext>
              </a:extLst>
            </p:cNvPr>
            <p:cNvSpPr txBox="1"/>
            <p:nvPr/>
          </p:nvSpPr>
          <p:spPr>
            <a:xfrm rot="21450918">
              <a:off x="7316898" y="1681181"/>
              <a:ext cx="3759557" cy="3544762"/>
            </a:xfrm>
            <a:prstGeom prst="rect">
              <a:avLst/>
            </a:prstGeom>
            <a:noFill/>
            <a:ln w="12700">
              <a:noFill/>
            </a:ln>
          </p:spPr>
          <p:txBody>
            <a:bodyPr wrap="square" lIns="216000" tIns="216000" rIns="216000" bIns="216000" numCol="1" spcCol="252000" rtlCol="0" anchor="t">
              <a:spAutoFit/>
            </a:bodyPr>
            <a:lstStyle/>
            <a:p>
              <a:pPr>
                <a:spcAft>
                  <a:spcPts val="1200"/>
                </a:spcAft>
              </a:pPr>
              <a:r>
                <a:rPr lang="en-GB" sz="1600" b="1" noProof="0" dirty="0">
                  <a:latin typeface="Arial" panose="020B0604020202020204" pitchFamily="34" charset="0"/>
                  <a:cs typeface="Arial" panose="020B0604020202020204" pitchFamily="34" charset="0"/>
                </a:rPr>
                <a:t>Corporal Iqra </a:t>
              </a:r>
              <a:r>
                <a:rPr lang="en-GB" sz="1600" b="1" noProof="0" dirty="0" err="1">
                  <a:latin typeface="Arial" panose="020B0604020202020204" pitchFamily="34" charset="0"/>
                  <a:cs typeface="Arial" panose="020B0604020202020204" pitchFamily="34" charset="0"/>
                </a:rPr>
                <a:t>Shahzadi</a:t>
              </a:r>
              <a:r>
                <a:rPr lang="en-GB" sz="1600" noProof="0" dirty="0">
                  <a:latin typeface="Arial" panose="020B0604020202020204" pitchFamily="34" charset="0"/>
                  <a:cs typeface="Arial" panose="020B0604020202020204" pitchFamily="34" charset="0"/>
                </a:rPr>
                <a:t> </a:t>
              </a:r>
            </a:p>
            <a:p>
              <a:pPr>
                <a:spcAft>
                  <a:spcPts val="1200"/>
                </a:spcAft>
              </a:pPr>
              <a:r>
                <a:rPr lang="en-GB" sz="1600" noProof="0" dirty="0">
                  <a:latin typeface="Arial" panose="020B0604020202020204" pitchFamily="34" charset="0"/>
                  <a:cs typeface="Arial" panose="020B0604020202020204" pitchFamily="34" charset="0"/>
                </a:rPr>
                <a:t>A present-day military nurse, she is the first ever hijab-wearing Army recruit. When she joined the Army, she didn’t see any other women wearing hijabs, but the Armed Forces Network Association supported her in her campaign to wear it. Her self-advocacy has spearheaded diversity and inclusion for young Muslim women seeking to join the Army. </a:t>
              </a:r>
            </a:p>
          </p:txBody>
        </p:sp>
      </p:grpSp>
    </p:spTree>
    <p:extLst>
      <p:ext uri="{BB962C8B-B14F-4D97-AF65-F5344CB8AC3E}">
        <p14:creationId xmlns:p14="http://schemas.microsoft.com/office/powerpoint/2010/main" val="4446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50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6*min(max(#ppt_w*#ppt_h,.3),1)-7.4)/-.7*#ppt_w"/>
                                          </p:val>
                                        </p:tav>
                                        <p:tav tm="100000">
                                          <p:val>
                                            <p:strVal val="#ppt_w"/>
                                          </p:val>
                                        </p:tav>
                                      </p:tavLst>
                                    </p:anim>
                                    <p:anim calcmode="lin" valueType="num">
                                      <p:cBhvr>
                                        <p:cTn id="15" dur="500" fill="hold"/>
                                        <p:tgtEl>
                                          <p:spTgt spid="20"/>
                                        </p:tgtEl>
                                        <p:attrNameLst>
                                          <p:attrName>ppt_h</p:attrName>
                                        </p:attrNameLst>
                                      </p:cBhvr>
                                      <p:tavLst>
                                        <p:tav tm="0">
                                          <p:val>
                                            <p:strVal val="(6*min(max(#ppt_w*#ppt_h,.3),1)-7.4)/-.7*#ppt_h"/>
                                          </p:val>
                                        </p:tav>
                                        <p:tav tm="100000">
                                          <p:val>
                                            <p:strVal val="#ppt_h"/>
                                          </p:val>
                                        </p:tav>
                                      </p:tavLst>
                                    </p:anim>
                                    <p:anim calcmode="lin" valueType="num">
                                      <p:cBhvr>
                                        <p:cTn id="16" dur="500" fill="hold"/>
                                        <p:tgtEl>
                                          <p:spTgt spid="20"/>
                                        </p:tgtEl>
                                        <p:attrNameLst>
                                          <p:attrName>ppt_x</p:attrName>
                                        </p:attrNameLst>
                                      </p:cBhvr>
                                      <p:tavLst>
                                        <p:tav tm="0">
                                          <p:val>
                                            <p:fltVal val="0.5"/>
                                          </p:val>
                                        </p:tav>
                                        <p:tav tm="100000">
                                          <p:val>
                                            <p:strVal val="#ppt_x"/>
                                          </p:val>
                                        </p:tav>
                                      </p:tavLst>
                                    </p:anim>
                                    <p:anim calcmode="lin" valueType="num">
                                      <p:cBhvr>
                                        <p:cTn id="17"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aper Clip" descr="A close up of a paper clip&#10;&#10;AI-generated content may be incorrect.">
            <a:extLst>
              <a:ext uri="{FF2B5EF4-FFF2-40B4-BE49-F238E27FC236}">
                <a16:creationId xmlns:a16="http://schemas.microsoft.com/office/drawing/2014/main" id="{CF83A431-F278-4AA2-9188-D85B2FA921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42486">
            <a:off x="1026193" y="4856878"/>
            <a:ext cx="809029" cy="932400"/>
          </a:xfrm>
          <a:prstGeom prst="rect">
            <a:avLst/>
          </a:prstGeom>
        </p:spPr>
      </p:pic>
      <p:pic>
        <p:nvPicPr>
          <p:cNvPr id="21" name="PostIt" descr="A yellow post-it note&#10;&#10;AI-generated content may be incorrect.">
            <a:extLst>
              <a:ext uri="{FF2B5EF4-FFF2-40B4-BE49-F238E27FC236}">
                <a16:creationId xmlns:a16="http://schemas.microsoft.com/office/drawing/2014/main" id="{396A1EE0-CE80-E6CF-5212-A19BB3F8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322751">
            <a:off x="5475961" y="1178848"/>
            <a:ext cx="3216718" cy="3196800"/>
          </a:xfrm>
          <a:prstGeom prst="rect">
            <a:avLst/>
          </a:prstGeom>
        </p:spPr>
      </p:pic>
      <p:pic>
        <p:nvPicPr>
          <p:cNvPr id="20" name="PostIt 1">
            <a:extLst>
              <a:ext uri="{FF2B5EF4-FFF2-40B4-BE49-F238E27FC236}">
                <a16:creationId xmlns:a16="http://schemas.microsoft.com/office/drawing/2014/main" id="{EA09D9FB-45AA-7C4D-EE77-AE54696EABF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495636">
            <a:off x="5009533" y="3685290"/>
            <a:ext cx="3113261" cy="3096981"/>
          </a:xfrm>
          <a:prstGeom prst="rect">
            <a:avLst/>
          </a:prstGeom>
        </p:spPr>
      </p:pic>
      <p:pic>
        <p:nvPicPr>
          <p:cNvPr id="18" name="Paper">
            <a:extLst>
              <a:ext uri="{FF2B5EF4-FFF2-40B4-BE49-F238E27FC236}">
                <a16:creationId xmlns:a16="http://schemas.microsoft.com/office/drawing/2014/main" id="{34800186-7131-CA26-1BBA-998FC81F731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935222">
            <a:off x="8932293" y="203419"/>
            <a:ext cx="4909369" cy="4599935"/>
          </a:xfrm>
          <a:prstGeom prst="rect">
            <a:avLst/>
          </a:prstGeom>
        </p:spPr>
      </p:pic>
      <p:sp>
        <p:nvSpPr>
          <p:cNvPr id="2" name="Slide Number">
            <a:extLst>
              <a:ext uri="{FF2B5EF4-FFF2-40B4-BE49-F238E27FC236}">
                <a16:creationId xmlns:a16="http://schemas.microsoft.com/office/drawing/2014/main" id="{A5DFFFC3-DE6A-275B-8649-32EBE2D571EA}"/>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24</a:t>
            </a:fld>
            <a:r>
              <a:rPr lang="en-GB" noProof="0" dirty="0"/>
              <a:t> | DIVERSITY, BELONGING AND INCLUSION​</a:t>
            </a:r>
          </a:p>
        </p:txBody>
      </p:sp>
      <p:sp>
        <p:nvSpPr>
          <p:cNvPr id="3" name="Page Title">
            <a:extLst>
              <a:ext uri="{FF2B5EF4-FFF2-40B4-BE49-F238E27FC236}">
                <a16:creationId xmlns:a16="http://schemas.microsoft.com/office/drawing/2014/main" id="{D7E27C6D-301E-D4E5-D513-C89DAC962372}"/>
              </a:ext>
            </a:extLst>
          </p:cNvPr>
          <p:cNvSpPr txBox="1"/>
          <p:nvPr/>
        </p:nvSpPr>
        <p:spPr>
          <a:xfrm>
            <a:off x="587375" y="584200"/>
            <a:ext cx="5719684"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COMMUNITY HERITAGE WALL</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AB52F0BB-5708-FD91-FC94-2C61D3550F80}"/>
              </a:ext>
            </a:extLst>
          </p:cNvPr>
          <p:cNvSpPr txBox="1"/>
          <p:nvPr/>
        </p:nvSpPr>
        <p:spPr>
          <a:xfrm>
            <a:off x="586804" y="1440000"/>
            <a:ext cx="4443228" cy="2369880"/>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We are going to create a community heritage wall to celebrate the range of contributions to the Army </a:t>
            </a:r>
            <a:r>
              <a:rPr lang="en-GB" b="1" dirty="0">
                <a:latin typeface="Arial"/>
                <a:cs typeface="Arial"/>
              </a:rPr>
              <a:t>– </a:t>
            </a:r>
            <a:r>
              <a:rPr lang="en-GB" b="1" noProof="0" dirty="0">
                <a:latin typeface="Arial"/>
                <a:cs typeface="Arial"/>
              </a:rPr>
              <a:t>both</a:t>
            </a:r>
            <a:r>
              <a:rPr lang="en-GB" b="1" dirty="0">
                <a:latin typeface="Arial"/>
                <a:cs typeface="Arial"/>
              </a:rPr>
              <a:t> </a:t>
            </a:r>
            <a:r>
              <a:rPr lang="en-GB" b="1" noProof="0" dirty="0">
                <a:latin typeface="Arial"/>
                <a:cs typeface="Arial"/>
              </a:rPr>
              <a:t> historically, and in the present day.</a:t>
            </a:r>
          </a:p>
          <a:p>
            <a:pPr>
              <a:spcAft>
                <a:spcPts val="1200"/>
              </a:spcAft>
            </a:pPr>
            <a:r>
              <a:rPr lang="en-GB" noProof="0" dirty="0">
                <a:latin typeface="Arial" panose="020B0604020202020204" pitchFamily="34" charset="0"/>
                <a:cs typeface="Arial" panose="020B0604020202020204" pitchFamily="34" charset="0"/>
              </a:rPr>
              <a:t>Your task is to research the story of a service person from an underrepresented group who has contributed to the Army and present your findings. </a:t>
            </a:r>
          </a:p>
        </p:txBody>
      </p:sp>
      <p:pic>
        <p:nvPicPr>
          <p:cNvPr id="6" name="Paper" descr="A white paper with black border&#10;&#10;AI-generated content may be incorrect.">
            <a:extLst>
              <a:ext uri="{FF2B5EF4-FFF2-40B4-BE49-F238E27FC236}">
                <a16:creationId xmlns:a16="http://schemas.microsoft.com/office/drawing/2014/main" id="{17A2A17B-F894-367C-A851-A61219629C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91698">
            <a:off x="5843857" y="340382"/>
            <a:ext cx="7063657" cy="9708983"/>
          </a:xfrm>
          <a:prstGeom prst="rect">
            <a:avLst/>
          </a:prstGeom>
        </p:spPr>
      </p:pic>
      <p:sp>
        <p:nvSpPr>
          <p:cNvPr id="7" name="Text">
            <a:extLst>
              <a:ext uri="{FF2B5EF4-FFF2-40B4-BE49-F238E27FC236}">
                <a16:creationId xmlns:a16="http://schemas.microsoft.com/office/drawing/2014/main" id="{1AE7E0C8-0E26-BD58-FF15-0FFBFB8D461B}"/>
              </a:ext>
            </a:extLst>
          </p:cNvPr>
          <p:cNvSpPr txBox="1"/>
          <p:nvPr/>
        </p:nvSpPr>
        <p:spPr>
          <a:xfrm rot="310585">
            <a:off x="6895674" y="862428"/>
            <a:ext cx="2988688" cy="2185214"/>
          </a:xfrm>
          <a:prstGeom prst="rect">
            <a:avLst/>
          </a:prstGeom>
          <a:noFill/>
          <a:ln w="12700">
            <a:noFill/>
          </a:ln>
        </p:spPr>
        <p:txBody>
          <a:bodyPr wrap="square" lIns="0" tIns="0" rIns="0" bIns="0" numCol="1" spcCol="252000" rtlCol="0" anchor="t">
            <a:spAutoFit/>
          </a:bodyPr>
          <a:lstStyle/>
          <a:p>
            <a:pPr>
              <a:spcAft>
                <a:spcPts val="1200"/>
              </a:spcAft>
            </a:pPr>
            <a:r>
              <a:rPr lang="en-GB" u="sng" noProof="0" dirty="0">
                <a:solidFill>
                  <a:srgbClr val="40474F"/>
                </a:solidFill>
                <a:latin typeface="Arial" panose="020B0604020202020204" pitchFamily="34" charset="0"/>
                <a:cs typeface="Arial" panose="020B0604020202020204" pitchFamily="34" charset="0"/>
              </a:rPr>
              <a:t>Example</a:t>
            </a:r>
          </a:p>
          <a:p>
            <a:pPr>
              <a:spcAft>
                <a:spcPts val="1200"/>
              </a:spcAft>
            </a:pPr>
            <a:r>
              <a:rPr lang="en-GB" sz="1400" b="1" noProof="0" dirty="0">
                <a:solidFill>
                  <a:srgbClr val="40474F"/>
                </a:solidFill>
                <a:latin typeface="Arial" panose="020B0604020202020204" pitchFamily="34" charset="0"/>
                <a:cs typeface="Arial" panose="020B0604020202020204" pitchFamily="34" charset="0"/>
              </a:rPr>
              <a:t>Name: </a:t>
            </a:r>
            <a:r>
              <a:rPr lang="en-GB" sz="1400" noProof="0" dirty="0">
                <a:solidFill>
                  <a:srgbClr val="40474F"/>
                </a:solidFill>
                <a:latin typeface="Arial" panose="020B0604020202020204" pitchFamily="34" charset="0"/>
                <a:cs typeface="Arial" panose="020B0604020202020204" pitchFamily="34" charset="0"/>
              </a:rPr>
              <a:t>Sepoy </a:t>
            </a:r>
            <a:r>
              <a:rPr lang="en-GB" sz="1400" noProof="0" dirty="0" err="1">
                <a:solidFill>
                  <a:srgbClr val="40474F"/>
                </a:solidFill>
                <a:latin typeface="Arial" panose="020B0604020202020204" pitchFamily="34" charset="0"/>
                <a:cs typeface="Arial" panose="020B0604020202020204" pitchFamily="34" charset="0"/>
              </a:rPr>
              <a:t>Khudadad</a:t>
            </a:r>
            <a:r>
              <a:rPr lang="en-GB" sz="1400" noProof="0" dirty="0">
                <a:solidFill>
                  <a:srgbClr val="40474F"/>
                </a:solidFill>
                <a:latin typeface="Arial" panose="020B0604020202020204" pitchFamily="34" charset="0"/>
                <a:cs typeface="Arial" panose="020B0604020202020204" pitchFamily="34" charset="0"/>
              </a:rPr>
              <a:t> Khan VC</a:t>
            </a:r>
          </a:p>
          <a:p>
            <a:pPr>
              <a:spcAft>
                <a:spcPts val="600"/>
              </a:spcAft>
            </a:pPr>
            <a:r>
              <a:rPr lang="en-GB" sz="1400" b="1" noProof="0" dirty="0">
                <a:solidFill>
                  <a:srgbClr val="40474F"/>
                </a:solidFill>
                <a:latin typeface="Arial" panose="020B0604020202020204" pitchFamily="34" charset="0"/>
                <a:cs typeface="Arial" panose="020B0604020202020204" pitchFamily="34" charset="0"/>
              </a:rPr>
              <a:t>Date and place of birth:</a:t>
            </a:r>
          </a:p>
          <a:p>
            <a:pPr>
              <a:spcAft>
                <a:spcPts val="1200"/>
              </a:spcAft>
            </a:pPr>
            <a:r>
              <a:rPr lang="en-GB" sz="1400" noProof="0" dirty="0">
                <a:solidFill>
                  <a:srgbClr val="40474F"/>
                </a:solidFill>
                <a:latin typeface="Arial" panose="020B0604020202020204" pitchFamily="34" charset="0"/>
                <a:cs typeface="Arial" panose="020B0604020202020204" pitchFamily="34" charset="0"/>
              </a:rPr>
              <a:t>20 October 1888 in Dab, Chakwal, former Pakistan</a:t>
            </a:r>
          </a:p>
          <a:p>
            <a:pPr>
              <a:spcAft>
                <a:spcPts val="600"/>
              </a:spcAft>
            </a:pPr>
            <a:r>
              <a:rPr lang="en-GB" sz="1400" b="1" noProof="0" dirty="0">
                <a:solidFill>
                  <a:srgbClr val="40474F"/>
                </a:solidFill>
                <a:latin typeface="Arial" panose="020B0604020202020204" pitchFamily="34" charset="0"/>
                <a:cs typeface="Arial" panose="020B0604020202020204" pitchFamily="34" charset="0"/>
              </a:rPr>
              <a:t>Date and place of death:</a:t>
            </a:r>
          </a:p>
          <a:p>
            <a:pPr>
              <a:spcAft>
                <a:spcPts val="1200"/>
              </a:spcAft>
            </a:pPr>
            <a:r>
              <a:rPr lang="en-GB" sz="1400" noProof="0" dirty="0">
                <a:solidFill>
                  <a:srgbClr val="40474F"/>
                </a:solidFill>
                <a:latin typeface="Arial" panose="020B0604020202020204" pitchFamily="34" charset="0"/>
                <a:cs typeface="Arial" panose="020B0604020202020204" pitchFamily="34" charset="0"/>
              </a:rPr>
              <a:t>8 March 1971 in Mandi </a:t>
            </a:r>
            <a:r>
              <a:rPr lang="en-GB" sz="1400" noProof="0" dirty="0" err="1">
                <a:solidFill>
                  <a:srgbClr val="40474F"/>
                </a:solidFill>
                <a:latin typeface="Arial" panose="020B0604020202020204" pitchFamily="34" charset="0"/>
                <a:cs typeface="Arial" panose="020B0604020202020204" pitchFamily="34" charset="0"/>
              </a:rPr>
              <a:t>Bahauddin</a:t>
            </a:r>
            <a:endParaRPr lang="en-GB" sz="1400" noProof="0" dirty="0">
              <a:solidFill>
                <a:srgbClr val="40474F"/>
              </a:solidFill>
              <a:latin typeface="Arial" panose="020B0604020202020204" pitchFamily="34" charset="0"/>
              <a:cs typeface="Arial" panose="020B0604020202020204" pitchFamily="34" charset="0"/>
            </a:endParaRPr>
          </a:p>
        </p:txBody>
      </p:sp>
      <p:pic>
        <p:nvPicPr>
          <p:cNvPr id="9" name="Photo">
            <a:extLst>
              <a:ext uri="{FF2B5EF4-FFF2-40B4-BE49-F238E27FC236}">
                <a16:creationId xmlns:a16="http://schemas.microsoft.com/office/drawing/2014/main" id="{19AC60A6-D276-FF12-BE86-1C9266A1B6E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410951">
            <a:off x="9793999" y="444736"/>
            <a:ext cx="2306603" cy="3203353"/>
          </a:xfrm>
          <a:prstGeom prst="rect">
            <a:avLst/>
          </a:prstGeom>
        </p:spPr>
      </p:pic>
      <p:sp>
        <p:nvSpPr>
          <p:cNvPr id="10" name="Text">
            <a:extLst>
              <a:ext uri="{FF2B5EF4-FFF2-40B4-BE49-F238E27FC236}">
                <a16:creationId xmlns:a16="http://schemas.microsoft.com/office/drawing/2014/main" id="{3C3808EE-D29C-AE8F-CD86-96541F17A1FE}"/>
              </a:ext>
            </a:extLst>
          </p:cNvPr>
          <p:cNvSpPr txBox="1"/>
          <p:nvPr/>
        </p:nvSpPr>
        <p:spPr>
          <a:xfrm rot="347855">
            <a:off x="6587584" y="3424254"/>
            <a:ext cx="5216930" cy="3016210"/>
          </a:xfrm>
          <a:prstGeom prst="rect">
            <a:avLst/>
          </a:prstGeom>
          <a:noFill/>
          <a:ln w="12700">
            <a:noFill/>
          </a:ln>
        </p:spPr>
        <p:txBody>
          <a:bodyPr wrap="square" lIns="0" tIns="0" rIns="0" bIns="0" numCol="1" spcCol="252000" rtlCol="0" anchor="t">
            <a:spAutoFit/>
          </a:bodyPr>
          <a:lstStyle/>
          <a:p>
            <a:pPr>
              <a:spcAft>
                <a:spcPts val="1200"/>
              </a:spcAft>
            </a:pPr>
            <a:r>
              <a:rPr lang="en-GB" sz="1400" b="1" noProof="0" dirty="0">
                <a:solidFill>
                  <a:srgbClr val="40474F"/>
                </a:solidFill>
                <a:latin typeface="Arial" panose="020B0604020202020204" pitchFamily="34" charset="0"/>
                <a:cs typeface="Arial" panose="020B0604020202020204" pitchFamily="34" charset="0"/>
              </a:rPr>
              <a:t>Key facts about education, personal life, family:</a:t>
            </a:r>
            <a:endParaRPr lang="en-GB" sz="1400" noProof="0" dirty="0">
              <a:solidFill>
                <a:srgbClr val="40474F"/>
              </a:solidFill>
              <a:latin typeface="Arial" panose="020B0604020202020204" pitchFamily="34" charset="0"/>
              <a:cs typeface="Arial" panose="020B0604020202020204" pitchFamily="34" charset="0"/>
            </a:endParaRPr>
          </a:p>
          <a:p>
            <a:pPr>
              <a:spcAft>
                <a:spcPts val="1200"/>
              </a:spcAft>
            </a:pPr>
            <a:r>
              <a:rPr lang="en-GB" sz="1400" noProof="0" dirty="0">
                <a:solidFill>
                  <a:srgbClr val="40474F"/>
                </a:solidFill>
                <a:latin typeface="Arial" panose="020B0604020202020204" pitchFamily="34" charset="0"/>
                <a:cs typeface="Arial" panose="020B0604020202020204" pitchFamily="34" charset="0"/>
              </a:rPr>
              <a:t>………………………………………………………………….........</a:t>
            </a:r>
          </a:p>
          <a:p>
            <a:pPr>
              <a:spcAft>
                <a:spcPts val="1200"/>
              </a:spcAft>
            </a:pPr>
            <a:r>
              <a:rPr lang="en-GB" sz="1400" b="1" noProof="0" dirty="0">
                <a:solidFill>
                  <a:srgbClr val="40474F"/>
                </a:solidFill>
                <a:latin typeface="Arial" panose="020B0604020202020204" pitchFamily="34" charset="0"/>
                <a:cs typeface="Arial" panose="020B0604020202020204" pitchFamily="34" charset="0"/>
              </a:rPr>
              <a:t>Unique contribution to the British Army:</a:t>
            </a:r>
            <a:endParaRPr lang="en-GB" sz="1400" noProof="0" dirty="0">
              <a:solidFill>
                <a:srgbClr val="40474F"/>
              </a:solidFill>
              <a:latin typeface="Arial" panose="020B0604020202020204" pitchFamily="34" charset="0"/>
              <a:cs typeface="Arial" panose="020B0604020202020204" pitchFamily="34" charset="0"/>
            </a:endParaRPr>
          </a:p>
          <a:p>
            <a:pPr>
              <a:spcAft>
                <a:spcPts val="1200"/>
              </a:spcAft>
            </a:pPr>
            <a:r>
              <a:rPr lang="en-GB" sz="1400" noProof="0" dirty="0">
                <a:solidFill>
                  <a:srgbClr val="40474F"/>
                </a:solidFill>
                <a:latin typeface="Arial" panose="020B0604020202020204" pitchFamily="34" charset="0"/>
                <a:cs typeface="Arial" panose="020B0604020202020204" pitchFamily="34" charset="0"/>
              </a:rPr>
              <a:t>………………………………………………………………….........</a:t>
            </a:r>
          </a:p>
          <a:p>
            <a:pPr>
              <a:spcAft>
                <a:spcPts val="1200"/>
              </a:spcAft>
            </a:pPr>
            <a:r>
              <a:rPr lang="en-GB" sz="1400" b="1" noProof="0" dirty="0">
                <a:solidFill>
                  <a:srgbClr val="40474F"/>
                </a:solidFill>
                <a:latin typeface="Arial" panose="020B0604020202020204" pitchFamily="34" charset="0"/>
                <a:cs typeface="Arial" panose="020B0604020202020204" pitchFamily="34" charset="0"/>
              </a:rPr>
              <a:t>How their service has been celebrated, commemorated</a:t>
            </a:r>
            <a:br>
              <a:rPr lang="en-GB" sz="1400" b="1" noProof="0" dirty="0">
                <a:solidFill>
                  <a:srgbClr val="40474F"/>
                </a:solidFill>
                <a:latin typeface="Arial" panose="020B0604020202020204" pitchFamily="34" charset="0"/>
                <a:cs typeface="Arial" panose="020B0604020202020204" pitchFamily="34" charset="0"/>
              </a:rPr>
            </a:br>
            <a:r>
              <a:rPr lang="en-GB" sz="1400" b="1" noProof="0" dirty="0">
                <a:solidFill>
                  <a:srgbClr val="40474F"/>
                </a:solidFill>
                <a:latin typeface="Arial" panose="020B0604020202020204" pitchFamily="34" charset="0"/>
                <a:cs typeface="Arial" panose="020B0604020202020204" pitchFamily="34" charset="0"/>
              </a:rPr>
              <a:t>or memorialised:</a:t>
            </a:r>
            <a:endParaRPr lang="en-GB" sz="1400" noProof="0" dirty="0">
              <a:solidFill>
                <a:srgbClr val="40474F"/>
              </a:solidFill>
              <a:latin typeface="Arial" panose="020B0604020202020204" pitchFamily="34" charset="0"/>
              <a:cs typeface="Arial" panose="020B0604020202020204" pitchFamily="34" charset="0"/>
            </a:endParaRPr>
          </a:p>
          <a:p>
            <a:pPr>
              <a:spcAft>
                <a:spcPts val="1200"/>
              </a:spcAft>
            </a:pPr>
            <a:r>
              <a:rPr lang="en-GB" sz="1400" noProof="0" dirty="0">
                <a:solidFill>
                  <a:srgbClr val="40474F"/>
                </a:solidFill>
                <a:latin typeface="Arial" panose="020B0604020202020204" pitchFamily="34" charset="0"/>
                <a:cs typeface="Arial" panose="020B0604020202020204" pitchFamily="34" charset="0"/>
              </a:rPr>
              <a:t>………………………………………………………………….........</a:t>
            </a:r>
          </a:p>
          <a:p>
            <a:pPr>
              <a:spcAft>
                <a:spcPts val="1200"/>
              </a:spcAft>
            </a:pPr>
            <a:r>
              <a:rPr lang="en-GB" sz="1400" b="1" noProof="0" dirty="0">
                <a:solidFill>
                  <a:srgbClr val="40474F"/>
                </a:solidFill>
                <a:latin typeface="Arial" panose="020B0604020202020204" pitchFamily="34" charset="0"/>
                <a:cs typeface="Arial" panose="020B0604020202020204" pitchFamily="34" charset="0"/>
              </a:rPr>
              <a:t>Why is this person inspiring to you?:</a:t>
            </a:r>
            <a:endParaRPr lang="en-GB" sz="1400" noProof="0" dirty="0">
              <a:solidFill>
                <a:srgbClr val="40474F"/>
              </a:solidFill>
              <a:latin typeface="Arial" panose="020B0604020202020204" pitchFamily="34" charset="0"/>
              <a:cs typeface="Arial" panose="020B0604020202020204" pitchFamily="34" charset="0"/>
            </a:endParaRPr>
          </a:p>
          <a:p>
            <a:pPr>
              <a:spcAft>
                <a:spcPts val="1200"/>
              </a:spcAft>
            </a:pPr>
            <a:r>
              <a:rPr lang="en-GB" sz="1400" noProof="0" dirty="0">
                <a:solidFill>
                  <a:srgbClr val="40474F"/>
                </a:solidFill>
                <a:latin typeface="Arial" panose="020B0604020202020204" pitchFamily="34" charset="0"/>
                <a:cs typeface="Arial" panose="020B0604020202020204" pitchFamily="34" charset="0"/>
              </a:rPr>
              <a:t>………………………………………………………………….........</a:t>
            </a:r>
          </a:p>
        </p:txBody>
      </p:sp>
      <p:pic>
        <p:nvPicPr>
          <p:cNvPr id="11" name="Paper Clip" descr="A pair of sticks on a black background&#10;&#10;AI-generated content may be incorrect.">
            <a:extLst>
              <a:ext uri="{FF2B5EF4-FFF2-40B4-BE49-F238E27FC236}">
                <a16:creationId xmlns:a16="http://schemas.microsoft.com/office/drawing/2014/main" id="{C90476B8-F9C3-EAE8-F635-DE815A584D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57778" y="498287"/>
            <a:ext cx="426799" cy="931656"/>
          </a:xfrm>
          <a:prstGeom prst="rect">
            <a:avLst/>
          </a:prstGeom>
        </p:spPr>
      </p:pic>
      <p:pic>
        <p:nvPicPr>
          <p:cNvPr id="17" name="Pen" descr="A close up of a window&#10;&#10;AI-generated content may be incorrect.">
            <a:extLst>
              <a:ext uri="{FF2B5EF4-FFF2-40B4-BE49-F238E27FC236}">
                <a16:creationId xmlns:a16="http://schemas.microsoft.com/office/drawing/2014/main" id="{375FCE6E-9AC4-1C2D-D68D-037895D7974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2674044">
            <a:off x="4483091" y="1834936"/>
            <a:ext cx="881442" cy="6858000"/>
          </a:xfrm>
          <a:prstGeom prst="rect">
            <a:avLst/>
          </a:prstGeom>
        </p:spPr>
      </p:pic>
      <p:pic>
        <p:nvPicPr>
          <p:cNvPr id="23" name="Paper Clip" descr="A close up of a paper clip&#10;&#10;AI-generated content may be incorrect.">
            <a:extLst>
              <a:ext uri="{FF2B5EF4-FFF2-40B4-BE49-F238E27FC236}">
                <a16:creationId xmlns:a16="http://schemas.microsoft.com/office/drawing/2014/main" id="{8E3A6E39-1C40-F018-1C43-0C20B9F79A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4257">
            <a:off x="6676470" y="6319830"/>
            <a:ext cx="809029" cy="932400"/>
          </a:xfrm>
          <a:prstGeom prst="rect">
            <a:avLst/>
          </a:prstGeom>
        </p:spPr>
      </p:pic>
      <p:sp>
        <p:nvSpPr>
          <p:cNvPr id="5" name="Text">
            <a:extLst>
              <a:ext uri="{FF2B5EF4-FFF2-40B4-BE49-F238E27FC236}">
                <a16:creationId xmlns:a16="http://schemas.microsoft.com/office/drawing/2014/main" id="{875A887E-18CE-4314-FE5A-2AD5523A3549}"/>
              </a:ext>
            </a:extLst>
          </p:cNvPr>
          <p:cNvSpPr txBox="1"/>
          <p:nvPr/>
        </p:nvSpPr>
        <p:spPr>
          <a:xfrm rot="347855">
            <a:off x="6726535" y="3598405"/>
            <a:ext cx="2675412" cy="215444"/>
          </a:xfrm>
          <a:prstGeom prst="rect">
            <a:avLst/>
          </a:prstGeom>
          <a:noFill/>
          <a:ln w="12700">
            <a:noFill/>
          </a:ln>
        </p:spPr>
        <p:txBody>
          <a:bodyPr wrap="none" lIns="0" tIns="0" rIns="0" bIns="0" numCol="1" spcCol="252000" rtlCol="0" anchor="t">
            <a:spAutoFit/>
          </a:bodyPr>
          <a:lstStyle/>
          <a:p>
            <a:pPr>
              <a:spcAft>
                <a:spcPts val="1200"/>
              </a:spcAft>
            </a:pPr>
            <a:r>
              <a:rPr lang="en-GB" sz="1400" i="1" noProof="0" dirty="0">
                <a:solidFill>
                  <a:srgbClr val="40474F"/>
                </a:solidFill>
                <a:latin typeface="Arial" panose="020B0604020202020204" pitchFamily="34" charset="0"/>
                <a:cs typeface="Arial" panose="020B0604020202020204" pitchFamily="34" charset="0"/>
              </a:rPr>
              <a:t>Add 2–3 key points from research</a:t>
            </a:r>
          </a:p>
        </p:txBody>
      </p:sp>
      <p:sp>
        <p:nvSpPr>
          <p:cNvPr id="8" name="Text">
            <a:extLst>
              <a:ext uri="{FF2B5EF4-FFF2-40B4-BE49-F238E27FC236}">
                <a16:creationId xmlns:a16="http://schemas.microsoft.com/office/drawing/2014/main" id="{13428A53-F1B8-FE88-C91C-4169605372BE}"/>
              </a:ext>
            </a:extLst>
          </p:cNvPr>
          <p:cNvSpPr txBox="1"/>
          <p:nvPr/>
        </p:nvSpPr>
        <p:spPr>
          <a:xfrm rot="347855">
            <a:off x="6657669" y="4336029"/>
            <a:ext cx="2675412" cy="215444"/>
          </a:xfrm>
          <a:prstGeom prst="rect">
            <a:avLst/>
          </a:prstGeom>
          <a:noFill/>
          <a:ln w="12700">
            <a:noFill/>
          </a:ln>
        </p:spPr>
        <p:txBody>
          <a:bodyPr wrap="none" lIns="0" tIns="0" rIns="0" bIns="0" numCol="1" spcCol="252000" rtlCol="0" anchor="t">
            <a:spAutoFit/>
          </a:bodyPr>
          <a:lstStyle/>
          <a:p>
            <a:pPr>
              <a:spcAft>
                <a:spcPts val="1200"/>
              </a:spcAft>
            </a:pPr>
            <a:r>
              <a:rPr lang="en-GB" sz="1400" i="1" noProof="0" dirty="0">
                <a:solidFill>
                  <a:srgbClr val="40474F"/>
                </a:solidFill>
                <a:latin typeface="Arial" panose="020B0604020202020204" pitchFamily="34" charset="0"/>
                <a:cs typeface="Arial" panose="020B0604020202020204" pitchFamily="34" charset="0"/>
              </a:rPr>
              <a:t>Add 2–3 key points from research</a:t>
            </a:r>
          </a:p>
        </p:txBody>
      </p:sp>
      <p:sp>
        <p:nvSpPr>
          <p:cNvPr id="12" name="Text">
            <a:extLst>
              <a:ext uri="{FF2B5EF4-FFF2-40B4-BE49-F238E27FC236}">
                <a16:creationId xmlns:a16="http://schemas.microsoft.com/office/drawing/2014/main" id="{5355B127-821B-2E3F-42FA-3666453F436A}"/>
              </a:ext>
            </a:extLst>
          </p:cNvPr>
          <p:cNvSpPr txBox="1"/>
          <p:nvPr/>
        </p:nvSpPr>
        <p:spPr>
          <a:xfrm rot="347855">
            <a:off x="6550146" y="5270625"/>
            <a:ext cx="2675412" cy="215444"/>
          </a:xfrm>
          <a:prstGeom prst="rect">
            <a:avLst/>
          </a:prstGeom>
          <a:noFill/>
          <a:ln w="12700">
            <a:noFill/>
          </a:ln>
        </p:spPr>
        <p:txBody>
          <a:bodyPr wrap="none" lIns="0" tIns="0" rIns="0" bIns="0" numCol="1" spcCol="252000" rtlCol="0" anchor="t">
            <a:spAutoFit/>
          </a:bodyPr>
          <a:lstStyle/>
          <a:p>
            <a:pPr>
              <a:spcAft>
                <a:spcPts val="1200"/>
              </a:spcAft>
            </a:pPr>
            <a:r>
              <a:rPr lang="en-GB" sz="1400" i="1" noProof="0" dirty="0">
                <a:solidFill>
                  <a:srgbClr val="40474F"/>
                </a:solidFill>
                <a:latin typeface="Arial" panose="020B0604020202020204" pitchFamily="34" charset="0"/>
                <a:cs typeface="Arial" panose="020B0604020202020204" pitchFamily="34" charset="0"/>
              </a:rPr>
              <a:t>Add 2–3 key points from research</a:t>
            </a:r>
          </a:p>
        </p:txBody>
      </p:sp>
      <p:sp>
        <p:nvSpPr>
          <p:cNvPr id="13" name="Text">
            <a:extLst>
              <a:ext uri="{FF2B5EF4-FFF2-40B4-BE49-F238E27FC236}">
                <a16:creationId xmlns:a16="http://schemas.microsoft.com/office/drawing/2014/main" id="{253CCA61-483E-C435-BE91-5A99B76C02CB}"/>
              </a:ext>
            </a:extLst>
          </p:cNvPr>
          <p:cNvSpPr txBox="1"/>
          <p:nvPr/>
        </p:nvSpPr>
        <p:spPr>
          <a:xfrm rot="347855">
            <a:off x="6502972" y="5984703"/>
            <a:ext cx="2656176" cy="215444"/>
          </a:xfrm>
          <a:prstGeom prst="rect">
            <a:avLst/>
          </a:prstGeom>
          <a:noFill/>
          <a:ln w="12700">
            <a:noFill/>
          </a:ln>
        </p:spPr>
        <p:txBody>
          <a:bodyPr wrap="none" lIns="0" tIns="0" rIns="0" bIns="0" numCol="1" spcCol="252000" rtlCol="0" anchor="t">
            <a:spAutoFit/>
          </a:bodyPr>
          <a:lstStyle/>
          <a:p>
            <a:pPr>
              <a:spcAft>
                <a:spcPts val="1200"/>
              </a:spcAft>
            </a:pPr>
            <a:r>
              <a:rPr lang="en-GB" sz="1400" i="1" noProof="0" dirty="0">
                <a:solidFill>
                  <a:srgbClr val="40474F"/>
                </a:solidFill>
                <a:latin typeface="Arial" panose="020B0604020202020204" pitchFamily="34" charset="0"/>
                <a:cs typeface="Arial" panose="020B0604020202020204" pitchFamily="34" charset="0"/>
              </a:rPr>
              <a:t>Add your personal viewpoint here</a:t>
            </a:r>
          </a:p>
        </p:txBody>
      </p:sp>
      <p:pic>
        <p:nvPicPr>
          <p:cNvPr id="26" name="Tape" descr="A piece of white tape&#10;&#10;AI-generated content may be incorrect.">
            <a:extLst>
              <a:ext uri="{FF2B5EF4-FFF2-40B4-BE49-F238E27FC236}">
                <a16:creationId xmlns:a16="http://schemas.microsoft.com/office/drawing/2014/main" id="{B35BEDDA-2AFF-6BA7-2A3A-DEC155A701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3014508">
            <a:off x="7255285" y="-597215"/>
            <a:ext cx="1836264" cy="1800000"/>
          </a:xfrm>
          <a:prstGeom prst="rect">
            <a:avLst/>
          </a:prstGeom>
        </p:spPr>
      </p:pic>
      <p:pic>
        <p:nvPicPr>
          <p:cNvPr id="14" name="Clip" descr="A close up of a metal clip&#10;&#10;AI-generated content may be incorrect.">
            <a:extLst>
              <a:ext uri="{FF2B5EF4-FFF2-40B4-BE49-F238E27FC236}">
                <a16:creationId xmlns:a16="http://schemas.microsoft.com/office/drawing/2014/main" id="{AD49DD92-8496-704E-4C55-C0B18064DF1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06417" y="3774198"/>
            <a:ext cx="1951498" cy="2051630"/>
          </a:xfrm>
          <a:prstGeom prst="rect">
            <a:avLst/>
          </a:prstGeom>
        </p:spPr>
      </p:pic>
    </p:spTree>
    <p:extLst>
      <p:ext uri="{BB962C8B-B14F-4D97-AF65-F5344CB8AC3E}">
        <p14:creationId xmlns:p14="http://schemas.microsoft.com/office/powerpoint/2010/main" val="1583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50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build="allAtOnce"/>
      <p:bldP spid="12" grpId="0" build="allAtOnce"/>
      <p:bldP spid="1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E700DD25-DE5B-FAF0-5B36-0D0EB65C0ADD}"/>
              </a:ext>
            </a:extLst>
          </p:cNvPr>
          <p:cNvSpPr>
            <a:spLocks noGrp="1"/>
          </p:cNvSpPr>
          <p:nvPr>
            <p:ph type="sldNum" sz="quarter" idx="4"/>
          </p:nvPr>
        </p:nvSpPr>
        <p:spPr>
          <a:xfrm>
            <a:off x="612000" y="6300000"/>
            <a:ext cx="3045706" cy="299295"/>
          </a:xfrm>
        </p:spPr>
        <p:txBody>
          <a:bodyPr/>
          <a:lstStyle/>
          <a:p>
            <a:fld id="{33C1C0F5-2F8C-0C48-920F-A337B71D3E47}" type="slidenum">
              <a:rPr lang="en-GB" noProof="0" smtClean="0"/>
              <a:pPr/>
              <a:t>25</a:t>
            </a:fld>
            <a:r>
              <a:rPr lang="en-GB" noProof="0" dirty="0"/>
              <a:t> | DIVERSITY, BELONGING AND INCLUSION​</a:t>
            </a:r>
          </a:p>
        </p:txBody>
      </p:sp>
      <p:pic>
        <p:nvPicPr>
          <p:cNvPr id="11" name="PostIt">
            <a:extLst>
              <a:ext uri="{FF2B5EF4-FFF2-40B4-BE49-F238E27FC236}">
                <a16:creationId xmlns:a16="http://schemas.microsoft.com/office/drawing/2014/main" id="{1A2BA7FE-67C9-02FB-49BB-AF2F94C5CF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92439">
            <a:off x="6179169" y="589123"/>
            <a:ext cx="3172352" cy="3155763"/>
          </a:xfrm>
          <a:prstGeom prst="rect">
            <a:avLst/>
          </a:prstGeom>
        </p:spPr>
      </p:pic>
      <p:sp>
        <p:nvSpPr>
          <p:cNvPr id="3" name="Page Title">
            <a:extLst>
              <a:ext uri="{FF2B5EF4-FFF2-40B4-BE49-F238E27FC236}">
                <a16:creationId xmlns:a16="http://schemas.microsoft.com/office/drawing/2014/main" id="{A32688BF-8290-A366-72DE-26CC3B5F68D5}"/>
              </a:ext>
            </a:extLst>
          </p:cNvPr>
          <p:cNvSpPr txBox="1"/>
          <p:nvPr/>
        </p:nvSpPr>
        <p:spPr>
          <a:xfrm>
            <a:off x="587375" y="584200"/>
            <a:ext cx="2813889"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SIGNPOSTING</a:t>
            </a:r>
            <a:endParaRPr lang="en-GB" sz="3600" noProof="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A52C5B40-D1E7-9713-E482-6B1E794DC88B}"/>
              </a:ext>
            </a:extLst>
          </p:cNvPr>
          <p:cNvSpPr txBox="1"/>
          <p:nvPr/>
        </p:nvSpPr>
        <p:spPr>
          <a:xfrm>
            <a:off x="586805" y="1440000"/>
            <a:ext cx="5005139" cy="3077766"/>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If any of the topics raised have concerned you, please reach out for support in the following places:</a:t>
            </a:r>
          </a:p>
          <a:p>
            <a:pPr>
              <a:spcAft>
                <a:spcPts val="1200"/>
              </a:spcAft>
            </a:pPr>
            <a:r>
              <a:rPr lang="en-GB" noProof="0" dirty="0">
                <a:latin typeface="Arial" panose="020B0604020202020204" pitchFamily="34" charset="0"/>
                <a:cs typeface="Arial" panose="020B0604020202020204" pitchFamily="34" charset="0"/>
              </a:rPr>
              <a:t>Speak to a trusted adult, e.g. teacher, form tutor, family member, member of the community.</a:t>
            </a:r>
          </a:p>
          <a:p>
            <a:pPr>
              <a:spcAft>
                <a:spcPts val="1200"/>
              </a:spcAft>
            </a:pPr>
            <a:r>
              <a:rPr lang="en-GB" noProof="0" dirty="0">
                <a:latin typeface="Arial" panose="020B0604020202020204" pitchFamily="34" charset="0"/>
                <a:cs typeface="Arial" panose="020B0604020202020204" pitchFamily="34" charset="0"/>
              </a:rPr>
              <a:t>Call ChildLine to discuss your concerns with</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a trained counsellor. It is a free, private and confidential service where you can talk about anything. </a:t>
            </a:r>
            <a:r>
              <a:rPr lang="en-GB" b="1" noProof="0" dirty="0">
                <a:latin typeface="Arial" panose="020B0604020202020204" pitchFamily="34" charset="0"/>
                <a:cs typeface="Arial" panose="020B0604020202020204" pitchFamily="34" charset="0"/>
              </a:rPr>
              <a:t>Call 0800 1111 </a:t>
            </a:r>
            <a:r>
              <a:rPr lang="en-GB" noProof="0" dirty="0">
                <a:latin typeface="Arial" panose="020B0604020202020204" pitchFamily="34" charset="0"/>
                <a:cs typeface="Arial" panose="020B0604020202020204" pitchFamily="34" charset="0"/>
              </a:rPr>
              <a:t>or visit </a:t>
            </a:r>
            <a:r>
              <a:rPr lang="en-GB" b="1" u="sng" noProof="0" dirty="0">
                <a:latin typeface="Arial" panose="020B0604020202020204" pitchFamily="34" charset="0"/>
                <a:cs typeface="Arial" panose="020B0604020202020204" pitchFamily="34" charset="0"/>
              </a:rPr>
              <a:t>childline.org.uk</a:t>
            </a:r>
            <a:r>
              <a:rPr lang="en-GB" noProof="0" dirty="0">
                <a:latin typeface="Arial" panose="020B0604020202020204" pitchFamily="34" charset="0"/>
                <a:cs typeface="Arial" panose="020B0604020202020204" pitchFamily="34" charset="0"/>
              </a:rPr>
              <a:t> to chat to a counsellor online.</a:t>
            </a:r>
          </a:p>
        </p:txBody>
      </p:sp>
      <p:grpSp>
        <p:nvGrpSpPr>
          <p:cNvPr id="5" name="Did you know">
            <a:extLst>
              <a:ext uri="{FF2B5EF4-FFF2-40B4-BE49-F238E27FC236}">
                <a16:creationId xmlns:a16="http://schemas.microsoft.com/office/drawing/2014/main" id="{F0130680-5A61-29E7-A17F-25463F5D3A43}"/>
              </a:ext>
            </a:extLst>
          </p:cNvPr>
          <p:cNvGrpSpPr/>
          <p:nvPr/>
        </p:nvGrpSpPr>
        <p:grpSpPr>
          <a:xfrm rot="194586">
            <a:off x="6146966" y="738122"/>
            <a:ext cx="5594694" cy="5409329"/>
            <a:chOff x="5947937" y="547039"/>
            <a:chExt cx="5594694" cy="5409329"/>
          </a:xfrm>
        </p:grpSpPr>
        <p:pic>
          <p:nvPicPr>
            <p:cNvPr id="6" name="Note Pad">
              <a:extLst>
                <a:ext uri="{FF2B5EF4-FFF2-40B4-BE49-F238E27FC236}">
                  <a16:creationId xmlns:a16="http://schemas.microsoft.com/office/drawing/2014/main" id="{3650AEB6-ACE0-16CC-C28D-CFA0727D1ED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44845">
              <a:off x="5947937" y="547039"/>
              <a:ext cx="5594694" cy="5409329"/>
            </a:xfrm>
            <a:prstGeom prst="rect">
              <a:avLst/>
            </a:prstGeom>
          </p:spPr>
        </p:pic>
        <p:sp>
          <p:nvSpPr>
            <p:cNvPr id="7" name="Text">
              <a:extLst>
                <a:ext uri="{FF2B5EF4-FFF2-40B4-BE49-F238E27FC236}">
                  <a16:creationId xmlns:a16="http://schemas.microsoft.com/office/drawing/2014/main" id="{BF5B7322-4331-BEE2-CF8D-689596A2F64E}"/>
                </a:ext>
              </a:extLst>
            </p:cNvPr>
            <p:cNvSpPr txBox="1"/>
            <p:nvPr/>
          </p:nvSpPr>
          <p:spPr>
            <a:xfrm rot="114401">
              <a:off x="6315254" y="1081233"/>
              <a:ext cx="4583633" cy="4129538"/>
            </a:xfrm>
            <a:prstGeom prst="rect">
              <a:avLst/>
            </a:prstGeom>
            <a:noFill/>
            <a:ln w="12700">
              <a:noFill/>
            </a:ln>
          </p:spPr>
          <p:txBody>
            <a:bodyPr wrap="square" lIns="216000" tIns="216000" rIns="216000" bIns="216000" numCol="1" spcCol="252000" rtlCol="0" anchor="t">
              <a:spAutoFit/>
            </a:bodyPr>
            <a:lstStyle/>
            <a:p>
              <a:pPr>
                <a:spcAft>
                  <a:spcPts val="1200"/>
                </a:spcAft>
              </a:pPr>
              <a:r>
                <a:rPr lang="en-GB" noProof="0" dirty="0">
                  <a:latin typeface="Arial" panose="020B0604020202020204" pitchFamily="34" charset="0"/>
                  <a:cs typeface="Arial" panose="020B0604020202020204" pitchFamily="34" charset="0"/>
                </a:rPr>
                <a:t>If you enjoyed the topics raised, and want to explore further, visit the British Army Supporting Education (BASE) Hub to explore more lessons and resources:</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Women in the Army</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LGBTQ+ Voices</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Support Networks</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Sikh Service</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Black History Month</a:t>
              </a:r>
            </a:p>
            <a:p>
              <a:pPr>
                <a:spcAft>
                  <a:spcPts val="1200"/>
                </a:spcAft>
              </a:pPr>
              <a:r>
                <a:rPr lang="en-GB" u="sng" noProof="0" dirty="0">
                  <a:latin typeface="Arial" panose="020B0604020202020204" pitchFamily="34" charset="0"/>
                  <a:cs typeface="Arial" panose="020B0604020202020204" pitchFamily="34" charset="0"/>
                </a:rPr>
                <a:t>https://</a:t>
              </a:r>
              <a:r>
                <a:rPr lang="en-GB" u="sng" noProof="0" dirty="0" err="1">
                  <a:latin typeface="Arial" panose="020B0604020202020204" pitchFamily="34" charset="0"/>
                  <a:cs typeface="Arial" panose="020B0604020202020204" pitchFamily="34" charset="0"/>
                </a:rPr>
                <a:t>jobs.army.mod.uk</a:t>
              </a:r>
              <a:r>
                <a:rPr lang="en-GB" u="sng" noProof="0" dirty="0">
                  <a:latin typeface="Arial" panose="020B0604020202020204" pitchFamily="34" charset="0"/>
                  <a:cs typeface="Arial" panose="020B0604020202020204" pitchFamily="34" charset="0"/>
                </a:rPr>
                <a:t>/base/</a:t>
              </a:r>
            </a:p>
          </p:txBody>
        </p:sp>
      </p:grpSp>
      <p:pic>
        <p:nvPicPr>
          <p:cNvPr id="12" name="Tape" descr="A piece of white tape&#10;&#10;AI-generated content may be incorrect.">
            <a:extLst>
              <a:ext uri="{FF2B5EF4-FFF2-40B4-BE49-F238E27FC236}">
                <a16:creationId xmlns:a16="http://schemas.microsoft.com/office/drawing/2014/main" id="{E560046A-FB46-FA90-DF9E-DAB9D45766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258037">
            <a:off x="7423766" y="-64285"/>
            <a:ext cx="1836264" cy="1800000"/>
          </a:xfrm>
          <a:prstGeom prst="rect">
            <a:avLst/>
          </a:prstGeom>
        </p:spPr>
      </p:pic>
      <p:pic>
        <p:nvPicPr>
          <p:cNvPr id="13" name="Tape" descr="A white tape on a black background&#10;&#10;AI-generated content may be incorrect.">
            <a:extLst>
              <a:ext uri="{FF2B5EF4-FFF2-40B4-BE49-F238E27FC236}">
                <a16:creationId xmlns:a16="http://schemas.microsoft.com/office/drawing/2014/main" id="{09013540-B196-0A6F-235D-9DBB2869FA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201589">
            <a:off x="4772915" y="4725029"/>
            <a:ext cx="3609334" cy="1385940"/>
          </a:xfrm>
          <a:prstGeom prst="rect">
            <a:avLst/>
          </a:prstGeom>
        </p:spPr>
      </p:pic>
      <p:pic>
        <p:nvPicPr>
          <p:cNvPr id="10" name="Paper Clip">
            <a:extLst>
              <a:ext uri="{FF2B5EF4-FFF2-40B4-BE49-F238E27FC236}">
                <a16:creationId xmlns:a16="http://schemas.microsoft.com/office/drawing/2014/main" id="{BED8CA8D-72A0-2322-18DD-14D09D53712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943365">
            <a:off x="2642291" y="4888172"/>
            <a:ext cx="1109395" cy="1041423"/>
          </a:xfrm>
          <a:prstGeom prst="rect">
            <a:avLst/>
          </a:prstGeom>
        </p:spPr>
      </p:pic>
    </p:spTree>
    <p:extLst>
      <p:ext uri="{BB962C8B-B14F-4D97-AF65-F5344CB8AC3E}">
        <p14:creationId xmlns:p14="http://schemas.microsoft.com/office/powerpoint/2010/main" val="109269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Page Title">
            <a:extLst>
              <a:ext uri="{FF2B5EF4-FFF2-40B4-BE49-F238E27FC236}">
                <a16:creationId xmlns:a16="http://schemas.microsoft.com/office/drawing/2014/main" id="{F83805F5-4A48-C62D-F76B-005043142564}"/>
              </a:ext>
            </a:extLst>
          </p:cNvPr>
          <p:cNvSpPr txBox="1"/>
          <p:nvPr/>
        </p:nvSpPr>
        <p:spPr>
          <a:xfrm>
            <a:off x="587375" y="584200"/>
            <a:ext cx="3701376"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KEY INFORMATION</a:t>
            </a:r>
            <a:endParaRPr lang="en-GB" sz="3600" noProof="0" dirty="0">
              <a:solidFill>
                <a:schemeClr val="bg1"/>
              </a:solidFill>
              <a:effectLst/>
              <a:latin typeface="Arial Narrow" panose="020B0604020202020204" pitchFamily="34" charset="0"/>
            </a:endParaRPr>
          </a:p>
        </p:txBody>
      </p:sp>
      <p:sp>
        <p:nvSpPr>
          <p:cNvPr id="11" name="Body Small">
            <a:extLst>
              <a:ext uri="{FF2B5EF4-FFF2-40B4-BE49-F238E27FC236}">
                <a16:creationId xmlns:a16="http://schemas.microsoft.com/office/drawing/2014/main" id="{AAFF4E4A-4A62-40D7-D5E1-775B65009C32}"/>
              </a:ext>
            </a:extLst>
          </p:cNvPr>
          <p:cNvSpPr txBox="1"/>
          <p:nvPr/>
        </p:nvSpPr>
        <p:spPr>
          <a:xfrm>
            <a:off x="586801" y="1440000"/>
            <a:ext cx="10081199" cy="4616648"/>
          </a:xfrm>
          <a:prstGeom prst="rect">
            <a:avLst/>
          </a:prstGeom>
          <a:noFill/>
        </p:spPr>
        <p:txBody>
          <a:bodyPr wrap="square" lIns="0" tIns="0" rIns="0" bIns="0" numCol="3" spcCol="252000" rtlCol="0" anchor="t">
            <a:noAutofit/>
          </a:bodyPr>
          <a:lstStyle/>
          <a:p>
            <a:pPr>
              <a:spcAft>
                <a:spcPts val="1200"/>
              </a:spcAft>
            </a:pPr>
            <a:r>
              <a:rPr lang="en-GB" sz="1400" b="1" noProof="0" dirty="0">
                <a:latin typeface="Arial" panose="020B0604020202020204" pitchFamily="34" charset="0"/>
                <a:cs typeface="Arial" panose="020B0604020202020204" pitchFamily="34" charset="0"/>
              </a:rPr>
              <a:t>Age: </a:t>
            </a:r>
            <a:r>
              <a:rPr lang="en-GB" sz="1400" noProof="0" dirty="0">
                <a:latin typeface="Arial" panose="020B0604020202020204" pitchFamily="34" charset="0"/>
                <a:cs typeface="Arial" panose="020B0604020202020204" pitchFamily="34" charset="0"/>
              </a:rPr>
              <a:t>11–14​</a:t>
            </a:r>
          </a:p>
          <a:p>
            <a:pPr>
              <a:spcAft>
                <a:spcPts val="1200"/>
              </a:spcAft>
            </a:pPr>
            <a:r>
              <a:rPr lang="en-GB" sz="1400" b="1" noProof="0" dirty="0">
                <a:latin typeface="Arial" panose="020B0604020202020204" pitchFamily="34" charset="0"/>
                <a:cs typeface="Arial" panose="020B0604020202020204" pitchFamily="34" charset="0"/>
              </a:rPr>
              <a:t>Time:​ </a:t>
            </a:r>
            <a:r>
              <a:rPr lang="en-GB" sz="1400" noProof="0" dirty="0">
                <a:latin typeface="Arial" panose="020B0604020202020204" pitchFamily="34" charset="0"/>
                <a:cs typeface="Arial" panose="020B0604020202020204" pitchFamily="34" charset="0"/>
              </a:rPr>
              <a:t>15–20 minutes per session,</a:t>
            </a:r>
            <a:br>
              <a:rPr lang="en-GB" sz="1400" noProof="0" dirty="0">
                <a:latin typeface="Arial" panose="020B0604020202020204" pitchFamily="34" charset="0"/>
                <a:cs typeface="Arial" panose="020B0604020202020204" pitchFamily="34" charset="0"/>
              </a:rPr>
            </a:br>
            <a:r>
              <a:rPr lang="en-GB" sz="1400" noProof="0" dirty="0">
                <a:latin typeface="Arial" panose="020B0604020202020204" pitchFamily="34" charset="0"/>
                <a:cs typeface="Arial" panose="020B0604020202020204" pitchFamily="34" charset="0"/>
              </a:rPr>
              <a:t>with opportunities to extend​</a:t>
            </a:r>
          </a:p>
          <a:p>
            <a:pPr>
              <a:spcAft>
                <a:spcPts val="1200"/>
              </a:spcAft>
            </a:pPr>
            <a:r>
              <a:rPr lang="en-GB" sz="1400" b="1" noProof="0" dirty="0">
                <a:latin typeface="Arial" panose="020B0604020202020204" pitchFamily="34" charset="0"/>
                <a:cs typeface="Arial" panose="020B0604020202020204" pitchFamily="34" charset="0"/>
              </a:rPr>
              <a:t>Subject: </a:t>
            </a:r>
            <a:r>
              <a:rPr lang="en-GB" sz="1400" noProof="0" dirty="0">
                <a:latin typeface="Arial" panose="020B0604020202020204" pitchFamily="34" charset="0"/>
                <a:cs typeface="Arial" panose="020B0604020202020204" pitchFamily="34" charset="0"/>
              </a:rPr>
              <a:t>PSHE ​</a:t>
            </a:r>
          </a:p>
          <a:p>
            <a:pPr>
              <a:spcAft>
                <a:spcPts val="1200"/>
              </a:spcAft>
            </a:pPr>
            <a:r>
              <a:rPr lang="en-GB" sz="1400" b="1" noProof="0" dirty="0">
                <a:latin typeface="Arial" panose="020B0604020202020204" pitchFamily="34" charset="0"/>
                <a:cs typeface="Arial" panose="020B0604020202020204" pitchFamily="34" charset="0"/>
              </a:rPr>
              <a:t>Resources: ​</a:t>
            </a:r>
          </a:p>
          <a:p>
            <a:pPr marL="171450" indent="-171450">
              <a:spcAft>
                <a:spcPts val="600"/>
              </a:spcAft>
              <a:buFont typeface="Arial" panose="020B0604020202020204" pitchFamily="34" charset="0"/>
              <a:buChar char="•"/>
            </a:pPr>
            <a:r>
              <a:rPr lang="en-GB" sz="1400" noProof="0" dirty="0">
                <a:latin typeface="Arial" panose="020B0604020202020204" pitchFamily="34" charset="0"/>
                <a:cs typeface="Arial" panose="020B0604020202020204" pitchFamily="34" charset="0"/>
              </a:rPr>
              <a:t>Warm-up activity​ (optional)</a:t>
            </a:r>
          </a:p>
          <a:p>
            <a:pPr marL="171450" indent="-171450">
              <a:spcAft>
                <a:spcPts val="1200"/>
              </a:spcAft>
              <a:buFont typeface="Arial" panose="020B0604020202020204" pitchFamily="34" charset="0"/>
              <a:buChar char="•"/>
            </a:pPr>
            <a:r>
              <a:rPr lang="en-GB" sz="1400" noProof="0" dirty="0">
                <a:latin typeface="Arial" panose="020B0604020202020204" pitchFamily="34" charset="0"/>
                <a:cs typeface="Arial" panose="020B0604020202020204" pitchFamily="34" charset="0"/>
              </a:rPr>
              <a:t>Five sessions​</a:t>
            </a:r>
          </a:p>
          <a:p>
            <a:pPr>
              <a:spcAft>
                <a:spcPts val="1200"/>
              </a:spcAft>
            </a:pPr>
            <a:r>
              <a:rPr lang="en-GB" sz="1400" b="1" noProof="0" dirty="0">
                <a:latin typeface="Arial" panose="020B0604020202020204" pitchFamily="34" charset="0"/>
                <a:cs typeface="Arial" panose="020B0604020202020204" pitchFamily="34" charset="0"/>
              </a:rPr>
              <a:t>Preparation: ​</a:t>
            </a:r>
          </a:p>
          <a:p>
            <a:pPr marL="171450" indent="-171450">
              <a:spcAft>
                <a:spcPts val="600"/>
              </a:spcAft>
              <a:buFont typeface="Arial" panose="020B0604020202020204" pitchFamily="34" charset="0"/>
              <a:buChar char="•"/>
            </a:pPr>
            <a:r>
              <a:rPr lang="en-GB" sz="1400" noProof="0" dirty="0">
                <a:latin typeface="Arial" panose="020B0604020202020204" pitchFamily="34" charset="0"/>
                <a:cs typeface="Arial" panose="020B0604020202020204" pitchFamily="34" charset="0"/>
              </a:rPr>
              <a:t>Use the warm-up activity to cover core themes and assess the prior knowledge of students.​</a:t>
            </a:r>
          </a:p>
          <a:p>
            <a:pPr marL="171450" indent="-171450">
              <a:spcAft>
                <a:spcPts val="600"/>
              </a:spcAft>
              <a:buFont typeface="Arial" panose="020B0604020202020204" pitchFamily="34" charset="0"/>
              <a:buChar char="•"/>
            </a:pPr>
            <a:r>
              <a:rPr lang="en-GB" sz="1400" noProof="0" dirty="0">
                <a:latin typeface="Arial" panose="020B0604020202020204" pitchFamily="34" charset="0"/>
                <a:cs typeface="Arial" panose="020B0604020202020204" pitchFamily="34" charset="0"/>
              </a:rPr>
              <a:t>Review this presentation, pick and choose content for your setting, and adapt for your students.​</a:t>
            </a:r>
          </a:p>
          <a:p>
            <a:pPr marL="171450" indent="-171450">
              <a:spcAft>
                <a:spcPts val="600"/>
              </a:spcAft>
              <a:buFont typeface="Arial" panose="020B0604020202020204" pitchFamily="34" charset="0"/>
              <a:buChar char="•"/>
            </a:pPr>
            <a:r>
              <a:rPr lang="en-GB" sz="1400" noProof="0" dirty="0">
                <a:latin typeface="Arial" panose="020B0604020202020204" pitchFamily="34" charset="0"/>
                <a:cs typeface="Arial" panose="020B0604020202020204" pitchFamily="34" charset="0"/>
              </a:rPr>
              <a:t>Use the signposting content on final slide for further support.​</a:t>
            </a:r>
          </a:p>
          <a:p>
            <a:pPr>
              <a:spcAft>
                <a:spcPts val="1200"/>
              </a:spcAft>
            </a:pPr>
            <a:r>
              <a:rPr lang="en-GB" sz="1400" b="1" noProof="0" dirty="0">
                <a:latin typeface="Arial" panose="020B0604020202020204" pitchFamily="34" charset="0"/>
                <a:cs typeface="Arial" panose="020B0604020202020204" pitchFamily="34" charset="0"/>
              </a:rPr>
              <a:t>Key vocabulary: ​</a:t>
            </a:r>
          </a:p>
          <a:p>
            <a:pPr marL="171450" indent="-171450">
              <a:spcAft>
                <a:spcPts val="1200"/>
              </a:spcAft>
              <a:buFont typeface="Arial" panose="020B0604020202020204" pitchFamily="34" charset="0"/>
              <a:buChar char="•"/>
            </a:pPr>
            <a:r>
              <a:rPr lang="en-GB" sz="1400" noProof="0" dirty="0">
                <a:latin typeface="Arial" panose="020B0604020202020204" pitchFamily="34" charset="0"/>
                <a:cs typeface="Arial" panose="020B0604020202020204" pitchFamily="34" charset="0"/>
              </a:rPr>
              <a:t>Inclusion, diversity, belonging, heritage, community, leadership, stereotypes.​</a:t>
            </a:r>
          </a:p>
          <a:p>
            <a:pPr>
              <a:spcAft>
                <a:spcPts val="1200"/>
              </a:spcAft>
            </a:pPr>
            <a:r>
              <a:rPr lang="en-GB" sz="1400" b="1" noProof="0" dirty="0">
                <a:latin typeface="Arial" panose="020B0604020202020204" pitchFamily="34" charset="0"/>
                <a:ea typeface="Calibri" panose="020F0502020204030204"/>
                <a:cs typeface="Arial" panose="020B0604020202020204" pitchFamily="34" charset="0"/>
              </a:rPr>
              <a:t>Delivery​</a:t>
            </a:r>
          </a:p>
          <a:p>
            <a:pPr>
              <a:spcAft>
                <a:spcPts val="600"/>
              </a:spcAft>
            </a:pPr>
            <a:r>
              <a:rPr lang="en-GB" sz="1400" noProof="0" dirty="0">
                <a:latin typeface="Arial" panose="020B0604020202020204" pitchFamily="34" charset="0"/>
                <a:ea typeface="Calibri" panose="020F0502020204030204"/>
                <a:cs typeface="Arial" panose="020B0604020202020204" pitchFamily="34" charset="0"/>
              </a:rPr>
              <a:t>This resource can be delivered:​</a:t>
            </a:r>
          </a:p>
          <a:p>
            <a:pPr marL="171450" indent="-171450">
              <a:spcAft>
                <a:spcPts val="600"/>
              </a:spcAft>
              <a:buFont typeface="Arial" panose="020B0604020202020204" pitchFamily="34" charset="0"/>
              <a:buChar char="•"/>
            </a:pPr>
            <a:r>
              <a:rPr lang="en-GB" sz="1400" noProof="0" dirty="0">
                <a:latin typeface="Arial" panose="020B0604020202020204" pitchFamily="34" charset="0"/>
                <a:ea typeface="Calibri" panose="020F0502020204030204"/>
                <a:cs typeface="Arial" panose="020B0604020202020204" pitchFamily="34" charset="0"/>
              </a:rPr>
              <a:t>as standalone form time activities​</a:t>
            </a:r>
          </a:p>
          <a:p>
            <a:pPr marL="171450" indent="-171450">
              <a:spcAft>
                <a:spcPts val="600"/>
              </a:spcAft>
              <a:buFont typeface="Arial" panose="020B0604020202020204" pitchFamily="34" charset="0"/>
              <a:buChar char="•"/>
            </a:pPr>
            <a:r>
              <a:rPr lang="en-GB" sz="1400" noProof="0" dirty="0">
                <a:latin typeface="Arial" panose="020B0604020202020204" pitchFamily="34" charset="0"/>
                <a:ea typeface="Calibri" panose="020F0502020204030204"/>
                <a:cs typeface="Arial" panose="020B0604020202020204" pitchFamily="34" charset="0"/>
              </a:rPr>
              <a:t>as part of a five-session series​</a:t>
            </a:r>
          </a:p>
          <a:p>
            <a:pPr marL="171450" indent="-171450">
              <a:spcAft>
                <a:spcPts val="1200"/>
              </a:spcAft>
              <a:buFont typeface="Arial" panose="020B0604020202020204" pitchFamily="34" charset="0"/>
              <a:buChar char="•"/>
            </a:pPr>
            <a:r>
              <a:rPr lang="en-GB" sz="1400" noProof="0" dirty="0">
                <a:latin typeface="Arial" panose="020B0604020202020204" pitchFamily="34" charset="0"/>
                <a:ea typeface="Calibri" panose="020F0502020204030204"/>
                <a:cs typeface="Arial" panose="020B0604020202020204" pitchFamily="34" charset="0"/>
              </a:rPr>
              <a:t>delivered together in a longer session as part of a theme day.​</a:t>
            </a:r>
          </a:p>
          <a:p>
            <a:pPr>
              <a:spcAft>
                <a:spcPts val="1200"/>
              </a:spcAft>
            </a:pPr>
            <a:r>
              <a:rPr lang="en-GB" sz="1400" noProof="0" dirty="0">
                <a:latin typeface="Arial" panose="020B0604020202020204" pitchFamily="34" charset="0"/>
                <a:ea typeface="Calibri" panose="020F0502020204030204"/>
                <a:cs typeface="Arial" panose="020B0604020202020204" pitchFamily="34" charset="0"/>
              </a:rPr>
              <a:t>​</a:t>
            </a:r>
            <a:r>
              <a:rPr lang="en-GB" sz="1400" b="1" noProof="0" dirty="0">
                <a:latin typeface="Arial" panose="020B0604020202020204" pitchFamily="34" charset="0"/>
                <a:ea typeface="Calibri" panose="020F0502020204030204"/>
                <a:cs typeface="Arial" panose="020B0604020202020204" pitchFamily="34" charset="0"/>
              </a:rPr>
              <a:t>Developed by experts  ​</a:t>
            </a:r>
          </a:p>
          <a:p>
            <a:pPr>
              <a:spcAft>
                <a:spcPts val="1200"/>
              </a:spcAft>
            </a:pPr>
            <a:r>
              <a:rPr lang="en-GB" sz="1400" noProof="0" dirty="0">
                <a:latin typeface="Arial" panose="020B0604020202020204" pitchFamily="34" charset="0"/>
                <a:ea typeface="Calibri" panose="020F0502020204030204"/>
                <a:cs typeface="Arial" panose="020B0604020202020204" pitchFamily="34" charset="0"/>
              </a:rPr>
              <a:t>This programme has been developed in partnership with Hark, a panel of subject matter experts and practising teachers. ​</a:t>
            </a:r>
          </a:p>
          <a:p>
            <a:pPr>
              <a:spcAft>
                <a:spcPts val="1200"/>
              </a:spcAft>
            </a:pPr>
            <a:endParaRPr lang="en-GB" sz="1400" noProof="0" dirty="0">
              <a:latin typeface="Arial" panose="020B0604020202020204" pitchFamily="34" charset="0"/>
              <a:ea typeface="Calibri" panose="020F0502020204030204"/>
              <a:cs typeface="Arial" panose="020B0604020202020204" pitchFamily="34" charset="0"/>
            </a:endParaRPr>
          </a:p>
          <a:p>
            <a:pPr>
              <a:spcAft>
                <a:spcPts val="1200"/>
              </a:spcAft>
            </a:pPr>
            <a:r>
              <a:rPr lang="en-GB" sz="1400" noProof="0" dirty="0">
                <a:latin typeface="Arial" panose="020B0604020202020204" pitchFamily="34" charset="0"/>
                <a:ea typeface="Calibri" panose="020F0502020204030204"/>
                <a:cs typeface="Arial" panose="020B0604020202020204" pitchFamily="34" charset="0"/>
              </a:rPr>
              <a:t>​</a:t>
            </a:r>
            <a:r>
              <a:rPr lang="en-GB" sz="1400" b="1" noProof="0" dirty="0">
                <a:latin typeface="Arial" panose="020B0604020202020204" pitchFamily="34" charset="0"/>
                <a:ea typeface="Calibri" panose="020F0502020204030204"/>
                <a:cs typeface="Arial" panose="020B0604020202020204" pitchFamily="34" charset="0"/>
              </a:rPr>
              <a:t>Using this presentation  ​</a:t>
            </a:r>
          </a:p>
          <a:p>
            <a:pPr marL="171450" indent="-171450">
              <a:spcAft>
                <a:spcPts val="600"/>
              </a:spcAft>
              <a:buFont typeface="Arial" panose="020B0604020202020204" pitchFamily="34" charset="0"/>
              <a:buChar char="•"/>
            </a:pPr>
            <a:r>
              <a:rPr lang="en-GB" sz="1400" noProof="0" dirty="0">
                <a:latin typeface="Arial" panose="020B0604020202020204" pitchFamily="34" charset="0"/>
                <a:ea typeface="Calibri" panose="020F0502020204030204"/>
                <a:cs typeface="Arial" panose="020B0604020202020204" pitchFamily="34" charset="0"/>
              </a:rPr>
              <a:t>Slide notes contain further teacher guidance, ideas for support and challenge, sample answers and extension activities are indicated.​</a:t>
            </a:r>
          </a:p>
          <a:p>
            <a:pPr marL="171450" indent="-171450">
              <a:spcAft>
                <a:spcPts val="600"/>
              </a:spcAft>
              <a:buFont typeface="Arial" panose="020B0604020202020204" pitchFamily="34" charset="0"/>
              <a:buChar char="•"/>
            </a:pPr>
            <a:r>
              <a:rPr lang="en-GB" sz="1400" noProof="0" dirty="0">
                <a:latin typeface="Arial" panose="020B0604020202020204" pitchFamily="34" charset="0"/>
                <a:ea typeface="Calibri" panose="020F0502020204030204"/>
                <a:cs typeface="Arial" panose="020B0604020202020204" pitchFamily="34" charset="0"/>
              </a:rPr>
              <a:t>Slide notes will not display in presentation mode. ​</a:t>
            </a:r>
          </a:p>
          <a:p>
            <a:pPr marL="171450" indent="-171450">
              <a:spcAft>
                <a:spcPts val="1200"/>
              </a:spcAft>
              <a:buFont typeface="Arial" panose="020B0604020202020204" pitchFamily="34" charset="0"/>
              <a:buChar char="•"/>
            </a:pPr>
            <a:r>
              <a:rPr lang="en-GB" sz="1400" noProof="0" dirty="0">
                <a:latin typeface="Arial" panose="020B0604020202020204" pitchFamily="34" charset="0"/>
                <a:ea typeface="Calibri" panose="020F0502020204030204"/>
                <a:cs typeface="Arial" panose="020B0604020202020204" pitchFamily="34" charset="0"/>
              </a:rPr>
              <a:t>Student slides have animation – view in presentation mode to see</a:t>
            </a:r>
            <a:br>
              <a:rPr lang="en-GB" sz="1400" noProof="0" dirty="0">
                <a:latin typeface="Arial" panose="020B0604020202020204" pitchFamily="34" charset="0"/>
                <a:ea typeface="Calibri" panose="020F0502020204030204"/>
                <a:cs typeface="Arial" panose="020B0604020202020204" pitchFamily="34" charset="0"/>
              </a:rPr>
            </a:br>
            <a:r>
              <a:rPr lang="en-GB" sz="1400" noProof="0" dirty="0">
                <a:latin typeface="Arial" panose="020B0604020202020204" pitchFamily="34" charset="0"/>
                <a:ea typeface="Calibri" panose="020F0502020204030204"/>
                <a:cs typeface="Arial" panose="020B0604020202020204" pitchFamily="34" charset="0"/>
              </a:rPr>
              <a:t>all content. ​</a:t>
            </a:r>
          </a:p>
          <a:p>
            <a:pPr>
              <a:spcAft>
                <a:spcPts val="1200"/>
              </a:spcAft>
            </a:pPr>
            <a:r>
              <a:rPr lang="en-GB" sz="1400" b="1" noProof="0" dirty="0">
                <a:latin typeface="Arial" panose="020B0604020202020204" pitchFamily="34" charset="0"/>
                <a:ea typeface="Calibri" panose="020F0502020204030204"/>
                <a:cs typeface="Arial" panose="020B0604020202020204" pitchFamily="34" charset="0"/>
              </a:rPr>
              <a:t>​Links to external websites</a:t>
            </a:r>
          </a:p>
          <a:p>
            <a:pPr>
              <a:spcAft>
                <a:spcPts val="1200"/>
              </a:spcAft>
            </a:pPr>
            <a:r>
              <a:rPr lang="en-GB" sz="1400" noProof="0" dirty="0">
                <a:latin typeface="Arial" panose="020B0604020202020204" pitchFamily="34" charset="0"/>
                <a:ea typeface="Calibri" panose="020F0502020204030204"/>
                <a:cs typeface="Arial" panose="020B0604020202020204" pitchFamily="34" charset="0"/>
              </a:rPr>
              <a:t>Please follow your school’s own internet safety guidelines.​</a:t>
            </a:r>
          </a:p>
          <a:p>
            <a:pPr>
              <a:spcAft>
                <a:spcPts val="1200"/>
              </a:spcAft>
            </a:pPr>
            <a:r>
              <a:rPr lang="en-GB" sz="1400" b="1" noProof="0" dirty="0">
                <a:latin typeface="Arial" panose="020B0604020202020204" pitchFamily="34" charset="0"/>
                <a:ea typeface="Calibri" panose="020F0502020204030204"/>
                <a:cs typeface="Arial" panose="020B0604020202020204" pitchFamily="34" charset="0"/>
              </a:rPr>
              <a:t>​Additional PSHE guidance in</a:t>
            </a:r>
            <a:br>
              <a:rPr lang="en-GB" sz="1400" b="1" noProof="0" dirty="0">
                <a:latin typeface="Arial" panose="020B0604020202020204" pitchFamily="34" charset="0"/>
                <a:ea typeface="Calibri" panose="020F0502020204030204"/>
                <a:cs typeface="Arial" panose="020B0604020202020204" pitchFamily="34" charset="0"/>
              </a:rPr>
            </a:br>
            <a:r>
              <a:rPr lang="en-GB" sz="1400" b="1" noProof="0" dirty="0">
                <a:latin typeface="Arial" panose="020B0604020202020204" pitchFamily="34" charset="0"/>
                <a:ea typeface="Calibri" panose="020F0502020204030204"/>
                <a:cs typeface="Arial" panose="020B0604020202020204" pitchFamily="34" charset="0"/>
              </a:rPr>
              <a:t>slide notes.​</a:t>
            </a:r>
          </a:p>
        </p:txBody>
      </p:sp>
      <p:sp>
        <p:nvSpPr>
          <p:cNvPr id="3" name="Slide Number">
            <a:extLst>
              <a:ext uri="{FF2B5EF4-FFF2-40B4-BE49-F238E27FC236}">
                <a16:creationId xmlns:a16="http://schemas.microsoft.com/office/drawing/2014/main" id="{EAC0BE93-7152-268A-C9DB-50161756C4A6}"/>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3</a:t>
            </a:fld>
            <a:r>
              <a:rPr lang="en-GB" noProof="0" dirty="0"/>
              <a:t> | DIVERSITY, BELONGING AND INCLUSION</a:t>
            </a:r>
          </a:p>
        </p:txBody>
      </p:sp>
    </p:spTree>
    <p:extLst>
      <p:ext uri="{BB962C8B-B14F-4D97-AF65-F5344CB8AC3E}">
        <p14:creationId xmlns:p14="http://schemas.microsoft.com/office/powerpoint/2010/main" val="169012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age Title">
            <a:extLst>
              <a:ext uri="{FF2B5EF4-FFF2-40B4-BE49-F238E27FC236}">
                <a16:creationId xmlns:a16="http://schemas.microsoft.com/office/drawing/2014/main" id="{CD3D087B-C405-F7F0-25F8-937B52037C22}"/>
              </a:ext>
            </a:extLst>
          </p:cNvPr>
          <p:cNvSpPr txBox="1"/>
          <p:nvPr/>
        </p:nvSpPr>
        <p:spPr>
          <a:xfrm>
            <a:off x="587375" y="584200"/>
            <a:ext cx="4662152"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LEARNING OBJECTIVES</a:t>
            </a:r>
            <a:endParaRPr lang="en-GB" sz="3600" noProof="0" dirty="0">
              <a:solidFill>
                <a:schemeClr val="bg1"/>
              </a:solidFill>
              <a:effectLst/>
              <a:latin typeface="Arial Narrow" panose="020B0604020202020204" pitchFamily="34" charset="0"/>
            </a:endParaRPr>
          </a:p>
        </p:txBody>
      </p:sp>
      <p:sp>
        <p:nvSpPr>
          <p:cNvPr id="5" name="Body Large">
            <a:extLst>
              <a:ext uri="{FF2B5EF4-FFF2-40B4-BE49-F238E27FC236}">
                <a16:creationId xmlns:a16="http://schemas.microsoft.com/office/drawing/2014/main" id="{AEB37CEF-9B97-5AF7-463A-366C3052D180}"/>
              </a:ext>
            </a:extLst>
          </p:cNvPr>
          <p:cNvSpPr txBox="1"/>
          <p:nvPr/>
        </p:nvSpPr>
        <p:spPr>
          <a:xfrm>
            <a:off x="586802" y="1440000"/>
            <a:ext cx="6337874" cy="2677656"/>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By the end of the sessions, students will be able to: ​</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demonstrate skills to strengthen diversity and inclusion through a range of approaches</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explain why it is important to strengthen diversity and inclusion in any group or organisation</a:t>
            </a:r>
          </a:p>
          <a:p>
            <a:pPr marL="285750" indent="-285750">
              <a:spcAft>
                <a:spcPts val="1200"/>
              </a:spcAft>
              <a:buFont typeface="Arial" panose="020B0604020202020204" pitchFamily="34" charset="0"/>
              <a:buChar char="•"/>
            </a:pPr>
            <a:r>
              <a:rPr lang="en-GB" noProof="0" dirty="0">
                <a:latin typeface="Arial" panose="020B0604020202020204" pitchFamily="34" charset="0"/>
                <a:cs typeface="Arial" panose="020B0604020202020204" pitchFamily="34" charset="0"/>
              </a:rPr>
              <a:t>reflect on how everyone can take an active role in supporting diverse and inclusive communities in driving change and challenging barriers.</a:t>
            </a:r>
          </a:p>
        </p:txBody>
      </p:sp>
      <p:sp>
        <p:nvSpPr>
          <p:cNvPr id="2" name="Slide Number">
            <a:extLst>
              <a:ext uri="{FF2B5EF4-FFF2-40B4-BE49-F238E27FC236}">
                <a16:creationId xmlns:a16="http://schemas.microsoft.com/office/drawing/2014/main" id="{D282B177-E63E-9831-6EFA-8A61B991F800}"/>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4</a:t>
            </a:fld>
            <a:r>
              <a:rPr lang="en-GB" noProof="0" dirty="0"/>
              <a:t> | DIVERSITY, BELONGING AND INCLUSION</a:t>
            </a:r>
          </a:p>
        </p:txBody>
      </p:sp>
      <p:pic>
        <p:nvPicPr>
          <p:cNvPr id="3" name="Clip" descr="A close up of a paper clip&#10;&#10;AI-generated content may be incorrect.">
            <a:extLst>
              <a:ext uri="{FF2B5EF4-FFF2-40B4-BE49-F238E27FC236}">
                <a16:creationId xmlns:a16="http://schemas.microsoft.com/office/drawing/2014/main" id="{71E3E827-7711-1831-FDB5-7FF3D70990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1522" y="4725144"/>
            <a:ext cx="1260947" cy="1260000"/>
          </a:xfrm>
          <a:prstGeom prst="rect">
            <a:avLst/>
          </a:prstGeom>
        </p:spPr>
      </p:pic>
      <p:pic>
        <p:nvPicPr>
          <p:cNvPr id="6" name="Paper Clip">
            <a:extLst>
              <a:ext uri="{FF2B5EF4-FFF2-40B4-BE49-F238E27FC236}">
                <a16:creationId xmlns:a16="http://schemas.microsoft.com/office/drawing/2014/main" id="{FF768416-0EB2-C28C-0D6D-1D634257BD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943365">
            <a:off x="9438255" y="4063887"/>
            <a:ext cx="1109395" cy="1041423"/>
          </a:xfrm>
          <a:prstGeom prst="rect">
            <a:avLst/>
          </a:prstGeom>
        </p:spPr>
      </p:pic>
    </p:spTree>
    <p:extLst>
      <p:ext uri="{BB962C8B-B14F-4D97-AF65-F5344CB8AC3E}">
        <p14:creationId xmlns:p14="http://schemas.microsoft.com/office/powerpoint/2010/main" val="264349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age Title">
            <a:extLst>
              <a:ext uri="{FF2B5EF4-FFF2-40B4-BE49-F238E27FC236}">
                <a16:creationId xmlns:a16="http://schemas.microsoft.com/office/drawing/2014/main" id="{FC0E4400-7856-6F3A-76E0-188053CA64C0}"/>
              </a:ext>
            </a:extLst>
          </p:cNvPr>
          <p:cNvSpPr txBox="1"/>
          <p:nvPr/>
        </p:nvSpPr>
        <p:spPr>
          <a:xfrm>
            <a:off x="587375" y="584200"/>
            <a:ext cx="4152268"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CONTENT OVERVIEW​​</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D4CB59E4-5312-1D2F-40C4-BAFB1862A232}"/>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5</a:t>
            </a:fld>
            <a:r>
              <a:rPr lang="en-GB" noProof="0" dirty="0"/>
              <a:t> | DIVERSITY, BELONGING AND INCLUSION</a:t>
            </a:r>
          </a:p>
        </p:txBody>
      </p:sp>
      <p:graphicFrame>
        <p:nvGraphicFramePr>
          <p:cNvPr id="7" name="Table">
            <a:extLst>
              <a:ext uri="{FF2B5EF4-FFF2-40B4-BE49-F238E27FC236}">
                <a16:creationId xmlns:a16="http://schemas.microsoft.com/office/drawing/2014/main" id="{715D66D8-7071-28B5-9620-45798AB7AAEB}"/>
              </a:ext>
            </a:extLst>
          </p:cNvPr>
          <p:cNvGraphicFramePr>
            <a:graphicFrameLocks noGrp="1"/>
          </p:cNvGraphicFramePr>
          <p:nvPr>
            <p:extLst>
              <p:ext uri="{D42A27DB-BD31-4B8C-83A1-F6EECF244321}">
                <p14:modId xmlns:p14="http://schemas.microsoft.com/office/powerpoint/2010/main" val="4267816240"/>
              </p:ext>
            </p:extLst>
          </p:nvPr>
        </p:nvGraphicFramePr>
        <p:xfrm>
          <a:off x="587375" y="2018801"/>
          <a:ext cx="10332414" cy="3861600"/>
        </p:xfrm>
        <a:graphic>
          <a:graphicData uri="http://schemas.openxmlformats.org/drawingml/2006/table">
            <a:tbl>
              <a:tblPr firstRow="1" bandRow="1">
                <a:tableStyleId>{5C22544A-7EE6-4342-B048-85BDC9FD1C3A}</a:tableStyleId>
              </a:tblPr>
              <a:tblGrid>
                <a:gridCol w="3275753">
                  <a:extLst>
                    <a:ext uri="{9D8B030D-6E8A-4147-A177-3AD203B41FA5}">
                      <a16:colId xmlns:a16="http://schemas.microsoft.com/office/drawing/2014/main" val="317649020"/>
                    </a:ext>
                  </a:extLst>
                </a:gridCol>
                <a:gridCol w="3024336">
                  <a:extLst>
                    <a:ext uri="{9D8B030D-6E8A-4147-A177-3AD203B41FA5}">
                      <a16:colId xmlns:a16="http://schemas.microsoft.com/office/drawing/2014/main" val="2901150319"/>
                    </a:ext>
                  </a:extLst>
                </a:gridCol>
                <a:gridCol w="4032325">
                  <a:extLst>
                    <a:ext uri="{9D8B030D-6E8A-4147-A177-3AD203B41FA5}">
                      <a16:colId xmlns:a16="http://schemas.microsoft.com/office/drawing/2014/main" val="336164636"/>
                    </a:ext>
                  </a:extLst>
                </a:gridCol>
              </a:tblGrid>
              <a:tr h="396000">
                <a:tc>
                  <a:txBody>
                    <a:bodyPr/>
                    <a:lstStyle/>
                    <a:p>
                      <a:pPr algn="l"/>
                      <a:r>
                        <a:rPr lang="en-GB" sz="1400" b="1" i="0" u="none" strike="noStrike" kern="1200" noProof="0" dirty="0">
                          <a:solidFill>
                            <a:schemeClr val="lt1"/>
                          </a:solidFill>
                          <a:effectLst/>
                          <a:latin typeface="+mn-lt"/>
                          <a:ea typeface="+mn-ea"/>
                          <a:cs typeface="+mn-cs"/>
                        </a:rPr>
                        <a:t>Content</a:t>
                      </a:r>
                      <a:endParaRPr lang="en-GB" sz="1400" noProof="0" dirty="0">
                        <a:solidFill>
                          <a:schemeClr val="bg1"/>
                        </a:solidFill>
                      </a:endParaRPr>
                    </a:p>
                  </a:txBody>
                  <a:tcPr marL="180000" marR="180000" marT="108000" marB="108000" anchor="ctr">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solidFill>
                      <a:srgbClr val="5B772B"/>
                    </a:solidFill>
                  </a:tcPr>
                </a:tc>
                <a:tc>
                  <a:txBody>
                    <a:bodyPr/>
                    <a:lstStyle/>
                    <a:p>
                      <a:pPr algn="l"/>
                      <a:r>
                        <a:rPr lang="en-GB" sz="1400" noProof="0" dirty="0">
                          <a:solidFill>
                            <a:schemeClr val="bg1"/>
                          </a:solidFill>
                        </a:rPr>
                        <a:t>Timing​</a:t>
                      </a:r>
                    </a:p>
                  </a:txBody>
                  <a:tcPr marL="180000" marR="180000" marT="108000" marB="108000" anchor="ctr">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solidFill>
                      <a:srgbClr val="5B772B"/>
                    </a:solidFill>
                  </a:tcPr>
                </a:tc>
                <a:tc>
                  <a:txBody>
                    <a:bodyPr/>
                    <a:lstStyle/>
                    <a:p>
                      <a:pPr algn="l"/>
                      <a:r>
                        <a:rPr lang="en-GB" sz="1400" noProof="0" dirty="0">
                          <a:solidFill>
                            <a:schemeClr val="bg1"/>
                          </a:solidFill>
                        </a:rPr>
                        <a:t>Resources needed​</a:t>
                      </a:r>
                    </a:p>
                  </a:txBody>
                  <a:tcPr marL="180000" marR="180000" marT="108000" marB="108000" anchor="ctr">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solidFill>
                      <a:srgbClr val="5B772B"/>
                    </a:solidFill>
                  </a:tcPr>
                </a:tc>
                <a:extLst>
                  <a:ext uri="{0D108BD9-81ED-4DB2-BD59-A6C34878D82A}">
                    <a16:rowId xmlns:a16="http://schemas.microsoft.com/office/drawing/2014/main" val="857388678"/>
                  </a:ext>
                </a:extLst>
              </a:tr>
              <a:tr h="396000">
                <a:tc>
                  <a:txBody>
                    <a:bodyPr/>
                    <a:lstStyle/>
                    <a:p>
                      <a:pPr algn="l">
                        <a:lnSpc>
                          <a:spcPct val="100000"/>
                        </a:lnSpc>
                      </a:pPr>
                      <a:r>
                        <a:rPr lang="en-GB" sz="1400" b="1" noProof="0" dirty="0">
                          <a:solidFill>
                            <a:schemeClr val="tx1"/>
                          </a:solidFill>
                        </a:rPr>
                        <a:t>Warm-up activity​</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a:solidFill>
                            <a:schemeClr val="tx1"/>
                          </a:solidFill>
                        </a:rPr>
                        <a:t>5–10 minutes</a:t>
                      </a:r>
                      <a:endParaRPr lang="en-GB" sz="1400" noProof="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n/a​</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6188298"/>
                  </a:ext>
                </a:extLst>
              </a:tr>
              <a:tr h="396000">
                <a:tc>
                  <a:txBody>
                    <a:bodyPr/>
                    <a:lstStyle/>
                    <a:p>
                      <a:pPr algn="l">
                        <a:lnSpc>
                          <a:spcPct val="100000"/>
                        </a:lnSpc>
                      </a:pPr>
                      <a:r>
                        <a:rPr lang="en-GB" sz="1400" b="1" noProof="0" dirty="0">
                          <a:solidFill>
                            <a:schemeClr val="tx1"/>
                          </a:solidFill>
                        </a:rPr>
                        <a:t>Session 1: Community Networks​</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15 minutes​</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n/a​</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357909"/>
                  </a:ext>
                </a:extLst>
              </a:tr>
              <a:tr h="396000">
                <a:tc>
                  <a:txBody>
                    <a:bodyPr/>
                    <a:lstStyle/>
                    <a:p>
                      <a:pPr algn="l">
                        <a:lnSpc>
                          <a:spcPct val="100000"/>
                        </a:lnSpc>
                      </a:pPr>
                      <a:r>
                        <a:rPr lang="en-GB" sz="1400" b="1" noProof="0">
                          <a:solidFill>
                            <a:schemeClr val="tx1"/>
                          </a:solidFill>
                        </a:rPr>
                        <a:t>Session 2: History​ and Heritage</a:t>
                      </a:r>
                      <a:endParaRPr lang="en-US" dirty="0"/>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15 minutes + project task​</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Internet access for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schemeClr val="tx1"/>
                          </a:solidFill>
                        </a:rPr>
                        <a:t>Mini-whiteboards/paper and pens, optional​</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9836396"/>
                  </a:ext>
                </a:extLst>
              </a:tr>
              <a:tr h="396000">
                <a:tc>
                  <a:txBody>
                    <a:bodyPr/>
                    <a:lstStyle/>
                    <a:p>
                      <a:pPr algn="l">
                        <a:lnSpc>
                          <a:spcPct val="100000"/>
                        </a:lnSpc>
                      </a:pPr>
                      <a:r>
                        <a:rPr lang="en-GB" sz="1400" b="1" noProof="0" dirty="0">
                          <a:solidFill>
                            <a:schemeClr val="tx1"/>
                          </a:solidFill>
                        </a:rPr>
                        <a:t>Session 3: Challenging Stereotypes​</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15 minutes + optional extension​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Printed scenarios, 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schemeClr val="tx1"/>
                          </a:solidFill>
                        </a:rPr>
                        <a:t>Mini-whiteboards/paper and pens, optional​</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8346519"/>
                  </a:ext>
                </a:extLst>
              </a:tr>
              <a:tr h="396000">
                <a:tc>
                  <a:txBody>
                    <a:bodyPr/>
                    <a:lstStyle/>
                    <a:p>
                      <a:pPr algn="l">
                        <a:lnSpc>
                          <a:spcPct val="100000"/>
                        </a:lnSpc>
                      </a:pPr>
                      <a:r>
                        <a:rPr lang="en-GB" sz="1400" b="1" noProof="0">
                          <a:solidFill>
                            <a:schemeClr val="tx1"/>
                          </a:solidFill>
                        </a:rPr>
                        <a:t>Session 4: Community Voice</a:t>
                      </a:r>
                      <a:endParaRPr lang="en-GB" sz="1400" b="1" noProof="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15 minutes + optional extension​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endParaRPr lang="en-GB" sz="1400" noProof="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393832"/>
                  </a:ext>
                </a:extLst>
              </a:tr>
              <a:tr h="396000">
                <a:tc>
                  <a:txBody>
                    <a:bodyPr/>
                    <a:lstStyle/>
                    <a:p>
                      <a:pPr algn="l">
                        <a:lnSpc>
                          <a:spcPct val="100000"/>
                        </a:lnSpc>
                      </a:pPr>
                      <a:r>
                        <a:rPr lang="en-GB" sz="1400" b="1" noProof="0" dirty="0">
                          <a:solidFill>
                            <a:schemeClr val="tx1"/>
                          </a:solidFill>
                        </a:rPr>
                        <a:t>Session 5: Leadership in Action​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schemeClr val="tx1"/>
                          </a:solidFill>
                        </a:rPr>
                        <a:t>15 minutes + optional extension​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GB" sz="1400" noProof="0" dirty="0">
                          <a:solidFill>
                            <a:schemeClr val="tx1"/>
                          </a:solidFill>
                        </a:rPr>
                        <a:t>Mini-whiteboards/paper and pens, optional​</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4551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tx1"/>
                          </a:solidFill>
                        </a:rPr>
                        <a:t>Signposting​</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endParaRPr lang="en-GB" sz="1400" noProof="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endParaRPr lang="en-GB" sz="1400" noProof="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9297030"/>
                  </a:ext>
                </a:extLst>
              </a:tr>
            </a:tbl>
          </a:graphicData>
        </a:graphic>
      </p:graphicFrame>
      <p:sp>
        <p:nvSpPr>
          <p:cNvPr id="5" name="Body Large">
            <a:extLst>
              <a:ext uri="{FF2B5EF4-FFF2-40B4-BE49-F238E27FC236}">
                <a16:creationId xmlns:a16="http://schemas.microsoft.com/office/drawing/2014/main" id="{D512150B-C080-9D39-6B4C-A3458AEFD685}"/>
              </a:ext>
            </a:extLst>
          </p:cNvPr>
          <p:cNvSpPr txBox="1"/>
          <p:nvPr/>
        </p:nvSpPr>
        <p:spPr>
          <a:xfrm>
            <a:off x="586801" y="1440000"/>
            <a:ext cx="5364737" cy="276999"/>
          </a:xfrm>
          <a:prstGeom prst="rect">
            <a:avLst/>
          </a:prstGeom>
          <a:noFill/>
        </p:spPr>
        <p:txBody>
          <a:bodyPr wrap="square" lIns="0" tIns="0" rIns="0" bIns="0" numCol="1" spcCol="180000" rtlCol="0" anchor="t">
            <a:spAutoFit/>
          </a:bodyPr>
          <a:lstStyle/>
          <a:p>
            <a:pPr>
              <a:spcAft>
                <a:spcPts val="1200"/>
              </a:spcAft>
            </a:pPr>
            <a:r>
              <a:rPr lang="en-GB" b="1" noProof="0" dirty="0">
                <a:latin typeface="Arial"/>
                <a:cs typeface="Arial"/>
              </a:rPr>
              <a:t>This presentation covers sessions 1–2.</a:t>
            </a:r>
            <a:endParaRPr lang="en-GB" noProof="0" dirty="0">
              <a:latin typeface="Arial" panose="020B0604020202020204" pitchFamily="34" charset="0"/>
              <a:ea typeface="Calibri" panose="020F0502020204030204"/>
              <a:cs typeface="Arial" panose="020B0604020202020204" pitchFamily="34" charset="0"/>
            </a:endParaRPr>
          </a:p>
        </p:txBody>
      </p:sp>
    </p:spTree>
    <p:extLst>
      <p:ext uri="{BB962C8B-B14F-4D97-AF65-F5344CB8AC3E}">
        <p14:creationId xmlns:p14="http://schemas.microsoft.com/office/powerpoint/2010/main" val="1761744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93D310-2017-1EA9-6362-C716A57975CF}"/>
            </a:ext>
          </a:extLst>
        </p:cNvPr>
        <p:cNvGrpSpPr/>
        <p:nvPr/>
      </p:nvGrpSpPr>
      <p:grpSpPr>
        <a:xfrm>
          <a:off x="0" y="0"/>
          <a:ext cx="0" cy="0"/>
          <a:chOff x="0" y="0"/>
          <a:chExt cx="0" cy="0"/>
        </a:xfrm>
      </p:grpSpPr>
      <p:pic>
        <p:nvPicPr>
          <p:cNvPr id="17" name="Paper Clip" descr="A close up of a paper clip&#10;&#10;AI-generated content may be incorrect.">
            <a:extLst>
              <a:ext uri="{FF2B5EF4-FFF2-40B4-BE49-F238E27FC236}">
                <a16:creationId xmlns:a16="http://schemas.microsoft.com/office/drawing/2014/main" id="{1FAE539F-CB41-5B21-9295-7A72EB62E3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1098" y="5367600"/>
            <a:ext cx="809029" cy="932400"/>
          </a:xfrm>
          <a:prstGeom prst="rect">
            <a:avLst/>
          </a:prstGeom>
        </p:spPr>
      </p:pic>
      <p:sp>
        <p:nvSpPr>
          <p:cNvPr id="3" name="Page Title">
            <a:extLst>
              <a:ext uri="{FF2B5EF4-FFF2-40B4-BE49-F238E27FC236}">
                <a16:creationId xmlns:a16="http://schemas.microsoft.com/office/drawing/2014/main" id="{4F40961B-B234-B3B8-FC51-95BCA976699F}"/>
              </a:ext>
            </a:extLst>
          </p:cNvPr>
          <p:cNvSpPr txBox="1"/>
          <p:nvPr/>
        </p:nvSpPr>
        <p:spPr>
          <a:xfrm>
            <a:off x="587375" y="584200"/>
            <a:ext cx="3982478"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CURRICULUM LINKS</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B8E3DAA8-354D-3594-FF89-43BC81DA28B8}"/>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6</a:t>
            </a:fld>
            <a:r>
              <a:rPr lang="en-GB" noProof="0" dirty="0"/>
              <a:t> | DIVERSITY, BELONGING AND INCLUSION</a:t>
            </a:r>
          </a:p>
        </p:txBody>
      </p:sp>
      <p:sp>
        <p:nvSpPr>
          <p:cNvPr id="5" name="Body Small">
            <a:extLst>
              <a:ext uri="{FF2B5EF4-FFF2-40B4-BE49-F238E27FC236}">
                <a16:creationId xmlns:a16="http://schemas.microsoft.com/office/drawing/2014/main" id="{EB4C51D4-2034-6939-4DA4-ADF82E3704B9}"/>
              </a:ext>
            </a:extLst>
          </p:cNvPr>
          <p:cNvSpPr txBox="1"/>
          <p:nvPr/>
        </p:nvSpPr>
        <p:spPr>
          <a:xfrm>
            <a:off x="586802" y="1440000"/>
            <a:ext cx="7272912" cy="4725304"/>
          </a:xfrm>
          <a:prstGeom prst="rect">
            <a:avLst/>
          </a:prstGeom>
          <a:noFill/>
        </p:spPr>
        <p:txBody>
          <a:bodyPr wrap="square" lIns="0" tIns="0" rIns="0" bIns="0" numCol="2" spcCol="252000" rtlCol="0" anchor="t">
            <a:noAutofit/>
          </a:bodyPr>
          <a:lstStyle/>
          <a:p>
            <a:pPr>
              <a:spcAft>
                <a:spcPts val="1200"/>
              </a:spcAft>
            </a:pPr>
            <a:r>
              <a:rPr lang="en-GB" sz="1400" b="1" noProof="0" dirty="0">
                <a:latin typeface="Arial"/>
                <a:cs typeface="Arial"/>
              </a:rPr>
              <a:t>England </a:t>
            </a:r>
            <a:r>
              <a:rPr lang="en-GB" sz="1400" b="1" dirty="0">
                <a:latin typeface="Arial"/>
                <a:cs typeface="Arial"/>
              </a:rPr>
              <a:t>– PSHE</a:t>
            </a:r>
            <a:r>
              <a:rPr lang="en-GB" sz="1400" b="1" noProof="0" dirty="0">
                <a:latin typeface="Arial"/>
                <a:cs typeface="Arial"/>
              </a:rPr>
              <a:t> </a:t>
            </a:r>
            <a:r>
              <a:rPr lang="en-GB" sz="1400" b="1" dirty="0">
                <a:latin typeface="Arial"/>
                <a:cs typeface="Arial"/>
              </a:rPr>
              <a:t>– KS3</a:t>
            </a:r>
            <a:endParaRPr lang="en-GB" sz="1400" b="1" noProof="0" dirty="0">
              <a:latin typeface="Arial"/>
              <a:cs typeface="Arial"/>
            </a:endParaRPr>
          </a:p>
          <a:p>
            <a:pPr>
              <a:spcAft>
                <a:spcPts val="600"/>
              </a:spcAft>
            </a:pPr>
            <a:r>
              <a:rPr lang="en-GB" sz="1200" b="1" noProof="0" dirty="0">
                <a:latin typeface="Arial"/>
                <a:cs typeface="Arial"/>
              </a:rPr>
              <a:t>​Health and Wellbeing</a:t>
            </a:r>
          </a:p>
          <a:p>
            <a:pPr>
              <a:spcAft>
                <a:spcPts val="800"/>
              </a:spcAft>
            </a:pPr>
            <a:r>
              <a:rPr lang="en-GB" sz="1200" noProof="0" dirty="0">
                <a:latin typeface="Arial"/>
                <a:cs typeface="Arial"/>
              </a:rPr>
              <a:t>H1. how we are all unique; that recognising</a:t>
            </a:r>
            <a:br>
              <a:rPr lang="en-GB" sz="1200" noProof="0" dirty="0">
                <a:latin typeface="Arial" panose="020B0604020202020204" pitchFamily="34" charset="0"/>
                <a:cs typeface="Arial" panose="020B0604020202020204" pitchFamily="34" charset="0"/>
              </a:rPr>
            </a:br>
            <a:r>
              <a:rPr lang="en-GB" sz="1200" noProof="0" dirty="0">
                <a:latin typeface="Arial"/>
                <a:cs typeface="Arial"/>
              </a:rPr>
              <a:t>and demonstrating personal strengths build</a:t>
            </a:r>
            <a:br>
              <a:rPr lang="en-GB" sz="1200" noProof="0" dirty="0">
                <a:latin typeface="Arial" panose="020B0604020202020204" pitchFamily="34" charset="0"/>
                <a:cs typeface="Arial" panose="020B0604020202020204" pitchFamily="34" charset="0"/>
              </a:rPr>
            </a:br>
            <a:r>
              <a:rPr lang="en-GB" sz="1200" noProof="0" dirty="0">
                <a:latin typeface="Arial"/>
                <a:cs typeface="Arial"/>
              </a:rPr>
              <a:t>self-confidence, self-esteem and good health</a:t>
            </a:r>
            <a:br>
              <a:rPr lang="en-GB" sz="1200" noProof="0" dirty="0">
                <a:latin typeface="Arial" panose="020B0604020202020204" pitchFamily="34" charset="0"/>
                <a:cs typeface="Arial" panose="020B0604020202020204" pitchFamily="34" charset="0"/>
              </a:rPr>
            </a:br>
            <a:r>
              <a:rPr lang="en-GB" sz="1200" noProof="0" dirty="0">
                <a:latin typeface="Arial"/>
                <a:cs typeface="Arial"/>
              </a:rPr>
              <a:t>and wellbeing​.</a:t>
            </a:r>
          </a:p>
          <a:p>
            <a:pPr>
              <a:spcAft>
                <a:spcPts val="600"/>
              </a:spcAft>
            </a:pPr>
            <a:r>
              <a:rPr lang="en-GB" sz="1200" b="1" noProof="0" dirty="0">
                <a:latin typeface="Arial" panose="020B0604020202020204" pitchFamily="34" charset="0"/>
                <a:cs typeface="Arial" panose="020B0604020202020204" pitchFamily="34" charset="0"/>
              </a:rPr>
              <a:t>Relationships</a:t>
            </a:r>
          </a:p>
          <a:p>
            <a:pPr>
              <a:spcAft>
                <a:spcPts val="600"/>
              </a:spcAft>
            </a:pPr>
            <a:r>
              <a:rPr lang="en-GB" sz="1200" noProof="0" dirty="0">
                <a:latin typeface="Arial" panose="020B0604020202020204" pitchFamily="34" charset="0"/>
                <a:cs typeface="Arial" panose="020B0604020202020204" pitchFamily="34" charset="0"/>
              </a:rPr>
              <a:t>R14. the qualities and behaviours they should expect and exhibit in a wide variety of positive relationships (including in school and wider society, family and friendships, including online).​</a:t>
            </a:r>
          </a:p>
          <a:p>
            <a:pPr>
              <a:spcAft>
                <a:spcPts val="600"/>
              </a:spcAft>
            </a:pPr>
            <a:r>
              <a:rPr lang="en-GB" sz="1200" noProof="0" dirty="0">
                <a:latin typeface="Arial" panose="020B0604020202020204" pitchFamily="34" charset="0"/>
                <a:cs typeface="Arial" panose="020B0604020202020204" pitchFamily="34" charset="0"/>
              </a:rPr>
              <a:t>​R15. to further develop and rehearse the skills of team working. ​</a:t>
            </a:r>
          </a:p>
          <a:p>
            <a:pPr>
              <a:spcAft>
                <a:spcPts val="800"/>
              </a:spcAft>
            </a:pPr>
            <a:r>
              <a:rPr lang="en-GB" sz="1200" noProof="0" dirty="0">
                <a:latin typeface="Arial" panose="020B0604020202020204" pitchFamily="34" charset="0"/>
                <a:cs typeface="Arial" panose="020B0604020202020204" pitchFamily="34" charset="0"/>
              </a:rPr>
              <a:t>​R16. to further develop the skills of active listening, clear communication, negotiation and compromise. ​</a:t>
            </a:r>
          </a:p>
          <a:p>
            <a:pPr>
              <a:spcAft>
                <a:spcPts val="600"/>
              </a:spcAft>
            </a:pPr>
            <a:r>
              <a:rPr lang="en-GB" sz="1200" b="1" noProof="0" dirty="0">
                <a:latin typeface="Arial" panose="020B0604020202020204" pitchFamily="34" charset="0"/>
                <a:cs typeface="Arial" panose="020B0604020202020204" pitchFamily="34" charset="0"/>
              </a:rPr>
              <a:t>Living in the Wider World</a:t>
            </a:r>
          </a:p>
          <a:p>
            <a:pPr>
              <a:spcAft>
                <a:spcPts val="600"/>
              </a:spcAft>
            </a:pPr>
            <a:r>
              <a:rPr lang="en-GB" sz="1200" noProof="0" dirty="0">
                <a:latin typeface="Arial" panose="020B0604020202020204" pitchFamily="34" charset="0"/>
                <a:cs typeface="Arial" panose="020B0604020202020204" pitchFamily="34" charset="0"/>
              </a:rPr>
              <a:t>​L9. the benefits of setting ambitious goals and being open to opportunities in all aspects of life​.</a:t>
            </a:r>
          </a:p>
          <a:p>
            <a:pPr>
              <a:spcAft>
                <a:spcPts val="600"/>
              </a:spcAft>
            </a:pPr>
            <a:r>
              <a:rPr lang="en-GB" sz="1200" noProof="0" dirty="0">
                <a:latin typeface="Arial" panose="020B0604020202020204" pitchFamily="34" charset="0"/>
                <a:cs typeface="Arial" panose="020B0604020202020204" pitchFamily="34" charset="0"/>
              </a:rPr>
              <a:t>​L10. to recognise and challenge stereotypes</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and family or cultural expectations that may</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limit aspirations​.</a:t>
            </a:r>
          </a:p>
          <a:p>
            <a:pPr>
              <a:spcAft>
                <a:spcPts val="1200"/>
              </a:spcAft>
            </a:pPr>
            <a:r>
              <a:rPr lang="en-GB" sz="1200" b="1" noProof="0" dirty="0">
                <a:latin typeface="Arial"/>
                <a:cs typeface="Arial"/>
              </a:rPr>
              <a:t>Curriculum links from the PSHE Association Programme of Study for PSHE Education</a:t>
            </a:r>
            <a:br>
              <a:rPr lang="en-GB" sz="1200" b="1" noProof="0" dirty="0">
                <a:latin typeface="Arial" panose="020B0604020202020204" pitchFamily="34" charset="0"/>
                <a:cs typeface="Arial" panose="020B0604020202020204" pitchFamily="34" charset="0"/>
              </a:rPr>
            </a:br>
            <a:r>
              <a:rPr lang="en-GB" sz="1200" b="1" noProof="0" dirty="0">
                <a:latin typeface="Arial"/>
                <a:cs typeface="Arial"/>
              </a:rPr>
              <a:t>KS1-KS5.​</a:t>
            </a:r>
          </a:p>
          <a:p>
            <a:pPr>
              <a:spcAft>
                <a:spcPts val="1200"/>
              </a:spcAft>
            </a:pPr>
            <a:r>
              <a:rPr lang="en-GB" sz="1400" b="1" noProof="0" dirty="0">
                <a:latin typeface="Arial"/>
                <a:cs typeface="Arial"/>
              </a:rPr>
              <a:t>Wales – Health and Well-being – Progression Step 4</a:t>
            </a:r>
          </a:p>
          <a:p>
            <a:pPr>
              <a:spcAft>
                <a:spcPts val="600"/>
              </a:spcAft>
            </a:pPr>
            <a:r>
              <a:rPr lang="en-GB" sz="1200" b="1" noProof="0" dirty="0">
                <a:latin typeface="Arial" panose="020B0604020202020204" pitchFamily="34" charset="0"/>
                <a:cs typeface="Arial" panose="020B0604020202020204" pitchFamily="34" charset="0"/>
              </a:rPr>
              <a:t>​Our decision-making impacts on the quality of our lives and the lives of others.</a:t>
            </a:r>
          </a:p>
          <a:p>
            <a:pPr>
              <a:spcAft>
                <a:spcPts val="800"/>
              </a:spcAft>
            </a:pPr>
            <a:r>
              <a:rPr lang="en-GB" sz="1200" noProof="0" dirty="0">
                <a:latin typeface="Arial" panose="020B0604020202020204" pitchFamily="34" charset="0"/>
                <a:cs typeface="Arial" panose="020B0604020202020204" pitchFamily="34" charset="0"/>
              </a:rPr>
              <a:t>I can consider relevant factors and implications when making decisions individually and collectively.</a:t>
            </a:r>
          </a:p>
          <a:p>
            <a:pPr>
              <a:spcAft>
                <a:spcPts val="600"/>
              </a:spcAft>
            </a:pPr>
            <a:r>
              <a:rPr lang="en-GB" sz="1200" b="1" noProof="0" dirty="0">
                <a:latin typeface="Arial"/>
                <a:cs typeface="Arial"/>
              </a:rPr>
              <a:t>How we engage with social influences shapes who are and affects our health and well-being.</a:t>
            </a:r>
          </a:p>
          <a:p>
            <a:pPr>
              <a:spcAft>
                <a:spcPts val="800"/>
              </a:spcAft>
            </a:pPr>
            <a:r>
              <a:rPr lang="en-GB" sz="1200" noProof="0" dirty="0">
                <a:latin typeface="Arial" panose="020B0604020202020204" pitchFamily="34" charset="0"/>
                <a:cs typeface="Arial" panose="020B0604020202020204" pitchFamily="34" charset="0"/>
              </a:rPr>
              <a:t>I have a developing awareness of how rules, norms and behaviours become established within groups and at times go unchallenged.</a:t>
            </a:r>
          </a:p>
          <a:p>
            <a:pPr>
              <a:spcAft>
                <a:spcPts val="600"/>
              </a:spcAft>
            </a:pPr>
            <a:r>
              <a:rPr lang="en-GB" sz="1200" b="1" noProof="0" dirty="0">
                <a:latin typeface="Arial"/>
                <a:cs typeface="Arial"/>
              </a:rPr>
              <a:t>Healthy relationships are fundamental to our well-being.</a:t>
            </a:r>
          </a:p>
          <a:p>
            <a:pPr>
              <a:spcAft>
                <a:spcPts val="800"/>
              </a:spcAft>
            </a:pPr>
            <a:r>
              <a:rPr lang="en-GB" sz="1200" noProof="0" dirty="0">
                <a:latin typeface="Arial" panose="020B0604020202020204" pitchFamily="34" charset="0"/>
                <a:cs typeface="Arial" panose="020B0604020202020204" pitchFamily="34" charset="0"/>
              </a:rPr>
              <a:t>​I can respect other people’s points of view and use this to help resolve conflict.</a:t>
            </a:r>
          </a:p>
          <a:p>
            <a:pPr>
              <a:spcAft>
                <a:spcPts val="600"/>
              </a:spcAft>
            </a:pPr>
            <a:r>
              <a:rPr lang="en-GB" sz="1200" b="1" noProof="0" dirty="0">
                <a:latin typeface="Arial"/>
                <a:cs typeface="Arial"/>
              </a:rPr>
              <a:t>Curriculum links from The Curriculum</a:t>
            </a:r>
            <a:br>
              <a:rPr lang="en-GB" sz="1200" b="1" noProof="0" dirty="0">
                <a:latin typeface="Arial" panose="020B0604020202020204" pitchFamily="34" charset="0"/>
                <a:cs typeface="Arial" panose="020B0604020202020204" pitchFamily="34" charset="0"/>
              </a:rPr>
            </a:br>
            <a:r>
              <a:rPr lang="en-GB" sz="1200" b="1" noProof="0" dirty="0">
                <a:latin typeface="Arial"/>
                <a:cs typeface="Arial"/>
              </a:rPr>
              <a:t>for Wales.​</a:t>
            </a:r>
            <a:endParaRPr lang="en-GB" sz="1200" b="1" noProof="0" dirty="0">
              <a:latin typeface="Arial"/>
              <a:ea typeface="Calibri" panose="020F0502020204030204"/>
              <a:cs typeface="Arial"/>
            </a:endParaRPr>
          </a:p>
          <a:p>
            <a:pPr>
              <a:spcAft>
                <a:spcPts val="600"/>
              </a:spcAft>
            </a:pPr>
            <a:endParaRPr lang="en-GB" sz="1200" b="1" noProof="0" dirty="0">
              <a:latin typeface="Arial" panose="020B0604020202020204" pitchFamily="34" charset="0"/>
              <a:ea typeface="Calibri" panose="020F0502020204030204"/>
              <a:cs typeface="Arial" panose="020B0604020202020204" pitchFamily="34" charset="0"/>
            </a:endParaRPr>
          </a:p>
        </p:txBody>
      </p:sp>
      <p:pic>
        <p:nvPicPr>
          <p:cNvPr id="13" name="PostIt">
            <a:extLst>
              <a:ext uri="{FF2B5EF4-FFF2-40B4-BE49-F238E27FC236}">
                <a16:creationId xmlns:a16="http://schemas.microsoft.com/office/drawing/2014/main" id="{5B7F2F72-84E1-1846-4EDD-AFF54E8CBE3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838870">
            <a:off x="8088542" y="2485969"/>
            <a:ext cx="4004930" cy="3946690"/>
          </a:xfrm>
          <a:prstGeom prst="rect">
            <a:avLst/>
          </a:prstGeom>
        </p:spPr>
      </p:pic>
      <p:sp>
        <p:nvSpPr>
          <p:cNvPr id="18" name="PostIt Text">
            <a:extLst>
              <a:ext uri="{FF2B5EF4-FFF2-40B4-BE49-F238E27FC236}">
                <a16:creationId xmlns:a16="http://schemas.microsoft.com/office/drawing/2014/main" id="{0C96A853-5D8D-9AF3-B81D-2C3E4E76E70E}"/>
              </a:ext>
            </a:extLst>
          </p:cNvPr>
          <p:cNvSpPr txBox="1"/>
          <p:nvPr/>
        </p:nvSpPr>
        <p:spPr>
          <a:xfrm rot="21164061">
            <a:off x="8857270" y="3702595"/>
            <a:ext cx="2418544" cy="151343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1400" noProof="0" dirty="0">
                <a:solidFill>
                  <a:srgbClr val="40474F"/>
                </a:solidFill>
                <a:latin typeface="Arial" panose="020B0604020202020204" pitchFamily="34" charset="0"/>
                <a:cs typeface="Arial" panose="020B0604020202020204" pitchFamily="34" charset="0"/>
              </a:rPr>
              <a:t>Teachers are encouraged to make these links and discuss with students as relevant within your setting.​</a:t>
            </a:r>
            <a:endParaRPr lang="en-GB" sz="1400" noProof="0" dirty="0">
              <a:solidFill>
                <a:srgbClr val="40474F"/>
              </a:solidFill>
              <a:latin typeface="Arial" panose="020B0604020202020204" pitchFamily="34" charset="0"/>
              <a:ea typeface="Calibri" panose="020F0502020204030204"/>
              <a:cs typeface="Arial" panose="020B0604020202020204" pitchFamily="34" charset="0"/>
            </a:endParaRPr>
          </a:p>
        </p:txBody>
      </p:sp>
      <p:pic>
        <p:nvPicPr>
          <p:cNvPr id="12" name="PostIt" descr="A yellow post-it note&#10;&#10;AI-generated content may be incorrect.">
            <a:extLst>
              <a:ext uri="{FF2B5EF4-FFF2-40B4-BE49-F238E27FC236}">
                <a16:creationId xmlns:a16="http://schemas.microsoft.com/office/drawing/2014/main" id="{AE09CDA8-398F-B9A8-B0D1-BF2A17D961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26658">
            <a:off x="7933641" y="326814"/>
            <a:ext cx="3622430" cy="3600000"/>
          </a:xfrm>
          <a:prstGeom prst="rect">
            <a:avLst/>
          </a:prstGeom>
        </p:spPr>
      </p:pic>
      <p:sp>
        <p:nvSpPr>
          <p:cNvPr id="10" name="PostIt Text">
            <a:extLst>
              <a:ext uri="{FF2B5EF4-FFF2-40B4-BE49-F238E27FC236}">
                <a16:creationId xmlns:a16="http://schemas.microsoft.com/office/drawing/2014/main" id="{F5B4F80F-AE7E-1044-2907-1F1A08485365}"/>
              </a:ext>
            </a:extLst>
          </p:cNvPr>
          <p:cNvSpPr txBox="1"/>
          <p:nvPr/>
        </p:nvSpPr>
        <p:spPr>
          <a:xfrm rot="420530">
            <a:off x="8493936" y="969986"/>
            <a:ext cx="2478052"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1400" b="1" noProof="0" dirty="0">
                <a:solidFill>
                  <a:srgbClr val="40474F"/>
                </a:solidFill>
                <a:latin typeface="Arial" panose="020B0604020202020204" pitchFamily="34" charset="0"/>
                <a:cs typeface="Arial" panose="020B0604020202020204" pitchFamily="34" charset="0"/>
              </a:rPr>
              <a:t>British Values</a:t>
            </a:r>
            <a:endParaRPr lang="en-GB" sz="1400" noProof="0" dirty="0">
              <a:solidFill>
                <a:srgbClr val="40474F"/>
              </a:solidFill>
              <a:latin typeface="Arial" panose="020B0604020202020204" pitchFamily="34" charset="0"/>
              <a:cs typeface="Arial" panose="020B0604020202020204" pitchFamily="34" charset="0"/>
            </a:endParaRPr>
          </a:p>
          <a:p>
            <a:pPr algn="ctr">
              <a:spcAft>
                <a:spcPts val="1200"/>
              </a:spcAft>
            </a:pPr>
            <a:r>
              <a:rPr lang="en-GB" sz="1400" noProof="0" dirty="0">
                <a:solidFill>
                  <a:srgbClr val="40474F"/>
                </a:solidFill>
                <a:latin typeface="Arial" panose="020B0604020202020204" pitchFamily="34" charset="0"/>
                <a:cs typeface="Arial" panose="020B0604020202020204" pitchFamily="34" charset="0"/>
              </a:rPr>
              <a:t>In addition to the PSHE curriculum links, these sessions touch on several themes from British Values, including democracy/inclusion, tolerance and respect. </a:t>
            </a:r>
          </a:p>
        </p:txBody>
      </p:sp>
    </p:spTree>
    <p:extLst>
      <p:ext uri="{BB962C8B-B14F-4D97-AF65-F5344CB8AC3E}">
        <p14:creationId xmlns:p14="http://schemas.microsoft.com/office/powerpoint/2010/main" val="293813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D706B8-52DE-1043-38C9-DC1D7A3FBB0D}"/>
            </a:ext>
          </a:extLst>
        </p:cNvPr>
        <p:cNvGrpSpPr/>
        <p:nvPr/>
      </p:nvGrpSpPr>
      <p:grpSpPr>
        <a:xfrm>
          <a:off x="0" y="0"/>
          <a:ext cx="0" cy="0"/>
          <a:chOff x="0" y="0"/>
          <a:chExt cx="0" cy="0"/>
        </a:xfrm>
      </p:grpSpPr>
      <p:pic>
        <p:nvPicPr>
          <p:cNvPr id="8" name="Paper Clip" descr="A close up of a paper clip&#10;&#10;AI-generated content may be incorrect.">
            <a:extLst>
              <a:ext uri="{FF2B5EF4-FFF2-40B4-BE49-F238E27FC236}">
                <a16:creationId xmlns:a16="http://schemas.microsoft.com/office/drawing/2014/main" id="{3A5B20B9-A4EE-406A-019D-4AD75C0D0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058028">
            <a:off x="9785078" y="4733734"/>
            <a:ext cx="809029" cy="932400"/>
          </a:xfrm>
          <a:prstGeom prst="rect">
            <a:avLst/>
          </a:prstGeom>
        </p:spPr>
      </p:pic>
      <p:pic>
        <p:nvPicPr>
          <p:cNvPr id="6" name="PostIt">
            <a:extLst>
              <a:ext uri="{FF2B5EF4-FFF2-40B4-BE49-F238E27FC236}">
                <a16:creationId xmlns:a16="http://schemas.microsoft.com/office/drawing/2014/main" id="{E68510BB-FE65-F93D-08E8-ECC34327996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1293">
            <a:off x="8070086" y="861613"/>
            <a:ext cx="4004930" cy="3946690"/>
          </a:xfrm>
          <a:prstGeom prst="rect">
            <a:avLst/>
          </a:prstGeom>
        </p:spPr>
      </p:pic>
      <p:sp>
        <p:nvSpPr>
          <p:cNvPr id="7" name="PostIt Text">
            <a:extLst>
              <a:ext uri="{FF2B5EF4-FFF2-40B4-BE49-F238E27FC236}">
                <a16:creationId xmlns:a16="http://schemas.microsoft.com/office/drawing/2014/main" id="{0619A28C-5AE7-CA67-0FCF-334D89828306}"/>
              </a:ext>
            </a:extLst>
          </p:cNvPr>
          <p:cNvSpPr txBox="1"/>
          <p:nvPr/>
        </p:nvSpPr>
        <p:spPr>
          <a:xfrm rot="276216">
            <a:off x="8832686" y="1646473"/>
            <a:ext cx="2479731"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1400" b="1" noProof="0" dirty="0">
                <a:solidFill>
                  <a:srgbClr val="40474F"/>
                </a:solidFill>
                <a:latin typeface="Arial" panose="020B0604020202020204" pitchFamily="34" charset="0"/>
                <a:cs typeface="Arial" panose="020B0604020202020204" pitchFamily="34" charset="0"/>
              </a:rPr>
              <a:t>Cross-Curricular Links</a:t>
            </a:r>
            <a:endParaRPr lang="en-GB" sz="1400" noProof="0" dirty="0">
              <a:solidFill>
                <a:srgbClr val="40474F"/>
              </a:solidFill>
              <a:latin typeface="Arial" panose="020B0604020202020204" pitchFamily="34" charset="0"/>
              <a:cs typeface="Arial" panose="020B0604020202020204" pitchFamily="34" charset="0"/>
            </a:endParaRPr>
          </a:p>
          <a:p>
            <a:pPr algn="ctr">
              <a:spcAft>
                <a:spcPts val="1200"/>
              </a:spcAft>
            </a:pPr>
            <a:r>
              <a:rPr lang="en-GB" sz="1400" noProof="0" dirty="0">
                <a:solidFill>
                  <a:srgbClr val="40474F"/>
                </a:solidFill>
                <a:latin typeface="Arial"/>
                <a:cs typeface="Arial"/>
              </a:rPr>
              <a:t>In addition to the curriculum links provided, these resources have cross-curricular links to </a:t>
            </a:r>
            <a:r>
              <a:rPr lang="en-GB" sz="1400" dirty="0">
                <a:solidFill>
                  <a:srgbClr val="40474F"/>
                </a:solidFill>
                <a:latin typeface="Arial"/>
                <a:cs typeface="Arial"/>
              </a:rPr>
              <a:t>Oracy</a:t>
            </a:r>
            <a:r>
              <a:rPr lang="en-GB" sz="1400" noProof="0" dirty="0">
                <a:solidFill>
                  <a:srgbClr val="40474F"/>
                </a:solidFill>
                <a:latin typeface="Arial"/>
                <a:cs typeface="Arial"/>
              </a:rPr>
              <a:t>, </a:t>
            </a:r>
            <a:r>
              <a:rPr lang="en-GB" sz="1400" dirty="0">
                <a:solidFill>
                  <a:srgbClr val="40474F"/>
                </a:solidFill>
                <a:latin typeface="Arial"/>
                <a:cs typeface="Arial"/>
              </a:rPr>
              <a:t>History</a:t>
            </a:r>
            <a:r>
              <a:rPr lang="en-GB" sz="1400" noProof="0" dirty="0">
                <a:solidFill>
                  <a:srgbClr val="40474F"/>
                </a:solidFill>
                <a:latin typeface="Arial"/>
                <a:cs typeface="Arial"/>
              </a:rPr>
              <a:t> and the Gatsby Benchmarks.</a:t>
            </a:r>
          </a:p>
        </p:txBody>
      </p:sp>
      <p:sp>
        <p:nvSpPr>
          <p:cNvPr id="3" name="Page Title">
            <a:extLst>
              <a:ext uri="{FF2B5EF4-FFF2-40B4-BE49-F238E27FC236}">
                <a16:creationId xmlns:a16="http://schemas.microsoft.com/office/drawing/2014/main" id="{ABEBFD72-AD68-E0D9-D214-ABDBBD222610}"/>
              </a:ext>
            </a:extLst>
          </p:cNvPr>
          <p:cNvSpPr txBox="1"/>
          <p:nvPr/>
        </p:nvSpPr>
        <p:spPr>
          <a:xfrm>
            <a:off x="587375" y="584200"/>
            <a:ext cx="3982478"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CURRICULUM LINKS</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B20C64C7-B342-69E3-E11A-696363D1E488}"/>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7</a:t>
            </a:fld>
            <a:r>
              <a:rPr lang="en-GB" noProof="0" dirty="0"/>
              <a:t> | DIVERSITY, BELONGING AND INCLUSION</a:t>
            </a:r>
          </a:p>
        </p:txBody>
      </p:sp>
      <p:sp>
        <p:nvSpPr>
          <p:cNvPr id="5" name="Body Small">
            <a:extLst>
              <a:ext uri="{FF2B5EF4-FFF2-40B4-BE49-F238E27FC236}">
                <a16:creationId xmlns:a16="http://schemas.microsoft.com/office/drawing/2014/main" id="{2E15DFC2-FC28-9398-EFEB-04A16D786AA6}"/>
              </a:ext>
            </a:extLst>
          </p:cNvPr>
          <p:cNvSpPr txBox="1"/>
          <p:nvPr/>
        </p:nvSpPr>
        <p:spPr>
          <a:xfrm>
            <a:off x="586802" y="1440000"/>
            <a:ext cx="8209536" cy="4833800"/>
          </a:xfrm>
          <a:prstGeom prst="rect">
            <a:avLst/>
          </a:prstGeom>
          <a:noFill/>
        </p:spPr>
        <p:txBody>
          <a:bodyPr wrap="square" lIns="0" tIns="0" rIns="0" bIns="0" numCol="2" spcCol="252000" rtlCol="0" anchor="t">
            <a:noAutofit/>
          </a:bodyPr>
          <a:lstStyle/>
          <a:p>
            <a:pPr>
              <a:spcAft>
                <a:spcPts val="600"/>
              </a:spcAft>
            </a:pPr>
            <a:r>
              <a:rPr lang="en-GB" sz="1400" b="1" noProof="0" dirty="0">
                <a:latin typeface="Arial"/>
                <a:cs typeface="Arial"/>
              </a:rPr>
              <a:t>Northern Ireland </a:t>
            </a:r>
            <a:r>
              <a:rPr lang="en-GB" sz="1400" b="1" dirty="0">
                <a:latin typeface="Arial"/>
                <a:cs typeface="Arial"/>
              </a:rPr>
              <a:t>– Personal</a:t>
            </a:r>
            <a:r>
              <a:rPr lang="en-GB" sz="1400" b="1" noProof="0" dirty="0">
                <a:latin typeface="Arial"/>
                <a:cs typeface="Arial"/>
              </a:rPr>
              <a:t> Development and Mutual Understanding – KS3</a:t>
            </a:r>
          </a:p>
          <a:p>
            <a:pPr>
              <a:spcAft>
                <a:spcPts val="600"/>
              </a:spcAft>
            </a:pPr>
            <a:r>
              <a:rPr lang="en-GB" sz="1200" b="1" noProof="0" dirty="0">
                <a:latin typeface="Arial" panose="020B0604020202020204" pitchFamily="34" charset="0"/>
                <a:cs typeface="Arial" panose="020B0604020202020204" pitchFamily="34" charset="0"/>
              </a:rPr>
              <a:t>Diversity and Inclusion</a:t>
            </a:r>
          </a:p>
          <a:p>
            <a:pPr marL="285750" indent="-285750">
              <a:spcAft>
                <a:spcPts val="600"/>
              </a:spcAft>
              <a:buFont typeface="Arial" panose="020B0604020202020204" pitchFamily="34" charset="0"/>
              <a:buChar char="•"/>
            </a:pPr>
            <a:r>
              <a:rPr lang="en-GB" sz="1200" noProof="0" dirty="0">
                <a:latin typeface="Arial" panose="020B0604020202020204" pitchFamily="34" charset="0"/>
                <a:cs typeface="Arial" panose="020B0604020202020204" pitchFamily="34" charset="0"/>
              </a:rPr>
              <a:t>Investigate factors including religious and political that influence individual and group identity, for example age, gender, youth culture, ethnicity, community background, multiple identity, changing identities, etc.</a:t>
            </a:r>
          </a:p>
          <a:p>
            <a:pPr marL="285750" indent="-285750">
              <a:spcAft>
                <a:spcPts val="600"/>
              </a:spcAft>
              <a:buFont typeface="Arial" panose="020B0604020202020204" pitchFamily="34" charset="0"/>
              <a:buChar char="•"/>
            </a:pPr>
            <a:r>
              <a:rPr lang="en-GB" sz="1200" noProof="0" dirty="0">
                <a:latin typeface="Arial" panose="020B0604020202020204" pitchFamily="34" charset="0"/>
                <a:cs typeface="Arial" panose="020B0604020202020204" pitchFamily="34" charset="0"/>
              </a:rPr>
              <a:t>Investigate ways in which individuals and groups express their identity, for example dress code, language, musical and sporting traditions, religious and political opinion, beliefs, etc.</a:t>
            </a:r>
          </a:p>
          <a:p>
            <a:pPr marL="285750" indent="-285750">
              <a:spcAft>
                <a:spcPts val="800"/>
              </a:spcAft>
              <a:buFont typeface="Arial" panose="020B0604020202020204" pitchFamily="34" charset="0"/>
              <a:buChar char="•"/>
            </a:pPr>
            <a:r>
              <a:rPr lang="en-GB" sz="1200" noProof="0" dirty="0">
                <a:latin typeface="Arial"/>
                <a:cs typeface="Arial"/>
              </a:rPr>
              <a:t>Investigate how and why conflict, including prejudice, stereotyping, </a:t>
            </a:r>
            <a:r>
              <a:rPr lang="en-GB" sz="1200" dirty="0">
                <a:latin typeface="Arial"/>
                <a:cs typeface="Arial"/>
              </a:rPr>
              <a:t>sectarianism</a:t>
            </a:r>
            <a:r>
              <a:rPr lang="en-GB" sz="1200" noProof="0" dirty="0">
                <a:latin typeface="Arial"/>
                <a:cs typeface="Arial"/>
              </a:rPr>
              <a:t> and racism may arise in the community. Investigate ways of managing conflict and promoting community relations, reconciliation.</a:t>
            </a:r>
          </a:p>
          <a:p>
            <a:pPr>
              <a:spcAft>
                <a:spcPts val="600"/>
              </a:spcAft>
            </a:pPr>
            <a:r>
              <a:rPr lang="en-GB" sz="1200" b="1" noProof="0" dirty="0">
                <a:latin typeface="Arial" panose="020B0604020202020204" pitchFamily="34" charset="0"/>
                <a:cs typeface="Arial" panose="020B0604020202020204" pitchFamily="34" charset="0"/>
              </a:rPr>
              <a:t>Democracy and Active Participation</a:t>
            </a:r>
          </a:p>
          <a:p>
            <a:pPr marL="285750" indent="-285750">
              <a:spcAft>
                <a:spcPts val="800"/>
              </a:spcAft>
              <a:buFont typeface="Arial" panose="020B0604020202020204" pitchFamily="34" charset="0"/>
              <a:buChar char="•"/>
            </a:pPr>
            <a:r>
              <a:rPr lang="en-GB" sz="1200" noProof="0" dirty="0">
                <a:latin typeface="Arial" panose="020B0604020202020204" pitchFamily="34" charset="0"/>
                <a:cs typeface="Arial" panose="020B0604020202020204" pitchFamily="34" charset="0"/>
              </a:rPr>
              <a:t>Investigate various ways to participate in school and society, for example school councils, peer mediation, mock elections, volunteering, community action/involvement, lobbying and campaigning through NGOs, local councillors, MLA or MEP, etc.</a:t>
            </a:r>
          </a:p>
          <a:p>
            <a:pPr marL="285750" indent="-285750">
              <a:spcAft>
                <a:spcPts val="800"/>
              </a:spcAft>
              <a:buFont typeface="Arial" panose="020B0604020202020204" pitchFamily="34" charset="0"/>
              <a:buChar char="•"/>
            </a:pPr>
            <a:endParaRPr lang="en-GB" sz="1200" noProof="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endParaRPr lang="en-GB" sz="1200" noProof="0" dirty="0">
              <a:latin typeface="Arial" panose="020B0604020202020204" pitchFamily="34" charset="0"/>
              <a:cs typeface="Arial" panose="020B0604020202020204" pitchFamily="34" charset="0"/>
            </a:endParaRPr>
          </a:p>
          <a:p>
            <a:pPr>
              <a:spcAft>
                <a:spcPts val="600"/>
              </a:spcAft>
            </a:pPr>
            <a:r>
              <a:rPr lang="en-GB" sz="1200" b="1" noProof="0" dirty="0">
                <a:latin typeface="Arial" panose="020B0604020202020204" pitchFamily="34" charset="0"/>
                <a:cs typeface="Arial" panose="020B0604020202020204" pitchFamily="34" charset="0"/>
              </a:rPr>
              <a:t>Self-awareness</a:t>
            </a:r>
          </a:p>
          <a:p>
            <a:pPr>
              <a:spcAft>
                <a:spcPts val="800"/>
              </a:spcAft>
            </a:pPr>
            <a:r>
              <a:rPr lang="en-GB" sz="1200" noProof="0" dirty="0">
                <a:latin typeface="Arial" panose="020B0604020202020204" pitchFamily="34" charset="0"/>
                <a:cs typeface="Arial" panose="020B0604020202020204" pitchFamily="34" charset="0"/>
              </a:rPr>
              <a:t>Explore personal morals, values and beliefs, for</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example the origin of personal values, developing</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a moral framework, personal integrity, etc.</a:t>
            </a:r>
          </a:p>
          <a:p>
            <a:pPr>
              <a:spcAft>
                <a:spcPts val="1200"/>
              </a:spcAft>
            </a:pPr>
            <a:r>
              <a:rPr lang="en-GB" sz="1200" b="1" noProof="0" dirty="0">
                <a:latin typeface="Arial"/>
                <a:cs typeface="Arial"/>
              </a:rPr>
              <a:t>Curriculum links from The Northern</a:t>
            </a:r>
            <a:br>
              <a:rPr lang="en-GB" sz="1200" b="1" noProof="0" dirty="0">
                <a:latin typeface="Arial" panose="020B0604020202020204" pitchFamily="34" charset="0"/>
                <a:cs typeface="Arial" panose="020B0604020202020204" pitchFamily="34" charset="0"/>
              </a:rPr>
            </a:br>
            <a:r>
              <a:rPr lang="en-GB" sz="1200" b="1" noProof="0" dirty="0">
                <a:latin typeface="Arial"/>
                <a:cs typeface="Arial"/>
              </a:rPr>
              <a:t>Ireland Curriculum.</a:t>
            </a:r>
          </a:p>
          <a:p>
            <a:pPr>
              <a:spcAft>
                <a:spcPts val="1200"/>
              </a:spcAft>
            </a:pPr>
            <a:r>
              <a:rPr lang="en-GB" sz="1400" b="1" noProof="0" dirty="0">
                <a:latin typeface="Arial"/>
                <a:cs typeface="Arial"/>
              </a:rPr>
              <a:t>Scotland </a:t>
            </a:r>
            <a:r>
              <a:rPr lang="en-GB" sz="1400" b="1" dirty="0">
                <a:latin typeface="Arial"/>
                <a:cs typeface="Arial"/>
              </a:rPr>
              <a:t>– Health</a:t>
            </a:r>
            <a:r>
              <a:rPr lang="en-GB" sz="1400" b="1" noProof="0" dirty="0">
                <a:latin typeface="Arial"/>
                <a:cs typeface="Arial"/>
              </a:rPr>
              <a:t> and wellbeing – third</a:t>
            </a:r>
            <a:br>
              <a:rPr lang="en-GB" sz="1400" b="1" noProof="0" dirty="0">
                <a:latin typeface="Arial" panose="020B0604020202020204" pitchFamily="34" charset="0"/>
                <a:cs typeface="Arial" panose="020B0604020202020204" pitchFamily="34" charset="0"/>
              </a:rPr>
            </a:br>
            <a:r>
              <a:rPr lang="en-GB" sz="1400" b="1" noProof="0" dirty="0">
                <a:latin typeface="Arial"/>
                <a:cs typeface="Arial"/>
              </a:rPr>
              <a:t>and fourth level:</a:t>
            </a:r>
          </a:p>
          <a:p>
            <a:pPr>
              <a:spcAft>
                <a:spcPts val="600"/>
              </a:spcAft>
            </a:pPr>
            <a:r>
              <a:rPr lang="en-GB" sz="1200" b="1" noProof="0" dirty="0">
                <a:latin typeface="Arial" panose="020B0604020202020204" pitchFamily="34" charset="0"/>
                <a:cs typeface="Arial" panose="020B0604020202020204" pitchFamily="34" charset="0"/>
              </a:rPr>
              <a:t>Social wellbeing</a:t>
            </a:r>
          </a:p>
          <a:p>
            <a:pPr marL="285750" indent="-285750">
              <a:spcAft>
                <a:spcPts val="600"/>
              </a:spcAft>
              <a:buFont typeface="Arial" panose="020B0604020202020204" pitchFamily="34" charset="0"/>
              <a:buChar char="•"/>
            </a:pPr>
            <a:r>
              <a:rPr lang="en-GB" sz="1200" noProof="0" dirty="0">
                <a:latin typeface="Arial"/>
                <a:cs typeface="Arial"/>
              </a:rPr>
              <a:t>I recognise that each individual has a unique</a:t>
            </a:r>
            <a:br>
              <a:rPr lang="en-GB" sz="1200" noProof="0" dirty="0">
                <a:latin typeface="Arial" panose="020B0604020202020204" pitchFamily="34" charset="0"/>
                <a:cs typeface="Arial" panose="020B0604020202020204" pitchFamily="34" charset="0"/>
              </a:rPr>
            </a:br>
            <a:r>
              <a:rPr lang="en-GB" sz="1200" noProof="0" dirty="0">
                <a:latin typeface="Arial"/>
                <a:cs typeface="Arial"/>
              </a:rPr>
              <a:t>blend of abilities and needs. I contribute to</a:t>
            </a:r>
            <a:br>
              <a:rPr lang="en-GB" sz="1200" noProof="0" dirty="0">
                <a:latin typeface="Arial" panose="020B0604020202020204" pitchFamily="34" charset="0"/>
                <a:cs typeface="Arial" panose="020B0604020202020204" pitchFamily="34" charset="0"/>
              </a:rPr>
            </a:br>
            <a:r>
              <a:rPr lang="en-GB" sz="1200" noProof="0" dirty="0">
                <a:latin typeface="Arial"/>
                <a:cs typeface="Arial"/>
              </a:rPr>
              <a:t>making my school community one which values individuals equally and is a welcoming place for all. </a:t>
            </a:r>
          </a:p>
          <a:p>
            <a:pPr marL="285750" indent="-285750">
              <a:spcAft>
                <a:spcPts val="600"/>
              </a:spcAft>
              <a:buFont typeface="Arial" panose="020B0604020202020204" pitchFamily="34" charset="0"/>
              <a:buChar char="•"/>
            </a:pPr>
            <a:r>
              <a:rPr lang="en-GB" sz="1200" noProof="0" dirty="0">
                <a:latin typeface="Arial" panose="020B0604020202020204" pitchFamily="34" charset="0"/>
                <a:cs typeface="Arial" panose="020B0604020202020204" pitchFamily="34" charset="0"/>
              </a:rPr>
              <a:t>Representing my class, school and/or wider community encourages my self-worth and</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confidence and allows me to contribute to and participate in society. </a:t>
            </a:r>
          </a:p>
          <a:p>
            <a:pPr marL="285750" indent="-285750">
              <a:spcAft>
                <a:spcPts val="800"/>
              </a:spcAft>
              <a:buFont typeface="Arial" panose="020B0604020202020204" pitchFamily="34" charset="0"/>
              <a:buChar char="•"/>
            </a:pPr>
            <a:r>
              <a:rPr lang="en-GB" sz="1200" noProof="0" dirty="0">
                <a:latin typeface="Arial" panose="020B0604020202020204" pitchFamily="34" charset="0"/>
                <a:cs typeface="Arial" panose="020B0604020202020204" pitchFamily="34" charset="0"/>
              </a:rPr>
              <a:t>Through contributing my views, time and talents, I play a part in bringing about positive change in my school and wider community.</a:t>
            </a:r>
          </a:p>
          <a:p>
            <a:pPr>
              <a:spcAft>
                <a:spcPts val="600"/>
              </a:spcAft>
            </a:pPr>
            <a:r>
              <a:rPr lang="en-GB" sz="1200" b="1" noProof="0" dirty="0">
                <a:latin typeface="Arial"/>
                <a:cs typeface="Arial"/>
              </a:rPr>
              <a:t>Curriculum links from The Curriculum for Excellence.</a:t>
            </a:r>
            <a:endParaRPr lang="en-GB" sz="1200" b="1" noProof="0" dirty="0">
              <a:latin typeface="Arial"/>
              <a:ea typeface="Calibri" panose="020F0502020204030204"/>
              <a:cs typeface="Arial"/>
            </a:endParaRPr>
          </a:p>
          <a:p>
            <a:pPr>
              <a:spcAft>
                <a:spcPts val="600"/>
              </a:spcAft>
            </a:pPr>
            <a:endParaRPr lang="en-GB" sz="1200" b="1" u="sng" noProof="0" dirty="0">
              <a:latin typeface="Arial" panose="020B0604020202020204" pitchFamily="34" charset="0"/>
              <a:ea typeface="Calibri" panose="020F0502020204030204"/>
              <a:cs typeface="Arial" panose="020B0604020202020204" pitchFamily="34" charset="0"/>
            </a:endParaRPr>
          </a:p>
        </p:txBody>
      </p:sp>
      <p:pic>
        <p:nvPicPr>
          <p:cNvPr id="2" name="Pen" descr="A close up of a window&#10;&#10;AI-generated content may be incorrect.">
            <a:extLst>
              <a:ext uri="{FF2B5EF4-FFF2-40B4-BE49-F238E27FC236}">
                <a16:creationId xmlns:a16="http://schemas.microsoft.com/office/drawing/2014/main" id="{9C6FD42F-C7F6-4C54-5B90-707B316E23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228646">
            <a:off x="10386497" y="-2046311"/>
            <a:ext cx="881442" cy="6858000"/>
          </a:xfrm>
          <a:prstGeom prst="rect">
            <a:avLst/>
          </a:prstGeom>
        </p:spPr>
      </p:pic>
    </p:spTree>
    <p:extLst>
      <p:ext uri="{BB962C8B-B14F-4D97-AF65-F5344CB8AC3E}">
        <p14:creationId xmlns:p14="http://schemas.microsoft.com/office/powerpoint/2010/main" val="51662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F70E3-FD22-F8A0-D3F0-087D704CCE35}"/>
            </a:ext>
          </a:extLst>
        </p:cNvPr>
        <p:cNvGrpSpPr/>
        <p:nvPr/>
      </p:nvGrpSpPr>
      <p:grpSpPr>
        <a:xfrm>
          <a:off x="0" y="0"/>
          <a:ext cx="0" cy="0"/>
          <a:chOff x="0" y="0"/>
          <a:chExt cx="0" cy="0"/>
        </a:xfrm>
      </p:grpSpPr>
      <p:pic>
        <p:nvPicPr>
          <p:cNvPr id="2" name="PostIt" descr="A yellow square paper on a black background&#10;&#10;AI-generated content may be incorrect.">
            <a:extLst>
              <a:ext uri="{FF2B5EF4-FFF2-40B4-BE49-F238E27FC236}">
                <a16:creationId xmlns:a16="http://schemas.microsoft.com/office/drawing/2014/main" id="{405346E7-AECE-7D84-E44A-DCDFC1AFB4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558651">
            <a:off x="3546518" y="2894195"/>
            <a:ext cx="3987631" cy="3929643"/>
          </a:xfrm>
          <a:prstGeom prst="rect">
            <a:avLst/>
          </a:prstGeom>
        </p:spPr>
      </p:pic>
      <p:pic>
        <p:nvPicPr>
          <p:cNvPr id="26" name="PostIt 1">
            <a:extLst>
              <a:ext uri="{FF2B5EF4-FFF2-40B4-BE49-F238E27FC236}">
                <a16:creationId xmlns:a16="http://schemas.microsoft.com/office/drawing/2014/main" id="{6CC9214A-09B1-4B5D-8CEE-B1F915B84B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124828">
            <a:off x="7657786" y="2281622"/>
            <a:ext cx="3105884" cy="3086215"/>
          </a:xfrm>
          <a:prstGeom prst="rect">
            <a:avLst/>
          </a:prstGeom>
        </p:spPr>
      </p:pic>
      <p:pic>
        <p:nvPicPr>
          <p:cNvPr id="32" name="Paper" descr="A piece of lined paper&#10;&#10;AI-generated content may be incorrect.">
            <a:extLst>
              <a:ext uri="{FF2B5EF4-FFF2-40B4-BE49-F238E27FC236}">
                <a16:creationId xmlns:a16="http://schemas.microsoft.com/office/drawing/2014/main" id="{4F60AC59-622C-0B1D-C6EF-6D3D8E2D73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47932">
            <a:off x="6854678" y="-994175"/>
            <a:ext cx="5258706" cy="4331593"/>
          </a:xfrm>
          <a:prstGeom prst="rect">
            <a:avLst/>
          </a:prstGeom>
        </p:spPr>
      </p:pic>
      <p:sp>
        <p:nvSpPr>
          <p:cNvPr id="3" name="Page Title">
            <a:extLst>
              <a:ext uri="{FF2B5EF4-FFF2-40B4-BE49-F238E27FC236}">
                <a16:creationId xmlns:a16="http://schemas.microsoft.com/office/drawing/2014/main" id="{1E08E8E9-0867-5FC6-E082-4DA7175557B3}"/>
              </a:ext>
            </a:extLst>
          </p:cNvPr>
          <p:cNvSpPr txBox="1"/>
          <p:nvPr/>
        </p:nvSpPr>
        <p:spPr>
          <a:xfrm>
            <a:off x="587375" y="584200"/>
            <a:ext cx="2031751"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WARM-UP</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83A1DA98-F587-ED1F-A970-4F655F77F3AA}"/>
              </a:ext>
            </a:extLst>
          </p:cNvPr>
          <p:cNvSpPr>
            <a:spLocks noGrp="1"/>
          </p:cNvSpPr>
          <p:nvPr>
            <p:ph type="sldNum" sz="quarter" idx="4"/>
          </p:nvPr>
        </p:nvSpPr>
        <p:spPr>
          <a:xfrm>
            <a:off x="612000" y="6300000"/>
            <a:ext cx="2904641" cy="299295"/>
          </a:xfrm>
        </p:spPr>
        <p:txBody>
          <a:bodyPr/>
          <a:lstStyle/>
          <a:p>
            <a:fld id="{33C1C0F5-2F8C-0C48-920F-A337B71D3E47}" type="slidenum">
              <a:rPr lang="en-GB" noProof="0" smtClean="0"/>
              <a:pPr/>
              <a:t>8</a:t>
            </a:fld>
            <a:r>
              <a:rPr lang="en-GB" noProof="0" dirty="0"/>
              <a:t> | DIVERSITY, BELONGING AND INCLUSION</a:t>
            </a:r>
          </a:p>
        </p:txBody>
      </p:sp>
      <p:sp>
        <p:nvSpPr>
          <p:cNvPr id="13" name="Body Large">
            <a:extLst>
              <a:ext uri="{FF2B5EF4-FFF2-40B4-BE49-F238E27FC236}">
                <a16:creationId xmlns:a16="http://schemas.microsoft.com/office/drawing/2014/main" id="{7208871F-6C7D-C375-E952-8668359C365A}"/>
              </a:ext>
            </a:extLst>
          </p:cNvPr>
          <p:cNvSpPr txBox="1"/>
          <p:nvPr/>
        </p:nvSpPr>
        <p:spPr>
          <a:xfrm>
            <a:off x="586802" y="1440000"/>
            <a:ext cx="3493074" cy="2369880"/>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The word ‘heritage’ means ‘features belonging to a particular culture such as traditions, legacies, languages or buildings, which have been passed down generations.’ ​</a:t>
            </a:r>
          </a:p>
          <a:p>
            <a:pPr>
              <a:spcAft>
                <a:spcPts val="1200"/>
              </a:spcAft>
            </a:pPr>
            <a:r>
              <a:rPr lang="en-GB" b="1" noProof="0" dirty="0">
                <a:latin typeface="Arial" panose="020B0604020202020204" pitchFamily="34" charset="0"/>
                <a:cs typeface="Arial" panose="020B0604020202020204" pitchFamily="34" charset="0"/>
              </a:rPr>
              <a:t>​Why is it important to protect and preserve heritage today?</a:t>
            </a:r>
            <a:endParaRPr lang="en-GB" noProof="0" dirty="0">
              <a:latin typeface="Arial" panose="020B0604020202020204" pitchFamily="34" charset="0"/>
              <a:ea typeface="Calibri" panose="020F0502020204030204"/>
              <a:cs typeface="Arial" panose="020B0604020202020204" pitchFamily="34" charset="0"/>
            </a:endParaRPr>
          </a:p>
        </p:txBody>
      </p:sp>
      <p:pic>
        <p:nvPicPr>
          <p:cNvPr id="5" name="Paper" descr="A piece of lined paper&#10;&#10;AI-generated content may be incorrect.">
            <a:extLst>
              <a:ext uri="{FF2B5EF4-FFF2-40B4-BE49-F238E27FC236}">
                <a16:creationId xmlns:a16="http://schemas.microsoft.com/office/drawing/2014/main" id="{006209F2-A46E-06B3-5E51-521AF36C85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64638">
            <a:off x="4650442" y="311196"/>
            <a:ext cx="5386535" cy="8481456"/>
          </a:xfrm>
          <a:prstGeom prst="rect">
            <a:avLst/>
          </a:prstGeom>
        </p:spPr>
      </p:pic>
      <p:sp>
        <p:nvSpPr>
          <p:cNvPr id="6" name="Body Large">
            <a:extLst>
              <a:ext uri="{FF2B5EF4-FFF2-40B4-BE49-F238E27FC236}">
                <a16:creationId xmlns:a16="http://schemas.microsoft.com/office/drawing/2014/main" id="{EC8A112D-59E7-A4A0-D170-FE3511498E3A}"/>
              </a:ext>
            </a:extLst>
          </p:cNvPr>
          <p:cNvSpPr txBox="1"/>
          <p:nvPr/>
        </p:nvSpPr>
        <p:spPr>
          <a:xfrm rot="288532">
            <a:off x="5434160" y="1878893"/>
            <a:ext cx="4034103" cy="686726"/>
          </a:xfrm>
          <a:prstGeom prst="rect">
            <a:avLst/>
          </a:prstGeom>
          <a:noFill/>
        </p:spPr>
        <p:txBody>
          <a:bodyPr wrap="square" lIns="0" tIns="0" rIns="0" bIns="0" numCol="1" spcCol="180000" rtlCol="0" anchor="t">
            <a:spAutoFit/>
          </a:bodyPr>
          <a:lstStyle/>
          <a:p>
            <a:pPr marL="452438" indent="-452438">
              <a:lnSpc>
                <a:spcPts val="2800"/>
              </a:lnSpc>
              <a:spcAft>
                <a:spcPts val="1200"/>
              </a:spcAft>
              <a:buClr>
                <a:schemeClr val="tx1"/>
              </a:buClr>
              <a:buFont typeface="+mj-lt"/>
              <a:buAutoNum type="arabicPeriod"/>
            </a:pPr>
            <a:r>
              <a:rPr lang="en-GB" sz="2000" noProof="0" dirty="0">
                <a:latin typeface="Arial" panose="020B0604020202020204" pitchFamily="34" charset="0"/>
                <a:cs typeface="Arial" panose="020B0604020202020204" pitchFamily="34" charset="0"/>
              </a:rPr>
              <a:t>To help us understand the histories of different cultures.</a:t>
            </a:r>
            <a:endParaRPr lang="en-GB" sz="2000" noProof="0" dirty="0">
              <a:latin typeface="Arial" panose="020B0604020202020204" pitchFamily="34" charset="0"/>
              <a:ea typeface="Calibri" panose="020F0502020204030204"/>
              <a:cs typeface="Arial" panose="020B0604020202020204" pitchFamily="34" charset="0"/>
            </a:endParaRPr>
          </a:p>
        </p:txBody>
      </p:sp>
      <p:sp>
        <p:nvSpPr>
          <p:cNvPr id="11" name="Body Large">
            <a:extLst>
              <a:ext uri="{FF2B5EF4-FFF2-40B4-BE49-F238E27FC236}">
                <a16:creationId xmlns:a16="http://schemas.microsoft.com/office/drawing/2014/main" id="{E5662F0F-A430-DE30-4EA5-847CDF987755}"/>
              </a:ext>
            </a:extLst>
          </p:cNvPr>
          <p:cNvSpPr txBox="1"/>
          <p:nvPr/>
        </p:nvSpPr>
        <p:spPr>
          <a:xfrm rot="288532">
            <a:off x="5348735" y="2904165"/>
            <a:ext cx="4034103" cy="686726"/>
          </a:xfrm>
          <a:prstGeom prst="rect">
            <a:avLst/>
          </a:prstGeom>
          <a:noFill/>
        </p:spPr>
        <p:txBody>
          <a:bodyPr wrap="square" lIns="0" tIns="0" rIns="0" bIns="0" numCol="1" spcCol="180000" rtlCol="0" anchor="t">
            <a:spAutoFit/>
          </a:bodyPr>
          <a:lstStyle/>
          <a:p>
            <a:pPr marL="457200" indent="-457200">
              <a:lnSpc>
                <a:spcPts val="2800"/>
              </a:lnSpc>
              <a:spcAft>
                <a:spcPts val="1200"/>
              </a:spcAft>
              <a:buClr>
                <a:schemeClr val="tx1"/>
              </a:buClr>
              <a:buFont typeface="+mj-lt"/>
              <a:buAutoNum type="arabicPeriod" startAt="2"/>
            </a:pPr>
            <a:r>
              <a:rPr lang="en-GB" sz="2000" noProof="0" dirty="0">
                <a:latin typeface="Arial" panose="020B0604020202020204" pitchFamily="34" charset="0"/>
                <a:cs typeface="Arial" panose="020B0604020202020204" pitchFamily="34" charset="0"/>
              </a:rPr>
              <a:t>​To connect with different communities.​</a:t>
            </a:r>
            <a:endParaRPr lang="en-GB" sz="2000" noProof="0" dirty="0">
              <a:latin typeface="Arial" panose="020B0604020202020204" pitchFamily="34" charset="0"/>
              <a:ea typeface="Calibri" panose="020F0502020204030204"/>
              <a:cs typeface="Arial" panose="020B0604020202020204" pitchFamily="34" charset="0"/>
            </a:endParaRPr>
          </a:p>
        </p:txBody>
      </p:sp>
      <p:sp>
        <p:nvSpPr>
          <p:cNvPr id="20" name="Body Large">
            <a:extLst>
              <a:ext uri="{FF2B5EF4-FFF2-40B4-BE49-F238E27FC236}">
                <a16:creationId xmlns:a16="http://schemas.microsoft.com/office/drawing/2014/main" id="{BB8BE383-8B8D-E3EF-F0EB-7D995B87EBD4}"/>
              </a:ext>
            </a:extLst>
          </p:cNvPr>
          <p:cNvSpPr txBox="1"/>
          <p:nvPr/>
        </p:nvSpPr>
        <p:spPr>
          <a:xfrm rot="288532">
            <a:off x="5247480" y="3916967"/>
            <a:ext cx="4034103" cy="686726"/>
          </a:xfrm>
          <a:prstGeom prst="rect">
            <a:avLst/>
          </a:prstGeom>
          <a:noFill/>
        </p:spPr>
        <p:txBody>
          <a:bodyPr wrap="square" lIns="0" tIns="0" rIns="0" bIns="0" numCol="1" spcCol="180000" rtlCol="0" anchor="t">
            <a:spAutoFit/>
          </a:bodyPr>
          <a:lstStyle/>
          <a:p>
            <a:pPr marL="457200" indent="-457200">
              <a:lnSpc>
                <a:spcPts val="2800"/>
              </a:lnSpc>
              <a:spcAft>
                <a:spcPts val="1200"/>
              </a:spcAft>
              <a:buClr>
                <a:schemeClr val="tx1"/>
              </a:buClr>
              <a:buFont typeface="+mj-lt"/>
              <a:buAutoNum type="arabicPeriod" startAt="3"/>
            </a:pPr>
            <a:r>
              <a:rPr lang="en-GB" sz="2000" noProof="0" dirty="0">
                <a:latin typeface="Arial" panose="020B0604020202020204" pitchFamily="34" charset="0"/>
                <a:cs typeface="Arial" panose="020B0604020202020204" pitchFamily="34" charset="0"/>
              </a:rPr>
              <a:t>To ensure precious artifacts and stories aren't lost to history.​</a:t>
            </a:r>
          </a:p>
        </p:txBody>
      </p:sp>
      <p:sp>
        <p:nvSpPr>
          <p:cNvPr id="21" name="Body Large">
            <a:extLst>
              <a:ext uri="{FF2B5EF4-FFF2-40B4-BE49-F238E27FC236}">
                <a16:creationId xmlns:a16="http://schemas.microsoft.com/office/drawing/2014/main" id="{3C5F7B2C-DBDE-4772-35D8-840F5087406A}"/>
              </a:ext>
            </a:extLst>
          </p:cNvPr>
          <p:cNvSpPr txBox="1"/>
          <p:nvPr/>
        </p:nvSpPr>
        <p:spPr>
          <a:xfrm rot="288532">
            <a:off x="5168387" y="4946093"/>
            <a:ext cx="4192288" cy="686726"/>
          </a:xfrm>
          <a:prstGeom prst="rect">
            <a:avLst/>
          </a:prstGeom>
          <a:noFill/>
        </p:spPr>
        <p:txBody>
          <a:bodyPr wrap="square" lIns="0" tIns="0" rIns="0" bIns="0" numCol="1" spcCol="180000" rtlCol="0" anchor="t">
            <a:spAutoFit/>
          </a:bodyPr>
          <a:lstStyle/>
          <a:p>
            <a:pPr marL="457200" indent="-457200">
              <a:lnSpc>
                <a:spcPts val="2800"/>
              </a:lnSpc>
              <a:spcAft>
                <a:spcPts val="1200"/>
              </a:spcAft>
              <a:buClr>
                <a:schemeClr val="tx1"/>
              </a:buClr>
              <a:buFont typeface="+mj-lt"/>
              <a:buAutoNum type="arabicPeriod" startAt="4"/>
            </a:pPr>
            <a:r>
              <a:rPr lang="en-GB" sz="2000" noProof="0" dirty="0">
                <a:latin typeface="Arial" panose="020B0604020202020204" pitchFamily="34" charset="0"/>
                <a:cs typeface="Arial" panose="020B0604020202020204" pitchFamily="34" charset="0"/>
              </a:rPr>
              <a:t>To boost a sense of pride and belonging for a given community.​</a:t>
            </a:r>
            <a:endParaRPr lang="en-GB" sz="2000" noProof="0" dirty="0">
              <a:latin typeface="Arial" panose="020B0604020202020204" pitchFamily="34" charset="0"/>
              <a:ea typeface="Calibri" panose="020F0502020204030204"/>
              <a:cs typeface="Arial" panose="020B0604020202020204" pitchFamily="34" charset="0"/>
            </a:endParaRPr>
          </a:p>
        </p:txBody>
      </p:sp>
      <p:pic>
        <p:nvPicPr>
          <p:cNvPr id="33" name="Paper Clip" descr="A close up of a paper clip&#10;&#10;AI-generated content may be incorrect.">
            <a:extLst>
              <a:ext uri="{FF2B5EF4-FFF2-40B4-BE49-F238E27FC236}">
                <a16:creationId xmlns:a16="http://schemas.microsoft.com/office/drawing/2014/main" id="{150F2084-C44F-22FD-E613-A368CE332C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567815">
            <a:off x="2073848" y="4893723"/>
            <a:ext cx="809029" cy="932400"/>
          </a:xfrm>
          <a:prstGeom prst="rect">
            <a:avLst/>
          </a:prstGeom>
        </p:spPr>
      </p:pic>
      <p:grpSp>
        <p:nvGrpSpPr>
          <p:cNvPr id="23" name="Correct PostIt">
            <a:extLst>
              <a:ext uri="{FF2B5EF4-FFF2-40B4-BE49-F238E27FC236}">
                <a16:creationId xmlns:a16="http://schemas.microsoft.com/office/drawing/2014/main" id="{9561BB17-B2EF-0450-1983-E8212A982CF1}"/>
              </a:ext>
            </a:extLst>
          </p:cNvPr>
          <p:cNvGrpSpPr/>
          <p:nvPr/>
        </p:nvGrpSpPr>
        <p:grpSpPr>
          <a:xfrm rot="21439294">
            <a:off x="5724667" y="2166022"/>
            <a:ext cx="3202252" cy="3185507"/>
            <a:chOff x="5562358" y="2617188"/>
            <a:chExt cx="3202252" cy="3185507"/>
          </a:xfrm>
        </p:grpSpPr>
        <p:pic>
          <p:nvPicPr>
            <p:cNvPr id="9" name="PostIt">
              <a:extLst>
                <a:ext uri="{FF2B5EF4-FFF2-40B4-BE49-F238E27FC236}">
                  <a16:creationId xmlns:a16="http://schemas.microsoft.com/office/drawing/2014/main" id="{E6063F28-DBF9-7926-265B-90F3A9A8D31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431321">
              <a:off x="5562358" y="2617188"/>
              <a:ext cx="3202252" cy="3185507"/>
            </a:xfrm>
            <a:prstGeom prst="rect">
              <a:avLst/>
            </a:prstGeom>
          </p:spPr>
        </p:pic>
        <p:pic>
          <p:nvPicPr>
            <p:cNvPr id="22" name="correct">
              <a:extLst>
                <a:ext uri="{FF2B5EF4-FFF2-40B4-BE49-F238E27FC236}">
                  <a16:creationId xmlns:a16="http://schemas.microsoft.com/office/drawing/2014/main" id="{077D9613-22B9-C194-FF35-0AF202D546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973539">
              <a:off x="6416270" y="3451765"/>
              <a:ext cx="1457967" cy="1457967"/>
            </a:xfrm>
            <a:prstGeom prst="rect">
              <a:avLst/>
            </a:prstGeom>
          </p:spPr>
        </p:pic>
      </p:grpSp>
    </p:spTree>
    <p:extLst>
      <p:ext uri="{BB962C8B-B14F-4D97-AF65-F5344CB8AC3E}">
        <p14:creationId xmlns:p14="http://schemas.microsoft.com/office/powerpoint/2010/main" val="31060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3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6*min(max(#ppt_w*#ppt_h,.3),1)-7.4)/-.7*#ppt_w"/>
                                          </p:val>
                                        </p:tav>
                                        <p:tav tm="100000">
                                          <p:val>
                                            <p:strVal val="#ppt_w"/>
                                          </p:val>
                                        </p:tav>
                                      </p:tavLst>
                                    </p:anim>
                                    <p:anim calcmode="lin" valueType="num">
                                      <p:cBhvr>
                                        <p:cTn id="21" dur="500" fill="hold"/>
                                        <p:tgtEl>
                                          <p:spTgt spid="23"/>
                                        </p:tgtEl>
                                        <p:attrNameLst>
                                          <p:attrName>ppt_h</p:attrName>
                                        </p:attrNameLst>
                                      </p:cBhvr>
                                      <p:tavLst>
                                        <p:tav tm="0">
                                          <p:val>
                                            <p:strVal val="(6*min(max(#ppt_w*#ppt_h,.3),1)-7.4)/-.7*#ppt_h"/>
                                          </p:val>
                                        </p:tav>
                                        <p:tav tm="100000">
                                          <p:val>
                                            <p:strVal val="#ppt_h"/>
                                          </p:val>
                                        </p:tav>
                                      </p:tavLst>
                                    </p:anim>
                                    <p:anim calcmode="lin" valueType="num">
                                      <p:cBhvr>
                                        <p:cTn id="22" dur="500" fill="hold"/>
                                        <p:tgtEl>
                                          <p:spTgt spid="23"/>
                                        </p:tgtEl>
                                        <p:attrNameLst>
                                          <p:attrName>ppt_x</p:attrName>
                                        </p:attrNameLst>
                                      </p:cBhvr>
                                      <p:tavLst>
                                        <p:tav tm="0">
                                          <p:val>
                                            <p:fltVal val="0.5"/>
                                          </p:val>
                                        </p:tav>
                                        <p:tav tm="100000">
                                          <p:val>
                                            <p:strVal val="#ppt_x"/>
                                          </p:val>
                                        </p:tav>
                                      </p:tavLst>
                                    </p:anim>
                                    <p:anim calcmode="lin" valueType="num">
                                      <p:cBhvr>
                                        <p:cTn id="23"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AC3C9-72EB-D9AD-3933-E2897B305D65}"/>
            </a:ext>
          </a:extLst>
        </p:cNvPr>
        <p:cNvGrpSpPr/>
        <p:nvPr/>
      </p:nvGrpSpPr>
      <p:grpSpPr>
        <a:xfrm>
          <a:off x="0" y="0"/>
          <a:ext cx="0" cy="0"/>
          <a:chOff x="0" y="0"/>
          <a:chExt cx="0" cy="0"/>
        </a:xfrm>
      </p:grpSpPr>
      <p:pic>
        <p:nvPicPr>
          <p:cNvPr id="6" name="PostIt">
            <a:extLst>
              <a:ext uri="{FF2B5EF4-FFF2-40B4-BE49-F238E27FC236}">
                <a16:creationId xmlns:a16="http://schemas.microsoft.com/office/drawing/2014/main" id="{837EFC30-5C3A-8F20-41A9-F6693DA704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308961">
            <a:off x="4349071" y="5868602"/>
            <a:ext cx="3057020" cy="3032785"/>
          </a:xfrm>
          <a:prstGeom prst="rect">
            <a:avLst/>
          </a:prstGeom>
        </p:spPr>
      </p:pic>
      <p:pic>
        <p:nvPicPr>
          <p:cNvPr id="10" name="Paper Clip" descr="A close up of a paper clip&#10;&#10;AI-generated content may be incorrect.">
            <a:extLst>
              <a:ext uri="{FF2B5EF4-FFF2-40B4-BE49-F238E27FC236}">
                <a16:creationId xmlns:a16="http://schemas.microsoft.com/office/drawing/2014/main" id="{EEA938EF-5E62-ECB5-596F-B9C310DA4C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67815">
            <a:off x="9150967" y="285487"/>
            <a:ext cx="809029" cy="932400"/>
          </a:xfrm>
          <a:prstGeom prst="rect">
            <a:avLst/>
          </a:prstGeom>
        </p:spPr>
      </p:pic>
      <p:pic>
        <p:nvPicPr>
          <p:cNvPr id="9" name="Paper">
            <a:extLst>
              <a:ext uri="{FF2B5EF4-FFF2-40B4-BE49-F238E27FC236}">
                <a16:creationId xmlns:a16="http://schemas.microsoft.com/office/drawing/2014/main" id="{DEB810DE-177C-1C48-D52C-8438CD3734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2598">
            <a:off x="4817587" y="-3362855"/>
            <a:ext cx="4909369" cy="4599935"/>
          </a:xfrm>
          <a:prstGeom prst="rect">
            <a:avLst/>
          </a:prstGeom>
        </p:spPr>
      </p:pic>
      <p:sp>
        <p:nvSpPr>
          <p:cNvPr id="3" name="Page Title">
            <a:extLst>
              <a:ext uri="{FF2B5EF4-FFF2-40B4-BE49-F238E27FC236}">
                <a16:creationId xmlns:a16="http://schemas.microsoft.com/office/drawing/2014/main" id="{F8577111-EFB6-4E83-7C96-95BA7D0289BB}"/>
              </a:ext>
            </a:extLst>
          </p:cNvPr>
          <p:cNvSpPr txBox="1"/>
          <p:nvPr/>
        </p:nvSpPr>
        <p:spPr>
          <a:xfrm>
            <a:off x="587375" y="584200"/>
            <a:ext cx="2031751" cy="553998"/>
          </a:xfrm>
          <a:prstGeom prst="rect">
            <a:avLst/>
          </a:prstGeom>
          <a:solidFill>
            <a:srgbClr val="034A23"/>
          </a:solidFill>
        </p:spPr>
        <p:txBody>
          <a:bodyPr wrap="none" lIns="108000" tIns="0" rIns="72000" bIns="0" rtlCol="0">
            <a:spAutoFit/>
          </a:bodyPr>
          <a:lstStyle/>
          <a:p>
            <a:r>
              <a:rPr lang="en-GB" sz="3600" b="1" noProof="0" dirty="0">
                <a:solidFill>
                  <a:schemeClr val="bg1"/>
                </a:solidFill>
                <a:effectLst/>
                <a:latin typeface="Arial Narrow" panose="020B0604020202020204" pitchFamily="34" charset="0"/>
              </a:rPr>
              <a:t>WARM-UP</a:t>
            </a:r>
            <a:endParaRPr lang="en-GB" sz="3600" noProof="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26A2B701-C1ED-EA14-16E8-73CAE370FF67}"/>
              </a:ext>
            </a:extLst>
          </p:cNvPr>
          <p:cNvSpPr>
            <a:spLocks noGrp="1"/>
          </p:cNvSpPr>
          <p:nvPr>
            <p:ph type="sldNum" sz="quarter" idx="4"/>
          </p:nvPr>
        </p:nvSpPr>
        <p:spPr>
          <a:xfrm>
            <a:off x="612000" y="6300000"/>
            <a:ext cx="2975173" cy="299295"/>
          </a:xfrm>
        </p:spPr>
        <p:txBody>
          <a:bodyPr/>
          <a:lstStyle/>
          <a:p>
            <a:fld id="{33C1C0F5-2F8C-0C48-920F-A337B71D3E47}" type="slidenum">
              <a:rPr lang="en-GB" noProof="0" smtClean="0"/>
              <a:pPr/>
              <a:t>9</a:t>
            </a:fld>
            <a:r>
              <a:rPr lang="en-GB" noProof="0" dirty="0"/>
              <a:t> | DIVERSITY, BELONGING AND INCLUSION</a:t>
            </a:r>
          </a:p>
        </p:txBody>
      </p:sp>
      <p:sp>
        <p:nvSpPr>
          <p:cNvPr id="13" name="Body Large">
            <a:extLst>
              <a:ext uri="{FF2B5EF4-FFF2-40B4-BE49-F238E27FC236}">
                <a16:creationId xmlns:a16="http://schemas.microsoft.com/office/drawing/2014/main" id="{064BB175-2E47-9B31-2D23-7212F134186C}"/>
              </a:ext>
            </a:extLst>
          </p:cNvPr>
          <p:cNvSpPr txBox="1"/>
          <p:nvPr/>
        </p:nvSpPr>
        <p:spPr>
          <a:xfrm>
            <a:off x="586801" y="1440000"/>
            <a:ext cx="7272911" cy="276999"/>
          </a:xfrm>
          <a:prstGeom prst="rect">
            <a:avLst/>
          </a:prstGeom>
          <a:noFill/>
        </p:spPr>
        <p:txBody>
          <a:bodyPr wrap="square" lIns="0" tIns="0" rIns="0" bIns="0" numCol="1" spcCol="180000" rtlCol="0" anchor="t">
            <a:spAutoFit/>
          </a:bodyPr>
          <a:lstStyle/>
          <a:p>
            <a:pPr>
              <a:spcAft>
                <a:spcPts val="1200"/>
              </a:spcAft>
            </a:pPr>
            <a:r>
              <a:rPr lang="en-GB" b="1" noProof="0" dirty="0">
                <a:latin typeface="Arial" panose="020B0604020202020204" pitchFamily="34" charset="0"/>
                <a:cs typeface="Arial" panose="020B0604020202020204" pitchFamily="34" charset="0"/>
              </a:rPr>
              <a:t>Which of the following are methods for avoiding stereotypes?</a:t>
            </a:r>
            <a:endParaRPr lang="en-GB" noProof="0" dirty="0">
              <a:latin typeface="Arial" panose="020B0604020202020204" pitchFamily="34" charset="0"/>
              <a:ea typeface="Calibri" panose="020F0502020204030204"/>
              <a:cs typeface="Arial" panose="020B0604020202020204" pitchFamily="34" charset="0"/>
            </a:endParaRPr>
          </a:p>
        </p:txBody>
      </p:sp>
      <p:pic>
        <p:nvPicPr>
          <p:cNvPr id="7" name="PostIt">
            <a:extLst>
              <a:ext uri="{FF2B5EF4-FFF2-40B4-BE49-F238E27FC236}">
                <a16:creationId xmlns:a16="http://schemas.microsoft.com/office/drawing/2014/main" id="{089AD0D5-24A7-8362-9561-5AE8A55A184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348936">
            <a:off x="5473029" y="2403460"/>
            <a:ext cx="2954661" cy="2939210"/>
          </a:xfrm>
          <a:prstGeom prst="rect">
            <a:avLst/>
          </a:prstGeom>
        </p:spPr>
      </p:pic>
      <p:pic>
        <p:nvPicPr>
          <p:cNvPr id="47" name="PostIt" descr="A yellow post-it note&#10;&#10;AI-generated content may be incorrect.">
            <a:extLst>
              <a:ext uri="{FF2B5EF4-FFF2-40B4-BE49-F238E27FC236}">
                <a16:creationId xmlns:a16="http://schemas.microsoft.com/office/drawing/2014/main" id="{4E5B7F66-8C72-0B9A-9946-FC0878577F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037253">
            <a:off x="200174" y="2582660"/>
            <a:ext cx="3305945" cy="3285475"/>
          </a:xfrm>
          <a:prstGeom prst="rect">
            <a:avLst/>
          </a:prstGeom>
        </p:spPr>
      </p:pic>
      <p:pic>
        <p:nvPicPr>
          <p:cNvPr id="5" name="PostIt">
            <a:extLst>
              <a:ext uri="{FF2B5EF4-FFF2-40B4-BE49-F238E27FC236}">
                <a16:creationId xmlns:a16="http://schemas.microsoft.com/office/drawing/2014/main" id="{7CA22033-FA6D-3E38-11FE-26E304A597E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86185" y="1777405"/>
            <a:ext cx="2943538" cy="2938390"/>
          </a:xfrm>
          <a:prstGeom prst="rect">
            <a:avLst/>
          </a:prstGeom>
        </p:spPr>
      </p:pic>
      <p:pic>
        <p:nvPicPr>
          <p:cNvPr id="8" name="PostIt 2">
            <a:extLst>
              <a:ext uri="{FF2B5EF4-FFF2-40B4-BE49-F238E27FC236}">
                <a16:creationId xmlns:a16="http://schemas.microsoft.com/office/drawing/2014/main" id="{DCF4DE1E-80BE-F22F-6085-047F684B050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1136416">
            <a:off x="2667182" y="1610174"/>
            <a:ext cx="3720544" cy="3666439"/>
          </a:xfrm>
          <a:prstGeom prst="rect">
            <a:avLst/>
          </a:prstGeom>
        </p:spPr>
      </p:pic>
      <p:pic>
        <p:nvPicPr>
          <p:cNvPr id="24" name="correct 3">
            <a:extLst>
              <a:ext uri="{FF2B5EF4-FFF2-40B4-BE49-F238E27FC236}">
                <a16:creationId xmlns:a16="http://schemas.microsoft.com/office/drawing/2014/main" id="{A4D72684-B0DE-9773-93C9-E4A2C75DBD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689">
            <a:off x="6232901" y="3170780"/>
            <a:ext cx="1457967" cy="1457967"/>
          </a:xfrm>
          <a:prstGeom prst="rect">
            <a:avLst/>
          </a:prstGeom>
        </p:spPr>
      </p:pic>
      <p:pic>
        <p:nvPicPr>
          <p:cNvPr id="46" name="correct 2">
            <a:extLst>
              <a:ext uri="{FF2B5EF4-FFF2-40B4-BE49-F238E27FC236}">
                <a16:creationId xmlns:a16="http://schemas.microsoft.com/office/drawing/2014/main" id="{74A45DD0-3538-D3F9-C003-D801D8DB44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919753">
            <a:off x="3758624" y="2625167"/>
            <a:ext cx="1457967" cy="1457967"/>
          </a:xfrm>
          <a:prstGeom prst="rect">
            <a:avLst/>
          </a:prstGeom>
        </p:spPr>
      </p:pic>
      <p:pic>
        <p:nvPicPr>
          <p:cNvPr id="25" name="wrong 1">
            <a:extLst>
              <a:ext uri="{FF2B5EF4-FFF2-40B4-BE49-F238E27FC236}">
                <a16:creationId xmlns:a16="http://schemas.microsoft.com/office/drawing/2014/main" id="{11F41F7D-49BB-4E84-E663-95BA64DEF9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40558">
            <a:off x="1073923" y="3519355"/>
            <a:ext cx="1457967" cy="1457967"/>
          </a:xfrm>
          <a:prstGeom prst="rect">
            <a:avLst/>
          </a:prstGeom>
        </p:spPr>
      </p:pic>
      <p:pic>
        <p:nvPicPr>
          <p:cNvPr id="27" name="wrong 4">
            <a:extLst>
              <a:ext uri="{FF2B5EF4-FFF2-40B4-BE49-F238E27FC236}">
                <a16:creationId xmlns:a16="http://schemas.microsoft.com/office/drawing/2014/main" id="{3E057E42-5F41-8A15-EFE3-FEE0079275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2805">
            <a:off x="9328971" y="2517616"/>
            <a:ext cx="1457967" cy="1457967"/>
          </a:xfrm>
          <a:prstGeom prst="rect">
            <a:avLst/>
          </a:prstGeom>
        </p:spPr>
      </p:pic>
      <p:grpSp>
        <p:nvGrpSpPr>
          <p:cNvPr id="29" name="1">
            <a:extLst>
              <a:ext uri="{FF2B5EF4-FFF2-40B4-BE49-F238E27FC236}">
                <a16:creationId xmlns:a16="http://schemas.microsoft.com/office/drawing/2014/main" id="{C034D8C0-3176-080F-C434-A6FB75A10528}"/>
              </a:ext>
            </a:extLst>
          </p:cNvPr>
          <p:cNvGrpSpPr/>
          <p:nvPr/>
        </p:nvGrpSpPr>
        <p:grpSpPr>
          <a:xfrm rot="357869">
            <a:off x="378915" y="2764755"/>
            <a:ext cx="2881957" cy="2866886"/>
            <a:chOff x="466046" y="1951936"/>
            <a:chExt cx="2881957" cy="2866886"/>
          </a:xfrm>
        </p:grpSpPr>
        <p:pic>
          <p:nvPicPr>
            <p:cNvPr id="30" name="PostIt 1">
              <a:extLst>
                <a:ext uri="{FF2B5EF4-FFF2-40B4-BE49-F238E27FC236}">
                  <a16:creationId xmlns:a16="http://schemas.microsoft.com/office/drawing/2014/main" id="{FE841D96-4FF2-AA83-3C38-248AFE289DF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rot="21242131">
              <a:off x="466046" y="1951936"/>
              <a:ext cx="2881957" cy="2866886"/>
            </a:xfrm>
            <a:prstGeom prst="rect">
              <a:avLst/>
            </a:prstGeom>
          </p:spPr>
        </p:pic>
        <p:sp>
          <p:nvSpPr>
            <p:cNvPr id="31" name="Text 1">
              <a:extLst>
                <a:ext uri="{FF2B5EF4-FFF2-40B4-BE49-F238E27FC236}">
                  <a16:creationId xmlns:a16="http://schemas.microsoft.com/office/drawing/2014/main" id="{C29A5870-292D-47A1-C2DB-07A78B72CCEF}"/>
                </a:ext>
              </a:extLst>
            </p:cNvPr>
            <p:cNvSpPr txBox="1"/>
            <p:nvPr/>
          </p:nvSpPr>
          <p:spPr>
            <a:xfrm rot="21242131">
              <a:off x="600981" y="2915036"/>
              <a:ext cx="2582448" cy="1051772"/>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Believe everything that you hear.</a:t>
              </a:r>
            </a:p>
          </p:txBody>
        </p:sp>
      </p:grpSp>
      <p:grpSp>
        <p:nvGrpSpPr>
          <p:cNvPr id="40" name="4">
            <a:extLst>
              <a:ext uri="{FF2B5EF4-FFF2-40B4-BE49-F238E27FC236}">
                <a16:creationId xmlns:a16="http://schemas.microsoft.com/office/drawing/2014/main" id="{4BE45841-D3E0-E5E0-8F49-10BB218B9164}"/>
              </a:ext>
            </a:extLst>
          </p:cNvPr>
          <p:cNvGrpSpPr>
            <a:grpSpLocks noChangeAspect="1"/>
          </p:cNvGrpSpPr>
          <p:nvPr/>
        </p:nvGrpSpPr>
        <p:grpSpPr>
          <a:xfrm>
            <a:off x="8534368" y="1602702"/>
            <a:ext cx="2923689" cy="2918575"/>
            <a:chOff x="8234387" y="3091501"/>
            <a:chExt cx="2923689" cy="2918575"/>
          </a:xfrm>
        </p:grpSpPr>
        <p:pic>
          <p:nvPicPr>
            <p:cNvPr id="41" name="PostIt 4">
              <a:extLst>
                <a:ext uri="{FF2B5EF4-FFF2-40B4-BE49-F238E27FC236}">
                  <a16:creationId xmlns:a16="http://schemas.microsoft.com/office/drawing/2014/main" id="{1E157094-0DA3-C729-8B21-36A5C7509457}"/>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rot="21268749">
              <a:off x="8234387" y="3091501"/>
              <a:ext cx="2923689" cy="2918575"/>
            </a:xfrm>
            <a:prstGeom prst="rect">
              <a:avLst/>
            </a:prstGeom>
          </p:spPr>
        </p:pic>
        <p:sp>
          <p:nvSpPr>
            <p:cNvPr id="42" name="Text 4">
              <a:extLst>
                <a:ext uri="{FF2B5EF4-FFF2-40B4-BE49-F238E27FC236}">
                  <a16:creationId xmlns:a16="http://schemas.microsoft.com/office/drawing/2014/main" id="{3B247904-BE39-10E6-DF79-C2A461C3E72F}"/>
                </a:ext>
              </a:extLst>
            </p:cNvPr>
            <p:cNvSpPr txBox="1"/>
            <p:nvPr/>
          </p:nvSpPr>
          <p:spPr>
            <a:xfrm rot="21301496">
              <a:off x="8498739" y="4044994"/>
              <a:ext cx="2370137" cy="1051772"/>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Repeat what you see online.</a:t>
              </a:r>
              <a:endParaRPr lang="en-GB" sz="20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37" name="3">
            <a:extLst>
              <a:ext uri="{FF2B5EF4-FFF2-40B4-BE49-F238E27FC236}">
                <a16:creationId xmlns:a16="http://schemas.microsoft.com/office/drawing/2014/main" id="{1A54E719-A92A-8B53-4BC3-3B065186C580}"/>
              </a:ext>
            </a:extLst>
          </p:cNvPr>
          <p:cNvGrpSpPr/>
          <p:nvPr/>
        </p:nvGrpSpPr>
        <p:grpSpPr>
          <a:xfrm rot="173214">
            <a:off x="5316941" y="2074155"/>
            <a:ext cx="3409941" cy="3388828"/>
            <a:chOff x="5655020" y="1219723"/>
            <a:chExt cx="3409941" cy="3241982"/>
          </a:xfrm>
        </p:grpSpPr>
        <p:pic>
          <p:nvPicPr>
            <p:cNvPr id="38" name="PostIt 3">
              <a:extLst>
                <a:ext uri="{FF2B5EF4-FFF2-40B4-BE49-F238E27FC236}">
                  <a16:creationId xmlns:a16="http://schemas.microsoft.com/office/drawing/2014/main" id="{01FD9EC3-344E-B9A6-B5CF-78CA4C186D7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rot="21135346">
              <a:off x="5655020" y="1219723"/>
              <a:ext cx="3409941" cy="3241982"/>
            </a:xfrm>
            <a:prstGeom prst="rect">
              <a:avLst/>
            </a:prstGeom>
          </p:spPr>
        </p:pic>
        <p:sp>
          <p:nvSpPr>
            <p:cNvPr id="39" name="Text 3">
              <a:extLst>
                <a:ext uri="{FF2B5EF4-FFF2-40B4-BE49-F238E27FC236}">
                  <a16:creationId xmlns:a16="http://schemas.microsoft.com/office/drawing/2014/main" id="{1980E5F8-CB38-36D2-CAE1-DD35E36D3EF3}"/>
                </a:ext>
              </a:extLst>
            </p:cNvPr>
            <p:cNvSpPr txBox="1"/>
            <p:nvPr/>
          </p:nvSpPr>
          <p:spPr>
            <a:xfrm rot="96837">
              <a:off x="6128492" y="2192945"/>
              <a:ext cx="2381883" cy="130063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Avoid generalising from statistics.</a:t>
              </a:r>
              <a:endParaRPr lang="en-GB" sz="20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grpSp>
        <p:nvGrpSpPr>
          <p:cNvPr id="34" name="2">
            <a:extLst>
              <a:ext uri="{FF2B5EF4-FFF2-40B4-BE49-F238E27FC236}">
                <a16:creationId xmlns:a16="http://schemas.microsoft.com/office/drawing/2014/main" id="{4445F8FC-F459-92B0-A19C-ACE8F6D6465C}"/>
              </a:ext>
            </a:extLst>
          </p:cNvPr>
          <p:cNvGrpSpPr/>
          <p:nvPr/>
        </p:nvGrpSpPr>
        <p:grpSpPr>
          <a:xfrm rot="21364499">
            <a:off x="2943177" y="1914786"/>
            <a:ext cx="3205241" cy="3050176"/>
            <a:chOff x="3032112" y="3039781"/>
            <a:chExt cx="3205241" cy="3050176"/>
          </a:xfrm>
        </p:grpSpPr>
        <p:pic>
          <p:nvPicPr>
            <p:cNvPr id="35" name="PostIt 2">
              <a:extLst>
                <a:ext uri="{FF2B5EF4-FFF2-40B4-BE49-F238E27FC236}">
                  <a16:creationId xmlns:a16="http://schemas.microsoft.com/office/drawing/2014/main" id="{3183C504-BB14-5687-9D8E-12E46E338702}"/>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rot="21317046">
              <a:off x="3032112" y="3039781"/>
              <a:ext cx="3205241" cy="3050176"/>
            </a:xfrm>
            <a:prstGeom prst="rect">
              <a:avLst/>
            </a:prstGeom>
          </p:spPr>
        </p:pic>
        <p:sp>
          <p:nvSpPr>
            <p:cNvPr id="36" name="Text 2">
              <a:extLst>
                <a:ext uri="{FF2B5EF4-FFF2-40B4-BE49-F238E27FC236}">
                  <a16:creationId xmlns:a16="http://schemas.microsoft.com/office/drawing/2014/main" id="{71E61503-CE5F-A7A4-780C-3565BE41D273}"/>
                </a:ext>
              </a:extLst>
            </p:cNvPr>
            <p:cNvSpPr txBox="1"/>
            <p:nvPr/>
          </p:nvSpPr>
          <p:spPr>
            <a:xfrm rot="21586990">
              <a:off x="3275169" y="3869699"/>
              <a:ext cx="2739402" cy="1359548"/>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GB" sz="2000" noProof="0" dirty="0">
                  <a:solidFill>
                    <a:srgbClr val="40474F"/>
                  </a:solidFill>
                  <a:latin typeface="Arial" panose="020B0604020202020204" pitchFamily="34" charset="0"/>
                  <a:cs typeface="Arial" panose="020B0604020202020204" pitchFamily="34" charset="0"/>
                </a:rPr>
                <a:t>Check your assumptions</a:t>
              </a:r>
              <a:br>
                <a:rPr lang="en-GB" sz="2000" noProof="0" dirty="0">
                  <a:solidFill>
                    <a:srgbClr val="40474F"/>
                  </a:solidFill>
                  <a:latin typeface="Arial" panose="020B0604020202020204" pitchFamily="34" charset="0"/>
                  <a:cs typeface="Arial" panose="020B0604020202020204" pitchFamily="34" charset="0"/>
                </a:rPr>
              </a:br>
              <a:r>
                <a:rPr lang="en-GB" sz="2000" noProof="0" dirty="0">
                  <a:solidFill>
                    <a:srgbClr val="40474F"/>
                  </a:solidFill>
                  <a:latin typeface="Arial" panose="020B0604020202020204" pitchFamily="34" charset="0"/>
                  <a:cs typeface="Arial" panose="020B0604020202020204" pitchFamily="34" charset="0"/>
                </a:rPr>
                <a:t>with evidence.</a:t>
              </a:r>
              <a:endParaRPr lang="en-GB" sz="2000" noProof="0" dirty="0">
                <a:solidFill>
                  <a:srgbClr val="40474F"/>
                </a:solidFill>
                <a:latin typeface="Arial" panose="020B0604020202020204" pitchFamily="34" charset="0"/>
                <a:ea typeface="Calibri" panose="020F0502020204030204"/>
                <a:cs typeface="Arial" panose="020B0604020202020204" pitchFamily="34" charset="0"/>
              </a:endParaRPr>
            </a:p>
          </p:txBody>
        </p:sp>
      </p:grpSp>
      <p:pic>
        <p:nvPicPr>
          <p:cNvPr id="48" name="Paper">
            <a:extLst>
              <a:ext uri="{FF2B5EF4-FFF2-40B4-BE49-F238E27FC236}">
                <a16:creationId xmlns:a16="http://schemas.microsoft.com/office/drawing/2014/main" id="{965C50F9-5406-F06B-AE2C-53649E517206}"/>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rot="21006749">
            <a:off x="6206518" y="4920846"/>
            <a:ext cx="4891130" cy="6475134"/>
          </a:xfrm>
          <a:prstGeom prst="rect">
            <a:avLst/>
          </a:prstGeom>
        </p:spPr>
      </p:pic>
      <p:pic>
        <p:nvPicPr>
          <p:cNvPr id="2" name="Click Answer">
            <a:extLst>
              <a:ext uri="{FF2B5EF4-FFF2-40B4-BE49-F238E27FC236}">
                <a16:creationId xmlns:a16="http://schemas.microsoft.com/office/drawing/2014/main" id="{9A1AB2DE-18AC-1D32-1A6F-F015955D0FF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rot="21025417">
            <a:off x="6958908" y="5680180"/>
            <a:ext cx="2310970" cy="792332"/>
          </a:xfrm>
          <a:prstGeom prst="rect">
            <a:avLst/>
          </a:prstGeom>
        </p:spPr>
      </p:pic>
      <p:pic>
        <p:nvPicPr>
          <p:cNvPr id="51" name="Paper Clip" descr="A close up of a paper clip&#10;&#10;AI-generated content may be incorrect.">
            <a:extLst>
              <a:ext uri="{FF2B5EF4-FFF2-40B4-BE49-F238E27FC236}">
                <a16:creationId xmlns:a16="http://schemas.microsoft.com/office/drawing/2014/main" id="{DF1EAE68-9EB1-E44C-3A44-4F4A2413BE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3675361" y="5003803"/>
            <a:ext cx="809029" cy="932400"/>
          </a:xfrm>
          <a:prstGeom prst="rect">
            <a:avLst/>
          </a:prstGeom>
        </p:spPr>
      </p:pic>
    </p:spTree>
    <p:extLst>
      <p:ext uri="{BB962C8B-B14F-4D97-AF65-F5344CB8AC3E}">
        <p14:creationId xmlns:p14="http://schemas.microsoft.com/office/powerpoint/2010/main" val="421582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6" restart="whenNotActive" fill="hold" evtFilter="cancelBubble" nodeType="interactiveSeq">
                <p:stCondLst>
                  <p:cond evt="onClick" delay="0">
                    <p:tgtEl>
                      <p:spTgt spid="3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ster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ection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ster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ection Slid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Master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ster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ection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C38C6717DC4ABB58B3793ED8AEE6" ma:contentTypeVersion="18" ma:contentTypeDescription="Create a new document." ma:contentTypeScope="" ma:versionID="b7a1b9a2e7e1845ac1d480fa9771922c">
  <xsd:schema xmlns:xsd="http://www.w3.org/2001/XMLSchema" xmlns:xs="http://www.w3.org/2001/XMLSchema" xmlns:p="http://schemas.microsoft.com/office/2006/metadata/properties" xmlns:ns2="371cd39a-e1db-4a72-b249-b3ba5ea0da82" xmlns:ns3="aae424a7-c6f0-4010-991a-cfdcb3c81a1b" targetNamespace="http://schemas.microsoft.com/office/2006/metadata/properties" ma:root="true" ma:fieldsID="2adaf43a57595823f69632588259a30c" ns2:_="" ns3:_="">
    <xsd:import namespace="371cd39a-e1db-4a72-b249-b3ba5ea0da82"/>
    <xsd:import namespace="aae424a7-c6f0-4010-991a-cfdcb3c81a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cd39a-e1db-4a72-b249-b3ba5ea0da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5c3073a8-4420-4c26-bab5-097aab7dd5e5}" ma:internalName="TaxCatchAll" ma:showField="CatchAllData" ma:web="371cd39a-e1db-4a72-b249-b3ba5ea0da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e424a7-c6f0-4010-991a-cfdcb3c81a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42fb91-79a5-4b93-8a08-4d9fe80d6a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e424a7-c6f0-4010-991a-cfdcb3c81a1b">
      <Terms xmlns="http://schemas.microsoft.com/office/infopath/2007/PartnerControls"/>
    </lcf76f155ced4ddcb4097134ff3c332f>
    <TaxCatchAll xmlns="371cd39a-e1db-4a72-b249-b3ba5ea0da82" xsi:nil="true"/>
  </documentManagement>
</p:properties>
</file>

<file path=customXml/itemProps1.xml><?xml version="1.0" encoding="utf-8"?>
<ds:datastoreItem xmlns:ds="http://schemas.openxmlformats.org/officeDocument/2006/customXml" ds:itemID="{2C27AF65-90E7-4C26-9F4F-16CC7FD1CCA6}"/>
</file>

<file path=customXml/itemProps2.xml><?xml version="1.0" encoding="utf-8"?>
<ds:datastoreItem xmlns:ds="http://schemas.openxmlformats.org/officeDocument/2006/customXml" ds:itemID="{4E9FF072-D383-4E41-995E-F3222B1A2C76}">
  <ds:schemaRefs>
    <ds:schemaRef ds:uri="http://schemas.microsoft.com/sharepoint/v3/contenttype/forms"/>
  </ds:schemaRefs>
</ds:datastoreItem>
</file>

<file path=customXml/itemProps3.xml><?xml version="1.0" encoding="utf-8"?>
<ds:datastoreItem xmlns:ds="http://schemas.openxmlformats.org/officeDocument/2006/customXml" ds:itemID="{8EF9CCF4-8EAE-43A6-A1F7-C61634ACC824}">
  <ds:schemaRefs>
    <ds:schemaRef ds:uri="http://www.w3.org/XML/1998/namespace"/>
    <ds:schemaRef ds:uri="4d4ba84b-2cd7-44ba-af4f-114c7844ae9c"/>
    <ds:schemaRef ds:uri="http://schemas.microsoft.com/office/2006/documentManagement/types"/>
    <ds:schemaRef ds:uri="http://purl.org/dc/terms/"/>
    <ds:schemaRef ds:uri="http://purl.org/dc/dcmitype/"/>
    <ds:schemaRef ds:uri="http://purl.org/dc/elements/1.1/"/>
    <ds:schemaRef ds:uri="7c9305d7-1678-409e-a988-999355e8c416"/>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112</TotalTime>
  <Words>6008</Words>
  <Application>Microsoft Macintosh PowerPoint</Application>
  <PresentationFormat>Widescreen</PresentationFormat>
  <Paragraphs>519</Paragraphs>
  <Slides>25</Slides>
  <Notes>25</Notes>
  <HiddenSlides>6</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25</vt:i4>
      </vt:variant>
    </vt:vector>
  </HeadingPairs>
  <TitlesOfParts>
    <vt:vector size="45" baseType="lpstr">
      <vt:lpstr>Arial</vt:lpstr>
      <vt:lpstr>Arial Narrow</vt:lpstr>
      <vt:lpstr>Helvetica</vt:lpstr>
      <vt:lpstr>Interface</vt:lpstr>
      <vt:lpstr>Segoe UI</vt:lpstr>
      <vt:lpstr>Univers Condensed</vt:lpstr>
      <vt:lpstr>Cover Slide</vt:lpstr>
      <vt:lpstr>Master 1</vt:lpstr>
      <vt:lpstr>Section Slide 1</vt:lpstr>
      <vt:lpstr>Master 2</vt:lpstr>
      <vt:lpstr>Section Slide 2</vt:lpstr>
      <vt:lpstr>Master 3</vt:lpstr>
      <vt:lpstr>Section Slide 3</vt:lpstr>
      <vt:lpstr>Master 4</vt:lpstr>
      <vt:lpstr>Section Slide 4</vt:lpstr>
      <vt:lpstr>Master 5</vt:lpstr>
      <vt:lpstr>Section Slide 5</vt:lpstr>
      <vt:lpstr>Master 6</vt:lpstr>
      <vt:lpstr>Section Slide 6</vt:lpstr>
      <vt:lpstr>Master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Holliland</dc:creator>
  <cp:lastModifiedBy>Alice Tyler</cp:lastModifiedBy>
  <cp:revision>40</cp:revision>
  <dcterms:created xsi:type="dcterms:W3CDTF">2022-11-17T12:26:04Z</dcterms:created>
  <dcterms:modified xsi:type="dcterms:W3CDTF">2025-03-13T18:38:54Z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0x0101003A7BC38C6717DC4ABB58B3793ED8AEE6</vt:lpwstr>
  </property>
  <property fmtid="{D5CDD505-2E9C-101B-9397-08002B2CF9AE}" pid="3" name="MSIP_Label_39b32134-930b-47a0-ae68-920ef1df7e99_Enabled">
    <vt:lpwstr>true</vt:lpwstr>
  </property>
  <property fmtid="{D5CDD505-2E9C-101B-9397-08002B2CF9AE}" pid="4" name="MSIP_Label_39b32134-930b-47a0-ae68-920ef1df7e99_SetDate">
    <vt:lpwstr>2024-01-16T16:30:10Z</vt:lpwstr>
  </property>
  <property fmtid="{D5CDD505-2E9C-101B-9397-08002B2CF9AE}" pid="5" name="MSIP_Label_39b32134-930b-47a0-ae68-920ef1df7e99_Method">
    <vt:lpwstr>Privileged</vt:lpwstr>
  </property>
  <property fmtid="{D5CDD505-2E9C-101B-9397-08002B2CF9AE}" pid="6" name="MSIP_Label_39b32134-930b-47a0-ae68-920ef1df7e99_Name">
    <vt:lpwstr>Public</vt:lpwstr>
  </property>
  <property fmtid="{D5CDD505-2E9C-101B-9397-08002B2CF9AE}" pid="7" name="MSIP_Label_39b32134-930b-47a0-ae68-920ef1df7e99_SiteId">
    <vt:lpwstr>31fa3fc8-0d67-4b00-8f5a-3a9a69c281b8</vt:lpwstr>
  </property>
  <property fmtid="{D5CDD505-2E9C-101B-9397-08002B2CF9AE}" pid="8" name="MSIP_Label_39b32134-930b-47a0-ae68-920ef1df7e99_ActionId">
    <vt:lpwstr>85d9492c-6973-4898-b059-4cb7cc8566ab</vt:lpwstr>
  </property>
  <property fmtid="{D5CDD505-2E9C-101B-9397-08002B2CF9AE}" pid="9" name="MSIP_Label_39b32134-930b-47a0-ae68-920ef1df7e99_ContentBits">
    <vt:lpwstr>2</vt:lpwstr>
  </property>
  <property fmtid="{D5CDD505-2E9C-101B-9397-08002B2CF9AE}" pid="10" name="ClassificationContentMarkingFooterLocations">
    <vt:lpwstr>Cover Slide:3\Master 1:4\Master 2:5\Master 3:3\Master 4:4\Master 5:4\Master 6:4\Master 7:4</vt:lpwstr>
  </property>
  <property fmtid="{D5CDD505-2E9C-101B-9397-08002B2CF9AE}" pid="11" name="ClassificationContentMarkingFooterText">
    <vt:lpwstr>Sensitivity: Public</vt:lpwstr>
  </property>
  <property fmtid="{D5CDD505-2E9C-101B-9397-08002B2CF9AE}" pid="12" name="MediaServiceImageTags">
    <vt:lpwstr/>
  </property>
  <property fmtid="{D5CDD505-2E9C-101B-9397-08002B2CF9AE}" pid="13" name="MSIP_Label_1060ba49-85b5-4940-8eba-7262636c4bd4_Enabled">
    <vt:lpwstr>true</vt:lpwstr>
  </property>
  <property fmtid="{D5CDD505-2E9C-101B-9397-08002B2CF9AE}" pid="14" name="MSIP_Label_1060ba49-85b5-4940-8eba-7262636c4bd4_SetDate">
    <vt:lpwstr>2024-08-30T13:32:58Z</vt:lpwstr>
  </property>
  <property fmtid="{D5CDD505-2E9C-101B-9397-08002B2CF9AE}" pid="15" name="MSIP_Label_1060ba49-85b5-4940-8eba-7262636c4bd4_Method">
    <vt:lpwstr>Standard</vt:lpwstr>
  </property>
  <property fmtid="{D5CDD505-2E9C-101B-9397-08002B2CF9AE}" pid="16" name="MSIP_Label_1060ba49-85b5-4940-8eba-7262636c4bd4_Name">
    <vt:lpwstr>M365 Sensitivity Label</vt:lpwstr>
  </property>
  <property fmtid="{D5CDD505-2E9C-101B-9397-08002B2CF9AE}" pid="17" name="MSIP_Label_1060ba49-85b5-4940-8eba-7262636c4bd4_SiteId">
    <vt:lpwstr>6015290b-b796-4db2-9179-ecd5c9b3739d</vt:lpwstr>
  </property>
  <property fmtid="{D5CDD505-2E9C-101B-9397-08002B2CF9AE}" pid="18" name="MSIP_Label_1060ba49-85b5-4940-8eba-7262636c4bd4_ActionId">
    <vt:lpwstr>d563d08f-6fd7-4aba-83d0-7196224300b5</vt:lpwstr>
  </property>
  <property fmtid="{D5CDD505-2E9C-101B-9397-08002B2CF9AE}" pid="19" name="MSIP_Label_1060ba49-85b5-4940-8eba-7262636c4bd4_ContentBits">
    <vt:lpwstr>0</vt:lpwstr>
  </property>
</Properties>
</file>