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1.jpg" ContentType="image/jpg"/>
  <Override PartName="/ppt/media/image42.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67.jpg" ContentType="image/jp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Lst>
  <p:notesMasterIdLst>
    <p:notesMasterId r:id="rId33"/>
  </p:notesMasterIdLst>
  <p:sldIdLst>
    <p:sldId id="256" r:id="rId4"/>
    <p:sldId id="258" r:id="rId5"/>
    <p:sldId id="278" r:id="rId6"/>
    <p:sldId id="259" r:id="rId7"/>
    <p:sldId id="279" r:id="rId8"/>
    <p:sldId id="289" r:id="rId9"/>
    <p:sldId id="280" r:id="rId10"/>
    <p:sldId id="286" r:id="rId11"/>
    <p:sldId id="290" r:id="rId12"/>
    <p:sldId id="281" r:id="rId13"/>
    <p:sldId id="287" r:id="rId14"/>
    <p:sldId id="282" r:id="rId15"/>
    <p:sldId id="291" r:id="rId16"/>
    <p:sldId id="269" r:id="rId17"/>
    <p:sldId id="292" r:id="rId18"/>
    <p:sldId id="293" r:id="rId19"/>
    <p:sldId id="294" r:id="rId20"/>
    <p:sldId id="295" r:id="rId21"/>
    <p:sldId id="296" r:id="rId22"/>
    <p:sldId id="297" r:id="rId23"/>
    <p:sldId id="276" r:id="rId24"/>
    <p:sldId id="298" r:id="rId25"/>
    <p:sldId id="299" r:id="rId26"/>
    <p:sldId id="300" r:id="rId27"/>
    <p:sldId id="301" r:id="rId28"/>
    <p:sldId id="302" r:id="rId29"/>
    <p:sldId id="288" r:id="rId30"/>
    <p:sldId id="283" r:id="rId31"/>
    <p:sldId id="284" r:id="rId32"/>
  </p:sldIdLst>
  <p:sldSz cx="16256000" cy="9144000"/>
  <p:notesSz cx="16256000" cy="9144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3722D8-376F-608B-8EB3-DC4CB6810B64}" name="Hannah McNeill" initials="HM" userId="S::hannah.mcneill@blackbaud.me::8a4df648-971e-469e-8805-549c5d0753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toine Cutayar" initials="AC" lastIdx="3" clrIdx="0">
    <p:extLst>
      <p:ext uri="{19B8F6BF-5375-455C-9EA6-DF929625EA0E}">
        <p15:presenceInfo xmlns:p15="http://schemas.microsoft.com/office/powerpoint/2012/main" userId="S::antoine.cutayar@leadingedgeaviation.com::03074f75-aba8-4f39-886f-51d06be96b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4D52"/>
    <a:srgbClr val="BE0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C6C5F4-1BA9-AE4A-95F1-EDCA4D0521E9}" v="6" dt="2026-10-14T16:28:43.40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63"/>
    <p:restoredTop sz="83583"/>
  </p:normalViewPr>
  <p:slideViewPr>
    <p:cSldViewPr>
      <p:cViewPr varScale="1">
        <p:scale>
          <a:sx n="87" d="100"/>
          <a:sy n="87" d="100"/>
        </p:scale>
        <p:origin x="640" y="192"/>
      </p:cViewPr>
      <p:guideLst>
        <p:guide orient="horz" pos="2880"/>
        <p:guide pos="219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6/11/relationships/changesInfo" Target="changesInfos/changesInfo1.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Fiona (Capita Public Service)" userId="4b317613-1b57-4a6d-8a89-6faeb2aae470" providerId="ADAL" clId="{1CC3337B-D612-5A01-9C84-08A3A2F893B4}"/>
    <pc:docChg chg="undo custSel modSld modMainMaster">
      <pc:chgData name="Wilkinson, Fiona (Capita Public Service)" userId="4b317613-1b57-4a6d-8a89-6faeb2aae470" providerId="ADAL" clId="{1CC3337B-D612-5A01-9C84-08A3A2F893B4}" dt="2026-10-14T16:28:43.406" v="21" actId="167"/>
      <pc:docMkLst>
        <pc:docMk/>
      </pc:docMkLst>
      <pc:sldChg chg="addSp delSp modSp mod">
        <pc:chgData name="Wilkinson, Fiona (Capita Public Service)" userId="4b317613-1b57-4a6d-8a89-6faeb2aae470" providerId="ADAL" clId="{1CC3337B-D612-5A01-9C84-08A3A2F893B4}" dt="2026-10-14T16:08:43.255" v="8" actId="14100"/>
        <pc:sldMkLst>
          <pc:docMk/>
          <pc:sldMk cId="0" sldId="256"/>
        </pc:sldMkLst>
        <pc:picChg chg="del">
          <ac:chgData name="Wilkinson, Fiona (Capita Public Service)" userId="4b317613-1b57-4a6d-8a89-6faeb2aae470" providerId="ADAL" clId="{1CC3337B-D612-5A01-9C84-08A3A2F893B4}" dt="2026-10-14T16:08:32.902" v="4" actId="478"/>
          <ac:picMkLst>
            <pc:docMk/>
            <pc:sldMk cId="0" sldId="256"/>
            <ac:picMk id="5" creationId="{ADEFA6FE-EA71-A265-B05A-9EDFF05736D1}"/>
          </ac:picMkLst>
        </pc:picChg>
        <pc:picChg chg="add mod">
          <ac:chgData name="Wilkinson, Fiona (Capita Public Service)" userId="4b317613-1b57-4a6d-8a89-6faeb2aae470" providerId="ADAL" clId="{1CC3337B-D612-5A01-9C84-08A3A2F893B4}" dt="2026-10-14T16:08:43.255" v="8" actId="14100"/>
          <ac:picMkLst>
            <pc:docMk/>
            <pc:sldMk cId="0" sldId="256"/>
            <ac:picMk id="6" creationId="{BBA0827E-6B99-D8C4-CDD9-15B46A18D85F}"/>
          </ac:picMkLst>
        </pc:picChg>
      </pc:sldChg>
      <pc:sldChg chg="addSp delSp modSp mod">
        <pc:chgData name="Wilkinson, Fiona (Capita Public Service)" userId="4b317613-1b57-4a6d-8a89-6faeb2aae470" providerId="ADAL" clId="{1CC3337B-D612-5A01-9C84-08A3A2F893B4}" dt="2026-10-14T16:28:26.313" v="18" actId="478"/>
        <pc:sldMkLst>
          <pc:docMk/>
          <pc:sldMk cId="3818359159" sldId="286"/>
        </pc:sldMkLst>
        <pc:picChg chg="add del mod">
          <ac:chgData name="Wilkinson, Fiona (Capita Public Service)" userId="4b317613-1b57-4a6d-8a89-6faeb2aae470" providerId="ADAL" clId="{1CC3337B-D612-5A01-9C84-08A3A2F893B4}" dt="2026-10-14T16:28:26.313" v="18" actId="478"/>
          <ac:picMkLst>
            <pc:docMk/>
            <pc:sldMk cId="3818359159" sldId="286"/>
            <ac:picMk id="7" creationId="{9B14279A-264D-DFB8-1BFD-703C8DFE6FF4}"/>
          </ac:picMkLst>
        </pc:picChg>
      </pc:sldChg>
      <pc:sldMasterChg chg="modSldLayout">
        <pc:chgData name="Wilkinson, Fiona (Capita Public Service)" userId="4b317613-1b57-4a6d-8a89-6faeb2aae470" providerId="ADAL" clId="{1CC3337B-D612-5A01-9C84-08A3A2F893B4}" dt="2026-10-14T16:28:43.406" v="21" actId="167"/>
        <pc:sldMasterMkLst>
          <pc:docMk/>
          <pc:sldMasterMk cId="0" sldId="2147483648"/>
        </pc:sldMasterMkLst>
        <pc:sldLayoutChg chg="addSp delSp mod">
          <pc:chgData name="Wilkinson, Fiona (Capita Public Service)" userId="4b317613-1b57-4a6d-8a89-6faeb2aae470" providerId="ADAL" clId="{1CC3337B-D612-5A01-9C84-08A3A2F893B4}" dt="2026-10-14T16:01:17.192" v="3" actId="478"/>
          <pc:sldLayoutMkLst>
            <pc:docMk/>
            <pc:sldMasterMk cId="0" sldId="2147483648"/>
            <pc:sldLayoutMk cId="0" sldId="2147483662"/>
          </pc:sldLayoutMkLst>
          <pc:spChg chg="add del">
            <ac:chgData name="Wilkinson, Fiona (Capita Public Service)" userId="4b317613-1b57-4a6d-8a89-6faeb2aae470" providerId="ADAL" clId="{1CC3337B-D612-5A01-9C84-08A3A2F893B4}" dt="2026-10-14T16:01:17.192" v="3" actId="478"/>
            <ac:spMkLst>
              <pc:docMk/>
              <pc:sldMasterMk cId="0" sldId="2147483648"/>
              <pc:sldLayoutMk cId="0" sldId="2147483662"/>
              <ac:spMk id="9" creationId="{26BA64F0-7843-FA09-E4B9-595C93E43073}"/>
            </ac:spMkLst>
          </pc:spChg>
          <pc:picChg chg="add del">
            <ac:chgData name="Wilkinson, Fiona (Capita Public Service)" userId="4b317613-1b57-4a6d-8a89-6faeb2aae470" providerId="ADAL" clId="{1CC3337B-D612-5A01-9C84-08A3A2F893B4}" dt="2026-10-14T16:01:16.811" v="2" actId="478"/>
            <ac:picMkLst>
              <pc:docMk/>
              <pc:sldMasterMk cId="0" sldId="2147483648"/>
              <pc:sldLayoutMk cId="0" sldId="2147483662"/>
              <ac:picMk id="10" creationId="{BEFC74B1-D365-C4D0-3A57-D0642B16FD91}"/>
            </ac:picMkLst>
          </pc:picChg>
        </pc:sldLayoutChg>
        <pc:sldLayoutChg chg="addSp delSp modSp mod">
          <pc:chgData name="Wilkinson, Fiona (Capita Public Service)" userId="4b317613-1b57-4a6d-8a89-6faeb2aae470" providerId="ADAL" clId="{1CC3337B-D612-5A01-9C84-08A3A2F893B4}" dt="2026-10-14T16:28:43.406" v="21" actId="167"/>
          <pc:sldLayoutMkLst>
            <pc:docMk/>
            <pc:sldMasterMk cId="0" sldId="2147483648"/>
            <pc:sldLayoutMk cId="299664518" sldId="2147483668"/>
          </pc:sldLayoutMkLst>
          <pc:picChg chg="del">
            <ac:chgData name="Wilkinson, Fiona (Capita Public Service)" userId="4b317613-1b57-4a6d-8a89-6faeb2aae470" providerId="ADAL" clId="{1CC3337B-D612-5A01-9C84-08A3A2F893B4}" dt="2026-10-14T16:28:35.047" v="19" actId="478"/>
            <ac:picMkLst>
              <pc:docMk/>
              <pc:sldMasterMk cId="0" sldId="2147483648"/>
              <pc:sldLayoutMk cId="299664518" sldId="2147483668"/>
              <ac:picMk id="2" creationId="{7C60B32B-624A-5E40-36DD-95043FF5818F}"/>
            </ac:picMkLst>
          </pc:picChg>
          <pc:picChg chg="add mod">
            <ac:chgData name="Wilkinson, Fiona (Capita Public Service)" userId="4b317613-1b57-4a6d-8a89-6faeb2aae470" providerId="ADAL" clId="{1CC3337B-D612-5A01-9C84-08A3A2F893B4}" dt="2026-10-14T16:28:43.406" v="21" actId="167"/>
            <ac:picMkLst>
              <pc:docMk/>
              <pc:sldMasterMk cId="0" sldId="2147483648"/>
              <pc:sldLayoutMk cId="299664518" sldId="2147483668"/>
              <ac:picMk id="4" creationId="{D7DF710F-117A-E069-5168-1302FEA5458F}"/>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9207500" y="0"/>
            <a:ext cx="7045325" cy="458788"/>
          </a:xfrm>
          <a:prstGeom prst="rect">
            <a:avLst/>
          </a:prstGeom>
        </p:spPr>
        <p:txBody>
          <a:bodyPr vert="horz" lIns="91440" tIns="45720" rIns="91440" bIns="45720" rtlCol="0"/>
          <a:lstStyle>
            <a:lvl1pPr algn="r">
              <a:defRPr sz="1200"/>
            </a:lvl1pPr>
          </a:lstStyle>
          <a:p>
            <a:fld id="{7CBAEF78-A556-8A47-8F9E-91821057A027}" type="datetimeFigureOut">
              <a:rPr lang="en-US" smtClean="0"/>
              <a:t>10/14/26</a:t>
            </a:fld>
            <a:endParaRPr lang="en-US"/>
          </a:p>
        </p:txBody>
      </p:sp>
      <p:sp>
        <p:nvSpPr>
          <p:cNvPr id="4" name="Slide Image Placeholder 3"/>
          <p:cNvSpPr>
            <a:spLocks noGrp="1" noRot="1" noChangeAspect="1"/>
          </p:cNvSpPr>
          <p:nvPr>
            <p:ph type="sldImg" idx="2"/>
          </p:nvPr>
        </p:nvSpPr>
        <p:spPr>
          <a:xfrm>
            <a:off x="5384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625600" y="4400550"/>
            <a:ext cx="130048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7043738"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9207500" y="8685213"/>
            <a:ext cx="7045325" cy="458787"/>
          </a:xfrm>
          <a:prstGeom prst="rect">
            <a:avLst/>
          </a:prstGeom>
        </p:spPr>
        <p:txBody>
          <a:bodyPr vert="horz" lIns="91440" tIns="45720" rIns="91440" bIns="45720" rtlCol="0" anchor="b"/>
          <a:lstStyle>
            <a:lvl1pPr algn="r">
              <a:defRPr sz="1200"/>
            </a:lvl1pPr>
          </a:lstStyle>
          <a:p>
            <a:fld id="{CBB490B9-B461-1F46-A1F9-A742DC6D3070}" type="slidenum">
              <a:rPr lang="en-US" smtClean="0"/>
              <a:t>‹#›</a:t>
            </a:fld>
            <a:endParaRPr lang="en-US"/>
          </a:p>
        </p:txBody>
      </p:sp>
    </p:spTree>
    <p:extLst>
      <p:ext uri="{BB962C8B-B14F-4D97-AF65-F5344CB8AC3E}">
        <p14:creationId xmlns:p14="http://schemas.microsoft.com/office/powerpoint/2010/main" val="3137354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forces-war-records.co.uk/blog/2015/11/02/remembrance-day--in-the-beginning" TargetMode="External"/><Relationship Id="rId3" Type="http://schemas.openxmlformats.org/officeDocument/2006/relationships/hyperlink" Target="https://en.wikipedia.org/wiki/French_Third_Republic" TargetMode="External"/><Relationship Id="rId7" Type="http://schemas.openxmlformats.org/officeDocument/2006/relationships/hyperlink" Target="https://en.wikipedia.org/wiki/United_States"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Empire_of_Japan" TargetMode="External"/><Relationship Id="rId5" Type="http://schemas.openxmlformats.org/officeDocument/2006/relationships/hyperlink" Target="https://en.wikipedia.org/wiki/Kingdom_of_Italy" TargetMode="External"/><Relationship Id="rId4" Type="http://schemas.openxmlformats.org/officeDocument/2006/relationships/hyperlink" Target="https://en.wikipedia.org/wiki/Russian_Empire" TargetMode="External"/><Relationship Id="rId9" Type="http://schemas.openxmlformats.org/officeDocument/2006/relationships/hyperlink" Target="https://www.iwm.org.uk/history/why-we-wear-poppies-on-remembrance-day#:~:text=She%20campaigned%20to%20make%20the,had%20died%20in%20the%20conflict"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centre-robert-schuman.org/userfiles/files/REPERES%20%E2%80%93%20module%201-1-1%20-%20explanatory%20notes%20%E2%80%93%20World%20War%20I%20casualties%20%E2%80%93%20EN.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ritishlegion.org.uk/get-involved/remembrance/about-remembrance"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metro.co.uk/2021/05/14/london-where-is-the-national-covid-memorial-wall-and-how-long-is-it-14582246/"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BB490B9-B461-1F46-A1F9-A742DC6D3070}" type="slidenum">
              <a:rPr lang="en-US" smtClean="0"/>
              <a:t>4</a:t>
            </a:fld>
            <a:endParaRPr lang="en-US"/>
          </a:p>
        </p:txBody>
      </p:sp>
    </p:spTree>
    <p:extLst>
      <p:ext uri="{BB962C8B-B14F-4D97-AF65-F5344CB8AC3E}">
        <p14:creationId xmlns:p14="http://schemas.microsoft.com/office/powerpoint/2010/main" val="662831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Starter: Which Flower? | 3 minutes | </a:t>
            </a:r>
            <a:r>
              <a:rPr lang="en-GB" i="1" dirty="0">
                <a:solidFill>
                  <a:schemeClr val="dk1"/>
                </a:solidFill>
              </a:rPr>
              <a:t>Hook into lesson and Remembrance topic, emphasis on diversity</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the question: ‘What does each flower represent?’.</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30–60 seconds to discuss with a partner.</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Ask students for their ideas and feedback.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Reveal answers on the board. </a:t>
            </a:r>
          </a:p>
          <a:p>
            <a:pPr marL="457200" lvl="0" indent="-298450" algn="l" rtl="0">
              <a:lnSpc>
                <a:spcPct val="100000"/>
              </a:lnSpc>
              <a:spcBef>
                <a:spcPts val="0"/>
              </a:spcBef>
              <a:spcAft>
                <a:spcPts val="0"/>
              </a:spcAft>
              <a:buClr>
                <a:schemeClr val="dk1"/>
              </a:buClr>
              <a:buSzPts val="1100"/>
              <a:buAutoNum type="arabicPeriod"/>
            </a:pPr>
            <a:r>
              <a:rPr lang="en-GB" b="1" dirty="0">
                <a:solidFill>
                  <a:schemeClr val="dk1"/>
                </a:solidFill>
              </a:rPr>
              <a:t>Explain</a:t>
            </a:r>
            <a:r>
              <a:rPr lang="en-GB" dirty="0">
                <a:solidFill>
                  <a:schemeClr val="dk1"/>
                </a:solidFill>
              </a:rPr>
              <a:t> that the poppy campaign was born in 1921, making and selling artificial poppies to raise money to support ex-servicemen. </a:t>
            </a:r>
            <a:br>
              <a:rPr lang="en-GB" dirty="0">
                <a:solidFill>
                  <a:schemeClr val="dk1"/>
                </a:solidFill>
              </a:rPr>
            </a:br>
            <a:r>
              <a:rPr lang="en-GB" b="1" dirty="0">
                <a:solidFill>
                  <a:schemeClr val="dk1"/>
                </a:solidFill>
              </a:rPr>
              <a:t>Emphasise</a:t>
            </a:r>
            <a:r>
              <a:rPr lang="en-GB" dirty="0">
                <a:solidFill>
                  <a:schemeClr val="dk1"/>
                </a:solidFill>
              </a:rPr>
              <a:t> that although the flowers are different, each of these flowers commemorates those who served and have died in war. These symbols invite us to pause and remember their lives, and the sacrifice they made.</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question: </a:t>
            </a:r>
            <a:r>
              <a:rPr lang="en-GB" dirty="0">
                <a:solidFill>
                  <a:schemeClr val="dk1"/>
                </a:solidFill>
              </a:rPr>
              <a:t>Which flower is the ‘original’ Remembrance flower? (A: the red poppy). Can you explain why the red poppy is a symbol for Remembrance? (A: because red poppies grew out of the battlefields in Flanders, Belgium and France after fighting stopped in World War One).</a:t>
            </a: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 questions: </a:t>
            </a:r>
            <a:r>
              <a:rPr lang="en-GB" dirty="0">
                <a:solidFill>
                  <a:schemeClr val="dk1"/>
                </a:solidFill>
              </a:rPr>
              <a:t>Why do you think there are different colours of flowers to represent different groups? (A: to highlight the sacrifice and contribution of groups that are under-represented). Why might this be important? (A: to honour the lives of those from under-represented communities and bring awareness to their sacrifice). </a:t>
            </a:r>
            <a:r>
              <a:rPr lang="en-GB" b="1" dirty="0">
                <a:solidFill>
                  <a:schemeClr val="dk1"/>
                </a:solidFill>
              </a:rPr>
              <a:t> </a:t>
            </a:r>
            <a:endParaRPr lang="en-GB" b="1"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7</a:t>
            </a:fld>
            <a:endParaRPr lang="en-US"/>
          </a:p>
        </p:txBody>
      </p:sp>
    </p:spTree>
    <p:extLst>
      <p:ext uri="{BB962C8B-B14F-4D97-AF65-F5344CB8AC3E}">
        <p14:creationId xmlns:p14="http://schemas.microsoft.com/office/powerpoint/2010/main" val="1427326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Learning objectives | 1 minute | </a:t>
            </a:r>
            <a:r>
              <a:rPr lang="en-GB" i="1" dirty="0">
                <a:solidFill>
                  <a:schemeClr val="dk1"/>
                </a:solidFill>
              </a:rPr>
              <a:t>Share learning objectives with students</a:t>
            </a:r>
          </a:p>
          <a:p>
            <a:pPr marL="45720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SzPts val="1100"/>
              <a:buAutoNum type="arabicPeriod"/>
            </a:pPr>
            <a:r>
              <a:rPr lang="en-GB" dirty="0">
                <a:solidFill>
                  <a:schemeClr val="dk1"/>
                </a:solidFill>
              </a:rPr>
              <a:t>Read through the slide to share learning objectives with students.</a:t>
            </a:r>
            <a:endParaRPr lang="en-GB" b="1" i="1"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8</a:t>
            </a:fld>
            <a:endParaRPr lang="en-US"/>
          </a:p>
        </p:txBody>
      </p:sp>
    </p:spTree>
    <p:extLst>
      <p:ext uri="{BB962C8B-B14F-4D97-AF65-F5344CB8AC3E}">
        <p14:creationId xmlns:p14="http://schemas.microsoft.com/office/powerpoint/2010/main" val="32735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dirty="0"/>
              <a:t>A world at war</a:t>
            </a:r>
          </a:p>
          <a:p>
            <a:pPr marL="0" lvl="0" indent="0" algn="l" rtl="0">
              <a:lnSpc>
                <a:spcPct val="100000"/>
              </a:lnSpc>
              <a:spcBef>
                <a:spcPts val="0"/>
              </a:spcBef>
              <a:spcAft>
                <a:spcPts val="0"/>
              </a:spcAft>
              <a:buSzPts val="1100"/>
              <a:buNone/>
            </a:pPr>
            <a:r>
              <a:rPr lang="en-GB" dirty="0"/>
              <a:t>Read the information on the slide to students to give them some context on why Remembrance commemorations started and why lots of communities honour those whose lives were lost in war.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9</a:t>
            </a:fld>
            <a:endParaRPr lang="en-US"/>
          </a:p>
        </p:txBody>
      </p:sp>
    </p:spTree>
    <p:extLst>
      <p:ext uri="{BB962C8B-B14F-4D97-AF65-F5344CB8AC3E}">
        <p14:creationId xmlns:p14="http://schemas.microsoft.com/office/powerpoint/2010/main" val="2293129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dirty="0">
                <a:solidFill>
                  <a:schemeClr val="dk1"/>
                </a:solidFill>
                <a:highlight>
                  <a:schemeClr val="lt1"/>
                </a:highlight>
              </a:rPr>
              <a:t>What is Remembrance?</a:t>
            </a:r>
          </a:p>
          <a:p>
            <a:pPr marL="0" lvl="0" indent="0" algn="l" rtl="0">
              <a:lnSpc>
                <a:spcPct val="100000"/>
              </a:lnSpc>
              <a:spcBef>
                <a:spcPts val="0"/>
              </a:spcBef>
              <a:spcAft>
                <a:spcPts val="0"/>
              </a:spcAft>
              <a:buSzPts val="1100"/>
              <a:buNone/>
            </a:pPr>
            <a:r>
              <a:rPr lang="en-GB" dirty="0">
                <a:solidFill>
                  <a:schemeClr val="dk1"/>
                </a:solidFill>
                <a:highlight>
                  <a:schemeClr val="lt1"/>
                </a:highlight>
              </a:rPr>
              <a:t>Read definition of Remembrance: </a:t>
            </a:r>
            <a:r>
              <a:rPr lang="en-GB" dirty="0">
                <a:solidFill>
                  <a:schemeClr val="dk1"/>
                </a:solidFill>
              </a:rPr>
              <a:t>The act of someone remembering and showing respect for someone who has died, or a past event.</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10</a:t>
            </a:fld>
            <a:endParaRPr lang="en-US"/>
          </a:p>
        </p:txBody>
      </p:sp>
    </p:spTree>
    <p:extLst>
      <p:ext uri="{BB962C8B-B14F-4D97-AF65-F5344CB8AC3E}">
        <p14:creationId xmlns:p14="http://schemas.microsoft.com/office/powerpoint/2010/main" val="1309589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 5 minutes | </a:t>
            </a:r>
            <a:r>
              <a:rPr lang="en-GB" i="1" dirty="0">
                <a:solidFill>
                  <a:schemeClr val="dk1"/>
                </a:solidFill>
              </a:rPr>
              <a:t>Introduction to theme, key historical information and definitions</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the key historical timeline:</a:t>
            </a:r>
            <a:br>
              <a:rPr lang="en-GB" dirty="0">
                <a:solidFill>
                  <a:schemeClr val="dk1"/>
                </a:solidFill>
              </a:rPr>
            </a:br>
            <a:r>
              <a:rPr lang="en-GB" dirty="0">
                <a:solidFill>
                  <a:schemeClr val="dk1"/>
                </a:solidFill>
              </a:rPr>
              <a:t>	1. On 11th November 1918, the Allies (United Kingdom, </a:t>
            </a:r>
            <a:r>
              <a:rPr lang="en-GB" dirty="0">
                <a:solidFill>
                  <a:schemeClr val="dk1"/>
                </a:solidFill>
                <a:highlight>
                  <a:srgbClr val="FFFFFF"/>
                </a:highlight>
                <a:uFill>
                  <a:noFill/>
                </a:uFill>
                <a:hlinkClick r:id="rId3">
                  <a:extLst>
                    <a:ext uri="{A12FA001-AC4F-418D-AE19-62706E023703}">
                      <ahyp:hlinkClr xmlns:ahyp="http://schemas.microsoft.com/office/drawing/2018/hyperlinkcolor" val="tx"/>
                    </a:ext>
                  </a:extLst>
                </a:hlinkClick>
              </a:rPr>
              <a:t>France</a:t>
            </a:r>
            <a:r>
              <a:rPr lang="en-GB" dirty="0">
                <a:solidFill>
                  <a:schemeClr val="dk1"/>
                </a:solidFill>
                <a:highlight>
                  <a:srgbClr val="FFFFFF"/>
                </a:highlight>
              </a:rPr>
              <a:t>, </a:t>
            </a:r>
            <a:r>
              <a:rPr lang="en-GB" dirty="0">
                <a:solidFill>
                  <a:schemeClr val="dk1"/>
                </a:solidFill>
                <a:highlight>
                  <a:srgbClr val="FFFFFF"/>
                </a:highlight>
                <a:uFill>
                  <a:noFill/>
                </a:uFill>
                <a:hlinkClick r:id="rId4">
                  <a:extLst>
                    <a:ext uri="{A12FA001-AC4F-418D-AE19-62706E023703}">
                      <ahyp:hlinkClr xmlns:ahyp="http://schemas.microsoft.com/office/drawing/2018/hyperlinkcolor" val="tx"/>
                    </a:ext>
                  </a:extLst>
                </a:hlinkClick>
              </a:rPr>
              <a:t>Russia</a:t>
            </a:r>
            <a:r>
              <a:rPr lang="en-GB" dirty="0">
                <a:solidFill>
                  <a:schemeClr val="dk1"/>
                </a:solidFill>
                <a:highlight>
                  <a:srgbClr val="FFFFFF"/>
                </a:highlight>
              </a:rPr>
              <a:t>, </a:t>
            </a:r>
            <a:r>
              <a:rPr lang="en-GB" dirty="0">
                <a:solidFill>
                  <a:schemeClr val="dk1"/>
                </a:solidFill>
                <a:highlight>
                  <a:srgbClr val="FFFFFF"/>
                </a:highlight>
                <a:uFill>
                  <a:noFill/>
                </a:uFill>
                <a:hlinkClick r:id="rId5">
                  <a:extLst>
                    <a:ext uri="{A12FA001-AC4F-418D-AE19-62706E023703}">
                      <ahyp:hlinkClr xmlns:ahyp="http://schemas.microsoft.com/office/drawing/2018/hyperlinkcolor" val="tx"/>
                    </a:ext>
                  </a:extLst>
                </a:hlinkClick>
              </a:rPr>
              <a:t>Italy</a:t>
            </a:r>
            <a:r>
              <a:rPr lang="en-GB" dirty="0">
                <a:solidFill>
                  <a:schemeClr val="dk1"/>
                </a:solidFill>
                <a:highlight>
                  <a:srgbClr val="FFFFFF"/>
                </a:highlight>
              </a:rPr>
              <a:t>, </a:t>
            </a:r>
            <a:r>
              <a:rPr lang="en-GB" dirty="0">
                <a:solidFill>
                  <a:schemeClr val="dk1"/>
                </a:solidFill>
                <a:highlight>
                  <a:srgbClr val="FFFFFF"/>
                </a:highlight>
                <a:uFill>
                  <a:noFill/>
                </a:uFill>
                <a:hlinkClick r:id="rId6">
                  <a:extLst>
                    <a:ext uri="{A12FA001-AC4F-418D-AE19-62706E023703}">
                      <ahyp:hlinkClr xmlns:ahyp="http://schemas.microsoft.com/office/drawing/2018/hyperlinkcolor" val="tx"/>
                    </a:ext>
                  </a:extLst>
                </a:hlinkClick>
              </a:rPr>
              <a:t>Japan</a:t>
            </a:r>
            <a:r>
              <a:rPr lang="en-GB" dirty="0">
                <a:solidFill>
                  <a:schemeClr val="dk1"/>
                </a:solidFill>
                <a:highlight>
                  <a:srgbClr val="FFFFFF"/>
                </a:highlight>
              </a:rPr>
              <a:t>, and the </a:t>
            </a:r>
            <a:r>
              <a:rPr lang="en-GB" dirty="0">
                <a:solidFill>
                  <a:schemeClr val="dk1"/>
                </a:solidFill>
                <a:highlight>
                  <a:srgbClr val="FFFFFF"/>
                </a:highlight>
                <a:uFill>
                  <a:noFill/>
                </a:uFill>
                <a:hlinkClick r:id="rId7">
                  <a:extLst>
                    <a:ext uri="{A12FA001-AC4F-418D-AE19-62706E023703}">
                      <ahyp:hlinkClr xmlns:ahyp="http://schemas.microsoft.com/office/drawing/2018/hyperlinkcolor" val="tx"/>
                    </a:ext>
                  </a:extLst>
                </a:hlinkClick>
              </a:rPr>
              <a:t>United States</a:t>
            </a:r>
            <a:r>
              <a:rPr lang="en-GB" dirty="0">
                <a:solidFill>
                  <a:schemeClr val="dk1"/>
                </a:solidFill>
              </a:rPr>
              <a:t>) signed the Armistice, an agreement to stop fighting at 11:00am that same day. </a:t>
            </a:r>
            <a:br>
              <a:rPr lang="en-GB" dirty="0">
                <a:solidFill>
                  <a:schemeClr val="dk1"/>
                </a:solidFill>
              </a:rPr>
            </a:br>
            <a:r>
              <a:rPr lang="en-GB" dirty="0">
                <a:solidFill>
                  <a:schemeClr val="dk1"/>
                </a:solidFill>
              </a:rPr>
              <a:t>	2. Word travelled across the continent within hours, and all fighting stopped and there were huge celebrations in the streets of every country.</a:t>
            </a:r>
            <a:br>
              <a:rPr lang="en-GB" dirty="0">
                <a:solidFill>
                  <a:schemeClr val="dk1"/>
                </a:solidFill>
              </a:rPr>
            </a:br>
            <a:r>
              <a:rPr lang="en-GB" dirty="0">
                <a:solidFill>
                  <a:schemeClr val="dk1"/>
                </a:solidFill>
              </a:rPr>
              <a:t>	</a:t>
            </a:r>
            <a:r>
              <a:rPr lang="en-GB" dirty="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3. On the 11th of November in 1919, King George V held the first of what we now know as Remembrance Day celebrations. This was called Armistice Day which involved the first two-minute silence as a sign of respect and mourning to those who had fallen in the war. </a:t>
            </a:r>
            <a:r>
              <a:rPr lang="en-GB" dirty="0">
                <a:solidFill>
                  <a:schemeClr val="dk1"/>
                </a:solidFill>
                <a:highlight>
                  <a:srgbClr val="FFFFFF"/>
                </a:highligh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
                  </a:ext>
                </a:extLst>
              </a:rPr>
              <a:t>15,000 troops took part; however, many veterans refused to participate in what they saw as a 'militaristic celebration'. (Source:</a:t>
            </a:r>
            <a:r>
              <a:rPr lang="en-GB" dirty="0">
                <a:solidFill>
                  <a:srgbClr val="333333"/>
                </a:solidFill>
                <a:highlight>
                  <a:srgbClr val="FFFFFF"/>
                </a:highligh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
                  </a:ext>
                </a:extLst>
              </a:rPr>
              <a:t> </a:t>
            </a:r>
            <a:r>
              <a:rPr lang="en-GB" u="sng" dirty="0">
                <a:solidFill>
                  <a:schemeClr val="hlink"/>
                </a:solidFill>
                <a:highlight>
                  <a:srgbClr val="FFFFFF"/>
                </a:highlight>
                <a:hlinkClick r:id="rId8"/>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
                  </a:ext>
                </a:extLst>
              </a:rPr>
              <a:t>https://www.forces-war-records.co.uk/blog/2015/11/02/remembrance-day--in-the-beginning</a:t>
            </a:r>
            <a:r>
              <a:rPr lang="en-GB" dirty="0">
                <a:solidFill>
                  <a:srgbClr val="333333"/>
                </a:solidFill>
                <a:highlight>
                  <a:srgbClr val="FFFFFF"/>
                </a:highligh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5"/>
                  </a:ext>
                </a:extLst>
              </a:rPr>
              <a:t>) </a:t>
            </a:r>
            <a:endParaRPr lang="en-GB" dirty="0">
              <a:solidFill>
                <a:srgbClr val="333333"/>
              </a:solidFill>
              <a:highlight>
                <a:srgbClr val="FFFFFF"/>
              </a:highlight>
            </a:endParaRPr>
          </a:p>
          <a:p>
            <a:pPr marL="457200" lvl="0" indent="0" algn="l" rtl="0">
              <a:lnSpc>
                <a:spcPct val="100000"/>
              </a:lnSpc>
              <a:spcBef>
                <a:spcPts val="0"/>
              </a:spcBef>
              <a:spcAft>
                <a:spcPts val="0"/>
              </a:spcAft>
              <a:buSzPts val="1100"/>
              <a:buNone/>
            </a:pPr>
            <a:r>
              <a:rPr lang="en-GB" dirty="0">
                <a:solidFill>
                  <a:srgbClr val="333333"/>
                </a:solidFill>
                <a:highlight>
                  <a:srgbClr val="FFFFFF"/>
                </a:highlight>
              </a:rPr>
              <a:t>	4. In 1920 the permanent structure of the Cenotaph made of </a:t>
            </a:r>
            <a:r>
              <a:rPr lang="en-GB" dirty="0" err="1">
                <a:solidFill>
                  <a:srgbClr val="333333"/>
                </a:solidFill>
                <a:highlight>
                  <a:srgbClr val="FFFFFF"/>
                </a:highlight>
              </a:rPr>
              <a:t>portland</a:t>
            </a:r>
            <a:r>
              <a:rPr lang="en-GB" dirty="0">
                <a:solidFill>
                  <a:srgbClr val="333333"/>
                </a:solidFill>
                <a:highlight>
                  <a:srgbClr val="FFFFFF"/>
                </a:highlight>
              </a:rPr>
              <a:t> stone now in Whitehall in London was built and where the traditional Remembrance parade and silence is held, as it was in 1919. </a:t>
            </a:r>
          </a:p>
          <a:p>
            <a:pPr marL="457200" lvl="0" indent="0" algn="l" rtl="0">
              <a:lnSpc>
                <a:spcPct val="100000"/>
              </a:lnSpc>
              <a:spcBef>
                <a:spcPts val="0"/>
              </a:spcBef>
              <a:spcAft>
                <a:spcPts val="0"/>
              </a:spcAft>
              <a:buSzPts val="1100"/>
              <a:buNone/>
            </a:pPr>
            <a:r>
              <a:rPr lang="en-GB" dirty="0">
                <a:solidFill>
                  <a:srgbClr val="333333"/>
                </a:solidFill>
                <a:highlight>
                  <a:srgbClr val="FFFFFF"/>
                </a:highlight>
              </a:rPr>
              <a:t>5. In 1921 the first artificial poppies were created and sold to give money to ex-service people and their families for their contribution to the war. (Source: </a:t>
            </a:r>
            <a:r>
              <a:rPr lang="en-GB" u="sng" dirty="0">
                <a:solidFill>
                  <a:schemeClr val="hlink"/>
                </a:solidFill>
                <a:highlight>
                  <a:srgbClr val="FFFFFF"/>
                </a:highlight>
                <a:hlinkClick r:id="rId9"/>
              </a:rPr>
              <a:t>https://www.iwm.org.uk/history/why-we-wear-poppies-on-remembrance-day#:~:text=She%20campaigned%20to%20make%20the,had%20died%20in%20the%20conflict</a:t>
            </a:r>
            <a:r>
              <a:rPr lang="en-GB" dirty="0">
                <a:solidFill>
                  <a:srgbClr val="333333"/>
                </a:solidFill>
                <a:highlight>
                  <a:srgbClr val="FFFFFF"/>
                </a:highlight>
              </a:rPr>
              <a:t>. )</a:t>
            </a:r>
          </a:p>
          <a:p>
            <a:pPr marL="1371600" lvl="0" indent="0" algn="l" rtl="0">
              <a:lnSpc>
                <a:spcPct val="100000"/>
              </a:lnSpc>
              <a:spcBef>
                <a:spcPts val="0"/>
              </a:spcBef>
              <a:spcAft>
                <a:spcPts val="0"/>
              </a:spcAft>
              <a:buSzPts val="1100"/>
              <a:buNone/>
            </a:pPr>
            <a:br>
              <a:rPr lang="en-GB" dirty="0">
                <a:solidFill>
                  <a:srgbClr val="333333"/>
                </a:solidFill>
                <a:highlight>
                  <a:srgbClr val="FFFFFF"/>
                </a:highlight>
              </a:rPr>
            </a:br>
            <a:endParaRPr lang="en-GB" dirty="0">
              <a:solidFill>
                <a:srgbClr val="333333"/>
              </a:solidFill>
              <a:highlight>
                <a:srgbClr val="FFFFFF"/>
              </a:highlight>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highlight>
                  <a:srgbClr val="FFFFFF"/>
                </a:highlight>
              </a:rPr>
              <a:t>Explain that now, over 100 years later, we still commemorate Remembrance Day on the 11th of November - the 11th day of the 11th month at 11am. Services are held across the country – in town squares, city halls, in schools, privately in people’s homes, and most famously in London where the Remembrance Sunday parade includes three important aspects. These are: the parade of service people and veterans, the laying of poppy wreaths at the Cenotaph, and a two-minute silence to remember those lost and sacrificed.</a:t>
            </a:r>
            <a:br>
              <a:rPr lang="en-GB" dirty="0">
                <a:solidFill>
                  <a:schemeClr val="dk1"/>
                </a:solidFill>
                <a:highlight>
                  <a:srgbClr val="FFFFFF"/>
                </a:highlight>
              </a:rPr>
            </a:b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Discussion questions:</a:t>
            </a:r>
          </a:p>
          <a:p>
            <a:pPr marL="0" lvl="0" indent="0" algn="l" rtl="0">
              <a:lnSpc>
                <a:spcPct val="100000"/>
              </a:lnSpc>
              <a:spcBef>
                <a:spcPts val="0"/>
              </a:spcBef>
              <a:spcAft>
                <a:spcPts val="0"/>
              </a:spcAft>
              <a:buSzPts val="1100"/>
              <a:buNone/>
            </a:pPr>
            <a:r>
              <a:rPr lang="en-GB" dirty="0">
                <a:solidFill>
                  <a:schemeClr val="dk1"/>
                </a:solidFill>
              </a:rPr>
              <a:t>What does Remembrance mean to you?</a:t>
            </a:r>
          </a:p>
          <a:p>
            <a:pPr marL="0" lvl="0" indent="0" algn="l" rtl="0">
              <a:lnSpc>
                <a:spcPct val="100000"/>
              </a:lnSpc>
              <a:spcBef>
                <a:spcPts val="0"/>
              </a:spcBef>
              <a:spcAft>
                <a:spcPts val="0"/>
              </a:spcAft>
              <a:buSzPts val="1100"/>
              <a:buNone/>
            </a:pPr>
            <a:r>
              <a:rPr lang="en-GB" dirty="0">
                <a:solidFill>
                  <a:schemeClr val="dk1"/>
                </a:solidFill>
              </a:rPr>
              <a:t>Have you taken part in any Remembrance Day activities?</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Challenge questions:</a:t>
            </a:r>
          </a:p>
          <a:p>
            <a:pPr marL="0" lvl="0" indent="0" algn="l" rtl="0">
              <a:lnSpc>
                <a:spcPct val="100000"/>
              </a:lnSpc>
              <a:spcBef>
                <a:spcPts val="0"/>
              </a:spcBef>
              <a:spcAft>
                <a:spcPts val="0"/>
              </a:spcAft>
              <a:buSzPts val="1100"/>
              <a:buNone/>
            </a:pPr>
            <a:r>
              <a:rPr lang="en-GB" dirty="0">
                <a:solidFill>
                  <a:schemeClr val="dk1"/>
                </a:solidFill>
              </a:rPr>
              <a:t>Why do you think Remembrance is important?</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The first image on the slide is also sourced from the National Army Museum, featuring a group of soldiers of the King’s African Rifles joined by a member of the British Army in 1944. </a:t>
            </a:r>
            <a:endParaRPr lang="en-GB"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11</a:t>
            </a:fld>
            <a:endParaRPr lang="en-US"/>
          </a:p>
        </p:txBody>
      </p:sp>
    </p:spTree>
    <p:extLst>
      <p:ext uri="{BB962C8B-B14F-4D97-AF65-F5344CB8AC3E}">
        <p14:creationId xmlns:p14="http://schemas.microsoft.com/office/powerpoint/2010/main" val="1728829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Why do we remember? | Slide 1 of 2 | 3 minutes | </a:t>
            </a:r>
            <a:r>
              <a:rPr lang="en-GB" i="1" dirty="0">
                <a:solidFill>
                  <a:schemeClr val="dk1"/>
                </a:solidFill>
              </a:rPr>
              <a:t>Discussion to emphasise the reasons behind Remembrance Day traditions</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our Remembrance traditions began in WW1 – a global event in which more military personnel died than in any conflict before or since. Now, our Remembrance services commemorate all conflicts that have happened since WW1, too. </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students the table on the slide and ask them to read through it. </a:t>
            </a:r>
            <a:r>
              <a:rPr lang="en-GB" b="1" dirty="0">
                <a:solidFill>
                  <a:schemeClr val="dk1"/>
                </a:solidFill>
              </a:rPr>
              <a:t>Explain</a:t>
            </a:r>
            <a:r>
              <a:rPr lang="en-GB" dirty="0">
                <a:solidFill>
                  <a:schemeClr val="dk1"/>
                </a:solidFill>
              </a:rPr>
              <a:t> that this table shows the military and civilian casualties of seven selected conflicts out of the 26 conflicts that the United Kingdom has been involved in since 1914. (1 minute)</a:t>
            </a:r>
            <a:br>
              <a:rPr lang="en-GB" dirty="0">
                <a:solidFill>
                  <a:schemeClr val="dk1"/>
                </a:solidFill>
              </a:rPr>
            </a:br>
            <a:r>
              <a:rPr lang="en-GB" b="1" dirty="0">
                <a:solidFill>
                  <a:schemeClr val="dk1"/>
                </a:solidFill>
              </a:rPr>
              <a:t>Support:</a:t>
            </a:r>
            <a:r>
              <a:rPr lang="en-GB" dirty="0">
                <a:solidFill>
                  <a:schemeClr val="dk1"/>
                </a:solidFill>
              </a:rPr>
              <a:t> Read through the columns to explain what each represents.</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Ask students to discuss this question with a partner: ‘Why do we commemorate Remembrance?’. (1 minute)</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Gather feedback from the group - write ideas on the board.</a:t>
            </a:r>
            <a:br>
              <a:rPr lang="en-GB" dirty="0">
                <a:solidFill>
                  <a:schemeClr val="dk1"/>
                </a:solidFill>
              </a:rPr>
            </a:br>
            <a:r>
              <a:rPr lang="en-GB" b="1" dirty="0">
                <a:solidFill>
                  <a:schemeClr val="dk1"/>
                </a:solidFill>
              </a:rPr>
              <a:t>Support:</a:t>
            </a:r>
            <a:r>
              <a:rPr lang="en-GB" dirty="0">
                <a:solidFill>
                  <a:schemeClr val="dk1"/>
                </a:solidFill>
              </a:rPr>
              <a:t> Facilitate discussion by repeating student contributions for all to hear and write ideas on the board.</a:t>
            </a:r>
            <a:r>
              <a:rPr lang="en-GB" b="1" dirty="0">
                <a:solidFill>
                  <a:schemeClr val="dk1"/>
                </a:solidFill>
              </a:rPr>
              <a:t> </a:t>
            </a:r>
            <a:br>
              <a:rPr lang="en-GB" b="1" dirty="0">
                <a:solidFill>
                  <a:schemeClr val="dk1"/>
                </a:solidFill>
              </a:rPr>
            </a:br>
            <a:r>
              <a:rPr lang="en-GB" b="1" dirty="0">
                <a:solidFill>
                  <a:schemeClr val="dk1"/>
                </a:solidFill>
              </a:rPr>
              <a:t>Challenge:</a:t>
            </a:r>
            <a:r>
              <a:rPr lang="en-GB" dirty="0">
                <a:solidFill>
                  <a:schemeClr val="dk1"/>
                </a:solidFill>
              </a:rPr>
              <a:t> emphasise that ‘As you look at these numbers, remember that one casualty represents an individual story – a whole family, community, school or town that has lost someone.’ Ask students: ‘What does this mean for the impact of war?’ and ‘What impact does this have on Remembrance?’.</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dirty="0">
                <a:solidFill>
                  <a:schemeClr val="dk1"/>
                </a:solidFill>
              </a:rPr>
              <a:t>*Number of lives lost of the British Empire’s Army</a:t>
            </a:r>
          </a:p>
          <a:p>
            <a:pPr marL="0" lvl="0" indent="0" algn="l" rtl="0">
              <a:lnSpc>
                <a:spcPct val="100000"/>
              </a:lnSpc>
              <a:spcBef>
                <a:spcPts val="0"/>
              </a:spcBef>
              <a:spcAft>
                <a:spcPts val="0"/>
              </a:spcAft>
              <a:buSzPts val="1100"/>
              <a:buNone/>
            </a:pPr>
            <a:r>
              <a:rPr lang="en-GB" dirty="0">
                <a:solidFill>
                  <a:schemeClr val="dk1"/>
                </a:solidFill>
              </a:rPr>
              <a:t>**Number of lives lost could not be accurately recorded at this time, so this number is an estimate.</a:t>
            </a:r>
          </a:p>
          <a:p>
            <a:pPr marL="0" lvl="0" indent="0" algn="l" rtl="0">
              <a:lnSpc>
                <a:spcPct val="100000"/>
              </a:lnSpc>
              <a:spcBef>
                <a:spcPts val="0"/>
              </a:spcBef>
              <a:spcAft>
                <a:spcPts val="0"/>
              </a:spcAft>
              <a:buSzPts val="1100"/>
              <a:buNone/>
            </a:pPr>
            <a:r>
              <a:rPr lang="en-GB" dirty="0">
                <a:solidFill>
                  <a:schemeClr val="dk1"/>
                </a:solidFill>
              </a:rPr>
              <a:t>(Source: </a:t>
            </a:r>
            <a:r>
              <a:rPr lang="en-GB" u="sng" dirty="0">
                <a:solidFill>
                  <a:schemeClr val="hlink"/>
                </a:solidFill>
                <a:hlinkClick r:id="rId3"/>
              </a:rPr>
              <a:t>http://www.centre-robert-schuman.org/userfiles/files/REPERES%20%E2%80%93%20module%201-1-1%20-%20explanatory%20notes%20%E2%80%93%20World%20War%20I%20casualties%20%E2%80%93%20EN.pdf</a:t>
            </a:r>
            <a:r>
              <a:rPr lang="en-GB" dirty="0">
                <a:solidFill>
                  <a:schemeClr val="dk1"/>
                </a:solidFill>
              </a:rPr>
              <a:t> )</a:t>
            </a:r>
          </a:p>
          <a:p>
            <a:pPr marL="0" lvl="0" indent="0" algn="l" rtl="0">
              <a:lnSpc>
                <a:spcPct val="100000"/>
              </a:lnSpc>
              <a:spcBef>
                <a:spcPts val="0"/>
              </a:spcBef>
              <a:spcAft>
                <a:spcPts val="0"/>
              </a:spcAft>
              <a:buSzPts val="1100"/>
              <a:buNone/>
            </a:pPr>
            <a:r>
              <a:rPr lang="en-GB" dirty="0">
                <a:solidFill>
                  <a:schemeClr val="dk1"/>
                </a:solidFill>
              </a:rPr>
              <a:t>***Number of lives lost varies widely between sources</a:t>
            </a:r>
          </a:p>
          <a:p>
            <a:pPr marL="0" lvl="0" indent="0" algn="l" rtl="0">
              <a:lnSpc>
                <a:spcPct val="100000"/>
              </a:lnSpc>
              <a:spcBef>
                <a:spcPts val="0"/>
              </a:spcBef>
              <a:spcAft>
                <a:spcPts val="0"/>
              </a:spcAft>
              <a:buSzPts val="1100"/>
              <a:buNone/>
            </a:pPr>
            <a:endParaRPr lang="en-GB"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12</a:t>
            </a:fld>
            <a:endParaRPr lang="en-US"/>
          </a:p>
        </p:txBody>
      </p:sp>
    </p:spTree>
    <p:extLst>
      <p:ext uri="{BB962C8B-B14F-4D97-AF65-F5344CB8AC3E}">
        <p14:creationId xmlns:p14="http://schemas.microsoft.com/office/powerpoint/2010/main" val="623503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8"/>
                  </a:ext>
                </a:extLst>
              </a:rPr>
              <a:t>Why</a:t>
            </a:r>
            <a:r>
              <a:rPr lang="en-GB" b="1" i="1" dirty="0">
                <a:solidFill>
                  <a:schemeClr val="dk1"/>
                </a:solidFill>
              </a:rPr>
              <a:t> do we remember? | Slide 2 of 2 | 3 minutes | </a:t>
            </a:r>
            <a:r>
              <a:rPr lang="en-GB" i="1" dirty="0">
                <a:solidFill>
                  <a:schemeClr val="dk1"/>
                </a:solidFill>
              </a:rPr>
              <a:t>Discussion to emphasise the reasons behind Remembrance Day traditions</a:t>
            </a:r>
            <a:endParaRPr lang="en-GB" dirty="0">
              <a:solidFill>
                <a:schemeClr val="dk1"/>
              </a:solidFill>
            </a:endParaRPr>
          </a:p>
          <a:p>
            <a:pPr marL="0" lvl="0" indent="0" algn="l" rtl="0">
              <a:lnSpc>
                <a:spcPct val="100000"/>
              </a:lnSpc>
              <a:spcBef>
                <a:spcPts val="0"/>
              </a:spcBef>
              <a:spcAft>
                <a:spcPts val="0"/>
              </a:spcAft>
              <a:buSzPts val="1100"/>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The Royal British Legion explains </a:t>
            </a:r>
            <a:r>
              <a:rPr lang="en-GB" dirty="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9"/>
                  </a:ext>
                </a:extLst>
              </a:rPr>
              <a:t>that</a:t>
            </a:r>
            <a:r>
              <a:rPr lang="en-GB" dirty="0">
                <a:solidFill>
                  <a:schemeClr val="dk1"/>
                </a:solidFill>
              </a:rPr>
              <a:t> Remembrance aims to honour those who serve to defend our democratic freedoms and way of life.</a:t>
            </a:r>
            <a:br>
              <a:rPr lang="en-GB" dirty="0">
                <a:solidFill>
                  <a:schemeClr val="dk1"/>
                </a:solidFill>
              </a:rPr>
            </a:br>
            <a:br>
              <a:rPr lang="en-GB" dirty="0">
                <a:solidFill>
                  <a:schemeClr val="dk1"/>
                </a:solidFill>
              </a:rPr>
            </a:br>
            <a:r>
              <a:rPr lang="en-GB" dirty="0">
                <a:solidFill>
                  <a:schemeClr val="dk1"/>
                </a:solidFill>
              </a:rPr>
              <a:t>This includes:</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remembering the sacrifice of the Armed Forces community from Britain and the Commonwealth</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paying tribute to the special contribution of families and of the emergency services</a:t>
            </a:r>
          </a:p>
          <a:p>
            <a:pPr marL="457200" lvl="0" indent="-298450" algn="l" rtl="0">
              <a:lnSpc>
                <a:spcPct val="100000"/>
              </a:lnSpc>
              <a:spcBef>
                <a:spcPts val="0"/>
              </a:spcBef>
              <a:spcAft>
                <a:spcPts val="0"/>
              </a:spcAft>
              <a:buClr>
                <a:schemeClr val="dk1"/>
              </a:buClr>
              <a:buSzPts val="1100"/>
              <a:buFont typeface="Lato"/>
              <a:buChar char="●"/>
            </a:pPr>
            <a:r>
              <a:rPr lang="en-GB" dirty="0">
                <a:solidFill>
                  <a:schemeClr val="dk1"/>
                </a:solidFill>
              </a:rPr>
              <a:t>acknowledging innocent civilians who have lost their lives in conflict and acts of terrorism.</a:t>
            </a:r>
            <a:br>
              <a:rPr lang="en-GB" dirty="0">
                <a:solidFill>
                  <a:srgbClr val="333333"/>
                </a:solidFill>
                <a:highlight>
                  <a:srgbClr val="FFFFFF"/>
                </a:highlight>
              </a:rPr>
            </a:br>
            <a:r>
              <a:rPr lang="en-GB" dirty="0">
                <a:solidFill>
                  <a:schemeClr val="dk1"/>
                </a:solidFill>
              </a:rPr>
              <a:t>Source: </a:t>
            </a:r>
            <a:r>
              <a:rPr lang="en-GB" u="sng" dirty="0">
                <a:solidFill>
                  <a:srgbClr val="1155CC"/>
                </a:solidFill>
                <a:hlinkClick r:id="rId3">
                  <a:extLst>
                    <a:ext uri="{A12FA001-AC4F-418D-AE19-62706E023703}">
                      <ahyp:hlinkClr xmlns:ahyp="http://schemas.microsoft.com/office/drawing/2018/hyperlinkcolor" val="tx"/>
                    </a:ext>
                  </a:extLst>
                </a:hlinkClick>
              </a:rPr>
              <a:t>https://www.britishlegion.org.uk/get-involved/remembrance/about-remembrance</a:t>
            </a:r>
            <a:r>
              <a:rPr lang="en-GB" dirty="0">
                <a:solidFill>
                  <a:schemeClr val="dk1"/>
                </a:solidFill>
              </a:rPr>
              <a:t> </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Font typeface="+mj-lt"/>
              <a:buAutoNum type="arabicPeriod" startAt="2"/>
            </a:pPr>
            <a:r>
              <a:rPr lang="en-GB" dirty="0">
                <a:solidFill>
                  <a:schemeClr val="dk1"/>
                </a:solidFill>
              </a:rPr>
              <a:t>Why is Remembrance important? What is its purpose? Highlight that when we remember those that have died, we remember how precious and fragile our lives are. We commemorate Remembrance because we value life, and being alive. Remembrance can remind us of how precious life is, and how lucky we are to be alive.</a:t>
            </a:r>
            <a:br>
              <a:rPr lang="en-GB" dirty="0">
                <a:solidFill>
                  <a:schemeClr val="dk1"/>
                </a:solidFill>
              </a:rPr>
            </a:b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startAt="2"/>
            </a:pPr>
            <a:r>
              <a:rPr lang="en-GB" b="1" dirty="0">
                <a:solidFill>
                  <a:schemeClr val="dk1"/>
                </a:solidFill>
              </a:rPr>
              <a:t>Challenge question:</a:t>
            </a:r>
            <a:br>
              <a:rPr lang="en-GB" b="1" dirty="0">
                <a:solidFill>
                  <a:schemeClr val="dk1"/>
                </a:solidFill>
              </a:rPr>
            </a:br>
            <a:r>
              <a:rPr lang="en-GB" dirty="0">
                <a:solidFill>
                  <a:schemeClr val="dk1"/>
                </a:solidFill>
              </a:rPr>
              <a:t>Why would Remembrance be important for a Veteran? A widow/er? A serviceperson? A young person today?  </a:t>
            </a:r>
            <a:endParaRPr lang="en-GB" sz="1200" b="0" dirty="0">
              <a:solidFill>
                <a:schemeClr val="dk1"/>
              </a:solidFill>
            </a:endParaRPr>
          </a:p>
          <a:p>
            <a:pPr marL="457200" lvl="0" indent="-298450" algn="l" rtl="0">
              <a:lnSpc>
                <a:spcPct val="100000"/>
              </a:lnSpc>
              <a:spcBef>
                <a:spcPts val="0"/>
              </a:spcBef>
              <a:spcAft>
                <a:spcPts val="0"/>
              </a:spcAft>
              <a:buClr>
                <a:schemeClr val="dk1"/>
              </a:buClr>
              <a:buSzPts val="1100"/>
              <a:buAutoNum type="arabicPeriod" startAt="2"/>
            </a:pPr>
            <a:endParaRPr lang="en-GB" sz="1000" b="1" dirty="0">
              <a:solidFill>
                <a:schemeClr val="dk1"/>
              </a:solidFill>
            </a:endParaRPr>
          </a:p>
          <a:p>
            <a:pPr marL="457200" lvl="0" indent="-298450" algn="l" rtl="0">
              <a:lnSpc>
                <a:spcPct val="100000"/>
              </a:lnSpc>
              <a:spcBef>
                <a:spcPts val="0"/>
              </a:spcBef>
              <a:spcAft>
                <a:spcPts val="0"/>
              </a:spcAft>
              <a:buClr>
                <a:schemeClr val="dk1"/>
              </a:buClr>
              <a:buSzPts val="1100"/>
              <a:buAutoNum type="arabicPeriod" startAt="2"/>
            </a:pPr>
            <a:r>
              <a:rPr lang="en-GB" dirty="0">
                <a:solidFill>
                  <a:schemeClr val="dk1"/>
                </a:solidFill>
              </a:rPr>
              <a:t>Optional extension: Ask students what else we remember during the year? Examples: September 11th, the </a:t>
            </a:r>
            <a:r>
              <a:rPr lang="en-GB" u="sng" dirty="0">
                <a:solidFill>
                  <a:srgbClr val="1155CC"/>
                </a:solidFill>
                <a:hlinkClick r:id="rId4">
                  <a:extLst>
                    <a:ext uri="{A12FA001-AC4F-418D-AE19-62706E023703}">
                      <ahyp:hlinkClr xmlns:ahyp="http://schemas.microsoft.com/office/drawing/2018/hyperlinkcolor" val="tx"/>
                    </a:ext>
                  </a:extLst>
                </a:hlinkClick>
              </a:rPr>
              <a:t>COVID Pandemic Memorial Wall</a:t>
            </a:r>
            <a:r>
              <a:rPr lang="en-GB" dirty="0">
                <a:solidFill>
                  <a:schemeClr val="dk1"/>
                </a:solidFill>
              </a:rPr>
              <a:t>, ongoing military service. Emphasise that Remembrance exists on many scales – from the personal to the international. Remembrance exists on many scales – from one person remembering a loved one who died, to the whole country stopping for the two-minute silence. In addition to our national events, it’s important to remember that  most people have a special day in the year when they are remembering the loss of a loved one. </a:t>
            </a:r>
            <a:endParaRPr lang="en-GB" sz="1000" dirty="0">
              <a:solidFill>
                <a:schemeClr val="dk1"/>
              </a:solidFill>
            </a:endParaRP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13</a:t>
            </a:fld>
            <a:endParaRPr lang="en-US"/>
          </a:p>
        </p:txBody>
      </p:sp>
    </p:spTree>
    <p:extLst>
      <p:ext uri="{BB962C8B-B14F-4D97-AF65-F5344CB8AC3E}">
        <p14:creationId xmlns:p14="http://schemas.microsoft.com/office/powerpoint/2010/main" val="3474778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Video </a:t>
            </a:r>
            <a:r>
              <a:rPr lang="en-GB" b="1" dirty="0">
                <a:solidFill>
                  <a:schemeClr val="dk1"/>
                </a:solidFill>
              </a:rPr>
              <a:t>|</a:t>
            </a:r>
            <a:r>
              <a:rPr lang="en-GB" b="1" i="1" dirty="0">
                <a:solidFill>
                  <a:schemeClr val="dk1"/>
                </a:solidFill>
              </a:rPr>
              <a:t> 5 minutes </a:t>
            </a:r>
            <a:r>
              <a:rPr lang="en-GB" b="1" dirty="0">
                <a:solidFill>
                  <a:schemeClr val="dk1"/>
                </a:solidFill>
              </a:rPr>
              <a:t>| </a:t>
            </a:r>
            <a:r>
              <a:rPr lang="en-GB" i="1" dirty="0">
                <a:solidFill>
                  <a:schemeClr val="dk1"/>
                </a:solidFill>
              </a:rPr>
              <a:t>Students watch the film and then discuss some of the questions below as a class</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questions for students to think about as they watch.</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Watch the video: https://www.youtube.com/watch?v=u7VLSkBjJ6o&amp;t=2s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If time, gather some feedback from students using the questions below.</a:t>
            </a:r>
            <a:br>
              <a:rPr lang="en-GB" dirty="0">
                <a:solidFill>
                  <a:schemeClr val="dk1"/>
                </a:solidFill>
              </a:rPr>
            </a:br>
            <a:endParaRPr lang="en-GB" i="1"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questions: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Who was speaking on the video?</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Who do they remember?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How do they remember? </a:t>
            </a:r>
            <a:endParaRPr lang="en-GB" b="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 questions:</a:t>
            </a:r>
            <a:r>
              <a:rPr lang="en-GB" dirty="0">
                <a:solidFill>
                  <a:schemeClr val="dk1"/>
                </a:solidFill>
              </a:rPr>
              <a:t>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Remembrance mean to you?</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it’s important?</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How do you think the way in which we commemorate might change/stay the same in future?</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14</a:t>
            </a:fld>
            <a:endParaRPr lang="en-US"/>
          </a:p>
        </p:txBody>
      </p:sp>
    </p:spTree>
    <p:extLst>
      <p:ext uri="{BB962C8B-B14F-4D97-AF65-F5344CB8AC3E}">
        <p14:creationId xmlns:p14="http://schemas.microsoft.com/office/powerpoint/2010/main" val="2592800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a:t>
            </a:r>
            <a:r>
              <a:rPr lang="en-GB" b="1" dirty="0">
                <a:solidFill>
                  <a:schemeClr val="dk1"/>
                </a:solidFill>
              </a:rPr>
              <a:t>|</a:t>
            </a:r>
            <a:r>
              <a:rPr lang="en-GB" b="1" i="1" dirty="0">
                <a:solidFill>
                  <a:schemeClr val="dk1"/>
                </a:solidFill>
              </a:rPr>
              <a:t> 15–20 minutes </a:t>
            </a:r>
            <a:r>
              <a:rPr lang="en-GB" b="1" dirty="0">
                <a:solidFill>
                  <a:schemeClr val="dk1"/>
                </a:solidFill>
              </a:rPr>
              <a:t>| </a:t>
            </a:r>
            <a:r>
              <a:rPr lang="en-GB" i="1" dirty="0">
                <a:solidFill>
                  <a:schemeClr val="dk1"/>
                </a:solidFill>
              </a:rPr>
              <a:t>Carousel activity in which students explore different forms of commemoration</a:t>
            </a:r>
          </a:p>
          <a:p>
            <a:pPr marL="0" lvl="0" indent="0" algn="l" rtl="0">
              <a:lnSpc>
                <a:spcPct val="100000"/>
              </a:lnSpc>
              <a:spcBef>
                <a:spcPts val="0"/>
              </a:spcBef>
              <a:spcAft>
                <a:spcPts val="0"/>
              </a:spcAft>
              <a:buSzPts val="1100"/>
              <a:buNone/>
            </a:pPr>
            <a:endParaRPr lang="en-GB" i="1"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Each source card should be printed out and placed in their station ahead of the lesson or printed to be given out to students in their groups.   </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the slide with students and outline the task.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worksheet with the students.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Group children into sets of three or four and keep a five minute timer on the board so they know when to move onto the next station. Timings or how many stations that are looked at can be changed according to the class/time needs.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When students have finished the activity, facilitate whole class feedback with a </a:t>
            </a:r>
            <a:r>
              <a:rPr lang="en-GB" dirty="0" err="1">
                <a:solidFill>
                  <a:schemeClr val="dk1"/>
                </a:solidFill>
              </a:rPr>
              <a:t>mindmap</a:t>
            </a:r>
            <a:r>
              <a:rPr lang="en-GB" dirty="0">
                <a:solidFill>
                  <a:schemeClr val="dk1"/>
                </a:solidFill>
              </a:rPr>
              <a:t> on the board ‘How do we commemorate Remembrance?’. Write down the names of the seven stations, and add the ideas that students gathered from them.</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Support: </a:t>
            </a:r>
            <a:r>
              <a:rPr lang="en-GB" dirty="0">
                <a:solidFill>
                  <a:schemeClr val="dk1"/>
                </a:solidFill>
              </a:rPr>
              <a:t>Help students to write the first row or two on the worksheet, so they understand what to do.</a:t>
            </a:r>
          </a:p>
          <a:p>
            <a:pPr marL="0" lvl="0" indent="0" algn="l" rtl="0">
              <a:lnSpc>
                <a:spcPct val="100000"/>
              </a:lnSpc>
              <a:spcBef>
                <a:spcPts val="0"/>
              </a:spcBef>
              <a:spcAft>
                <a:spcPts val="0"/>
              </a:spcAft>
              <a:buSzPts val="1100"/>
              <a:buNone/>
            </a:pPr>
            <a:r>
              <a:rPr lang="en-GB" b="1" dirty="0">
                <a:solidFill>
                  <a:schemeClr val="dk1"/>
                </a:solidFill>
              </a:rPr>
              <a:t>Challenge:</a:t>
            </a:r>
            <a:r>
              <a:rPr lang="en-GB" dirty="0">
                <a:solidFill>
                  <a:schemeClr val="dk1"/>
                </a:solidFill>
              </a:rPr>
              <a:t> Challenge questions to support discussion:</a:t>
            </a:r>
            <a:r>
              <a:rPr lang="en-GB" b="1" dirty="0">
                <a:solidFill>
                  <a:schemeClr val="dk1"/>
                </a:solidFill>
              </a:rPr>
              <a:t>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 you think of any of these ways of remembering?</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there are so many different ways to remember? How might having lots of different ways help us to remember?</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Which ways of commemoration do you think are most powerful?</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Can you think of any other ways to commemorate?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some groups make a special effort to commemorate within their communities?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people celebrate so differently?</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i="1" dirty="0">
                <a:solidFill>
                  <a:schemeClr val="dk1"/>
                </a:solidFill>
              </a:rPr>
              <a:t>Alternative task </a:t>
            </a:r>
            <a:r>
              <a:rPr lang="en-GB" i="1" dirty="0">
                <a:solidFill>
                  <a:schemeClr val="dk1"/>
                </a:solidFill>
              </a:rPr>
              <a:t>| For teachers with larger groups of less time for the lesson</a:t>
            </a:r>
          </a:p>
          <a:p>
            <a:pPr marL="0" lvl="0" indent="0" algn="l" rtl="0">
              <a:lnSpc>
                <a:spcPct val="100000"/>
              </a:lnSpc>
              <a:spcBef>
                <a:spcPts val="0"/>
              </a:spcBef>
              <a:spcAft>
                <a:spcPts val="0"/>
              </a:spcAft>
              <a:buSzPts val="1100"/>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After reading out the information at the top of the slide, split the class into seven groups and give them a source card each to discuss as a group and make notes on.</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After five to ten minutes bring the groups back together as a class and discuss what each group learned from their source card to share with the group. This could be in the form of a presentation or simply picking a spokesperson for each group. </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15</a:t>
            </a:fld>
            <a:endParaRPr lang="en-US"/>
          </a:p>
        </p:txBody>
      </p:sp>
    </p:spTree>
    <p:extLst>
      <p:ext uri="{BB962C8B-B14F-4D97-AF65-F5344CB8AC3E}">
        <p14:creationId xmlns:p14="http://schemas.microsoft.com/office/powerpoint/2010/main" val="1137251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slide is a worksheet to be printed and hand out to students. Alternatively, display the slide for students to copy the table into their books.</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16</a:t>
            </a:fld>
            <a:endParaRPr lang="en-US"/>
          </a:p>
        </p:txBody>
      </p:sp>
    </p:spTree>
    <p:extLst>
      <p:ext uri="{BB962C8B-B14F-4D97-AF65-F5344CB8AC3E}">
        <p14:creationId xmlns:p14="http://schemas.microsoft.com/office/powerpoint/2010/main" val="1390810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dirty="0"/>
              <a:t>Carousel activity station 1</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endParaRPr lang="en-GB" dirty="0"/>
          </a:p>
          <a:p>
            <a:endParaRPr lang="en-US"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17</a:t>
            </a:fld>
            <a:endParaRPr lang="en-US"/>
          </a:p>
        </p:txBody>
      </p:sp>
    </p:spTree>
    <p:extLst>
      <p:ext uri="{BB962C8B-B14F-4D97-AF65-F5344CB8AC3E}">
        <p14:creationId xmlns:p14="http://schemas.microsoft.com/office/powerpoint/2010/main" val="859269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dirty="0"/>
              <a:t>Carousel activity station 2</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18</a:t>
            </a:fld>
            <a:endParaRPr lang="en-US"/>
          </a:p>
        </p:txBody>
      </p:sp>
    </p:spTree>
    <p:extLst>
      <p:ext uri="{BB962C8B-B14F-4D97-AF65-F5344CB8AC3E}">
        <p14:creationId xmlns:p14="http://schemas.microsoft.com/office/powerpoint/2010/main" val="1684844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3</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19</a:t>
            </a:fld>
            <a:endParaRPr lang="en-US"/>
          </a:p>
        </p:txBody>
      </p:sp>
    </p:spTree>
    <p:extLst>
      <p:ext uri="{BB962C8B-B14F-4D97-AF65-F5344CB8AC3E}">
        <p14:creationId xmlns:p14="http://schemas.microsoft.com/office/powerpoint/2010/main" val="1053024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4</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20</a:t>
            </a:fld>
            <a:endParaRPr lang="en-US"/>
          </a:p>
        </p:txBody>
      </p:sp>
    </p:spTree>
    <p:extLst>
      <p:ext uri="{BB962C8B-B14F-4D97-AF65-F5344CB8AC3E}">
        <p14:creationId xmlns:p14="http://schemas.microsoft.com/office/powerpoint/2010/main" val="1224377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5</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Guidance on questions: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The significance of the first Cenotaph being built in 1919 marked the year anniversary since Armistice Day was on the 11th November 1918 and marked the end of the fighting.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The Cenotaph is built out of White Portland Stone, a stone that is from the Isle of Portland in the English Channel. The stone is used for many historic British buildings and is known for its strength. The location of the Cenotaph is surrounded by important locations of power in England, such as the houses of Parliament and Buckingham Palace.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21</a:t>
            </a:fld>
            <a:endParaRPr lang="en-US"/>
          </a:p>
        </p:txBody>
      </p:sp>
    </p:spTree>
    <p:extLst>
      <p:ext uri="{BB962C8B-B14F-4D97-AF65-F5344CB8AC3E}">
        <p14:creationId xmlns:p14="http://schemas.microsoft.com/office/powerpoint/2010/main" val="633267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6</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22</a:t>
            </a:fld>
            <a:endParaRPr lang="en-US"/>
          </a:p>
        </p:txBody>
      </p:sp>
    </p:spTree>
    <p:extLst>
      <p:ext uri="{BB962C8B-B14F-4D97-AF65-F5344CB8AC3E}">
        <p14:creationId xmlns:p14="http://schemas.microsoft.com/office/powerpoint/2010/main" val="4286995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Carousel activity station 7</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This slide is a source sheet to be printed and put around the classroom.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23</a:t>
            </a:fld>
            <a:endParaRPr lang="en-US"/>
          </a:p>
        </p:txBody>
      </p:sp>
    </p:spTree>
    <p:extLst>
      <p:ext uri="{BB962C8B-B14F-4D97-AF65-F5344CB8AC3E}">
        <p14:creationId xmlns:p14="http://schemas.microsoft.com/office/powerpoint/2010/main" val="164667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We Will Remember </a:t>
            </a:r>
            <a:r>
              <a:rPr lang="en-GB" b="1" dirty="0">
                <a:solidFill>
                  <a:schemeClr val="dk1"/>
                </a:solidFill>
              </a:rPr>
              <a:t>|</a:t>
            </a:r>
            <a:r>
              <a:rPr lang="en-GB" b="1" i="1" dirty="0">
                <a:solidFill>
                  <a:schemeClr val="dk1"/>
                </a:solidFill>
              </a:rPr>
              <a:t> 15-20 minutes </a:t>
            </a:r>
            <a:r>
              <a:rPr lang="en-GB" b="1" dirty="0">
                <a:solidFill>
                  <a:schemeClr val="dk1"/>
                </a:solidFill>
              </a:rPr>
              <a:t>| </a:t>
            </a:r>
            <a:r>
              <a:rPr lang="en-GB" i="1" dirty="0">
                <a:solidFill>
                  <a:schemeClr val="dk1"/>
                </a:solidFill>
              </a:rPr>
              <a:t>Activity designed to give students the opportunity to apply their knowledge and learning gained during the lesson.</a:t>
            </a:r>
            <a:endParaRPr lang="en-GB" i="1" dirty="0">
              <a:solidFill>
                <a:schemeClr val="dk1"/>
              </a:solidFill>
              <a:highlight>
                <a:srgbClr val="FF00FF"/>
              </a:highlight>
            </a:endParaRP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with students and introduce them to the task.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15 minutes to do the task independently or in pairs.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Leave 5 minutes at the end for students to share what they have created.</a:t>
            </a:r>
            <a:br>
              <a:rPr lang="en-GB" dirty="0">
                <a:solidFill>
                  <a:schemeClr val="dk1"/>
                </a:solidFill>
              </a:rPr>
            </a:b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Support: </a:t>
            </a:r>
            <a:r>
              <a:rPr lang="en-GB" dirty="0">
                <a:solidFill>
                  <a:schemeClr val="dk1"/>
                </a:solidFill>
              </a:rPr>
              <a:t>Direct students to the notes on the board and on their worksheets to support them with ideas.</a:t>
            </a:r>
          </a:p>
          <a:p>
            <a:pPr marL="0" lvl="0" indent="0" algn="l" rtl="0">
              <a:lnSpc>
                <a:spcPct val="100000"/>
              </a:lnSpc>
              <a:spcBef>
                <a:spcPts val="0"/>
              </a:spcBef>
              <a:spcAft>
                <a:spcPts val="0"/>
              </a:spcAft>
              <a:buSzPts val="1100"/>
              <a:buNone/>
            </a:pPr>
            <a:r>
              <a:rPr lang="en-GB" b="1" dirty="0">
                <a:solidFill>
                  <a:schemeClr val="dk1"/>
                </a:solidFill>
              </a:rPr>
              <a:t>Challenge:</a:t>
            </a:r>
            <a:r>
              <a:rPr lang="en-GB" dirty="0">
                <a:solidFill>
                  <a:schemeClr val="dk1"/>
                </a:solidFill>
              </a:rPr>
              <a:t> How will they promote their event/memorial? How will they make sure people come and visit?</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Alternatively this task can be set as a homework task for students to present at a later stage. Instead of using paper this activity could be completed using Google classroom and audio feedback could be given instead of written. If this task is being set for homework instead, skip to slide 26 for the plenary.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24</a:t>
            </a:fld>
            <a:endParaRPr lang="en-US"/>
          </a:p>
        </p:txBody>
      </p:sp>
    </p:spTree>
    <p:extLst>
      <p:ext uri="{BB962C8B-B14F-4D97-AF65-F5344CB8AC3E}">
        <p14:creationId xmlns:p14="http://schemas.microsoft.com/office/powerpoint/2010/main" val="2647409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We Will Remember </a:t>
            </a:r>
            <a:r>
              <a:rPr lang="en-GB" b="1" dirty="0">
                <a:solidFill>
                  <a:schemeClr val="dk1"/>
                </a:solidFill>
              </a:rPr>
              <a:t>|</a:t>
            </a:r>
            <a:r>
              <a:rPr lang="en-GB" b="1" i="1" dirty="0">
                <a:solidFill>
                  <a:schemeClr val="dk1"/>
                </a:solidFill>
              </a:rPr>
              <a:t> 15–20 minutes </a:t>
            </a:r>
            <a:r>
              <a:rPr lang="en-GB" b="1" dirty="0">
                <a:solidFill>
                  <a:schemeClr val="dk1"/>
                </a:solidFill>
              </a:rPr>
              <a:t>| </a:t>
            </a:r>
            <a:r>
              <a:rPr lang="en-GB" i="1" dirty="0">
                <a:solidFill>
                  <a:schemeClr val="dk1"/>
                </a:solidFill>
              </a:rPr>
              <a:t>Activity designed to give students the opportunity to apply their knowledge and learning gained during the lesson.</a:t>
            </a:r>
            <a:endParaRPr lang="en-GB" i="1" dirty="0">
              <a:solidFill>
                <a:schemeClr val="dk1"/>
              </a:solidFill>
              <a:highlight>
                <a:srgbClr val="FF00FF"/>
              </a:highlight>
            </a:endParaRP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with students and introduce them to the task.</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15 minutes to do the task independently or in pairs.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Leave 5 minutes at the end for students to share what they have created.</a:t>
            </a:r>
            <a:br>
              <a:rPr lang="en-GB" dirty="0">
                <a:solidFill>
                  <a:schemeClr val="dk1"/>
                </a:solidFill>
              </a:rPr>
            </a:b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Support: </a:t>
            </a:r>
            <a:r>
              <a:rPr lang="en-GB" dirty="0">
                <a:solidFill>
                  <a:schemeClr val="dk1"/>
                </a:solidFill>
              </a:rPr>
              <a:t>Direct students to the notes on the board and on their worksheets to support them with ideas.</a:t>
            </a:r>
          </a:p>
          <a:p>
            <a:pPr marL="0" lvl="0" indent="0" algn="l" rtl="0">
              <a:lnSpc>
                <a:spcPct val="100000"/>
              </a:lnSpc>
              <a:spcBef>
                <a:spcPts val="0"/>
              </a:spcBef>
              <a:spcAft>
                <a:spcPts val="0"/>
              </a:spcAft>
              <a:buSzPts val="1100"/>
              <a:buNone/>
            </a:pPr>
            <a:r>
              <a:rPr lang="en-GB" b="1" dirty="0">
                <a:solidFill>
                  <a:schemeClr val="dk1"/>
                </a:solidFill>
              </a:rPr>
              <a:t>Challenge:</a:t>
            </a:r>
            <a:r>
              <a:rPr lang="en-GB" dirty="0">
                <a:solidFill>
                  <a:schemeClr val="dk1"/>
                </a:solidFill>
              </a:rPr>
              <a:t> How will they promote their event/memorial? How will they make sure people come and visit?</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25</a:t>
            </a:fld>
            <a:endParaRPr lang="en-US"/>
          </a:p>
        </p:txBody>
      </p:sp>
    </p:spTree>
    <p:extLst>
      <p:ext uri="{BB962C8B-B14F-4D97-AF65-F5344CB8AC3E}">
        <p14:creationId xmlns:p14="http://schemas.microsoft.com/office/powerpoint/2010/main" val="1800754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Plenary </a:t>
            </a:r>
            <a:r>
              <a:rPr lang="en-GB" b="1" dirty="0">
                <a:solidFill>
                  <a:schemeClr val="dk1"/>
                </a:solidFill>
              </a:rPr>
              <a:t>|</a:t>
            </a:r>
            <a:r>
              <a:rPr lang="en-GB" b="1" i="1" dirty="0">
                <a:solidFill>
                  <a:schemeClr val="dk1"/>
                </a:solidFill>
              </a:rPr>
              <a:t> 5 minutes </a:t>
            </a:r>
            <a:r>
              <a:rPr lang="en-GB" b="1" dirty="0">
                <a:solidFill>
                  <a:schemeClr val="dk1"/>
                </a:solidFill>
              </a:rPr>
              <a:t>| </a:t>
            </a:r>
            <a:r>
              <a:rPr lang="en-GB" i="1" dirty="0">
                <a:solidFill>
                  <a:schemeClr val="dk1"/>
                </a:solidFill>
              </a:rPr>
              <a:t>Designed to consolidate knowledge of commemoration and Remembrance, and to focus on </a:t>
            </a:r>
            <a:r>
              <a:rPr lang="en-GB" i="1" u="sng" dirty="0">
                <a:solidFill>
                  <a:schemeClr val="dk1"/>
                </a:solidFill>
              </a:rPr>
              <a:t>how</a:t>
            </a:r>
            <a:r>
              <a:rPr lang="en-GB" i="1" dirty="0">
                <a:solidFill>
                  <a:schemeClr val="dk1"/>
                </a:solidFill>
              </a:rPr>
              <a:t> we remember.</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with students, and give them the think-pair-share task:</a:t>
            </a:r>
          </a:p>
          <a:p>
            <a:pPr marL="914400" lvl="1" indent="-298450" algn="l" rtl="0">
              <a:lnSpc>
                <a:spcPct val="100000"/>
              </a:lnSpc>
              <a:spcBef>
                <a:spcPts val="0"/>
              </a:spcBef>
              <a:spcAft>
                <a:spcPts val="0"/>
              </a:spcAft>
              <a:buClr>
                <a:schemeClr val="dk1"/>
              </a:buClr>
              <a:buSzPts val="1100"/>
              <a:buAutoNum type="alphaLcPeriod"/>
            </a:pPr>
            <a:r>
              <a:rPr lang="en-GB" dirty="0">
                <a:solidFill>
                  <a:schemeClr val="dk1"/>
                </a:solidFill>
              </a:rPr>
              <a:t>1 minute to think</a:t>
            </a:r>
          </a:p>
          <a:p>
            <a:pPr marL="914400" lvl="1" indent="-298450" algn="l" rtl="0">
              <a:lnSpc>
                <a:spcPct val="100000"/>
              </a:lnSpc>
              <a:spcBef>
                <a:spcPts val="0"/>
              </a:spcBef>
              <a:spcAft>
                <a:spcPts val="0"/>
              </a:spcAft>
              <a:buClr>
                <a:schemeClr val="dk1"/>
              </a:buClr>
              <a:buSzPts val="1100"/>
              <a:buAutoNum type="alphaLcPeriod"/>
            </a:pPr>
            <a:r>
              <a:rPr lang="en-GB" dirty="0">
                <a:solidFill>
                  <a:schemeClr val="dk1"/>
                </a:solidFill>
              </a:rPr>
              <a:t>1 minute to share with a partner</a:t>
            </a:r>
          </a:p>
          <a:p>
            <a:pPr marL="914400" lvl="1" indent="-298450" algn="l" rtl="0">
              <a:lnSpc>
                <a:spcPct val="100000"/>
              </a:lnSpc>
              <a:spcBef>
                <a:spcPts val="0"/>
              </a:spcBef>
              <a:spcAft>
                <a:spcPts val="0"/>
              </a:spcAft>
              <a:buClr>
                <a:schemeClr val="dk1"/>
              </a:buClr>
              <a:buSzPts val="1100"/>
              <a:buAutoNum type="alphaLcPeriod"/>
            </a:pPr>
            <a:r>
              <a:rPr lang="en-GB" dirty="0">
                <a:solidFill>
                  <a:schemeClr val="dk1"/>
                </a:solidFill>
              </a:rPr>
              <a:t>3 minutes to share with the class</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When you share as a class, use these questions to facilitate discussion and reflection:</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did you learn that you didn’t know before?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would you like to try in real life?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Has this lesson inspired you to do Remembrance differently this year?</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was your favourite example of Remembrance in the lesson?</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26</a:t>
            </a:fld>
            <a:endParaRPr lang="en-US"/>
          </a:p>
        </p:txBody>
      </p:sp>
    </p:spTree>
    <p:extLst>
      <p:ext uri="{BB962C8B-B14F-4D97-AF65-F5344CB8AC3E}">
        <p14:creationId xmlns:p14="http://schemas.microsoft.com/office/powerpoint/2010/main" val="267163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solidFill>
                  <a:schemeClr val="dk1"/>
                </a:solidFill>
              </a:rPr>
              <a:t>Signposting </a:t>
            </a:r>
            <a:r>
              <a:rPr lang="en-GB" b="1" dirty="0">
                <a:solidFill>
                  <a:schemeClr val="dk1"/>
                </a:solidFill>
              </a:rPr>
              <a:t>|</a:t>
            </a:r>
            <a:r>
              <a:rPr lang="en-GB" b="1" i="1" dirty="0">
                <a:solidFill>
                  <a:schemeClr val="dk1"/>
                </a:solidFill>
              </a:rPr>
              <a:t> 1 minute </a:t>
            </a:r>
            <a:r>
              <a:rPr lang="en-GB" b="1" dirty="0">
                <a:solidFill>
                  <a:schemeClr val="dk1"/>
                </a:solidFill>
              </a:rPr>
              <a:t>| </a:t>
            </a:r>
            <a:r>
              <a:rPr lang="en-GB" i="1" dirty="0">
                <a:solidFill>
                  <a:schemeClr val="dk1"/>
                </a:solidFill>
              </a:rPr>
              <a:t>Signpost students to additional sources for more information and further exploration</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27</a:t>
            </a:fld>
            <a:endParaRPr lang="en-US"/>
          </a:p>
        </p:txBody>
      </p:sp>
    </p:spTree>
    <p:extLst>
      <p:ext uri="{BB962C8B-B14F-4D97-AF65-F5344CB8AC3E}">
        <p14:creationId xmlns:p14="http://schemas.microsoft.com/office/powerpoint/2010/main" val="2010645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29</a:t>
            </a:fld>
            <a:endParaRPr lang="en-US"/>
          </a:p>
        </p:txBody>
      </p:sp>
    </p:spTree>
    <p:extLst>
      <p:ext uri="{BB962C8B-B14F-4D97-AF65-F5344CB8AC3E}">
        <p14:creationId xmlns:p14="http://schemas.microsoft.com/office/powerpoint/2010/main" val="2952598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17" name="bg object 17"/>
          <p:cNvPicPr/>
          <p:nvPr/>
        </p:nvPicPr>
        <p:blipFill>
          <a:blip r:embed="rId3" cstate="screen">
            <a:extLst>
              <a:ext uri="{28A0092B-C50C-407E-A947-70E740481C1C}">
                <a14:useLocalDpi xmlns:a14="http://schemas.microsoft.com/office/drawing/2010/main"/>
              </a:ext>
            </a:extLst>
          </a:blip>
          <a:stretch>
            <a:fillRect/>
          </a:stretch>
        </p:blipFill>
        <p:spPr>
          <a:xfrm>
            <a:off x="545542" y="7620032"/>
            <a:ext cx="1018966" cy="914369"/>
          </a:xfrm>
          <a:prstGeom prst="rect">
            <a:avLst/>
          </a:prstGeom>
        </p:spPr>
      </p:pic>
      <p:pic>
        <p:nvPicPr>
          <p:cNvPr id="18" name="bg object 18"/>
          <p:cNvPicPr/>
          <p:nvPr/>
        </p:nvPicPr>
        <p:blipFill>
          <a:blip r:embed="rId4" cstate="screen">
            <a:extLst>
              <a:ext uri="{28A0092B-C50C-407E-A947-70E740481C1C}">
                <a14:useLocalDpi xmlns:a14="http://schemas.microsoft.com/office/drawing/2010/main"/>
              </a:ext>
            </a:extLst>
          </a:blip>
          <a:stretch>
            <a:fillRect/>
          </a:stretch>
        </p:blipFill>
        <p:spPr>
          <a:xfrm>
            <a:off x="2146797" y="8051797"/>
            <a:ext cx="1904535" cy="468351"/>
          </a:xfrm>
          <a:prstGeom prst="rect">
            <a:avLst/>
          </a:prstGeom>
        </p:spPr>
      </p:pic>
      <p:pic>
        <p:nvPicPr>
          <p:cNvPr id="19" name="bg object 19"/>
          <p:cNvPicPr/>
          <p:nvPr/>
        </p:nvPicPr>
        <p:blipFill>
          <a:blip r:embed="rId5" cstate="screen">
            <a:extLst>
              <a:ext uri="{28A0092B-C50C-407E-A947-70E740481C1C}">
                <a14:useLocalDpi xmlns:a14="http://schemas.microsoft.com/office/drawing/2010/main"/>
              </a:ext>
            </a:extLst>
          </a:blip>
          <a:stretch>
            <a:fillRect/>
          </a:stretch>
        </p:blipFill>
        <p:spPr>
          <a:xfrm>
            <a:off x="720610" y="3539998"/>
            <a:ext cx="7670787" cy="1219199"/>
          </a:xfrm>
          <a:prstGeom prst="rect">
            <a:avLst/>
          </a:prstGeom>
        </p:spPr>
      </p:pic>
      <p:pic>
        <p:nvPicPr>
          <p:cNvPr id="20" name="bg object 20"/>
          <p:cNvPicPr/>
          <p:nvPr/>
        </p:nvPicPr>
        <p:blipFill>
          <a:blip r:embed="rId6" cstate="screen">
            <a:extLst>
              <a:ext uri="{28A0092B-C50C-407E-A947-70E740481C1C}">
                <a14:useLocalDpi xmlns:a14="http://schemas.microsoft.com/office/drawing/2010/main"/>
              </a:ext>
            </a:extLst>
          </a:blip>
          <a:stretch>
            <a:fillRect/>
          </a:stretch>
        </p:blipFill>
        <p:spPr>
          <a:xfrm>
            <a:off x="2260206" y="2748902"/>
            <a:ext cx="5621282" cy="914399"/>
          </a:xfrm>
          <a:prstGeom prst="rect">
            <a:avLst/>
          </a:prstGeom>
        </p:spPr>
      </p:pic>
      <p:pic>
        <p:nvPicPr>
          <p:cNvPr id="21" name="bg object 21"/>
          <p:cNvPicPr/>
          <p:nvPr/>
        </p:nvPicPr>
        <p:blipFill>
          <a:blip r:embed="rId7" cstate="screen">
            <a:extLst>
              <a:ext uri="{28A0092B-C50C-407E-A947-70E740481C1C}">
                <a14:useLocalDpi xmlns:a14="http://schemas.microsoft.com/office/drawing/2010/main"/>
              </a:ext>
            </a:extLst>
          </a:blip>
          <a:stretch>
            <a:fillRect/>
          </a:stretch>
        </p:blipFill>
        <p:spPr>
          <a:xfrm>
            <a:off x="7618400" y="6643204"/>
            <a:ext cx="2323617" cy="7619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63CFB4BA-9351-17AE-C64E-1C10EF8EFA38}"/>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8" name="bg object 16">
            <a:extLst>
              <a:ext uri="{FF2B5EF4-FFF2-40B4-BE49-F238E27FC236}">
                <a16:creationId xmlns:a16="http://schemas.microsoft.com/office/drawing/2014/main" id="{88350263-AD6B-9E3B-1C15-3F87422245CD}"/>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DF710F-117A-E069-5168-1302FEA545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
        <p:nvSpPr>
          <p:cNvPr id="3" name="Holder 6">
            <a:extLst>
              <a:ext uri="{FF2B5EF4-FFF2-40B4-BE49-F238E27FC236}">
                <a16:creationId xmlns:a16="http://schemas.microsoft.com/office/drawing/2014/main" id="{A1A3B775-800B-B837-8881-2DB5C1E809B4}"/>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996645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63CFB4BA-9351-17AE-C64E-1C10EF8EFA38}"/>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2" name="object 2">
            <a:extLst>
              <a:ext uri="{FF2B5EF4-FFF2-40B4-BE49-F238E27FC236}">
                <a16:creationId xmlns:a16="http://schemas.microsoft.com/office/drawing/2014/main" id="{631E054F-EDAA-A922-191A-BB3437E4D7A8}"/>
              </a:ext>
            </a:extLst>
          </p:cNvPr>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86601259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79EBD223-5AE0-EB1F-060F-63EEECC783C6}"/>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3213475770"/>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EA8E5A2F-6960-8213-33A7-73757AF6B1F6}"/>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3" name="object 24">
            <a:extLst>
              <a:ext uri="{FF2B5EF4-FFF2-40B4-BE49-F238E27FC236}">
                <a16:creationId xmlns:a16="http://schemas.microsoft.com/office/drawing/2014/main" id="{E5DB561A-F742-B7AA-1E40-D4646D7B525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25">
            <a:extLst>
              <a:ext uri="{FF2B5EF4-FFF2-40B4-BE49-F238E27FC236}">
                <a16:creationId xmlns:a16="http://schemas.microsoft.com/office/drawing/2014/main" id="{939DA0E0-99AE-4DE2-2BD5-757BB9E74168}"/>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spTree>
    <p:extLst>
      <p:ext uri="{BB962C8B-B14F-4D97-AF65-F5344CB8AC3E}">
        <p14:creationId xmlns:p14="http://schemas.microsoft.com/office/powerpoint/2010/main" val="40365280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6" name="object 3">
            <a:extLst>
              <a:ext uri="{FF2B5EF4-FFF2-40B4-BE49-F238E27FC236}">
                <a16:creationId xmlns:a16="http://schemas.microsoft.com/office/drawing/2014/main" id="{CDB165F3-3A79-0D5E-D085-B81178497620}"/>
              </a:ext>
            </a:extLst>
          </p:cNvPr>
          <p:cNvPicPr/>
          <p:nvPr/>
        </p:nvPicPr>
        <p:blipFill>
          <a:blip r:embed="rId2" cstate="screen">
            <a:extLst>
              <a:ext uri="{28A0092B-C50C-407E-A947-70E740481C1C}">
                <a14:useLocalDpi xmlns:a14="http://schemas.microsoft.com/office/drawing/2010/main"/>
              </a:ext>
            </a:extLst>
          </a:blip>
          <a:srcRect/>
          <a:stretch/>
        </p:blipFill>
        <p:spPr>
          <a:xfrm>
            <a:off x="0" y="0"/>
            <a:ext cx="16255999" cy="9143999"/>
          </a:xfrm>
          <a:prstGeom prst="rect">
            <a:avLst/>
          </a:prstGeom>
        </p:spPr>
      </p:pic>
      <p:pic>
        <p:nvPicPr>
          <p:cNvPr id="8" name="object 11">
            <a:extLst>
              <a:ext uri="{FF2B5EF4-FFF2-40B4-BE49-F238E27FC236}">
                <a16:creationId xmlns:a16="http://schemas.microsoft.com/office/drawing/2014/main" id="{8F2DC83C-E641-9BF5-66B9-4FF19B3B5178}"/>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0" name="object 12">
            <a:extLst>
              <a:ext uri="{FF2B5EF4-FFF2-40B4-BE49-F238E27FC236}">
                <a16:creationId xmlns:a16="http://schemas.microsoft.com/office/drawing/2014/main" id="{E94701FF-C812-1D4D-03C5-F15F7C5EFA89}"/>
              </a:ext>
            </a:extLst>
          </p:cNvPr>
          <p:cNvSpPr txBox="1">
            <a:spLocks noGrp="1"/>
          </p:cNvSpPr>
          <p:nvPr userDrawn="1">
            <p:ph type="sldNum" sz="quarter" idx="7"/>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11" name="object 12">
            <a:extLst>
              <a:ext uri="{FF2B5EF4-FFF2-40B4-BE49-F238E27FC236}">
                <a16:creationId xmlns:a16="http://schemas.microsoft.com/office/drawing/2014/main" id="{BD47442E-C741-3692-10FD-0AE4C681BF27}"/>
              </a:ext>
            </a:extLst>
          </p:cNvPr>
          <p:cNvSpPr txBox="1">
            <a:spLocks/>
          </p:cNvSpPr>
          <p:nvPr userDrawn="1"/>
        </p:nvSpPr>
        <p:spPr>
          <a:xfrm>
            <a:off x="720623"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2" name="object 3">
            <a:extLst>
              <a:ext uri="{FF2B5EF4-FFF2-40B4-BE49-F238E27FC236}">
                <a16:creationId xmlns:a16="http://schemas.microsoft.com/office/drawing/2014/main" id="{B296E21A-54CB-0C3D-03D5-C9DCDABBAF75}"/>
              </a:ext>
            </a:extLst>
          </p:cNvPr>
          <p:cNvPicPr/>
          <p:nvPr userDrawn="1"/>
        </p:nvPicPr>
        <p:blipFill>
          <a:blip r:embed="rId4" cstate="screen">
            <a:extLst>
              <a:ext uri="{28A0092B-C50C-407E-A947-70E740481C1C}">
                <a14:useLocalDpi xmlns:a14="http://schemas.microsoft.com/office/drawing/2010/main"/>
              </a:ext>
            </a:extLst>
          </a:blip>
          <a:srcRect/>
          <a:stretch/>
        </p:blipFill>
        <p:spPr>
          <a:xfrm>
            <a:off x="0" y="1"/>
            <a:ext cx="16255998" cy="9143999"/>
          </a:xfrm>
          <a:prstGeom prst="rect">
            <a:avLst/>
          </a:prstGeom>
        </p:spPr>
      </p:pic>
    </p:spTree>
    <p:extLst>
      <p:ext uri="{BB962C8B-B14F-4D97-AF65-F5344CB8AC3E}">
        <p14:creationId xmlns:p14="http://schemas.microsoft.com/office/powerpoint/2010/main" val="2394965585"/>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7" name="Holder 7"/>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pic>
        <p:nvPicPr>
          <p:cNvPr id="10" name="object 9">
            <a:extLst>
              <a:ext uri="{FF2B5EF4-FFF2-40B4-BE49-F238E27FC236}">
                <a16:creationId xmlns:a16="http://schemas.microsoft.com/office/drawing/2014/main" id="{0BDE6819-3037-24C3-28D6-6B93D5CA4DA2}"/>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EED1C706-635D-3D5C-C523-CA556BBBF2CE}"/>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1_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2" name="Holder 2"/>
          <p:cNvSpPr>
            <a:spLocks noGrp="1"/>
          </p:cNvSpPr>
          <p:nvPr>
            <p:ph type="title"/>
          </p:nvPr>
        </p:nvSpPr>
        <p:spPr/>
        <p:txBody>
          <a:bodyPr lIns="0" tIns="0" rIns="0" bIns="0"/>
          <a:lstStyle>
            <a:lvl1pPr>
              <a:defRPr sz="3200" b="1" i="0">
                <a:solidFill>
                  <a:schemeClr val="bg1"/>
                </a:solidFill>
                <a:latin typeface="Arial Narrow"/>
                <a:cs typeface="Arial Narrow"/>
              </a:defRPr>
            </a:lvl1pPr>
          </a:lstStyle>
          <a:p>
            <a:endParaRPr/>
          </a:p>
        </p:txBody>
      </p:sp>
      <p:sp>
        <p:nvSpPr>
          <p:cNvPr id="3" name="Holder 3"/>
          <p:cNvSpPr>
            <a:spLocks noGrp="1"/>
          </p:cNvSpPr>
          <p:nvPr>
            <p:ph sz="half" idx="2"/>
          </p:nvPr>
        </p:nvSpPr>
        <p:spPr>
          <a:xfrm>
            <a:off x="749300" y="1955800"/>
            <a:ext cx="7222490" cy="5918200"/>
          </a:xfrm>
          <a:prstGeom prst="rect">
            <a:avLst/>
          </a:prstGeom>
        </p:spPr>
        <p:txBody>
          <a:bodyPr wrap="square" lIns="0" tIns="0" rIns="0" bIns="0">
            <a:spAutoFit/>
          </a:bodyPr>
          <a:lstStyle>
            <a:lvl1pPr>
              <a:defRPr sz="2200" b="1" i="0">
                <a:solidFill>
                  <a:srgbClr val="BE0934"/>
                </a:solidFill>
                <a:latin typeface="Calibri"/>
                <a:cs typeface="Calibri"/>
              </a:defRPr>
            </a:lvl1pPr>
          </a:lstStyle>
          <a:p>
            <a:endParaRPr/>
          </a:p>
        </p:txBody>
      </p:sp>
      <p:sp>
        <p:nvSpPr>
          <p:cNvPr id="4" name="Holder 4"/>
          <p:cNvSpPr>
            <a:spLocks noGrp="1"/>
          </p:cNvSpPr>
          <p:nvPr>
            <p:ph sz="half" idx="3"/>
          </p:nvPr>
        </p:nvSpPr>
        <p:spPr>
          <a:xfrm>
            <a:off x="8267700" y="1981200"/>
            <a:ext cx="7219950" cy="5245100"/>
          </a:xfrm>
          <a:prstGeom prst="rect">
            <a:avLst/>
          </a:prstGeom>
        </p:spPr>
        <p:txBody>
          <a:bodyPr wrap="square" lIns="0" tIns="0" rIns="0" bIns="0">
            <a:spAutoFit/>
          </a:bodyPr>
          <a:lstStyle>
            <a:lvl1pPr>
              <a:defRPr sz="2000" b="0" i="0">
                <a:solidFill>
                  <a:srgbClr val="090C14"/>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pic>
        <p:nvPicPr>
          <p:cNvPr id="8" name="object 2">
            <a:extLst>
              <a:ext uri="{FF2B5EF4-FFF2-40B4-BE49-F238E27FC236}">
                <a16:creationId xmlns:a16="http://schemas.microsoft.com/office/drawing/2014/main" id="{280656F9-636F-EC9C-8921-A42F9E441FD2}"/>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6255999" cy="9144000"/>
          </a:xfrm>
          <a:prstGeom prst="rect">
            <a:avLst/>
          </a:prstGeom>
        </p:spPr>
      </p:pic>
      <p:pic>
        <p:nvPicPr>
          <p:cNvPr id="9" name="object 9">
            <a:extLst>
              <a:ext uri="{FF2B5EF4-FFF2-40B4-BE49-F238E27FC236}">
                <a16:creationId xmlns:a16="http://schemas.microsoft.com/office/drawing/2014/main" id="{E656560F-7EA1-F09A-9D05-8C0F36EA1FC1}"/>
              </a:ext>
            </a:extLst>
          </p:cNvPr>
          <p:cNvPicPr/>
          <p:nvPr userDrawn="1"/>
        </p:nvPicPr>
        <p:blipFill>
          <a:blip r:embed="rId4"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8CEFAFF1-EE4D-E40B-B1DB-BBBD88C43D83}"/>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extLst>
      <p:ext uri="{BB962C8B-B14F-4D97-AF65-F5344CB8AC3E}">
        <p14:creationId xmlns:p14="http://schemas.microsoft.com/office/powerpoint/2010/main" val="86358561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17" name="bg object 17"/>
          <p:cNvPicPr/>
          <p:nvPr/>
        </p:nvPicPr>
        <p:blipFill>
          <a:blip r:embed="rId3"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18" name="bg object 18"/>
          <p:cNvPicPr/>
          <p:nvPr/>
        </p:nvPicPr>
        <p:blipFill>
          <a:blip r:embed="rId4" cstate="screen">
            <a:extLst>
              <a:ext uri="{28A0092B-C50C-407E-A947-70E740481C1C}">
                <a14:useLocalDpi xmlns:a14="http://schemas.microsoft.com/office/drawing/2010/main"/>
              </a:ext>
            </a:extLst>
          </a:blip>
          <a:stretch>
            <a:fillRect/>
          </a:stretch>
        </p:blipFill>
        <p:spPr>
          <a:xfrm>
            <a:off x="895163" y="359999"/>
            <a:ext cx="2883772" cy="637979"/>
          </a:xfrm>
          <a:prstGeom prst="rect">
            <a:avLst/>
          </a:prstGeom>
        </p:spPr>
      </p:pic>
      <p:pic>
        <p:nvPicPr>
          <p:cNvPr id="19" name="bg object 19"/>
          <p:cNvPicPr/>
          <p:nvPr/>
        </p:nvPicPr>
        <p:blipFill>
          <a:blip r:embed="rId5" cstate="screen">
            <a:extLst>
              <a:ext uri="{28A0092B-C50C-407E-A947-70E740481C1C}">
                <a14:useLocalDpi xmlns:a14="http://schemas.microsoft.com/office/drawing/2010/main"/>
              </a:ext>
            </a:extLst>
          </a:blip>
          <a:stretch>
            <a:fillRect/>
          </a:stretch>
        </p:blipFill>
        <p:spPr>
          <a:xfrm>
            <a:off x="9906000" y="7939824"/>
            <a:ext cx="5688622" cy="238747"/>
          </a:xfrm>
          <a:prstGeom prst="rect">
            <a:avLst/>
          </a:prstGeom>
        </p:spPr>
      </p:pic>
      <p:pic>
        <p:nvPicPr>
          <p:cNvPr id="20" name="bg object 20"/>
          <p:cNvPicPr/>
          <p:nvPr/>
        </p:nvPicPr>
        <p:blipFill>
          <a:blip r:embed="rId6" cstate="screen">
            <a:extLst>
              <a:ext uri="{28A0092B-C50C-407E-A947-70E740481C1C}">
                <a14:useLocalDpi xmlns:a14="http://schemas.microsoft.com/office/drawing/2010/main"/>
              </a:ext>
            </a:extLst>
          </a:blip>
          <a:stretch>
            <a:fillRect/>
          </a:stretch>
        </p:blipFill>
        <p:spPr>
          <a:xfrm>
            <a:off x="15296134" y="6739690"/>
            <a:ext cx="238755" cy="145059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10/14/26</a:t>
            </a:fld>
            <a:endParaRPr lang="en-US"/>
          </a:p>
        </p:txBody>
      </p:sp>
      <p:sp>
        <p:nvSpPr>
          <p:cNvPr id="4" name="Holder 4"/>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Tree>
    <p:extLst>
      <p:ext uri="{BB962C8B-B14F-4D97-AF65-F5344CB8AC3E}">
        <p14:creationId xmlns:p14="http://schemas.microsoft.com/office/powerpoint/2010/main" val="26307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10/14/26</a:t>
            </a:fld>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Tree>
    <p:extLst>
      <p:ext uri="{BB962C8B-B14F-4D97-AF65-F5344CB8AC3E}">
        <p14:creationId xmlns:p14="http://schemas.microsoft.com/office/powerpoint/2010/main" val="26017756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49300" y="952500"/>
            <a:ext cx="4370070" cy="513080"/>
          </a:xfrm>
          <a:prstGeom prst="rect">
            <a:avLst/>
          </a:prstGeom>
        </p:spPr>
        <p:txBody>
          <a:bodyPr wrap="square" lIns="0" tIns="0" rIns="0" bIns="0">
            <a:spAutoFit/>
          </a:bodyPr>
          <a:lstStyle>
            <a:lvl1pPr>
              <a:defRPr sz="3200" b="1" i="0">
                <a:solidFill>
                  <a:schemeClr val="bg1"/>
                </a:solidFill>
                <a:latin typeface="Arial Narrow"/>
                <a:cs typeface="Arial Narrow"/>
              </a:defRPr>
            </a:lvl1pPr>
          </a:lstStyle>
          <a:p>
            <a:endParaRPr/>
          </a:p>
        </p:txBody>
      </p:sp>
      <p:sp>
        <p:nvSpPr>
          <p:cNvPr id="3" name="Holder 3"/>
          <p:cNvSpPr>
            <a:spLocks noGrp="1"/>
          </p:cNvSpPr>
          <p:nvPr>
            <p:ph type="body" idx="1"/>
          </p:nvPr>
        </p:nvSpPr>
        <p:spPr>
          <a:xfrm>
            <a:off x="762000" y="2581800"/>
            <a:ext cx="11722100" cy="38671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527040" y="8503920"/>
            <a:ext cx="5201920" cy="4572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12800" y="8503920"/>
            <a:ext cx="3738880" cy="4572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723900" y="8208342"/>
            <a:ext cx="3759200" cy="224154"/>
          </a:xfrm>
          <a:prstGeom prst="rect">
            <a:avLst/>
          </a:prstGeom>
        </p:spPr>
        <p:txBody>
          <a:bodyPr wrap="square" lIns="0" tIns="0" rIns="0" bIns="0">
            <a:spAutoFit/>
          </a:bodyPr>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8" name="TextBox 7">
            <a:extLst>
              <a:ext uri="{FF2B5EF4-FFF2-40B4-BE49-F238E27FC236}">
                <a16:creationId xmlns:a16="http://schemas.microsoft.com/office/drawing/2014/main" id="{B1C9ED80-8365-DDB0-6AB8-1C256464DD89}"/>
              </a:ext>
            </a:extLst>
          </p:cNvPr>
          <p:cNvSpPr txBox="1"/>
          <p:nvPr userDrawn="1">
            <p:extLst>
              <p:ext uri="{1162E1C5-73C7-4A58-AE30-91384D911F3F}">
                <p184:classification xmlns:p184="http://schemas.microsoft.com/office/powerpoint/2018/4/main" val="ftr"/>
              </p:ext>
            </p:extLst>
          </p:nvPr>
        </p:nvSpPr>
        <p:spPr>
          <a:xfrm>
            <a:off x="88900" y="8902700"/>
            <a:ext cx="1868488" cy="152400"/>
          </a:xfrm>
          <a:prstGeom prst="rect">
            <a:avLst/>
          </a:prstGeom>
        </p:spPr>
        <p:txBody>
          <a:bodyPr horzOverflow="overflow" lIns="0" tIns="0" rIns="0" bIns="0">
            <a:spAutoFit/>
          </a:bodyPr>
          <a:lstStyle/>
          <a:p>
            <a:pPr algn="l"/>
            <a:r>
              <a:rPr lang="en-US" sz="1000">
                <a:solidFill>
                  <a:srgbClr val="000000">
                    <a:alpha val="50000"/>
                  </a:srgbClr>
                </a:solidFill>
                <a:latin typeface="Arial" panose="020B0604020202020204" pitchFamily="34" charset="0"/>
                <a:cs typeface="Arial" panose="020B0604020202020204" pitchFamily="34" charset="0"/>
              </a:rPr>
              <a:t>Capita – Confidential INTERNAL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7" r:id="rId4"/>
    <p:sldLayoutId id="2147483669" r:id="rId5"/>
    <p:sldLayoutId id="2147483670" r:id="rId6"/>
    <p:sldLayoutId id="2147483673" r:id="rId7"/>
    <p:sldLayoutId id="2147483663" r:id="rId8"/>
    <p:sldLayoutId id="2147483666" r:id="rId9"/>
    <p:sldLayoutId id="2147483671" r:id="rId10"/>
    <p:sldLayoutId id="2147483672" r:id="rId11"/>
  </p:sldLayoutIdLst>
  <p:hf hd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jpeg"/><Relationship Id="rId3" Type="http://schemas.openxmlformats.org/officeDocument/2006/relationships/image" Target="../media/image24.png"/><Relationship Id="rId7" Type="http://schemas.openxmlformats.org/officeDocument/2006/relationships/image" Target="../media/image34.png"/><Relationship Id="rId12" Type="http://schemas.openxmlformats.org/officeDocument/2006/relationships/image" Target="../media/image39.jpeg"/><Relationship Id="rId2" Type="http://schemas.openxmlformats.org/officeDocument/2006/relationships/notesSlide" Target="../notesSlides/notesSlide2.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jpeg"/><Relationship Id="rId5" Type="http://schemas.openxmlformats.org/officeDocument/2006/relationships/image" Target="../media/image32.png"/><Relationship Id="rId15" Type="http://schemas.openxmlformats.org/officeDocument/2006/relationships/image" Target="../media/image42.jp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jp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1.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jpg"/><Relationship Id="rId4" Type="http://schemas.openxmlformats.org/officeDocument/2006/relationships/image" Target="../media/image61.png"/><Relationship Id="rId9" Type="http://schemas.openxmlformats.org/officeDocument/2006/relationships/image" Target="../media/image66.jpeg"/></Relationships>
</file>

<file path=ppt/slides/_rels/slide1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6.png"/><Relationship Id="rId7"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1.png"/><Relationship Id="rId7"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10" Type="http://schemas.openxmlformats.org/officeDocument/2006/relationships/image" Target="../media/image70.png"/><Relationship Id="rId4" Type="http://schemas.openxmlformats.org/officeDocument/2006/relationships/image" Target="../media/image72.png"/><Relationship Id="rId9" Type="http://schemas.openxmlformats.org/officeDocument/2006/relationships/image" Target="../media/image77.png"/></Relationships>
</file>

<file path=ppt/slides/_rels/slide1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8.png"/><Relationship Id="rId7" Type="http://schemas.openxmlformats.org/officeDocument/2006/relationships/image" Target="../media/image8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hyperlink" Target="https://www.youtube.com/watch?v=u7VLSkBjJ6o&amp;t=2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1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18" Type="http://schemas.openxmlformats.org/officeDocument/2006/relationships/hyperlink" Target="https://www.flickr.com/people/29051501@N08" TargetMode="External"/><Relationship Id="rId3" Type="http://schemas.openxmlformats.org/officeDocument/2006/relationships/image" Target="../media/image18.png"/><Relationship Id="rId21" Type="http://schemas.openxmlformats.org/officeDocument/2006/relationships/image" Target="../media/image98.jpeg"/><Relationship Id="rId7" Type="http://schemas.openxmlformats.org/officeDocument/2006/relationships/image" Target="../media/image88.png"/><Relationship Id="rId12" Type="http://schemas.openxmlformats.org/officeDocument/2006/relationships/image" Target="../media/image93.png"/><Relationship Id="rId17" Type="http://schemas.openxmlformats.org/officeDocument/2006/relationships/hyperlink" Target="https://www.flickr.com/photos/29051501@N08/5167577007/" TargetMode="External"/><Relationship Id="rId2" Type="http://schemas.openxmlformats.org/officeDocument/2006/relationships/notesSlide" Target="../notesSlides/notesSlide12.xml"/><Relationship Id="rId16" Type="http://schemas.openxmlformats.org/officeDocument/2006/relationships/image" Target="../media/image97.png"/><Relationship Id="rId20" Type="http://schemas.openxmlformats.org/officeDocument/2006/relationships/image" Target="../media/image85.png"/><Relationship Id="rId1" Type="http://schemas.openxmlformats.org/officeDocument/2006/relationships/slideLayout" Target="../slideLayouts/slideLayout11.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5" Type="http://schemas.openxmlformats.org/officeDocument/2006/relationships/image" Target="../media/image96.png"/><Relationship Id="rId10" Type="http://schemas.openxmlformats.org/officeDocument/2006/relationships/image" Target="../media/image91.png"/><Relationship Id="rId19" Type="http://schemas.openxmlformats.org/officeDocument/2006/relationships/hyperlink" Target="https://creativecommons.org/licenses/by-sa/2.0" TargetMode="External"/><Relationship Id="rId4" Type="http://schemas.openxmlformats.org/officeDocument/2006/relationships/image" Target="../media/image19.png"/><Relationship Id="rId9" Type="http://schemas.openxmlformats.org/officeDocument/2006/relationships/image" Target="../media/image90.png"/><Relationship Id="rId14" Type="http://schemas.openxmlformats.org/officeDocument/2006/relationships/image" Target="../media/image95.png"/><Relationship Id="rId22" Type="http://schemas.openxmlformats.org/officeDocument/2006/relationships/image" Target="../media/image99.jpeg"/></Relationships>
</file>

<file path=ppt/slides/_rels/slide18.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8.png"/><Relationship Id="rId18" Type="http://schemas.openxmlformats.org/officeDocument/2006/relationships/image" Target="../media/image85.png"/><Relationship Id="rId3" Type="http://schemas.openxmlformats.org/officeDocument/2006/relationships/image" Target="../media/image18.png"/><Relationship Id="rId7" Type="http://schemas.openxmlformats.org/officeDocument/2006/relationships/image" Target="../media/image102.png"/><Relationship Id="rId12" Type="http://schemas.openxmlformats.org/officeDocument/2006/relationships/image" Target="../media/image107.png"/><Relationship Id="rId17" Type="http://schemas.openxmlformats.org/officeDocument/2006/relationships/image" Target="../media/image112.png"/><Relationship Id="rId2" Type="http://schemas.openxmlformats.org/officeDocument/2006/relationships/notesSlide" Target="../notesSlides/notesSlide13.xml"/><Relationship Id="rId16" Type="http://schemas.openxmlformats.org/officeDocument/2006/relationships/image" Target="../media/image111.png"/><Relationship Id="rId1" Type="http://schemas.openxmlformats.org/officeDocument/2006/relationships/slideLayout" Target="../slideLayouts/slideLayout1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5" Type="http://schemas.openxmlformats.org/officeDocument/2006/relationships/image" Target="../media/image110.png"/><Relationship Id="rId10" Type="http://schemas.openxmlformats.org/officeDocument/2006/relationships/image" Target="../media/image105.png"/><Relationship Id="rId4" Type="http://schemas.openxmlformats.org/officeDocument/2006/relationships/image" Target="../media/image19.png"/><Relationship Id="rId9" Type="http://schemas.openxmlformats.org/officeDocument/2006/relationships/image" Target="../media/image104.png"/><Relationship Id="rId14" Type="http://schemas.openxmlformats.org/officeDocument/2006/relationships/image" Target="../media/image109.png"/></Relationships>
</file>

<file path=ppt/slides/_rels/slide19.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19.png"/><Relationship Id="rId18" Type="http://schemas.openxmlformats.org/officeDocument/2006/relationships/image" Target="../media/image124.jpeg"/><Relationship Id="rId3" Type="http://schemas.openxmlformats.org/officeDocument/2006/relationships/image" Target="../media/image18.png"/><Relationship Id="rId7" Type="http://schemas.openxmlformats.org/officeDocument/2006/relationships/image" Target="../media/image115.png"/><Relationship Id="rId12" Type="http://schemas.openxmlformats.org/officeDocument/2006/relationships/image" Target="../media/image118.png"/><Relationship Id="rId17" Type="http://schemas.openxmlformats.org/officeDocument/2006/relationships/image" Target="../media/image123.png"/><Relationship Id="rId2" Type="http://schemas.openxmlformats.org/officeDocument/2006/relationships/notesSlide" Target="../notesSlides/notesSlide14.xml"/><Relationship Id="rId16" Type="http://schemas.openxmlformats.org/officeDocument/2006/relationships/image" Target="../media/image122.png"/><Relationship Id="rId20" Type="http://schemas.openxmlformats.org/officeDocument/2006/relationships/image" Target="../media/image126.png"/><Relationship Id="rId1" Type="http://schemas.openxmlformats.org/officeDocument/2006/relationships/slideLayout" Target="../slideLayouts/slideLayout11.xml"/><Relationship Id="rId6" Type="http://schemas.openxmlformats.org/officeDocument/2006/relationships/image" Target="../media/image114.png"/><Relationship Id="rId11" Type="http://schemas.openxmlformats.org/officeDocument/2006/relationships/image" Target="../media/image117.png"/><Relationship Id="rId5" Type="http://schemas.openxmlformats.org/officeDocument/2006/relationships/image" Target="../media/image113.png"/><Relationship Id="rId15" Type="http://schemas.openxmlformats.org/officeDocument/2006/relationships/image" Target="../media/image121.png"/><Relationship Id="rId10" Type="http://schemas.openxmlformats.org/officeDocument/2006/relationships/image" Target="../media/image85.png"/><Relationship Id="rId19" Type="http://schemas.openxmlformats.org/officeDocument/2006/relationships/image" Target="../media/image125.jpeg"/><Relationship Id="rId4" Type="http://schemas.openxmlformats.org/officeDocument/2006/relationships/image" Target="../media/image19.png"/><Relationship Id="rId9" Type="http://schemas.openxmlformats.org/officeDocument/2006/relationships/image" Target="../media/image93.png"/><Relationship Id="rId14" Type="http://schemas.openxmlformats.org/officeDocument/2006/relationships/image" Target="../media/image120.png"/></Relationships>
</file>

<file path=ppt/slides/_rels/slide20.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14.png"/><Relationship Id="rId18" Type="http://schemas.openxmlformats.org/officeDocument/2006/relationships/image" Target="../media/image135.jpeg"/><Relationship Id="rId3" Type="http://schemas.openxmlformats.org/officeDocument/2006/relationships/image" Target="../media/image18.png"/><Relationship Id="rId7" Type="http://schemas.openxmlformats.org/officeDocument/2006/relationships/image" Target="../media/image129.png"/><Relationship Id="rId12" Type="http://schemas.openxmlformats.org/officeDocument/2006/relationships/image" Target="../media/image134.png"/><Relationship Id="rId17" Type="http://schemas.openxmlformats.org/officeDocument/2006/relationships/image" Target="../media/image85.png"/><Relationship Id="rId2" Type="http://schemas.openxmlformats.org/officeDocument/2006/relationships/notesSlide" Target="../notesSlides/notesSlide15.xml"/><Relationship Id="rId16" Type="http://schemas.openxmlformats.org/officeDocument/2006/relationships/image" Target="../media/image93.png"/><Relationship Id="rId1" Type="http://schemas.openxmlformats.org/officeDocument/2006/relationships/slideLayout" Target="../slideLayouts/slideLayout11.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5" Type="http://schemas.openxmlformats.org/officeDocument/2006/relationships/image" Target="../media/image116.png"/><Relationship Id="rId10" Type="http://schemas.openxmlformats.org/officeDocument/2006/relationships/image" Target="../media/image132.png"/><Relationship Id="rId4" Type="http://schemas.openxmlformats.org/officeDocument/2006/relationships/image" Target="../media/image19.png"/><Relationship Id="rId9" Type="http://schemas.openxmlformats.org/officeDocument/2006/relationships/image" Target="../media/image131.png"/><Relationship Id="rId14" Type="http://schemas.openxmlformats.org/officeDocument/2006/relationships/image" Target="../media/image115.png"/></Relationships>
</file>

<file path=ppt/slides/_rels/slide21.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139.png"/><Relationship Id="rId18" Type="http://schemas.openxmlformats.org/officeDocument/2006/relationships/image" Target="../media/image143.png"/><Relationship Id="rId3" Type="http://schemas.openxmlformats.org/officeDocument/2006/relationships/image" Target="../media/image18.png"/><Relationship Id="rId21" Type="http://schemas.openxmlformats.org/officeDocument/2006/relationships/image" Target="../media/image144.jpeg"/><Relationship Id="rId7" Type="http://schemas.openxmlformats.org/officeDocument/2006/relationships/image" Target="../media/image88.png"/><Relationship Id="rId12" Type="http://schemas.openxmlformats.org/officeDocument/2006/relationships/image" Target="../media/image138.jpeg"/><Relationship Id="rId17" Type="http://schemas.openxmlformats.org/officeDocument/2006/relationships/image" Target="../media/image142.png"/><Relationship Id="rId2" Type="http://schemas.openxmlformats.org/officeDocument/2006/relationships/notesSlide" Target="../notesSlides/notesSlide16.xml"/><Relationship Id="rId16" Type="http://schemas.openxmlformats.org/officeDocument/2006/relationships/image" Target="../media/image114.png"/><Relationship Id="rId20" Type="http://schemas.openxmlformats.org/officeDocument/2006/relationships/image" Target="../media/image85.png"/><Relationship Id="rId1" Type="http://schemas.openxmlformats.org/officeDocument/2006/relationships/slideLayout" Target="../slideLayouts/slideLayout11.xml"/><Relationship Id="rId6" Type="http://schemas.openxmlformats.org/officeDocument/2006/relationships/image" Target="../media/image87.png"/><Relationship Id="rId11" Type="http://schemas.openxmlformats.org/officeDocument/2006/relationships/image" Target="../media/image137.png"/><Relationship Id="rId5" Type="http://schemas.openxmlformats.org/officeDocument/2006/relationships/image" Target="../media/image136.png"/><Relationship Id="rId15" Type="http://schemas.openxmlformats.org/officeDocument/2006/relationships/image" Target="../media/image141.png"/><Relationship Id="rId10" Type="http://schemas.openxmlformats.org/officeDocument/2006/relationships/image" Target="../media/image91.png"/><Relationship Id="rId19" Type="http://schemas.openxmlformats.org/officeDocument/2006/relationships/image" Target="../media/image93.png"/><Relationship Id="rId4" Type="http://schemas.openxmlformats.org/officeDocument/2006/relationships/image" Target="../media/image19.png"/><Relationship Id="rId9" Type="http://schemas.openxmlformats.org/officeDocument/2006/relationships/image" Target="../media/image90.png"/><Relationship Id="rId14" Type="http://schemas.openxmlformats.org/officeDocument/2006/relationships/image" Target="../media/image140.png"/></Relationships>
</file>

<file path=ppt/slides/_rels/slide22.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148.png"/><Relationship Id="rId18" Type="http://schemas.openxmlformats.org/officeDocument/2006/relationships/image" Target="../media/image93.png"/><Relationship Id="rId3" Type="http://schemas.openxmlformats.org/officeDocument/2006/relationships/image" Target="../media/image18.png"/><Relationship Id="rId21" Type="http://schemas.openxmlformats.org/officeDocument/2006/relationships/image" Target="../media/image151.png"/><Relationship Id="rId7" Type="http://schemas.openxmlformats.org/officeDocument/2006/relationships/image" Target="../media/image87.png"/><Relationship Id="rId12" Type="http://schemas.openxmlformats.org/officeDocument/2006/relationships/image" Target="../media/image147.jpeg"/><Relationship Id="rId17" Type="http://schemas.openxmlformats.org/officeDocument/2006/relationships/image" Target="../media/image143.png"/><Relationship Id="rId2" Type="http://schemas.openxmlformats.org/officeDocument/2006/relationships/notesSlide" Target="../notesSlides/notesSlide17.xml"/><Relationship Id="rId16" Type="http://schemas.openxmlformats.org/officeDocument/2006/relationships/image" Target="../media/image142.png"/><Relationship Id="rId20" Type="http://schemas.openxmlformats.org/officeDocument/2006/relationships/image" Target="../media/image150.jpeg"/><Relationship Id="rId1" Type="http://schemas.openxmlformats.org/officeDocument/2006/relationships/slideLayout" Target="../slideLayouts/slideLayout11.xml"/><Relationship Id="rId6" Type="http://schemas.openxmlformats.org/officeDocument/2006/relationships/image" Target="../media/image146.png"/><Relationship Id="rId11" Type="http://schemas.openxmlformats.org/officeDocument/2006/relationships/image" Target="../media/image91.png"/><Relationship Id="rId5" Type="http://schemas.openxmlformats.org/officeDocument/2006/relationships/image" Target="../media/image145.png"/><Relationship Id="rId15" Type="http://schemas.openxmlformats.org/officeDocument/2006/relationships/image" Target="../media/image114.png"/><Relationship Id="rId10" Type="http://schemas.openxmlformats.org/officeDocument/2006/relationships/image" Target="../media/image90.png"/><Relationship Id="rId19" Type="http://schemas.openxmlformats.org/officeDocument/2006/relationships/image" Target="../media/image85.png"/><Relationship Id="rId4" Type="http://schemas.openxmlformats.org/officeDocument/2006/relationships/image" Target="../media/image19.png"/><Relationship Id="rId9" Type="http://schemas.openxmlformats.org/officeDocument/2006/relationships/image" Target="../media/image89.png"/><Relationship Id="rId14" Type="http://schemas.openxmlformats.org/officeDocument/2006/relationships/image" Target="../media/image149.png"/></Relationships>
</file>

<file path=ppt/slides/_rels/slide23.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14.png"/><Relationship Id="rId3" Type="http://schemas.openxmlformats.org/officeDocument/2006/relationships/image" Target="../media/image18.png"/><Relationship Id="rId7" Type="http://schemas.openxmlformats.org/officeDocument/2006/relationships/image" Target="../media/image154.png"/><Relationship Id="rId12" Type="http://schemas.openxmlformats.org/officeDocument/2006/relationships/image" Target="../media/image159.png"/><Relationship Id="rId17" Type="http://schemas.openxmlformats.org/officeDocument/2006/relationships/image" Target="../media/image85.png"/><Relationship Id="rId2" Type="http://schemas.openxmlformats.org/officeDocument/2006/relationships/notesSlide" Target="../notesSlides/notesSlide18.xml"/><Relationship Id="rId16" Type="http://schemas.openxmlformats.org/officeDocument/2006/relationships/image" Target="../media/image93.png"/><Relationship Id="rId1" Type="http://schemas.openxmlformats.org/officeDocument/2006/relationships/slideLayout" Target="../slideLayouts/slideLayout11.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5" Type="http://schemas.openxmlformats.org/officeDocument/2006/relationships/image" Target="../media/image161.png"/><Relationship Id="rId10" Type="http://schemas.openxmlformats.org/officeDocument/2006/relationships/image" Target="../media/image157.png"/><Relationship Id="rId4" Type="http://schemas.openxmlformats.org/officeDocument/2006/relationships/image" Target="../media/image19.png"/><Relationship Id="rId9" Type="http://schemas.openxmlformats.org/officeDocument/2006/relationships/image" Target="../media/image156.png"/><Relationship Id="rId14" Type="http://schemas.openxmlformats.org/officeDocument/2006/relationships/image" Target="../media/image160.png"/></Relationships>
</file>

<file path=ppt/slides/_rels/slide24.xml.rels><?xml version="1.0" encoding="UTF-8" standalone="yes"?>
<Relationships xmlns="http://schemas.openxmlformats.org/package/2006/relationships"><Relationship Id="rId8" Type="http://schemas.openxmlformats.org/officeDocument/2006/relationships/image" Target="../media/image165.png"/><Relationship Id="rId13" Type="http://schemas.openxmlformats.org/officeDocument/2006/relationships/image" Target="../media/image170.png"/><Relationship Id="rId3" Type="http://schemas.openxmlformats.org/officeDocument/2006/relationships/image" Target="../media/image162.png"/><Relationship Id="rId7" Type="http://schemas.openxmlformats.org/officeDocument/2006/relationships/image" Target="../media/image62.png"/><Relationship Id="rId12" Type="http://schemas.openxmlformats.org/officeDocument/2006/relationships/image" Target="../media/image169.png"/><Relationship Id="rId2" Type="http://schemas.openxmlformats.org/officeDocument/2006/relationships/notesSlide" Target="../notesSlides/notesSlide19.xml"/><Relationship Id="rId16" Type="http://schemas.openxmlformats.org/officeDocument/2006/relationships/image" Target="../media/image173.jpe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168.png"/><Relationship Id="rId5" Type="http://schemas.openxmlformats.org/officeDocument/2006/relationships/image" Target="../media/image164.png"/><Relationship Id="rId15" Type="http://schemas.openxmlformats.org/officeDocument/2006/relationships/image" Target="../media/image172.jpeg"/><Relationship Id="rId10" Type="http://schemas.openxmlformats.org/officeDocument/2006/relationships/image" Target="../media/image167.png"/><Relationship Id="rId4" Type="http://schemas.openxmlformats.org/officeDocument/2006/relationships/image" Target="../media/image163.png"/><Relationship Id="rId9" Type="http://schemas.openxmlformats.org/officeDocument/2006/relationships/image" Target="../media/image166.png"/><Relationship Id="rId14" Type="http://schemas.openxmlformats.org/officeDocument/2006/relationships/image" Target="../media/image171.jpeg"/></Relationships>
</file>

<file path=ppt/slides/_rels/slide2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4.png"/></Relationships>
</file>

<file path=ppt/slides/_rels/slide2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77.png"/><Relationship Id="rId4" Type="http://schemas.openxmlformats.org/officeDocument/2006/relationships/image" Target="../media/image176.png"/></Relationships>
</file>

<file path=ppt/slides/_rels/slide27.xml.rels><?xml version="1.0" encoding="UTF-8" standalone="yes"?>
<Relationships xmlns="http://schemas.openxmlformats.org/package/2006/relationships"><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79.png"/></Relationships>
</file>

<file path=ppt/slides/_rels/slide2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86.pn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185.png"/><Relationship Id="rId5" Type="http://schemas.openxmlformats.org/officeDocument/2006/relationships/image" Target="../media/image145.png"/><Relationship Id="rId10" Type="http://schemas.openxmlformats.org/officeDocument/2006/relationships/image" Target="../media/image187.png"/><Relationship Id="rId4" Type="http://schemas.openxmlformats.org/officeDocument/2006/relationships/image" Target="../media/image19.png"/><Relationship Id="rId9"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9284" y="6704572"/>
            <a:ext cx="1896110" cy="604520"/>
          </a:xfrm>
          <a:prstGeom prst="rect">
            <a:avLst/>
          </a:prstGeom>
        </p:spPr>
        <p:txBody>
          <a:bodyPr vert="horz" wrap="square" lIns="0" tIns="12700" rIns="0" bIns="0" rtlCol="0">
            <a:spAutoFit/>
          </a:bodyPr>
          <a:lstStyle/>
          <a:p>
            <a:pPr marL="12700" algn="ctr">
              <a:lnSpc>
                <a:spcPct val="100000"/>
              </a:lnSpc>
              <a:spcBef>
                <a:spcPts val="100"/>
              </a:spcBef>
            </a:pPr>
            <a:r>
              <a:rPr lang="en-GB" sz="3800" b="1" spc="-10" dirty="0">
                <a:solidFill>
                  <a:srgbClr val="40474F"/>
                </a:solidFill>
                <a:latin typeface="Arial Narrow"/>
                <a:cs typeface="Arial Narrow"/>
              </a:rPr>
              <a:t>Lesson</a:t>
            </a:r>
            <a:endParaRPr sz="3800" dirty="0">
              <a:latin typeface="Arial Narrow"/>
              <a:cs typeface="Arial Narrow"/>
            </a:endParaRPr>
          </a:p>
        </p:txBody>
      </p:sp>
      <p:sp>
        <p:nvSpPr>
          <p:cNvPr id="3" name="object 3"/>
          <p:cNvSpPr txBox="1">
            <a:spLocks noGrp="1"/>
          </p:cNvSpPr>
          <p:nvPr>
            <p:ph type="ctrTitle" idx="4294967295"/>
          </p:nvPr>
        </p:nvSpPr>
        <p:spPr>
          <a:xfrm>
            <a:off x="1152400" y="2825894"/>
            <a:ext cx="6689090" cy="1909445"/>
          </a:xfrm>
          <a:prstGeom prst="rect">
            <a:avLst/>
          </a:prstGeom>
        </p:spPr>
        <p:txBody>
          <a:bodyPr vert="horz" wrap="square" lIns="0" tIns="12700" rIns="0" bIns="0" rtlCol="0">
            <a:spAutoFit/>
          </a:bodyPr>
          <a:lstStyle/>
          <a:p>
            <a:pPr marL="954405" algn="ctr">
              <a:lnSpc>
                <a:spcPts val="5345"/>
              </a:lnSpc>
              <a:spcBef>
                <a:spcPts val="100"/>
              </a:spcBef>
            </a:pPr>
            <a:r>
              <a:rPr dirty="0">
                <a:solidFill>
                  <a:srgbClr val="484D52"/>
                </a:solidFill>
              </a:rPr>
              <a:t>THE</a:t>
            </a:r>
            <a:r>
              <a:rPr spc="270" dirty="0">
                <a:solidFill>
                  <a:srgbClr val="484D52"/>
                </a:solidFill>
              </a:rPr>
              <a:t> </a:t>
            </a:r>
            <a:r>
              <a:rPr dirty="0">
                <a:solidFill>
                  <a:srgbClr val="484D52"/>
                </a:solidFill>
              </a:rPr>
              <a:t>BRITISH</a:t>
            </a:r>
            <a:r>
              <a:rPr spc="125" dirty="0">
                <a:solidFill>
                  <a:srgbClr val="484D52"/>
                </a:solidFill>
              </a:rPr>
              <a:t> </a:t>
            </a:r>
            <a:r>
              <a:rPr spc="-10" dirty="0">
                <a:solidFill>
                  <a:srgbClr val="484D52"/>
                </a:solidFill>
              </a:rPr>
              <a:t>ARMY:</a:t>
            </a:r>
          </a:p>
          <a:p>
            <a:pPr marL="12700">
              <a:lnSpc>
                <a:spcPts val="9485"/>
              </a:lnSpc>
            </a:pPr>
            <a:r>
              <a:rPr sz="8000" spc="-10" dirty="0">
                <a:solidFill>
                  <a:srgbClr val="FFFFFF"/>
                </a:solidFill>
              </a:rPr>
              <a:t>REMEMBRANCE</a:t>
            </a:r>
            <a:endParaRPr sz="8000" dirty="0"/>
          </a:p>
        </p:txBody>
      </p:sp>
      <p:pic>
        <p:nvPicPr>
          <p:cNvPr id="6" name="Picture 5">
            <a:extLst>
              <a:ext uri="{FF2B5EF4-FFF2-40B4-BE49-F238E27FC236}">
                <a16:creationId xmlns:a16="http://schemas.microsoft.com/office/drawing/2014/main" id="{BBA0827E-6B99-D8C4-CDD9-15B46A18D8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31"/>
            <a:ext cx="16256000" cy="912973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object 3">
            <a:extLst>
              <a:ext uri="{FF2B5EF4-FFF2-40B4-BE49-F238E27FC236}">
                <a16:creationId xmlns:a16="http://schemas.microsoft.com/office/drawing/2014/main" id="{51336DFB-F532-7381-1E07-C31225BD0646}"/>
              </a:ext>
            </a:extLst>
          </p:cNvPr>
          <p:cNvPicPr/>
          <p:nvPr/>
        </p:nvPicPr>
        <p:blipFill>
          <a:blip r:embed="rId2" cstate="screen">
            <a:extLst>
              <a:ext uri="{28A0092B-C50C-407E-A947-70E740481C1C}">
                <a14:useLocalDpi xmlns:a14="http://schemas.microsoft.com/office/drawing/2010/main"/>
              </a:ext>
            </a:extLst>
          </a:blip>
          <a:stretch>
            <a:fillRect/>
          </a:stretch>
        </p:blipFill>
        <p:spPr>
          <a:xfrm>
            <a:off x="62915" y="751730"/>
            <a:ext cx="2666664" cy="871795"/>
          </a:xfrm>
          <a:prstGeom prst="rect">
            <a:avLst/>
          </a:prstGeom>
        </p:spPr>
      </p:pic>
      <p:sp>
        <p:nvSpPr>
          <p:cNvPr id="16" name="object 4">
            <a:extLst>
              <a:ext uri="{FF2B5EF4-FFF2-40B4-BE49-F238E27FC236}">
                <a16:creationId xmlns:a16="http://schemas.microsoft.com/office/drawing/2014/main" id="{C5BFFB9A-58D1-B5A6-FC1F-9907D5263630}"/>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OUTLINE</a:t>
            </a:r>
          </a:p>
        </p:txBody>
      </p:sp>
      <p:sp>
        <p:nvSpPr>
          <p:cNvPr id="17" name="object 5">
            <a:extLst>
              <a:ext uri="{FF2B5EF4-FFF2-40B4-BE49-F238E27FC236}">
                <a16:creationId xmlns:a16="http://schemas.microsoft.com/office/drawing/2014/main" id="{A03CF099-650F-2832-91BF-7696A02EA3F8}"/>
              </a:ext>
            </a:extLst>
          </p:cNvPr>
          <p:cNvSpPr txBox="1"/>
          <p:nvPr/>
        </p:nvSpPr>
        <p:spPr>
          <a:xfrm>
            <a:off x="749300" y="1993900"/>
            <a:ext cx="7153909" cy="4249881"/>
          </a:xfrm>
          <a:prstGeom prst="rect">
            <a:avLst/>
          </a:prstGeom>
        </p:spPr>
        <p:txBody>
          <a:bodyPr vert="horz" wrap="square" lIns="0" tIns="12700" rIns="0" bIns="0" rtlCol="0">
            <a:spAutoFit/>
          </a:bodyPr>
          <a:lstStyle/>
          <a:p>
            <a:pPr marL="17780" algn="l">
              <a:lnSpc>
                <a:spcPct val="100000"/>
              </a:lnSpc>
              <a:spcBef>
                <a:spcPts val="100"/>
              </a:spcBef>
            </a:pPr>
            <a:r>
              <a:rPr sz="2200" b="1" spc="50" dirty="0">
                <a:solidFill>
                  <a:srgbClr val="BE0934"/>
                </a:solidFill>
                <a:latin typeface="Calibri"/>
                <a:cs typeface="Calibri"/>
              </a:rPr>
              <a:t>ABOUT</a:t>
            </a:r>
            <a:r>
              <a:rPr sz="2200" b="1" spc="100" dirty="0">
                <a:solidFill>
                  <a:srgbClr val="BE0934"/>
                </a:solidFill>
                <a:latin typeface="Calibri"/>
                <a:cs typeface="Calibri"/>
              </a:rPr>
              <a:t> </a:t>
            </a:r>
            <a:r>
              <a:rPr sz="2200" b="1" spc="50" dirty="0">
                <a:solidFill>
                  <a:srgbClr val="BE0934"/>
                </a:solidFill>
                <a:latin typeface="Calibri"/>
                <a:cs typeface="Calibri"/>
              </a:rPr>
              <a:t>THIS</a:t>
            </a:r>
            <a:r>
              <a:rPr sz="2200" b="1" spc="100"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0"/>
              </a:spcBef>
            </a:pPr>
            <a:endParaRPr sz="1600" dirty="0">
              <a:latin typeface="Calibri"/>
              <a:cs typeface="Calibri"/>
            </a:endParaRPr>
          </a:p>
          <a:p>
            <a:pPr marL="12700" marR="458470">
              <a:lnSpc>
                <a:spcPct val="100000"/>
              </a:lnSpc>
            </a:pPr>
            <a:r>
              <a:rPr lang="en-GB" sz="2000" dirty="0">
                <a:solidFill>
                  <a:srgbClr val="090C14"/>
                </a:solidFill>
                <a:latin typeface="Calibri"/>
                <a:cs typeface="Calibri"/>
              </a:rPr>
              <a:t>This</a:t>
            </a:r>
            <a:r>
              <a:rPr lang="en-GB" sz="2000" spc="-45" dirty="0">
                <a:solidFill>
                  <a:srgbClr val="090C14"/>
                </a:solidFill>
                <a:latin typeface="Calibri"/>
                <a:cs typeface="Calibri"/>
              </a:rPr>
              <a:t> </a:t>
            </a:r>
            <a:r>
              <a:rPr lang="en-GB" sz="2000" spc="-10" dirty="0">
                <a:solidFill>
                  <a:srgbClr val="090C14"/>
                </a:solidFill>
                <a:latin typeface="Calibri"/>
                <a:cs typeface="Calibri"/>
              </a:rPr>
              <a:t>45–</a:t>
            </a:r>
            <a:r>
              <a:rPr lang="en-GB" sz="2000" dirty="0">
                <a:solidFill>
                  <a:srgbClr val="090C14"/>
                </a:solidFill>
                <a:latin typeface="Calibri"/>
                <a:cs typeface="Calibri"/>
              </a:rPr>
              <a:t>60</a:t>
            </a:r>
            <a:r>
              <a:rPr lang="en-GB" sz="2000" spc="-40" dirty="0">
                <a:solidFill>
                  <a:srgbClr val="090C14"/>
                </a:solidFill>
                <a:latin typeface="Calibri"/>
                <a:cs typeface="Calibri"/>
              </a:rPr>
              <a:t> </a:t>
            </a:r>
            <a:r>
              <a:rPr lang="en-GB" sz="2000" dirty="0">
                <a:solidFill>
                  <a:srgbClr val="090C14"/>
                </a:solidFill>
                <a:latin typeface="Calibri"/>
                <a:cs typeface="Calibri"/>
              </a:rPr>
              <a:t>minute</a:t>
            </a:r>
            <a:r>
              <a:rPr lang="en-GB" sz="2000" spc="-45" dirty="0">
                <a:solidFill>
                  <a:srgbClr val="090C14"/>
                </a:solidFill>
                <a:latin typeface="Calibri"/>
                <a:cs typeface="Calibri"/>
              </a:rPr>
              <a:t> </a:t>
            </a:r>
            <a:r>
              <a:rPr lang="en-GB" sz="2000" spc="-20" dirty="0">
                <a:solidFill>
                  <a:srgbClr val="090C14"/>
                </a:solidFill>
                <a:latin typeface="Calibri"/>
                <a:cs typeface="Calibri"/>
              </a:rPr>
              <a:t>presentation</a:t>
            </a:r>
            <a:r>
              <a:rPr lang="en-GB" sz="2000" spc="-40" dirty="0">
                <a:solidFill>
                  <a:srgbClr val="090C14"/>
                </a:solidFill>
                <a:latin typeface="Calibri"/>
                <a:cs typeface="Calibri"/>
              </a:rPr>
              <a:t> </a:t>
            </a:r>
            <a:r>
              <a:rPr lang="en-GB" sz="2000" dirty="0">
                <a:solidFill>
                  <a:srgbClr val="090C14"/>
                </a:solidFill>
                <a:latin typeface="Calibri"/>
                <a:cs typeface="Calibri"/>
              </a:rPr>
              <a:t>for</a:t>
            </a:r>
            <a:r>
              <a:rPr lang="en-GB" sz="2000" spc="-45" dirty="0">
                <a:solidFill>
                  <a:srgbClr val="090C14"/>
                </a:solidFill>
                <a:latin typeface="Calibri"/>
                <a:cs typeface="Calibri"/>
              </a:rPr>
              <a:t> </a:t>
            </a:r>
            <a:r>
              <a:rPr lang="en-GB" sz="2000" dirty="0">
                <a:solidFill>
                  <a:srgbClr val="090C14"/>
                </a:solidFill>
                <a:latin typeface="Calibri"/>
                <a:cs typeface="Calibri"/>
              </a:rPr>
              <a:t>ages</a:t>
            </a:r>
            <a:r>
              <a:rPr lang="en-GB" sz="2000" spc="-40" dirty="0">
                <a:solidFill>
                  <a:srgbClr val="090C14"/>
                </a:solidFill>
                <a:latin typeface="Calibri"/>
                <a:cs typeface="Calibri"/>
              </a:rPr>
              <a:t> </a:t>
            </a:r>
            <a:r>
              <a:rPr lang="en-GB" sz="2000" spc="-10" dirty="0">
                <a:solidFill>
                  <a:srgbClr val="090C14"/>
                </a:solidFill>
                <a:latin typeface="Calibri"/>
                <a:cs typeface="Calibri"/>
              </a:rPr>
              <a:t>11–</a:t>
            </a:r>
            <a:r>
              <a:rPr lang="en-GB" sz="2000" dirty="0">
                <a:solidFill>
                  <a:srgbClr val="090C14"/>
                </a:solidFill>
                <a:latin typeface="Calibri"/>
                <a:cs typeface="Calibri"/>
              </a:rPr>
              <a:t>16</a:t>
            </a:r>
            <a:r>
              <a:rPr lang="en-GB" sz="2000" spc="-40" dirty="0">
                <a:solidFill>
                  <a:srgbClr val="090C14"/>
                </a:solidFill>
                <a:latin typeface="Calibri"/>
                <a:cs typeface="Calibri"/>
              </a:rPr>
              <a:t> </a:t>
            </a:r>
            <a:r>
              <a:rPr lang="en-GB" sz="2000" spc="-25" dirty="0">
                <a:solidFill>
                  <a:srgbClr val="090C14"/>
                </a:solidFill>
                <a:latin typeface="Calibri"/>
                <a:cs typeface="Calibri"/>
              </a:rPr>
              <a:t>(KS3-</a:t>
            </a:r>
            <a:r>
              <a:rPr lang="en-GB" sz="2000" dirty="0">
                <a:solidFill>
                  <a:srgbClr val="090C14"/>
                </a:solidFill>
                <a:latin typeface="Calibri"/>
                <a:cs typeface="Calibri"/>
              </a:rPr>
              <a:t>KS4)</a:t>
            </a:r>
            <a:r>
              <a:rPr lang="en-GB" sz="2000" spc="-45" dirty="0">
                <a:solidFill>
                  <a:srgbClr val="090C14"/>
                </a:solidFill>
                <a:latin typeface="Calibri"/>
                <a:cs typeface="Calibri"/>
              </a:rPr>
              <a:t> </a:t>
            </a:r>
            <a:r>
              <a:rPr lang="en-GB" sz="2000" spc="-10" dirty="0">
                <a:solidFill>
                  <a:srgbClr val="090C14"/>
                </a:solidFill>
                <a:latin typeface="Calibri"/>
                <a:cs typeface="Calibri"/>
              </a:rPr>
              <a:t>explores </a:t>
            </a:r>
            <a:r>
              <a:rPr lang="en-GB" sz="2000" spc="-20" dirty="0">
                <a:solidFill>
                  <a:srgbClr val="090C14"/>
                </a:solidFill>
                <a:latin typeface="Calibri"/>
                <a:cs typeface="Calibri"/>
              </a:rPr>
              <a:t>Remembrance</a:t>
            </a:r>
            <a:r>
              <a:rPr lang="en-GB" sz="2000" spc="-35" dirty="0">
                <a:solidFill>
                  <a:srgbClr val="090C14"/>
                </a:solidFill>
                <a:latin typeface="Calibri"/>
                <a:cs typeface="Calibri"/>
              </a:rPr>
              <a:t> </a:t>
            </a:r>
            <a:r>
              <a:rPr lang="en-GB" sz="2000" dirty="0">
                <a:solidFill>
                  <a:srgbClr val="090C14"/>
                </a:solidFill>
                <a:latin typeface="Calibri"/>
                <a:cs typeface="Calibri"/>
              </a:rPr>
              <a:t>in</a:t>
            </a:r>
            <a:r>
              <a:rPr lang="en-GB" sz="2000" spc="-35" dirty="0">
                <a:solidFill>
                  <a:srgbClr val="090C14"/>
                </a:solidFill>
                <a:latin typeface="Calibri"/>
                <a:cs typeface="Calibri"/>
              </a:rPr>
              <a:t> </a:t>
            </a:r>
            <a:r>
              <a:rPr lang="en-GB" sz="2000" dirty="0">
                <a:solidFill>
                  <a:srgbClr val="090C14"/>
                </a:solidFill>
                <a:latin typeface="Calibri"/>
                <a:cs typeface="Calibri"/>
              </a:rPr>
              <a:t>the</a:t>
            </a:r>
            <a:r>
              <a:rPr lang="en-GB" sz="2000" spc="-35" dirty="0">
                <a:solidFill>
                  <a:srgbClr val="090C14"/>
                </a:solidFill>
                <a:latin typeface="Calibri"/>
                <a:cs typeface="Calibri"/>
              </a:rPr>
              <a:t> </a:t>
            </a:r>
            <a:r>
              <a:rPr lang="en-GB" sz="2000" dirty="0">
                <a:solidFill>
                  <a:srgbClr val="090C14"/>
                </a:solidFill>
                <a:latin typeface="Calibri"/>
                <a:cs typeface="Calibri"/>
              </a:rPr>
              <a:t>UK.</a:t>
            </a:r>
            <a:r>
              <a:rPr lang="en-GB" sz="2000" spc="-35" dirty="0">
                <a:solidFill>
                  <a:srgbClr val="090C14"/>
                </a:solidFill>
                <a:latin typeface="Calibri"/>
                <a:cs typeface="Calibri"/>
              </a:rPr>
              <a:t> </a:t>
            </a:r>
            <a:r>
              <a:rPr lang="en-GB" sz="2000" dirty="0">
                <a:solidFill>
                  <a:srgbClr val="090C14"/>
                </a:solidFill>
                <a:latin typeface="Calibri"/>
                <a:cs typeface="Calibri"/>
              </a:rPr>
              <a:t>It</a:t>
            </a:r>
            <a:r>
              <a:rPr lang="en-GB" sz="2000" spc="-35" dirty="0">
                <a:solidFill>
                  <a:srgbClr val="090C14"/>
                </a:solidFill>
                <a:latin typeface="Calibri"/>
                <a:cs typeface="Calibri"/>
              </a:rPr>
              <a:t> </a:t>
            </a:r>
            <a:r>
              <a:rPr lang="en-GB" sz="2000" dirty="0">
                <a:solidFill>
                  <a:srgbClr val="090C14"/>
                </a:solidFill>
                <a:latin typeface="Calibri"/>
                <a:cs typeface="Calibri"/>
              </a:rPr>
              <a:t>has</a:t>
            </a:r>
            <a:r>
              <a:rPr lang="en-GB" sz="2000" spc="-35" dirty="0">
                <a:solidFill>
                  <a:srgbClr val="090C14"/>
                </a:solidFill>
                <a:latin typeface="Calibri"/>
                <a:cs typeface="Calibri"/>
              </a:rPr>
              <a:t> </a:t>
            </a:r>
            <a:r>
              <a:rPr lang="en-GB" sz="2000" dirty="0">
                <a:solidFill>
                  <a:srgbClr val="090C14"/>
                </a:solidFill>
                <a:latin typeface="Calibri"/>
                <a:cs typeface="Calibri"/>
              </a:rPr>
              <a:t>been</a:t>
            </a:r>
            <a:r>
              <a:rPr lang="en-GB" sz="2000" spc="-35" dirty="0">
                <a:solidFill>
                  <a:srgbClr val="090C14"/>
                </a:solidFill>
                <a:latin typeface="Calibri"/>
                <a:cs typeface="Calibri"/>
              </a:rPr>
              <a:t> </a:t>
            </a:r>
            <a:r>
              <a:rPr lang="en-GB" sz="2000" spc="-10" dirty="0">
                <a:solidFill>
                  <a:srgbClr val="090C14"/>
                </a:solidFill>
                <a:latin typeface="Calibri"/>
                <a:cs typeface="Calibri"/>
              </a:rPr>
              <a:t>designed</a:t>
            </a:r>
            <a:r>
              <a:rPr lang="en-GB" sz="2000" spc="-35" dirty="0">
                <a:solidFill>
                  <a:srgbClr val="090C14"/>
                </a:solidFill>
                <a:latin typeface="Calibri"/>
                <a:cs typeface="Calibri"/>
              </a:rPr>
              <a:t> </a:t>
            </a:r>
            <a:r>
              <a:rPr lang="en-GB" sz="2000" dirty="0">
                <a:solidFill>
                  <a:srgbClr val="090C14"/>
                </a:solidFill>
                <a:latin typeface="Calibri"/>
                <a:cs typeface="Calibri"/>
              </a:rPr>
              <a:t>to</a:t>
            </a:r>
            <a:r>
              <a:rPr lang="en-GB" sz="2000" spc="-35" dirty="0">
                <a:solidFill>
                  <a:srgbClr val="090C14"/>
                </a:solidFill>
                <a:latin typeface="Calibri"/>
                <a:cs typeface="Calibri"/>
              </a:rPr>
              <a:t> </a:t>
            </a:r>
            <a:r>
              <a:rPr lang="en-GB" sz="2000" dirty="0">
                <a:solidFill>
                  <a:srgbClr val="090C14"/>
                </a:solidFill>
                <a:latin typeface="Calibri"/>
                <a:cs typeface="Calibri"/>
              </a:rPr>
              <a:t>be</a:t>
            </a:r>
            <a:r>
              <a:rPr lang="en-GB" sz="2000" spc="-35" dirty="0">
                <a:solidFill>
                  <a:srgbClr val="090C14"/>
                </a:solidFill>
                <a:latin typeface="Calibri"/>
                <a:cs typeface="Calibri"/>
              </a:rPr>
              <a:t> </a:t>
            </a:r>
            <a:r>
              <a:rPr lang="en-GB" sz="2000" spc="-10" dirty="0">
                <a:solidFill>
                  <a:srgbClr val="090C14"/>
                </a:solidFill>
                <a:latin typeface="Calibri"/>
                <a:cs typeface="Calibri"/>
              </a:rPr>
              <a:t>delivered</a:t>
            </a:r>
            <a:r>
              <a:rPr lang="en-GB" sz="2000" spc="-35" dirty="0">
                <a:solidFill>
                  <a:srgbClr val="090C14"/>
                </a:solidFill>
                <a:latin typeface="Calibri"/>
                <a:cs typeface="Calibri"/>
              </a:rPr>
              <a:t> </a:t>
            </a:r>
            <a:r>
              <a:rPr lang="en-GB" sz="2000" spc="-25" dirty="0">
                <a:solidFill>
                  <a:srgbClr val="090C14"/>
                </a:solidFill>
                <a:latin typeface="Calibri"/>
                <a:cs typeface="Calibri"/>
              </a:rPr>
              <a:t>as</a:t>
            </a:r>
            <a:r>
              <a:rPr lang="en-GB" sz="2000" spc="-25" dirty="0">
                <a:latin typeface="Calibri"/>
                <a:cs typeface="Calibri"/>
              </a:rPr>
              <a:t> </a:t>
            </a:r>
            <a:r>
              <a:rPr lang="en-GB" sz="2000" dirty="0">
                <a:solidFill>
                  <a:srgbClr val="090C14"/>
                </a:solidFill>
                <a:latin typeface="Calibri"/>
                <a:cs typeface="Calibri"/>
              </a:rPr>
              <a:t>a</a:t>
            </a:r>
            <a:r>
              <a:rPr lang="en-GB" sz="2000" spc="-60" dirty="0">
                <a:solidFill>
                  <a:srgbClr val="090C14"/>
                </a:solidFill>
                <a:latin typeface="Calibri"/>
                <a:cs typeface="Calibri"/>
              </a:rPr>
              <a:t> </a:t>
            </a:r>
            <a:r>
              <a:rPr lang="en-GB" sz="2000" dirty="0">
                <a:solidFill>
                  <a:srgbClr val="090C14"/>
                </a:solidFill>
                <a:latin typeface="Calibri"/>
                <a:cs typeface="Calibri"/>
              </a:rPr>
              <a:t>full</a:t>
            </a:r>
            <a:r>
              <a:rPr lang="en-GB" sz="2000" spc="-60" dirty="0">
                <a:solidFill>
                  <a:srgbClr val="090C14"/>
                </a:solidFill>
                <a:latin typeface="Calibri"/>
                <a:cs typeface="Calibri"/>
              </a:rPr>
              <a:t> </a:t>
            </a:r>
            <a:r>
              <a:rPr lang="en-GB" sz="2000" dirty="0">
                <a:solidFill>
                  <a:srgbClr val="090C14"/>
                </a:solidFill>
                <a:latin typeface="Calibri"/>
                <a:cs typeface="Calibri"/>
              </a:rPr>
              <a:t>PSHE</a:t>
            </a:r>
            <a:r>
              <a:rPr lang="en-GB" sz="2000" spc="-60" dirty="0">
                <a:solidFill>
                  <a:srgbClr val="090C14"/>
                </a:solidFill>
                <a:latin typeface="Calibri"/>
                <a:cs typeface="Calibri"/>
              </a:rPr>
              <a:t> </a:t>
            </a:r>
            <a:r>
              <a:rPr lang="en-GB" sz="2000" dirty="0">
                <a:solidFill>
                  <a:srgbClr val="090C14"/>
                </a:solidFill>
                <a:latin typeface="Calibri"/>
                <a:cs typeface="Calibri"/>
              </a:rPr>
              <a:t>or</a:t>
            </a:r>
            <a:r>
              <a:rPr lang="en-GB" sz="2000" spc="-55" dirty="0">
                <a:solidFill>
                  <a:srgbClr val="090C14"/>
                </a:solidFill>
                <a:latin typeface="Calibri"/>
                <a:cs typeface="Calibri"/>
              </a:rPr>
              <a:t> </a:t>
            </a:r>
            <a:r>
              <a:rPr lang="en-GB" sz="2000" spc="-10" dirty="0">
                <a:solidFill>
                  <a:srgbClr val="090C14"/>
                </a:solidFill>
                <a:latin typeface="Calibri"/>
                <a:cs typeface="Calibri"/>
              </a:rPr>
              <a:t>History</a:t>
            </a:r>
            <a:r>
              <a:rPr lang="en-GB" sz="2000" spc="-60" dirty="0">
                <a:solidFill>
                  <a:srgbClr val="090C14"/>
                </a:solidFill>
                <a:latin typeface="Calibri"/>
                <a:cs typeface="Calibri"/>
              </a:rPr>
              <a:t> </a:t>
            </a:r>
            <a:r>
              <a:rPr lang="en-GB" sz="2000" dirty="0">
                <a:solidFill>
                  <a:srgbClr val="090C14"/>
                </a:solidFill>
                <a:latin typeface="Calibri"/>
                <a:cs typeface="Calibri"/>
              </a:rPr>
              <a:t>lesson</a:t>
            </a:r>
            <a:r>
              <a:rPr lang="en-GB" sz="2000" spc="-60" dirty="0">
                <a:solidFill>
                  <a:srgbClr val="090C14"/>
                </a:solidFill>
                <a:latin typeface="Calibri"/>
                <a:cs typeface="Calibri"/>
              </a:rPr>
              <a:t> </a:t>
            </a:r>
            <a:r>
              <a:rPr lang="en-GB" sz="2000" dirty="0">
                <a:solidFill>
                  <a:srgbClr val="090C14"/>
                </a:solidFill>
                <a:latin typeface="Calibri"/>
                <a:cs typeface="Calibri"/>
              </a:rPr>
              <a:t>to</a:t>
            </a:r>
            <a:r>
              <a:rPr lang="en-GB" sz="2000" spc="-55" dirty="0">
                <a:solidFill>
                  <a:srgbClr val="090C14"/>
                </a:solidFill>
                <a:latin typeface="Calibri"/>
                <a:cs typeface="Calibri"/>
              </a:rPr>
              <a:t> </a:t>
            </a:r>
            <a:r>
              <a:rPr lang="en-GB" sz="2000" dirty="0">
                <a:solidFill>
                  <a:srgbClr val="090C14"/>
                </a:solidFill>
                <a:latin typeface="Calibri"/>
                <a:cs typeface="Calibri"/>
              </a:rPr>
              <a:t>support</a:t>
            </a:r>
            <a:r>
              <a:rPr lang="en-GB" sz="2000" spc="-60" dirty="0">
                <a:solidFill>
                  <a:srgbClr val="090C14"/>
                </a:solidFill>
                <a:latin typeface="Calibri"/>
                <a:cs typeface="Calibri"/>
              </a:rPr>
              <a:t> </a:t>
            </a:r>
            <a:r>
              <a:rPr lang="en-GB" sz="2000" spc="-10" dirty="0">
                <a:solidFill>
                  <a:srgbClr val="090C14"/>
                </a:solidFill>
                <a:latin typeface="Calibri"/>
                <a:cs typeface="Calibri"/>
              </a:rPr>
              <a:t>Remembrance</a:t>
            </a:r>
            <a:r>
              <a:rPr lang="en-GB" sz="2000" spc="-60" dirty="0">
                <a:solidFill>
                  <a:srgbClr val="090C14"/>
                </a:solidFill>
                <a:latin typeface="Calibri"/>
                <a:cs typeface="Calibri"/>
              </a:rPr>
              <a:t> </a:t>
            </a:r>
            <a:r>
              <a:rPr lang="en-GB" sz="2000" dirty="0">
                <a:solidFill>
                  <a:srgbClr val="090C14"/>
                </a:solidFill>
                <a:latin typeface="Calibri"/>
                <a:cs typeface="Calibri"/>
              </a:rPr>
              <a:t>Day</a:t>
            </a:r>
            <a:r>
              <a:rPr lang="en-GB" sz="2000" spc="-55" dirty="0">
                <a:solidFill>
                  <a:srgbClr val="090C14"/>
                </a:solidFill>
                <a:latin typeface="Calibri"/>
                <a:cs typeface="Calibri"/>
              </a:rPr>
              <a:t> </a:t>
            </a:r>
            <a:r>
              <a:rPr lang="en-GB" sz="2000" spc="-10" dirty="0">
                <a:solidFill>
                  <a:srgbClr val="090C14"/>
                </a:solidFill>
                <a:latin typeface="Calibri"/>
                <a:cs typeface="Calibri"/>
              </a:rPr>
              <a:t>activities.</a:t>
            </a:r>
            <a:r>
              <a:rPr lang="en-GB" sz="2000" spc="500" dirty="0">
                <a:solidFill>
                  <a:srgbClr val="090C14"/>
                </a:solidFill>
                <a:latin typeface="Calibri"/>
                <a:cs typeface="Calibri"/>
              </a:rPr>
              <a:t> </a:t>
            </a:r>
            <a:r>
              <a:rPr lang="en-GB" sz="2000" dirty="0">
                <a:solidFill>
                  <a:srgbClr val="090C14"/>
                </a:solidFill>
                <a:latin typeface="Calibri"/>
                <a:cs typeface="Calibri"/>
              </a:rPr>
              <a:t>It</a:t>
            </a:r>
            <a:r>
              <a:rPr lang="en-GB" sz="2000" spc="-55" dirty="0">
                <a:solidFill>
                  <a:srgbClr val="090C14"/>
                </a:solidFill>
                <a:latin typeface="Calibri"/>
                <a:cs typeface="Calibri"/>
              </a:rPr>
              <a:t> </a:t>
            </a:r>
            <a:r>
              <a:rPr lang="en-GB" sz="2000" dirty="0">
                <a:solidFill>
                  <a:srgbClr val="090C14"/>
                </a:solidFill>
                <a:latin typeface="Calibri"/>
                <a:cs typeface="Calibri"/>
              </a:rPr>
              <a:t>is</a:t>
            </a:r>
            <a:r>
              <a:rPr lang="en-GB" sz="2000" spc="-50" dirty="0">
                <a:solidFill>
                  <a:srgbClr val="090C14"/>
                </a:solidFill>
                <a:latin typeface="Calibri"/>
                <a:cs typeface="Calibri"/>
              </a:rPr>
              <a:t> </a:t>
            </a:r>
            <a:r>
              <a:rPr lang="en-GB" sz="2000" spc="-10" dirty="0">
                <a:solidFill>
                  <a:srgbClr val="090C14"/>
                </a:solidFill>
                <a:latin typeface="Calibri"/>
                <a:cs typeface="Calibri"/>
              </a:rPr>
              <a:t>flexible,</a:t>
            </a:r>
            <a:r>
              <a:rPr lang="en-GB" sz="2000" spc="-50" dirty="0">
                <a:solidFill>
                  <a:srgbClr val="090C14"/>
                </a:solidFill>
                <a:latin typeface="Calibri"/>
                <a:cs typeface="Calibri"/>
              </a:rPr>
              <a:t> </a:t>
            </a:r>
            <a:r>
              <a:rPr lang="en-GB" sz="2000" dirty="0">
                <a:solidFill>
                  <a:srgbClr val="090C14"/>
                </a:solidFill>
                <a:latin typeface="Calibri"/>
                <a:cs typeface="Calibri"/>
              </a:rPr>
              <a:t>and</a:t>
            </a:r>
            <a:r>
              <a:rPr lang="en-GB" sz="2000" spc="-50" dirty="0">
                <a:solidFill>
                  <a:srgbClr val="090C14"/>
                </a:solidFill>
                <a:latin typeface="Calibri"/>
                <a:cs typeface="Calibri"/>
              </a:rPr>
              <a:t> </a:t>
            </a:r>
            <a:r>
              <a:rPr lang="en-GB" sz="2000" dirty="0">
                <a:solidFill>
                  <a:srgbClr val="090C14"/>
                </a:solidFill>
                <a:latin typeface="Calibri"/>
                <a:cs typeface="Calibri"/>
              </a:rPr>
              <a:t>has</a:t>
            </a:r>
            <a:r>
              <a:rPr lang="en-GB" sz="2000" spc="-50" dirty="0">
                <a:solidFill>
                  <a:srgbClr val="090C14"/>
                </a:solidFill>
                <a:latin typeface="Calibri"/>
                <a:cs typeface="Calibri"/>
              </a:rPr>
              <a:t> </a:t>
            </a:r>
            <a:r>
              <a:rPr lang="en-GB" sz="2000" dirty="0">
                <a:solidFill>
                  <a:srgbClr val="090C14"/>
                </a:solidFill>
                <a:latin typeface="Calibri"/>
                <a:cs typeface="Calibri"/>
              </a:rPr>
              <a:t>been</a:t>
            </a:r>
            <a:r>
              <a:rPr lang="en-GB" sz="2000" spc="-50" dirty="0">
                <a:solidFill>
                  <a:srgbClr val="090C14"/>
                </a:solidFill>
                <a:latin typeface="Calibri"/>
                <a:cs typeface="Calibri"/>
              </a:rPr>
              <a:t> </a:t>
            </a:r>
            <a:r>
              <a:rPr lang="en-GB" sz="2000" spc="-10" dirty="0">
                <a:solidFill>
                  <a:srgbClr val="090C14"/>
                </a:solidFill>
                <a:latin typeface="Calibri"/>
                <a:cs typeface="Calibri"/>
              </a:rPr>
              <a:t>designed</a:t>
            </a:r>
            <a:r>
              <a:rPr lang="en-GB" sz="2000" spc="-50" dirty="0">
                <a:solidFill>
                  <a:srgbClr val="090C14"/>
                </a:solidFill>
                <a:latin typeface="Calibri"/>
                <a:cs typeface="Calibri"/>
              </a:rPr>
              <a:t> </a:t>
            </a:r>
            <a:r>
              <a:rPr lang="en-GB" sz="2000" dirty="0">
                <a:solidFill>
                  <a:srgbClr val="090C14"/>
                </a:solidFill>
                <a:latin typeface="Calibri"/>
                <a:cs typeface="Calibri"/>
              </a:rPr>
              <a:t>for</a:t>
            </a:r>
            <a:r>
              <a:rPr lang="en-GB" sz="2000" spc="-50" dirty="0">
                <a:solidFill>
                  <a:srgbClr val="090C14"/>
                </a:solidFill>
                <a:latin typeface="Calibri"/>
                <a:cs typeface="Calibri"/>
              </a:rPr>
              <a:t> </a:t>
            </a:r>
            <a:r>
              <a:rPr lang="en-GB" sz="2000" dirty="0">
                <a:solidFill>
                  <a:srgbClr val="090C14"/>
                </a:solidFill>
                <a:latin typeface="Calibri"/>
                <a:cs typeface="Calibri"/>
              </a:rPr>
              <a:t>you</a:t>
            </a:r>
            <a:r>
              <a:rPr lang="en-GB" sz="2000" spc="-50" dirty="0">
                <a:solidFill>
                  <a:srgbClr val="090C14"/>
                </a:solidFill>
                <a:latin typeface="Calibri"/>
                <a:cs typeface="Calibri"/>
              </a:rPr>
              <a:t> </a:t>
            </a:r>
            <a:r>
              <a:rPr lang="en-GB" sz="2000" dirty="0">
                <a:solidFill>
                  <a:srgbClr val="090C14"/>
                </a:solidFill>
                <a:latin typeface="Calibri"/>
                <a:cs typeface="Calibri"/>
              </a:rPr>
              <a:t>to</a:t>
            </a:r>
            <a:r>
              <a:rPr lang="en-GB" sz="2000" spc="-50" dirty="0">
                <a:solidFill>
                  <a:srgbClr val="090C14"/>
                </a:solidFill>
                <a:latin typeface="Calibri"/>
                <a:cs typeface="Calibri"/>
              </a:rPr>
              <a:t> </a:t>
            </a:r>
            <a:r>
              <a:rPr lang="en-GB" sz="2000" dirty="0">
                <a:solidFill>
                  <a:srgbClr val="090C14"/>
                </a:solidFill>
                <a:latin typeface="Calibri"/>
                <a:cs typeface="Calibri"/>
              </a:rPr>
              <a:t>adapt</a:t>
            </a:r>
            <a:r>
              <a:rPr lang="en-GB" sz="2000" spc="-50" dirty="0">
                <a:solidFill>
                  <a:srgbClr val="090C14"/>
                </a:solidFill>
                <a:latin typeface="Calibri"/>
                <a:cs typeface="Calibri"/>
              </a:rPr>
              <a:t> </a:t>
            </a:r>
            <a:r>
              <a:rPr lang="en-GB" sz="2000" dirty="0">
                <a:solidFill>
                  <a:srgbClr val="090C14"/>
                </a:solidFill>
                <a:latin typeface="Calibri"/>
                <a:cs typeface="Calibri"/>
              </a:rPr>
              <a:t>and</a:t>
            </a:r>
            <a:r>
              <a:rPr lang="en-GB" sz="2000" spc="-50" dirty="0">
                <a:solidFill>
                  <a:srgbClr val="090C14"/>
                </a:solidFill>
                <a:latin typeface="Calibri"/>
                <a:cs typeface="Calibri"/>
              </a:rPr>
              <a:t> </a:t>
            </a:r>
            <a:r>
              <a:rPr lang="en-GB" sz="2000" dirty="0">
                <a:solidFill>
                  <a:srgbClr val="090C14"/>
                </a:solidFill>
                <a:latin typeface="Calibri"/>
                <a:cs typeface="Calibri"/>
              </a:rPr>
              <a:t>deliver</a:t>
            </a:r>
            <a:r>
              <a:rPr lang="en-GB" sz="2000" spc="-50" dirty="0">
                <a:solidFill>
                  <a:srgbClr val="090C14"/>
                </a:solidFill>
                <a:latin typeface="Calibri"/>
                <a:cs typeface="Calibri"/>
              </a:rPr>
              <a:t> </a:t>
            </a:r>
            <a:r>
              <a:rPr lang="en-GB" sz="2000" spc="-25" dirty="0">
                <a:solidFill>
                  <a:srgbClr val="090C14"/>
                </a:solidFill>
                <a:latin typeface="Calibri"/>
                <a:cs typeface="Calibri"/>
              </a:rPr>
              <a:t>in different</a:t>
            </a:r>
            <a:r>
              <a:rPr lang="en-GB" sz="2000" spc="-65" dirty="0">
                <a:solidFill>
                  <a:srgbClr val="090C14"/>
                </a:solidFill>
                <a:latin typeface="Calibri"/>
                <a:cs typeface="Calibri"/>
              </a:rPr>
              <a:t> </a:t>
            </a:r>
            <a:r>
              <a:rPr lang="en-GB" sz="2000" spc="-10" dirty="0">
                <a:solidFill>
                  <a:srgbClr val="090C14"/>
                </a:solidFill>
                <a:latin typeface="Calibri"/>
                <a:cs typeface="Calibri"/>
              </a:rPr>
              <a:t>ways.</a:t>
            </a:r>
            <a:r>
              <a:rPr lang="en-GB" sz="2000" spc="-65" dirty="0">
                <a:solidFill>
                  <a:srgbClr val="090C14"/>
                </a:solidFill>
                <a:latin typeface="Calibri"/>
                <a:cs typeface="Calibri"/>
              </a:rPr>
              <a:t> </a:t>
            </a:r>
            <a:r>
              <a:rPr lang="en-GB" sz="2000" dirty="0">
                <a:solidFill>
                  <a:srgbClr val="090C14"/>
                </a:solidFill>
                <a:latin typeface="Calibri"/>
                <a:cs typeface="Calibri"/>
              </a:rPr>
              <a:t>The</a:t>
            </a:r>
            <a:r>
              <a:rPr lang="en-GB" sz="2000" spc="-65" dirty="0">
                <a:solidFill>
                  <a:srgbClr val="090C14"/>
                </a:solidFill>
                <a:latin typeface="Calibri"/>
                <a:cs typeface="Calibri"/>
              </a:rPr>
              <a:t> </a:t>
            </a:r>
            <a:r>
              <a:rPr lang="en-GB" sz="2000" dirty="0">
                <a:solidFill>
                  <a:srgbClr val="090C14"/>
                </a:solidFill>
                <a:latin typeface="Calibri"/>
                <a:cs typeface="Calibri"/>
              </a:rPr>
              <a:t>timings</a:t>
            </a:r>
            <a:r>
              <a:rPr lang="en-GB" sz="2000" spc="-65" dirty="0">
                <a:solidFill>
                  <a:srgbClr val="090C14"/>
                </a:solidFill>
                <a:latin typeface="Calibri"/>
                <a:cs typeface="Calibri"/>
              </a:rPr>
              <a:t> </a:t>
            </a:r>
            <a:r>
              <a:rPr lang="en-GB" sz="2000" dirty="0">
                <a:solidFill>
                  <a:srgbClr val="090C14"/>
                </a:solidFill>
                <a:latin typeface="Calibri"/>
                <a:cs typeface="Calibri"/>
              </a:rPr>
              <a:t>given</a:t>
            </a:r>
            <a:r>
              <a:rPr lang="en-GB" sz="2000" spc="-60" dirty="0">
                <a:solidFill>
                  <a:srgbClr val="090C14"/>
                </a:solidFill>
                <a:latin typeface="Calibri"/>
                <a:cs typeface="Calibri"/>
              </a:rPr>
              <a:t> </a:t>
            </a:r>
            <a:r>
              <a:rPr lang="en-GB" sz="2000" dirty="0">
                <a:solidFill>
                  <a:srgbClr val="090C14"/>
                </a:solidFill>
                <a:latin typeface="Calibri"/>
                <a:cs typeface="Calibri"/>
              </a:rPr>
              <a:t>in</a:t>
            </a:r>
            <a:r>
              <a:rPr lang="en-GB" sz="2000" spc="-65" dirty="0">
                <a:solidFill>
                  <a:srgbClr val="090C14"/>
                </a:solidFill>
                <a:latin typeface="Calibri"/>
                <a:cs typeface="Calibri"/>
              </a:rPr>
              <a:t> </a:t>
            </a:r>
            <a:r>
              <a:rPr lang="en-GB" sz="2000" dirty="0">
                <a:solidFill>
                  <a:srgbClr val="090C14"/>
                </a:solidFill>
                <a:latin typeface="Calibri"/>
                <a:cs typeface="Calibri"/>
              </a:rPr>
              <a:t>the</a:t>
            </a:r>
            <a:r>
              <a:rPr lang="en-GB" sz="2000" spc="-65" dirty="0">
                <a:solidFill>
                  <a:srgbClr val="090C14"/>
                </a:solidFill>
                <a:latin typeface="Calibri"/>
                <a:cs typeface="Calibri"/>
              </a:rPr>
              <a:t> </a:t>
            </a:r>
            <a:r>
              <a:rPr lang="en-GB" sz="2000" dirty="0">
                <a:solidFill>
                  <a:srgbClr val="090C14"/>
                </a:solidFill>
                <a:latin typeface="Calibri"/>
                <a:cs typeface="Calibri"/>
              </a:rPr>
              <a:t>notes</a:t>
            </a:r>
            <a:r>
              <a:rPr lang="en-GB" sz="2000" spc="-65" dirty="0">
                <a:solidFill>
                  <a:srgbClr val="090C14"/>
                </a:solidFill>
                <a:latin typeface="Calibri"/>
                <a:cs typeface="Calibri"/>
              </a:rPr>
              <a:t> </a:t>
            </a:r>
            <a:r>
              <a:rPr lang="en-GB" sz="2000" dirty="0">
                <a:solidFill>
                  <a:srgbClr val="090C14"/>
                </a:solidFill>
                <a:latin typeface="Calibri"/>
                <a:cs typeface="Calibri"/>
              </a:rPr>
              <a:t>section</a:t>
            </a:r>
            <a:r>
              <a:rPr lang="en-GB" sz="2000" spc="-60" dirty="0">
                <a:solidFill>
                  <a:srgbClr val="090C14"/>
                </a:solidFill>
                <a:latin typeface="Calibri"/>
                <a:cs typeface="Calibri"/>
              </a:rPr>
              <a:t> </a:t>
            </a:r>
            <a:r>
              <a:rPr lang="en-GB" sz="2000" dirty="0">
                <a:solidFill>
                  <a:srgbClr val="090C14"/>
                </a:solidFill>
                <a:latin typeface="Calibri"/>
                <a:cs typeface="Calibri"/>
              </a:rPr>
              <a:t>are</a:t>
            </a:r>
            <a:r>
              <a:rPr lang="en-GB" sz="2000" spc="-65" dirty="0">
                <a:solidFill>
                  <a:srgbClr val="090C14"/>
                </a:solidFill>
                <a:latin typeface="Calibri"/>
                <a:cs typeface="Calibri"/>
              </a:rPr>
              <a:t> </a:t>
            </a:r>
            <a:r>
              <a:rPr lang="en-GB" sz="2000" spc="-10" dirty="0">
                <a:solidFill>
                  <a:srgbClr val="090C14"/>
                </a:solidFill>
                <a:latin typeface="Calibri"/>
                <a:cs typeface="Calibri"/>
              </a:rPr>
              <a:t>suggestions.</a:t>
            </a:r>
            <a:endParaRPr lang="en-GB" sz="2000" dirty="0">
              <a:latin typeface="Calibri"/>
              <a:cs typeface="Calibri"/>
            </a:endParaRPr>
          </a:p>
          <a:p>
            <a:pPr>
              <a:lnSpc>
                <a:spcPct val="100000"/>
              </a:lnSpc>
              <a:spcBef>
                <a:spcPts val="25"/>
              </a:spcBef>
            </a:pPr>
            <a:endParaRPr lang="en-GB" sz="1650" dirty="0">
              <a:latin typeface="Calibri"/>
              <a:cs typeface="Calibri"/>
            </a:endParaRPr>
          </a:p>
          <a:p>
            <a:pPr marL="12700" marR="92075">
              <a:lnSpc>
                <a:spcPct val="100000"/>
              </a:lnSpc>
            </a:pPr>
            <a:r>
              <a:rPr lang="en-GB" sz="2000" dirty="0">
                <a:solidFill>
                  <a:srgbClr val="090C14"/>
                </a:solidFill>
                <a:latin typeface="Calibri"/>
                <a:cs typeface="Calibri"/>
              </a:rPr>
              <a:t>This</a:t>
            </a:r>
            <a:r>
              <a:rPr lang="en-GB" sz="2000" spc="-55" dirty="0">
                <a:solidFill>
                  <a:srgbClr val="090C14"/>
                </a:solidFill>
                <a:latin typeface="Calibri"/>
                <a:cs typeface="Calibri"/>
              </a:rPr>
              <a:t> </a:t>
            </a:r>
            <a:r>
              <a:rPr lang="en-GB" sz="2000" dirty="0">
                <a:solidFill>
                  <a:srgbClr val="090C14"/>
                </a:solidFill>
                <a:latin typeface="Calibri"/>
                <a:cs typeface="Calibri"/>
              </a:rPr>
              <a:t>lesson</a:t>
            </a:r>
            <a:r>
              <a:rPr lang="en-GB" sz="2000" spc="-55" dirty="0">
                <a:solidFill>
                  <a:srgbClr val="090C14"/>
                </a:solidFill>
                <a:latin typeface="Calibri"/>
                <a:cs typeface="Calibri"/>
              </a:rPr>
              <a:t> </a:t>
            </a:r>
            <a:r>
              <a:rPr lang="en-GB" sz="2000" dirty="0">
                <a:solidFill>
                  <a:srgbClr val="090C14"/>
                </a:solidFill>
                <a:latin typeface="Calibri"/>
                <a:cs typeface="Calibri"/>
              </a:rPr>
              <a:t>has</a:t>
            </a:r>
            <a:r>
              <a:rPr lang="en-GB" sz="2000" spc="-55" dirty="0">
                <a:solidFill>
                  <a:srgbClr val="090C14"/>
                </a:solidFill>
                <a:latin typeface="Calibri"/>
                <a:cs typeface="Calibri"/>
              </a:rPr>
              <a:t> </a:t>
            </a:r>
            <a:r>
              <a:rPr lang="en-GB" sz="2000" dirty="0">
                <a:solidFill>
                  <a:srgbClr val="090C14"/>
                </a:solidFill>
                <a:latin typeface="Calibri"/>
                <a:cs typeface="Calibri"/>
              </a:rPr>
              <a:t>been</a:t>
            </a:r>
            <a:r>
              <a:rPr lang="en-GB" sz="2000" spc="-55" dirty="0">
                <a:solidFill>
                  <a:srgbClr val="090C14"/>
                </a:solidFill>
                <a:latin typeface="Calibri"/>
                <a:cs typeface="Calibri"/>
              </a:rPr>
              <a:t> </a:t>
            </a:r>
            <a:r>
              <a:rPr lang="en-GB" sz="2000" spc="-10" dirty="0">
                <a:solidFill>
                  <a:srgbClr val="090C14"/>
                </a:solidFill>
                <a:latin typeface="Calibri"/>
                <a:cs typeface="Calibri"/>
              </a:rPr>
              <a:t>designed</a:t>
            </a:r>
            <a:r>
              <a:rPr lang="en-GB" sz="2000" spc="-55" dirty="0">
                <a:solidFill>
                  <a:srgbClr val="090C14"/>
                </a:solidFill>
                <a:latin typeface="Calibri"/>
                <a:cs typeface="Calibri"/>
              </a:rPr>
              <a:t> </a:t>
            </a:r>
            <a:r>
              <a:rPr lang="en-GB" sz="2000" dirty="0">
                <a:solidFill>
                  <a:srgbClr val="090C14"/>
                </a:solidFill>
                <a:latin typeface="Calibri"/>
                <a:cs typeface="Calibri"/>
              </a:rPr>
              <a:t>to</a:t>
            </a:r>
            <a:r>
              <a:rPr lang="en-GB" sz="2000" spc="-55" dirty="0">
                <a:solidFill>
                  <a:srgbClr val="090C14"/>
                </a:solidFill>
                <a:latin typeface="Calibri"/>
                <a:cs typeface="Calibri"/>
              </a:rPr>
              <a:t> </a:t>
            </a:r>
            <a:r>
              <a:rPr lang="en-GB" sz="2000" dirty="0">
                <a:solidFill>
                  <a:srgbClr val="090C14"/>
                </a:solidFill>
                <a:latin typeface="Calibri"/>
                <a:cs typeface="Calibri"/>
              </a:rPr>
              <a:t>be</a:t>
            </a:r>
            <a:r>
              <a:rPr lang="en-GB" sz="2000" spc="-55" dirty="0">
                <a:solidFill>
                  <a:srgbClr val="090C14"/>
                </a:solidFill>
                <a:latin typeface="Calibri"/>
                <a:cs typeface="Calibri"/>
              </a:rPr>
              <a:t> </a:t>
            </a:r>
            <a:r>
              <a:rPr lang="en-GB" sz="2000" spc="-10" dirty="0">
                <a:solidFill>
                  <a:srgbClr val="090C14"/>
                </a:solidFill>
                <a:latin typeface="Calibri"/>
                <a:cs typeface="Calibri"/>
              </a:rPr>
              <a:t>delivered</a:t>
            </a:r>
            <a:r>
              <a:rPr lang="en-GB" sz="2000" spc="-55" dirty="0">
                <a:solidFill>
                  <a:srgbClr val="090C14"/>
                </a:solidFill>
                <a:latin typeface="Calibri"/>
                <a:cs typeface="Calibri"/>
              </a:rPr>
              <a:t> </a:t>
            </a:r>
            <a:r>
              <a:rPr lang="en-GB" sz="2000" dirty="0">
                <a:solidFill>
                  <a:srgbClr val="090C14"/>
                </a:solidFill>
                <a:latin typeface="Calibri"/>
                <a:cs typeface="Calibri"/>
              </a:rPr>
              <a:t>alongside</a:t>
            </a:r>
            <a:r>
              <a:rPr lang="en-GB" sz="2000" spc="-55" dirty="0">
                <a:solidFill>
                  <a:srgbClr val="090C14"/>
                </a:solidFill>
                <a:latin typeface="Calibri"/>
                <a:cs typeface="Calibri"/>
              </a:rPr>
              <a:t> </a:t>
            </a:r>
            <a:r>
              <a:rPr lang="en-GB" sz="2000" spc="-25" dirty="0">
                <a:solidFill>
                  <a:srgbClr val="090C14"/>
                </a:solidFill>
                <a:latin typeface="Calibri"/>
                <a:cs typeface="Calibri"/>
              </a:rPr>
              <a:t>the </a:t>
            </a:r>
            <a:r>
              <a:rPr lang="en-GB" sz="2000" spc="-20" dirty="0">
                <a:solidFill>
                  <a:srgbClr val="090C14"/>
                </a:solidFill>
                <a:latin typeface="Calibri"/>
                <a:cs typeface="Calibri"/>
              </a:rPr>
              <a:t>assembly,</a:t>
            </a:r>
            <a:r>
              <a:rPr lang="en-GB" sz="2000" spc="-45" dirty="0">
                <a:solidFill>
                  <a:srgbClr val="090C14"/>
                </a:solidFill>
                <a:latin typeface="Calibri"/>
                <a:cs typeface="Calibri"/>
              </a:rPr>
              <a:t> </a:t>
            </a:r>
            <a:r>
              <a:rPr lang="en-GB" sz="2000" dirty="0">
                <a:solidFill>
                  <a:srgbClr val="090C14"/>
                </a:solidFill>
                <a:latin typeface="Calibri"/>
                <a:cs typeface="Calibri"/>
              </a:rPr>
              <a:t>or</a:t>
            </a:r>
            <a:r>
              <a:rPr lang="en-GB" sz="2000" spc="-40" dirty="0">
                <a:solidFill>
                  <a:srgbClr val="090C14"/>
                </a:solidFill>
                <a:latin typeface="Calibri"/>
                <a:cs typeface="Calibri"/>
              </a:rPr>
              <a:t> </a:t>
            </a:r>
            <a:r>
              <a:rPr lang="en-GB" sz="2000" dirty="0">
                <a:solidFill>
                  <a:srgbClr val="090C14"/>
                </a:solidFill>
                <a:latin typeface="Calibri"/>
                <a:cs typeface="Calibri"/>
              </a:rPr>
              <a:t>on</a:t>
            </a:r>
            <a:r>
              <a:rPr lang="en-GB" sz="2000" spc="-45" dirty="0">
                <a:solidFill>
                  <a:srgbClr val="090C14"/>
                </a:solidFill>
                <a:latin typeface="Calibri"/>
                <a:cs typeface="Calibri"/>
              </a:rPr>
              <a:t> </a:t>
            </a:r>
            <a:r>
              <a:rPr lang="en-GB" sz="2000" dirty="0">
                <a:solidFill>
                  <a:srgbClr val="090C14"/>
                </a:solidFill>
                <a:latin typeface="Calibri"/>
                <a:cs typeface="Calibri"/>
              </a:rPr>
              <a:t>its</a:t>
            </a:r>
            <a:r>
              <a:rPr lang="en-GB" sz="2000" spc="-45" dirty="0">
                <a:solidFill>
                  <a:srgbClr val="090C14"/>
                </a:solidFill>
                <a:latin typeface="Calibri"/>
                <a:cs typeface="Calibri"/>
              </a:rPr>
              <a:t> </a:t>
            </a:r>
            <a:r>
              <a:rPr lang="en-GB" sz="2000" dirty="0">
                <a:solidFill>
                  <a:srgbClr val="090C14"/>
                </a:solidFill>
                <a:latin typeface="Calibri"/>
                <a:cs typeface="Calibri"/>
              </a:rPr>
              <a:t>own.</a:t>
            </a:r>
            <a:r>
              <a:rPr lang="en-GB" sz="2000" spc="-45" dirty="0">
                <a:solidFill>
                  <a:srgbClr val="090C14"/>
                </a:solidFill>
                <a:latin typeface="Calibri"/>
                <a:cs typeface="Calibri"/>
              </a:rPr>
              <a:t> </a:t>
            </a:r>
            <a:r>
              <a:rPr lang="en-GB" sz="2000" dirty="0">
                <a:solidFill>
                  <a:srgbClr val="090C14"/>
                </a:solidFill>
                <a:latin typeface="Calibri"/>
                <a:cs typeface="Calibri"/>
              </a:rPr>
              <a:t>It</a:t>
            </a:r>
            <a:r>
              <a:rPr lang="en-GB" sz="2000" spc="-45" dirty="0">
                <a:solidFill>
                  <a:srgbClr val="090C14"/>
                </a:solidFill>
                <a:latin typeface="Calibri"/>
                <a:cs typeface="Calibri"/>
              </a:rPr>
              <a:t> </a:t>
            </a:r>
            <a:r>
              <a:rPr lang="en-GB" sz="2000" dirty="0">
                <a:solidFill>
                  <a:srgbClr val="090C14"/>
                </a:solidFill>
                <a:latin typeface="Calibri"/>
                <a:cs typeface="Calibri"/>
              </a:rPr>
              <a:t>will</a:t>
            </a:r>
            <a:r>
              <a:rPr lang="en-GB" sz="2000" spc="-45" dirty="0">
                <a:solidFill>
                  <a:srgbClr val="090C14"/>
                </a:solidFill>
                <a:latin typeface="Calibri"/>
                <a:cs typeface="Calibri"/>
              </a:rPr>
              <a:t> </a:t>
            </a:r>
            <a:r>
              <a:rPr lang="en-GB" sz="2000" dirty="0">
                <a:solidFill>
                  <a:srgbClr val="090C14"/>
                </a:solidFill>
                <a:latin typeface="Calibri"/>
                <a:cs typeface="Calibri"/>
              </a:rPr>
              <a:t>focus</a:t>
            </a:r>
            <a:r>
              <a:rPr lang="en-GB" sz="2000" spc="-45" dirty="0">
                <a:solidFill>
                  <a:srgbClr val="090C14"/>
                </a:solidFill>
                <a:latin typeface="Calibri"/>
                <a:cs typeface="Calibri"/>
              </a:rPr>
              <a:t> </a:t>
            </a:r>
            <a:r>
              <a:rPr lang="en-GB" sz="2000" dirty="0">
                <a:solidFill>
                  <a:srgbClr val="090C14"/>
                </a:solidFill>
                <a:latin typeface="Calibri"/>
                <a:cs typeface="Calibri"/>
              </a:rPr>
              <a:t>on</a:t>
            </a:r>
            <a:r>
              <a:rPr lang="en-GB" sz="2000" spc="-45" dirty="0">
                <a:solidFill>
                  <a:srgbClr val="090C14"/>
                </a:solidFill>
                <a:latin typeface="Calibri"/>
                <a:cs typeface="Calibri"/>
              </a:rPr>
              <a:t> </a:t>
            </a:r>
            <a:r>
              <a:rPr lang="en-GB" sz="2000" dirty="0">
                <a:solidFill>
                  <a:srgbClr val="090C14"/>
                </a:solidFill>
                <a:latin typeface="Calibri"/>
                <a:cs typeface="Calibri"/>
              </a:rPr>
              <a:t>how</a:t>
            </a:r>
            <a:r>
              <a:rPr lang="en-GB" sz="2000" spc="-45" dirty="0">
                <a:solidFill>
                  <a:srgbClr val="090C14"/>
                </a:solidFill>
                <a:latin typeface="Calibri"/>
                <a:cs typeface="Calibri"/>
              </a:rPr>
              <a:t> </a:t>
            </a:r>
            <a:r>
              <a:rPr lang="en-GB" sz="2000" dirty="0">
                <a:solidFill>
                  <a:srgbClr val="090C14"/>
                </a:solidFill>
                <a:latin typeface="Calibri"/>
                <a:cs typeface="Calibri"/>
              </a:rPr>
              <a:t>we</a:t>
            </a:r>
            <a:r>
              <a:rPr lang="en-GB" sz="2000" spc="-45" dirty="0">
                <a:solidFill>
                  <a:srgbClr val="090C14"/>
                </a:solidFill>
                <a:latin typeface="Calibri"/>
                <a:cs typeface="Calibri"/>
              </a:rPr>
              <a:t> </a:t>
            </a:r>
            <a:r>
              <a:rPr lang="en-GB" sz="2000" spc="-10" dirty="0">
                <a:solidFill>
                  <a:srgbClr val="090C14"/>
                </a:solidFill>
                <a:latin typeface="Calibri"/>
                <a:cs typeface="Calibri"/>
              </a:rPr>
              <a:t>commemorate Remembrance,</a:t>
            </a:r>
            <a:r>
              <a:rPr lang="en-GB" sz="2000" spc="-60" dirty="0">
                <a:solidFill>
                  <a:srgbClr val="090C14"/>
                </a:solidFill>
                <a:latin typeface="Calibri"/>
                <a:cs typeface="Calibri"/>
              </a:rPr>
              <a:t> </a:t>
            </a:r>
            <a:r>
              <a:rPr lang="en-GB" sz="2000" dirty="0">
                <a:solidFill>
                  <a:srgbClr val="090C14"/>
                </a:solidFill>
                <a:latin typeface="Calibri"/>
                <a:cs typeface="Calibri"/>
              </a:rPr>
              <a:t>and</a:t>
            </a:r>
            <a:r>
              <a:rPr lang="en-GB" sz="2000" spc="-55" dirty="0">
                <a:solidFill>
                  <a:srgbClr val="090C14"/>
                </a:solidFill>
                <a:latin typeface="Calibri"/>
                <a:cs typeface="Calibri"/>
              </a:rPr>
              <a:t> </a:t>
            </a:r>
            <a:r>
              <a:rPr lang="en-GB" sz="2000" dirty="0">
                <a:solidFill>
                  <a:srgbClr val="090C14"/>
                </a:solidFill>
                <a:latin typeface="Calibri"/>
                <a:cs typeface="Calibri"/>
              </a:rPr>
              <a:t>will</a:t>
            </a:r>
            <a:r>
              <a:rPr lang="en-GB" sz="2000" spc="-55" dirty="0">
                <a:solidFill>
                  <a:srgbClr val="090C14"/>
                </a:solidFill>
                <a:latin typeface="Calibri"/>
                <a:cs typeface="Calibri"/>
              </a:rPr>
              <a:t> </a:t>
            </a:r>
            <a:r>
              <a:rPr lang="en-GB" sz="2000" spc="-10" dirty="0">
                <a:solidFill>
                  <a:srgbClr val="090C14"/>
                </a:solidFill>
                <a:latin typeface="Calibri"/>
                <a:cs typeface="Calibri"/>
              </a:rPr>
              <a:t>introduce</a:t>
            </a:r>
            <a:r>
              <a:rPr lang="en-GB" sz="2000" spc="-55" dirty="0">
                <a:solidFill>
                  <a:srgbClr val="090C14"/>
                </a:solidFill>
                <a:latin typeface="Calibri"/>
                <a:cs typeface="Calibri"/>
              </a:rPr>
              <a:t> </a:t>
            </a:r>
            <a:r>
              <a:rPr lang="en-GB" sz="2000" spc="-10" dirty="0">
                <a:solidFill>
                  <a:srgbClr val="090C14"/>
                </a:solidFill>
                <a:latin typeface="Calibri"/>
                <a:cs typeface="Calibri"/>
              </a:rPr>
              <a:t>students</a:t>
            </a:r>
            <a:r>
              <a:rPr lang="en-GB" sz="2000" spc="-60" dirty="0">
                <a:solidFill>
                  <a:srgbClr val="090C14"/>
                </a:solidFill>
                <a:latin typeface="Calibri"/>
                <a:cs typeface="Calibri"/>
              </a:rPr>
              <a:t> </a:t>
            </a:r>
            <a:r>
              <a:rPr lang="en-GB" sz="2000" dirty="0">
                <a:solidFill>
                  <a:srgbClr val="090C14"/>
                </a:solidFill>
                <a:latin typeface="Calibri"/>
                <a:cs typeface="Calibri"/>
              </a:rPr>
              <a:t>to</a:t>
            </a:r>
            <a:r>
              <a:rPr lang="en-GB" sz="2000" spc="-55" dirty="0">
                <a:solidFill>
                  <a:srgbClr val="090C14"/>
                </a:solidFill>
                <a:latin typeface="Calibri"/>
                <a:cs typeface="Calibri"/>
              </a:rPr>
              <a:t> </a:t>
            </a:r>
            <a:r>
              <a:rPr lang="en-GB" sz="2000" dirty="0">
                <a:solidFill>
                  <a:srgbClr val="090C14"/>
                </a:solidFill>
                <a:latin typeface="Calibri"/>
                <a:cs typeface="Calibri"/>
              </a:rPr>
              <a:t>the</a:t>
            </a:r>
            <a:r>
              <a:rPr lang="en-GB" sz="2000" spc="-55" dirty="0">
                <a:solidFill>
                  <a:srgbClr val="090C14"/>
                </a:solidFill>
                <a:latin typeface="Calibri"/>
                <a:cs typeface="Calibri"/>
              </a:rPr>
              <a:t> </a:t>
            </a:r>
            <a:r>
              <a:rPr lang="en-GB" sz="2000" spc="-10" dirty="0">
                <a:solidFill>
                  <a:srgbClr val="090C14"/>
                </a:solidFill>
                <a:latin typeface="Calibri"/>
                <a:cs typeface="Calibri"/>
              </a:rPr>
              <a:t>ways</a:t>
            </a:r>
            <a:r>
              <a:rPr lang="en-GB" sz="2000" spc="-55" dirty="0">
                <a:solidFill>
                  <a:srgbClr val="090C14"/>
                </a:solidFill>
                <a:latin typeface="Calibri"/>
                <a:cs typeface="Calibri"/>
              </a:rPr>
              <a:t> </a:t>
            </a:r>
            <a:r>
              <a:rPr lang="en-GB" sz="2000" dirty="0">
                <a:solidFill>
                  <a:srgbClr val="090C14"/>
                </a:solidFill>
                <a:latin typeface="Calibri"/>
                <a:cs typeface="Calibri"/>
              </a:rPr>
              <a:t>that</a:t>
            </a:r>
            <a:r>
              <a:rPr lang="en-GB" sz="2000" spc="-60" dirty="0">
                <a:solidFill>
                  <a:srgbClr val="090C14"/>
                </a:solidFill>
                <a:latin typeface="Calibri"/>
                <a:cs typeface="Calibri"/>
              </a:rPr>
              <a:t> </a:t>
            </a:r>
            <a:r>
              <a:rPr lang="en-GB" sz="2000" spc="-10" dirty="0">
                <a:solidFill>
                  <a:srgbClr val="090C14"/>
                </a:solidFill>
                <a:latin typeface="Calibri"/>
                <a:cs typeface="Calibri"/>
              </a:rPr>
              <a:t>different groups</a:t>
            </a:r>
            <a:r>
              <a:rPr lang="en-GB" sz="2000" spc="-60" dirty="0">
                <a:solidFill>
                  <a:srgbClr val="090C14"/>
                </a:solidFill>
                <a:latin typeface="Calibri"/>
                <a:cs typeface="Calibri"/>
              </a:rPr>
              <a:t> </a:t>
            </a:r>
            <a:r>
              <a:rPr lang="en-GB" sz="2000" dirty="0">
                <a:solidFill>
                  <a:srgbClr val="090C14"/>
                </a:solidFill>
                <a:latin typeface="Calibri"/>
                <a:cs typeface="Calibri"/>
              </a:rPr>
              <a:t>both</a:t>
            </a:r>
            <a:r>
              <a:rPr lang="en-GB" sz="2000" spc="-60" dirty="0">
                <a:solidFill>
                  <a:srgbClr val="090C14"/>
                </a:solidFill>
                <a:latin typeface="Calibri"/>
                <a:cs typeface="Calibri"/>
              </a:rPr>
              <a:t> </a:t>
            </a:r>
            <a:r>
              <a:rPr lang="en-GB" sz="2000" dirty="0">
                <a:solidFill>
                  <a:srgbClr val="090C14"/>
                </a:solidFill>
                <a:latin typeface="Calibri"/>
                <a:cs typeface="Calibri"/>
              </a:rPr>
              <a:t>inside</a:t>
            </a:r>
            <a:r>
              <a:rPr lang="en-GB" sz="2000" spc="-60" dirty="0">
                <a:solidFill>
                  <a:srgbClr val="090C14"/>
                </a:solidFill>
                <a:latin typeface="Calibri"/>
                <a:cs typeface="Calibri"/>
              </a:rPr>
              <a:t> </a:t>
            </a:r>
            <a:r>
              <a:rPr lang="en-GB" sz="2000" dirty="0">
                <a:solidFill>
                  <a:srgbClr val="090C14"/>
                </a:solidFill>
                <a:latin typeface="Calibri"/>
                <a:cs typeface="Calibri"/>
              </a:rPr>
              <a:t>and</a:t>
            </a:r>
            <a:r>
              <a:rPr lang="en-GB" sz="2000" spc="-55" dirty="0">
                <a:solidFill>
                  <a:srgbClr val="090C14"/>
                </a:solidFill>
                <a:latin typeface="Calibri"/>
                <a:cs typeface="Calibri"/>
              </a:rPr>
              <a:t> </a:t>
            </a:r>
            <a:r>
              <a:rPr lang="en-GB" sz="2000" dirty="0">
                <a:solidFill>
                  <a:srgbClr val="090C14"/>
                </a:solidFill>
                <a:latin typeface="Calibri"/>
                <a:cs typeface="Calibri"/>
              </a:rPr>
              <a:t>outside</a:t>
            </a:r>
            <a:r>
              <a:rPr lang="en-GB" sz="2000" spc="-60" dirty="0">
                <a:solidFill>
                  <a:srgbClr val="090C14"/>
                </a:solidFill>
                <a:latin typeface="Calibri"/>
                <a:cs typeface="Calibri"/>
              </a:rPr>
              <a:t> </a:t>
            </a:r>
            <a:r>
              <a:rPr lang="en-GB" sz="2000" dirty="0">
                <a:solidFill>
                  <a:srgbClr val="090C14"/>
                </a:solidFill>
                <a:latin typeface="Calibri"/>
                <a:cs typeface="Calibri"/>
              </a:rPr>
              <a:t>of</a:t>
            </a:r>
            <a:r>
              <a:rPr lang="en-GB" sz="2000" spc="-60" dirty="0">
                <a:solidFill>
                  <a:srgbClr val="090C14"/>
                </a:solidFill>
                <a:latin typeface="Calibri"/>
                <a:cs typeface="Calibri"/>
              </a:rPr>
              <a:t> </a:t>
            </a:r>
            <a:r>
              <a:rPr lang="en-GB" sz="2000" dirty="0">
                <a:solidFill>
                  <a:srgbClr val="090C14"/>
                </a:solidFill>
                <a:latin typeface="Calibri"/>
                <a:cs typeface="Calibri"/>
              </a:rPr>
              <a:t>the</a:t>
            </a:r>
            <a:r>
              <a:rPr lang="en-GB" sz="2000" spc="-60" dirty="0">
                <a:solidFill>
                  <a:srgbClr val="090C14"/>
                </a:solidFill>
                <a:latin typeface="Calibri"/>
                <a:cs typeface="Calibri"/>
              </a:rPr>
              <a:t> </a:t>
            </a:r>
            <a:r>
              <a:rPr lang="en-GB" sz="2000" dirty="0">
                <a:solidFill>
                  <a:srgbClr val="090C14"/>
                </a:solidFill>
                <a:latin typeface="Calibri"/>
                <a:cs typeface="Calibri"/>
              </a:rPr>
              <a:t>military</a:t>
            </a:r>
            <a:r>
              <a:rPr lang="en-GB" sz="2000" spc="-55" dirty="0">
                <a:solidFill>
                  <a:srgbClr val="090C14"/>
                </a:solidFill>
                <a:latin typeface="Calibri"/>
                <a:cs typeface="Calibri"/>
              </a:rPr>
              <a:t> </a:t>
            </a:r>
            <a:r>
              <a:rPr lang="en-GB" sz="2000" spc="-10" dirty="0">
                <a:solidFill>
                  <a:srgbClr val="090C14"/>
                </a:solidFill>
                <a:latin typeface="Calibri"/>
                <a:cs typeface="Calibri"/>
              </a:rPr>
              <a:t>commemorate Remembrance,</a:t>
            </a:r>
            <a:r>
              <a:rPr lang="en-GB" sz="2000" spc="-70" dirty="0">
                <a:solidFill>
                  <a:srgbClr val="090C14"/>
                </a:solidFill>
                <a:latin typeface="Calibri"/>
                <a:cs typeface="Calibri"/>
              </a:rPr>
              <a:t> </a:t>
            </a:r>
            <a:r>
              <a:rPr lang="en-GB" sz="2000" spc="-10" dirty="0">
                <a:solidFill>
                  <a:srgbClr val="090C14"/>
                </a:solidFill>
                <a:latin typeface="Calibri"/>
                <a:cs typeface="Calibri"/>
              </a:rPr>
              <a:t>highlighting</a:t>
            </a:r>
            <a:r>
              <a:rPr lang="en-GB" sz="2000" spc="-70" dirty="0">
                <a:solidFill>
                  <a:srgbClr val="090C14"/>
                </a:solidFill>
                <a:latin typeface="Calibri"/>
                <a:cs typeface="Calibri"/>
              </a:rPr>
              <a:t> </a:t>
            </a:r>
            <a:r>
              <a:rPr lang="en-GB" sz="2000" spc="-10" dirty="0">
                <a:solidFill>
                  <a:srgbClr val="090C14"/>
                </a:solidFill>
                <a:latin typeface="Calibri"/>
                <a:cs typeface="Calibri"/>
              </a:rPr>
              <a:t>diverse</a:t>
            </a:r>
            <a:r>
              <a:rPr lang="en-GB" sz="2000" spc="-70" dirty="0">
                <a:solidFill>
                  <a:srgbClr val="090C14"/>
                </a:solidFill>
                <a:latin typeface="Calibri"/>
                <a:cs typeface="Calibri"/>
              </a:rPr>
              <a:t> </a:t>
            </a:r>
            <a:r>
              <a:rPr lang="en-GB" sz="2000" dirty="0">
                <a:solidFill>
                  <a:srgbClr val="090C14"/>
                </a:solidFill>
                <a:latin typeface="Calibri"/>
                <a:cs typeface="Calibri"/>
              </a:rPr>
              <a:t>voices</a:t>
            </a:r>
            <a:r>
              <a:rPr lang="en-GB" sz="2000" spc="-70" dirty="0">
                <a:solidFill>
                  <a:srgbClr val="090C14"/>
                </a:solidFill>
                <a:latin typeface="Calibri"/>
                <a:cs typeface="Calibri"/>
              </a:rPr>
              <a:t> </a:t>
            </a:r>
            <a:r>
              <a:rPr lang="en-GB" sz="2000" dirty="0">
                <a:solidFill>
                  <a:srgbClr val="090C14"/>
                </a:solidFill>
                <a:latin typeface="Calibri"/>
                <a:cs typeface="Calibri"/>
              </a:rPr>
              <a:t>and</a:t>
            </a:r>
            <a:r>
              <a:rPr lang="en-GB" sz="2000" spc="-70" dirty="0">
                <a:solidFill>
                  <a:srgbClr val="090C14"/>
                </a:solidFill>
                <a:latin typeface="Calibri"/>
                <a:cs typeface="Calibri"/>
              </a:rPr>
              <a:t> </a:t>
            </a:r>
            <a:r>
              <a:rPr lang="en-GB" sz="2000" spc="-10" dirty="0">
                <a:solidFill>
                  <a:srgbClr val="090C14"/>
                </a:solidFill>
                <a:latin typeface="Calibri"/>
                <a:cs typeface="Calibri"/>
              </a:rPr>
              <a:t>experiences.</a:t>
            </a:r>
            <a:endParaRPr lang="en-GB" sz="2000" dirty="0">
              <a:latin typeface="Calibri"/>
              <a:cs typeface="Calibri"/>
            </a:endParaRPr>
          </a:p>
        </p:txBody>
      </p:sp>
      <p:sp>
        <p:nvSpPr>
          <p:cNvPr id="24" name="object 8">
            <a:extLst>
              <a:ext uri="{FF2B5EF4-FFF2-40B4-BE49-F238E27FC236}">
                <a16:creationId xmlns:a16="http://schemas.microsoft.com/office/drawing/2014/main" id="{BC8EC259-CE40-CA88-15C7-2A14ECAF9F0B}"/>
              </a:ext>
            </a:extLst>
          </p:cNvPr>
          <p:cNvSpPr txBox="1"/>
          <p:nvPr/>
        </p:nvSpPr>
        <p:spPr>
          <a:xfrm>
            <a:off x="8267700" y="1993900"/>
            <a:ext cx="6413500" cy="4278094"/>
          </a:xfrm>
          <a:prstGeom prst="rect">
            <a:avLst/>
          </a:prstGeom>
        </p:spPr>
        <p:txBody>
          <a:bodyPr vert="horz" wrap="square" lIns="0" tIns="12700" rIns="0" bIns="0" rtlCol="0">
            <a:spAutoFit/>
          </a:bodyPr>
          <a:lstStyle/>
          <a:p>
            <a:pPr marL="12700" algn="l">
              <a:spcBef>
                <a:spcPts val="100"/>
              </a:spcBef>
              <a:tabLst>
                <a:tab pos="316865" algn="l"/>
                <a:tab pos="317500" algn="l"/>
              </a:tabLst>
            </a:pPr>
            <a:r>
              <a:rPr lang="en-GB" sz="2000" b="1" spc="45" dirty="0">
                <a:solidFill>
                  <a:srgbClr val="BE0934"/>
                </a:solidFill>
                <a:latin typeface="Calibri"/>
                <a:cs typeface="Calibri"/>
              </a:rPr>
              <a:t>OBJECTIVES</a:t>
            </a:r>
            <a:endParaRPr lang="en-GB" sz="2000" dirty="0">
              <a:latin typeface="Calibri"/>
              <a:cs typeface="Calibri"/>
            </a:endParaRPr>
          </a:p>
          <a:p>
            <a:pPr marL="12700" algn="l">
              <a:spcBef>
                <a:spcPts val="100"/>
              </a:spcBef>
              <a:tabLst>
                <a:tab pos="316865" algn="l"/>
                <a:tab pos="317500" algn="l"/>
              </a:tabLst>
            </a:pPr>
            <a:endParaRPr lang="en-GB" sz="2000" spc="-10" dirty="0">
              <a:solidFill>
                <a:srgbClr val="090C14"/>
              </a:solidFill>
              <a:latin typeface="Calibri"/>
              <a:cs typeface="Calibri"/>
            </a:endParaRPr>
          </a:p>
          <a:p>
            <a:pPr marL="12700" algn="l">
              <a:spcBef>
                <a:spcPts val="100"/>
              </a:spcBef>
              <a:tabLst>
                <a:tab pos="316865" algn="l"/>
                <a:tab pos="317500" algn="l"/>
              </a:tabLst>
            </a:pPr>
            <a:r>
              <a:rPr lang="en-GB" sz="2000" spc="-10" dirty="0">
                <a:solidFill>
                  <a:srgbClr val="090C14"/>
                </a:solidFill>
                <a:latin typeface="Calibri"/>
                <a:cs typeface="Calibri"/>
              </a:rPr>
              <a:t>Students</a:t>
            </a:r>
            <a:r>
              <a:rPr lang="en-GB" sz="2000" spc="-45" dirty="0">
                <a:solidFill>
                  <a:srgbClr val="090C14"/>
                </a:solidFill>
                <a:latin typeface="Calibri"/>
                <a:cs typeface="Calibri"/>
              </a:rPr>
              <a:t> </a:t>
            </a:r>
            <a:r>
              <a:rPr lang="en-GB" sz="2000" spc="-20" dirty="0">
                <a:solidFill>
                  <a:srgbClr val="090C14"/>
                </a:solidFill>
                <a:latin typeface="Calibri"/>
                <a:cs typeface="Calibri"/>
              </a:rPr>
              <a:t>can:</a:t>
            </a:r>
            <a:endParaRPr lang="en-GB" sz="2000" dirty="0">
              <a:latin typeface="Calibri"/>
              <a:cs typeface="Calibri"/>
            </a:endParaRPr>
          </a:p>
          <a:p>
            <a:pPr marL="317500" indent="-304800" algn="l">
              <a:lnSpc>
                <a:spcPct val="100000"/>
              </a:lnSpc>
              <a:spcBef>
                <a:spcPts val="100"/>
              </a:spcBef>
              <a:buChar char="•"/>
              <a:tabLst>
                <a:tab pos="316865" algn="l"/>
                <a:tab pos="317500" algn="l"/>
              </a:tabLst>
            </a:pPr>
            <a:endParaRPr lang="en-GB" sz="2000" dirty="0">
              <a:solidFill>
                <a:srgbClr val="090C14"/>
              </a:solidFill>
              <a:latin typeface="Calibri"/>
              <a:cs typeface="Calibri"/>
            </a:endParaRPr>
          </a:p>
          <a:p>
            <a:pPr marL="317500" indent="-304800" algn="l">
              <a:lnSpc>
                <a:spcPct val="100000"/>
              </a:lnSpc>
              <a:spcBef>
                <a:spcPts val="100"/>
              </a:spcBef>
              <a:buChar char="•"/>
              <a:tabLst>
                <a:tab pos="316865" algn="l"/>
                <a:tab pos="317500" algn="l"/>
              </a:tabLst>
            </a:pPr>
            <a:r>
              <a:rPr sz="2000" dirty="0">
                <a:solidFill>
                  <a:srgbClr val="090C14"/>
                </a:solidFill>
                <a:latin typeface="Calibri"/>
                <a:cs typeface="Calibri"/>
              </a:rPr>
              <a:t>describe</a:t>
            </a:r>
            <a:r>
              <a:rPr sz="2000" spc="-95" dirty="0">
                <a:solidFill>
                  <a:srgbClr val="090C14"/>
                </a:solidFill>
                <a:latin typeface="Calibri"/>
                <a:cs typeface="Calibri"/>
              </a:rPr>
              <a:t> </a:t>
            </a:r>
            <a:r>
              <a:rPr sz="2000" dirty="0">
                <a:solidFill>
                  <a:srgbClr val="090C14"/>
                </a:solidFill>
                <a:latin typeface="Calibri"/>
                <a:cs typeface="Calibri"/>
              </a:rPr>
              <a:t>what</a:t>
            </a:r>
            <a:r>
              <a:rPr sz="2000" spc="-90" dirty="0">
                <a:solidFill>
                  <a:srgbClr val="090C14"/>
                </a:solidFill>
                <a:latin typeface="Calibri"/>
                <a:cs typeface="Calibri"/>
              </a:rPr>
              <a:t> </a:t>
            </a:r>
            <a:r>
              <a:rPr sz="2000" spc="-10" dirty="0">
                <a:solidFill>
                  <a:srgbClr val="090C14"/>
                </a:solidFill>
                <a:latin typeface="Calibri"/>
                <a:cs typeface="Calibri"/>
              </a:rPr>
              <a:t>Remembrance</a:t>
            </a:r>
            <a:r>
              <a:rPr sz="2000" spc="-90" dirty="0">
                <a:solidFill>
                  <a:srgbClr val="090C14"/>
                </a:solidFill>
                <a:latin typeface="Calibri"/>
                <a:cs typeface="Calibri"/>
              </a:rPr>
              <a:t> </a:t>
            </a:r>
            <a:r>
              <a:rPr sz="2000" spc="-25" dirty="0">
                <a:solidFill>
                  <a:srgbClr val="090C14"/>
                </a:solidFill>
                <a:latin typeface="Calibri"/>
                <a:cs typeface="Calibri"/>
              </a:rPr>
              <a:t>is</a:t>
            </a:r>
            <a:endParaRPr sz="2000" dirty="0">
              <a:latin typeface="Calibri"/>
              <a:cs typeface="Calibri"/>
            </a:endParaRPr>
          </a:p>
          <a:p>
            <a:pPr marL="317500" indent="-304800" algn="l">
              <a:lnSpc>
                <a:spcPct val="100000"/>
              </a:lnSpc>
              <a:buChar char="•"/>
              <a:tabLst>
                <a:tab pos="316865" algn="l"/>
                <a:tab pos="317500" algn="l"/>
              </a:tabLst>
            </a:pPr>
            <a:r>
              <a:rPr sz="2000" spc="-10" dirty="0">
                <a:solidFill>
                  <a:srgbClr val="090C14"/>
                </a:solidFill>
                <a:latin typeface="Calibri"/>
                <a:cs typeface="Calibri"/>
              </a:rPr>
              <a:t>explain</a:t>
            </a:r>
            <a:r>
              <a:rPr sz="2000" spc="-60" dirty="0">
                <a:solidFill>
                  <a:srgbClr val="090C14"/>
                </a:solidFill>
                <a:latin typeface="Calibri"/>
                <a:cs typeface="Calibri"/>
              </a:rPr>
              <a:t> </a:t>
            </a:r>
            <a:r>
              <a:rPr sz="2000" dirty="0">
                <a:solidFill>
                  <a:srgbClr val="090C14"/>
                </a:solidFill>
                <a:latin typeface="Calibri"/>
                <a:cs typeface="Calibri"/>
              </a:rPr>
              <a:t>why</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20" dirty="0">
                <a:solidFill>
                  <a:srgbClr val="090C14"/>
                </a:solidFill>
                <a:latin typeface="Calibri"/>
                <a:cs typeface="Calibri"/>
              </a:rPr>
              <a:t>commemorate</a:t>
            </a:r>
            <a:r>
              <a:rPr sz="2000" spc="-55" dirty="0">
                <a:solidFill>
                  <a:srgbClr val="090C14"/>
                </a:solidFill>
                <a:latin typeface="Calibri"/>
                <a:cs typeface="Calibri"/>
              </a:rPr>
              <a:t> </a:t>
            </a:r>
            <a:r>
              <a:rPr sz="2000" spc="-10" dirty="0">
                <a:solidFill>
                  <a:srgbClr val="090C14"/>
                </a:solidFill>
                <a:latin typeface="Calibri"/>
                <a:cs typeface="Calibri"/>
              </a:rPr>
              <a:t>Remembrance</a:t>
            </a:r>
            <a:endParaRPr sz="2000" dirty="0">
              <a:latin typeface="Calibri"/>
              <a:cs typeface="Calibri"/>
            </a:endParaRPr>
          </a:p>
          <a:p>
            <a:pPr marL="317500" marR="842644" indent="-304800" algn="l">
              <a:lnSpc>
                <a:spcPct val="100000"/>
              </a:lnSpc>
              <a:buChar char="•"/>
              <a:tabLst>
                <a:tab pos="316865" algn="l"/>
                <a:tab pos="317500" algn="l"/>
              </a:tabLst>
            </a:pPr>
            <a:r>
              <a:rPr sz="2000" dirty="0">
                <a:solidFill>
                  <a:srgbClr val="090C14"/>
                </a:solidFill>
                <a:latin typeface="Calibri"/>
                <a:cs typeface="Calibri"/>
              </a:rPr>
              <a:t>give</a:t>
            </a:r>
            <a:r>
              <a:rPr sz="2000" spc="-60" dirty="0">
                <a:solidFill>
                  <a:srgbClr val="090C14"/>
                </a:solidFill>
                <a:latin typeface="Calibri"/>
                <a:cs typeface="Calibri"/>
              </a:rPr>
              <a:t> </a:t>
            </a:r>
            <a:r>
              <a:rPr sz="2000" spc="-10" dirty="0">
                <a:solidFill>
                  <a:srgbClr val="090C14"/>
                </a:solidFill>
                <a:latin typeface="Calibri"/>
                <a:cs typeface="Calibri"/>
              </a:rPr>
              <a:t>examples</a:t>
            </a:r>
            <a:r>
              <a:rPr sz="2000" spc="-60"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spc="-10" dirty="0">
                <a:solidFill>
                  <a:srgbClr val="090C14"/>
                </a:solidFill>
                <a:latin typeface="Calibri"/>
                <a:cs typeface="Calibri"/>
              </a:rPr>
              <a:t>diverse</a:t>
            </a:r>
            <a:r>
              <a:rPr sz="2000" spc="-55" dirty="0">
                <a:solidFill>
                  <a:srgbClr val="090C14"/>
                </a:solidFill>
                <a:latin typeface="Calibri"/>
                <a:cs typeface="Calibri"/>
              </a:rPr>
              <a:t> </a:t>
            </a:r>
            <a:r>
              <a:rPr sz="2000" spc="-10" dirty="0">
                <a:solidFill>
                  <a:srgbClr val="090C14"/>
                </a:solidFill>
                <a:latin typeface="Calibri"/>
                <a:cs typeface="Calibri"/>
              </a:rPr>
              <a:t>ways</a:t>
            </a:r>
            <a:r>
              <a:rPr sz="2000" spc="-60" dirty="0">
                <a:solidFill>
                  <a:srgbClr val="090C14"/>
                </a:solidFill>
                <a:latin typeface="Calibri"/>
                <a:cs typeface="Calibri"/>
              </a:rPr>
              <a:t> </a:t>
            </a:r>
            <a:r>
              <a:rPr sz="2000" dirty="0">
                <a:solidFill>
                  <a:srgbClr val="090C14"/>
                </a:solidFill>
                <a:latin typeface="Calibri"/>
                <a:cs typeface="Calibri"/>
              </a:rPr>
              <a:t>that</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10" dirty="0">
                <a:solidFill>
                  <a:srgbClr val="090C14"/>
                </a:solidFill>
                <a:latin typeface="Calibri"/>
                <a:cs typeface="Calibri"/>
              </a:rPr>
              <a:t>commemorate </a:t>
            </a:r>
            <a:r>
              <a:rPr sz="2000" spc="-20" dirty="0">
                <a:solidFill>
                  <a:srgbClr val="090C14"/>
                </a:solidFill>
                <a:latin typeface="Calibri"/>
                <a:cs typeface="Calibri"/>
              </a:rPr>
              <a:t>Remembrance </a:t>
            </a:r>
            <a:r>
              <a:rPr sz="2000" dirty="0">
                <a:solidFill>
                  <a:srgbClr val="090C14"/>
                </a:solidFill>
                <a:latin typeface="Calibri"/>
                <a:cs typeface="Calibri"/>
              </a:rPr>
              <a:t>in</a:t>
            </a:r>
            <a:r>
              <a:rPr sz="2000" spc="-15" dirty="0">
                <a:solidFill>
                  <a:srgbClr val="090C14"/>
                </a:solidFill>
                <a:latin typeface="Calibri"/>
                <a:cs typeface="Calibri"/>
              </a:rPr>
              <a:t> </a:t>
            </a:r>
            <a:r>
              <a:rPr sz="2000" dirty="0">
                <a:solidFill>
                  <a:srgbClr val="090C14"/>
                </a:solidFill>
                <a:latin typeface="Calibri"/>
                <a:cs typeface="Calibri"/>
              </a:rPr>
              <a:t>the</a:t>
            </a:r>
            <a:r>
              <a:rPr sz="2000" spc="-20" dirty="0">
                <a:solidFill>
                  <a:srgbClr val="090C14"/>
                </a:solidFill>
                <a:latin typeface="Calibri"/>
                <a:cs typeface="Calibri"/>
              </a:rPr>
              <a:t> </a:t>
            </a:r>
            <a:r>
              <a:rPr sz="2000" spc="-25" dirty="0">
                <a:solidFill>
                  <a:srgbClr val="090C14"/>
                </a:solidFill>
                <a:latin typeface="Calibri"/>
                <a:cs typeface="Calibri"/>
              </a:rPr>
              <a:t>UK.</a:t>
            </a:r>
            <a:endParaRPr sz="2000" dirty="0">
              <a:latin typeface="Calibri"/>
              <a:cs typeface="Calibri"/>
            </a:endParaRPr>
          </a:p>
          <a:p>
            <a:pPr algn="l">
              <a:lnSpc>
                <a:spcPct val="100000"/>
              </a:lnSpc>
              <a:spcBef>
                <a:spcPts val="35"/>
              </a:spcBef>
            </a:pPr>
            <a:endParaRPr sz="1500" dirty="0">
              <a:latin typeface="Calibri"/>
              <a:cs typeface="Calibri"/>
            </a:endParaRPr>
          </a:p>
          <a:p>
            <a:pPr marL="17780" algn="l">
              <a:lnSpc>
                <a:spcPct val="100000"/>
              </a:lnSpc>
            </a:pPr>
            <a:r>
              <a:rPr sz="2200" b="1" spc="55" dirty="0">
                <a:solidFill>
                  <a:srgbClr val="BE0934"/>
                </a:solidFill>
                <a:latin typeface="Calibri"/>
                <a:cs typeface="Calibri"/>
              </a:rPr>
              <a:t>USING</a:t>
            </a:r>
            <a:r>
              <a:rPr sz="2200" b="1" spc="95" dirty="0">
                <a:solidFill>
                  <a:srgbClr val="BE0934"/>
                </a:solidFill>
                <a:latin typeface="Calibri"/>
                <a:cs typeface="Calibri"/>
              </a:rPr>
              <a:t> </a:t>
            </a:r>
            <a:r>
              <a:rPr sz="2200" b="1" spc="50" dirty="0">
                <a:solidFill>
                  <a:srgbClr val="BE0934"/>
                </a:solidFill>
                <a:latin typeface="Calibri"/>
                <a:cs typeface="Calibri"/>
              </a:rPr>
              <a:t>THIS</a:t>
            </a:r>
            <a:r>
              <a:rPr sz="2200" b="1" spc="85"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5"/>
              </a:spcBef>
            </a:pPr>
            <a:endParaRPr sz="1600" dirty="0">
              <a:latin typeface="Calibri"/>
              <a:cs typeface="Calibri"/>
            </a:endParaRPr>
          </a:p>
          <a:p>
            <a:pPr marL="12700" marR="5080" algn="l">
              <a:lnSpc>
                <a:spcPct val="100000"/>
              </a:lnSpc>
            </a:pPr>
            <a:r>
              <a:rPr sz="2000" dirty="0">
                <a:solidFill>
                  <a:srgbClr val="090C14"/>
                </a:solidFill>
                <a:latin typeface="Calibri"/>
                <a:cs typeface="Calibri"/>
              </a:rPr>
              <a:t>Simple</a:t>
            </a:r>
            <a:r>
              <a:rPr sz="2000" spc="-80" dirty="0">
                <a:solidFill>
                  <a:srgbClr val="090C14"/>
                </a:solidFill>
                <a:latin typeface="Calibri"/>
                <a:cs typeface="Calibri"/>
              </a:rPr>
              <a:t> </a:t>
            </a:r>
            <a:r>
              <a:rPr sz="2000" dirty="0">
                <a:solidFill>
                  <a:srgbClr val="090C14"/>
                </a:solidFill>
                <a:latin typeface="Calibri"/>
                <a:cs typeface="Calibri"/>
              </a:rPr>
              <a:t>delivery</a:t>
            </a:r>
            <a:r>
              <a:rPr sz="2000" spc="-80" dirty="0">
                <a:solidFill>
                  <a:srgbClr val="090C14"/>
                </a:solidFill>
                <a:latin typeface="Calibri"/>
                <a:cs typeface="Calibri"/>
              </a:rPr>
              <a:t> </a:t>
            </a:r>
            <a:r>
              <a:rPr sz="2000" dirty="0">
                <a:solidFill>
                  <a:srgbClr val="090C14"/>
                </a:solidFill>
                <a:latin typeface="Calibri"/>
                <a:cs typeface="Calibri"/>
              </a:rPr>
              <a:t>notes</a:t>
            </a:r>
            <a:r>
              <a:rPr sz="2000" spc="-75" dirty="0">
                <a:solidFill>
                  <a:srgbClr val="090C14"/>
                </a:solidFill>
                <a:latin typeface="Calibri"/>
                <a:cs typeface="Calibri"/>
              </a:rPr>
              <a:t> </a:t>
            </a:r>
            <a:r>
              <a:rPr sz="2000" dirty="0">
                <a:solidFill>
                  <a:srgbClr val="090C14"/>
                </a:solidFill>
                <a:latin typeface="Calibri"/>
                <a:cs typeface="Calibri"/>
              </a:rPr>
              <a:t>are</a:t>
            </a:r>
            <a:r>
              <a:rPr sz="2000" spc="-80" dirty="0">
                <a:solidFill>
                  <a:srgbClr val="090C14"/>
                </a:solidFill>
                <a:latin typeface="Calibri"/>
                <a:cs typeface="Calibri"/>
              </a:rPr>
              <a:t> </a:t>
            </a:r>
            <a:r>
              <a:rPr sz="2000" dirty="0">
                <a:solidFill>
                  <a:srgbClr val="090C14"/>
                </a:solidFill>
                <a:latin typeface="Calibri"/>
                <a:cs typeface="Calibri"/>
              </a:rPr>
              <a:t>included</a:t>
            </a:r>
            <a:r>
              <a:rPr sz="2000" spc="-75" dirty="0">
                <a:solidFill>
                  <a:srgbClr val="090C14"/>
                </a:solidFill>
                <a:latin typeface="Calibri"/>
                <a:cs typeface="Calibri"/>
              </a:rPr>
              <a:t> </a:t>
            </a:r>
            <a:r>
              <a:rPr sz="2000" dirty="0">
                <a:solidFill>
                  <a:srgbClr val="090C14"/>
                </a:solidFill>
                <a:latin typeface="Calibri"/>
                <a:cs typeface="Calibri"/>
              </a:rPr>
              <a:t>in</a:t>
            </a:r>
            <a:r>
              <a:rPr sz="2000" spc="-80" dirty="0">
                <a:solidFill>
                  <a:srgbClr val="090C14"/>
                </a:solidFill>
                <a:latin typeface="Calibri"/>
                <a:cs typeface="Calibri"/>
              </a:rPr>
              <a:t> </a:t>
            </a:r>
            <a:r>
              <a:rPr sz="2000" dirty="0">
                <a:solidFill>
                  <a:srgbClr val="090C14"/>
                </a:solidFill>
                <a:latin typeface="Calibri"/>
                <a:cs typeface="Calibri"/>
              </a:rPr>
              <a:t>the</a:t>
            </a:r>
            <a:r>
              <a:rPr sz="2000" spc="-75" dirty="0">
                <a:solidFill>
                  <a:srgbClr val="090C14"/>
                </a:solidFill>
                <a:latin typeface="Calibri"/>
                <a:cs typeface="Calibri"/>
              </a:rPr>
              <a:t> </a:t>
            </a:r>
            <a:r>
              <a:rPr sz="2000" dirty="0">
                <a:solidFill>
                  <a:srgbClr val="090C14"/>
                </a:solidFill>
                <a:latin typeface="Calibri"/>
                <a:cs typeface="Calibri"/>
              </a:rPr>
              <a:t>‘Notes’</a:t>
            </a:r>
            <a:r>
              <a:rPr sz="2000" spc="-80" dirty="0">
                <a:solidFill>
                  <a:srgbClr val="090C14"/>
                </a:solidFill>
                <a:latin typeface="Calibri"/>
                <a:cs typeface="Calibri"/>
              </a:rPr>
              <a:t> </a:t>
            </a:r>
            <a:r>
              <a:rPr sz="2000" dirty="0">
                <a:solidFill>
                  <a:srgbClr val="090C14"/>
                </a:solidFill>
                <a:latin typeface="Calibri"/>
                <a:cs typeface="Calibri"/>
              </a:rPr>
              <a:t>section</a:t>
            </a:r>
            <a:r>
              <a:rPr sz="2000" spc="-75" dirty="0">
                <a:solidFill>
                  <a:srgbClr val="090C14"/>
                </a:solidFill>
                <a:latin typeface="Calibri"/>
                <a:cs typeface="Calibri"/>
              </a:rPr>
              <a:t> </a:t>
            </a:r>
            <a:r>
              <a:rPr sz="2000" spc="-10" dirty="0">
                <a:solidFill>
                  <a:srgbClr val="090C14"/>
                </a:solidFill>
                <a:latin typeface="Calibri"/>
                <a:cs typeface="Calibri"/>
              </a:rPr>
              <a:t>underneath </a:t>
            </a:r>
            <a:r>
              <a:rPr sz="2000" dirty="0">
                <a:solidFill>
                  <a:srgbClr val="090C14"/>
                </a:solidFill>
                <a:latin typeface="Calibri"/>
                <a:cs typeface="Calibri"/>
              </a:rPr>
              <a:t>each</a:t>
            </a:r>
            <a:r>
              <a:rPr sz="2000" spc="-70" dirty="0">
                <a:solidFill>
                  <a:srgbClr val="090C14"/>
                </a:solidFill>
                <a:latin typeface="Calibri"/>
                <a:cs typeface="Calibri"/>
              </a:rPr>
              <a:t> </a:t>
            </a:r>
            <a:r>
              <a:rPr sz="2000" dirty="0">
                <a:solidFill>
                  <a:srgbClr val="090C14"/>
                </a:solidFill>
                <a:latin typeface="Calibri"/>
                <a:cs typeface="Calibri"/>
              </a:rPr>
              <a:t>slide,</a:t>
            </a:r>
            <a:r>
              <a:rPr sz="2000" spc="-65" dirty="0">
                <a:solidFill>
                  <a:srgbClr val="090C14"/>
                </a:solidFill>
                <a:latin typeface="Calibri"/>
                <a:cs typeface="Calibri"/>
              </a:rPr>
              <a:t> </a:t>
            </a:r>
            <a:r>
              <a:rPr sz="2000" dirty="0">
                <a:solidFill>
                  <a:srgbClr val="090C14"/>
                </a:solidFill>
                <a:latin typeface="Calibri"/>
                <a:cs typeface="Calibri"/>
              </a:rPr>
              <a:t>including</a:t>
            </a:r>
            <a:r>
              <a:rPr sz="2000" spc="-55" dirty="0">
                <a:solidFill>
                  <a:srgbClr val="090C14"/>
                </a:solidFill>
                <a:latin typeface="Calibri"/>
                <a:cs typeface="Calibri"/>
              </a:rPr>
              <a:t> </a:t>
            </a:r>
            <a:r>
              <a:rPr sz="2000" b="1" dirty="0">
                <a:solidFill>
                  <a:srgbClr val="090C14"/>
                </a:solidFill>
                <a:latin typeface="Calibri"/>
                <a:cs typeface="Calibri"/>
              </a:rPr>
              <a:t>support</a:t>
            </a:r>
            <a:r>
              <a:rPr sz="2000" b="1" spc="-65"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b="1" spc="-10" dirty="0">
                <a:solidFill>
                  <a:srgbClr val="090C14"/>
                </a:solidFill>
                <a:latin typeface="Calibri"/>
                <a:cs typeface="Calibri"/>
              </a:rPr>
              <a:t>challenge</a:t>
            </a:r>
            <a:r>
              <a:rPr sz="2000" b="1" spc="-60" dirty="0">
                <a:solidFill>
                  <a:srgbClr val="090C14"/>
                </a:solidFill>
                <a:latin typeface="Calibri"/>
                <a:cs typeface="Calibri"/>
              </a:rPr>
              <a:t> </a:t>
            </a:r>
            <a:r>
              <a:rPr sz="2000" spc="-10" dirty="0">
                <a:solidFill>
                  <a:srgbClr val="090C14"/>
                </a:solidFill>
                <a:latin typeface="Calibri"/>
                <a:cs typeface="Calibri"/>
              </a:rPr>
              <a:t>suggestions</a:t>
            </a:r>
            <a:r>
              <a:rPr sz="2000" spc="-65"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spc="-10" dirty="0">
                <a:solidFill>
                  <a:srgbClr val="090C14"/>
                </a:solidFill>
                <a:latin typeface="Calibri"/>
                <a:cs typeface="Calibri"/>
              </a:rPr>
              <a:t>effective differentiation.</a:t>
            </a:r>
            <a:endParaRPr sz="20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95377" y="762000"/>
            <a:ext cx="10594340" cy="851535"/>
            <a:chOff x="95377" y="762000"/>
            <a:chExt cx="10594340" cy="851535"/>
          </a:xfrm>
        </p:grpSpPr>
        <p:pic>
          <p:nvPicPr>
            <p:cNvPr id="3" name="object 3"/>
            <p:cNvPicPr/>
            <p:nvPr/>
          </p:nvPicPr>
          <p:blipFill>
            <a:blip r:embed="rId2" cstate="screen">
              <a:extLst>
                <a:ext uri="{28A0092B-C50C-407E-A947-70E740481C1C}">
                  <a14:useLocalDpi xmlns:a14="http://schemas.microsoft.com/office/drawing/2010/main"/>
                </a:ext>
              </a:extLst>
            </a:blip>
            <a:stretch>
              <a:fillRect/>
            </a:stretch>
          </p:blipFill>
          <p:spPr>
            <a:xfrm>
              <a:off x="95377" y="762000"/>
              <a:ext cx="4010313" cy="851242"/>
            </a:xfrm>
            <a:prstGeom prst="rect">
              <a:avLst/>
            </a:prstGeom>
          </p:spPr>
        </p:pic>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3405888" y="762012"/>
              <a:ext cx="4010314" cy="851242"/>
            </a:xfrm>
            <a:prstGeom prst="rect">
              <a:avLst/>
            </a:prstGeom>
          </p:spPr>
        </p:pic>
        <p:pic>
          <p:nvPicPr>
            <p:cNvPr id="5" name="object 5"/>
            <p:cNvPicPr/>
            <p:nvPr/>
          </p:nvPicPr>
          <p:blipFill>
            <a:blip r:embed="rId2" cstate="screen">
              <a:extLst>
                <a:ext uri="{28A0092B-C50C-407E-A947-70E740481C1C}">
                  <a14:useLocalDpi xmlns:a14="http://schemas.microsoft.com/office/drawing/2010/main"/>
                </a:ext>
              </a:extLst>
            </a:blip>
            <a:stretch>
              <a:fillRect/>
            </a:stretch>
          </p:blipFill>
          <p:spPr>
            <a:xfrm>
              <a:off x="6679337" y="762000"/>
              <a:ext cx="4010315" cy="851242"/>
            </a:xfrm>
            <a:prstGeom prst="rect">
              <a:avLst/>
            </a:prstGeom>
          </p:spPr>
        </p:pic>
      </p:grpSp>
      <p:sp>
        <p:nvSpPr>
          <p:cNvPr id="6" name="object 6"/>
          <p:cNvSpPr txBox="1">
            <a:spLocks noGrp="1"/>
          </p:cNvSpPr>
          <p:nvPr>
            <p:ph type="title" idx="4294967295"/>
          </p:nvPr>
        </p:nvSpPr>
        <p:spPr>
          <a:xfrm>
            <a:off x="749300" y="952500"/>
            <a:ext cx="97409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ENGLAND</a:t>
            </a:r>
            <a:r>
              <a:rPr spc="-105" dirty="0"/>
              <a:t> </a:t>
            </a:r>
            <a:r>
              <a:rPr dirty="0"/>
              <a:t>AND NORTHERN </a:t>
            </a:r>
            <a:r>
              <a:rPr spc="-10" dirty="0"/>
              <a:t>IRELAND</a:t>
            </a:r>
          </a:p>
        </p:txBody>
      </p:sp>
      <p:sp>
        <p:nvSpPr>
          <p:cNvPr id="24" name="object 8">
            <a:extLst>
              <a:ext uri="{FF2B5EF4-FFF2-40B4-BE49-F238E27FC236}">
                <a16:creationId xmlns:a16="http://schemas.microsoft.com/office/drawing/2014/main" id="{9290B3E9-4262-581B-CF66-F91579AFDB64}"/>
              </a:ext>
            </a:extLst>
          </p:cNvPr>
          <p:cNvSpPr txBox="1"/>
          <p:nvPr/>
        </p:nvSpPr>
        <p:spPr>
          <a:xfrm>
            <a:off x="749300" y="1993900"/>
            <a:ext cx="7059930" cy="6146800"/>
          </a:xfrm>
          <a:prstGeom prst="rect">
            <a:avLst/>
          </a:prstGeom>
        </p:spPr>
        <p:txBody>
          <a:bodyPr vert="horz" wrap="square" lIns="0" tIns="12700" rIns="0" bIns="0" rtlCol="0">
            <a:spAutoFit/>
          </a:bodyPr>
          <a:lstStyle/>
          <a:p>
            <a:pPr marL="17780">
              <a:lnSpc>
                <a:spcPct val="100000"/>
              </a:lnSpc>
              <a:spcBef>
                <a:spcPts val="100"/>
              </a:spcBef>
            </a:pPr>
            <a:r>
              <a:rPr sz="2200" b="1" spc="50" dirty="0">
                <a:solidFill>
                  <a:srgbClr val="BE0934"/>
                </a:solidFill>
                <a:latin typeface="Calibri"/>
                <a:cs typeface="Calibri"/>
              </a:rPr>
              <a:t>PSHE</a:t>
            </a:r>
            <a:r>
              <a:rPr sz="2200" b="1" spc="35" dirty="0">
                <a:solidFill>
                  <a:srgbClr val="BE0934"/>
                </a:solidFill>
                <a:latin typeface="Calibri"/>
                <a:cs typeface="Calibri"/>
              </a:rPr>
              <a:t> </a:t>
            </a:r>
            <a:r>
              <a:rPr lang="en-GB" sz="2200" b="1" dirty="0">
                <a:solidFill>
                  <a:srgbClr val="BE0934"/>
                </a:solidFill>
                <a:latin typeface="Calibri"/>
                <a:cs typeface="Calibri"/>
              </a:rPr>
              <a:t>–</a:t>
            </a:r>
            <a:r>
              <a:rPr sz="2200" b="1" spc="40"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a:lnSpc>
                <a:spcPct val="100000"/>
              </a:lnSpc>
              <a:spcBef>
                <a:spcPts val="50"/>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5"/>
              </a:spcBef>
            </a:pPr>
            <a:endParaRPr sz="1650" dirty="0">
              <a:latin typeface="Calibri"/>
              <a:cs typeface="Calibri"/>
            </a:endParaRPr>
          </a:p>
          <a:p>
            <a:pPr marL="317500" marR="38735" indent="-304800">
              <a:lnSpc>
                <a:spcPct val="100000"/>
              </a:lnSpc>
              <a:buChar char="•"/>
              <a:tabLst>
                <a:tab pos="316865" algn="l"/>
                <a:tab pos="317500" algn="l"/>
              </a:tabLst>
            </a:pPr>
            <a:r>
              <a:rPr sz="2000" dirty="0">
                <a:solidFill>
                  <a:srgbClr val="090C14"/>
                </a:solidFill>
                <a:latin typeface="Calibri"/>
                <a:cs typeface="Calibri"/>
              </a:rPr>
              <a:t>how</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10" dirty="0">
                <a:solidFill>
                  <a:srgbClr val="090C14"/>
                </a:solidFill>
                <a:latin typeface="Calibri"/>
                <a:cs typeface="Calibri"/>
              </a:rPr>
              <a:t>identify</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articulate</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spc="-10" dirty="0">
                <a:solidFill>
                  <a:srgbClr val="090C14"/>
                </a:solidFill>
                <a:latin typeface="Calibri"/>
                <a:cs typeface="Calibri"/>
              </a:rPr>
              <a:t>range</a:t>
            </a:r>
            <a:r>
              <a:rPr sz="2000" spc="-45" dirty="0">
                <a:solidFill>
                  <a:srgbClr val="090C14"/>
                </a:solidFill>
                <a:latin typeface="Calibri"/>
                <a:cs typeface="Calibri"/>
              </a:rPr>
              <a:t> </a:t>
            </a:r>
            <a:r>
              <a:rPr sz="2000" dirty="0">
                <a:solidFill>
                  <a:srgbClr val="090C14"/>
                </a:solidFill>
                <a:latin typeface="Calibri"/>
                <a:cs typeface="Calibri"/>
              </a:rPr>
              <a:t>of</a:t>
            </a:r>
            <a:r>
              <a:rPr sz="2000" spc="-50" dirty="0">
                <a:solidFill>
                  <a:srgbClr val="090C14"/>
                </a:solidFill>
                <a:latin typeface="Calibri"/>
                <a:cs typeface="Calibri"/>
              </a:rPr>
              <a:t> </a:t>
            </a:r>
            <a:r>
              <a:rPr sz="2000" dirty="0">
                <a:solidFill>
                  <a:srgbClr val="090C14"/>
                </a:solidFill>
                <a:latin typeface="Calibri"/>
                <a:cs typeface="Calibri"/>
              </a:rPr>
              <a:t>emotions</a:t>
            </a:r>
            <a:r>
              <a:rPr sz="2000" spc="-50" dirty="0">
                <a:solidFill>
                  <a:srgbClr val="090C14"/>
                </a:solidFill>
                <a:latin typeface="Calibri"/>
                <a:cs typeface="Calibri"/>
              </a:rPr>
              <a:t> </a:t>
            </a:r>
            <a:r>
              <a:rPr sz="2000" spc="-10" dirty="0">
                <a:solidFill>
                  <a:srgbClr val="090C14"/>
                </a:solidFill>
                <a:latin typeface="Calibri"/>
                <a:cs typeface="Calibri"/>
              </a:rPr>
              <a:t>accurately</a:t>
            </a:r>
            <a:r>
              <a:rPr sz="2000" spc="-45" dirty="0">
                <a:solidFill>
                  <a:srgbClr val="090C14"/>
                </a:solidFill>
                <a:latin typeface="Calibri"/>
                <a:cs typeface="Calibri"/>
              </a:rPr>
              <a:t> </a:t>
            </a:r>
            <a:r>
              <a:rPr sz="2000" spc="-25" dirty="0">
                <a:solidFill>
                  <a:srgbClr val="090C14"/>
                </a:solidFill>
                <a:latin typeface="Calibri"/>
                <a:cs typeface="Calibri"/>
              </a:rPr>
              <a:t>and sensitively,</a:t>
            </a:r>
            <a:r>
              <a:rPr sz="2000" spc="-55" dirty="0">
                <a:solidFill>
                  <a:srgbClr val="090C14"/>
                </a:solidFill>
                <a:latin typeface="Calibri"/>
                <a:cs typeface="Calibri"/>
              </a:rPr>
              <a:t> </a:t>
            </a:r>
            <a:r>
              <a:rPr sz="2000" dirty="0">
                <a:solidFill>
                  <a:srgbClr val="090C14"/>
                </a:solidFill>
                <a:latin typeface="Calibri"/>
                <a:cs typeface="Calibri"/>
              </a:rPr>
              <a:t>using</a:t>
            </a:r>
            <a:r>
              <a:rPr sz="2000" spc="-55" dirty="0">
                <a:solidFill>
                  <a:srgbClr val="090C14"/>
                </a:solidFill>
                <a:latin typeface="Calibri"/>
                <a:cs typeface="Calibri"/>
              </a:rPr>
              <a:t> </a:t>
            </a:r>
            <a:r>
              <a:rPr sz="2000" spc="-10" dirty="0">
                <a:solidFill>
                  <a:srgbClr val="090C14"/>
                </a:solidFill>
                <a:latin typeface="Calibri"/>
                <a:cs typeface="Calibri"/>
              </a:rPr>
              <a:t>appropriate</a:t>
            </a:r>
            <a:r>
              <a:rPr sz="2000" spc="-50" dirty="0">
                <a:solidFill>
                  <a:srgbClr val="090C14"/>
                </a:solidFill>
                <a:latin typeface="Calibri"/>
                <a:cs typeface="Calibri"/>
              </a:rPr>
              <a:t> </a:t>
            </a:r>
            <a:r>
              <a:rPr sz="2000" spc="-10" dirty="0">
                <a:solidFill>
                  <a:srgbClr val="090C14"/>
                </a:solidFill>
                <a:latin typeface="Calibri"/>
                <a:cs typeface="Calibri"/>
              </a:rPr>
              <a:t>vocabulary</a:t>
            </a:r>
            <a:endParaRPr sz="2000" dirty="0">
              <a:latin typeface="Calibri"/>
              <a:cs typeface="Calibri"/>
            </a:endParaRPr>
          </a:p>
          <a:p>
            <a:pPr marL="317500" marR="82550" indent="-304800">
              <a:lnSpc>
                <a:spcPct val="100000"/>
              </a:lnSpc>
              <a:buChar char="•"/>
              <a:tabLst>
                <a:tab pos="316865" algn="l"/>
                <a:tab pos="317500" algn="l"/>
              </a:tabLst>
            </a:pPr>
            <a:r>
              <a:rPr sz="2000" dirty="0">
                <a:solidFill>
                  <a:srgbClr val="090C14"/>
                </a:solidFill>
                <a:latin typeface="Calibri"/>
                <a:cs typeface="Calibri"/>
              </a:rPr>
              <a:t>change</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its</a:t>
            </a:r>
            <a:r>
              <a:rPr sz="2000" spc="-60" dirty="0">
                <a:solidFill>
                  <a:srgbClr val="090C14"/>
                </a:solidFill>
                <a:latin typeface="Calibri"/>
                <a:cs typeface="Calibri"/>
              </a:rPr>
              <a:t> </a:t>
            </a:r>
            <a:r>
              <a:rPr sz="2000" dirty="0">
                <a:solidFill>
                  <a:srgbClr val="090C14"/>
                </a:solidFill>
                <a:latin typeface="Calibri"/>
                <a:cs typeface="Calibri"/>
              </a:rPr>
              <a:t>impact</a:t>
            </a:r>
            <a:r>
              <a:rPr sz="2000" spc="-55" dirty="0">
                <a:solidFill>
                  <a:srgbClr val="090C14"/>
                </a:solidFill>
                <a:latin typeface="Calibri"/>
                <a:cs typeface="Calibri"/>
              </a:rPr>
              <a:t> </a:t>
            </a:r>
            <a:r>
              <a:rPr sz="2000" dirty="0">
                <a:solidFill>
                  <a:srgbClr val="090C14"/>
                </a:solidFill>
                <a:latin typeface="Calibri"/>
                <a:cs typeface="Calibri"/>
              </a:rPr>
              <a:t>on</a:t>
            </a:r>
            <a:r>
              <a:rPr sz="2000" spc="-55" dirty="0">
                <a:solidFill>
                  <a:srgbClr val="090C14"/>
                </a:solidFill>
                <a:latin typeface="Calibri"/>
                <a:cs typeface="Calibri"/>
              </a:rPr>
              <a:t> </a:t>
            </a:r>
            <a:r>
              <a:rPr sz="2000" dirty="0">
                <a:solidFill>
                  <a:srgbClr val="090C14"/>
                </a:solidFill>
                <a:latin typeface="Calibri"/>
                <a:cs typeface="Calibri"/>
              </a:rPr>
              <a:t>mental</a:t>
            </a:r>
            <a:r>
              <a:rPr sz="2000" spc="-60" dirty="0">
                <a:solidFill>
                  <a:srgbClr val="090C14"/>
                </a:solidFill>
                <a:latin typeface="Calibri"/>
                <a:cs typeface="Calibri"/>
              </a:rPr>
              <a:t> </a:t>
            </a:r>
            <a:r>
              <a:rPr sz="2000" dirty="0">
                <a:solidFill>
                  <a:srgbClr val="090C14"/>
                </a:solidFill>
                <a:latin typeface="Calibri"/>
                <a:cs typeface="Calibri"/>
              </a:rPr>
              <a:t>health</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wellbeing</a:t>
            </a:r>
            <a:r>
              <a:rPr sz="2000" spc="-60" dirty="0">
                <a:solidFill>
                  <a:srgbClr val="090C14"/>
                </a:solidFill>
                <a:latin typeface="Calibri"/>
                <a:cs typeface="Calibri"/>
              </a:rPr>
              <a:t> </a:t>
            </a:r>
            <a:r>
              <a:rPr sz="2000" spc="-25" dirty="0">
                <a:solidFill>
                  <a:srgbClr val="090C14"/>
                </a:solidFill>
                <a:latin typeface="Calibri"/>
                <a:cs typeface="Calibri"/>
              </a:rPr>
              <a:t>and </a:t>
            </a:r>
            <a:r>
              <a:rPr sz="2000" dirty="0">
                <a:solidFill>
                  <a:srgbClr val="090C14"/>
                </a:solidFill>
                <a:latin typeface="Calibri"/>
                <a:cs typeface="Calibri"/>
              </a:rPr>
              <a:t>to</a:t>
            </a:r>
            <a:r>
              <a:rPr sz="2000" spc="-75" dirty="0">
                <a:solidFill>
                  <a:srgbClr val="090C14"/>
                </a:solidFill>
                <a:latin typeface="Calibri"/>
                <a:cs typeface="Calibri"/>
              </a:rPr>
              <a:t> </a:t>
            </a:r>
            <a:r>
              <a:rPr sz="2000" spc="-10" dirty="0">
                <a:solidFill>
                  <a:srgbClr val="090C14"/>
                </a:solidFill>
                <a:latin typeface="Calibri"/>
                <a:cs typeface="Calibri"/>
              </a:rPr>
              <a:t>recognise</a:t>
            </a:r>
            <a:r>
              <a:rPr sz="2000" spc="-70" dirty="0">
                <a:solidFill>
                  <a:srgbClr val="090C14"/>
                </a:solidFill>
                <a:latin typeface="Calibri"/>
                <a:cs typeface="Calibri"/>
              </a:rPr>
              <a:t> </a:t>
            </a:r>
            <a:r>
              <a:rPr sz="2000" dirty="0">
                <a:solidFill>
                  <a:srgbClr val="090C14"/>
                </a:solidFill>
                <a:latin typeface="Calibri"/>
                <a:cs typeface="Calibri"/>
              </a:rPr>
              <a:t>the</a:t>
            </a:r>
            <a:r>
              <a:rPr sz="2000" spc="-75" dirty="0">
                <a:solidFill>
                  <a:srgbClr val="090C14"/>
                </a:solidFill>
                <a:latin typeface="Calibri"/>
                <a:cs typeface="Calibri"/>
              </a:rPr>
              <a:t> </a:t>
            </a:r>
            <a:r>
              <a:rPr sz="2000" dirty="0">
                <a:solidFill>
                  <a:srgbClr val="090C14"/>
                </a:solidFill>
                <a:latin typeface="Calibri"/>
                <a:cs typeface="Calibri"/>
              </a:rPr>
              <a:t>need</a:t>
            </a:r>
            <a:r>
              <a:rPr sz="2000" spc="-70" dirty="0">
                <a:solidFill>
                  <a:srgbClr val="090C14"/>
                </a:solidFill>
                <a:latin typeface="Calibri"/>
                <a:cs typeface="Calibri"/>
              </a:rPr>
              <a:t> </a:t>
            </a:r>
            <a:r>
              <a:rPr sz="2000" dirty="0">
                <a:solidFill>
                  <a:srgbClr val="090C14"/>
                </a:solidFill>
                <a:latin typeface="Calibri"/>
                <a:cs typeface="Calibri"/>
              </a:rPr>
              <a:t>for</a:t>
            </a:r>
            <a:r>
              <a:rPr sz="2000" spc="-75" dirty="0">
                <a:solidFill>
                  <a:srgbClr val="090C14"/>
                </a:solidFill>
                <a:latin typeface="Calibri"/>
                <a:cs typeface="Calibri"/>
              </a:rPr>
              <a:t> </a:t>
            </a:r>
            <a:r>
              <a:rPr sz="2000" dirty="0">
                <a:solidFill>
                  <a:srgbClr val="090C14"/>
                </a:solidFill>
                <a:latin typeface="Calibri"/>
                <a:cs typeface="Calibri"/>
              </a:rPr>
              <a:t>emotional</a:t>
            </a:r>
            <a:r>
              <a:rPr sz="2000" spc="-70" dirty="0">
                <a:solidFill>
                  <a:srgbClr val="090C14"/>
                </a:solidFill>
                <a:latin typeface="Calibri"/>
                <a:cs typeface="Calibri"/>
              </a:rPr>
              <a:t> </a:t>
            </a:r>
            <a:r>
              <a:rPr sz="2000" dirty="0">
                <a:solidFill>
                  <a:srgbClr val="090C14"/>
                </a:solidFill>
                <a:latin typeface="Calibri"/>
                <a:cs typeface="Calibri"/>
              </a:rPr>
              <a:t>support</a:t>
            </a:r>
            <a:r>
              <a:rPr sz="2000" spc="-75" dirty="0">
                <a:solidFill>
                  <a:srgbClr val="090C14"/>
                </a:solidFill>
                <a:latin typeface="Calibri"/>
                <a:cs typeface="Calibri"/>
              </a:rPr>
              <a:t> </a:t>
            </a:r>
            <a:r>
              <a:rPr sz="2000" dirty="0">
                <a:solidFill>
                  <a:srgbClr val="090C14"/>
                </a:solidFill>
                <a:latin typeface="Calibri"/>
                <a:cs typeface="Calibri"/>
              </a:rPr>
              <a:t>during</a:t>
            </a:r>
            <a:r>
              <a:rPr sz="2000" spc="-70" dirty="0">
                <a:solidFill>
                  <a:srgbClr val="090C14"/>
                </a:solidFill>
                <a:latin typeface="Calibri"/>
                <a:cs typeface="Calibri"/>
              </a:rPr>
              <a:t> </a:t>
            </a:r>
            <a:r>
              <a:rPr sz="2000" dirty="0">
                <a:solidFill>
                  <a:srgbClr val="090C14"/>
                </a:solidFill>
                <a:latin typeface="Calibri"/>
                <a:cs typeface="Calibri"/>
              </a:rPr>
              <a:t>life</a:t>
            </a:r>
            <a:r>
              <a:rPr sz="2000" spc="-75" dirty="0">
                <a:solidFill>
                  <a:srgbClr val="090C14"/>
                </a:solidFill>
                <a:latin typeface="Calibri"/>
                <a:cs typeface="Calibri"/>
              </a:rPr>
              <a:t> </a:t>
            </a:r>
            <a:r>
              <a:rPr sz="2000" spc="-10" dirty="0">
                <a:solidFill>
                  <a:srgbClr val="090C14"/>
                </a:solidFill>
                <a:latin typeface="Calibri"/>
                <a:cs typeface="Calibri"/>
              </a:rPr>
              <a:t>changes </a:t>
            </a:r>
            <a:r>
              <a:rPr sz="2000" dirty="0">
                <a:solidFill>
                  <a:srgbClr val="090C14"/>
                </a:solidFill>
                <a:latin typeface="Calibri"/>
                <a:cs typeface="Calibri"/>
              </a:rPr>
              <a:t>and/or</a:t>
            </a:r>
            <a:r>
              <a:rPr sz="2000" spc="-95" dirty="0">
                <a:solidFill>
                  <a:srgbClr val="090C14"/>
                </a:solidFill>
                <a:latin typeface="Calibri"/>
                <a:cs typeface="Calibri"/>
              </a:rPr>
              <a:t> </a:t>
            </a:r>
            <a:r>
              <a:rPr sz="2000" spc="-10" dirty="0">
                <a:solidFill>
                  <a:srgbClr val="090C14"/>
                </a:solidFill>
                <a:latin typeface="Calibri"/>
                <a:cs typeface="Calibri"/>
              </a:rPr>
              <a:t>difficult</a:t>
            </a:r>
            <a:r>
              <a:rPr sz="2000" spc="-90" dirty="0">
                <a:solidFill>
                  <a:srgbClr val="090C14"/>
                </a:solidFill>
                <a:latin typeface="Calibri"/>
                <a:cs typeface="Calibri"/>
              </a:rPr>
              <a:t> </a:t>
            </a:r>
            <a:r>
              <a:rPr sz="2000" spc="-10" dirty="0">
                <a:solidFill>
                  <a:srgbClr val="090C14"/>
                </a:solidFill>
                <a:latin typeface="Calibri"/>
                <a:cs typeface="Calibri"/>
              </a:rPr>
              <a:t>experiences</a:t>
            </a:r>
            <a:r>
              <a:rPr lang="en-GB" sz="2000" spc="-10" dirty="0">
                <a:solidFill>
                  <a:srgbClr val="090C14"/>
                </a:solidFill>
                <a:latin typeface="Calibri"/>
                <a:cs typeface="Calibri"/>
              </a:rPr>
              <a:t>.</a:t>
            </a:r>
            <a:endParaRPr sz="2000" dirty="0">
              <a:latin typeface="Calibri"/>
              <a:cs typeface="Calibri"/>
            </a:endParaRPr>
          </a:p>
          <a:p>
            <a:pPr>
              <a:lnSpc>
                <a:spcPct val="100000"/>
              </a:lnSpc>
              <a:spcBef>
                <a:spcPts val="35"/>
              </a:spcBef>
              <a:buClr>
                <a:srgbClr val="090C14"/>
              </a:buClr>
              <a:buFont typeface="Calibri"/>
              <a:buChar char="•"/>
            </a:pPr>
            <a:endParaRPr sz="1500" dirty="0">
              <a:latin typeface="Calibri"/>
              <a:cs typeface="Calibri"/>
            </a:endParaRPr>
          </a:p>
          <a:p>
            <a:pPr marL="17780">
              <a:lnSpc>
                <a:spcPct val="100000"/>
              </a:lnSpc>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sz="2200" b="1" spc="185"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a:lnSpc>
                <a:spcPct val="100000"/>
              </a:lnSpc>
              <a:spcBef>
                <a:spcPts val="55"/>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historical</a:t>
            </a:r>
            <a:r>
              <a:rPr sz="2000" spc="-50" dirty="0">
                <a:solidFill>
                  <a:srgbClr val="090C14"/>
                </a:solidFill>
                <a:latin typeface="Calibri"/>
                <a:cs typeface="Calibri"/>
              </a:rPr>
              <a:t> </a:t>
            </a:r>
            <a:r>
              <a:rPr sz="2000" spc="-10" dirty="0">
                <a:solidFill>
                  <a:srgbClr val="090C14"/>
                </a:solidFill>
                <a:latin typeface="Calibri"/>
                <a:cs typeface="Calibri"/>
              </a:rPr>
              <a:t>concepts</a:t>
            </a:r>
            <a:r>
              <a:rPr sz="2000" spc="-50" dirty="0">
                <a:solidFill>
                  <a:srgbClr val="090C14"/>
                </a:solidFill>
                <a:latin typeface="Calibri"/>
                <a:cs typeface="Calibri"/>
              </a:rPr>
              <a:t> </a:t>
            </a:r>
            <a:r>
              <a:rPr sz="2000" dirty="0">
                <a:solidFill>
                  <a:srgbClr val="090C14"/>
                </a:solidFill>
                <a:latin typeface="Calibri"/>
                <a:cs typeface="Calibri"/>
              </a:rPr>
              <a:t>such</a:t>
            </a:r>
            <a:r>
              <a:rPr sz="2000" spc="-50" dirty="0">
                <a:solidFill>
                  <a:srgbClr val="090C14"/>
                </a:solidFill>
                <a:latin typeface="Calibri"/>
                <a:cs typeface="Calibri"/>
              </a:rPr>
              <a:t> </a:t>
            </a:r>
            <a:r>
              <a:rPr sz="2000" dirty="0">
                <a:solidFill>
                  <a:srgbClr val="090C14"/>
                </a:solidFill>
                <a:latin typeface="Calibri"/>
                <a:cs typeface="Calibri"/>
              </a:rPr>
              <a:t>as</a:t>
            </a:r>
            <a:r>
              <a:rPr sz="2000" spc="-50" dirty="0">
                <a:solidFill>
                  <a:srgbClr val="090C14"/>
                </a:solidFill>
                <a:latin typeface="Calibri"/>
                <a:cs typeface="Calibri"/>
              </a:rPr>
              <a:t> </a:t>
            </a:r>
            <a:r>
              <a:rPr sz="2000" spc="-10" dirty="0">
                <a:solidFill>
                  <a:srgbClr val="090C14"/>
                </a:solidFill>
                <a:latin typeface="Calibri"/>
                <a:cs typeface="Calibri"/>
              </a:rPr>
              <a:t>continuity</a:t>
            </a:r>
            <a:r>
              <a:rPr sz="2000" spc="-50" dirty="0">
                <a:solidFill>
                  <a:srgbClr val="090C14"/>
                </a:solidFill>
                <a:latin typeface="Calibri"/>
                <a:cs typeface="Calibri"/>
              </a:rPr>
              <a:t> </a:t>
            </a:r>
            <a:r>
              <a:rPr sz="2000" dirty="0">
                <a:solidFill>
                  <a:srgbClr val="090C14"/>
                </a:solidFill>
                <a:latin typeface="Calibri"/>
                <a:cs typeface="Calibri"/>
              </a:rPr>
              <a:t>and</a:t>
            </a:r>
            <a:r>
              <a:rPr sz="2000" spc="-45" dirty="0">
                <a:solidFill>
                  <a:srgbClr val="090C14"/>
                </a:solidFill>
                <a:latin typeface="Calibri"/>
                <a:cs typeface="Calibri"/>
              </a:rPr>
              <a:t> </a:t>
            </a:r>
            <a:r>
              <a:rPr sz="2000" spc="-10" dirty="0">
                <a:solidFill>
                  <a:srgbClr val="090C14"/>
                </a:solidFill>
                <a:latin typeface="Calibri"/>
                <a:cs typeface="Calibri"/>
              </a:rPr>
              <a:t>change</a:t>
            </a:r>
            <a:endParaRPr sz="2000" dirty="0">
              <a:latin typeface="Calibri"/>
              <a:cs typeface="Calibri"/>
            </a:endParaRPr>
          </a:p>
          <a:p>
            <a:pPr marL="317500" marR="795655" indent="-304800">
              <a:lnSpc>
                <a:spcPct val="100000"/>
              </a:lnSpc>
              <a:buChar char="•"/>
              <a:tabLst>
                <a:tab pos="316865" algn="l"/>
                <a:tab pos="317500" algn="l"/>
              </a:tabLst>
            </a:pPr>
            <a:r>
              <a:rPr sz="2000" dirty="0">
                <a:solidFill>
                  <a:srgbClr val="090C14"/>
                </a:solidFill>
                <a:latin typeface="Calibri"/>
                <a:cs typeface="Calibri"/>
              </a:rPr>
              <a:t>changes</a:t>
            </a:r>
            <a:r>
              <a:rPr sz="2000" spc="-60" dirty="0">
                <a:solidFill>
                  <a:srgbClr val="090C14"/>
                </a:solidFill>
                <a:latin typeface="Calibri"/>
                <a:cs typeface="Calibri"/>
              </a:rPr>
              <a:t> </a:t>
            </a:r>
            <a:r>
              <a:rPr sz="2000" dirty="0">
                <a:solidFill>
                  <a:srgbClr val="090C14"/>
                </a:solidFill>
                <a:latin typeface="Calibri"/>
                <a:cs typeface="Calibri"/>
              </a:rPr>
              <a:t>within</a:t>
            </a:r>
            <a:r>
              <a:rPr sz="2000" spc="-60" dirty="0">
                <a:solidFill>
                  <a:srgbClr val="090C14"/>
                </a:solidFill>
                <a:latin typeface="Calibri"/>
                <a:cs typeface="Calibri"/>
              </a:rPr>
              <a:t> </a:t>
            </a:r>
            <a:r>
              <a:rPr sz="2000" dirty="0">
                <a:solidFill>
                  <a:srgbClr val="090C14"/>
                </a:solidFill>
                <a:latin typeface="Calibri"/>
                <a:cs typeface="Calibri"/>
              </a:rPr>
              <a:t>living</a:t>
            </a:r>
            <a:r>
              <a:rPr sz="2000" spc="-60" dirty="0">
                <a:solidFill>
                  <a:srgbClr val="090C14"/>
                </a:solidFill>
                <a:latin typeface="Calibri"/>
                <a:cs typeface="Calibri"/>
              </a:rPr>
              <a:t> </a:t>
            </a:r>
            <a:r>
              <a:rPr sz="2000" dirty="0">
                <a:solidFill>
                  <a:srgbClr val="090C14"/>
                </a:solidFill>
                <a:latin typeface="Calibri"/>
                <a:cs typeface="Calibri"/>
              </a:rPr>
              <a:t>memory</a:t>
            </a:r>
            <a:r>
              <a:rPr sz="2000" spc="-60" dirty="0">
                <a:solidFill>
                  <a:srgbClr val="090C14"/>
                </a:solidFill>
                <a:latin typeface="Calibri"/>
                <a:cs typeface="Calibri"/>
              </a:rPr>
              <a:t> </a:t>
            </a:r>
            <a:r>
              <a:rPr sz="2000" spc="-10" dirty="0">
                <a:solidFill>
                  <a:srgbClr val="090C14"/>
                </a:solidFill>
                <a:latin typeface="Calibri"/>
                <a:cs typeface="Calibri"/>
              </a:rPr>
              <a:t>including</a:t>
            </a:r>
            <a:r>
              <a:rPr sz="2000" spc="-60" dirty="0">
                <a:solidFill>
                  <a:srgbClr val="090C14"/>
                </a:solidFill>
                <a:latin typeface="Calibri"/>
                <a:cs typeface="Calibri"/>
              </a:rPr>
              <a:t> </a:t>
            </a:r>
            <a:r>
              <a:rPr sz="2000" dirty="0">
                <a:solidFill>
                  <a:srgbClr val="090C14"/>
                </a:solidFill>
                <a:latin typeface="Calibri"/>
                <a:cs typeface="Calibri"/>
              </a:rPr>
              <a:t>aspects</a:t>
            </a:r>
            <a:r>
              <a:rPr sz="2000" spc="-60" dirty="0">
                <a:solidFill>
                  <a:srgbClr val="090C14"/>
                </a:solidFill>
                <a:latin typeface="Calibri"/>
                <a:cs typeface="Calibri"/>
              </a:rPr>
              <a:t> </a:t>
            </a:r>
            <a:r>
              <a:rPr sz="2000" dirty="0">
                <a:solidFill>
                  <a:srgbClr val="090C14"/>
                </a:solidFill>
                <a:latin typeface="Calibri"/>
                <a:cs typeface="Calibri"/>
              </a:rPr>
              <a:t>of</a:t>
            </a:r>
            <a:r>
              <a:rPr sz="2000" spc="-60" dirty="0">
                <a:solidFill>
                  <a:srgbClr val="090C14"/>
                </a:solidFill>
                <a:latin typeface="Calibri"/>
                <a:cs typeface="Calibri"/>
              </a:rPr>
              <a:t> </a:t>
            </a:r>
            <a:r>
              <a:rPr sz="2000" spc="-10" dirty="0">
                <a:solidFill>
                  <a:srgbClr val="090C14"/>
                </a:solidFill>
                <a:latin typeface="Calibri"/>
                <a:cs typeface="Calibri"/>
              </a:rPr>
              <a:t>change </a:t>
            </a:r>
            <a:r>
              <a:rPr sz="2000" dirty="0">
                <a:solidFill>
                  <a:srgbClr val="090C14"/>
                </a:solidFill>
                <a:latin typeface="Calibri"/>
                <a:cs typeface="Calibri"/>
              </a:rPr>
              <a:t>in</a:t>
            </a:r>
            <a:r>
              <a:rPr sz="2000" spc="-35" dirty="0">
                <a:solidFill>
                  <a:srgbClr val="090C14"/>
                </a:solidFill>
                <a:latin typeface="Calibri"/>
                <a:cs typeface="Calibri"/>
              </a:rPr>
              <a:t> </a:t>
            </a:r>
            <a:r>
              <a:rPr sz="2000" spc="-10" dirty="0">
                <a:solidFill>
                  <a:srgbClr val="090C14"/>
                </a:solidFill>
                <a:latin typeface="Calibri"/>
                <a:cs typeface="Calibri"/>
              </a:rPr>
              <a:t>national</a:t>
            </a:r>
            <a:r>
              <a:rPr sz="2000" spc="-35" dirty="0">
                <a:solidFill>
                  <a:srgbClr val="090C14"/>
                </a:solidFill>
                <a:latin typeface="Calibri"/>
                <a:cs typeface="Calibri"/>
              </a:rPr>
              <a:t> </a:t>
            </a:r>
            <a:r>
              <a:rPr sz="2000" spc="-20" dirty="0">
                <a:solidFill>
                  <a:srgbClr val="090C14"/>
                </a:solidFill>
                <a:latin typeface="Calibri"/>
                <a:cs typeface="Calibri"/>
              </a:rPr>
              <a:t>life.</a:t>
            </a:r>
            <a:endParaRPr sz="200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understanding</a:t>
            </a:r>
            <a:r>
              <a:rPr sz="2000" spc="-65" dirty="0">
                <a:solidFill>
                  <a:srgbClr val="090C14"/>
                </a:solidFill>
                <a:latin typeface="Calibri"/>
                <a:cs typeface="Calibri"/>
              </a:rPr>
              <a:t> </a:t>
            </a:r>
            <a:r>
              <a:rPr sz="2000" dirty="0">
                <a:solidFill>
                  <a:srgbClr val="090C14"/>
                </a:solidFill>
                <a:latin typeface="Calibri"/>
                <a:cs typeface="Calibri"/>
              </a:rPr>
              <a:t>of</a:t>
            </a:r>
            <a:r>
              <a:rPr sz="2000" spc="-65" dirty="0">
                <a:solidFill>
                  <a:srgbClr val="090C14"/>
                </a:solidFill>
                <a:latin typeface="Calibri"/>
                <a:cs typeface="Calibri"/>
              </a:rPr>
              <a:t> </a:t>
            </a:r>
            <a:r>
              <a:rPr sz="2000" dirty="0">
                <a:solidFill>
                  <a:srgbClr val="090C14"/>
                </a:solidFill>
                <a:latin typeface="Calibri"/>
                <a:cs typeface="Calibri"/>
              </a:rPr>
              <a:t>British,</a:t>
            </a:r>
            <a:r>
              <a:rPr sz="2000" spc="-65" dirty="0">
                <a:solidFill>
                  <a:srgbClr val="090C14"/>
                </a:solidFill>
                <a:latin typeface="Calibri"/>
                <a:cs typeface="Calibri"/>
              </a:rPr>
              <a:t> </a:t>
            </a:r>
            <a:r>
              <a:rPr sz="2000" dirty="0">
                <a:solidFill>
                  <a:srgbClr val="090C14"/>
                </a:solidFill>
                <a:latin typeface="Calibri"/>
                <a:cs typeface="Calibri"/>
              </a:rPr>
              <a:t>local</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world</a:t>
            </a:r>
            <a:r>
              <a:rPr sz="2000" spc="-65" dirty="0">
                <a:solidFill>
                  <a:srgbClr val="090C14"/>
                </a:solidFill>
                <a:latin typeface="Calibri"/>
                <a:cs typeface="Calibri"/>
              </a:rPr>
              <a:t> </a:t>
            </a:r>
            <a:r>
              <a:rPr sz="2000" spc="-10" dirty="0">
                <a:solidFill>
                  <a:srgbClr val="090C14"/>
                </a:solidFill>
                <a:latin typeface="Calibri"/>
                <a:cs typeface="Calibri"/>
              </a:rPr>
              <a:t>history.</a:t>
            </a:r>
            <a:endParaRPr sz="2000" dirty="0">
              <a:latin typeface="Calibri"/>
              <a:cs typeface="Calibri"/>
            </a:endParaRPr>
          </a:p>
          <a:p>
            <a:pPr marL="317500" marR="5080" indent="-304800">
              <a:lnSpc>
                <a:spcPct val="100000"/>
              </a:lnSpc>
              <a:buChar char="•"/>
              <a:tabLst>
                <a:tab pos="316865" algn="l"/>
                <a:tab pos="317500" algn="l"/>
              </a:tabLst>
            </a:pPr>
            <a:r>
              <a:rPr sz="2000" spc="-10" dirty="0">
                <a:solidFill>
                  <a:srgbClr val="090C14"/>
                </a:solidFill>
                <a:latin typeface="Calibri"/>
                <a:cs typeface="Calibri"/>
              </a:rPr>
              <a:t>identify</a:t>
            </a:r>
            <a:r>
              <a:rPr sz="2000" spc="-70" dirty="0">
                <a:solidFill>
                  <a:srgbClr val="090C14"/>
                </a:solidFill>
                <a:latin typeface="Calibri"/>
                <a:cs typeface="Calibri"/>
              </a:rPr>
              <a:t> </a:t>
            </a:r>
            <a:r>
              <a:rPr sz="2000" spc="-10" dirty="0">
                <a:solidFill>
                  <a:srgbClr val="090C14"/>
                </a:solidFill>
                <a:latin typeface="Calibri"/>
                <a:cs typeface="Calibri"/>
              </a:rPr>
              <a:t>significant</a:t>
            </a:r>
            <a:r>
              <a:rPr sz="2000" spc="-70" dirty="0">
                <a:solidFill>
                  <a:srgbClr val="090C14"/>
                </a:solidFill>
                <a:latin typeface="Calibri"/>
                <a:cs typeface="Calibri"/>
              </a:rPr>
              <a:t> </a:t>
            </a:r>
            <a:r>
              <a:rPr sz="2000" spc="-10" dirty="0">
                <a:solidFill>
                  <a:srgbClr val="090C14"/>
                </a:solidFill>
                <a:latin typeface="Calibri"/>
                <a:cs typeface="Calibri"/>
              </a:rPr>
              <a:t>events,</a:t>
            </a:r>
            <a:r>
              <a:rPr sz="2000" spc="-70" dirty="0">
                <a:solidFill>
                  <a:srgbClr val="090C14"/>
                </a:solidFill>
                <a:latin typeface="Calibri"/>
                <a:cs typeface="Calibri"/>
              </a:rPr>
              <a:t> </a:t>
            </a:r>
            <a:r>
              <a:rPr sz="2000" spc="-10" dirty="0">
                <a:solidFill>
                  <a:srgbClr val="090C14"/>
                </a:solidFill>
                <a:latin typeface="Calibri"/>
                <a:cs typeface="Calibri"/>
              </a:rPr>
              <a:t>make</a:t>
            </a:r>
            <a:r>
              <a:rPr sz="2000" spc="-70" dirty="0">
                <a:solidFill>
                  <a:srgbClr val="090C14"/>
                </a:solidFill>
                <a:latin typeface="Calibri"/>
                <a:cs typeface="Calibri"/>
              </a:rPr>
              <a:t> </a:t>
            </a:r>
            <a:r>
              <a:rPr sz="2000" spc="-10" dirty="0">
                <a:solidFill>
                  <a:srgbClr val="090C14"/>
                </a:solidFill>
                <a:latin typeface="Calibri"/>
                <a:cs typeface="Calibri"/>
              </a:rPr>
              <a:t>connections,</a:t>
            </a:r>
            <a:r>
              <a:rPr sz="2000" spc="-70" dirty="0">
                <a:solidFill>
                  <a:srgbClr val="090C14"/>
                </a:solidFill>
                <a:latin typeface="Calibri"/>
                <a:cs typeface="Calibri"/>
              </a:rPr>
              <a:t> </a:t>
            </a:r>
            <a:r>
              <a:rPr sz="2000" dirty="0">
                <a:solidFill>
                  <a:srgbClr val="090C14"/>
                </a:solidFill>
                <a:latin typeface="Calibri"/>
                <a:cs typeface="Calibri"/>
              </a:rPr>
              <a:t>draw</a:t>
            </a:r>
            <a:r>
              <a:rPr sz="2000" spc="-70" dirty="0">
                <a:solidFill>
                  <a:srgbClr val="090C14"/>
                </a:solidFill>
                <a:latin typeface="Calibri"/>
                <a:cs typeface="Calibri"/>
              </a:rPr>
              <a:t> </a:t>
            </a:r>
            <a:r>
              <a:rPr sz="2000" spc="-10" dirty="0">
                <a:solidFill>
                  <a:srgbClr val="090C14"/>
                </a:solidFill>
                <a:latin typeface="Calibri"/>
                <a:cs typeface="Calibri"/>
              </a:rPr>
              <a:t>contrasts,</a:t>
            </a:r>
            <a:r>
              <a:rPr sz="2000" spc="-70" dirty="0">
                <a:solidFill>
                  <a:srgbClr val="090C14"/>
                </a:solidFill>
                <a:latin typeface="Calibri"/>
                <a:cs typeface="Calibri"/>
              </a:rPr>
              <a:t> </a:t>
            </a:r>
            <a:r>
              <a:rPr sz="2000" spc="-25" dirty="0">
                <a:solidFill>
                  <a:srgbClr val="090C14"/>
                </a:solidFill>
                <a:latin typeface="Calibri"/>
                <a:cs typeface="Calibri"/>
              </a:rPr>
              <a:t>and </a:t>
            </a:r>
            <a:r>
              <a:rPr sz="2000" dirty="0">
                <a:solidFill>
                  <a:srgbClr val="090C14"/>
                </a:solidFill>
                <a:latin typeface="Calibri"/>
                <a:cs typeface="Calibri"/>
              </a:rPr>
              <a:t>analyse</a:t>
            </a:r>
            <a:r>
              <a:rPr sz="2000" spc="-65" dirty="0">
                <a:solidFill>
                  <a:srgbClr val="090C14"/>
                </a:solidFill>
                <a:latin typeface="Calibri"/>
                <a:cs typeface="Calibri"/>
              </a:rPr>
              <a:t> </a:t>
            </a:r>
            <a:r>
              <a:rPr sz="2000" dirty="0">
                <a:solidFill>
                  <a:srgbClr val="090C14"/>
                </a:solidFill>
                <a:latin typeface="Calibri"/>
                <a:cs typeface="Calibri"/>
              </a:rPr>
              <a:t>trends</a:t>
            </a:r>
            <a:r>
              <a:rPr sz="2000" spc="-65" dirty="0">
                <a:solidFill>
                  <a:srgbClr val="090C14"/>
                </a:solidFill>
                <a:latin typeface="Calibri"/>
                <a:cs typeface="Calibri"/>
              </a:rPr>
              <a:t> </a:t>
            </a:r>
            <a:r>
              <a:rPr sz="2000" dirty="0">
                <a:solidFill>
                  <a:srgbClr val="090C14"/>
                </a:solidFill>
                <a:latin typeface="Calibri"/>
                <a:cs typeface="Calibri"/>
              </a:rPr>
              <a:t>within</a:t>
            </a:r>
            <a:r>
              <a:rPr sz="2000" spc="-65" dirty="0">
                <a:solidFill>
                  <a:srgbClr val="090C14"/>
                </a:solidFill>
                <a:latin typeface="Calibri"/>
                <a:cs typeface="Calibri"/>
              </a:rPr>
              <a:t> </a:t>
            </a:r>
            <a:r>
              <a:rPr sz="2000" dirty="0">
                <a:solidFill>
                  <a:srgbClr val="090C14"/>
                </a:solidFill>
                <a:latin typeface="Calibri"/>
                <a:cs typeface="Calibri"/>
              </a:rPr>
              <a:t>periods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over</a:t>
            </a:r>
            <a:r>
              <a:rPr sz="2000" spc="-65" dirty="0">
                <a:solidFill>
                  <a:srgbClr val="090C14"/>
                </a:solidFill>
                <a:latin typeface="Calibri"/>
                <a:cs typeface="Calibri"/>
              </a:rPr>
              <a:t> </a:t>
            </a:r>
            <a:r>
              <a:rPr sz="2000" dirty="0">
                <a:solidFill>
                  <a:srgbClr val="090C14"/>
                </a:solidFill>
                <a:latin typeface="Calibri"/>
                <a:cs typeface="Calibri"/>
              </a:rPr>
              <a:t>long</a:t>
            </a:r>
            <a:r>
              <a:rPr sz="2000" spc="-65" dirty="0">
                <a:solidFill>
                  <a:srgbClr val="090C14"/>
                </a:solidFill>
                <a:latin typeface="Calibri"/>
                <a:cs typeface="Calibri"/>
              </a:rPr>
              <a:t> </a:t>
            </a:r>
            <a:r>
              <a:rPr sz="2000" dirty="0">
                <a:solidFill>
                  <a:srgbClr val="090C14"/>
                </a:solidFill>
                <a:latin typeface="Calibri"/>
                <a:cs typeface="Calibri"/>
              </a:rPr>
              <a:t>arcs</a:t>
            </a:r>
            <a:r>
              <a:rPr sz="2000" spc="-60" dirty="0">
                <a:solidFill>
                  <a:srgbClr val="090C14"/>
                </a:solidFill>
                <a:latin typeface="Calibri"/>
                <a:cs typeface="Calibri"/>
              </a:rPr>
              <a:t> </a:t>
            </a:r>
            <a:r>
              <a:rPr sz="2000" dirty="0">
                <a:solidFill>
                  <a:srgbClr val="090C14"/>
                </a:solidFill>
                <a:latin typeface="Calibri"/>
                <a:cs typeface="Calibri"/>
              </a:rPr>
              <a:t>of</a:t>
            </a:r>
            <a:r>
              <a:rPr sz="2000" spc="-65" dirty="0">
                <a:solidFill>
                  <a:srgbClr val="090C14"/>
                </a:solidFill>
                <a:latin typeface="Calibri"/>
                <a:cs typeface="Calibri"/>
              </a:rPr>
              <a:t> </a:t>
            </a:r>
            <a:r>
              <a:rPr sz="2000" spc="-10" dirty="0">
                <a:solidFill>
                  <a:srgbClr val="090C14"/>
                </a:solidFill>
                <a:latin typeface="Calibri"/>
                <a:cs typeface="Calibri"/>
              </a:rPr>
              <a:t>time.</a:t>
            </a:r>
            <a:endParaRPr sz="2000" dirty="0">
              <a:latin typeface="Calibri"/>
              <a:cs typeface="Calibri"/>
            </a:endParaRPr>
          </a:p>
        </p:txBody>
      </p:sp>
      <p:sp>
        <p:nvSpPr>
          <p:cNvPr id="25" name="object 9">
            <a:extLst>
              <a:ext uri="{FF2B5EF4-FFF2-40B4-BE49-F238E27FC236}">
                <a16:creationId xmlns:a16="http://schemas.microsoft.com/office/drawing/2014/main" id="{BE9E1BCA-5724-2961-D0F0-D0613136B510}"/>
              </a:ext>
            </a:extLst>
          </p:cNvPr>
          <p:cNvSpPr txBox="1"/>
          <p:nvPr/>
        </p:nvSpPr>
        <p:spPr>
          <a:xfrm>
            <a:off x="8267700" y="1993900"/>
            <a:ext cx="6898005" cy="4101123"/>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934"/>
                </a:solidFill>
                <a:latin typeface="Calibri"/>
                <a:cs typeface="Calibri"/>
              </a:rPr>
              <a:t>PDMU</a:t>
            </a:r>
            <a:r>
              <a:rPr sz="2200" b="1" spc="90" dirty="0">
                <a:solidFill>
                  <a:srgbClr val="BE0934"/>
                </a:solidFill>
                <a:latin typeface="Calibri"/>
                <a:cs typeface="Calibri"/>
              </a:rPr>
              <a:t> </a:t>
            </a:r>
            <a:r>
              <a:rPr lang="en-GB" sz="2200" b="1" dirty="0">
                <a:solidFill>
                  <a:srgbClr val="BE0934"/>
                </a:solidFill>
                <a:latin typeface="Calibri"/>
                <a:cs typeface="Calibri"/>
              </a:rPr>
              <a:t>–</a:t>
            </a:r>
            <a:r>
              <a:rPr sz="2200" b="1" spc="110" dirty="0">
                <a:solidFill>
                  <a:srgbClr val="BE0934"/>
                </a:solidFill>
                <a:latin typeface="Calibri"/>
                <a:cs typeface="Calibri"/>
              </a:rPr>
              <a:t> </a:t>
            </a:r>
            <a:r>
              <a:rPr sz="2200" b="1" spc="55" dirty="0">
                <a:solidFill>
                  <a:srgbClr val="BE0934"/>
                </a:solidFill>
                <a:latin typeface="Calibri"/>
                <a:cs typeface="Calibri"/>
              </a:rPr>
              <a:t>NORTHERN</a:t>
            </a:r>
            <a:r>
              <a:rPr sz="2200" b="1" spc="160"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a:lnSpc>
                <a:spcPct val="100000"/>
              </a:lnSpc>
              <a:spcBef>
                <a:spcPts val="50"/>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lang="en-GB" sz="2000" spc="-10" dirty="0">
                <a:solidFill>
                  <a:srgbClr val="090C14"/>
                </a:solidFill>
                <a:latin typeface="Calibri"/>
                <a:cs typeface="Calibri"/>
              </a:rPr>
              <a:t>to</a:t>
            </a:r>
            <a:r>
              <a:rPr sz="2000" spc="-10" dirty="0">
                <a:solidFill>
                  <a:srgbClr val="090C14"/>
                </a:solidFill>
                <a:latin typeface="Calibri"/>
                <a:cs typeface="Calibri"/>
              </a:rPr>
              <a:t>:</a:t>
            </a:r>
            <a:endParaRPr sz="2000" dirty="0">
              <a:latin typeface="Calibri"/>
              <a:cs typeface="Calibri"/>
            </a:endParaRPr>
          </a:p>
          <a:p>
            <a:pPr>
              <a:lnSpc>
                <a:spcPct val="100000"/>
              </a:lnSpc>
              <a:spcBef>
                <a:spcPts val="25"/>
              </a:spcBef>
            </a:pPr>
            <a:endParaRPr sz="165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respect</a:t>
            </a:r>
            <a:r>
              <a:rPr sz="2000" spc="-40" dirty="0">
                <a:solidFill>
                  <a:srgbClr val="090C14"/>
                </a:solidFill>
                <a:latin typeface="Calibri"/>
                <a:cs typeface="Calibri"/>
              </a:rPr>
              <a:t> </a:t>
            </a:r>
            <a:r>
              <a:rPr sz="2000" spc="-10" dirty="0">
                <a:solidFill>
                  <a:srgbClr val="090C14"/>
                </a:solidFill>
                <a:latin typeface="Calibri"/>
                <a:cs typeface="Calibri"/>
              </a:rPr>
              <a:t>themselves,</a:t>
            </a:r>
            <a:r>
              <a:rPr sz="2000" spc="-40" dirty="0">
                <a:solidFill>
                  <a:srgbClr val="090C14"/>
                </a:solidFill>
                <a:latin typeface="Calibri"/>
                <a:cs typeface="Calibri"/>
              </a:rPr>
              <a:t> </a:t>
            </a:r>
            <a:r>
              <a:rPr sz="2000" spc="-20" dirty="0">
                <a:solidFill>
                  <a:srgbClr val="090C14"/>
                </a:solidFill>
                <a:latin typeface="Calibri"/>
                <a:cs typeface="Calibri"/>
              </a:rPr>
              <a:t>understand</a:t>
            </a:r>
            <a:r>
              <a:rPr sz="2000" spc="-35" dirty="0">
                <a:solidFill>
                  <a:srgbClr val="090C14"/>
                </a:solidFill>
                <a:latin typeface="Calibri"/>
                <a:cs typeface="Calibri"/>
              </a:rPr>
              <a:t> </a:t>
            </a:r>
            <a:r>
              <a:rPr sz="2000" dirty="0">
                <a:solidFill>
                  <a:srgbClr val="090C14"/>
                </a:solidFill>
                <a:latin typeface="Calibri"/>
                <a:cs typeface="Calibri"/>
              </a:rPr>
              <a:t>their</a:t>
            </a:r>
            <a:r>
              <a:rPr sz="2000" spc="-40" dirty="0">
                <a:solidFill>
                  <a:srgbClr val="090C14"/>
                </a:solidFill>
                <a:latin typeface="Calibri"/>
                <a:cs typeface="Calibri"/>
              </a:rPr>
              <a:t> </a:t>
            </a:r>
            <a:r>
              <a:rPr sz="2000" dirty="0">
                <a:solidFill>
                  <a:srgbClr val="090C14"/>
                </a:solidFill>
                <a:latin typeface="Calibri"/>
                <a:cs typeface="Calibri"/>
              </a:rPr>
              <a:t>rights</a:t>
            </a:r>
            <a:r>
              <a:rPr sz="2000" spc="-35" dirty="0">
                <a:solidFill>
                  <a:srgbClr val="090C14"/>
                </a:solidFill>
                <a:latin typeface="Calibri"/>
                <a:cs typeface="Calibri"/>
              </a:rPr>
              <a:t> </a:t>
            </a:r>
            <a:r>
              <a:rPr sz="2000" dirty="0">
                <a:solidFill>
                  <a:srgbClr val="090C14"/>
                </a:solidFill>
                <a:latin typeface="Calibri"/>
                <a:cs typeface="Calibri"/>
              </a:rPr>
              <a:t>and</a:t>
            </a:r>
            <a:r>
              <a:rPr sz="2000" spc="-40" dirty="0">
                <a:solidFill>
                  <a:srgbClr val="090C14"/>
                </a:solidFill>
                <a:latin typeface="Calibri"/>
                <a:cs typeface="Calibri"/>
              </a:rPr>
              <a:t> </a:t>
            </a:r>
            <a:r>
              <a:rPr sz="2000" spc="-10" dirty="0">
                <a:solidFill>
                  <a:srgbClr val="090C14"/>
                </a:solidFill>
                <a:latin typeface="Calibri"/>
                <a:cs typeface="Calibri"/>
              </a:rPr>
              <a:t>responsibilities;</a:t>
            </a:r>
            <a:endParaRPr sz="2000" dirty="0">
              <a:latin typeface="Calibri"/>
              <a:cs typeface="Calibri"/>
            </a:endParaRPr>
          </a:p>
          <a:p>
            <a:pPr marL="317500" marR="464820" indent="-304800">
              <a:lnSpc>
                <a:spcPct val="100000"/>
              </a:lnSpc>
              <a:buChar char="•"/>
              <a:tabLst>
                <a:tab pos="316865" algn="l"/>
                <a:tab pos="317500" algn="l"/>
              </a:tabLst>
            </a:pPr>
            <a:r>
              <a:rPr sz="2000" spc="-10" dirty="0">
                <a:solidFill>
                  <a:srgbClr val="090C14"/>
                </a:solidFill>
                <a:latin typeface="Calibri"/>
                <a:cs typeface="Calibri"/>
              </a:rPr>
              <a:t>recognise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richness</a:t>
            </a:r>
            <a:r>
              <a:rPr sz="2000" spc="-60"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diversity</a:t>
            </a:r>
            <a:r>
              <a:rPr sz="2000" spc="-60" dirty="0">
                <a:solidFill>
                  <a:srgbClr val="090C14"/>
                </a:solidFill>
                <a:latin typeface="Calibri"/>
                <a:cs typeface="Calibri"/>
              </a:rPr>
              <a:t> </a:t>
            </a:r>
            <a:r>
              <a:rPr sz="2000" dirty="0">
                <a:solidFill>
                  <a:srgbClr val="090C14"/>
                </a:solidFill>
                <a:latin typeface="Calibri"/>
                <a:cs typeface="Calibri"/>
              </a:rPr>
              <a:t>of</a:t>
            </a:r>
            <a:r>
              <a:rPr sz="2000" spc="-60" dirty="0">
                <a:solidFill>
                  <a:srgbClr val="090C14"/>
                </a:solidFill>
                <a:latin typeface="Calibri"/>
                <a:cs typeface="Calibri"/>
              </a:rPr>
              <a:t> </a:t>
            </a:r>
            <a:r>
              <a:rPr sz="2000" dirty="0">
                <a:solidFill>
                  <a:srgbClr val="090C14"/>
                </a:solidFill>
                <a:latin typeface="Calibri"/>
                <a:cs typeface="Calibri"/>
              </a:rPr>
              <a:t>cultural</a:t>
            </a:r>
            <a:r>
              <a:rPr sz="2000" spc="-60" dirty="0">
                <a:solidFill>
                  <a:srgbClr val="090C14"/>
                </a:solidFill>
                <a:latin typeface="Calibri"/>
                <a:cs typeface="Calibri"/>
              </a:rPr>
              <a:t> </a:t>
            </a:r>
            <a:r>
              <a:rPr sz="2000" spc="-10" dirty="0">
                <a:solidFill>
                  <a:srgbClr val="090C14"/>
                </a:solidFill>
                <a:latin typeface="Calibri"/>
                <a:cs typeface="Calibri"/>
              </a:rPr>
              <a:t>influences</a:t>
            </a:r>
            <a:r>
              <a:rPr sz="2000" spc="-60" dirty="0">
                <a:solidFill>
                  <a:srgbClr val="090C14"/>
                </a:solidFill>
                <a:latin typeface="Calibri"/>
                <a:cs typeface="Calibri"/>
              </a:rPr>
              <a:t> </a:t>
            </a:r>
            <a:r>
              <a:rPr sz="2000" spc="-25" dirty="0">
                <a:solidFill>
                  <a:srgbClr val="090C14"/>
                </a:solidFill>
                <a:latin typeface="Calibri"/>
                <a:cs typeface="Calibri"/>
              </a:rPr>
              <a:t>in </a:t>
            </a:r>
            <a:r>
              <a:rPr sz="2000" spc="-20" dirty="0">
                <a:solidFill>
                  <a:srgbClr val="090C14"/>
                </a:solidFill>
                <a:latin typeface="Calibri"/>
                <a:cs typeface="Calibri"/>
              </a:rPr>
              <a:t>contemporary</a:t>
            </a:r>
            <a:r>
              <a:rPr sz="2000" spc="5" dirty="0">
                <a:solidFill>
                  <a:srgbClr val="090C14"/>
                </a:solidFill>
                <a:latin typeface="Calibri"/>
                <a:cs typeface="Calibri"/>
              </a:rPr>
              <a:t> </a:t>
            </a:r>
            <a:r>
              <a:rPr sz="2000" spc="-10" dirty="0">
                <a:solidFill>
                  <a:srgbClr val="090C14"/>
                </a:solidFill>
                <a:latin typeface="Calibri"/>
                <a:cs typeface="Calibri"/>
              </a:rPr>
              <a:t>society</a:t>
            </a:r>
            <a:r>
              <a:rPr lang="en-GB" sz="2000" spc="-10" dirty="0">
                <a:solidFill>
                  <a:srgbClr val="090C14"/>
                </a:solidFill>
                <a:latin typeface="Calibri"/>
                <a:cs typeface="Calibri"/>
              </a:rPr>
              <a:t>.</a:t>
            </a:r>
            <a:endParaRPr sz="2000" dirty="0">
              <a:latin typeface="Calibri"/>
              <a:cs typeface="Calibri"/>
            </a:endParaRPr>
          </a:p>
          <a:p>
            <a:pPr>
              <a:lnSpc>
                <a:spcPct val="100000"/>
              </a:lnSpc>
              <a:spcBef>
                <a:spcPts val="35"/>
              </a:spcBef>
              <a:buClr>
                <a:srgbClr val="090C14"/>
              </a:buClr>
              <a:buFont typeface="Calibri"/>
              <a:buChar char="•"/>
            </a:pPr>
            <a:endParaRPr sz="1500" dirty="0">
              <a:latin typeface="Calibri"/>
              <a:cs typeface="Calibri"/>
            </a:endParaRPr>
          </a:p>
          <a:p>
            <a:pPr marL="17780">
              <a:lnSpc>
                <a:spcPct val="100000"/>
              </a:lnSpc>
              <a:tabLst>
                <a:tab pos="1360805" algn="l"/>
              </a:tabLst>
            </a:pPr>
            <a:r>
              <a:rPr sz="2200" b="1" dirty="0">
                <a:solidFill>
                  <a:srgbClr val="BE0934"/>
                </a:solidFill>
                <a:latin typeface="Calibri"/>
                <a:cs typeface="Calibri"/>
              </a:rPr>
              <a:t>HISTORY</a:t>
            </a:r>
            <a:r>
              <a:rPr sz="2200" b="1" spc="335" dirty="0">
                <a:solidFill>
                  <a:srgbClr val="BE0934"/>
                </a:solidFill>
                <a:latin typeface="Calibri"/>
                <a:cs typeface="Calibri"/>
              </a:rPr>
              <a:t> </a:t>
            </a:r>
            <a:r>
              <a:rPr lang="en-GB" sz="2200" b="1" spc="-50" dirty="0">
                <a:solidFill>
                  <a:srgbClr val="BE0934"/>
                </a:solidFill>
                <a:latin typeface="Calibri"/>
                <a:cs typeface="Calibri"/>
              </a:rPr>
              <a:t>– </a:t>
            </a:r>
            <a:r>
              <a:rPr sz="2200" b="1" spc="55" dirty="0">
                <a:solidFill>
                  <a:srgbClr val="BE0934"/>
                </a:solidFill>
                <a:latin typeface="Calibri"/>
                <a:cs typeface="Calibri"/>
              </a:rPr>
              <a:t>NORTHERN</a:t>
            </a:r>
            <a:r>
              <a:rPr sz="2200" b="1" spc="105"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a:lnSpc>
                <a:spcPct val="100000"/>
              </a:lnSpc>
              <a:spcBef>
                <a:spcPts val="55"/>
              </a:spcBef>
            </a:pPr>
            <a:endParaRPr sz="1600" dirty="0">
              <a:latin typeface="Calibri"/>
              <a:cs typeface="Calibri"/>
            </a:endParaRPr>
          </a:p>
          <a:p>
            <a:pPr marL="12700">
              <a:lnSpc>
                <a:spcPct val="100000"/>
              </a:lnSpc>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marR="337820" indent="-304800">
              <a:lnSpc>
                <a:spcPct val="100000"/>
              </a:lnSpc>
              <a:buChar char="•"/>
              <a:tabLst>
                <a:tab pos="316865" algn="l"/>
                <a:tab pos="317500" algn="l"/>
              </a:tabLst>
            </a:pPr>
            <a:r>
              <a:rPr sz="2000" spc="-10" dirty="0">
                <a:solidFill>
                  <a:srgbClr val="090C14"/>
                </a:solidFill>
                <a:latin typeface="Calibri"/>
                <a:cs typeface="Calibri"/>
              </a:rPr>
              <a:t>chronological</a:t>
            </a:r>
            <a:r>
              <a:rPr sz="2000" spc="-70" dirty="0">
                <a:solidFill>
                  <a:srgbClr val="090C14"/>
                </a:solidFill>
                <a:latin typeface="Calibri"/>
                <a:cs typeface="Calibri"/>
              </a:rPr>
              <a:t> </a:t>
            </a:r>
            <a:r>
              <a:rPr sz="2000" spc="-10" dirty="0">
                <a:solidFill>
                  <a:srgbClr val="090C14"/>
                </a:solidFill>
                <a:latin typeface="Calibri"/>
                <a:cs typeface="Calibri"/>
              </a:rPr>
              <a:t>awareness</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ability</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spc="-10" dirty="0">
                <a:solidFill>
                  <a:srgbClr val="090C14"/>
                </a:solidFill>
                <a:latin typeface="Calibri"/>
                <a:cs typeface="Calibri"/>
              </a:rPr>
              <a:t>make</a:t>
            </a:r>
            <a:r>
              <a:rPr sz="2000" spc="-55" dirty="0">
                <a:solidFill>
                  <a:srgbClr val="090C14"/>
                </a:solidFill>
                <a:latin typeface="Calibri"/>
                <a:cs typeface="Calibri"/>
              </a:rPr>
              <a:t> </a:t>
            </a:r>
            <a:r>
              <a:rPr sz="2000" spc="-10" dirty="0">
                <a:solidFill>
                  <a:srgbClr val="090C14"/>
                </a:solidFill>
                <a:latin typeface="Calibri"/>
                <a:cs typeface="Calibri"/>
              </a:rPr>
              <a:t>connections between</a:t>
            </a:r>
            <a:r>
              <a:rPr sz="2000" spc="-65" dirty="0">
                <a:solidFill>
                  <a:srgbClr val="090C14"/>
                </a:solidFill>
                <a:latin typeface="Calibri"/>
                <a:cs typeface="Calibri"/>
              </a:rPr>
              <a:t> </a:t>
            </a:r>
            <a:r>
              <a:rPr sz="2000" spc="-10" dirty="0">
                <a:solidFill>
                  <a:srgbClr val="090C14"/>
                </a:solidFill>
                <a:latin typeface="Calibri"/>
                <a:cs typeface="Calibri"/>
              </a:rPr>
              <a:t>historical</a:t>
            </a:r>
            <a:r>
              <a:rPr sz="2000" spc="-65" dirty="0">
                <a:solidFill>
                  <a:srgbClr val="090C14"/>
                </a:solidFill>
                <a:latin typeface="Calibri"/>
                <a:cs typeface="Calibri"/>
              </a:rPr>
              <a:t> </a:t>
            </a:r>
            <a:r>
              <a:rPr sz="2000" dirty="0">
                <a:solidFill>
                  <a:srgbClr val="090C14"/>
                </a:solidFill>
                <a:latin typeface="Calibri"/>
                <a:cs typeface="Calibri"/>
              </a:rPr>
              <a:t>periods,</a:t>
            </a:r>
            <a:r>
              <a:rPr sz="2000" spc="-65" dirty="0">
                <a:solidFill>
                  <a:srgbClr val="090C14"/>
                </a:solidFill>
                <a:latin typeface="Calibri"/>
                <a:cs typeface="Calibri"/>
              </a:rPr>
              <a:t> </a:t>
            </a:r>
            <a:r>
              <a:rPr sz="2000" spc="-10" dirty="0">
                <a:solidFill>
                  <a:srgbClr val="090C14"/>
                </a:solidFill>
                <a:latin typeface="Calibri"/>
                <a:cs typeface="Calibri"/>
              </a:rPr>
              <a:t>events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turning</a:t>
            </a:r>
            <a:r>
              <a:rPr sz="2000" spc="-65" dirty="0">
                <a:solidFill>
                  <a:srgbClr val="090C14"/>
                </a:solidFill>
                <a:latin typeface="Calibri"/>
                <a:cs typeface="Calibri"/>
              </a:rPr>
              <a:t> </a:t>
            </a:r>
            <a:r>
              <a:rPr sz="2000" spc="-10" dirty="0">
                <a:solidFill>
                  <a:srgbClr val="090C14"/>
                </a:solidFill>
                <a:latin typeface="Calibri"/>
                <a:cs typeface="Calibri"/>
              </a:rPr>
              <a:t>points</a:t>
            </a:r>
            <a:r>
              <a:rPr lang="en-GB" sz="2000" spc="-10" dirty="0">
                <a:solidFill>
                  <a:srgbClr val="090C14"/>
                </a:solidFill>
                <a:latin typeface="Calibri"/>
                <a:cs typeface="Calibri"/>
              </a:rPr>
              <a:t>.</a:t>
            </a:r>
            <a:endParaRPr sz="2000" dirty="0">
              <a:latin typeface="Calibri"/>
              <a:cs typeface="Calibri"/>
            </a:endParaRPr>
          </a:p>
        </p:txBody>
      </p:sp>
      <p:pic>
        <p:nvPicPr>
          <p:cNvPr id="26" name="object 10">
            <a:extLst>
              <a:ext uri="{FF2B5EF4-FFF2-40B4-BE49-F238E27FC236}">
                <a16:creationId xmlns:a16="http://schemas.microsoft.com/office/drawing/2014/main" id="{148983EC-D6AB-11DA-ECEE-98CAAA945330}"/>
              </a:ext>
            </a:extLst>
          </p:cNvPr>
          <p:cNvPicPr/>
          <p:nvPr/>
        </p:nvPicPr>
        <p:blipFill>
          <a:blip r:embed="rId4" cstate="screen">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Tree>
    <p:extLst>
      <p:ext uri="{BB962C8B-B14F-4D97-AF65-F5344CB8AC3E}">
        <p14:creationId xmlns:p14="http://schemas.microsoft.com/office/powerpoint/2010/main" val="1919530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78130" y="762000"/>
            <a:ext cx="8709025" cy="851535"/>
            <a:chOff x="78130" y="762000"/>
            <a:chExt cx="8709025" cy="85153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78130" y="762000"/>
              <a:ext cx="3296475" cy="851242"/>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2799372" y="762012"/>
              <a:ext cx="3296475" cy="851242"/>
            </a:xfrm>
            <a:prstGeom prst="rect">
              <a:avLst/>
            </a:prstGeom>
          </p:spPr>
        </p:pic>
        <p:pic>
          <p:nvPicPr>
            <p:cNvPr id="5" name="object 5"/>
            <p:cNvPicPr/>
            <p:nvPr/>
          </p:nvPicPr>
          <p:blipFill>
            <a:blip r:embed="rId3" cstate="screen">
              <a:extLst>
                <a:ext uri="{28A0092B-C50C-407E-A947-70E740481C1C}">
                  <a14:useLocalDpi xmlns:a14="http://schemas.microsoft.com/office/drawing/2010/main"/>
                </a:ext>
              </a:extLst>
            </a:blip>
            <a:stretch>
              <a:fillRect/>
            </a:stretch>
          </p:blipFill>
          <p:spPr>
            <a:xfrm>
              <a:off x="5490147" y="762000"/>
              <a:ext cx="3296474" cy="851242"/>
            </a:xfrm>
            <a:prstGeom prst="rect">
              <a:avLst/>
            </a:prstGeom>
          </p:spPr>
        </p:pic>
      </p:grpSp>
      <p:sp>
        <p:nvSpPr>
          <p:cNvPr id="6" name="object 6"/>
          <p:cNvSpPr txBox="1">
            <a:spLocks noGrp="1"/>
          </p:cNvSpPr>
          <p:nvPr>
            <p:ph type="title" idx="4294967295"/>
          </p:nvPr>
        </p:nvSpPr>
        <p:spPr>
          <a:xfrm>
            <a:off x="749300" y="952500"/>
            <a:ext cx="77597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SCOTLAND</a:t>
            </a:r>
            <a:r>
              <a:rPr spc="-105" dirty="0"/>
              <a:t> </a:t>
            </a:r>
            <a:r>
              <a:rPr dirty="0"/>
              <a:t>AND </a:t>
            </a:r>
            <a:r>
              <a:rPr spc="-20" dirty="0"/>
              <a:t>WALES</a:t>
            </a:r>
          </a:p>
        </p:txBody>
      </p:sp>
      <p:sp>
        <p:nvSpPr>
          <p:cNvPr id="13" name="object 8">
            <a:extLst>
              <a:ext uri="{FF2B5EF4-FFF2-40B4-BE49-F238E27FC236}">
                <a16:creationId xmlns:a16="http://schemas.microsoft.com/office/drawing/2014/main" id="{C6F273F8-BF06-4A07-E026-280AF1116F69}"/>
              </a:ext>
            </a:extLst>
          </p:cNvPr>
          <p:cNvSpPr txBox="1"/>
          <p:nvPr/>
        </p:nvSpPr>
        <p:spPr>
          <a:xfrm>
            <a:off x="749300" y="1993900"/>
            <a:ext cx="7205345" cy="5537200"/>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934"/>
                </a:solidFill>
                <a:latin typeface="Calibri"/>
                <a:cs typeface="Calibri"/>
              </a:rPr>
              <a:t>HEALTH</a:t>
            </a:r>
            <a:r>
              <a:rPr sz="2200" b="1" spc="160" dirty="0">
                <a:solidFill>
                  <a:srgbClr val="BE0934"/>
                </a:solidFill>
                <a:latin typeface="Calibri"/>
                <a:cs typeface="Calibri"/>
              </a:rPr>
              <a:t> </a:t>
            </a:r>
            <a:r>
              <a:rPr sz="2200" b="1" dirty="0">
                <a:solidFill>
                  <a:srgbClr val="BE0934"/>
                </a:solidFill>
                <a:latin typeface="Calibri"/>
                <a:cs typeface="Calibri"/>
              </a:rPr>
              <a:t>AND</a:t>
            </a:r>
            <a:r>
              <a:rPr sz="2200" b="1" spc="160" dirty="0">
                <a:solidFill>
                  <a:srgbClr val="BE0934"/>
                </a:solidFill>
                <a:latin typeface="Calibri"/>
                <a:cs typeface="Calibri"/>
              </a:rPr>
              <a:t> </a:t>
            </a:r>
            <a:r>
              <a:rPr sz="2200" b="1" spc="55" dirty="0">
                <a:solidFill>
                  <a:srgbClr val="BE0934"/>
                </a:solidFill>
                <a:latin typeface="Calibri"/>
                <a:cs typeface="Calibri"/>
              </a:rPr>
              <a:t>WELLBEING</a:t>
            </a:r>
            <a:r>
              <a:rPr sz="2200" b="1" spc="120" dirty="0">
                <a:solidFill>
                  <a:srgbClr val="BE0934"/>
                </a:solidFill>
                <a:latin typeface="Calibri"/>
                <a:cs typeface="Calibri"/>
              </a:rPr>
              <a:t> </a:t>
            </a:r>
            <a:r>
              <a:rPr lang="en-GB" sz="2200" b="1" dirty="0">
                <a:solidFill>
                  <a:srgbClr val="BE0934"/>
                </a:solidFill>
                <a:latin typeface="Calibri"/>
                <a:cs typeface="Calibri"/>
              </a:rPr>
              <a:t>–</a:t>
            </a:r>
            <a:r>
              <a:rPr sz="2200" b="1" spc="114" dirty="0">
                <a:solidFill>
                  <a:srgbClr val="BE0934"/>
                </a:solidFill>
                <a:latin typeface="Calibri"/>
                <a:cs typeface="Calibri"/>
              </a:rPr>
              <a:t> </a:t>
            </a:r>
            <a:r>
              <a:rPr sz="2200" b="1" spc="50" dirty="0">
                <a:solidFill>
                  <a:srgbClr val="BE0934"/>
                </a:solidFill>
                <a:latin typeface="Calibri"/>
                <a:cs typeface="Calibri"/>
              </a:rPr>
              <a:t>SCOTLAND</a:t>
            </a:r>
            <a:endParaRPr sz="2200" dirty="0">
              <a:latin typeface="Calibri"/>
              <a:cs typeface="Calibri"/>
            </a:endParaRPr>
          </a:p>
          <a:p>
            <a:pPr>
              <a:lnSpc>
                <a:spcPct val="100000"/>
              </a:lnSpc>
              <a:spcBef>
                <a:spcPts val="50"/>
              </a:spcBef>
            </a:pPr>
            <a:endParaRPr lang="en-GB" sz="1600" dirty="0">
              <a:latin typeface="Calibri"/>
              <a:cs typeface="Calibri"/>
            </a:endParaRPr>
          </a:p>
          <a:p>
            <a:pPr marL="12700">
              <a:lnSpc>
                <a:spcPct val="100000"/>
              </a:lnSpc>
            </a:pPr>
            <a:r>
              <a:rPr lang="en-GB" sz="2000" spc="-10" dirty="0">
                <a:solidFill>
                  <a:srgbClr val="090C14"/>
                </a:solidFill>
                <a:latin typeface="Calibri"/>
                <a:cs typeface="Calibri"/>
              </a:rPr>
              <a:t>Students</a:t>
            </a:r>
            <a:r>
              <a:rPr lang="en-GB" sz="2000" spc="-50" dirty="0">
                <a:solidFill>
                  <a:srgbClr val="090C14"/>
                </a:solidFill>
                <a:latin typeface="Calibri"/>
                <a:cs typeface="Calibri"/>
              </a:rPr>
              <a:t> </a:t>
            </a:r>
            <a:r>
              <a:rPr lang="en-GB" sz="2000" dirty="0">
                <a:solidFill>
                  <a:srgbClr val="090C14"/>
                </a:solidFill>
                <a:latin typeface="Calibri"/>
                <a:cs typeface="Calibri"/>
              </a:rPr>
              <a:t>will</a:t>
            </a:r>
            <a:r>
              <a:rPr lang="en-GB" sz="2000" spc="-45" dirty="0">
                <a:solidFill>
                  <a:srgbClr val="090C14"/>
                </a:solidFill>
                <a:latin typeface="Calibri"/>
                <a:cs typeface="Calibri"/>
              </a:rPr>
              <a:t> </a:t>
            </a:r>
            <a:r>
              <a:rPr lang="en-GB" sz="2000" dirty="0">
                <a:solidFill>
                  <a:srgbClr val="090C14"/>
                </a:solidFill>
                <a:latin typeface="Calibri"/>
                <a:cs typeface="Calibri"/>
              </a:rPr>
              <a:t>learn</a:t>
            </a:r>
            <a:r>
              <a:rPr lang="en-GB" sz="2000" spc="-50" dirty="0">
                <a:solidFill>
                  <a:srgbClr val="090C14"/>
                </a:solidFill>
                <a:latin typeface="Calibri"/>
                <a:cs typeface="Calibri"/>
              </a:rPr>
              <a:t> </a:t>
            </a:r>
            <a:r>
              <a:rPr lang="en-GB" sz="2000" spc="-10" dirty="0">
                <a:solidFill>
                  <a:srgbClr val="090C14"/>
                </a:solidFill>
                <a:latin typeface="Calibri"/>
                <a:cs typeface="Calibri"/>
              </a:rPr>
              <a:t>that:</a:t>
            </a:r>
            <a:endParaRPr lang="en-GB" sz="2000" dirty="0">
              <a:latin typeface="Calibri"/>
              <a:cs typeface="Calibri"/>
            </a:endParaRPr>
          </a:p>
          <a:p>
            <a:pPr>
              <a:lnSpc>
                <a:spcPct val="100000"/>
              </a:lnSpc>
              <a:spcBef>
                <a:spcPts val="25"/>
              </a:spcBef>
            </a:pPr>
            <a:endParaRPr sz="1650" dirty="0">
              <a:latin typeface="Calibri"/>
              <a:cs typeface="Calibri"/>
            </a:endParaRPr>
          </a:p>
          <a:p>
            <a:pPr marL="317500" marR="25400" indent="-304800">
              <a:lnSpc>
                <a:spcPct val="100000"/>
              </a:lnSpc>
              <a:buChar char="•"/>
              <a:tabLst>
                <a:tab pos="316865" algn="l"/>
                <a:tab pos="317500" algn="l"/>
              </a:tabLst>
            </a:pPr>
            <a:r>
              <a:rPr sz="2000" spc="-20" dirty="0">
                <a:solidFill>
                  <a:srgbClr val="090C14"/>
                </a:solidFill>
                <a:latin typeface="Calibri"/>
                <a:cs typeface="Calibri"/>
              </a:rPr>
              <a:t>representing</a:t>
            </a:r>
            <a:r>
              <a:rPr sz="2000" spc="-60" dirty="0">
                <a:solidFill>
                  <a:srgbClr val="090C14"/>
                </a:solidFill>
                <a:latin typeface="Calibri"/>
                <a:cs typeface="Calibri"/>
              </a:rPr>
              <a:t> </a:t>
            </a:r>
            <a:r>
              <a:rPr sz="2000" dirty="0">
                <a:solidFill>
                  <a:srgbClr val="090C14"/>
                </a:solidFill>
                <a:latin typeface="Calibri"/>
                <a:cs typeface="Calibri"/>
              </a:rPr>
              <a:t>my</a:t>
            </a:r>
            <a:r>
              <a:rPr sz="2000" spc="-60" dirty="0">
                <a:solidFill>
                  <a:srgbClr val="090C14"/>
                </a:solidFill>
                <a:latin typeface="Calibri"/>
                <a:cs typeface="Calibri"/>
              </a:rPr>
              <a:t> </a:t>
            </a:r>
            <a:r>
              <a:rPr sz="2000" dirty="0">
                <a:solidFill>
                  <a:srgbClr val="090C14"/>
                </a:solidFill>
                <a:latin typeface="Calibri"/>
                <a:cs typeface="Calibri"/>
              </a:rPr>
              <a:t>class,</a:t>
            </a:r>
            <a:r>
              <a:rPr sz="2000" spc="-55" dirty="0">
                <a:solidFill>
                  <a:srgbClr val="090C14"/>
                </a:solidFill>
                <a:latin typeface="Calibri"/>
                <a:cs typeface="Calibri"/>
              </a:rPr>
              <a:t> </a:t>
            </a:r>
            <a:r>
              <a:rPr sz="2000" dirty="0">
                <a:solidFill>
                  <a:srgbClr val="090C14"/>
                </a:solidFill>
                <a:latin typeface="Calibri"/>
                <a:cs typeface="Calibri"/>
              </a:rPr>
              <a:t>school</a:t>
            </a:r>
            <a:r>
              <a:rPr sz="2000" spc="-60" dirty="0">
                <a:solidFill>
                  <a:srgbClr val="090C14"/>
                </a:solidFill>
                <a:latin typeface="Calibri"/>
                <a:cs typeface="Calibri"/>
              </a:rPr>
              <a:t> </a:t>
            </a:r>
            <a:r>
              <a:rPr sz="2000" dirty="0">
                <a:solidFill>
                  <a:srgbClr val="090C14"/>
                </a:solidFill>
                <a:latin typeface="Calibri"/>
                <a:cs typeface="Calibri"/>
              </a:rPr>
              <a:t>and/or</a:t>
            </a:r>
            <a:r>
              <a:rPr sz="2000" spc="-55" dirty="0">
                <a:solidFill>
                  <a:srgbClr val="090C14"/>
                </a:solidFill>
                <a:latin typeface="Calibri"/>
                <a:cs typeface="Calibri"/>
              </a:rPr>
              <a:t> </a:t>
            </a:r>
            <a:r>
              <a:rPr sz="2000" dirty="0">
                <a:solidFill>
                  <a:srgbClr val="090C14"/>
                </a:solidFill>
                <a:latin typeface="Calibri"/>
                <a:cs typeface="Calibri"/>
              </a:rPr>
              <a:t>wider</a:t>
            </a:r>
            <a:r>
              <a:rPr sz="2000" spc="-60" dirty="0">
                <a:solidFill>
                  <a:srgbClr val="090C14"/>
                </a:solidFill>
                <a:latin typeface="Calibri"/>
                <a:cs typeface="Calibri"/>
              </a:rPr>
              <a:t> </a:t>
            </a:r>
            <a:r>
              <a:rPr sz="2000" spc="-10" dirty="0">
                <a:solidFill>
                  <a:srgbClr val="090C14"/>
                </a:solidFill>
                <a:latin typeface="Calibri"/>
                <a:cs typeface="Calibri"/>
              </a:rPr>
              <a:t>community</a:t>
            </a:r>
            <a:r>
              <a:rPr sz="2000" spc="-55" dirty="0">
                <a:solidFill>
                  <a:srgbClr val="090C14"/>
                </a:solidFill>
                <a:latin typeface="Calibri"/>
                <a:cs typeface="Calibri"/>
              </a:rPr>
              <a:t> </a:t>
            </a:r>
            <a:r>
              <a:rPr sz="2000" spc="-10" dirty="0">
                <a:solidFill>
                  <a:srgbClr val="090C14"/>
                </a:solidFill>
                <a:latin typeface="Calibri"/>
                <a:cs typeface="Calibri"/>
              </a:rPr>
              <a:t>encourages </a:t>
            </a:r>
            <a:r>
              <a:rPr sz="2000" dirty="0">
                <a:solidFill>
                  <a:srgbClr val="090C14"/>
                </a:solidFill>
                <a:latin typeface="Calibri"/>
                <a:cs typeface="Calibri"/>
              </a:rPr>
              <a:t>my</a:t>
            </a:r>
            <a:r>
              <a:rPr sz="2000" spc="-55" dirty="0">
                <a:solidFill>
                  <a:srgbClr val="090C14"/>
                </a:solidFill>
                <a:latin typeface="Calibri"/>
                <a:cs typeface="Calibri"/>
              </a:rPr>
              <a:t> </a:t>
            </a:r>
            <a:r>
              <a:rPr sz="2000" spc="-30" dirty="0">
                <a:solidFill>
                  <a:srgbClr val="090C14"/>
                </a:solidFill>
                <a:latin typeface="Calibri"/>
                <a:cs typeface="Calibri"/>
              </a:rPr>
              <a:t>self-</a:t>
            </a:r>
            <a:r>
              <a:rPr sz="2000" dirty="0">
                <a:solidFill>
                  <a:srgbClr val="090C14"/>
                </a:solidFill>
                <a:latin typeface="Calibri"/>
                <a:cs typeface="Calibri"/>
              </a:rPr>
              <a:t>worth</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confidence</a:t>
            </a:r>
            <a:r>
              <a:rPr sz="2000" spc="-5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allows</a:t>
            </a:r>
            <a:r>
              <a:rPr sz="2000" spc="-50" dirty="0">
                <a:solidFill>
                  <a:srgbClr val="090C14"/>
                </a:solidFill>
                <a:latin typeface="Calibri"/>
                <a:cs typeface="Calibri"/>
              </a:rPr>
              <a:t> </a:t>
            </a:r>
            <a:r>
              <a:rPr sz="2000" dirty="0">
                <a:solidFill>
                  <a:srgbClr val="090C14"/>
                </a:solidFill>
                <a:latin typeface="Calibri"/>
                <a:cs typeface="Calibri"/>
              </a:rPr>
              <a:t>me</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10" dirty="0">
                <a:solidFill>
                  <a:srgbClr val="090C14"/>
                </a:solidFill>
                <a:latin typeface="Calibri"/>
                <a:cs typeface="Calibri"/>
              </a:rPr>
              <a:t>contribute</a:t>
            </a:r>
            <a:r>
              <a:rPr sz="2000" spc="-55"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25" dirty="0">
                <a:solidFill>
                  <a:srgbClr val="090C14"/>
                </a:solidFill>
                <a:latin typeface="Calibri"/>
                <a:cs typeface="Calibri"/>
              </a:rPr>
              <a:t>and </a:t>
            </a:r>
            <a:r>
              <a:rPr sz="2000" spc="-10" dirty="0">
                <a:solidFill>
                  <a:srgbClr val="090C14"/>
                </a:solidFill>
                <a:latin typeface="Calibri"/>
                <a:cs typeface="Calibri"/>
              </a:rPr>
              <a:t>participate</a:t>
            </a:r>
            <a:r>
              <a:rPr sz="2000" spc="-50" dirty="0">
                <a:solidFill>
                  <a:srgbClr val="090C14"/>
                </a:solidFill>
                <a:latin typeface="Calibri"/>
                <a:cs typeface="Calibri"/>
              </a:rPr>
              <a:t> </a:t>
            </a:r>
            <a:r>
              <a:rPr sz="2000" dirty="0">
                <a:solidFill>
                  <a:srgbClr val="090C14"/>
                </a:solidFill>
                <a:latin typeface="Calibri"/>
                <a:cs typeface="Calibri"/>
              </a:rPr>
              <a:t>in</a:t>
            </a:r>
            <a:r>
              <a:rPr sz="2000" spc="-45" dirty="0">
                <a:solidFill>
                  <a:srgbClr val="090C14"/>
                </a:solidFill>
                <a:latin typeface="Calibri"/>
                <a:cs typeface="Calibri"/>
              </a:rPr>
              <a:t> </a:t>
            </a:r>
            <a:r>
              <a:rPr sz="2000" spc="-10" dirty="0">
                <a:solidFill>
                  <a:srgbClr val="090C14"/>
                </a:solidFill>
                <a:latin typeface="Calibri"/>
                <a:cs typeface="Calibri"/>
              </a:rPr>
              <a:t>society</a:t>
            </a:r>
            <a:endParaRPr sz="2000" dirty="0">
              <a:latin typeface="Calibri"/>
              <a:cs typeface="Calibri"/>
            </a:endParaRPr>
          </a:p>
          <a:p>
            <a:pPr marL="317500" marR="29845" indent="-304800">
              <a:lnSpc>
                <a:spcPct val="100000"/>
              </a:lnSpc>
              <a:buChar char="•"/>
              <a:tabLst>
                <a:tab pos="316865" algn="l"/>
                <a:tab pos="317500" algn="l"/>
              </a:tabLst>
            </a:pPr>
            <a:r>
              <a:rPr sz="2000" spc="-10" dirty="0">
                <a:solidFill>
                  <a:srgbClr val="090C14"/>
                </a:solidFill>
                <a:latin typeface="Calibri"/>
                <a:cs typeface="Calibri"/>
              </a:rPr>
              <a:t>through</a:t>
            </a:r>
            <a:r>
              <a:rPr sz="2000" spc="-50" dirty="0">
                <a:solidFill>
                  <a:srgbClr val="090C14"/>
                </a:solidFill>
                <a:latin typeface="Calibri"/>
                <a:cs typeface="Calibri"/>
              </a:rPr>
              <a:t> </a:t>
            </a:r>
            <a:r>
              <a:rPr sz="2000" spc="-10" dirty="0">
                <a:solidFill>
                  <a:srgbClr val="090C14"/>
                </a:solidFill>
                <a:latin typeface="Calibri"/>
                <a:cs typeface="Calibri"/>
              </a:rPr>
              <a:t>contributing</a:t>
            </a:r>
            <a:r>
              <a:rPr sz="2000" spc="-50" dirty="0">
                <a:solidFill>
                  <a:srgbClr val="090C14"/>
                </a:solidFill>
                <a:latin typeface="Calibri"/>
                <a:cs typeface="Calibri"/>
              </a:rPr>
              <a:t> </a:t>
            </a:r>
            <a:r>
              <a:rPr sz="2000" dirty="0">
                <a:solidFill>
                  <a:srgbClr val="090C14"/>
                </a:solidFill>
                <a:latin typeface="Calibri"/>
                <a:cs typeface="Calibri"/>
              </a:rPr>
              <a:t>my</a:t>
            </a:r>
            <a:r>
              <a:rPr sz="2000" spc="-50" dirty="0">
                <a:solidFill>
                  <a:srgbClr val="090C14"/>
                </a:solidFill>
                <a:latin typeface="Calibri"/>
                <a:cs typeface="Calibri"/>
              </a:rPr>
              <a:t> </a:t>
            </a:r>
            <a:r>
              <a:rPr sz="2000" dirty="0">
                <a:solidFill>
                  <a:srgbClr val="090C14"/>
                </a:solidFill>
                <a:latin typeface="Calibri"/>
                <a:cs typeface="Calibri"/>
              </a:rPr>
              <a:t>views,</a:t>
            </a:r>
            <a:r>
              <a:rPr sz="2000" spc="-50" dirty="0">
                <a:solidFill>
                  <a:srgbClr val="090C14"/>
                </a:solidFill>
                <a:latin typeface="Calibri"/>
                <a:cs typeface="Calibri"/>
              </a:rPr>
              <a:t> </a:t>
            </a:r>
            <a:r>
              <a:rPr sz="2000" dirty="0">
                <a:solidFill>
                  <a:srgbClr val="090C14"/>
                </a:solidFill>
                <a:latin typeface="Calibri"/>
                <a:cs typeface="Calibri"/>
              </a:rPr>
              <a:t>time</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talents,</a:t>
            </a:r>
            <a:r>
              <a:rPr sz="2000" spc="-50" dirty="0">
                <a:solidFill>
                  <a:srgbClr val="090C14"/>
                </a:solidFill>
                <a:latin typeface="Calibri"/>
                <a:cs typeface="Calibri"/>
              </a:rPr>
              <a:t> </a:t>
            </a:r>
            <a:r>
              <a:rPr sz="2000" dirty="0">
                <a:solidFill>
                  <a:srgbClr val="090C14"/>
                </a:solidFill>
                <a:latin typeface="Calibri"/>
                <a:cs typeface="Calibri"/>
              </a:rPr>
              <a:t>I</a:t>
            </a:r>
            <a:r>
              <a:rPr sz="2000" spc="-50" dirty="0">
                <a:solidFill>
                  <a:srgbClr val="090C14"/>
                </a:solidFill>
                <a:latin typeface="Calibri"/>
                <a:cs typeface="Calibri"/>
              </a:rPr>
              <a:t> </a:t>
            </a:r>
            <a:r>
              <a:rPr sz="2000" dirty="0">
                <a:solidFill>
                  <a:srgbClr val="090C14"/>
                </a:solidFill>
                <a:latin typeface="Calibri"/>
                <a:cs typeface="Calibri"/>
              </a:rPr>
              <a:t>play</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dirty="0">
                <a:solidFill>
                  <a:srgbClr val="090C14"/>
                </a:solidFill>
                <a:latin typeface="Calibri"/>
                <a:cs typeface="Calibri"/>
              </a:rPr>
              <a:t>part</a:t>
            </a:r>
            <a:r>
              <a:rPr sz="2000" spc="-50" dirty="0">
                <a:solidFill>
                  <a:srgbClr val="090C14"/>
                </a:solidFill>
                <a:latin typeface="Calibri"/>
                <a:cs typeface="Calibri"/>
              </a:rPr>
              <a:t> </a:t>
            </a:r>
            <a:r>
              <a:rPr sz="2000" spc="-25" dirty="0">
                <a:solidFill>
                  <a:srgbClr val="090C14"/>
                </a:solidFill>
                <a:latin typeface="Calibri"/>
                <a:cs typeface="Calibri"/>
              </a:rPr>
              <a:t>in </a:t>
            </a:r>
            <a:r>
              <a:rPr sz="2000" dirty="0">
                <a:solidFill>
                  <a:srgbClr val="090C14"/>
                </a:solidFill>
                <a:latin typeface="Calibri"/>
                <a:cs typeface="Calibri"/>
              </a:rPr>
              <a:t>bringing</a:t>
            </a:r>
            <a:r>
              <a:rPr sz="2000" spc="-65" dirty="0">
                <a:solidFill>
                  <a:srgbClr val="090C14"/>
                </a:solidFill>
                <a:latin typeface="Calibri"/>
                <a:cs typeface="Calibri"/>
              </a:rPr>
              <a:t> </a:t>
            </a:r>
            <a:r>
              <a:rPr sz="2000" dirty="0">
                <a:solidFill>
                  <a:srgbClr val="090C14"/>
                </a:solidFill>
                <a:latin typeface="Calibri"/>
                <a:cs typeface="Calibri"/>
              </a:rPr>
              <a:t>about</a:t>
            </a:r>
            <a:r>
              <a:rPr sz="2000" spc="-60" dirty="0">
                <a:solidFill>
                  <a:srgbClr val="090C14"/>
                </a:solidFill>
                <a:latin typeface="Calibri"/>
                <a:cs typeface="Calibri"/>
              </a:rPr>
              <a:t> </a:t>
            </a:r>
            <a:r>
              <a:rPr sz="2000" spc="-10" dirty="0">
                <a:solidFill>
                  <a:srgbClr val="090C14"/>
                </a:solidFill>
                <a:latin typeface="Calibri"/>
                <a:cs typeface="Calibri"/>
              </a:rPr>
              <a:t>positive</a:t>
            </a:r>
            <a:r>
              <a:rPr sz="2000" spc="-60" dirty="0">
                <a:solidFill>
                  <a:srgbClr val="090C14"/>
                </a:solidFill>
                <a:latin typeface="Calibri"/>
                <a:cs typeface="Calibri"/>
              </a:rPr>
              <a:t> </a:t>
            </a:r>
            <a:r>
              <a:rPr sz="2000" dirty="0">
                <a:solidFill>
                  <a:srgbClr val="090C14"/>
                </a:solidFill>
                <a:latin typeface="Calibri"/>
                <a:cs typeface="Calibri"/>
              </a:rPr>
              <a:t>change</a:t>
            </a:r>
            <a:r>
              <a:rPr sz="2000" spc="-60" dirty="0">
                <a:solidFill>
                  <a:srgbClr val="090C14"/>
                </a:solidFill>
                <a:latin typeface="Calibri"/>
                <a:cs typeface="Calibri"/>
              </a:rPr>
              <a:t> </a:t>
            </a:r>
            <a:r>
              <a:rPr sz="2000" dirty="0">
                <a:solidFill>
                  <a:srgbClr val="090C14"/>
                </a:solidFill>
                <a:latin typeface="Calibri"/>
                <a:cs typeface="Calibri"/>
              </a:rPr>
              <a:t>in</a:t>
            </a:r>
            <a:r>
              <a:rPr sz="2000" spc="-65" dirty="0">
                <a:solidFill>
                  <a:srgbClr val="090C14"/>
                </a:solidFill>
                <a:latin typeface="Calibri"/>
                <a:cs typeface="Calibri"/>
              </a:rPr>
              <a:t> </a:t>
            </a:r>
            <a:r>
              <a:rPr sz="2000" dirty="0">
                <a:solidFill>
                  <a:srgbClr val="090C14"/>
                </a:solidFill>
                <a:latin typeface="Calibri"/>
                <a:cs typeface="Calibri"/>
              </a:rPr>
              <a:t>my</a:t>
            </a:r>
            <a:r>
              <a:rPr sz="2000" spc="-60" dirty="0">
                <a:solidFill>
                  <a:srgbClr val="090C14"/>
                </a:solidFill>
                <a:latin typeface="Calibri"/>
                <a:cs typeface="Calibri"/>
              </a:rPr>
              <a:t> </a:t>
            </a:r>
            <a:r>
              <a:rPr sz="2000" dirty="0">
                <a:solidFill>
                  <a:srgbClr val="090C14"/>
                </a:solidFill>
                <a:latin typeface="Calibri"/>
                <a:cs typeface="Calibri"/>
              </a:rPr>
              <a:t>school</a:t>
            </a:r>
            <a:r>
              <a:rPr sz="2000" spc="-60"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dirty="0">
                <a:solidFill>
                  <a:srgbClr val="090C14"/>
                </a:solidFill>
                <a:latin typeface="Calibri"/>
                <a:cs typeface="Calibri"/>
              </a:rPr>
              <a:t>wider</a:t>
            </a:r>
            <a:r>
              <a:rPr sz="2000" spc="-65" dirty="0">
                <a:solidFill>
                  <a:srgbClr val="090C14"/>
                </a:solidFill>
                <a:latin typeface="Calibri"/>
                <a:cs typeface="Calibri"/>
              </a:rPr>
              <a:t> </a:t>
            </a:r>
            <a:r>
              <a:rPr sz="2000" spc="-10" dirty="0">
                <a:solidFill>
                  <a:srgbClr val="090C14"/>
                </a:solidFill>
                <a:latin typeface="Calibri"/>
                <a:cs typeface="Calibri"/>
              </a:rPr>
              <a:t>community.</a:t>
            </a:r>
            <a:endParaRPr sz="2000" dirty="0">
              <a:latin typeface="Calibri"/>
              <a:cs typeface="Calibri"/>
            </a:endParaRPr>
          </a:p>
          <a:p>
            <a:pPr>
              <a:lnSpc>
                <a:spcPct val="100000"/>
              </a:lnSpc>
              <a:spcBef>
                <a:spcPts val="35"/>
              </a:spcBef>
            </a:pPr>
            <a:endParaRPr sz="1500" dirty="0">
              <a:latin typeface="Calibri"/>
              <a:cs typeface="Calibri"/>
            </a:endParaRPr>
          </a:p>
          <a:p>
            <a:pPr marL="17780">
              <a:lnSpc>
                <a:spcPts val="2520"/>
              </a:lnSpc>
            </a:pPr>
            <a:r>
              <a:rPr sz="2200" b="1" spc="55" dirty="0">
                <a:solidFill>
                  <a:srgbClr val="BE0934"/>
                </a:solidFill>
                <a:latin typeface="Calibri"/>
                <a:cs typeface="Calibri"/>
              </a:rPr>
              <a:t>SOCIAL</a:t>
            </a:r>
            <a:r>
              <a:rPr sz="2200" b="1" spc="120" dirty="0">
                <a:solidFill>
                  <a:srgbClr val="BE0934"/>
                </a:solidFill>
                <a:latin typeface="Calibri"/>
                <a:cs typeface="Calibri"/>
              </a:rPr>
              <a:t> </a:t>
            </a:r>
            <a:r>
              <a:rPr sz="2200" b="1" spc="50" dirty="0">
                <a:solidFill>
                  <a:srgbClr val="BE0934"/>
                </a:solidFill>
                <a:latin typeface="Calibri"/>
                <a:cs typeface="Calibri"/>
              </a:rPr>
              <a:t>STUDIES:</a:t>
            </a:r>
            <a:r>
              <a:rPr sz="2200" b="1" spc="80" dirty="0">
                <a:solidFill>
                  <a:srgbClr val="BE0934"/>
                </a:solidFill>
                <a:latin typeface="Calibri"/>
                <a:cs typeface="Calibri"/>
              </a:rPr>
              <a:t> </a:t>
            </a:r>
            <a:r>
              <a:rPr sz="2200" b="1" spc="45" dirty="0">
                <a:solidFill>
                  <a:srgbClr val="BE0934"/>
                </a:solidFill>
                <a:latin typeface="Calibri"/>
                <a:cs typeface="Calibri"/>
              </a:rPr>
              <a:t>PEOPLE,</a:t>
            </a:r>
            <a:r>
              <a:rPr sz="2200" b="1" spc="75" dirty="0">
                <a:solidFill>
                  <a:srgbClr val="BE0934"/>
                </a:solidFill>
                <a:latin typeface="Calibri"/>
                <a:cs typeface="Calibri"/>
              </a:rPr>
              <a:t> </a:t>
            </a:r>
            <a:r>
              <a:rPr sz="2200" b="1" dirty="0">
                <a:solidFill>
                  <a:srgbClr val="BE0934"/>
                </a:solidFill>
                <a:latin typeface="Calibri"/>
                <a:cs typeface="Calibri"/>
              </a:rPr>
              <a:t>PAST</a:t>
            </a:r>
            <a:r>
              <a:rPr sz="2200" b="1" spc="125" dirty="0">
                <a:solidFill>
                  <a:srgbClr val="BE0934"/>
                </a:solidFill>
                <a:latin typeface="Calibri"/>
                <a:cs typeface="Calibri"/>
              </a:rPr>
              <a:t> </a:t>
            </a:r>
            <a:r>
              <a:rPr sz="2200" b="1" spc="55" dirty="0">
                <a:solidFill>
                  <a:srgbClr val="BE0934"/>
                </a:solidFill>
                <a:latin typeface="Calibri"/>
                <a:cs typeface="Calibri"/>
              </a:rPr>
              <a:t>EVENTS</a:t>
            </a:r>
            <a:r>
              <a:rPr sz="2200" b="1" spc="120" dirty="0">
                <a:solidFill>
                  <a:srgbClr val="BE0934"/>
                </a:solidFill>
                <a:latin typeface="Calibri"/>
                <a:cs typeface="Calibri"/>
              </a:rPr>
              <a:t> </a:t>
            </a:r>
            <a:r>
              <a:rPr sz="2200" b="1" dirty="0">
                <a:solidFill>
                  <a:srgbClr val="BE0934"/>
                </a:solidFill>
                <a:latin typeface="Calibri"/>
                <a:cs typeface="Calibri"/>
              </a:rPr>
              <a:t>AND</a:t>
            </a:r>
            <a:r>
              <a:rPr sz="2200" b="1" spc="120" dirty="0">
                <a:solidFill>
                  <a:srgbClr val="BE0934"/>
                </a:solidFill>
                <a:latin typeface="Calibri"/>
                <a:cs typeface="Calibri"/>
              </a:rPr>
              <a:t> </a:t>
            </a:r>
            <a:r>
              <a:rPr sz="2200" b="1" spc="50" dirty="0">
                <a:solidFill>
                  <a:srgbClr val="BE0934"/>
                </a:solidFill>
                <a:latin typeface="Calibri"/>
                <a:cs typeface="Calibri"/>
              </a:rPr>
              <a:t>SOCIETIES</a:t>
            </a:r>
            <a:endParaRPr sz="2200" dirty="0">
              <a:latin typeface="Calibri"/>
              <a:cs typeface="Calibri"/>
            </a:endParaRPr>
          </a:p>
          <a:p>
            <a:pPr marL="12700">
              <a:lnSpc>
                <a:spcPts val="2520"/>
              </a:lnSpc>
            </a:pPr>
            <a:r>
              <a:rPr lang="en-GB" sz="2200" b="1" dirty="0">
                <a:solidFill>
                  <a:srgbClr val="BE0934"/>
                </a:solidFill>
                <a:latin typeface="Calibri"/>
                <a:cs typeface="Calibri"/>
              </a:rPr>
              <a:t> – </a:t>
            </a:r>
            <a:r>
              <a:rPr sz="2200" b="1" spc="50" dirty="0">
                <a:solidFill>
                  <a:srgbClr val="BE0934"/>
                </a:solidFill>
                <a:latin typeface="Calibri"/>
                <a:cs typeface="Calibri"/>
              </a:rPr>
              <a:t>SCOTLAND</a:t>
            </a:r>
            <a:endParaRPr sz="2200" dirty="0">
              <a:latin typeface="Calibri"/>
              <a:cs typeface="Calibri"/>
            </a:endParaRPr>
          </a:p>
          <a:p>
            <a:pPr>
              <a:lnSpc>
                <a:spcPct val="100000"/>
              </a:lnSpc>
              <a:spcBef>
                <a:spcPts val="55"/>
              </a:spcBef>
            </a:pPr>
            <a:endParaRPr sz="1600" dirty="0">
              <a:latin typeface="Calibri"/>
              <a:cs typeface="Calibri"/>
            </a:endParaRPr>
          </a:p>
          <a:p>
            <a:pPr marL="317500" marR="12065" indent="-304800">
              <a:lnSpc>
                <a:spcPct val="100000"/>
              </a:lnSpc>
              <a:buChar char="•"/>
              <a:tabLst>
                <a:tab pos="316865" algn="l"/>
                <a:tab pos="317500" algn="l"/>
              </a:tabLst>
            </a:pPr>
            <a:r>
              <a:rPr lang="en-GB" sz="2000" dirty="0">
                <a:solidFill>
                  <a:srgbClr val="090C14"/>
                </a:solidFill>
                <a:latin typeface="Calibri"/>
                <a:cs typeface="Calibri"/>
              </a:rPr>
              <a:t>B</a:t>
            </a:r>
            <a:r>
              <a:rPr sz="2000" dirty="0">
                <a:solidFill>
                  <a:srgbClr val="090C14"/>
                </a:solidFill>
                <a:latin typeface="Calibri"/>
                <a:cs typeface="Calibri"/>
              </a:rPr>
              <a:t>y</a:t>
            </a:r>
            <a:r>
              <a:rPr sz="2000" spc="-55" dirty="0">
                <a:solidFill>
                  <a:srgbClr val="090C14"/>
                </a:solidFill>
                <a:latin typeface="Calibri"/>
                <a:cs typeface="Calibri"/>
              </a:rPr>
              <a:t> </a:t>
            </a:r>
            <a:r>
              <a:rPr sz="2000" dirty="0">
                <a:solidFill>
                  <a:srgbClr val="090C14"/>
                </a:solidFill>
                <a:latin typeface="Calibri"/>
                <a:cs typeface="Calibri"/>
              </a:rPr>
              <a:t>studying</a:t>
            </a:r>
            <a:r>
              <a:rPr sz="2000" spc="-50" dirty="0">
                <a:solidFill>
                  <a:srgbClr val="090C14"/>
                </a:solidFill>
                <a:latin typeface="Calibri"/>
                <a:cs typeface="Calibri"/>
              </a:rPr>
              <a:t> </a:t>
            </a:r>
            <a:r>
              <a:rPr sz="2000" spc="-10" dirty="0">
                <a:solidFill>
                  <a:srgbClr val="090C14"/>
                </a:solidFill>
                <a:latin typeface="Calibri"/>
                <a:cs typeface="Calibri"/>
              </a:rPr>
              <a:t>groups</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past</a:t>
            </a:r>
            <a:r>
              <a:rPr sz="2000" spc="-50" dirty="0">
                <a:solidFill>
                  <a:srgbClr val="090C14"/>
                </a:solidFill>
                <a:latin typeface="Calibri"/>
                <a:cs typeface="Calibri"/>
              </a:rPr>
              <a:t> </a:t>
            </a:r>
            <a:r>
              <a:rPr sz="2000" spc="-10" dirty="0">
                <a:solidFill>
                  <a:srgbClr val="090C14"/>
                </a:solidFill>
                <a:latin typeface="Calibri"/>
                <a:cs typeface="Calibri"/>
              </a:rPr>
              <a:t>societies</a:t>
            </a:r>
            <a:r>
              <a:rPr sz="2000" spc="-50" dirty="0">
                <a:solidFill>
                  <a:srgbClr val="090C14"/>
                </a:solidFill>
                <a:latin typeface="Calibri"/>
                <a:cs typeface="Calibri"/>
              </a:rPr>
              <a:t> </a:t>
            </a:r>
            <a:r>
              <a:rPr sz="2000" dirty="0">
                <a:solidFill>
                  <a:srgbClr val="090C14"/>
                </a:solidFill>
                <a:latin typeface="Calibri"/>
                <a:cs typeface="Calibri"/>
              </a:rPr>
              <a:t>who</a:t>
            </a:r>
            <a:r>
              <a:rPr sz="2000" spc="-55" dirty="0">
                <a:solidFill>
                  <a:srgbClr val="090C14"/>
                </a:solidFill>
                <a:latin typeface="Calibri"/>
                <a:cs typeface="Calibri"/>
              </a:rPr>
              <a:t> </a:t>
            </a:r>
            <a:r>
              <a:rPr sz="2000" spc="-10" dirty="0">
                <a:solidFill>
                  <a:srgbClr val="090C14"/>
                </a:solidFill>
                <a:latin typeface="Calibri"/>
                <a:cs typeface="Calibri"/>
              </a:rPr>
              <a:t>experienced</a:t>
            </a:r>
            <a:r>
              <a:rPr sz="2000" spc="-50" dirty="0">
                <a:solidFill>
                  <a:srgbClr val="090C14"/>
                </a:solidFill>
                <a:latin typeface="Calibri"/>
                <a:cs typeface="Calibri"/>
              </a:rPr>
              <a:t> </a:t>
            </a:r>
            <a:r>
              <a:rPr sz="2000" spc="-25" dirty="0">
                <a:solidFill>
                  <a:srgbClr val="090C14"/>
                </a:solidFill>
                <a:latin typeface="Calibri"/>
                <a:cs typeface="Calibri"/>
              </a:rPr>
              <a:t>inequality,</a:t>
            </a:r>
            <a:r>
              <a:rPr sz="2000" spc="-50" dirty="0">
                <a:solidFill>
                  <a:srgbClr val="090C14"/>
                </a:solidFill>
                <a:latin typeface="Calibri"/>
                <a:cs typeface="Calibri"/>
              </a:rPr>
              <a:t> I </a:t>
            </a:r>
            <a:r>
              <a:rPr sz="2000" dirty="0">
                <a:solidFill>
                  <a:srgbClr val="090C14"/>
                </a:solidFill>
                <a:latin typeface="Calibri"/>
                <a:cs typeface="Calibri"/>
              </a:rPr>
              <a:t>can</a:t>
            </a:r>
            <a:r>
              <a:rPr sz="2000" spc="-55" dirty="0">
                <a:solidFill>
                  <a:srgbClr val="090C14"/>
                </a:solidFill>
                <a:latin typeface="Calibri"/>
                <a:cs typeface="Calibri"/>
              </a:rPr>
              <a:t> </a:t>
            </a:r>
            <a:r>
              <a:rPr sz="2000" spc="-10" dirty="0">
                <a:solidFill>
                  <a:srgbClr val="090C14"/>
                </a:solidFill>
                <a:latin typeface="Calibri"/>
                <a:cs typeface="Calibri"/>
              </a:rPr>
              <a:t>explain</a:t>
            </a:r>
            <a:r>
              <a:rPr sz="2000" spc="-55" dirty="0">
                <a:solidFill>
                  <a:srgbClr val="090C14"/>
                </a:solidFill>
                <a:latin typeface="Calibri"/>
                <a:cs typeface="Calibri"/>
              </a:rPr>
              <a:t> </a:t>
            </a:r>
            <a:r>
              <a:rPr sz="2000" dirty="0">
                <a:solidFill>
                  <a:srgbClr val="090C14"/>
                </a:solidFill>
                <a:latin typeface="Calibri"/>
                <a:cs typeface="Calibri"/>
              </a:rPr>
              <a:t>the</a:t>
            </a:r>
            <a:r>
              <a:rPr sz="2000" spc="-55" dirty="0">
                <a:solidFill>
                  <a:srgbClr val="090C14"/>
                </a:solidFill>
                <a:latin typeface="Calibri"/>
                <a:cs typeface="Calibri"/>
              </a:rPr>
              <a:t> </a:t>
            </a:r>
            <a:r>
              <a:rPr sz="2000" dirty="0">
                <a:solidFill>
                  <a:srgbClr val="090C14"/>
                </a:solidFill>
                <a:latin typeface="Calibri"/>
                <a:cs typeface="Calibri"/>
              </a:rPr>
              <a:t>reasons</a:t>
            </a:r>
            <a:r>
              <a:rPr sz="2000" spc="-55" dirty="0">
                <a:solidFill>
                  <a:srgbClr val="090C14"/>
                </a:solidFill>
                <a:latin typeface="Calibri"/>
                <a:cs typeface="Calibri"/>
              </a:rPr>
              <a:t> </a:t>
            </a:r>
            <a:r>
              <a:rPr sz="2000" dirty="0">
                <a:solidFill>
                  <a:srgbClr val="090C14"/>
                </a:solidFill>
                <a:latin typeface="Calibri"/>
                <a:cs typeface="Calibri"/>
              </a:rPr>
              <a:t>for</a:t>
            </a:r>
            <a:r>
              <a:rPr sz="2000" spc="-55" dirty="0">
                <a:solidFill>
                  <a:srgbClr val="090C14"/>
                </a:solidFill>
                <a:latin typeface="Calibri"/>
                <a:cs typeface="Calibri"/>
              </a:rPr>
              <a:t> </a:t>
            </a:r>
            <a:r>
              <a:rPr sz="2000" dirty="0">
                <a:solidFill>
                  <a:srgbClr val="090C14"/>
                </a:solidFill>
                <a:latin typeface="Calibri"/>
                <a:cs typeface="Calibri"/>
              </a:rPr>
              <a:t>the</a:t>
            </a:r>
            <a:r>
              <a:rPr sz="2000" spc="-55" dirty="0">
                <a:solidFill>
                  <a:srgbClr val="090C14"/>
                </a:solidFill>
                <a:latin typeface="Calibri"/>
                <a:cs typeface="Calibri"/>
              </a:rPr>
              <a:t> </a:t>
            </a:r>
            <a:r>
              <a:rPr sz="2000" spc="-10" dirty="0">
                <a:solidFill>
                  <a:srgbClr val="090C14"/>
                </a:solidFill>
                <a:latin typeface="Calibri"/>
                <a:cs typeface="Calibri"/>
              </a:rPr>
              <a:t>inequality</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evaluate</a:t>
            </a:r>
            <a:r>
              <a:rPr sz="2000" spc="-55" dirty="0">
                <a:solidFill>
                  <a:srgbClr val="090C14"/>
                </a:solidFill>
                <a:latin typeface="Calibri"/>
                <a:cs typeface="Calibri"/>
              </a:rPr>
              <a:t> </a:t>
            </a:r>
            <a:r>
              <a:rPr sz="2000" dirty="0">
                <a:solidFill>
                  <a:srgbClr val="090C14"/>
                </a:solidFill>
                <a:latin typeface="Calibri"/>
                <a:cs typeface="Calibri"/>
              </a:rPr>
              <a:t>how</a:t>
            </a:r>
            <a:r>
              <a:rPr sz="2000" spc="-55" dirty="0">
                <a:solidFill>
                  <a:srgbClr val="090C14"/>
                </a:solidFill>
                <a:latin typeface="Calibri"/>
                <a:cs typeface="Calibri"/>
              </a:rPr>
              <a:t> </a:t>
            </a:r>
            <a:r>
              <a:rPr sz="2000" spc="-10" dirty="0">
                <a:solidFill>
                  <a:srgbClr val="090C14"/>
                </a:solidFill>
                <a:latin typeface="Calibri"/>
                <a:cs typeface="Calibri"/>
              </a:rPr>
              <a:t>groups </a:t>
            </a:r>
            <a:r>
              <a:rPr sz="2000" dirty="0">
                <a:solidFill>
                  <a:srgbClr val="090C14"/>
                </a:solidFill>
                <a:latin typeface="Calibri"/>
                <a:cs typeface="Calibri"/>
              </a:rPr>
              <a:t>or</a:t>
            </a:r>
            <a:r>
              <a:rPr sz="2000" spc="-40" dirty="0">
                <a:solidFill>
                  <a:srgbClr val="090C14"/>
                </a:solidFill>
                <a:latin typeface="Calibri"/>
                <a:cs typeface="Calibri"/>
              </a:rPr>
              <a:t> </a:t>
            </a:r>
            <a:r>
              <a:rPr sz="2000" spc="-10" dirty="0">
                <a:solidFill>
                  <a:srgbClr val="090C14"/>
                </a:solidFill>
                <a:latin typeface="Calibri"/>
                <a:cs typeface="Calibri"/>
              </a:rPr>
              <a:t>individuals</a:t>
            </a:r>
            <a:r>
              <a:rPr sz="2000" spc="-35" dirty="0">
                <a:solidFill>
                  <a:srgbClr val="090C14"/>
                </a:solidFill>
                <a:latin typeface="Calibri"/>
                <a:cs typeface="Calibri"/>
              </a:rPr>
              <a:t> </a:t>
            </a:r>
            <a:r>
              <a:rPr sz="2000" spc="-10" dirty="0">
                <a:solidFill>
                  <a:srgbClr val="090C14"/>
                </a:solidFill>
                <a:latin typeface="Calibri"/>
                <a:cs typeface="Calibri"/>
              </a:rPr>
              <a:t>addressed</a:t>
            </a:r>
            <a:r>
              <a:rPr sz="2000" spc="-35" dirty="0">
                <a:solidFill>
                  <a:srgbClr val="090C14"/>
                </a:solidFill>
                <a:latin typeface="Calibri"/>
                <a:cs typeface="Calibri"/>
              </a:rPr>
              <a:t> </a:t>
            </a:r>
            <a:r>
              <a:rPr sz="2000" spc="-25" dirty="0">
                <a:solidFill>
                  <a:srgbClr val="090C14"/>
                </a:solidFill>
                <a:latin typeface="Calibri"/>
                <a:cs typeface="Calibri"/>
              </a:rPr>
              <a:t>it.</a:t>
            </a:r>
            <a:endParaRPr sz="2000" dirty="0">
              <a:latin typeface="Calibri"/>
              <a:cs typeface="Calibri"/>
            </a:endParaRPr>
          </a:p>
          <a:p>
            <a:pPr marL="317500" marR="5080" indent="-304800">
              <a:lnSpc>
                <a:spcPct val="100000"/>
              </a:lnSpc>
              <a:buChar char="•"/>
              <a:tabLst>
                <a:tab pos="316865" algn="l"/>
                <a:tab pos="317500" algn="l"/>
              </a:tabLst>
            </a:pPr>
            <a:r>
              <a:rPr lang="en-GB" sz="2000" spc="-55" dirty="0">
                <a:solidFill>
                  <a:srgbClr val="090C14"/>
                </a:solidFill>
                <a:latin typeface="Calibri"/>
                <a:cs typeface="Calibri"/>
              </a:rPr>
              <a:t>T</a:t>
            </a:r>
            <a:r>
              <a:rPr sz="2000" spc="-55" dirty="0" err="1">
                <a:solidFill>
                  <a:srgbClr val="090C14"/>
                </a:solidFill>
                <a:latin typeface="Calibri"/>
                <a:cs typeface="Calibri"/>
              </a:rPr>
              <a:t>hrough</a:t>
            </a:r>
            <a:r>
              <a:rPr sz="2000" spc="-65" dirty="0">
                <a:solidFill>
                  <a:srgbClr val="090C14"/>
                </a:solidFill>
                <a:latin typeface="Calibri"/>
                <a:cs typeface="Calibri"/>
              </a:rPr>
              <a:t> </a:t>
            </a:r>
            <a:r>
              <a:rPr sz="2000" spc="-55" dirty="0">
                <a:solidFill>
                  <a:srgbClr val="090C14"/>
                </a:solidFill>
                <a:latin typeface="Calibri"/>
                <a:cs typeface="Calibri"/>
              </a:rPr>
              <a:t>researching,</a:t>
            </a:r>
            <a:r>
              <a:rPr sz="2000" spc="-65" dirty="0">
                <a:solidFill>
                  <a:srgbClr val="090C14"/>
                </a:solidFill>
                <a:latin typeface="Calibri"/>
                <a:cs typeface="Calibri"/>
              </a:rPr>
              <a:t> </a:t>
            </a:r>
            <a:r>
              <a:rPr sz="2000" dirty="0">
                <a:solidFill>
                  <a:srgbClr val="090C14"/>
                </a:solidFill>
                <a:latin typeface="Calibri"/>
                <a:cs typeface="Calibri"/>
              </a:rPr>
              <a:t>I</a:t>
            </a:r>
            <a:r>
              <a:rPr sz="2000" spc="-60" dirty="0">
                <a:solidFill>
                  <a:srgbClr val="090C14"/>
                </a:solidFill>
                <a:latin typeface="Calibri"/>
                <a:cs typeface="Calibri"/>
              </a:rPr>
              <a:t> </a:t>
            </a:r>
            <a:r>
              <a:rPr sz="2000" spc="-50" dirty="0">
                <a:solidFill>
                  <a:srgbClr val="090C14"/>
                </a:solidFill>
                <a:latin typeface="Calibri"/>
                <a:cs typeface="Calibri"/>
              </a:rPr>
              <a:t>can</a:t>
            </a:r>
            <a:r>
              <a:rPr sz="2000" spc="-65" dirty="0">
                <a:solidFill>
                  <a:srgbClr val="090C14"/>
                </a:solidFill>
                <a:latin typeface="Calibri"/>
                <a:cs typeface="Calibri"/>
              </a:rPr>
              <a:t> </a:t>
            </a:r>
            <a:r>
              <a:rPr sz="2000" spc="-50" dirty="0">
                <a:solidFill>
                  <a:srgbClr val="090C14"/>
                </a:solidFill>
                <a:latin typeface="Calibri"/>
                <a:cs typeface="Calibri"/>
              </a:rPr>
              <a:t>identify</a:t>
            </a:r>
            <a:r>
              <a:rPr sz="2000" spc="-65" dirty="0">
                <a:solidFill>
                  <a:srgbClr val="090C14"/>
                </a:solidFill>
                <a:latin typeface="Calibri"/>
                <a:cs typeface="Calibri"/>
              </a:rPr>
              <a:t> </a:t>
            </a:r>
            <a:r>
              <a:rPr sz="2000" spc="-50" dirty="0">
                <a:solidFill>
                  <a:srgbClr val="090C14"/>
                </a:solidFill>
                <a:latin typeface="Calibri"/>
                <a:cs typeface="Calibri"/>
              </a:rPr>
              <a:t>possible</a:t>
            </a:r>
            <a:r>
              <a:rPr sz="2000" spc="-60" dirty="0">
                <a:solidFill>
                  <a:srgbClr val="090C14"/>
                </a:solidFill>
                <a:latin typeface="Calibri"/>
                <a:cs typeface="Calibri"/>
              </a:rPr>
              <a:t> </a:t>
            </a:r>
            <a:r>
              <a:rPr sz="2000" spc="-50" dirty="0">
                <a:solidFill>
                  <a:srgbClr val="090C14"/>
                </a:solidFill>
                <a:latin typeface="Calibri"/>
                <a:cs typeface="Calibri"/>
              </a:rPr>
              <a:t>causes</a:t>
            </a:r>
            <a:r>
              <a:rPr sz="2000" spc="-65" dirty="0">
                <a:solidFill>
                  <a:srgbClr val="090C14"/>
                </a:solidFill>
                <a:latin typeface="Calibri"/>
                <a:cs typeface="Calibri"/>
              </a:rPr>
              <a:t> </a:t>
            </a:r>
            <a:r>
              <a:rPr sz="2000" spc="-35" dirty="0">
                <a:solidFill>
                  <a:srgbClr val="090C14"/>
                </a:solidFill>
                <a:latin typeface="Calibri"/>
                <a:cs typeface="Calibri"/>
              </a:rPr>
              <a:t>of</a:t>
            </a:r>
            <a:r>
              <a:rPr sz="2000" spc="-65" dirty="0">
                <a:solidFill>
                  <a:srgbClr val="090C14"/>
                </a:solidFill>
                <a:latin typeface="Calibri"/>
                <a:cs typeface="Calibri"/>
              </a:rPr>
              <a:t> </a:t>
            </a:r>
            <a:r>
              <a:rPr sz="2000" dirty="0">
                <a:solidFill>
                  <a:srgbClr val="090C14"/>
                </a:solidFill>
                <a:latin typeface="Calibri"/>
                <a:cs typeface="Calibri"/>
              </a:rPr>
              <a:t>a</a:t>
            </a:r>
            <a:r>
              <a:rPr sz="2000" spc="-60" dirty="0">
                <a:solidFill>
                  <a:srgbClr val="090C14"/>
                </a:solidFill>
                <a:latin typeface="Calibri"/>
                <a:cs typeface="Calibri"/>
              </a:rPr>
              <a:t> </a:t>
            </a:r>
            <a:r>
              <a:rPr sz="2000" spc="-50" dirty="0">
                <a:solidFill>
                  <a:srgbClr val="090C14"/>
                </a:solidFill>
                <a:latin typeface="Calibri"/>
                <a:cs typeface="Calibri"/>
              </a:rPr>
              <a:t>past</a:t>
            </a:r>
            <a:r>
              <a:rPr sz="2000" spc="-65" dirty="0">
                <a:solidFill>
                  <a:srgbClr val="090C14"/>
                </a:solidFill>
                <a:latin typeface="Calibri"/>
                <a:cs typeface="Calibri"/>
              </a:rPr>
              <a:t> </a:t>
            </a:r>
            <a:r>
              <a:rPr sz="2000" spc="-10" dirty="0">
                <a:solidFill>
                  <a:srgbClr val="090C14"/>
                </a:solidFill>
                <a:latin typeface="Calibri"/>
                <a:cs typeface="Calibri"/>
              </a:rPr>
              <a:t>conflict </a:t>
            </a:r>
            <a:r>
              <a:rPr sz="2000" spc="-45" dirty="0">
                <a:solidFill>
                  <a:srgbClr val="090C14"/>
                </a:solidFill>
                <a:latin typeface="Calibri"/>
                <a:cs typeface="Calibri"/>
              </a:rPr>
              <a:t>and</a:t>
            </a:r>
            <a:r>
              <a:rPr sz="2000" spc="-75" dirty="0">
                <a:solidFill>
                  <a:srgbClr val="090C14"/>
                </a:solidFill>
                <a:latin typeface="Calibri"/>
                <a:cs typeface="Calibri"/>
              </a:rPr>
              <a:t> </a:t>
            </a:r>
            <a:r>
              <a:rPr sz="2000" spc="-50" dirty="0">
                <a:solidFill>
                  <a:srgbClr val="090C14"/>
                </a:solidFill>
                <a:latin typeface="Calibri"/>
                <a:cs typeface="Calibri"/>
              </a:rPr>
              <a:t>report</a:t>
            </a:r>
            <a:r>
              <a:rPr sz="2000" spc="-65" dirty="0">
                <a:solidFill>
                  <a:srgbClr val="090C14"/>
                </a:solidFill>
                <a:latin typeface="Calibri"/>
                <a:cs typeface="Calibri"/>
              </a:rPr>
              <a:t> </a:t>
            </a:r>
            <a:r>
              <a:rPr sz="2000" spc="-35" dirty="0">
                <a:solidFill>
                  <a:srgbClr val="090C14"/>
                </a:solidFill>
                <a:latin typeface="Calibri"/>
                <a:cs typeface="Calibri"/>
              </a:rPr>
              <a:t>on</a:t>
            </a:r>
            <a:r>
              <a:rPr sz="2000" spc="-70" dirty="0">
                <a:solidFill>
                  <a:srgbClr val="090C14"/>
                </a:solidFill>
                <a:latin typeface="Calibri"/>
                <a:cs typeface="Calibri"/>
              </a:rPr>
              <a:t> </a:t>
            </a:r>
            <a:r>
              <a:rPr sz="2000" spc="-45" dirty="0">
                <a:solidFill>
                  <a:srgbClr val="090C14"/>
                </a:solidFill>
                <a:latin typeface="Calibri"/>
                <a:cs typeface="Calibri"/>
              </a:rPr>
              <a:t>the</a:t>
            </a:r>
            <a:r>
              <a:rPr sz="2000" spc="-70" dirty="0">
                <a:solidFill>
                  <a:srgbClr val="090C14"/>
                </a:solidFill>
                <a:latin typeface="Calibri"/>
                <a:cs typeface="Calibri"/>
              </a:rPr>
              <a:t> </a:t>
            </a:r>
            <a:r>
              <a:rPr sz="2000" spc="-50" dirty="0">
                <a:solidFill>
                  <a:srgbClr val="090C14"/>
                </a:solidFill>
                <a:latin typeface="Calibri"/>
                <a:cs typeface="Calibri"/>
              </a:rPr>
              <a:t>impact</a:t>
            </a:r>
            <a:r>
              <a:rPr sz="2000" spc="-70" dirty="0">
                <a:solidFill>
                  <a:srgbClr val="090C14"/>
                </a:solidFill>
                <a:latin typeface="Calibri"/>
                <a:cs typeface="Calibri"/>
              </a:rPr>
              <a:t> </a:t>
            </a:r>
            <a:r>
              <a:rPr sz="2000" spc="-30" dirty="0">
                <a:solidFill>
                  <a:srgbClr val="090C14"/>
                </a:solidFill>
                <a:latin typeface="Calibri"/>
                <a:cs typeface="Calibri"/>
              </a:rPr>
              <a:t>it</a:t>
            </a:r>
            <a:r>
              <a:rPr sz="2000" spc="-70" dirty="0">
                <a:solidFill>
                  <a:srgbClr val="090C14"/>
                </a:solidFill>
                <a:latin typeface="Calibri"/>
                <a:cs typeface="Calibri"/>
              </a:rPr>
              <a:t> </a:t>
            </a:r>
            <a:r>
              <a:rPr sz="2000" spc="-40" dirty="0">
                <a:solidFill>
                  <a:srgbClr val="090C14"/>
                </a:solidFill>
                <a:latin typeface="Calibri"/>
                <a:cs typeface="Calibri"/>
              </a:rPr>
              <a:t>has</a:t>
            </a:r>
            <a:r>
              <a:rPr sz="2000" spc="-70" dirty="0">
                <a:solidFill>
                  <a:srgbClr val="090C14"/>
                </a:solidFill>
                <a:latin typeface="Calibri"/>
                <a:cs typeface="Calibri"/>
              </a:rPr>
              <a:t> </a:t>
            </a:r>
            <a:r>
              <a:rPr sz="2000" spc="-50" dirty="0">
                <a:solidFill>
                  <a:srgbClr val="090C14"/>
                </a:solidFill>
                <a:latin typeface="Calibri"/>
                <a:cs typeface="Calibri"/>
              </a:rPr>
              <a:t>had</a:t>
            </a:r>
            <a:r>
              <a:rPr sz="2000" spc="-70" dirty="0">
                <a:solidFill>
                  <a:srgbClr val="090C14"/>
                </a:solidFill>
                <a:latin typeface="Calibri"/>
                <a:cs typeface="Calibri"/>
              </a:rPr>
              <a:t> </a:t>
            </a:r>
            <a:r>
              <a:rPr sz="2000" spc="-35" dirty="0">
                <a:solidFill>
                  <a:srgbClr val="090C14"/>
                </a:solidFill>
                <a:latin typeface="Calibri"/>
                <a:cs typeface="Calibri"/>
              </a:rPr>
              <a:t>on</a:t>
            </a:r>
            <a:r>
              <a:rPr sz="2000" spc="-70" dirty="0">
                <a:solidFill>
                  <a:srgbClr val="090C14"/>
                </a:solidFill>
                <a:latin typeface="Calibri"/>
                <a:cs typeface="Calibri"/>
              </a:rPr>
              <a:t> </a:t>
            </a:r>
            <a:r>
              <a:rPr sz="2000" spc="-45" dirty="0">
                <a:solidFill>
                  <a:srgbClr val="090C14"/>
                </a:solidFill>
                <a:latin typeface="Calibri"/>
                <a:cs typeface="Calibri"/>
              </a:rPr>
              <a:t>the</a:t>
            </a:r>
            <a:r>
              <a:rPr sz="2000" spc="-75" dirty="0">
                <a:solidFill>
                  <a:srgbClr val="090C14"/>
                </a:solidFill>
                <a:latin typeface="Calibri"/>
                <a:cs typeface="Calibri"/>
              </a:rPr>
              <a:t> </a:t>
            </a:r>
            <a:r>
              <a:rPr sz="2000" spc="-50" dirty="0">
                <a:solidFill>
                  <a:srgbClr val="090C14"/>
                </a:solidFill>
                <a:latin typeface="Calibri"/>
                <a:cs typeface="Calibri"/>
              </a:rPr>
              <a:t>lives</a:t>
            </a:r>
            <a:r>
              <a:rPr sz="2000" spc="-70" dirty="0">
                <a:solidFill>
                  <a:srgbClr val="090C14"/>
                </a:solidFill>
                <a:latin typeface="Calibri"/>
                <a:cs typeface="Calibri"/>
              </a:rPr>
              <a:t> </a:t>
            </a:r>
            <a:r>
              <a:rPr sz="2000" spc="-35" dirty="0">
                <a:solidFill>
                  <a:srgbClr val="090C14"/>
                </a:solidFill>
                <a:latin typeface="Calibri"/>
                <a:cs typeface="Calibri"/>
              </a:rPr>
              <a:t>of</a:t>
            </a:r>
            <a:r>
              <a:rPr sz="2000" spc="-70" dirty="0">
                <a:solidFill>
                  <a:srgbClr val="090C14"/>
                </a:solidFill>
                <a:latin typeface="Calibri"/>
                <a:cs typeface="Calibri"/>
              </a:rPr>
              <a:t> </a:t>
            </a:r>
            <a:r>
              <a:rPr sz="2000" spc="-50" dirty="0">
                <a:solidFill>
                  <a:srgbClr val="090C14"/>
                </a:solidFill>
                <a:latin typeface="Calibri"/>
                <a:cs typeface="Calibri"/>
              </a:rPr>
              <a:t>people</a:t>
            </a:r>
            <a:r>
              <a:rPr sz="2000" spc="-70" dirty="0">
                <a:solidFill>
                  <a:srgbClr val="090C14"/>
                </a:solidFill>
                <a:latin typeface="Calibri"/>
                <a:cs typeface="Calibri"/>
              </a:rPr>
              <a:t> </a:t>
            </a:r>
            <a:r>
              <a:rPr sz="2000" spc="-40" dirty="0">
                <a:solidFill>
                  <a:srgbClr val="090C14"/>
                </a:solidFill>
                <a:latin typeface="Calibri"/>
                <a:cs typeface="Calibri"/>
              </a:rPr>
              <a:t>at</a:t>
            </a:r>
            <a:r>
              <a:rPr sz="2000" spc="-70" dirty="0">
                <a:solidFill>
                  <a:srgbClr val="090C14"/>
                </a:solidFill>
                <a:latin typeface="Calibri"/>
                <a:cs typeface="Calibri"/>
              </a:rPr>
              <a:t> </a:t>
            </a:r>
            <a:r>
              <a:rPr sz="2000" spc="-45" dirty="0">
                <a:solidFill>
                  <a:srgbClr val="090C14"/>
                </a:solidFill>
                <a:latin typeface="Calibri"/>
                <a:cs typeface="Calibri"/>
              </a:rPr>
              <a:t>that</a:t>
            </a:r>
            <a:r>
              <a:rPr sz="2000" spc="-70" dirty="0">
                <a:solidFill>
                  <a:srgbClr val="090C14"/>
                </a:solidFill>
                <a:latin typeface="Calibri"/>
                <a:cs typeface="Calibri"/>
              </a:rPr>
              <a:t> </a:t>
            </a:r>
            <a:r>
              <a:rPr sz="2000" spc="-10" dirty="0">
                <a:solidFill>
                  <a:srgbClr val="090C14"/>
                </a:solidFill>
                <a:latin typeface="Calibri"/>
                <a:cs typeface="Calibri"/>
              </a:rPr>
              <a:t>time.</a:t>
            </a:r>
            <a:endParaRPr sz="2000" dirty="0">
              <a:latin typeface="Calibri"/>
              <a:cs typeface="Calibri"/>
            </a:endParaRPr>
          </a:p>
        </p:txBody>
      </p:sp>
      <p:sp>
        <p:nvSpPr>
          <p:cNvPr id="14" name="object 9">
            <a:extLst>
              <a:ext uri="{FF2B5EF4-FFF2-40B4-BE49-F238E27FC236}">
                <a16:creationId xmlns:a16="http://schemas.microsoft.com/office/drawing/2014/main" id="{D9E1F4E1-A5D7-145B-95DB-52DB39F3172F}"/>
              </a:ext>
            </a:extLst>
          </p:cNvPr>
          <p:cNvSpPr txBox="1"/>
          <p:nvPr/>
        </p:nvSpPr>
        <p:spPr>
          <a:xfrm>
            <a:off x="8273135" y="1993900"/>
            <a:ext cx="5495290" cy="351378"/>
          </a:xfrm>
          <a:prstGeom prst="rect">
            <a:avLst/>
          </a:prstGeom>
        </p:spPr>
        <p:txBody>
          <a:bodyPr vert="horz" wrap="square" lIns="0" tIns="12700" rIns="0" bIns="0" rtlCol="0">
            <a:spAutoFit/>
          </a:bodyPr>
          <a:lstStyle/>
          <a:p>
            <a:pPr marL="12700">
              <a:lnSpc>
                <a:spcPct val="100000"/>
              </a:lnSpc>
              <a:spcBef>
                <a:spcPts val="100"/>
              </a:spcBef>
            </a:pPr>
            <a:r>
              <a:rPr sz="2200" b="1" spc="55" dirty="0">
                <a:solidFill>
                  <a:srgbClr val="BE0934"/>
                </a:solidFill>
                <a:latin typeface="Calibri"/>
                <a:cs typeface="Calibri"/>
              </a:rPr>
              <a:t>PERSONAL</a:t>
            </a:r>
            <a:r>
              <a:rPr sz="2200" b="1" spc="195" dirty="0">
                <a:solidFill>
                  <a:srgbClr val="BE0934"/>
                </a:solidFill>
                <a:latin typeface="Calibri"/>
                <a:cs typeface="Calibri"/>
              </a:rPr>
              <a:t> </a:t>
            </a:r>
            <a:r>
              <a:rPr sz="2200" b="1" dirty="0">
                <a:solidFill>
                  <a:srgbClr val="BE0934"/>
                </a:solidFill>
                <a:latin typeface="Calibri"/>
                <a:cs typeface="Calibri"/>
              </a:rPr>
              <a:t>AND</a:t>
            </a:r>
            <a:r>
              <a:rPr sz="2200" b="1" spc="200" dirty="0">
                <a:solidFill>
                  <a:srgbClr val="BE0934"/>
                </a:solidFill>
                <a:latin typeface="Calibri"/>
                <a:cs typeface="Calibri"/>
              </a:rPr>
              <a:t> </a:t>
            </a:r>
            <a:r>
              <a:rPr sz="2200" b="1" spc="55" dirty="0">
                <a:solidFill>
                  <a:srgbClr val="BE0934"/>
                </a:solidFill>
                <a:latin typeface="Calibri"/>
                <a:cs typeface="Calibri"/>
              </a:rPr>
              <a:t>SOCIAL</a:t>
            </a:r>
            <a:r>
              <a:rPr sz="2200" b="1" spc="200" dirty="0">
                <a:solidFill>
                  <a:srgbClr val="BE0934"/>
                </a:solidFill>
                <a:latin typeface="Calibri"/>
                <a:cs typeface="Calibri"/>
              </a:rPr>
              <a:t> </a:t>
            </a:r>
            <a:r>
              <a:rPr sz="2200" b="1" dirty="0">
                <a:solidFill>
                  <a:srgbClr val="BE0934"/>
                </a:solidFill>
                <a:latin typeface="Calibri"/>
                <a:cs typeface="Calibri"/>
              </a:rPr>
              <a:t>EDUCATION</a:t>
            </a:r>
            <a:r>
              <a:rPr sz="2200" b="1" spc="145" dirty="0">
                <a:solidFill>
                  <a:srgbClr val="BE0934"/>
                </a:solidFill>
                <a:latin typeface="Calibri"/>
                <a:cs typeface="Calibri"/>
              </a:rPr>
              <a:t> </a:t>
            </a:r>
            <a:r>
              <a:rPr lang="en-GB" sz="2200" b="1" dirty="0">
                <a:solidFill>
                  <a:srgbClr val="BE0934"/>
                </a:solidFill>
                <a:latin typeface="Calibri"/>
                <a:cs typeface="Calibri"/>
              </a:rPr>
              <a:t>–</a:t>
            </a:r>
            <a:r>
              <a:rPr sz="2200" b="1" spc="150" dirty="0">
                <a:solidFill>
                  <a:srgbClr val="BE0934"/>
                </a:solidFill>
                <a:latin typeface="Calibri"/>
                <a:cs typeface="Calibri"/>
              </a:rPr>
              <a:t> </a:t>
            </a:r>
            <a:r>
              <a:rPr sz="2200" b="1" spc="-10" dirty="0">
                <a:solidFill>
                  <a:srgbClr val="BE0934"/>
                </a:solidFill>
                <a:latin typeface="Calibri"/>
                <a:cs typeface="Calibri"/>
              </a:rPr>
              <a:t>WALES</a:t>
            </a:r>
            <a:endParaRPr sz="2200" dirty="0">
              <a:latin typeface="Calibri"/>
              <a:cs typeface="Calibri"/>
            </a:endParaRPr>
          </a:p>
        </p:txBody>
      </p:sp>
      <p:sp>
        <p:nvSpPr>
          <p:cNvPr id="15" name="object 10">
            <a:extLst>
              <a:ext uri="{FF2B5EF4-FFF2-40B4-BE49-F238E27FC236}">
                <a16:creationId xmlns:a16="http://schemas.microsoft.com/office/drawing/2014/main" id="{5EA9298E-B57A-B586-B228-3E5682FC3682}"/>
              </a:ext>
            </a:extLst>
          </p:cNvPr>
          <p:cNvSpPr txBox="1"/>
          <p:nvPr/>
        </p:nvSpPr>
        <p:spPr>
          <a:xfrm>
            <a:off x="8267700" y="2628900"/>
            <a:ext cx="2267585" cy="330200"/>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25" dirty="0">
                <a:solidFill>
                  <a:srgbClr val="090C14"/>
                </a:solidFill>
                <a:latin typeface="Calibri"/>
                <a:cs typeface="Calibri"/>
              </a:rPr>
              <a:t>to:</a:t>
            </a:r>
            <a:endParaRPr sz="2000">
              <a:latin typeface="Calibri"/>
              <a:cs typeface="Calibri"/>
            </a:endParaRPr>
          </a:p>
        </p:txBody>
      </p:sp>
      <p:sp>
        <p:nvSpPr>
          <p:cNvPr id="16" name="object 11">
            <a:extLst>
              <a:ext uri="{FF2B5EF4-FFF2-40B4-BE49-F238E27FC236}">
                <a16:creationId xmlns:a16="http://schemas.microsoft.com/office/drawing/2014/main" id="{75C6CEF4-EB99-9573-CFA8-DA8253C068F3}"/>
              </a:ext>
            </a:extLst>
          </p:cNvPr>
          <p:cNvSpPr txBox="1"/>
          <p:nvPr/>
        </p:nvSpPr>
        <p:spPr>
          <a:xfrm>
            <a:off x="8267700" y="3238500"/>
            <a:ext cx="6899275" cy="1244600"/>
          </a:xfrm>
          <a:prstGeom prst="rect">
            <a:avLst/>
          </a:prstGeom>
        </p:spPr>
        <p:txBody>
          <a:bodyPr vert="horz" wrap="square" lIns="0" tIns="12700" rIns="0" bIns="0" rtlCol="0">
            <a:spAutoFit/>
          </a:bodyPr>
          <a:lstStyle/>
          <a:p>
            <a:pPr marL="317500" marR="5080" indent="-304800">
              <a:lnSpc>
                <a:spcPct val="100000"/>
              </a:lnSpc>
              <a:spcBef>
                <a:spcPts val="100"/>
              </a:spcBef>
              <a:buChar char="•"/>
              <a:tabLst>
                <a:tab pos="316865" algn="l"/>
                <a:tab pos="317500" algn="l"/>
              </a:tabLst>
            </a:pPr>
            <a:r>
              <a:rPr sz="2000" dirty="0">
                <a:solidFill>
                  <a:srgbClr val="090C14"/>
                </a:solidFill>
                <a:latin typeface="Calibri"/>
                <a:cs typeface="Calibri"/>
              </a:rPr>
              <a:t>value</a:t>
            </a:r>
            <a:r>
              <a:rPr sz="2000" spc="-6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celebrate</a:t>
            </a:r>
            <a:r>
              <a:rPr sz="2000" spc="-55" dirty="0">
                <a:solidFill>
                  <a:srgbClr val="090C14"/>
                </a:solidFill>
                <a:latin typeface="Calibri"/>
                <a:cs typeface="Calibri"/>
              </a:rPr>
              <a:t> </a:t>
            </a:r>
            <a:r>
              <a:rPr sz="2000" spc="-10" dirty="0">
                <a:solidFill>
                  <a:srgbClr val="090C14"/>
                </a:solidFill>
                <a:latin typeface="Calibri"/>
                <a:cs typeface="Calibri"/>
              </a:rPr>
              <a:t>diversity</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equality</a:t>
            </a:r>
            <a:r>
              <a:rPr sz="2000" spc="-55"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spc="-10" dirty="0">
                <a:solidFill>
                  <a:srgbClr val="090C14"/>
                </a:solidFill>
                <a:latin typeface="Calibri"/>
                <a:cs typeface="Calibri"/>
              </a:rPr>
              <a:t>opportunity</a:t>
            </a:r>
            <a:r>
              <a:rPr sz="2000" spc="-55" dirty="0">
                <a:solidFill>
                  <a:srgbClr val="090C14"/>
                </a:solidFill>
                <a:latin typeface="Calibri"/>
                <a:cs typeface="Calibri"/>
              </a:rPr>
              <a:t> </a:t>
            </a:r>
            <a:r>
              <a:rPr sz="2000" spc="-10" dirty="0">
                <a:solidFill>
                  <a:srgbClr val="090C14"/>
                </a:solidFill>
                <a:latin typeface="Calibri"/>
                <a:cs typeface="Calibri"/>
              </a:rPr>
              <a:t>locally, nationally</a:t>
            </a:r>
            <a:r>
              <a:rPr sz="2000" spc="-45" dirty="0">
                <a:solidFill>
                  <a:srgbClr val="090C14"/>
                </a:solidFill>
                <a:latin typeface="Calibri"/>
                <a:cs typeface="Calibri"/>
              </a:rPr>
              <a:t> </a:t>
            </a:r>
            <a:r>
              <a:rPr sz="2000" dirty="0">
                <a:solidFill>
                  <a:srgbClr val="090C14"/>
                </a:solidFill>
                <a:latin typeface="Calibri"/>
                <a:cs typeface="Calibri"/>
              </a:rPr>
              <a:t>and</a:t>
            </a:r>
            <a:r>
              <a:rPr sz="2000" spc="-40" dirty="0">
                <a:solidFill>
                  <a:srgbClr val="090C14"/>
                </a:solidFill>
                <a:latin typeface="Calibri"/>
                <a:cs typeface="Calibri"/>
              </a:rPr>
              <a:t> </a:t>
            </a:r>
            <a:r>
              <a:rPr sz="2000" spc="-10" dirty="0">
                <a:solidFill>
                  <a:srgbClr val="090C14"/>
                </a:solidFill>
                <a:latin typeface="Calibri"/>
                <a:cs typeface="Calibri"/>
              </a:rPr>
              <a:t>globally</a:t>
            </a:r>
            <a:endParaRPr sz="200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participate</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school</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the</a:t>
            </a:r>
            <a:r>
              <a:rPr sz="2000" spc="-50" dirty="0">
                <a:solidFill>
                  <a:srgbClr val="090C14"/>
                </a:solidFill>
                <a:latin typeface="Calibri"/>
                <a:cs typeface="Calibri"/>
              </a:rPr>
              <a:t> </a:t>
            </a:r>
            <a:r>
              <a:rPr sz="2000" dirty="0">
                <a:solidFill>
                  <a:srgbClr val="090C14"/>
                </a:solidFill>
                <a:latin typeface="Calibri"/>
                <a:cs typeface="Calibri"/>
              </a:rPr>
              <a:t>wider</a:t>
            </a:r>
            <a:r>
              <a:rPr sz="2000" spc="-50" dirty="0">
                <a:solidFill>
                  <a:srgbClr val="090C14"/>
                </a:solidFill>
                <a:latin typeface="Calibri"/>
                <a:cs typeface="Calibri"/>
              </a:rPr>
              <a:t> </a:t>
            </a:r>
            <a:r>
              <a:rPr sz="2000" spc="-10" dirty="0">
                <a:solidFill>
                  <a:srgbClr val="090C14"/>
                </a:solidFill>
                <a:latin typeface="Calibri"/>
                <a:cs typeface="Calibri"/>
              </a:rPr>
              <a:t>community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empathise</a:t>
            </a:r>
            <a:r>
              <a:rPr sz="2000" spc="-65" dirty="0">
                <a:solidFill>
                  <a:srgbClr val="090C14"/>
                </a:solidFill>
                <a:latin typeface="Calibri"/>
                <a:cs typeface="Calibri"/>
              </a:rPr>
              <a:t> </a:t>
            </a:r>
            <a:r>
              <a:rPr sz="2000" dirty="0">
                <a:solidFill>
                  <a:srgbClr val="090C14"/>
                </a:solidFill>
                <a:latin typeface="Calibri"/>
                <a:cs typeface="Calibri"/>
              </a:rPr>
              <a:t>with</a:t>
            </a:r>
            <a:r>
              <a:rPr sz="2000" spc="-55" dirty="0">
                <a:solidFill>
                  <a:srgbClr val="090C14"/>
                </a:solidFill>
                <a:latin typeface="Calibri"/>
                <a:cs typeface="Calibri"/>
              </a:rPr>
              <a:t> </a:t>
            </a:r>
            <a:r>
              <a:rPr sz="2000" spc="-10" dirty="0">
                <a:solidFill>
                  <a:srgbClr val="090C14"/>
                </a:solidFill>
                <a:latin typeface="Calibri"/>
                <a:cs typeface="Calibri"/>
              </a:rPr>
              <a:t>others’</a:t>
            </a:r>
            <a:r>
              <a:rPr sz="2000" spc="-50" dirty="0">
                <a:solidFill>
                  <a:srgbClr val="090C14"/>
                </a:solidFill>
                <a:latin typeface="Calibri"/>
                <a:cs typeface="Calibri"/>
              </a:rPr>
              <a:t> </a:t>
            </a:r>
            <a:r>
              <a:rPr sz="2000" spc="-10" dirty="0">
                <a:solidFill>
                  <a:srgbClr val="090C14"/>
                </a:solidFill>
                <a:latin typeface="Calibri"/>
                <a:cs typeface="Calibri"/>
              </a:rPr>
              <a:t>experiences,</a:t>
            </a:r>
            <a:r>
              <a:rPr sz="2000" spc="-55" dirty="0">
                <a:solidFill>
                  <a:srgbClr val="090C14"/>
                </a:solidFill>
                <a:latin typeface="Calibri"/>
                <a:cs typeface="Calibri"/>
              </a:rPr>
              <a:t> </a:t>
            </a:r>
            <a:r>
              <a:rPr sz="2000" spc="-10" dirty="0">
                <a:solidFill>
                  <a:srgbClr val="090C14"/>
                </a:solidFill>
                <a:latin typeface="Calibri"/>
                <a:cs typeface="Calibri"/>
              </a:rPr>
              <a:t>feelings</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actions</a:t>
            </a:r>
            <a:r>
              <a:rPr lang="en-GB" sz="2000" spc="-10" dirty="0">
                <a:solidFill>
                  <a:srgbClr val="090C14"/>
                </a:solidFill>
                <a:latin typeface="Calibri"/>
                <a:cs typeface="Calibri"/>
              </a:rPr>
              <a:t>.</a:t>
            </a:r>
            <a:endParaRPr sz="2000" dirty="0">
              <a:latin typeface="Calibri"/>
              <a:cs typeface="Calibri"/>
            </a:endParaRPr>
          </a:p>
        </p:txBody>
      </p:sp>
      <p:sp>
        <p:nvSpPr>
          <p:cNvPr id="17" name="object 12">
            <a:extLst>
              <a:ext uri="{FF2B5EF4-FFF2-40B4-BE49-F238E27FC236}">
                <a16:creationId xmlns:a16="http://schemas.microsoft.com/office/drawing/2014/main" id="{C7780453-00A6-6645-5682-7EAD9ADFF205}"/>
              </a:ext>
            </a:extLst>
          </p:cNvPr>
          <p:cNvSpPr txBox="1"/>
          <p:nvPr/>
        </p:nvSpPr>
        <p:spPr>
          <a:xfrm>
            <a:off x="8273135" y="4737100"/>
            <a:ext cx="2139315" cy="351378"/>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lang="en-GB" sz="2200" b="1" spc="185" dirty="0">
                <a:solidFill>
                  <a:srgbClr val="BE0934"/>
                </a:solidFill>
                <a:latin typeface="Calibri"/>
                <a:cs typeface="Calibri"/>
              </a:rPr>
              <a:t> </a:t>
            </a:r>
            <a:r>
              <a:rPr sz="2200" b="1" spc="-20" dirty="0">
                <a:solidFill>
                  <a:srgbClr val="BE0934"/>
                </a:solidFill>
                <a:latin typeface="Calibri"/>
                <a:cs typeface="Calibri"/>
              </a:rPr>
              <a:t>WALES</a:t>
            </a:r>
            <a:endParaRPr sz="2200" dirty="0">
              <a:latin typeface="Calibri"/>
              <a:cs typeface="Calibri"/>
            </a:endParaRPr>
          </a:p>
        </p:txBody>
      </p:sp>
      <p:sp>
        <p:nvSpPr>
          <p:cNvPr id="18" name="object 13">
            <a:extLst>
              <a:ext uri="{FF2B5EF4-FFF2-40B4-BE49-F238E27FC236}">
                <a16:creationId xmlns:a16="http://schemas.microsoft.com/office/drawing/2014/main" id="{EDC4DB38-896C-49E4-5C64-C8BF8E4A4A62}"/>
              </a:ext>
            </a:extLst>
          </p:cNvPr>
          <p:cNvSpPr txBox="1"/>
          <p:nvPr/>
        </p:nvSpPr>
        <p:spPr>
          <a:xfrm>
            <a:off x="8267700" y="5372100"/>
            <a:ext cx="7102475" cy="1805623"/>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marR="132715" indent="-304800">
              <a:lnSpc>
                <a:spcPct val="100000"/>
              </a:lnSpc>
              <a:buChar char="•"/>
              <a:tabLst>
                <a:tab pos="316865" algn="l"/>
                <a:tab pos="317500" algn="l"/>
              </a:tabLst>
            </a:pPr>
            <a:r>
              <a:rPr sz="2000" dirty="0">
                <a:solidFill>
                  <a:srgbClr val="090C14"/>
                </a:solidFill>
                <a:latin typeface="Calibri"/>
                <a:cs typeface="Calibri"/>
              </a:rPr>
              <a:t>how</a:t>
            </a:r>
            <a:r>
              <a:rPr sz="2000" spc="-65" dirty="0">
                <a:solidFill>
                  <a:srgbClr val="090C14"/>
                </a:solidFill>
                <a:latin typeface="Calibri"/>
                <a:cs typeface="Calibri"/>
              </a:rPr>
              <a:t> </a:t>
            </a:r>
            <a:r>
              <a:rPr sz="2000" dirty="0">
                <a:solidFill>
                  <a:srgbClr val="090C14"/>
                </a:solidFill>
                <a:latin typeface="Calibri"/>
                <a:cs typeface="Calibri"/>
              </a:rPr>
              <a:t>some</a:t>
            </a:r>
            <a:r>
              <a:rPr sz="2000" spc="-65" dirty="0">
                <a:solidFill>
                  <a:srgbClr val="090C14"/>
                </a:solidFill>
                <a:latin typeface="Calibri"/>
                <a:cs typeface="Calibri"/>
              </a:rPr>
              <a:t> </a:t>
            </a:r>
            <a:r>
              <a:rPr sz="2000" spc="-10" dirty="0">
                <a:solidFill>
                  <a:srgbClr val="090C14"/>
                </a:solidFill>
                <a:latin typeface="Calibri"/>
                <a:cs typeface="Calibri"/>
              </a:rPr>
              <a:t>twentieth</a:t>
            </a:r>
            <a:r>
              <a:rPr sz="2000" spc="-65" dirty="0">
                <a:solidFill>
                  <a:srgbClr val="090C14"/>
                </a:solidFill>
                <a:latin typeface="Calibri"/>
                <a:cs typeface="Calibri"/>
              </a:rPr>
              <a:t> </a:t>
            </a:r>
            <a:r>
              <a:rPr sz="2000" dirty="0">
                <a:solidFill>
                  <a:srgbClr val="090C14"/>
                </a:solidFill>
                <a:latin typeface="Calibri"/>
                <a:cs typeface="Calibri"/>
              </a:rPr>
              <a:t>century</a:t>
            </a:r>
            <a:r>
              <a:rPr sz="2000" spc="-65" dirty="0">
                <a:solidFill>
                  <a:srgbClr val="090C14"/>
                </a:solidFill>
                <a:latin typeface="Calibri"/>
                <a:cs typeface="Calibri"/>
              </a:rPr>
              <a:t> </a:t>
            </a:r>
            <a:r>
              <a:rPr sz="2000" spc="-10" dirty="0">
                <a:solidFill>
                  <a:srgbClr val="090C14"/>
                </a:solidFill>
                <a:latin typeface="Calibri"/>
                <a:cs typeface="Calibri"/>
              </a:rPr>
              <a:t>individuals</a:t>
            </a:r>
            <a:r>
              <a:rPr sz="2000" spc="-6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events</a:t>
            </a:r>
            <a:r>
              <a:rPr sz="2000" spc="-65" dirty="0">
                <a:solidFill>
                  <a:srgbClr val="090C14"/>
                </a:solidFill>
                <a:latin typeface="Calibri"/>
                <a:cs typeface="Calibri"/>
              </a:rPr>
              <a:t> </a:t>
            </a:r>
            <a:r>
              <a:rPr sz="2000" dirty="0">
                <a:solidFill>
                  <a:srgbClr val="090C14"/>
                </a:solidFill>
                <a:latin typeface="Calibri"/>
                <a:cs typeface="Calibri"/>
              </a:rPr>
              <a:t>have</a:t>
            </a:r>
            <a:r>
              <a:rPr sz="2000" spc="-65" dirty="0">
                <a:solidFill>
                  <a:srgbClr val="090C14"/>
                </a:solidFill>
                <a:latin typeface="Calibri"/>
                <a:cs typeface="Calibri"/>
              </a:rPr>
              <a:t> </a:t>
            </a:r>
            <a:r>
              <a:rPr sz="2000" spc="-10" dirty="0">
                <a:solidFill>
                  <a:srgbClr val="090C14"/>
                </a:solidFill>
                <a:latin typeface="Calibri"/>
                <a:cs typeface="Calibri"/>
              </a:rPr>
              <a:t>shaped </a:t>
            </a:r>
            <a:r>
              <a:rPr sz="2000" dirty="0">
                <a:solidFill>
                  <a:srgbClr val="090C14"/>
                </a:solidFill>
                <a:latin typeface="Calibri"/>
                <a:cs typeface="Calibri"/>
              </a:rPr>
              <a:t>our</a:t>
            </a:r>
            <a:r>
              <a:rPr sz="2000" spc="-65" dirty="0">
                <a:solidFill>
                  <a:srgbClr val="090C14"/>
                </a:solidFill>
                <a:latin typeface="Calibri"/>
                <a:cs typeface="Calibri"/>
              </a:rPr>
              <a:t> </a:t>
            </a:r>
            <a:r>
              <a:rPr sz="2000" dirty="0">
                <a:solidFill>
                  <a:srgbClr val="090C14"/>
                </a:solidFill>
                <a:latin typeface="Calibri"/>
                <a:cs typeface="Calibri"/>
              </a:rPr>
              <a:t>world</a:t>
            </a:r>
            <a:r>
              <a:rPr sz="2000" spc="-65" dirty="0">
                <a:solidFill>
                  <a:srgbClr val="090C14"/>
                </a:solidFill>
                <a:latin typeface="Calibri"/>
                <a:cs typeface="Calibri"/>
              </a:rPr>
              <a:t> </a:t>
            </a:r>
            <a:r>
              <a:rPr sz="2000" spc="-10" dirty="0">
                <a:solidFill>
                  <a:srgbClr val="090C14"/>
                </a:solidFill>
                <a:latin typeface="Calibri"/>
                <a:cs typeface="Calibri"/>
              </a:rPr>
              <a:t>today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how</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select</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summarise</a:t>
            </a:r>
            <a:r>
              <a:rPr sz="2000" spc="-55" dirty="0">
                <a:solidFill>
                  <a:srgbClr val="090C14"/>
                </a:solidFill>
                <a:latin typeface="Calibri"/>
                <a:cs typeface="Calibri"/>
              </a:rPr>
              <a:t> </a:t>
            </a:r>
            <a:r>
              <a:rPr sz="2000" spc="-20" dirty="0">
                <a:solidFill>
                  <a:srgbClr val="090C14"/>
                </a:solidFill>
                <a:latin typeface="Calibri"/>
                <a:cs typeface="Calibri"/>
              </a:rPr>
              <a:t>information</a:t>
            </a:r>
            <a:r>
              <a:rPr sz="2000" spc="-55" dirty="0">
                <a:solidFill>
                  <a:srgbClr val="090C14"/>
                </a:solidFill>
                <a:latin typeface="Calibri"/>
                <a:cs typeface="Calibri"/>
              </a:rPr>
              <a:t> </a:t>
            </a:r>
            <a:r>
              <a:rPr sz="2000" spc="-10" dirty="0">
                <a:solidFill>
                  <a:srgbClr val="090C14"/>
                </a:solidFill>
                <a:latin typeface="Calibri"/>
                <a:cs typeface="Calibri"/>
              </a:rPr>
              <a:t>accurately</a:t>
            </a:r>
            <a:r>
              <a:rPr sz="2000" spc="-55" dirty="0">
                <a:solidFill>
                  <a:srgbClr val="090C14"/>
                </a:solidFill>
                <a:latin typeface="Calibri"/>
                <a:cs typeface="Calibri"/>
              </a:rPr>
              <a:t> </a:t>
            </a:r>
            <a:r>
              <a:rPr sz="2000" dirty="0">
                <a:solidFill>
                  <a:srgbClr val="090C14"/>
                </a:solidFill>
                <a:latin typeface="Calibri"/>
                <a:cs typeface="Calibri"/>
              </a:rPr>
              <a:t>from</a:t>
            </a:r>
            <a:r>
              <a:rPr sz="2000" spc="-50" dirty="0">
                <a:solidFill>
                  <a:srgbClr val="090C14"/>
                </a:solidFill>
                <a:latin typeface="Calibri"/>
                <a:cs typeface="Calibri"/>
              </a:rPr>
              <a:t> </a:t>
            </a:r>
            <a:r>
              <a:rPr sz="2000" spc="-10" dirty="0">
                <a:solidFill>
                  <a:srgbClr val="090C14"/>
                </a:solidFill>
                <a:latin typeface="Calibri"/>
                <a:cs typeface="Calibri"/>
              </a:rPr>
              <a:t>sources</a:t>
            </a:r>
            <a:r>
              <a:rPr lang="en-GB" sz="2000" spc="-10" dirty="0">
                <a:solidFill>
                  <a:srgbClr val="090C14"/>
                </a:solidFill>
                <a:latin typeface="Calibri"/>
                <a:cs typeface="Calibri"/>
              </a:rPr>
              <a:t>.</a:t>
            </a:r>
            <a:endParaRPr sz="20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 name="object 3">
            <a:extLst>
              <a:ext uri="{FF2B5EF4-FFF2-40B4-BE49-F238E27FC236}">
                <a16:creationId xmlns:a16="http://schemas.microsoft.com/office/drawing/2014/main" id="{ED5ED929-19F3-C284-3045-D07E926C80F0}"/>
              </a:ext>
            </a:extLst>
          </p:cNvPr>
          <p:cNvGrpSpPr/>
          <p:nvPr/>
        </p:nvGrpSpPr>
        <p:grpSpPr>
          <a:xfrm>
            <a:off x="88815" y="762000"/>
            <a:ext cx="6438986" cy="851535"/>
            <a:chOff x="88814" y="762000"/>
            <a:chExt cx="6825615" cy="851535"/>
          </a:xfrm>
        </p:grpSpPr>
        <p:pic>
          <p:nvPicPr>
            <p:cNvPr id="18" name="object 4">
              <a:extLst>
                <a:ext uri="{FF2B5EF4-FFF2-40B4-BE49-F238E27FC236}">
                  <a16:creationId xmlns:a16="http://schemas.microsoft.com/office/drawing/2014/main" id="{88C4CAC8-6E63-B82F-3E19-085667C24255}"/>
                </a:ext>
              </a:extLst>
            </p:cNvPr>
            <p:cNvPicPr/>
            <p:nvPr/>
          </p:nvPicPr>
          <p:blipFill>
            <a:blip r:embed="rId2" cstate="screen">
              <a:extLst>
                <a:ext uri="{28A0092B-C50C-407E-A947-70E740481C1C}">
                  <a14:useLocalDpi xmlns:a14="http://schemas.microsoft.com/office/drawing/2010/main"/>
                </a:ext>
              </a:extLst>
            </a:blip>
            <a:stretch>
              <a:fillRect/>
            </a:stretch>
          </p:blipFill>
          <p:spPr>
            <a:xfrm>
              <a:off x="88814" y="762000"/>
              <a:ext cx="3738863" cy="851242"/>
            </a:xfrm>
            <a:prstGeom prst="rect">
              <a:avLst/>
            </a:prstGeom>
          </p:spPr>
        </p:pic>
        <p:pic>
          <p:nvPicPr>
            <p:cNvPr id="19" name="object 5">
              <a:extLst>
                <a:ext uri="{FF2B5EF4-FFF2-40B4-BE49-F238E27FC236}">
                  <a16:creationId xmlns:a16="http://schemas.microsoft.com/office/drawing/2014/main" id="{03F2C917-F7C8-0205-0EAD-3FE9CDCDD435}"/>
                </a:ext>
              </a:extLst>
            </p:cNvPr>
            <p:cNvPicPr/>
            <p:nvPr/>
          </p:nvPicPr>
          <p:blipFill>
            <a:blip r:embed="rId3" cstate="screen">
              <a:extLst>
                <a:ext uri="{28A0092B-C50C-407E-A947-70E740481C1C}">
                  <a14:useLocalDpi xmlns:a14="http://schemas.microsoft.com/office/drawing/2010/main"/>
                </a:ext>
              </a:extLst>
            </a:blip>
            <a:stretch>
              <a:fillRect/>
            </a:stretch>
          </p:blipFill>
          <p:spPr>
            <a:xfrm>
              <a:off x="3175254" y="762012"/>
              <a:ext cx="3738864" cy="851242"/>
            </a:xfrm>
            <a:prstGeom prst="rect">
              <a:avLst/>
            </a:prstGeom>
          </p:spPr>
        </p:pic>
      </p:grpSp>
      <p:sp>
        <p:nvSpPr>
          <p:cNvPr id="20" name="object 6">
            <a:extLst>
              <a:ext uri="{FF2B5EF4-FFF2-40B4-BE49-F238E27FC236}">
                <a16:creationId xmlns:a16="http://schemas.microsoft.com/office/drawing/2014/main" id="{B656BAFE-9A4B-EE10-F4BE-E34539A58CE2}"/>
              </a:ext>
            </a:extLst>
          </p:cNvPr>
          <p:cNvSpPr txBox="1">
            <a:spLocks noGrp="1"/>
          </p:cNvSpPr>
          <p:nvPr>
            <p:ph type="title" idx="4294967295"/>
          </p:nvPr>
        </p:nvSpPr>
        <p:spPr>
          <a:xfrm>
            <a:off x="749300" y="952500"/>
            <a:ext cx="5698490" cy="513080"/>
          </a:xfrm>
          <a:prstGeom prst="rect">
            <a:avLst/>
          </a:prstGeom>
        </p:spPr>
        <p:txBody>
          <a:bodyPr vert="horz" wrap="square" lIns="0" tIns="12700" rIns="0" bIns="0" rtlCol="0">
            <a:spAutoFit/>
          </a:bodyPr>
          <a:lstStyle/>
          <a:p>
            <a:pPr marL="12700">
              <a:lnSpc>
                <a:spcPct val="100000"/>
              </a:lnSpc>
              <a:spcBef>
                <a:spcPts val="100"/>
              </a:spcBef>
            </a:pPr>
            <a:r>
              <a:rPr dirty="0"/>
              <a:t>REMEMBRANCE:</a:t>
            </a:r>
            <a:r>
              <a:rPr spc="-155" dirty="0"/>
              <a:t> </a:t>
            </a:r>
            <a:r>
              <a:rPr lang="en-GB" spc="-20" dirty="0"/>
              <a:t>LESSON</a:t>
            </a:r>
            <a:r>
              <a:rPr spc="-90" dirty="0"/>
              <a:t> </a:t>
            </a:r>
            <a:r>
              <a:rPr spc="-20" dirty="0"/>
              <a:t>PLAN</a:t>
            </a:r>
          </a:p>
        </p:txBody>
      </p:sp>
      <p:sp>
        <p:nvSpPr>
          <p:cNvPr id="2" name="object 7">
            <a:extLst>
              <a:ext uri="{FF2B5EF4-FFF2-40B4-BE49-F238E27FC236}">
                <a16:creationId xmlns:a16="http://schemas.microsoft.com/office/drawing/2014/main" id="{355B2A5C-80E1-6388-7703-DC0B67AC7909}"/>
              </a:ext>
            </a:extLst>
          </p:cNvPr>
          <p:cNvSpPr txBox="1"/>
          <p:nvPr/>
        </p:nvSpPr>
        <p:spPr>
          <a:xfrm>
            <a:off x="749300" y="2019300"/>
            <a:ext cx="12179300" cy="320601"/>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090C14"/>
                </a:solidFill>
                <a:latin typeface="Calibri"/>
                <a:cs typeface="Calibri"/>
              </a:rPr>
              <a:t>A</a:t>
            </a:r>
            <a:r>
              <a:rPr sz="2000" spc="-65" dirty="0">
                <a:solidFill>
                  <a:srgbClr val="090C14"/>
                </a:solidFill>
                <a:latin typeface="Calibri"/>
                <a:cs typeface="Calibri"/>
              </a:rPr>
              <a:t> </a:t>
            </a:r>
            <a:r>
              <a:rPr sz="2000" dirty="0">
                <a:solidFill>
                  <a:srgbClr val="090C14"/>
                </a:solidFill>
                <a:latin typeface="Calibri"/>
                <a:cs typeface="Calibri"/>
              </a:rPr>
              <a:t>lesson</a:t>
            </a:r>
            <a:r>
              <a:rPr sz="2000" spc="-60" dirty="0">
                <a:solidFill>
                  <a:srgbClr val="090C14"/>
                </a:solidFill>
                <a:latin typeface="Calibri"/>
                <a:cs typeface="Calibri"/>
              </a:rPr>
              <a:t> </a:t>
            </a:r>
            <a:r>
              <a:rPr sz="2000" dirty="0">
                <a:solidFill>
                  <a:srgbClr val="090C14"/>
                </a:solidFill>
                <a:latin typeface="Calibri"/>
                <a:cs typeface="Calibri"/>
              </a:rPr>
              <a:t>plan</a:t>
            </a:r>
            <a:r>
              <a:rPr sz="2000" spc="-65" dirty="0">
                <a:solidFill>
                  <a:srgbClr val="090C14"/>
                </a:solidFill>
                <a:latin typeface="Calibri"/>
                <a:cs typeface="Calibri"/>
              </a:rPr>
              <a:t> </a:t>
            </a:r>
            <a:r>
              <a:rPr sz="2000" dirty="0">
                <a:solidFill>
                  <a:srgbClr val="090C14"/>
                </a:solidFill>
                <a:latin typeface="Calibri"/>
                <a:cs typeface="Calibri"/>
              </a:rPr>
              <a:t>with</a:t>
            </a:r>
            <a:r>
              <a:rPr sz="2000" spc="-60" dirty="0">
                <a:solidFill>
                  <a:srgbClr val="090C14"/>
                </a:solidFill>
                <a:latin typeface="Calibri"/>
                <a:cs typeface="Calibri"/>
              </a:rPr>
              <a:t> </a:t>
            </a:r>
            <a:r>
              <a:rPr sz="2000" spc="-10" dirty="0">
                <a:solidFill>
                  <a:srgbClr val="090C14"/>
                </a:solidFill>
                <a:latin typeface="Calibri"/>
                <a:cs typeface="Calibri"/>
              </a:rPr>
              <a:t>suggested</a:t>
            </a:r>
            <a:r>
              <a:rPr sz="2000" spc="-65" dirty="0">
                <a:solidFill>
                  <a:srgbClr val="090C14"/>
                </a:solidFill>
                <a:latin typeface="Calibri"/>
                <a:cs typeface="Calibri"/>
              </a:rPr>
              <a:t> </a:t>
            </a:r>
            <a:r>
              <a:rPr sz="2000" dirty="0">
                <a:solidFill>
                  <a:srgbClr val="090C14"/>
                </a:solidFill>
                <a:latin typeface="Calibri"/>
                <a:cs typeface="Calibri"/>
              </a:rPr>
              <a:t>timings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support</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help</a:t>
            </a:r>
            <a:r>
              <a:rPr sz="2000" spc="-60" dirty="0">
                <a:solidFill>
                  <a:srgbClr val="090C14"/>
                </a:solidFill>
                <a:latin typeface="Calibri"/>
                <a:cs typeface="Calibri"/>
              </a:rPr>
              <a:t> </a:t>
            </a:r>
            <a:r>
              <a:rPr sz="2000" dirty="0">
                <a:solidFill>
                  <a:srgbClr val="090C14"/>
                </a:solidFill>
                <a:latin typeface="Calibri"/>
                <a:cs typeface="Calibri"/>
              </a:rPr>
              <a:t>you</a:t>
            </a:r>
            <a:r>
              <a:rPr sz="2000" spc="-65" dirty="0">
                <a:solidFill>
                  <a:srgbClr val="090C14"/>
                </a:solidFill>
                <a:latin typeface="Calibri"/>
                <a:cs typeface="Calibri"/>
              </a:rPr>
              <a:t> </a:t>
            </a:r>
            <a:r>
              <a:rPr sz="2000" dirty="0">
                <a:solidFill>
                  <a:srgbClr val="090C14"/>
                </a:solidFill>
                <a:latin typeface="Calibri"/>
                <a:cs typeface="Calibri"/>
              </a:rPr>
              <a:t>choose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activities</a:t>
            </a:r>
            <a:r>
              <a:rPr sz="2000" spc="-65" dirty="0">
                <a:solidFill>
                  <a:srgbClr val="090C14"/>
                </a:solidFill>
                <a:latin typeface="Calibri"/>
                <a:cs typeface="Calibri"/>
              </a:rPr>
              <a:t> </a:t>
            </a:r>
            <a:r>
              <a:rPr sz="2000" dirty="0">
                <a:solidFill>
                  <a:srgbClr val="090C14"/>
                </a:solidFill>
                <a:latin typeface="Calibri"/>
                <a:cs typeface="Calibri"/>
              </a:rPr>
              <a:t>right</a:t>
            </a:r>
            <a:r>
              <a:rPr sz="2000" spc="-60"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dirty="0">
                <a:solidFill>
                  <a:srgbClr val="090C14"/>
                </a:solidFill>
                <a:latin typeface="Calibri"/>
                <a:cs typeface="Calibri"/>
              </a:rPr>
              <a:t>your</a:t>
            </a:r>
            <a:r>
              <a:rPr sz="2000" spc="-60" dirty="0">
                <a:solidFill>
                  <a:srgbClr val="090C14"/>
                </a:solidFill>
                <a:latin typeface="Calibri"/>
                <a:cs typeface="Calibri"/>
              </a:rPr>
              <a:t> </a:t>
            </a:r>
            <a:r>
              <a:rPr sz="2000" spc="-10" dirty="0">
                <a:solidFill>
                  <a:srgbClr val="090C14"/>
                </a:solidFill>
                <a:latin typeface="Calibri"/>
                <a:cs typeface="Calibri"/>
              </a:rPr>
              <a:t>class.</a:t>
            </a:r>
            <a:r>
              <a:rPr lang="en-GB" sz="2000" spc="-10" dirty="0">
                <a:solidFill>
                  <a:srgbClr val="090C14"/>
                </a:solidFill>
                <a:latin typeface="Calibri"/>
                <a:cs typeface="Calibri"/>
              </a:rPr>
              <a:t> (Slide 1/2.)</a:t>
            </a:r>
            <a:endParaRPr sz="2000" dirty="0">
              <a:latin typeface="Calibri"/>
              <a:cs typeface="Calibri"/>
            </a:endParaRPr>
          </a:p>
        </p:txBody>
      </p:sp>
      <p:graphicFrame>
        <p:nvGraphicFramePr>
          <p:cNvPr id="3" name="object 8">
            <a:extLst>
              <a:ext uri="{FF2B5EF4-FFF2-40B4-BE49-F238E27FC236}">
                <a16:creationId xmlns:a16="http://schemas.microsoft.com/office/drawing/2014/main" id="{D894D0F3-0797-CF76-83A0-B36D2380CCF1}"/>
              </a:ext>
            </a:extLst>
          </p:cNvPr>
          <p:cNvGraphicFramePr>
            <a:graphicFrameLocks noGrp="1"/>
          </p:cNvGraphicFramePr>
          <p:nvPr>
            <p:extLst>
              <p:ext uri="{D42A27DB-BD31-4B8C-83A1-F6EECF244321}">
                <p14:modId xmlns:p14="http://schemas.microsoft.com/office/powerpoint/2010/main" val="3793493759"/>
              </p:ext>
            </p:extLst>
          </p:nvPr>
        </p:nvGraphicFramePr>
        <p:xfrm>
          <a:off x="762000" y="2581800"/>
          <a:ext cx="14719300" cy="5212715"/>
        </p:xfrm>
        <a:graphic>
          <a:graphicData uri="http://schemas.openxmlformats.org/drawingml/2006/table">
            <a:tbl>
              <a:tblPr firstRow="1" bandRow="1">
                <a:tableStyleId>{2D5ABB26-0587-4C30-8999-92F81FD0307C}</a:tableStyleId>
              </a:tblPr>
              <a:tblGrid>
                <a:gridCol w="327025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3321050">
                  <a:extLst>
                    <a:ext uri="{9D8B030D-6E8A-4147-A177-3AD203B41FA5}">
                      <a16:colId xmlns:a16="http://schemas.microsoft.com/office/drawing/2014/main" val="20004"/>
                    </a:ext>
                  </a:extLst>
                </a:gridCol>
              </a:tblGrid>
              <a:tr h="412750">
                <a:tc>
                  <a:txBody>
                    <a:bodyPr/>
                    <a:lstStyle/>
                    <a:p>
                      <a:pPr marL="106680">
                        <a:lnSpc>
                          <a:spcPct val="100000"/>
                        </a:lnSpc>
                        <a:spcBef>
                          <a:spcPts val="250"/>
                        </a:spcBef>
                      </a:pPr>
                      <a:r>
                        <a:rPr sz="2200" b="1" spc="50" dirty="0">
                          <a:solidFill>
                            <a:srgbClr val="40474F"/>
                          </a:solidFill>
                          <a:latin typeface="Calibri"/>
                          <a:cs typeface="Calibri"/>
                        </a:rPr>
                        <a:t>ACTIVITY</a:t>
                      </a:r>
                      <a:endParaRPr sz="2200" dirty="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45" dirty="0">
                          <a:solidFill>
                            <a:srgbClr val="40474F"/>
                          </a:solidFill>
                          <a:latin typeface="Calibri"/>
                          <a:cs typeface="Calibri"/>
                        </a:rPr>
                        <a:t>OVERVIEW</a:t>
                      </a:r>
                      <a:r>
                        <a:rPr sz="2200" b="1" spc="125" dirty="0">
                          <a:solidFill>
                            <a:srgbClr val="40474F"/>
                          </a:solidFill>
                          <a:latin typeface="Calibri"/>
                          <a:cs typeface="Calibri"/>
                        </a:rPr>
                        <a:t> </a:t>
                      </a:r>
                      <a:r>
                        <a:rPr sz="2200" b="1" dirty="0">
                          <a:solidFill>
                            <a:srgbClr val="40474F"/>
                          </a:solidFill>
                          <a:latin typeface="Calibri"/>
                          <a:cs typeface="Calibri"/>
                        </a:rPr>
                        <a:t>OF</a:t>
                      </a:r>
                      <a:r>
                        <a:rPr sz="2200" b="1" spc="125" dirty="0">
                          <a:solidFill>
                            <a:srgbClr val="40474F"/>
                          </a:solidFill>
                          <a:latin typeface="Calibri"/>
                          <a:cs typeface="Calibri"/>
                        </a:rPr>
                        <a:t> </a:t>
                      </a: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35" dirty="0">
                          <a:solidFill>
                            <a:srgbClr val="40474F"/>
                          </a:solidFill>
                          <a:latin typeface="Calibri"/>
                          <a:cs typeface="Calibri"/>
                        </a:rPr>
                        <a:t>SLIDE(S)</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60" dirty="0">
                          <a:solidFill>
                            <a:srgbClr val="40474F"/>
                          </a:solidFill>
                          <a:latin typeface="Calibri"/>
                          <a:cs typeface="Calibri"/>
                        </a:rPr>
                        <a:t>TIMING</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55" dirty="0">
                          <a:solidFill>
                            <a:srgbClr val="40474F"/>
                          </a:solidFill>
                          <a:latin typeface="Calibri"/>
                          <a:cs typeface="Calibri"/>
                        </a:rPr>
                        <a:t>RESOURCES</a:t>
                      </a:r>
                      <a:r>
                        <a:rPr sz="2200" b="1" spc="170" dirty="0">
                          <a:solidFill>
                            <a:srgbClr val="40474F"/>
                          </a:solidFill>
                          <a:latin typeface="Calibri"/>
                          <a:cs typeface="Calibri"/>
                        </a:rPr>
                        <a:t> </a:t>
                      </a:r>
                      <a:r>
                        <a:rPr sz="2200" b="1" dirty="0">
                          <a:solidFill>
                            <a:srgbClr val="40474F"/>
                          </a:solidFill>
                          <a:latin typeface="Calibri"/>
                          <a:cs typeface="Calibri"/>
                        </a:rPr>
                        <a:t>AND</a:t>
                      </a:r>
                      <a:r>
                        <a:rPr sz="2200" b="1" spc="170" dirty="0">
                          <a:solidFill>
                            <a:srgbClr val="40474F"/>
                          </a:solidFill>
                          <a:latin typeface="Calibri"/>
                          <a:cs typeface="Calibri"/>
                        </a:rPr>
                        <a:t> </a:t>
                      </a:r>
                      <a:r>
                        <a:rPr sz="2200" b="1" dirty="0">
                          <a:solidFill>
                            <a:srgbClr val="40474F"/>
                          </a:solidFill>
                          <a:latin typeface="Calibri"/>
                          <a:cs typeface="Calibri"/>
                        </a:rPr>
                        <a:t>SET</a:t>
                      </a:r>
                      <a:r>
                        <a:rPr sz="2200" b="1" spc="170" dirty="0">
                          <a:solidFill>
                            <a:srgbClr val="40474F"/>
                          </a:solidFill>
                          <a:latin typeface="Calibri"/>
                          <a:cs typeface="Calibri"/>
                        </a:rPr>
                        <a:t> </a:t>
                      </a:r>
                      <a:r>
                        <a:rPr sz="2200" b="1" spc="45" dirty="0">
                          <a:solidFill>
                            <a:srgbClr val="40474F"/>
                          </a:solidFill>
                          <a:latin typeface="Calibri"/>
                          <a:cs typeface="Calibri"/>
                        </a:rPr>
                        <a:t>UP</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extLst>
                  <a:ext uri="{0D108BD9-81ED-4DB2-BD59-A6C34878D82A}">
                    <a16:rowId xmlns:a16="http://schemas.microsoft.com/office/drawing/2014/main" val="10000"/>
                  </a:ext>
                </a:extLst>
              </a:tr>
              <a:tr h="698500">
                <a:tc>
                  <a:txBody>
                    <a:bodyPr/>
                    <a:lstStyle/>
                    <a:p>
                      <a:pPr marL="101600">
                        <a:lnSpc>
                          <a:spcPct val="100000"/>
                        </a:lnSpc>
                        <a:spcBef>
                          <a:spcPts val="300"/>
                        </a:spcBef>
                      </a:pPr>
                      <a:r>
                        <a:rPr sz="2000" spc="-10" dirty="0">
                          <a:solidFill>
                            <a:srgbClr val="090C14"/>
                          </a:solidFill>
                          <a:latin typeface="Calibri"/>
                          <a:cs typeface="Calibri"/>
                        </a:rPr>
                        <a:t>Starter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471170">
                        <a:lnSpc>
                          <a:spcPct val="100000"/>
                        </a:lnSpc>
                        <a:spcBef>
                          <a:spcPts val="300"/>
                        </a:spcBef>
                      </a:pPr>
                      <a:r>
                        <a:rPr sz="2000" dirty="0">
                          <a:solidFill>
                            <a:srgbClr val="090C14"/>
                          </a:solidFill>
                          <a:latin typeface="Calibri"/>
                          <a:cs typeface="Calibri"/>
                        </a:rPr>
                        <a:t>Identifying</a:t>
                      </a:r>
                      <a:r>
                        <a:rPr sz="2000" spc="-45" dirty="0">
                          <a:solidFill>
                            <a:srgbClr val="090C14"/>
                          </a:solidFill>
                          <a:latin typeface="Calibri"/>
                          <a:cs typeface="Calibri"/>
                        </a:rPr>
                        <a:t> </a:t>
                      </a:r>
                      <a:r>
                        <a:rPr sz="2000" dirty="0">
                          <a:solidFill>
                            <a:srgbClr val="090C14"/>
                          </a:solidFill>
                          <a:latin typeface="Calibri"/>
                          <a:cs typeface="Calibri"/>
                        </a:rPr>
                        <a:t>what</a:t>
                      </a:r>
                      <a:r>
                        <a:rPr sz="2000" spc="-40" dirty="0">
                          <a:solidFill>
                            <a:srgbClr val="090C14"/>
                          </a:solidFill>
                          <a:latin typeface="Calibri"/>
                          <a:cs typeface="Calibri"/>
                        </a:rPr>
                        <a:t> </a:t>
                      </a:r>
                      <a:r>
                        <a:rPr sz="2000" spc="-10" dirty="0">
                          <a:solidFill>
                            <a:srgbClr val="090C14"/>
                          </a:solidFill>
                          <a:latin typeface="Calibri"/>
                          <a:cs typeface="Calibri"/>
                        </a:rPr>
                        <a:t>different</a:t>
                      </a:r>
                      <a:r>
                        <a:rPr sz="2000" spc="-40" dirty="0">
                          <a:solidFill>
                            <a:srgbClr val="090C14"/>
                          </a:solidFill>
                          <a:latin typeface="Calibri"/>
                          <a:cs typeface="Calibri"/>
                        </a:rPr>
                        <a:t> </a:t>
                      </a:r>
                      <a:r>
                        <a:rPr sz="2000" dirty="0">
                          <a:solidFill>
                            <a:srgbClr val="090C14"/>
                          </a:solidFill>
                          <a:latin typeface="Calibri"/>
                          <a:cs typeface="Calibri"/>
                        </a:rPr>
                        <a:t>poppies</a:t>
                      </a:r>
                      <a:r>
                        <a:rPr sz="2000" spc="-45" dirty="0">
                          <a:solidFill>
                            <a:srgbClr val="090C14"/>
                          </a:solidFill>
                          <a:latin typeface="Calibri"/>
                          <a:cs typeface="Calibri"/>
                        </a:rPr>
                        <a:t> </a:t>
                      </a:r>
                      <a:r>
                        <a:rPr sz="2000" dirty="0">
                          <a:solidFill>
                            <a:srgbClr val="090C14"/>
                          </a:solidFill>
                          <a:latin typeface="Calibri"/>
                          <a:cs typeface="Calibri"/>
                        </a:rPr>
                        <a:t>symbolise</a:t>
                      </a:r>
                      <a:r>
                        <a:rPr sz="2000" spc="-40" dirty="0">
                          <a:solidFill>
                            <a:srgbClr val="090C14"/>
                          </a:solidFill>
                          <a:latin typeface="Calibri"/>
                          <a:cs typeface="Calibri"/>
                        </a:rPr>
                        <a:t> </a:t>
                      </a:r>
                      <a:r>
                        <a:rPr sz="2000" spc="-25" dirty="0">
                          <a:solidFill>
                            <a:srgbClr val="090C14"/>
                          </a:solidFill>
                          <a:latin typeface="Calibri"/>
                          <a:cs typeface="Calibri"/>
                        </a:rPr>
                        <a:t>in </a:t>
                      </a:r>
                      <a:r>
                        <a:rPr sz="2000" spc="-10" dirty="0">
                          <a:solidFill>
                            <a:srgbClr val="090C14"/>
                          </a:solidFill>
                          <a:latin typeface="Calibri"/>
                          <a:cs typeface="Calibri"/>
                        </a:rPr>
                        <a:t>reference</a:t>
                      </a:r>
                      <a:r>
                        <a:rPr sz="2000" spc="-35"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4</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698500">
                <a:tc>
                  <a:txBody>
                    <a:bodyPr/>
                    <a:lstStyle/>
                    <a:p>
                      <a:pPr marL="101600">
                        <a:lnSpc>
                          <a:spcPct val="100000"/>
                        </a:lnSpc>
                        <a:spcBef>
                          <a:spcPts val="300"/>
                        </a:spcBef>
                      </a:pPr>
                      <a:r>
                        <a:rPr sz="2000" dirty="0">
                          <a:solidFill>
                            <a:srgbClr val="090C14"/>
                          </a:solidFill>
                          <a:latin typeface="Calibri"/>
                          <a:cs typeface="Calibri"/>
                        </a:rPr>
                        <a:t>Learning</a:t>
                      </a:r>
                      <a:r>
                        <a:rPr sz="2000" spc="-40" dirty="0">
                          <a:solidFill>
                            <a:srgbClr val="090C14"/>
                          </a:solidFill>
                          <a:latin typeface="Calibri"/>
                          <a:cs typeface="Calibri"/>
                        </a:rPr>
                        <a:t> </a:t>
                      </a:r>
                      <a:r>
                        <a:rPr sz="2000" spc="-10" dirty="0">
                          <a:solidFill>
                            <a:srgbClr val="090C14"/>
                          </a:solidFill>
                          <a:latin typeface="Calibri"/>
                          <a:cs typeface="Calibri"/>
                        </a:rPr>
                        <a:t>objectives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160655">
                        <a:lnSpc>
                          <a:spcPct val="100000"/>
                        </a:lnSpc>
                        <a:spcBef>
                          <a:spcPts val="300"/>
                        </a:spcBef>
                      </a:pPr>
                      <a:r>
                        <a:rPr sz="2000" spc="-10" dirty="0">
                          <a:solidFill>
                            <a:srgbClr val="090C14"/>
                          </a:solidFill>
                          <a:latin typeface="Calibri"/>
                          <a:cs typeface="Calibri"/>
                        </a:rPr>
                        <a:t>Objectives</a:t>
                      </a:r>
                      <a:r>
                        <a:rPr sz="2000" spc="-40" dirty="0">
                          <a:solidFill>
                            <a:srgbClr val="090C14"/>
                          </a:solidFill>
                          <a:latin typeface="Calibri"/>
                          <a:cs typeface="Calibri"/>
                        </a:rPr>
                        <a:t> </a:t>
                      </a:r>
                      <a:r>
                        <a:rPr sz="2000" dirty="0">
                          <a:solidFill>
                            <a:srgbClr val="090C14"/>
                          </a:solidFill>
                          <a:latin typeface="Calibri"/>
                          <a:cs typeface="Calibri"/>
                        </a:rPr>
                        <a:t>for</a:t>
                      </a:r>
                      <a:r>
                        <a:rPr sz="2000" spc="-45"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dirty="0">
                          <a:solidFill>
                            <a:srgbClr val="090C14"/>
                          </a:solidFill>
                          <a:latin typeface="Calibri"/>
                          <a:cs typeface="Calibri"/>
                        </a:rPr>
                        <a:t>lesson</a:t>
                      </a:r>
                      <a:r>
                        <a:rPr sz="2000" spc="-45" dirty="0">
                          <a:solidFill>
                            <a:srgbClr val="090C14"/>
                          </a:solidFill>
                          <a:latin typeface="Calibri"/>
                          <a:cs typeface="Calibri"/>
                        </a:rPr>
                        <a:t> </a:t>
                      </a:r>
                      <a:r>
                        <a:rPr sz="2000" dirty="0">
                          <a:solidFill>
                            <a:srgbClr val="090C14"/>
                          </a:solidFill>
                          <a:latin typeface="Calibri"/>
                          <a:cs typeface="Calibri"/>
                        </a:rPr>
                        <a:t>displayed</a:t>
                      </a:r>
                      <a:r>
                        <a:rPr sz="2000" spc="-40" dirty="0">
                          <a:solidFill>
                            <a:srgbClr val="090C14"/>
                          </a:solidFill>
                          <a:latin typeface="Calibri"/>
                          <a:cs typeface="Calibri"/>
                        </a:rPr>
                        <a:t> </a:t>
                      </a:r>
                      <a:r>
                        <a:rPr sz="2000" dirty="0">
                          <a:solidFill>
                            <a:srgbClr val="090C14"/>
                          </a:solidFill>
                          <a:latin typeface="Calibri"/>
                          <a:cs typeface="Calibri"/>
                        </a:rPr>
                        <a:t>for</a:t>
                      </a:r>
                      <a:r>
                        <a:rPr sz="2000" spc="-45" dirty="0">
                          <a:solidFill>
                            <a:srgbClr val="090C14"/>
                          </a:solidFill>
                          <a:latin typeface="Calibri"/>
                          <a:cs typeface="Calibri"/>
                        </a:rPr>
                        <a:t> </a:t>
                      </a:r>
                      <a:r>
                        <a:rPr sz="2000" dirty="0">
                          <a:solidFill>
                            <a:srgbClr val="090C14"/>
                          </a:solidFill>
                          <a:latin typeface="Calibri"/>
                          <a:cs typeface="Calibri"/>
                        </a:rPr>
                        <a:t>students</a:t>
                      </a:r>
                      <a:r>
                        <a:rPr sz="2000" spc="-40" dirty="0">
                          <a:solidFill>
                            <a:srgbClr val="090C14"/>
                          </a:solidFill>
                          <a:latin typeface="Calibri"/>
                          <a:cs typeface="Calibri"/>
                        </a:rPr>
                        <a:t> </a:t>
                      </a:r>
                      <a:r>
                        <a:rPr sz="2000" spc="-25" dirty="0">
                          <a:solidFill>
                            <a:srgbClr val="090C14"/>
                          </a:solidFill>
                          <a:latin typeface="Calibri"/>
                          <a:cs typeface="Calibri"/>
                        </a:rPr>
                        <a:t>to </a:t>
                      </a:r>
                      <a:r>
                        <a:rPr sz="2000" dirty="0">
                          <a:solidFill>
                            <a:srgbClr val="090C14"/>
                          </a:solidFill>
                          <a:latin typeface="Calibri"/>
                          <a:cs typeface="Calibri"/>
                        </a:rPr>
                        <a:t>read</a:t>
                      </a:r>
                      <a:r>
                        <a:rPr sz="2000" spc="-30" dirty="0">
                          <a:solidFill>
                            <a:srgbClr val="090C14"/>
                          </a:solidFill>
                          <a:latin typeface="Calibri"/>
                          <a:cs typeface="Calibri"/>
                        </a:rPr>
                        <a:t> </a:t>
                      </a:r>
                      <a:r>
                        <a:rPr sz="2000" spc="-10" dirty="0">
                          <a:solidFill>
                            <a:srgbClr val="090C14"/>
                          </a:solidFill>
                          <a:latin typeface="Calibri"/>
                          <a:cs typeface="Calibri"/>
                        </a:rPr>
                        <a:t>through.</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698500">
                <a:tc>
                  <a:txBody>
                    <a:bodyPr/>
                    <a:lstStyle/>
                    <a:p>
                      <a:pPr marL="101600">
                        <a:lnSpc>
                          <a:spcPct val="100000"/>
                        </a:lnSpc>
                        <a:spcBef>
                          <a:spcPts val="300"/>
                        </a:spcBef>
                      </a:pPr>
                      <a:r>
                        <a:rPr sz="2000" dirty="0">
                          <a:solidFill>
                            <a:srgbClr val="090C14"/>
                          </a:solidFill>
                          <a:latin typeface="Calibri"/>
                          <a:cs typeface="Calibri"/>
                        </a:rPr>
                        <a:t>What</a:t>
                      </a:r>
                      <a:r>
                        <a:rPr sz="2000" spc="-15" dirty="0">
                          <a:solidFill>
                            <a:srgbClr val="090C14"/>
                          </a:solidFill>
                          <a:latin typeface="Calibri"/>
                          <a:cs typeface="Calibri"/>
                        </a:rPr>
                        <a:t> </a:t>
                      </a:r>
                      <a:r>
                        <a:rPr sz="2000" dirty="0">
                          <a:solidFill>
                            <a:srgbClr val="090C14"/>
                          </a:solidFill>
                          <a:latin typeface="Calibri"/>
                          <a:cs typeface="Calibri"/>
                        </a:rPr>
                        <a:t>is</a:t>
                      </a:r>
                      <a:r>
                        <a:rPr sz="2000" spc="-15" dirty="0">
                          <a:solidFill>
                            <a:srgbClr val="090C14"/>
                          </a:solidFill>
                          <a:latin typeface="Calibri"/>
                          <a:cs typeface="Calibri"/>
                        </a:rPr>
                        <a:t>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147320">
                        <a:lnSpc>
                          <a:spcPct val="100000"/>
                        </a:lnSpc>
                        <a:spcBef>
                          <a:spcPts val="300"/>
                        </a:spcBef>
                      </a:pPr>
                      <a:r>
                        <a:rPr sz="2000" dirty="0">
                          <a:solidFill>
                            <a:srgbClr val="090C14"/>
                          </a:solidFill>
                          <a:latin typeface="Calibri"/>
                          <a:cs typeface="Calibri"/>
                        </a:rPr>
                        <a:t>A</a:t>
                      </a:r>
                      <a:r>
                        <a:rPr sz="2000" spc="-25" dirty="0">
                          <a:solidFill>
                            <a:srgbClr val="090C14"/>
                          </a:solidFill>
                          <a:latin typeface="Calibri"/>
                          <a:cs typeface="Calibri"/>
                        </a:rPr>
                        <a:t> </a:t>
                      </a:r>
                      <a:r>
                        <a:rPr sz="2000" spc="-10" dirty="0">
                          <a:solidFill>
                            <a:srgbClr val="090C14"/>
                          </a:solidFill>
                          <a:latin typeface="Calibri"/>
                          <a:cs typeface="Calibri"/>
                        </a:rPr>
                        <a:t>definition</a:t>
                      </a:r>
                      <a:r>
                        <a:rPr sz="2000" spc="-30" dirty="0">
                          <a:solidFill>
                            <a:srgbClr val="090C14"/>
                          </a:solidFill>
                          <a:latin typeface="Calibri"/>
                          <a:cs typeface="Calibri"/>
                        </a:rPr>
                        <a:t> </a:t>
                      </a:r>
                      <a:r>
                        <a:rPr sz="2000" dirty="0">
                          <a:solidFill>
                            <a:srgbClr val="090C14"/>
                          </a:solidFill>
                          <a:latin typeface="Calibri"/>
                          <a:cs typeface="Calibri"/>
                        </a:rPr>
                        <a:t>of</a:t>
                      </a:r>
                      <a:r>
                        <a:rPr sz="2000" spc="-30" dirty="0">
                          <a:solidFill>
                            <a:srgbClr val="090C14"/>
                          </a:solidFill>
                          <a:latin typeface="Calibri"/>
                          <a:cs typeface="Calibri"/>
                        </a:rPr>
                        <a:t> </a:t>
                      </a:r>
                      <a:r>
                        <a:rPr sz="2000" dirty="0">
                          <a:solidFill>
                            <a:srgbClr val="090C14"/>
                          </a:solidFill>
                          <a:latin typeface="Calibri"/>
                          <a:cs typeface="Calibri"/>
                        </a:rPr>
                        <a:t>Remembrance</a:t>
                      </a:r>
                      <a:r>
                        <a:rPr sz="2000" spc="-30" dirty="0">
                          <a:solidFill>
                            <a:srgbClr val="090C14"/>
                          </a:solidFill>
                          <a:latin typeface="Calibri"/>
                          <a:cs typeface="Calibri"/>
                        </a:rPr>
                        <a:t> </a:t>
                      </a:r>
                      <a:r>
                        <a:rPr sz="2000" dirty="0">
                          <a:solidFill>
                            <a:srgbClr val="090C14"/>
                          </a:solidFill>
                          <a:latin typeface="Calibri"/>
                          <a:cs typeface="Calibri"/>
                        </a:rPr>
                        <a:t>is</a:t>
                      </a:r>
                      <a:r>
                        <a:rPr sz="2000" spc="-25" dirty="0">
                          <a:solidFill>
                            <a:srgbClr val="090C14"/>
                          </a:solidFill>
                          <a:latin typeface="Calibri"/>
                          <a:cs typeface="Calibri"/>
                        </a:rPr>
                        <a:t> </a:t>
                      </a:r>
                      <a:r>
                        <a:rPr sz="2000" dirty="0">
                          <a:solidFill>
                            <a:srgbClr val="090C14"/>
                          </a:solidFill>
                          <a:latin typeface="Calibri"/>
                          <a:cs typeface="Calibri"/>
                        </a:rPr>
                        <a:t>accompanied</a:t>
                      </a:r>
                      <a:r>
                        <a:rPr sz="2000" spc="-30" dirty="0">
                          <a:solidFill>
                            <a:srgbClr val="090C14"/>
                          </a:solidFill>
                          <a:latin typeface="Calibri"/>
                          <a:cs typeface="Calibri"/>
                        </a:rPr>
                        <a:t> </a:t>
                      </a:r>
                      <a:r>
                        <a:rPr sz="2000" dirty="0">
                          <a:solidFill>
                            <a:srgbClr val="090C14"/>
                          </a:solidFill>
                          <a:latin typeface="Calibri"/>
                          <a:cs typeface="Calibri"/>
                        </a:rPr>
                        <a:t>by</a:t>
                      </a:r>
                      <a:r>
                        <a:rPr sz="2000" spc="-25" dirty="0">
                          <a:solidFill>
                            <a:srgbClr val="090C14"/>
                          </a:solidFill>
                          <a:latin typeface="Calibri"/>
                          <a:cs typeface="Calibri"/>
                        </a:rPr>
                        <a:t> </a:t>
                      </a:r>
                      <a:r>
                        <a:rPr sz="2000" spc="-50" dirty="0">
                          <a:solidFill>
                            <a:srgbClr val="090C14"/>
                          </a:solidFill>
                          <a:latin typeface="Calibri"/>
                          <a:cs typeface="Calibri"/>
                        </a:rPr>
                        <a:t>a </a:t>
                      </a:r>
                      <a:r>
                        <a:rPr sz="2000" dirty="0">
                          <a:solidFill>
                            <a:srgbClr val="090C14"/>
                          </a:solidFill>
                          <a:latin typeface="Calibri"/>
                          <a:cs typeface="Calibri"/>
                        </a:rPr>
                        <a:t>historical</a:t>
                      </a:r>
                      <a:r>
                        <a:rPr sz="2000" spc="-95" dirty="0">
                          <a:solidFill>
                            <a:srgbClr val="090C14"/>
                          </a:solidFill>
                          <a:latin typeface="Calibri"/>
                          <a:cs typeface="Calibri"/>
                        </a:rPr>
                        <a:t> </a:t>
                      </a:r>
                      <a:r>
                        <a:rPr sz="2000" spc="-10" dirty="0">
                          <a:solidFill>
                            <a:srgbClr val="090C14"/>
                          </a:solidFill>
                          <a:latin typeface="Calibri"/>
                          <a:cs typeface="Calibri"/>
                        </a:rPr>
                        <a:t>timeline.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6</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698500">
                <a:tc>
                  <a:txBody>
                    <a:bodyPr/>
                    <a:lstStyle/>
                    <a:p>
                      <a:pPr marL="101600">
                        <a:lnSpc>
                          <a:spcPct val="100000"/>
                        </a:lnSpc>
                        <a:spcBef>
                          <a:spcPts val="300"/>
                        </a:spcBef>
                      </a:pPr>
                      <a:r>
                        <a:rPr sz="2000" dirty="0">
                          <a:solidFill>
                            <a:srgbClr val="090C14"/>
                          </a:solidFill>
                          <a:latin typeface="Calibri"/>
                          <a:cs typeface="Calibri"/>
                        </a:rPr>
                        <a:t>Why</a:t>
                      </a:r>
                      <a:r>
                        <a:rPr sz="2000" spc="-25" dirty="0">
                          <a:solidFill>
                            <a:srgbClr val="090C14"/>
                          </a:solidFill>
                          <a:latin typeface="Calibri"/>
                          <a:cs typeface="Calibri"/>
                        </a:rPr>
                        <a:t> </a:t>
                      </a:r>
                      <a:r>
                        <a:rPr sz="2000" dirty="0">
                          <a:solidFill>
                            <a:srgbClr val="090C14"/>
                          </a:solidFill>
                          <a:latin typeface="Calibri"/>
                          <a:cs typeface="Calibri"/>
                        </a:rPr>
                        <a:t>do</a:t>
                      </a:r>
                      <a:r>
                        <a:rPr sz="2000" spc="-25" dirty="0">
                          <a:solidFill>
                            <a:srgbClr val="090C14"/>
                          </a:solidFill>
                          <a:latin typeface="Calibri"/>
                          <a:cs typeface="Calibri"/>
                        </a:rPr>
                        <a:t> </a:t>
                      </a:r>
                      <a:r>
                        <a:rPr sz="2000" dirty="0">
                          <a:solidFill>
                            <a:srgbClr val="090C14"/>
                          </a:solidFill>
                          <a:latin typeface="Calibri"/>
                          <a:cs typeface="Calibri"/>
                        </a:rPr>
                        <a:t>we</a:t>
                      </a:r>
                      <a:r>
                        <a:rPr sz="2000" spc="-20" dirty="0">
                          <a:solidFill>
                            <a:srgbClr val="090C14"/>
                          </a:solidFill>
                          <a:latin typeface="Calibri"/>
                          <a:cs typeface="Calibri"/>
                        </a:rPr>
                        <a:t> </a:t>
                      </a:r>
                      <a:r>
                        <a:rPr sz="2000" spc="-10" dirty="0">
                          <a:solidFill>
                            <a:srgbClr val="090C14"/>
                          </a:solidFill>
                          <a:latin typeface="Calibri"/>
                          <a:cs typeface="Calibri"/>
                        </a:rPr>
                        <a:t>remember?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603885">
                        <a:lnSpc>
                          <a:spcPct val="100000"/>
                        </a:lnSpc>
                        <a:spcBef>
                          <a:spcPts val="300"/>
                        </a:spcBef>
                      </a:pPr>
                      <a:r>
                        <a:rPr sz="2000" dirty="0">
                          <a:solidFill>
                            <a:srgbClr val="090C14"/>
                          </a:solidFill>
                          <a:latin typeface="Calibri"/>
                          <a:cs typeface="Calibri"/>
                        </a:rPr>
                        <a:t>Students</a:t>
                      </a:r>
                      <a:r>
                        <a:rPr sz="2000" spc="-55" dirty="0">
                          <a:solidFill>
                            <a:srgbClr val="090C14"/>
                          </a:solidFill>
                          <a:latin typeface="Calibri"/>
                          <a:cs typeface="Calibri"/>
                        </a:rPr>
                        <a:t> </a:t>
                      </a:r>
                      <a:r>
                        <a:rPr sz="2000" dirty="0">
                          <a:solidFill>
                            <a:srgbClr val="090C14"/>
                          </a:solidFill>
                          <a:latin typeface="Calibri"/>
                          <a:cs typeface="Calibri"/>
                        </a:rPr>
                        <a:t>explore</a:t>
                      </a:r>
                      <a:r>
                        <a:rPr sz="2000" spc="-40" dirty="0">
                          <a:solidFill>
                            <a:srgbClr val="090C14"/>
                          </a:solidFill>
                          <a:latin typeface="Calibri"/>
                          <a:cs typeface="Calibri"/>
                        </a:rPr>
                        <a:t> </a:t>
                      </a:r>
                      <a:r>
                        <a:rPr sz="2000" dirty="0">
                          <a:solidFill>
                            <a:srgbClr val="090C14"/>
                          </a:solidFill>
                          <a:latin typeface="Calibri"/>
                          <a:cs typeface="Calibri"/>
                        </a:rPr>
                        <a:t>why</a:t>
                      </a:r>
                      <a:r>
                        <a:rPr sz="2000" spc="-45" dirty="0">
                          <a:solidFill>
                            <a:srgbClr val="090C14"/>
                          </a:solidFill>
                          <a:latin typeface="Calibri"/>
                          <a:cs typeface="Calibri"/>
                        </a:rPr>
                        <a:t> </a:t>
                      </a:r>
                      <a:r>
                        <a:rPr sz="2000" dirty="0">
                          <a:solidFill>
                            <a:srgbClr val="090C14"/>
                          </a:solidFill>
                          <a:latin typeface="Calibri"/>
                          <a:cs typeface="Calibri"/>
                        </a:rPr>
                        <a:t>many</a:t>
                      </a:r>
                      <a:r>
                        <a:rPr sz="2000" spc="-40" dirty="0">
                          <a:solidFill>
                            <a:srgbClr val="090C14"/>
                          </a:solidFill>
                          <a:latin typeface="Calibri"/>
                          <a:cs typeface="Calibri"/>
                        </a:rPr>
                        <a:t> </a:t>
                      </a:r>
                      <a:r>
                        <a:rPr sz="2000" dirty="0">
                          <a:solidFill>
                            <a:srgbClr val="090C14"/>
                          </a:solidFill>
                          <a:latin typeface="Calibri"/>
                          <a:cs typeface="Calibri"/>
                        </a:rPr>
                        <a:t>around</a:t>
                      </a:r>
                      <a:r>
                        <a:rPr sz="2000" spc="-45"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spc="-10" dirty="0">
                          <a:solidFill>
                            <a:srgbClr val="090C14"/>
                          </a:solidFill>
                          <a:latin typeface="Calibri"/>
                          <a:cs typeface="Calibri"/>
                        </a:rPr>
                        <a:t>world commemorate</a:t>
                      </a:r>
                      <a:r>
                        <a:rPr sz="2000" spc="-40" dirty="0">
                          <a:solidFill>
                            <a:srgbClr val="090C14"/>
                          </a:solidFill>
                          <a:latin typeface="Calibri"/>
                          <a:cs typeface="Calibri"/>
                        </a:rPr>
                        <a:t>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7</a:t>
                      </a:r>
                      <a:r>
                        <a:rPr lang="en-GB" sz="2000" dirty="0">
                          <a:solidFill>
                            <a:srgbClr val="090C14"/>
                          </a:solidFill>
                          <a:latin typeface="Calibri"/>
                          <a:cs typeface="Calibri"/>
                        </a:rPr>
                        <a:t>–</a:t>
                      </a:r>
                      <a:r>
                        <a:rPr sz="2000" spc="-50" dirty="0">
                          <a:solidFill>
                            <a:srgbClr val="090C14"/>
                          </a:solidFill>
                          <a:latin typeface="Calibri"/>
                          <a:cs typeface="Calibri"/>
                        </a:rPr>
                        <a:t>8</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6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r h="698500">
                <a:tc>
                  <a:txBody>
                    <a:bodyPr/>
                    <a:lstStyle/>
                    <a:p>
                      <a:pPr marL="101600">
                        <a:lnSpc>
                          <a:spcPct val="100000"/>
                        </a:lnSpc>
                        <a:spcBef>
                          <a:spcPts val="300"/>
                        </a:spcBef>
                      </a:pPr>
                      <a:r>
                        <a:rPr sz="2000" spc="-10" dirty="0">
                          <a:solidFill>
                            <a:srgbClr val="090C14"/>
                          </a:solidFill>
                          <a:latin typeface="Calibri"/>
                          <a:cs typeface="Calibri"/>
                        </a:rPr>
                        <a:t>Video</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243204">
                        <a:lnSpc>
                          <a:spcPct val="100000"/>
                        </a:lnSpc>
                        <a:spcBef>
                          <a:spcPts val="300"/>
                        </a:spcBef>
                      </a:pPr>
                      <a:r>
                        <a:rPr sz="2000" dirty="0">
                          <a:solidFill>
                            <a:srgbClr val="090C14"/>
                          </a:solidFill>
                          <a:latin typeface="Calibri"/>
                          <a:cs typeface="Calibri"/>
                        </a:rPr>
                        <a:t>The</a:t>
                      </a:r>
                      <a:r>
                        <a:rPr sz="2000" spc="-55" dirty="0">
                          <a:solidFill>
                            <a:srgbClr val="090C14"/>
                          </a:solidFill>
                          <a:latin typeface="Calibri"/>
                          <a:cs typeface="Calibri"/>
                        </a:rPr>
                        <a:t> </a:t>
                      </a:r>
                      <a:r>
                        <a:rPr sz="2000" dirty="0">
                          <a:solidFill>
                            <a:srgbClr val="090C14"/>
                          </a:solidFill>
                          <a:latin typeface="Calibri"/>
                          <a:cs typeface="Calibri"/>
                        </a:rPr>
                        <a:t>Remembrance</a:t>
                      </a:r>
                      <a:r>
                        <a:rPr sz="2000" spc="-55" dirty="0">
                          <a:solidFill>
                            <a:srgbClr val="090C14"/>
                          </a:solidFill>
                          <a:latin typeface="Calibri"/>
                          <a:cs typeface="Calibri"/>
                        </a:rPr>
                        <a:t> </a:t>
                      </a:r>
                      <a:r>
                        <a:rPr sz="2000" dirty="0">
                          <a:solidFill>
                            <a:srgbClr val="090C14"/>
                          </a:solidFill>
                          <a:latin typeface="Calibri"/>
                          <a:cs typeface="Calibri"/>
                        </a:rPr>
                        <a:t>film</a:t>
                      </a:r>
                      <a:r>
                        <a:rPr sz="2000" spc="-55" dirty="0">
                          <a:solidFill>
                            <a:srgbClr val="090C14"/>
                          </a:solidFill>
                          <a:latin typeface="Calibri"/>
                          <a:cs typeface="Calibri"/>
                        </a:rPr>
                        <a:t> </a:t>
                      </a:r>
                      <a:r>
                        <a:rPr sz="2000" dirty="0">
                          <a:solidFill>
                            <a:srgbClr val="090C14"/>
                          </a:solidFill>
                          <a:latin typeface="Calibri"/>
                          <a:cs typeface="Calibri"/>
                        </a:rPr>
                        <a:t>shows</a:t>
                      </a:r>
                      <a:r>
                        <a:rPr sz="2000" spc="-55" dirty="0">
                          <a:solidFill>
                            <a:srgbClr val="090C14"/>
                          </a:solidFill>
                          <a:latin typeface="Calibri"/>
                          <a:cs typeface="Calibri"/>
                        </a:rPr>
                        <a:t> </a:t>
                      </a:r>
                      <a:r>
                        <a:rPr sz="2000" spc="-10" dirty="0">
                          <a:solidFill>
                            <a:srgbClr val="090C14"/>
                          </a:solidFill>
                          <a:latin typeface="Calibri"/>
                          <a:cs typeface="Calibri"/>
                        </a:rPr>
                        <a:t>different</a:t>
                      </a:r>
                      <a:r>
                        <a:rPr sz="2000" spc="-50" dirty="0">
                          <a:solidFill>
                            <a:srgbClr val="090C14"/>
                          </a:solidFill>
                          <a:latin typeface="Calibri"/>
                          <a:cs typeface="Calibri"/>
                        </a:rPr>
                        <a:t> </a:t>
                      </a:r>
                      <a:r>
                        <a:rPr sz="2000" dirty="0">
                          <a:solidFill>
                            <a:srgbClr val="090C14"/>
                          </a:solidFill>
                          <a:latin typeface="Calibri"/>
                          <a:cs typeface="Calibri"/>
                        </a:rPr>
                        <a:t>voices</a:t>
                      </a:r>
                      <a:r>
                        <a:rPr sz="2000" spc="-55" dirty="0">
                          <a:solidFill>
                            <a:srgbClr val="090C14"/>
                          </a:solidFill>
                          <a:latin typeface="Calibri"/>
                          <a:cs typeface="Calibri"/>
                        </a:rPr>
                        <a:t> </a:t>
                      </a:r>
                      <a:r>
                        <a:rPr sz="2000" spc="-25" dirty="0">
                          <a:solidFill>
                            <a:srgbClr val="090C14"/>
                          </a:solidFill>
                          <a:latin typeface="Calibri"/>
                          <a:cs typeface="Calibri"/>
                        </a:rPr>
                        <a:t>on </a:t>
                      </a:r>
                      <a:r>
                        <a:rPr sz="2000" dirty="0">
                          <a:solidFill>
                            <a:srgbClr val="090C14"/>
                          </a:solidFill>
                          <a:latin typeface="Calibri"/>
                          <a:cs typeface="Calibri"/>
                        </a:rPr>
                        <a:t>what</a:t>
                      </a:r>
                      <a:r>
                        <a:rPr sz="2000" spc="-35" dirty="0">
                          <a:solidFill>
                            <a:srgbClr val="090C14"/>
                          </a:solidFill>
                          <a:latin typeface="Calibri"/>
                          <a:cs typeface="Calibri"/>
                        </a:rPr>
                        <a:t> </a:t>
                      </a:r>
                      <a:r>
                        <a:rPr sz="2000" dirty="0">
                          <a:solidFill>
                            <a:srgbClr val="090C14"/>
                          </a:solidFill>
                          <a:latin typeface="Calibri"/>
                          <a:cs typeface="Calibri"/>
                        </a:rPr>
                        <a:t>Remembrance</a:t>
                      </a:r>
                      <a:r>
                        <a:rPr sz="2000" spc="-35" dirty="0">
                          <a:solidFill>
                            <a:srgbClr val="090C14"/>
                          </a:solidFill>
                          <a:latin typeface="Calibri"/>
                          <a:cs typeface="Calibri"/>
                        </a:rPr>
                        <a:t> </a:t>
                      </a:r>
                      <a:r>
                        <a:rPr sz="2000" dirty="0">
                          <a:solidFill>
                            <a:srgbClr val="090C14"/>
                          </a:solidFill>
                          <a:latin typeface="Calibri"/>
                          <a:cs typeface="Calibri"/>
                        </a:rPr>
                        <a:t>means</a:t>
                      </a:r>
                      <a:r>
                        <a:rPr sz="2000" spc="-30"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spc="-10" dirty="0">
                          <a:solidFill>
                            <a:srgbClr val="090C14"/>
                          </a:solidFill>
                          <a:latin typeface="Calibri"/>
                          <a:cs typeface="Calibri"/>
                        </a:rPr>
                        <a:t>them.</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9</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5</a:t>
                      </a:r>
                      <a:r>
                        <a:rPr sz="200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5"/>
                  </a:ext>
                </a:extLst>
              </a:tr>
              <a:tr h="1307465">
                <a:tc>
                  <a:txBody>
                    <a:bodyPr/>
                    <a:lstStyle/>
                    <a:p>
                      <a:pPr marL="101600" marR="423545">
                        <a:lnSpc>
                          <a:spcPct val="100000"/>
                        </a:lnSpc>
                        <a:spcBef>
                          <a:spcPts val="300"/>
                        </a:spcBef>
                      </a:pPr>
                      <a:r>
                        <a:rPr sz="2000" dirty="0">
                          <a:solidFill>
                            <a:srgbClr val="090C14"/>
                          </a:solidFill>
                          <a:latin typeface="Calibri"/>
                          <a:cs typeface="Calibri"/>
                        </a:rPr>
                        <a:t>How</a:t>
                      </a:r>
                      <a:r>
                        <a:rPr sz="2000" spc="-15" dirty="0">
                          <a:solidFill>
                            <a:srgbClr val="090C14"/>
                          </a:solidFill>
                          <a:latin typeface="Calibri"/>
                          <a:cs typeface="Calibri"/>
                        </a:rPr>
                        <a:t> </a:t>
                      </a:r>
                      <a:r>
                        <a:rPr sz="2000" dirty="0">
                          <a:solidFill>
                            <a:srgbClr val="090C14"/>
                          </a:solidFill>
                          <a:latin typeface="Calibri"/>
                          <a:cs typeface="Calibri"/>
                        </a:rPr>
                        <a:t>do</a:t>
                      </a:r>
                      <a:r>
                        <a:rPr sz="2000" spc="-20" dirty="0">
                          <a:solidFill>
                            <a:srgbClr val="090C14"/>
                          </a:solidFill>
                          <a:latin typeface="Calibri"/>
                          <a:cs typeface="Calibri"/>
                        </a:rPr>
                        <a:t> </a:t>
                      </a:r>
                      <a:r>
                        <a:rPr sz="2000" dirty="0">
                          <a:solidFill>
                            <a:srgbClr val="090C14"/>
                          </a:solidFill>
                          <a:latin typeface="Calibri"/>
                          <a:cs typeface="Calibri"/>
                        </a:rPr>
                        <a:t>we</a:t>
                      </a:r>
                      <a:r>
                        <a:rPr sz="2000" spc="-10" dirty="0">
                          <a:solidFill>
                            <a:srgbClr val="090C14"/>
                          </a:solidFill>
                          <a:latin typeface="Calibri"/>
                          <a:cs typeface="Calibri"/>
                        </a:rPr>
                        <a:t> </a:t>
                      </a:r>
                      <a:r>
                        <a:rPr sz="2000" spc="-20" dirty="0">
                          <a:solidFill>
                            <a:srgbClr val="090C14"/>
                          </a:solidFill>
                          <a:latin typeface="Calibri"/>
                          <a:cs typeface="Calibri"/>
                        </a:rPr>
                        <a:t>commemorate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307975">
                        <a:lnSpc>
                          <a:spcPct val="100000"/>
                        </a:lnSpc>
                        <a:spcBef>
                          <a:spcPts val="300"/>
                        </a:spcBef>
                      </a:pPr>
                      <a:r>
                        <a:rPr sz="2000" dirty="0">
                          <a:solidFill>
                            <a:srgbClr val="090C14"/>
                          </a:solidFill>
                          <a:latin typeface="Calibri"/>
                          <a:cs typeface="Calibri"/>
                        </a:rPr>
                        <a:t>A</a:t>
                      </a:r>
                      <a:r>
                        <a:rPr sz="2000" spc="-50" dirty="0">
                          <a:solidFill>
                            <a:srgbClr val="090C14"/>
                          </a:solidFill>
                          <a:latin typeface="Calibri"/>
                          <a:cs typeface="Calibri"/>
                        </a:rPr>
                        <a:t> </a:t>
                      </a:r>
                      <a:r>
                        <a:rPr sz="2000" dirty="0">
                          <a:solidFill>
                            <a:srgbClr val="090C14"/>
                          </a:solidFill>
                          <a:latin typeface="Calibri"/>
                          <a:cs typeface="Calibri"/>
                        </a:rPr>
                        <a:t>carousel</a:t>
                      </a:r>
                      <a:r>
                        <a:rPr sz="2000" spc="-55" dirty="0">
                          <a:solidFill>
                            <a:srgbClr val="090C14"/>
                          </a:solidFill>
                          <a:latin typeface="Calibri"/>
                          <a:cs typeface="Calibri"/>
                        </a:rPr>
                        <a:t> </a:t>
                      </a:r>
                      <a:r>
                        <a:rPr sz="2000" dirty="0">
                          <a:solidFill>
                            <a:srgbClr val="090C14"/>
                          </a:solidFill>
                          <a:latin typeface="Calibri"/>
                          <a:cs typeface="Calibri"/>
                        </a:rPr>
                        <a:t>activity</a:t>
                      </a:r>
                      <a:r>
                        <a:rPr sz="2000" spc="-50" dirty="0">
                          <a:solidFill>
                            <a:srgbClr val="090C14"/>
                          </a:solidFill>
                          <a:latin typeface="Calibri"/>
                          <a:cs typeface="Calibri"/>
                        </a:rPr>
                        <a:t> </a:t>
                      </a:r>
                      <a:r>
                        <a:rPr sz="2000" dirty="0">
                          <a:solidFill>
                            <a:srgbClr val="090C14"/>
                          </a:solidFill>
                          <a:latin typeface="Calibri"/>
                          <a:cs typeface="Calibri"/>
                        </a:rPr>
                        <a:t>that</a:t>
                      </a:r>
                      <a:r>
                        <a:rPr sz="2000" spc="-50" dirty="0">
                          <a:solidFill>
                            <a:srgbClr val="090C14"/>
                          </a:solidFill>
                          <a:latin typeface="Calibri"/>
                          <a:cs typeface="Calibri"/>
                        </a:rPr>
                        <a:t> </a:t>
                      </a:r>
                      <a:r>
                        <a:rPr sz="2000" dirty="0">
                          <a:solidFill>
                            <a:srgbClr val="090C14"/>
                          </a:solidFill>
                          <a:latin typeface="Calibri"/>
                          <a:cs typeface="Calibri"/>
                        </a:rPr>
                        <a:t>involves</a:t>
                      </a:r>
                      <a:r>
                        <a:rPr sz="2000" spc="-50" dirty="0">
                          <a:solidFill>
                            <a:srgbClr val="090C14"/>
                          </a:solidFill>
                          <a:latin typeface="Calibri"/>
                          <a:cs typeface="Calibri"/>
                        </a:rPr>
                        <a:t> </a:t>
                      </a:r>
                      <a:r>
                        <a:rPr sz="2000" dirty="0">
                          <a:solidFill>
                            <a:srgbClr val="090C14"/>
                          </a:solidFill>
                          <a:latin typeface="Calibri"/>
                          <a:cs typeface="Calibri"/>
                        </a:rPr>
                        <a:t>students</a:t>
                      </a:r>
                      <a:r>
                        <a:rPr sz="2000" spc="-45" dirty="0">
                          <a:solidFill>
                            <a:srgbClr val="090C14"/>
                          </a:solidFill>
                          <a:latin typeface="Calibri"/>
                          <a:cs typeface="Calibri"/>
                        </a:rPr>
                        <a:t> </a:t>
                      </a:r>
                      <a:r>
                        <a:rPr sz="2000" spc="-10" dirty="0">
                          <a:solidFill>
                            <a:srgbClr val="090C14"/>
                          </a:solidFill>
                          <a:latin typeface="Calibri"/>
                          <a:cs typeface="Calibri"/>
                        </a:rPr>
                        <a:t>looking </a:t>
                      </a:r>
                      <a:r>
                        <a:rPr sz="2000" dirty="0">
                          <a:solidFill>
                            <a:srgbClr val="090C14"/>
                          </a:solidFill>
                          <a:latin typeface="Calibri"/>
                          <a:cs typeface="Calibri"/>
                        </a:rPr>
                        <a:t>at</a:t>
                      </a:r>
                      <a:r>
                        <a:rPr sz="2000" spc="-35" dirty="0">
                          <a:solidFill>
                            <a:srgbClr val="090C14"/>
                          </a:solidFill>
                          <a:latin typeface="Calibri"/>
                          <a:cs typeface="Calibri"/>
                        </a:rPr>
                        <a:t> </a:t>
                      </a:r>
                      <a:r>
                        <a:rPr sz="2000" spc="-10" dirty="0">
                          <a:solidFill>
                            <a:srgbClr val="090C14"/>
                          </a:solidFill>
                          <a:latin typeface="Calibri"/>
                          <a:cs typeface="Calibri"/>
                        </a:rPr>
                        <a:t>different</a:t>
                      </a:r>
                      <a:r>
                        <a:rPr sz="2000" spc="-30" dirty="0">
                          <a:solidFill>
                            <a:srgbClr val="090C14"/>
                          </a:solidFill>
                          <a:latin typeface="Calibri"/>
                          <a:cs typeface="Calibri"/>
                        </a:rPr>
                        <a:t> </a:t>
                      </a:r>
                      <a:r>
                        <a:rPr sz="2000" dirty="0">
                          <a:solidFill>
                            <a:srgbClr val="090C14"/>
                          </a:solidFill>
                          <a:latin typeface="Calibri"/>
                          <a:cs typeface="Calibri"/>
                        </a:rPr>
                        <a:t>sources</a:t>
                      </a:r>
                      <a:r>
                        <a:rPr sz="2000" spc="-35"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dirty="0">
                          <a:solidFill>
                            <a:srgbClr val="090C14"/>
                          </a:solidFill>
                          <a:latin typeface="Calibri"/>
                          <a:cs typeface="Calibri"/>
                        </a:rPr>
                        <a:t>learn</a:t>
                      </a:r>
                      <a:r>
                        <a:rPr sz="2000" spc="-35" dirty="0">
                          <a:solidFill>
                            <a:srgbClr val="090C14"/>
                          </a:solidFill>
                          <a:latin typeface="Calibri"/>
                          <a:cs typeface="Calibri"/>
                        </a:rPr>
                        <a:t> </a:t>
                      </a:r>
                      <a:r>
                        <a:rPr sz="2000" dirty="0">
                          <a:solidFill>
                            <a:srgbClr val="090C14"/>
                          </a:solidFill>
                          <a:latin typeface="Calibri"/>
                          <a:cs typeface="Calibri"/>
                        </a:rPr>
                        <a:t>about</a:t>
                      </a:r>
                      <a:r>
                        <a:rPr sz="2000" spc="-35" dirty="0">
                          <a:solidFill>
                            <a:srgbClr val="090C14"/>
                          </a:solidFill>
                          <a:latin typeface="Calibri"/>
                          <a:cs typeface="Calibri"/>
                        </a:rPr>
                        <a:t> </a:t>
                      </a:r>
                      <a:r>
                        <a:rPr sz="2000" spc="-10" dirty="0">
                          <a:solidFill>
                            <a:srgbClr val="090C14"/>
                          </a:solidFill>
                          <a:latin typeface="Calibri"/>
                          <a:cs typeface="Calibri"/>
                        </a:rPr>
                        <a:t>different </a:t>
                      </a:r>
                      <a:r>
                        <a:rPr sz="2000" dirty="0">
                          <a:solidFill>
                            <a:srgbClr val="090C14"/>
                          </a:solidFill>
                          <a:latin typeface="Calibri"/>
                          <a:cs typeface="Calibri"/>
                        </a:rPr>
                        <a:t>Remembrance</a:t>
                      </a:r>
                      <a:r>
                        <a:rPr sz="2000" spc="-40" dirty="0">
                          <a:solidFill>
                            <a:srgbClr val="090C14"/>
                          </a:solidFill>
                          <a:latin typeface="Calibri"/>
                          <a:cs typeface="Calibri"/>
                        </a:rPr>
                        <a:t> </a:t>
                      </a:r>
                      <a:r>
                        <a:rPr sz="2000" spc="-10" dirty="0">
                          <a:solidFill>
                            <a:srgbClr val="090C14"/>
                          </a:solidFill>
                          <a:latin typeface="Calibri"/>
                          <a:cs typeface="Calibri"/>
                        </a:rPr>
                        <a:t>traditions</a:t>
                      </a:r>
                      <a:r>
                        <a:rPr sz="2000" spc="-40" dirty="0">
                          <a:solidFill>
                            <a:srgbClr val="090C14"/>
                          </a:solidFill>
                          <a:latin typeface="Calibri"/>
                          <a:cs typeface="Calibri"/>
                        </a:rPr>
                        <a:t> </a:t>
                      </a:r>
                      <a:r>
                        <a:rPr sz="2000" dirty="0">
                          <a:solidFill>
                            <a:srgbClr val="090C14"/>
                          </a:solidFill>
                          <a:latin typeface="Calibri"/>
                          <a:cs typeface="Calibri"/>
                        </a:rPr>
                        <a:t>or</a:t>
                      </a:r>
                      <a:r>
                        <a:rPr sz="2000" spc="-35" dirty="0">
                          <a:solidFill>
                            <a:srgbClr val="090C14"/>
                          </a:solidFill>
                          <a:latin typeface="Calibri"/>
                          <a:cs typeface="Calibri"/>
                        </a:rPr>
                        <a:t> </a:t>
                      </a:r>
                      <a:r>
                        <a:rPr sz="2000" spc="-10" dirty="0">
                          <a:solidFill>
                            <a:srgbClr val="090C14"/>
                          </a:solidFill>
                          <a:latin typeface="Calibri"/>
                          <a:cs typeface="Calibri"/>
                        </a:rPr>
                        <a:t>commemorations.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10</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15</a:t>
                      </a:r>
                      <a:r>
                        <a:rPr lang="en-GB" sz="2000" dirty="0">
                          <a:solidFill>
                            <a:srgbClr val="090C14"/>
                          </a:solidFill>
                          <a:latin typeface="Calibri"/>
                          <a:cs typeface="Calibri"/>
                        </a:rPr>
                        <a:t>–</a:t>
                      </a:r>
                      <a:r>
                        <a:rPr sz="2000" dirty="0">
                          <a:solidFill>
                            <a:srgbClr val="090C14"/>
                          </a:solidFill>
                          <a:latin typeface="Calibri"/>
                          <a:cs typeface="Calibri"/>
                        </a:rPr>
                        <a:t>20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364490" indent="-263525">
                        <a:lnSpc>
                          <a:spcPct val="100000"/>
                        </a:lnSpc>
                        <a:spcBef>
                          <a:spcPts val="300"/>
                        </a:spcBef>
                        <a:buAutoNum type="arabicParenR"/>
                        <a:tabLst>
                          <a:tab pos="365125" algn="l"/>
                        </a:tabLst>
                      </a:pPr>
                      <a:r>
                        <a:rPr sz="2000" dirty="0">
                          <a:solidFill>
                            <a:srgbClr val="090C14"/>
                          </a:solidFill>
                          <a:latin typeface="Calibri"/>
                          <a:cs typeface="Calibri"/>
                        </a:rPr>
                        <a:t>Print</a:t>
                      </a:r>
                      <a:r>
                        <a:rPr sz="2000" spc="-30" dirty="0">
                          <a:solidFill>
                            <a:srgbClr val="090C14"/>
                          </a:solidFill>
                          <a:latin typeface="Calibri"/>
                          <a:cs typeface="Calibri"/>
                        </a:rPr>
                        <a:t> </a:t>
                      </a:r>
                      <a:r>
                        <a:rPr sz="2000" spc="-10" dirty="0">
                          <a:solidFill>
                            <a:srgbClr val="090C14"/>
                          </a:solidFill>
                          <a:latin typeface="Calibri"/>
                          <a:cs typeface="Calibri"/>
                        </a:rPr>
                        <a:t>information</a:t>
                      </a:r>
                      <a:r>
                        <a:rPr sz="2000" spc="-35" dirty="0">
                          <a:solidFill>
                            <a:srgbClr val="090C14"/>
                          </a:solidFill>
                          <a:latin typeface="Calibri"/>
                          <a:cs typeface="Calibri"/>
                        </a:rPr>
                        <a:t> </a:t>
                      </a:r>
                      <a:r>
                        <a:rPr sz="2000" spc="-10" dirty="0">
                          <a:solidFill>
                            <a:srgbClr val="090C14"/>
                          </a:solidFill>
                          <a:latin typeface="Calibri"/>
                          <a:cs typeface="Calibri"/>
                        </a:rPr>
                        <a:t>sheets</a:t>
                      </a:r>
                      <a:endParaRPr sz="2000" dirty="0">
                        <a:latin typeface="Calibri"/>
                        <a:cs typeface="Calibri"/>
                      </a:endParaRPr>
                    </a:p>
                    <a:p>
                      <a:pPr marL="364490" indent="-263525">
                        <a:lnSpc>
                          <a:spcPct val="100000"/>
                        </a:lnSpc>
                        <a:buAutoNum type="arabicParenR"/>
                        <a:tabLst>
                          <a:tab pos="365125" algn="l"/>
                        </a:tabLst>
                      </a:pPr>
                      <a:r>
                        <a:rPr sz="2000" dirty="0">
                          <a:solidFill>
                            <a:srgbClr val="090C14"/>
                          </a:solidFill>
                          <a:latin typeface="Calibri"/>
                          <a:cs typeface="Calibri"/>
                        </a:rPr>
                        <a:t>Print</a:t>
                      </a:r>
                      <a:r>
                        <a:rPr sz="2000" spc="-35" dirty="0">
                          <a:solidFill>
                            <a:srgbClr val="090C14"/>
                          </a:solidFill>
                          <a:latin typeface="Calibri"/>
                          <a:cs typeface="Calibri"/>
                        </a:rPr>
                        <a:t> </a:t>
                      </a:r>
                      <a:r>
                        <a:rPr sz="2000" dirty="0">
                          <a:solidFill>
                            <a:srgbClr val="090C14"/>
                          </a:solidFill>
                          <a:latin typeface="Calibri"/>
                          <a:cs typeface="Calibri"/>
                        </a:rPr>
                        <a:t>student</a:t>
                      </a:r>
                      <a:r>
                        <a:rPr sz="2000" spc="-30" dirty="0">
                          <a:solidFill>
                            <a:srgbClr val="090C14"/>
                          </a:solidFill>
                          <a:latin typeface="Calibri"/>
                          <a:cs typeface="Calibri"/>
                        </a:rPr>
                        <a:t> </a:t>
                      </a:r>
                      <a:r>
                        <a:rPr sz="2000" spc="-10" dirty="0">
                          <a:solidFill>
                            <a:srgbClr val="090C14"/>
                          </a:solidFill>
                          <a:latin typeface="Calibri"/>
                          <a:cs typeface="Calibri"/>
                        </a:rPr>
                        <a:t>worksheets</a:t>
                      </a:r>
                      <a:endParaRPr sz="2000" dirty="0">
                        <a:latin typeface="Calibri"/>
                        <a:cs typeface="Calibri"/>
                      </a:endParaRPr>
                    </a:p>
                    <a:p>
                      <a:pPr marL="364490" marR="514984" indent="-263525">
                        <a:lnSpc>
                          <a:spcPct val="100000"/>
                        </a:lnSpc>
                        <a:buAutoNum type="arabicParenR"/>
                        <a:tabLst>
                          <a:tab pos="365125" algn="l"/>
                        </a:tabLst>
                      </a:pPr>
                      <a:r>
                        <a:rPr sz="2000" dirty="0">
                          <a:solidFill>
                            <a:srgbClr val="090C14"/>
                          </a:solidFill>
                          <a:latin typeface="Calibri"/>
                          <a:cs typeface="Calibri"/>
                        </a:rPr>
                        <a:t>Set</a:t>
                      </a:r>
                      <a:r>
                        <a:rPr sz="2000" spc="-35" dirty="0">
                          <a:solidFill>
                            <a:srgbClr val="090C14"/>
                          </a:solidFill>
                          <a:latin typeface="Calibri"/>
                          <a:cs typeface="Calibri"/>
                        </a:rPr>
                        <a:t> </a:t>
                      </a:r>
                      <a:r>
                        <a:rPr sz="2000" dirty="0">
                          <a:solidFill>
                            <a:srgbClr val="090C14"/>
                          </a:solidFill>
                          <a:latin typeface="Calibri"/>
                          <a:cs typeface="Calibri"/>
                        </a:rPr>
                        <a:t>up</a:t>
                      </a:r>
                      <a:r>
                        <a:rPr sz="2000" spc="-35" dirty="0">
                          <a:solidFill>
                            <a:srgbClr val="090C14"/>
                          </a:solidFill>
                          <a:latin typeface="Calibri"/>
                          <a:cs typeface="Calibri"/>
                        </a:rPr>
                        <a:t> </a:t>
                      </a:r>
                      <a:r>
                        <a:rPr sz="2000" dirty="0">
                          <a:solidFill>
                            <a:srgbClr val="090C14"/>
                          </a:solidFill>
                          <a:latin typeface="Calibri"/>
                          <a:cs typeface="Calibri"/>
                        </a:rPr>
                        <a:t>carousel</a:t>
                      </a:r>
                      <a:r>
                        <a:rPr sz="2000" spc="-35" dirty="0">
                          <a:solidFill>
                            <a:srgbClr val="090C14"/>
                          </a:solidFill>
                          <a:latin typeface="Calibri"/>
                          <a:cs typeface="Calibri"/>
                        </a:rPr>
                        <a:t> </a:t>
                      </a:r>
                      <a:r>
                        <a:rPr sz="2000" spc="-20" dirty="0">
                          <a:solidFill>
                            <a:srgbClr val="090C14"/>
                          </a:solidFill>
                          <a:latin typeface="Calibri"/>
                          <a:cs typeface="Calibri"/>
                        </a:rPr>
                        <a:t>stations </a:t>
                      </a:r>
                      <a:r>
                        <a:rPr sz="2000" dirty="0">
                          <a:solidFill>
                            <a:srgbClr val="090C14"/>
                          </a:solidFill>
                          <a:latin typeface="Calibri"/>
                          <a:cs typeface="Calibri"/>
                        </a:rPr>
                        <a:t>around</a:t>
                      </a:r>
                      <a:r>
                        <a:rPr sz="2000" spc="-55" dirty="0">
                          <a:solidFill>
                            <a:srgbClr val="090C14"/>
                          </a:solidFill>
                          <a:latin typeface="Calibri"/>
                          <a:cs typeface="Calibri"/>
                        </a:rPr>
                        <a:t> </a:t>
                      </a:r>
                      <a:r>
                        <a:rPr sz="2000" spc="-10" dirty="0">
                          <a:solidFill>
                            <a:srgbClr val="090C14"/>
                          </a:solidFill>
                          <a:latin typeface="Calibri"/>
                          <a:cs typeface="Calibri"/>
                        </a:rPr>
                        <a:t>classroom</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2022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 name="object 3">
            <a:extLst>
              <a:ext uri="{FF2B5EF4-FFF2-40B4-BE49-F238E27FC236}">
                <a16:creationId xmlns:a16="http://schemas.microsoft.com/office/drawing/2014/main" id="{ED5ED929-19F3-C284-3045-D07E926C80F0}"/>
              </a:ext>
            </a:extLst>
          </p:cNvPr>
          <p:cNvGrpSpPr/>
          <p:nvPr/>
        </p:nvGrpSpPr>
        <p:grpSpPr>
          <a:xfrm>
            <a:off x="88815" y="762000"/>
            <a:ext cx="6438986" cy="851535"/>
            <a:chOff x="88814" y="762000"/>
            <a:chExt cx="6825615" cy="851535"/>
          </a:xfrm>
        </p:grpSpPr>
        <p:pic>
          <p:nvPicPr>
            <p:cNvPr id="18" name="object 4">
              <a:extLst>
                <a:ext uri="{FF2B5EF4-FFF2-40B4-BE49-F238E27FC236}">
                  <a16:creationId xmlns:a16="http://schemas.microsoft.com/office/drawing/2014/main" id="{88C4CAC8-6E63-B82F-3E19-085667C24255}"/>
                </a:ext>
              </a:extLst>
            </p:cNvPr>
            <p:cNvPicPr/>
            <p:nvPr/>
          </p:nvPicPr>
          <p:blipFill>
            <a:blip r:embed="rId2" cstate="screen">
              <a:extLst>
                <a:ext uri="{28A0092B-C50C-407E-A947-70E740481C1C}">
                  <a14:useLocalDpi xmlns:a14="http://schemas.microsoft.com/office/drawing/2010/main"/>
                </a:ext>
              </a:extLst>
            </a:blip>
            <a:stretch>
              <a:fillRect/>
            </a:stretch>
          </p:blipFill>
          <p:spPr>
            <a:xfrm>
              <a:off x="88814" y="762000"/>
              <a:ext cx="3738863" cy="851242"/>
            </a:xfrm>
            <a:prstGeom prst="rect">
              <a:avLst/>
            </a:prstGeom>
          </p:spPr>
        </p:pic>
        <p:pic>
          <p:nvPicPr>
            <p:cNvPr id="19" name="object 5">
              <a:extLst>
                <a:ext uri="{FF2B5EF4-FFF2-40B4-BE49-F238E27FC236}">
                  <a16:creationId xmlns:a16="http://schemas.microsoft.com/office/drawing/2014/main" id="{03F2C917-F7C8-0205-0EAD-3FE9CDCDD435}"/>
                </a:ext>
              </a:extLst>
            </p:cNvPr>
            <p:cNvPicPr/>
            <p:nvPr/>
          </p:nvPicPr>
          <p:blipFill>
            <a:blip r:embed="rId3" cstate="screen">
              <a:extLst>
                <a:ext uri="{28A0092B-C50C-407E-A947-70E740481C1C}">
                  <a14:useLocalDpi xmlns:a14="http://schemas.microsoft.com/office/drawing/2010/main"/>
                </a:ext>
              </a:extLst>
            </a:blip>
            <a:stretch>
              <a:fillRect/>
            </a:stretch>
          </p:blipFill>
          <p:spPr>
            <a:xfrm>
              <a:off x="3175254" y="762012"/>
              <a:ext cx="3738864" cy="851242"/>
            </a:xfrm>
            <a:prstGeom prst="rect">
              <a:avLst/>
            </a:prstGeom>
          </p:spPr>
        </p:pic>
      </p:grpSp>
      <p:sp>
        <p:nvSpPr>
          <p:cNvPr id="20" name="object 6">
            <a:extLst>
              <a:ext uri="{FF2B5EF4-FFF2-40B4-BE49-F238E27FC236}">
                <a16:creationId xmlns:a16="http://schemas.microsoft.com/office/drawing/2014/main" id="{B656BAFE-9A4B-EE10-F4BE-E34539A58CE2}"/>
              </a:ext>
            </a:extLst>
          </p:cNvPr>
          <p:cNvSpPr txBox="1">
            <a:spLocks noGrp="1"/>
          </p:cNvSpPr>
          <p:nvPr>
            <p:ph type="title" idx="4294967295"/>
          </p:nvPr>
        </p:nvSpPr>
        <p:spPr>
          <a:xfrm>
            <a:off x="749300" y="952500"/>
            <a:ext cx="5698490" cy="513080"/>
          </a:xfrm>
          <a:prstGeom prst="rect">
            <a:avLst/>
          </a:prstGeom>
        </p:spPr>
        <p:txBody>
          <a:bodyPr vert="horz" wrap="square" lIns="0" tIns="12700" rIns="0" bIns="0" rtlCol="0">
            <a:spAutoFit/>
          </a:bodyPr>
          <a:lstStyle/>
          <a:p>
            <a:pPr marL="12700">
              <a:lnSpc>
                <a:spcPct val="100000"/>
              </a:lnSpc>
              <a:spcBef>
                <a:spcPts val="100"/>
              </a:spcBef>
            </a:pPr>
            <a:r>
              <a:rPr dirty="0"/>
              <a:t>REMEMBRANCE:</a:t>
            </a:r>
            <a:r>
              <a:rPr spc="-155" dirty="0"/>
              <a:t> </a:t>
            </a:r>
            <a:r>
              <a:rPr lang="en-GB" spc="-20" dirty="0"/>
              <a:t>LESSON</a:t>
            </a:r>
            <a:r>
              <a:rPr spc="-90" dirty="0"/>
              <a:t> </a:t>
            </a:r>
            <a:r>
              <a:rPr spc="-20" dirty="0"/>
              <a:t>PLAN</a:t>
            </a:r>
          </a:p>
        </p:txBody>
      </p:sp>
      <p:sp>
        <p:nvSpPr>
          <p:cNvPr id="2" name="object 7">
            <a:extLst>
              <a:ext uri="{FF2B5EF4-FFF2-40B4-BE49-F238E27FC236}">
                <a16:creationId xmlns:a16="http://schemas.microsoft.com/office/drawing/2014/main" id="{355B2A5C-80E1-6388-7703-DC0B67AC7909}"/>
              </a:ext>
            </a:extLst>
          </p:cNvPr>
          <p:cNvSpPr txBox="1"/>
          <p:nvPr/>
        </p:nvSpPr>
        <p:spPr>
          <a:xfrm>
            <a:off x="749300" y="2019300"/>
            <a:ext cx="11874500" cy="320601"/>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090C14"/>
                </a:solidFill>
                <a:latin typeface="Calibri"/>
                <a:cs typeface="Calibri"/>
              </a:rPr>
              <a:t>A</a:t>
            </a:r>
            <a:r>
              <a:rPr sz="2000" spc="-65" dirty="0">
                <a:solidFill>
                  <a:srgbClr val="090C14"/>
                </a:solidFill>
                <a:latin typeface="Calibri"/>
                <a:cs typeface="Calibri"/>
              </a:rPr>
              <a:t> </a:t>
            </a:r>
            <a:r>
              <a:rPr sz="2000" dirty="0">
                <a:solidFill>
                  <a:srgbClr val="090C14"/>
                </a:solidFill>
                <a:latin typeface="Calibri"/>
                <a:cs typeface="Calibri"/>
              </a:rPr>
              <a:t>lesson</a:t>
            </a:r>
            <a:r>
              <a:rPr sz="2000" spc="-60" dirty="0">
                <a:solidFill>
                  <a:srgbClr val="090C14"/>
                </a:solidFill>
                <a:latin typeface="Calibri"/>
                <a:cs typeface="Calibri"/>
              </a:rPr>
              <a:t> </a:t>
            </a:r>
            <a:r>
              <a:rPr sz="2000" dirty="0">
                <a:solidFill>
                  <a:srgbClr val="090C14"/>
                </a:solidFill>
                <a:latin typeface="Calibri"/>
                <a:cs typeface="Calibri"/>
              </a:rPr>
              <a:t>plan</a:t>
            </a:r>
            <a:r>
              <a:rPr sz="2000" spc="-65" dirty="0">
                <a:solidFill>
                  <a:srgbClr val="090C14"/>
                </a:solidFill>
                <a:latin typeface="Calibri"/>
                <a:cs typeface="Calibri"/>
              </a:rPr>
              <a:t> </a:t>
            </a:r>
            <a:r>
              <a:rPr sz="2000" dirty="0">
                <a:solidFill>
                  <a:srgbClr val="090C14"/>
                </a:solidFill>
                <a:latin typeface="Calibri"/>
                <a:cs typeface="Calibri"/>
              </a:rPr>
              <a:t>with</a:t>
            </a:r>
            <a:r>
              <a:rPr sz="2000" spc="-60" dirty="0">
                <a:solidFill>
                  <a:srgbClr val="090C14"/>
                </a:solidFill>
                <a:latin typeface="Calibri"/>
                <a:cs typeface="Calibri"/>
              </a:rPr>
              <a:t> </a:t>
            </a:r>
            <a:r>
              <a:rPr sz="2000" spc="-10" dirty="0">
                <a:solidFill>
                  <a:srgbClr val="090C14"/>
                </a:solidFill>
                <a:latin typeface="Calibri"/>
                <a:cs typeface="Calibri"/>
              </a:rPr>
              <a:t>suggested</a:t>
            </a:r>
            <a:r>
              <a:rPr sz="2000" spc="-65" dirty="0">
                <a:solidFill>
                  <a:srgbClr val="090C14"/>
                </a:solidFill>
                <a:latin typeface="Calibri"/>
                <a:cs typeface="Calibri"/>
              </a:rPr>
              <a:t> </a:t>
            </a:r>
            <a:r>
              <a:rPr sz="2000" dirty="0">
                <a:solidFill>
                  <a:srgbClr val="090C14"/>
                </a:solidFill>
                <a:latin typeface="Calibri"/>
                <a:cs typeface="Calibri"/>
              </a:rPr>
              <a:t>timings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support</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help</a:t>
            </a:r>
            <a:r>
              <a:rPr sz="2000" spc="-60" dirty="0">
                <a:solidFill>
                  <a:srgbClr val="090C14"/>
                </a:solidFill>
                <a:latin typeface="Calibri"/>
                <a:cs typeface="Calibri"/>
              </a:rPr>
              <a:t> </a:t>
            </a:r>
            <a:r>
              <a:rPr sz="2000" dirty="0">
                <a:solidFill>
                  <a:srgbClr val="090C14"/>
                </a:solidFill>
                <a:latin typeface="Calibri"/>
                <a:cs typeface="Calibri"/>
              </a:rPr>
              <a:t>you</a:t>
            </a:r>
            <a:r>
              <a:rPr sz="2000" spc="-65" dirty="0">
                <a:solidFill>
                  <a:srgbClr val="090C14"/>
                </a:solidFill>
                <a:latin typeface="Calibri"/>
                <a:cs typeface="Calibri"/>
              </a:rPr>
              <a:t> </a:t>
            </a:r>
            <a:r>
              <a:rPr sz="2000" dirty="0">
                <a:solidFill>
                  <a:srgbClr val="090C14"/>
                </a:solidFill>
                <a:latin typeface="Calibri"/>
                <a:cs typeface="Calibri"/>
              </a:rPr>
              <a:t>choose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activities</a:t>
            </a:r>
            <a:r>
              <a:rPr sz="2000" spc="-65" dirty="0">
                <a:solidFill>
                  <a:srgbClr val="090C14"/>
                </a:solidFill>
                <a:latin typeface="Calibri"/>
                <a:cs typeface="Calibri"/>
              </a:rPr>
              <a:t> </a:t>
            </a:r>
            <a:r>
              <a:rPr sz="2000" dirty="0">
                <a:solidFill>
                  <a:srgbClr val="090C14"/>
                </a:solidFill>
                <a:latin typeface="Calibri"/>
                <a:cs typeface="Calibri"/>
              </a:rPr>
              <a:t>right</a:t>
            </a:r>
            <a:r>
              <a:rPr sz="2000" spc="-60"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dirty="0">
                <a:solidFill>
                  <a:srgbClr val="090C14"/>
                </a:solidFill>
                <a:latin typeface="Calibri"/>
                <a:cs typeface="Calibri"/>
              </a:rPr>
              <a:t>your</a:t>
            </a:r>
            <a:r>
              <a:rPr sz="2000" spc="-60" dirty="0">
                <a:solidFill>
                  <a:srgbClr val="090C14"/>
                </a:solidFill>
                <a:latin typeface="Calibri"/>
                <a:cs typeface="Calibri"/>
              </a:rPr>
              <a:t> </a:t>
            </a:r>
            <a:r>
              <a:rPr sz="2000" spc="-10" dirty="0">
                <a:solidFill>
                  <a:srgbClr val="090C14"/>
                </a:solidFill>
                <a:latin typeface="Calibri"/>
                <a:cs typeface="Calibri"/>
              </a:rPr>
              <a:t>class.</a:t>
            </a:r>
            <a:r>
              <a:rPr lang="en-GB" sz="2000" spc="-10" dirty="0">
                <a:solidFill>
                  <a:srgbClr val="090C14"/>
                </a:solidFill>
                <a:latin typeface="Calibri"/>
                <a:cs typeface="Calibri"/>
              </a:rPr>
              <a:t> (Slide 2/2.)</a:t>
            </a:r>
            <a:endParaRPr sz="2000" dirty="0">
              <a:latin typeface="Calibri"/>
              <a:cs typeface="Calibri"/>
            </a:endParaRPr>
          </a:p>
        </p:txBody>
      </p:sp>
      <p:graphicFrame>
        <p:nvGraphicFramePr>
          <p:cNvPr id="4" name="object 8">
            <a:extLst>
              <a:ext uri="{FF2B5EF4-FFF2-40B4-BE49-F238E27FC236}">
                <a16:creationId xmlns:a16="http://schemas.microsoft.com/office/drawing/2014/main" id="{C4E1B0BD-2D49-8169-CAB5-3A12C4BB7C34}"/>
              </a:ext>
            </a:extLst>
          </p:cNvPr>
          <p:cNvGraphicFramePr>
            <a:graphicFrameLocks noGrp="1"/>
          </p:cNvGraphicFramePr>
          <p:nvPr>
            <p:extLst>
              <p:ext uri="{D42A27DB-BD31-4B8C-83A1-F6EECF244321}">
                <p14:modId xmlns:p14="http://schemas.microsoft.com/office/powerpoint/2010/main" val="1495292169"/>
              </p:ext>
            </p:extLst>
          </p:nvPr>
        </p:nvGraphicFramePr>
        <p:xfrm>
          <a:off x="762000" y="2590800"/>
          <a:ext cx="14719300" cy="3816350"/>
        </p:xfrm>
        <a:graphic>
          <a:graphicData uri="http://schemas.openxmlformats.org/drawingml/2006/table">
            <a:tbl>
              <a:tblPr firstRow="1" bandRow="1">
                <a:tableStyleId>{2D5ABB26-0587-4C30-8999-92F81FD0307C}</a:tableStyleId>
              </a:tblPr>
              <a:tblGrid>
                <a:gridCol w="327025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3321050">
                  <a:extLst>
                    <a:ext uri="{9D8B030D-6E8A-4147-A177-3AD203B41FA5}">
                      <a16:colId xmlns:a16="http://schemas.microsoft.com/office/drawing/2014/main" val="20004"/>
                    </a:ext>
                  </a:extLst>
                </a:gridCol>
              </a:tblGrid>
              <a:tr h="412750">
                <a:tc>
                  <a:txBody>
                    <a:bodyPr/>
                    <a:lstStyle/>
                    <a:p>
                      <a:pPr marL="106680">
                        <a:lnSpc>
                          <a:spcPct val="100000"/>
                        </a:lnSpc>
                        <a:spcBef>
                          <a:spcPts val="250"/>
                        </a:spcBef>
                      </a:pP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45" dirty="0">
                          <a:solidFill>
                            <a:srgbClr val="40474F"/>
                          </a:solidFill>
                          <a:latin typeface="Calibri"/>
                          <a:cs typeface="Calibri"/>
                        </a:rPr>
                        <a:t>OVERVIEW</a:t>
                      </a:r>
                      <a:r>
                        <a:rPr sz="2200" b="1" spc="125" dirty="0">
                          <a:solidFill>
                            <a:srgbClr val="40474F"/>
                          </a:solidFill>
                          <a:latin typeface="Calibri"/>
                          <a:cs typeface="Calibri"/>
                        </a:rPr>
                        <a:t> </a:t>
                      </a:r>
                      <a:r>
                        <a:rPr sz="2200" b="1" dirty="0">
                          <a:solidFill>
                            <a:srgbClr val="40474F"/>
                          </a:solidFill>
                          <a:latin typeface="Calibri"/>
                          <a:cs typeface="Calibri"/>
                        </a:rPr>
                        <a:t>OF</a:t>
                      </a:r>
                      <a:r>
                        <a:rPr sz="2200" b="1" spc="125" dirty="0">
                          <a:solidFill>
                            <a:srgbClr val="40474F"/>
                          </a:solidFill>
                          <a:latin typeface="Calibri"/>
                          <a:cs typeface="Calibri"/>
                        </a:rPr>
                        <a:t> </a:t>
                      </a: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35" dirty="0">
                          <a:solidFill>
                            <a:srgbClr val="40474F"/>
                          </a:solidFill>
                          <a:latin typeface="Calibri"/>
                          <a:cs typeface="Calibri"/>
                        </a:rPr>
                        <a:t>SLIDE(S)</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60" dirty="0">
                          <a:solidFill>
                            <a:srgbClr val="40474F"/>
                          </a:solidFill>
                          <a:latin typeface="Calibri"/>
                          <a:cs typeface="Calibri"/>
                        </a:rPr>
                        <a:t>TIMING</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55" dirty="0">
                          <a:solidFill>
                            <a:srgbClr val="40474F"/>
                          </a:solidFill>
                          <a:latin typeface="Calibri"/>
                          <a:cs typeface="Calibri"/>
                        </a:rPr>
                        <a:t>RESOURCES</a:t>
                      </a:r>
                      <a:r>
                        <a:rPr sz="2200" b="1" spc="170" dirty="0">
                          <a:solidFill>
                            <a:srgbClr val="40474F"/>
                          </a:solidFill>
                          <a:latin typeface="Calibri"/>
                          <a:cs typeface="Calibri"/>
                        </a:rPr>
                        <a:t> </a:t>
                      </a:r>
                      <a:r>
                        <a:rPr sz="2200" b="1" dirty="0">
                          <a:solidFill>
                            <a:srgbClr val="40474F"/>
                          </a:solidFill>
                          <a:latin typeface="Calibri"/>
                          <a:cs typeface="Calibri"/>
                        </a:rPr>
                        <a:t>AND</a:t>
                      </a:r>
                      <a:r>
                        <a:rPr sz="2200" b="1" spc="170" dirty="0">
                          <a:solidFill>
                            <a:srgbClr val="40474F"/>
                          </a:solidFill>
                          <a:latin typeface="Calibri"/>
                          <a:cs typeface="Calibri"/>
                        </a:rPr>
                        <a:t> </a:t>
                      </a:r>
                      <a:r>
                        <a:rPr sz="2200" b="1" dirty="0">
                          <a:solidFill>
                            <a:srgbClr val="40474F"/>
                          </a:solidFill>
                          <a:latin typeface="Calibri"/>
                          <a:cs typeface="Calibri"/>
                        </a:rPr>
                        <a:t>SET</a:t>
                      </a:r>
                      <a:r>
                        <a:rPr sz="2200" b="1" spc="170" dirty="0">
                          <a:solidFill>
                            <a:srgbClr val="40474F"/>
                          </a:solidFill>
                          <a:latin typeface="Calibri"/>
                          <a:cs typeface="Calibri"/>
                        </a:rPr>
                        <a:t> </a:t>
                      </a:r>
                      <a:r>
                        <a:rPr sz="2200" b="1" spc="45" dirty="0">
                          <a:solidFill>
                            <a:srgbClr val="40474F"/>
                          </a:solidFill>
                          <a:latin typeface="Calibri"/>
                          <a:cs typeface="Calibri"/>
                        </a:rPr>
                        <a:t>UP</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extLst>
                  <a:ext uri="{0D108BD9-81ED-4DB2-BD59-A6C34878D82A}">
                    <a16:rowId xmlns:a16="http://schemas.microsoft.com/office/drawing/2014/main" val="10000"/>
                  </a:ext>
                </a:extLst>
              </a:tr>
              <a:tr h="1003300">
                <a:tc>
                  <a:txBody>
                    <a:bodyPr/>
                    <a:lstStyle/>
                    <a:p>
                      <a:pPr marL="101600">
                        <a:lnSpc>
                          <a:spcPct val="100000"/>
                        </a:lnSpc>
                        <a:spcBef>
                          <a:spcPts val="300"/>
                        </a:spcBef>
                      </a:pPr>
                      <a:r>
                        <a:rPr sz="2000" dirty="0">
                          <a:solidFill>
                            <a:srgbClr val="090C14"/>
                          </a:solidFill>
                          <a:latin typeface="Calibri"/>
                          <a:cs typeface="Calibri"/>
                        </a:rPr>
                        <a:t>We</a:t>
                      </a:r>
                      <a:r>
                        <a:rPr sz="2000" spc="-40" dirty="0">
                          <a:solidFill>
                            <a:srgbClr val="090C14"/>
                          </a:solidFill>
                          <a:latin typeface="Calibri"/>
                          <a:cs typeface="Calibri"/>
                        </a:rPr>
                        <a:t> </a:t>
                      </a:r>
                      <a:r>
                        <a:rPr sz="2000" dirty="0">
                          <a:solidFill>
                            <a:srgbClr val="090C14"/>
                          </a:solidFill>
                          <a:latin typeface="Calibri"/>
                          <a:cs typeface="Calibri"/>
                        </a:rPr>
                        <a:t>Will</a:t>
                      </a:r>
                      <a:r>
                        <a:rPr sz="2000" spc="-35" dirty="0">
                          <a:solidFill>
                            <a:srgbClr val="090C14"/>
                          </a:solidFill>
                          <a:latin typeface="Calibri"/>
                          <a:cs typeface="Calibri"/>
                        </a:rPr>
                        <a:t> </a:t>
                      </a:r>
                      <a:r>
                        <a:rPr sz="2000" spc="-10" dirty="0">
                          <a:solidFill>
                            <a:srgbClr val="090C14"/>
                          </a:solidFill>
                          <a:latin typeface="Calibri"/>
                          <a:cs typeface="Calibri"/>
                        </a:rPr>
                        <a:t>Remember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156845">
                        <a:lnSpc>
                          <a:spcPct val="100000"/>
                        </a:lnSpc>
                        <a:spcBef>
                          <a:spcPts val="300"/>
                        </a:spcBef>
                      </a:pPr>
                      <a:r>
                        <a:rPr sz="2000" dirty="0">
                          <a:solidFill>
                            <a:srgbClr val="090C14"/>
                          </a:solidFill>
                          <a:latin typeface="Calibri"/>
                          <a:cs typeface="Calibri"/>
                        </a:rPr>
                        <a:t>Students</a:t>
                      </a:r>
                      <a:r>
                        <a:rPr sz="2000" spc="-15" dirty="0">
                          <a:solidFill>
                            <a:srgbClr val="090C14"/>
                          </a:solidFill>
                          <a:latin typeface="Calibri"/>
                          <a:cs typeface="Calibri"/>
                        </a:rPr>
                        <a:t> </a:t>
                      </a:r>
                      <a:r>
                        <a:rPr sz="2000" dirty="0">
                          <a:solidFill>
                            <a:srgbClr val="090C14"/>
                          </a:solidFill>
                          <a:latin typeface="Calibri"/>
                          <a:cs typeface="Calibri"/>
                        </a:rPr>
                        <a:t>plan</a:t>
                      </a:r>
                      <a:r>
                        <a:rPr sz="2000" spc="-20" dirty="0">
                          <a:solidFill>
                            <a:srgbClr val="090C14"/>
                          </a:solidFill>
                          <a:latin typeface="Calibri"/>
                          <a:cs typeface="Calibri"/>
                        </a:rPr>
                        <a:t> </a:t>
                      </a:r>
                      <a:r>
                        <a:rPr sz="2000" dirty="0">
                          <a:solidFill>
                            <a:srgbClr val="090C14"/>
                          </a:solidFill>
                          <a:latin typeface="Calibri"/>
                          <a:cs typeface="Calibri"/>
                        </a:rPr>
                        <a:t>their</a:t>
                      </a:r>
                      <a:r>
                        <a:rPr sz="2000" spc="-10" dirty="0">
                          <a:solidFill>
                            <a:srgbClr val="090C14"/>
                          </a:solidFill>
                          <a:latin typeface="Calibri"/>
                          <a:cs typeface="Calibri"/>
                        </a:rPr>
                        <a:t> </a:t>
                      </a:r>
                      <a:r>
                        <a:rPr sz="2000" dirty="0">
                          <a:solidFill>
                            <a:srgbClr val="090C14"/>
                          </a:solidFill>
                          <a:latin typeface="Calibri"/>
                          <a:cs typeface="Calibri"/>
                        </a:rPr>
                        <a:t>own</a:t>
                      </a:r>
                      <a:r>
                        <a:rPr sz="2000" spc="-15" dirty="0">
                          <a:solidFill>
                            <a:srgbClr val="090C14"/>
                          </a:solidFill>
                          <a:latin typeface="Calibri"/>
                          <a:cs typeface="Calibri"/>
                        </a:rPr>
                        <a:t> </a:t>
                      </a:r>
                      <a:r>
                        <a:rPr sz="2000" dirty="0">
                          <a:solidFill>
                            <a:srgbClr val="090C14"/>
                          </a:solidFill>
                          <a:latin typeface="Calibri"/>
                          <a:cs typeface="Calibri"/>
                        </a:rPr>
                        <a:t>memorial</a:t>
                      </a:r>
                      <a:r>
                        <a:rPr sz="2000" spc="-10" dirty="0">
                          <a:solidFill>
                            <a:srgbClr val="090C14"/>
                          </a:solidFill>
                          <a:latin typeface="Calibri"/>
                          <a:cs typeface="Calibri"/>
                        </a:rPr>
                        <a:t> </a:t>
                      </a:r>
                      <a:r>
                        <a:rPr sz="2000" spc="-25" dirty="0">
                          <a:solidFill>
                            <a:srgbClr val="090C14"/>
                          </a:solidFill>
                          <a:latin typeface="Calibri"/>
                          <a:cs typeface="Calibri"/>
                        </a:rPr>
                        <a:t>for </a:t>
                      </a:r>
                      <a:r>
                        <a:rPr sz="2000" dirty="0">
                          <a:solidFill>
                            <a:srgbClr val="090C14"/>
                          </a:solidFill>
                          <a:latin typeface="Calibri"/>
                          <a:cs typeface="Calibri"/>
                        </a:rPr>
                        <a:t>Remembrance</a:t>
                      </a:r>
                      <a:r>
                        <a:rPr sz="2000" spc="-35" dirty="0">
                          <a:solidFill>
                            <a:srgbClr val="090C14"/>
                          </a:solidFill>
                          <a:latin typeface="Calibri"/>
                          <a:cs typeface="Calibri"/>
                        </a:rPr>
                        <a:t> </a:t>
                      </a:r>
                      <a:r>
                        <a:rPr sz="2000" dirty="0">
                          <a:solidFill>
                            <a:srgbClr val="090C14"/>
                          </a:solidFill>
                          <a:latin typeface="Calibri"/>
                          <a:cs typeface="Calibri"/>
                        </a:rPr>
                        <a:t>by</a:t>
                      </a:r>
                      <a:r>
                        <a:rPr sz="2000" spc="-30" dirty="0">
                          <a:solidFill>
                            <a:srgbClr val="090C14"/>
                          </a:solidFill>
                          <a:latin typeface="Calibri"/>
                          <a:cs typeface="Calibri"/>
                        </a:rPr>
                        <a:t> </a:t>
                      </a:r>
                      <a:r>
                        <a:rPr sz="2000" dirty="0">
                          <a:solidFill>
                            <a:srgbClr val="090C14"/>
                          </a:solidFill>
                          <a:latin typeface="Calibri"/>
                          <a:cs typeface="Calibri"/>
                        </a:rPr>
                        <a:t>using</a:t>
                      </a:r>
                      <a:r>
                        <a:rPr sz="2000" spc="-30" dirty="0">
                          <a:solidFill>
                            <a:srgbClr val="090C14"/>
                          </a:solidFill>
                          <a:latin typeface="Calibri"/>
                          <a:cs typeface="Calibri"/>
                        </a:rPr>
                        <a:t> </a:t>
                      </a:r>
                      <a:r>
                        <a:rPr sz="2000" dirty="0">
                          <a:solidFill>
                            <a:srgbClr val="090C14"/>
                          </a:solidFill>
                          <a:latin typeface="Calibri"/>
                          <a:cs typeface="Calibri"/>
                        </a:rPr>
                        <a:t>the</a:t>
                      </a:r>
                      <a:r>
                        <a:rPr sz="2000" spc="-30" dirty="0">
                          <a:solidFill>
                            <a:srgbClr val="090C14"/>
                          </a:solidFill>
                          <a:latin typeface="Calibri"/>
                          <a:cs typeface="Calibri"/>
                        </a:rPr>
                        <a:t> </a:t>
                      </a:r>
                      <a:r>
                        <a:rPr sz="2000" dirty="0">
                          <a:solidFill>
                            <a:srgbClr val="090C14"/>
                          </a:solidFill>
                          <a:latin typeface="Calibri"/>
                          <a:cs typeface="Calibri"/>
                        </a:rPr>
                        <a:t>knowledge</a:t>
                      </a:r>
                      <a:r>
                        <a:rPr sz="2000" spc="-25" dirty="0">
                          <a:solidFill>
                            <a:srgbClr val="090C14"/>
                          </a:solidFill>
                          <a:latin typeface="Calibri"/>
                          <a:cs typeface="Calibri"/>
                        </a:rPr>
                        <a:t> </a:t>
                      </a:r>
                      <a:r>
                        <a:rPr sz="2000" spc="-20" dirty="0">
                          <a:solidFill>
                            <a:srgbClr val="090C14"/>
                          </a:solidFill>
                          <a:latin typeface="Calibri"/>
                          <a:cs typeface="Calibri"/>
                        </a:rPr>
                        <a:t>they </a:t>
                      </a:r>
                      <a:r>
                        <a:rPr sz="2000" dirty="0">
                          <a:solidFill>
                            <a:srgbClr val="090C14"/>
                          </a:solidFill>
                          <a:latin typeface="Calibri"/>
                          <a:cs typeface="Calibri"/>
                        </a:rPr>
                        <a:t>gathered</a:t>
                      </a:r>
                      <a:r>
                        <a:rPr sz="2000" spc="-40" dirty="0">
                          <a:solidFill>
                            <a:srgbClr val="090C14"/>
                          </a:solidFill>
                          <a:latin typeface="Calibri"/>
                          <a:cs typeface="Calibri"/>
                        </a:rPr>
                        <a:t> </a:t>
                      </a:r>
                      <a:r>
                        <a:rPr sz="2000" dirty="0">
                          <a:solidFill>
                            <a:srgbClr val="090C14"/>
                          </a:solidFill>
                          <a:latin typeface="Calibri"/>
                          <a:cs typeface="Calibri"/>
                        </a:rPr>
                        <a:t>from</a:t>
                      </a:r>
                      <a:r>
                        <a:rPr sz="2000" spc="-40"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dirty="0">
                          <a:solidFill>
                            <a:srgbClr val="090C14"/>
                          </a:solidFill>
                          <a:latin typeface="Calibri"/>
                          <a:cs typeface="Calibri"/>
                        </a:rPr>
                        <a:t>sources</a:t>
                      </a:r>
                      <a:r>
                        <a:rPr sz="2000" spc="-35" dirty="0">
                          <a:solidFill>
                            <a:srgbClr val="090C14"/>
                          </a:solidFill>
                          <a:latin typeface="Calibri"/>
                          <a:cs typeface="Calibri"/>
                        </a:rPr>
                        <a:t> </a:t>
                      </a:r>
                      <a:r>
                        <a:rPr sz="2000" dirty="0">
                          <a:solidFill>
                            <a:srgbClr val="090C14"/>
                          </a:solidFill>
                          <a:latin typeface="Calibri"/>
                          <a:cs typeface="Calibri"/>
                        </a:rPr>
                        <a:t>in</a:t>
                      </a:r>
                      <a:r>
                        <a:rPr sz="2000" spc="-45" dirty="0">
                          <a:solidFill>
                            <a:srgbClr val="090C14"/>
                          </a:solidFill>
                          <a:latin typeface="Calibri"/>
                          <a:cs typeface="Calibri"/>
                        </a:rPr>
                        <a:t> </a:t>
                      </a:r>
                      <a:r>
                        <a:rPr sz="2000" dirty="0">
                          <a:solidFill>
                            <a:srgbClr val="090C14"/>
                          </a:solidFill>
                          <a:latin typeface="Calibri"/>
                          <a:cs typeface="Calibri"/>
                        </a:rPr>
                        <a:t>the</a:t>
                      </a:r>
                      <a:r>
                        <a:rPr sz="2000" spc="-35" dirty="0">
                          <a:solidFill>
                            <a:srgbClr val="090C14"/>
                          </a:solidFill>
                          <a:latin typeface="Calibri"/>
                          <a:cs typeface="Calibri"/>
                        </a:rPr>
                        <a:t> </a:t>
                      </a:r>
                      <a:r>
                        <a:rPr sz="2000" dirty="0">
                          <a:solidFill>
                            <a:srgbClr val="090C14"/>
                          </a:solidFill>
                          <a:latin typeface="Calibri"/>
                          <a:cs typeface="Calibri"/>
                        </a:rPr>
                        <a:t>carousel</a:t>
                      </a:r>
                      <a:r>
                        <a:rPr sz="2000" spc="-40" dirty="0">
                          <a:solidFill>
                            <a:srgbClr val="090C14"/>
                          </a:solidFill>
                          <a:latin typeface="Calibri"/>
                          <a:cs typeface="Calibri"/>
                        </a:rPr>
                        <a:t> </a:t>
                      </a:r>
                      <a:r>
                        <a:rPr sz="2000" spc="-20" dirty="0">
                          <a:solidFill>
                            <a:srgbClr val="090C14"/>
                          </a:solidFill>
                          <a:latin typeface="Calibri"/>
                          <a:cs typeface="Calibri"/>
                        </a:rPr>
                        <a:t>activity.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11</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15</a:t>
                      </a:r>
                      <a:r>
                        <a:rPr lang="en-GB" sz="2000" dirty="0">
                          <a:solidFill>
                            <a:srgbClr val="090C14"/>
                          </a:solidFill>
                          <a:latin typeface="Calibri"/>
                          <a:cs typeface="Calibri"/>
                        </a:rPr>
                        <a:t>–</a:t>
                      </a:r>
                      <a:r>
                        <a:rPr sz="2000" dirty="0">
                          <a:solidFill>
                            <a:srgbClr val="090C14"/>
                          </a:solidFill>
                          <a:latin typeface="Calibri"/>
                          <a:cs typeface="Calibri"/>
                        </a:rPr>
                        <a:t>20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Paper</a:t>
                      </a:r>
                      <a:r>
                        <a:rPr sz="2000" spc="-40" dirty="0">
                          <a:solidFill>
                            <a:srgbClr val="090C14"/>
                          </a:solidFill>
                          <a:latin typeface="Calibri"/>
                          <a:cs typeface="Calibri"/>
                        </a:rPr>
                        <a:t> </a:t>
                      </a:r>
                      <a:r>
                        <a:rPr sz="2000" dirty="0">
                          <a:solidFill>
                            <a:srgbClr val="090C14"/>
                          </a:solidFill>
                          <a:latin typeface="Calibri"/>
                          <a:cs typeface="Calibri"/>
                        </a:rPr>
                        <a:t>or</a:t>
                      </a:r>
                      <a:r>
                        <a:rPr sz="2000" spc="-35" dirty="0">
                          <a:solidFill>
                            <a:srgbClr val="090C14"/>
                          </a:solidFill>
                          <a:latin typeface="Calibri"/>
                          <a:cs typeface="Calibri"/>
                        </a:rPr>
                        <a:t> </a:t>
                      </a:r>
                      <a:r>
                        <a:rPr sz="2000" spc="-10" dirty="0">
                          <a:solidFill>
                            <a:srgbClr val="090C14"/>
                          </a:solidFill>
                          <a:latin typeface="Calibri"/>
                          <a:cs typeface="Calibri"/>
                        </a:rPr>
                        <a:t>exercise</a:t>
                      </a:r>
                      <a:r>
                        <a:rPr sz="2000" spc="-30" dirty="0">
                          <a:solidFill>
                            <a:srgbClr val="090C14"/>
                          </a:solidFill>
                          <a:latin typeface="Calibri"/>
                          <a:cs typeface="Calibri"/>
                        </a:rPr>
                        <a:t> </a:t>
                      </a:r>
                      <a:r>
                        <a:rPr sz="2000" spc="-20" dirty="0">
                          <a:solidFill>
                            <a:srgbClr val="090C14"/>
                          </a:solidFill>
                          <a:latin typeface="Calibri"/>
                          <a:cs typeface="Calibri"/>
                        </a:rPr>
                        <a:t>books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698500">
                <a:tc>
                  <a:txBody>
                    <a:bodyPr/>
                    <a:lstStyle/>
                    <a:p>
                      <a:pPr marL="101600">
                        <a:lnSpc>
                          <a:spcPct val="100000"/>
                        </a:lnSpc>
                        <a:spcBef>
                          <a:spcPts val="300"/>
                        </a:spcBef>
                      </a:pPr>
                      <a:r>
                        <a:rPr sz="2000" spc="-10" dirty="0">
                          <a:solidFill>
                            <a:srgbClr val="090C14"/>
                          </a:solidFill>
                          <a:latin typeface="Calibri"/>
                          <a:cs typeface="Calibri"/>
                        </a:rPr>
                        <a:t>Plenary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691515">
                        <a:lnSpc>
                          <a:spcPct val="100000"/>
                        </a:lnSpc>
                        <a:spcBef>
                          <a:spcPts val="300"/>
                        </a:spcBef>
                      </a:pPr>
                      <a:r>
                        <a:rPr sz="2000" dirty="0">
                          <a:solidFill>
                            <a:srgbClr val="090C14"/>
                          </a:solidFill>
                          <a:latin typeface="Calibri"/>
                          <a:cs typeface="Calibri"/>
                        </a:rPr>
                        <a:t>A</a:t>
                      </a:r>
                      <a:r>
                        <a:rPr sz="2000" spc="-35" dirty="0">
                          <a:solidFill>
                            <a:srgbClr val="090C14"/>
                          </a:solidFill>
                          <a:latin typeface="Calibri"/>
                          <a:cs typeface="Calibri"/>
                        </a:rPr>
                        <a:t> </a:t>
                      </a:r>
                      <a:r>
                        <a:rPr sz="2000" dirty="0">
                          <a:solidFill>
                            <a:srgbClr val="090C14"/>
                          </a:solidFill>
                          <a:latin typeface="Calibri"/>
                          <a:cs typeface="Calibri"/>
                        </a:rPr>
                        <a:t>recap</a:t>
                      </a:r>
                      <a:r>
                        <a:rPr sz="2000" spc="-35" dirty="0">
                          <a:solidFill>
                            <a:srgbClr val="090C14"/>
                          </a:solidFill>
                          <a:latin typeface="Calibri"/>
                          <a:cs typeface="Calibri"/>
                        </a:rPr>
                        <a:t> </a:t>
                      </a:r>
                      <a:r>
                        <a:rPr sz="2000" dirty="0">
                          <a:solidFill>
                            <a:srgbClr val="090C14"/>
                          </a:solidFill>
                          <a:latin typeface="Calibri"/>
                          <a:cs typeface="Calibri"/>
                        </a:rPr>
                        <a:t>of</a:t>
                      </a:r>
                      <a:r>
                        <a:rPr sz="2000" spc="-35" dirty="0">
                          <a:solidFill>
                            <a:srgbClr val="090C14"/>
                          </a:solidFill>
                          <a:latin typeface="Calibri"/>
                          <a:cs typeface="Calibri"/>
                        </a:rPr>
                        <a:t> </a:t>
                      </a:r>
                      <a:r>
                        <a:rPr sz="2000" dirty="0">
                          <a:solidFill>
                            <a:srgbClr val="090C14"/>
                          </a:solidFill>
                          <a:latin typeface="Calibri"/>
                          <a:cs typeface="Calibri"/>
                        </a:rPr>
                        <a:t>knowledge</a:t>
                      </a:r>
                      <a:r>
                        <a:rPr sz="2000" spc="-30" dirty="0">
                          <a:solidFill>
                            <a:srgbClr val="090C14"/>
                          </a:solidFill>
                          <a:latin typeface="Calibri"/>
                          <a:cs typeface="Calibri"/>
                        </a:rPr>
                        <a:t> </a:t>
                      </a:r>
                      <a:r>
                        <a:rPr sz="2000" dirty="0">
                          <a:solidFill>
                            <a:srgbClr val="090C14"/>
                          </a:solidFill>
                          <a:latin typeface="Calibri"/>
                          <a:cs typeface="Calibri"/>
                        </a:rPr>
                        <a:t>gained</a:t>
                      </a:r>
                      <a:r>
                        <a:rPr sz="2000" spc="-35" dirty="0">
                          <a:solidFill>
                            <a:srgbClr val="090C14"/>
                          </a:solidFill>
                          <a:latin typeface="Calibri"/>
                          <a:cs typeface="Calibri"/>
                        </a:rPr>
                        <a:t> </a:t>
                      </a:r>
                      <a:r>
                        <a:rPr sz="2000" dirty="0">
                          <a:solidFill>
                            <a:srgbClr val="090C14"/>
                          </a:solidFill>
                          <a:latin typeface="Calibri"/>
                          <a:cs typeface="Calibri"/>
                        </a:rPr>
                        <a:t>throughout</a:t>
                      </a:r>
                      <a:r>
                        <a:rPr sz="2000" spc="-35" dirty="0">
                          <a:solidFill>
                            <a:srgbClr val="090C14"/>
                          </a:solidFill>
                          <a:latin typeface="Calibri"/>
                          <a:cs typeface="Calibri"/>
                        </a:rPr>
                        <a:t> </a:t>
                      </a:r>
                      <a:r>
                        <a:rPr sz="2000" spc="-25" dirty="0">
                          <a:solidFill>
                            <a:srgbClr val="090C14"/>
                          </a:solidFill>
                          <a:latin typeface="Calibri"/>
                          <a:cs typeface="Calibri"/>
                        </a:rPr>
                        <a:t>the </a:t>
                      </a:r>
                      <a:r>
                        <a:rPr sz="2000" spc="-10" dirty="0">
                          <a:solidFill>
                            <a:srgbClr val="090C14"/>
                          </a:solidFill>
                          <a:latin typeface="Calibri"/>
                          <a:cs typeface="Calibri"/>
                        </a:rPr>
                        <a:t>lesson.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12</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698500">
                <a:tc>
                  <a:txBody>
                    <a:bodyPr/>
                    <a:lstStyle/>
                    <a:p>
                      <a:pPr marL="101600">
                        <a:lnSpc>
                          <a:spcPct val="100000"/>
                        </a:lnSpc>
                        <a:spcBef>
                          <a:spcPts val="300"/>
                        </a:spcBef>
                      </a:pPr>
                      <a:r>
                        <a:rPr sz="2000" spc="-10" dirty="0">
                          <a:solidFill>
                            <a:srgbClr val="090C14"/>
                          </a:solidFill>
                          <a:latin typeface="Calibri"/>
                          <a:cs typeface="Calibri"/>
                        </a:rPr>
                        <a:t>Signposting</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834390">
                        <a:lnSpc>
                          <a:spcPct val="100000"/>
                        </a:lnSpc>
                        <a:spcBef>
                          <a:spcPts val="300"/>
                        </a:spcBef>
                      </a:pPr>
                      <a:r>
                        <a:rPr sz="2000" dirty="0">
                          <a:solidFill>
                            <a:srgbClr val="090C14"/>
                          </a:solidFill>
                          <a:latin typeface="Calibri"/>
                          <a:cs typeface="Calibri"/>
                        </a:rPr>
                        <a:t>Links</a:t>
                      </a:r>
                      <a:r>
                        <a:rPr sz="2000" spc="-40"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dirty="0">
                          <a:solidFill>
                            <a:srgbClr val="090C14"/>
                          </a:solidFill>
                          <a:latin typeface="Calibri"/>
                          <a:cs typeface="Calibri"/>
                        </a:rPr>
                        <a:t>websites</a:t>
                      </a:r>
                      <a:r>
                        <a:rPr sz="2000" spc="-30" dirty="0">
                          <a:solidFill>
                            <a:srgbClr val="090C14"/>
                          </a:solidFill>
                          <a:latin typeface="Calibri"/>
                          <a:cs typeface="Calibri"/>
                        </a:rPr>
                        <a:t> </a:t>
                      </a:r>
                      <a:r>
                        <a:rPr sz="2000" dirty="0">
                          <a:solidFill>
                            <a:srgbClr val="090C14"/>
                          </a:solidFill>
                          <a:latin typeface="Calibri"/>
                          <a:cs typeface="Calibri"/>
                        </a:rPr>
                        <a:t>with</a:t>
                      </a:r>
                      <a:r>
                        <a:rPr sz="2000" spc="-30" dirty="0">
                          <a:solidFill>
                            <a:srgbClr val="090C14"/>
                          </a:solidFill>
                          <a:latin typeface="Calibri"/>
                          <a:cs typeface="Calibri"/>
                        </a:rPr>
                        <a:t> </a:t>
                      </a:r>
                      <a:r>
                        <a:rPr sz="2000" dirty="0">
                          <a:solidFill>
                            <a:srgbClr val="090C14"/>
                          </a:solidFill>
                          <a:latin typeface="Calibri"/>
                          <a:cs typeface="Calibri"/>
                        </a:rPr>
                        <a:t>more</a:t>
                      </a:r>
                      <a:r>
                        <a:rPr sz="2000" spc="-35" dirty="0">
                          <a:solidFill>
                            <a:srgbClr val="090C14"/>
                          </a:solidFill>
                          <a:latin typeface="Calibri"/>
                          <a:cs typeface="Calibri"/>
                        </a:rPr>
                        <a:t> </a:t>
                      </a:r>
                      <a:r>
                        <a:rPr sz="2000" spc="-10" dirty="0">
                          <a:solidFill>
                            <a:srgbClr val="090C14"/>
                          </a:solidFill>
                          <a:latin typeface="Calibri"/>
                          <a:cs typeface="Calibri"/>
                        </a:rPr>
                        <a:t>information</a:t>
                      </a:r>
                      <a:r>
                        <a:rPr sz="2000" spc="-35" dirty="0">
                          <a:solidFill>
                            <a:srgbClr val="090C14"/>
                          </a:solidFill>
                          <a:latin typeface="Calibri"/>
                          <a:cs typeface="Calibri"/>
                        </a:rPr>
                        <a:t> </a:t>
                      </a:r>
                      <a:r>
                        <a:rPr sz="2000" spc="-25" dirty="0">
                          <a:solidFill>
                            <a:srgbClr val="090C14"/>
                          </a:solidFill>
                          <a:latin typeface="Calibri"/>
                          <a:cs typeface="Calibri"/>
                        </a:rPr>
                        <a:t>on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spc="-25" dirty="0">
                          <a:solidFill>
                            <a:srgbClr val="090C14"/>
                          </a:solidFill>
                          <a:latin typeface="Calibri"/>
                          <a:cs typeface="Calibri"/>
                        </a:rPr>
                        <a:t>13</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1003300">
                <a:tc>
                  <a:txBody>
                    <a:bodyPr/>
                    <a:lstStyle/>
                    <a:p>
                      <a:pPr marL="101600" marR="908685">
                        <a:lnSpc>
                          <a:spcPct val="100000"/>
                        </a:lnSpc>
                        <a:spcBef>
                          <a:spcPts val="300"/>
                        </a:spcBef>
                      </a:pPr>
                      <a:r>
                        <a:rPr sz="2000" dirty="0">
                          <a:solidFill>
                            <a:srgbClr val="090C14"/>
                          </a:solidFill>
                          <a:latin typeface="Calibri"/>
                          <a:cs typeface="Calibri"/>
                        </a:rPr>
                        <a:t>Extension</a:t>
                      </a:r>
                      <a:r>
                        <a:rPr sz="2000" spc="-15" dirty="0">
                          <a:solidFill>
                            <a:srgbClr val="090C14"/>
                          </a:solidFill>
                          <a:latin typeface="Calibri"/>
                          <a:cs typeface="Calibri"/>
                        </a:rPr>
                        <a:t> </a:t>
                      </a:r>
                      <a:r>
                        <a:rPr sz="2000" dirty="0">
                          <a:solidFill>
                            <a:srgbClr val="090C14"/>
                          </a:solidFill>
                          <a:latin typeface="Calibri"/>
                          <a:cs typeface="Calibri"/>
                        </a:rPr>
                        <a:t>/</a:t>
                      </a:r>
                      <a:r>
                        <a:rPr sz="2000" spc="-15" dirty="0">
                          <a:solidFill>
                            <a:srgbClr val="090C14"/>
                          </a:solidFill>
                          <a:latin typeface="Calibri"/>
                          <a:cs typeface="Calibri"/>
                        </a:rPr>
                        <a:t> </a:t>
                      </a:r>
                      <a:r>
                        <a:rPr sz="2000" spc="-10" dirty="0">
                          <a:solidFill>
                            <a:srgbClr val="090C14"/>
                          </a:solidFill>
                          <a:latin typeface="Calibri"/>
                          <a:cs typeface="Calibri"/>
                        </a:rPr>
                        <a:t>additional activities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marR="201930">
                        <a:lnSpc>
                          <a:spcPct val="100000"/>
                        </a:lnSpc>
                        <a:spcBef>
                          <a:spcPts val="300"/>
                        </a:spcBef>
                      </a:pPr>
                      <a:r>
                        <a:rPr sz="2000" dirty="0">
                          <a:solidFill>
                            <a:srgbClr val="090C14"/>
                          </a:solidFill>
                          <a:latin typeface="Calibri"/>
                          <a:cs typeface="Calibri"/>
                        </a:rPr>
                        <a:t>Activities</a:t>
                      </a:r>
                      <a:r>
                        <a:rPr sz="2000" spc="-35" dirty="0">
                          <a:solidFill>
                            <a:srgbClr val="090C14"/>
                          </a:solidFill>
                          <a:latin typeface="Calibri"/>
                          <a:cs typeface="Calibri"/>
                        </a:rPr>
                        <a:t> </a:t>
                      </a:r>
                      <a:r>
                        <a:rPr sz="2000" dirty="0">
                          <a:solidFill>
                            <a:srgbClr val="090C14"/>
                          </a:solidFill>
                          <a:latin typeface="Calibri"/>
                          <a:cs typeface="Calibri"/>
                        </a:rPr>
                        <a:t>to</a:t>
                      </a:r>
                      <a:r>
                        <a:rPr sz="2000" spc="-40" dirty="0">
                          <a:solidFill>
                            <a:srgbClr val="090C14"/>
                          </a:solidFill>
                          <a:latin typeface="Calibri"/>
                          <a:cs typeface="Calibri"/>
                        </a:rPr>
                        <a:t> </a:t>
                      </a:r>
                      <a:r>
                        <a:rPr sz="2000" dirty="0">
                          <a:solidFill>
                            <a:srgbClr val="090C14"/>
                          </a:solidFill>
                          <a:latin typeface="Calibri"/>
                          <a:cs typeface="Calibri"/>
                        </a:rPr>
                        <a:t>challenge</a:t>
                      </a:r>
                      <a:r>
                        <a:rPr sz="2000" spc="-35" dirty="0">
                          <a:solidFill>
                            <a:srgbClr val="090C14"/>
                          </a:solidFill>
                          <a:latin typeface="Calibri"/>
                          <a:cs typeface="Calibri"/>
                        </a:rPr>
                        <a:t> </a:t>
                      </a:r>
                      <a:r>
                        <a:rPr sz="2000" dirty="0">
                          <a:solidFill>
                            <a:srgbClr val="090C14"/>
                          </a:solidFill>
                          <a:latin typeface="Calibri"/>
                          <a:cs typeface="Calibri"/>
                        </a:rPr>
                        <a:t>students</a:t>
                      </a:r>
                      <a:r>
                        <a:rPr sz="2000" spc="-35" dirty="0">
                          <a:solidFill>
                            <a:srgbClr val="090C14"/>
                          </a:solidFill>
                          <a:latin typeface="Calibri"/>
                          <a:cs typeface="Calibri"/>
                        </a:rPr>
                        <a:t> </a:t>
                      </a:r>
                      <a:r>
                        <a:rPr sz="2000" dirty="0">
                          <a:solidFill>
                            <a:srgbClr val="090C14"/>
                          </a:solidFill>
                          <a:latin typeface="Calibri"/>
                          <a:cs typeface="Calibri"/>
                        </a:rPr>
                        <a:t>with</a:t>
                      </a:r>
                      <a:r>
                        <a:rPr sz="2000" spc="-35" dirty="0">
                          <a:solidFill>
                            <a:srgbClr val="090C14"/>
                          </a:solidFill>
                          <a:latin typeface="Calibri"/>
                          <a:cs typeface="Calibri"/>
                        </a:rPr>
                        <a:t> </a:t>
                      </a:r>
                      <a:r>
                        <a:rPr sz="2000" spc="-10" dirty="0">
                          <a:solidFill>
                            <a:srgbClr val="090C14"/>
                          </a:solidFill>
                          <a:latin typeface="Calibri"/>
                          <a:cs typeface="Calibri"/>
                        </a:rPr>
                        <a:t>leftover</a:t>
                      </a:r>
                      <a:r>
                        <a:rPr sz="2000" spc="-35" dirty="0">
                          <a:solidFill>
                            <a:srgbClr val="090C14"/>
                          </a:solidFill>
                          <a:latin typeface="Calibri"/>
                          <a:cs typeface="Calibri"/>
                        </a:rPr>
                        <a:t> </a:t>
                      </a:r>
                      <a:r>
                        <a:rPr sz="2000" spc="-20" dirty="0">
                          <a:solidFill>
                            <a:srgbClr val="090C14"/>
                          </a:solidFill>
                          <a:latin typeface="Calibri"/>
                          <a:cs typeface="Calibri"/>
                        </a:rPr>
                        <a:t>time </a:t>
                      </a:r>
                      <a:r>
                        <a:rPr sz="2000" dirty="0">
                          <a:solidFill>
                            <a:srgbClr val="090C14"/>
                          </a:solidFill>
                          <a:latin typeface="Calibri"/>
                          <a:cs typeface="Calibri"/>
                        </a:rPr>
                        <a:t>or</a:t>
                      </a:r>
                      <a:r>
                        <a:rPr sz="2000" spc="-30" dirty="0">
                          <a:solidFill>
                            <a:srgbClr val="090C14"/>
                          </a:solidFill>
                          <a:latin typeface="Calibri"/>
                          <a:cs typeface="Calibri"/>
                        </a:rPr>
                        <a:t> </a:t>
                      </a:r>
                      <a:r>
                        <a:rPr sz="2000" dirty="0">
                          <a:solidFill>
                            <a:srgbClr val="090C14"/>
                          </a:solidFill>
                          <a:latin typeface="Calibri"/>
                          <a:cs typeface="Calibri"/>
                        </a:rPr>
                        <a:t>to</a:t>
                      </a:r>
                      <a:r>
                        <a:rPr sz="2000" spc="-20" dirty="0">
                          <a:solidFill>
                            <a:srgbClr val="090C14"/>
                          </a:solidFill>
                          <a:latin typeface="Calibri"/>
                          <a:cs typeface="Calibri"/>
                        </a:rPr>
                        <a:t> </a:t>
                      </a:r>
                      <a:r>
                        <a:rPr sz="2000" dirty="0">
                          <a:solidFill>
                            <a:srgbClr val="090C14"/>
                          </a:solidFill>
                          <a:latin typeface="Calibri"/>
                          <a:cs typeface="Calibri"/>
                        </a:rPr>
                        <a:t>set</a:t>
                      </a:r>
                      <a:r>
                        <a:rPr sz="2000" spc="-15" dirty="0">
                          <a:solidFill>
                            <a:srgbClr val="090C14"/>
                          </a:solidFill>
                          <a:latin typeface="Calibri"/>
                          <a:cs typeface="Calibri"/>
                        </a:rPr>
                        <a:t> </a:t>
                      </a:r>
                      <a:r>
                        <a:rPr sz="2000" dirty="0">
                          <a:solidFill>
                            <a:srgbClr val="090C14"/>
                          </a:solidFill>
                          <a:latin typeface="Calibri"/>
                          <a:cs typeface="Calibri"/>
                        </a:rPr>
                        <a:t>as</a:t>
                      </a:r>
                      <a:r>
                        <a:rPr sz="2000" spc="-20" dirty="0">
                          <a:solidFill>
                            <a:srgbClr val="090C14"/>
                          </a:solidFill>
                          <a:latin typeface="Calibri"/>
                          <a:cs typeface="Calibri"/>
                        </a:rPr>
                        <a:t> </a:t>
                      </a:r>
                      <a:r>
                        <a:rPr sz="2000" dirty="0">
                          <a:solidFill>
                            <a:srgbClr val="090C14"/>
                          </a:solidFill>
                          <a:latin typeface="Calibri"/>
                          <a:cs typeface="Calibri"/>
                        </a:rPr>
                        <a:t>homework</a:t>
                      </a:r>
                      <a:r>
                        <a:rPr sz="2000" spc="-20" dirty="0">
                          <a:solidFill>
                            <a:srgbClr val="090C14"/>
                          </a:solidFill>
                          <a:latin typeface="Calibri"/>
                          <a:cs typeface="Calibri"/>
                        </a:rPr>
                        <a:t> </a:t>
                      </a:r>
                      <a:r>
                        <a:rPr sz="2000" dirty="0">
                          <a:solidFill>
                            <a:srgbClr val="090C14"/>
                          </a:solidFill>
                          <a:latin typeface="Calibri"/>
                          <a:cs typeface="Calibri"/>
                        </a:rPr>
                        <a:t>along</a:t>
                      </a:r>
                      <a:r>
                        <a:rPr sz="2000" spc="-20" dirty="0">
                          <a:solidFill>
                            <a:srgbClr val="090C14"/>
                          </a:solidFill>
                          <a:latin typeface="Calibri"/>
                          <a:cs typeface="Calibri"/>
                        </a:rPr>
                        <a:t> </a:t>
                      </a:r>
                      <a:r>
                        <a:rPr sz="2000" dirty="0">
                          <a:solidFill>
                            <a:srgbClr val="090C14"/>
                          </a:solidFill>
                          <a:latin typeface="Calibri"/>
                          <a:cs typeface="Calibri"/>
                        </a:rPr>
                        <a:t>with</a:t>
                      </a:r>
                      <a:r>
                        <a:rPr sz="2000" spc="-10" dirty="0">
                          <a:solidFill>
                            <a:srgbClr val="090C14"/>
                          </a:solidFill>
                          <a:latin typeface="Calibri"/>
                          <a:cs typeface="Calibri"/>
                        </a:rPr>
                        <a:t> extra worksheets.</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14</a:t>
                      </a:r>
                      <a:r>
                        <a:rPr lang="en-GB" sz="2000" dirty="0">
                          <a:solidFill>
                            <a:srgbClr val="090C14"/>
                          </a:solidFill>
                          <a:latin typeface="Calibri"/>
                          <a:cs typeface="Calibri"/>
                        </a:rPr>
                        <a:t>–</a:t>
                      </a:r>
                      <a:r>
                        <a:rPr sz="2000" spc="-25" dirty="0">
                          <a:solidFill>
                            <a:srgbClr val="090C14"/>
                          </a:solidFill>
                          <a:latin typeface="Calibri"/>
                          <a:cs typeface="Calibri"/>
                        </a:rPr>
                        <a:t>16</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10</a:t>
                      </a:r>
                      <a:r>
                        <a:rPr lang="en-GB" sz="2000" dirty="0">
                          <a:solidFill>
                            <a:srgbClr val="090C14"/>
                          </a:solidFill>
                          <a:latin typeface="Calibri"/>
                          <a:cs typeface="Calibri"/>
                        </a:rPr>
                        <a:t>–</a:t>
                      </a:r>
                      <a:r>
                        <a:rPr sz="2000" dirty="0">
                          <a:solidFill>
                            <a:srgbClr val="090C14"/>
                          </a:solidFill>
                          <a:latin typeface="Calibri"/>
                          <a:cs typeface="Calibri"/>
                        </a:rPr>
                        <a:t>30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Printable</a:t>
                      </a:r>
                      <a:r>
                        <a:rPr sz="2000" spc="-50" dirty="0">
                          <a:solidFill>
                            <a:srgbClr val="090C14"/>
                          </a:solidFill>
                          <a:latin typeface="Calibri"/>
                          <a:cs typeface="Calibri"/>
                        </a:rPr>
                        <a:t> </a:t>
                      </a:r>
                      <a:r>
                        <a:rPr sz="2000" spc="-10" dirty="0">
                          <a:solidFill>
                            <a:srgbClr val="090C14"/>
                          </a:solidFill>
                          <a:latin typeface="Calibri"/>
                          <a:cs typeface="Calibri"/>
                        </a:rPr>
                        <a:t>worksheets</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46594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6D253A-BDE1-064D-65AB-178C43289789}"/>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2663580" cy="871787"/>
          </a:xfrm>
          <a:prstGeom prst="rect">
            <a:avLst/>
          </a:prstGeom>
        </p:spPr>
      </p:pic>
      <p:sp>
        <p:nvSpPr>
          <p:cNvPr id="12" name="object 12">
            <a:extLst>
              <a:ext uri="{FF2B5EF4-FFF2-40B4-BE49-F238E27FC236}">
                <a16:creationId xmlns:a16="http://schemas.microsoft.com/office/drawing/2014/main" id="{AF6AD2F7-1D84-C8ED-1AB7-E3F068D58C5D}"/>
              </a:ext>
            </a:extLst>
          </p:cNvPr>
          <p:cNvSpPr txBox="1">
            <a:spLocks/>
          </p:cNvSpPr>
          <p:nvPr/>
        </p:nvSpPr>
        <p:spPr>
          <a:xfrm>
            <a:off x="749300" y="952500"/>
            <a:ext cx="157480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25" dirty="0"/>
              <a:t>STARTER</a:t>
            </a:r>
          </a:p>
        </p:txBody>
      </p:sp>
      <p:grpSp>
        <p:nvGrpSpPr>
          <p:cNvPr id="65" name="Group 64">
            <a:extLst>
              <a:ext uri="{FF2B5EF4-FFF2-40B4-BE49-F238E27FC236}">
                <a16:creationId xmlns:a16="http://schemas.microsoft.com/office/drawing/2014/main" id="{F9DEF5B6-8870-4931-F18B-DB5ED50B3E65}"/>
              </a:ext>
            </a:extLst>
          </p:cNvPr>
          <p:cNvGrpSpPr/>
          <p:nvPr/>
        </p:nvGrpSpPr>
        <p:grpSpPr>
          <a:xfrm>
            <a:off x="5285562" y="668200"/>
            <a:ext cx="5676404" cy="1714013"/>
            <a:chOff x="5285562" y="668200"/>
            <a:chExt cx="5676404" cy="1714013"/>
          </a:xfrm>
        </p:grpSpPr>
        <p:pic>
          <p:nvPicPr>
            <p:cNvPr id="33" name="object 5">
              <a:extLst>
                <a:ext uri="{FF2B5EF4-FFF2-40B4-BE49-F238E27FC236}">
                  <a16:creationId xmlns:a16="http://schemas.microsoft.com/office/drawing/2014/main" id="{A9AD551D-B1BB-06A5-34A5-79CFA16F8584}"/>
                </a:ext>
              </a:extLst>
            </p:cNvPr>
            <p:cNvPicPr/>
            <p:nvPr/>
          </p:nvPicPr>
          <p:blipFill>
            <a:blip r:embed="rId4" cstate="screen">
              <a:extLst>
                <a:ext uri="{28A0092B-C50C-407E-A947-70E740481C1C}">
                  <a14:useLocalDpi xmlns:a14="http://schemas.microsoft.com/office/drawing/2010/main"/>
                </a:ext>
              </a:extLst>
            </a:blip>
            <a:stretch>
              <a:fillRect/>
            </a:stretch>
          </p:blipFill>
          <p:spPr>
            <a:xfrm>
              <a:off x="5405958" y="695210"/>
              <a:ext cx="5556008" cy="190003"/>
            </a:xfrm>
            <a:prstGeom prst="rect">
              <a:avLst/>
            </a:prstGeom>
          </p:spPr>
        </p:pic>
        <p:pic>
          <p:nvPicPr>
            <p:cNvPr id="34" name="object 6">
              <a:extLst>
                <a:ext uri="{FF2B5EF4-FFF2-40B4-BE49-F238E27FC236}">
                  <a16:creationId xmlns:a16="http://schemas.microsoft.com/office/drawing/2014/main" id="{A6BFE42F-B441-2A4B-970B-0EAA52AA838B}"/>
                </a:ext>
              </a:extLst>
            </p:cNvPr>
            <p:cNvPicPr/>
            <p:nvPr/>
          </p:nvPicPr>
          <p:blipFill>
            <a:blip r:embed="rId5" cstate="screen">
              <a:extLst>
                <a:ext uri="{28A0092B-C50C-407E-A947-70E740481C1C}">
                  <a14:useLocalDpi xmlns:a14="http://schemas.microsoft.com/office/drawing/2010/main"/>
                </a:ext>
              </a:extLst>
            </a:blip>
            <a:stretch>
              <a:fillRect/>
            </a:stretch>
          </p:blipFill>
          <p:spPr>
            <a:xfrm>
              <a:off x="5380558" y="2192210"/>
              <a:ext cx="5486412" cy="190003"/>
            </a:xfrm>
            <a:prstGeom prst="rect">
              <a:avLst/>
            </a:prstGeom>
          </p:spPr>
        </p:pic>
        <p:pic>
          <p:nvPicPr>
            <p:cNvPr id="35" name="object 7">
              <a:extLst>
                <a:ext uri="{FF2B5EF4-FFF2-40B4-BE49-F238E27FC236}">
                  <a16:creationId xmlns:a16="http://schemas.microsoft.com/office/drawing/2014/main" id="{BBF78134-BE63-D992-0B19-984665006723}"/>
                </a:ext>
              </a:extLst>
            </p:cNvPr>
            <p:cNvPicPr/>
            <p:nvPr/>
          </p:nvPicPr>
          <p:blipFill>
            <a:blip r:embed="rId6" cstate="screen">
              <a:extLst>
                <a:ext uri="{28A0092B-C50C-407E-A947-70E740481C1C}">
                  <a14:useLocalDpi xmlns:a14="http://schemas.microsoft.com/office/drawing/2010/main"/>
                </a:ext>
              </a:extLst>
            </a:blip>
            <a:stretch>
              <a:fillRect/>
            </a:stretch>
          </p:blipFill>
          <p:spPr>
            <a:xfrm>
              <a:off x="10771961" y="668200"/>
              <a:ext cx="190004" cy="1714013"/>
            </a:xfrm>
            <a:prstGeom prst="rect">
              <a:avLst/>
            </a:prstGeom>
          </p:spPr>
        </p:pic>
        <p:pic>
          <p:nvPicPr>
            <p:cNvPr id="36" name="object 8">
              <a:extLst>
                <a:ext uri="{FF2B5EF4-FFF2-40B4-BE49-F238E27FC236}">
                  <a16:creationId xmlns:a16="http://schemas.microsoft.com/office/drawing/2014/main" id="{C855FF0C-67B9-E6E2-7D65-DB1D9B1F0DF4}"/>
                </a:ext>
              </a:extLst>
            </p:cNvPr>
            <p:cNvPicPr/>
            <p:nvPr/>
          </p:nvPicPr>
          <p:blipFill>
            <a:blip r:embed="rId7" cstate="screen">
              <a:extLst>
                <a:ext uri="{28A0092B-C50C-407E-A947-70E740481C1C}">
                  <a14:useLocalDpi xmlns:a14="http://schemas.microsoft.com/office/drawing/2010/main"/>
                </a:ext>
              </a:extLst>
            </a:blip>
            <a:stretch>
              <a:fillRect/>
            </a:stretch>
          </p:blipFill>
          <p:spPr>
            <a:xfrm>
              <a:off x="5285562" y="668200"/>
              <a:ext cx="190004" cy="1714013"/>
            </a:xfrm>
            <a:prstGeom prst="rect">
              <a:avLst/>
            </a:prstGeom>
          </p:spPr>
        </p:pic>
      </p:grpSp>
      <p:pic>
        <p:nvPicPr>
          <p:cNvPr id="37" name="object 9">
            <a:extLst>
              <a:ext uri="{FF2B5EF4-FFF2-40B4-BE49-F238E27FC236}">
                <a16:creationId xmlns:a16="http://schemas.microsoft.com/office/drawing/2014/main" id="{CFC3B735-ACE3-8F4D-C2D8-DDBA85E65373}"/>
              </a:ext>
            </a:extLst>
          </p:cNvPr>
          <p:cNvPicPr/>
          <p:nvPr/>
        </p:nvPicPr>
        <p:blipFill>
          <a:blip r:embed="rId8" cstate="screen">
            <a:extLst>
              <a:ext uri="{28A0092B-C50C-407E-A947-70E740481C1C}">
                <a14:useLocalDpi xmlns:a14="http://schemas.microsoft.com/office/drawing/2010/main"/>
              </a:ext>
            </a:extLst>
          </a:blip>
          <a:stretch>
            <a:fillRect/>
          </a:stretch>
        </p:blipFill>
        <p:spPr>
          <a:xfrm>
            <a:off x="613833" y="2379103"/>
            <a:ext cx="2802466" cy="2108196"/>
          </a:xfrm>
          <a:prstGeom prst="rect">
            <a:avLst/>
          </a:prstGeom>
        </p:spPr>
      </p:pic>
      <p:pic>
        <p:nvPicPr>
          <p:cNvPr id="38" name="object 10">
            <a:extLst>
              <a:ext uri="{FF2B5EF4-FFF2-40B4-BE49-F238E27FC236}">
                <a16:creationId xmlns:a16="http://schemas.microsoft.com/office/drawing/2014/main" id="{BD0D609C-9DC9-7BFF-32DB-02C0C8809DF1}"/>
              </a:ext>
            </a:extLst>
          </p:cNvPr>
          <p:cNvPicPr/>
          <p:nvPr/>
        </p:nvPicPr>
        <p:blipFill>
          <a:blip r:embed="rId8" cstate="screen">
            <a:extLst>
              <a:ext uri="{28A0092B-C50C-407E-A947-70E740481C1C}">
                <a14:useLocalDpi xmlns:a14="http://schemas.microsoft.com/office/drawing/2010/main"/>
              </a:ext>
            </a:extLst>
          </a:blip>
          <a:stretch>
            <a:fillRect/>
          </a:stretch>
        </p:blipFill>
        <p:spPr>
          <a:xfrm>
            <a:off x="9783241" y="4931524"/>
            <a:ext cx="2802458" cy="2108197"/>
          </a:xfrm>
          <a:prstGeom prst="rect">
            <a:avLst/>
          </a:prstGeom>
        </p:spPr>
      </p:pic>
      <p:pic>
        <p:nvPicPr>
          <p:cNvPr id="39" name="object 11">
            <a:extLst>
              <a:ext uri="{FF2B5EF4-FFF2-40B4-BE49-F238E27FC236}">
                <a16:creationId xmlns:a16="http://schemas.microsoft.com/office/drawing/2014/main" id="{9B359700-412B-7C09-CC18-7DAF21A5BDCD}"/>
              </a:ext>
            </a:extLst>
          </p:cNvPr>
          <p:cNvPicPr/>
          <p:nvPr/>
        </p:nvPicPr>
        <p:blipFill>
          <a:blip r:embed="rId9" cstate="screen">
            <a:extLst>
              <a:ext uri="{28A0092B-C50C-407E-A947-70E740481C1C}">
                <a14:useLocalDpi xmlns:a14="http://schemas.microsoft.com/office/drawing/2010/main"/>
              </a:ext>
            </a:extLst>
          </a:blip>
          <a:stretch>
            <a:fillRect/>
          </a:stretch>
        </p:blipFill>
        <p:spPr>
          <a:xfrm>
            <a:off x="6722533" y="2984677"/>
            <a:ext cx="2802466" cy="2108193"/>
          </a:xfrm>
          <a:prstGeom prst="rect">
            <a:avLst/>
          </a:prstGeom>
        </p:spPr>
      </p:pic>
      <p:pic>
        <p:nvPicPr>
          <p:cNvPr id="40" name="object 12">
            <a:extLst>
              <a:ext uri="{FF2B5EF4-FFF2-40B4-BE49-F238E27FC236}">
                <a16:creationId xmlns:a16="http://schemas.microsoft.com/office/drawing/2014/main" id="{6C5FECD7-A0FF-68B3-205F-0475549B62B9}"/>
              </a:ext>
            </a:extLst>
          </p:cNvPr>
          <p:cNvPicPr/>
          <p:nvPr/>
        </p:nvPicPr>
        <p:blipFill>
          <a:blip r:embed="rId10" cstate="screen">
            <a:extLst>
              <a:ext uri="{28A0092B-C50C-407E-A947-70E740481C1C}">
                <a14:useLocalDpi xmlns:a14="http://schemas.microsoft.com/office/drawing/2010/main"/>
              </a:ext>
            </a:extLst>
          </a:blip>
          <a:stretch>
            <a:fillRect/>
          </a:stretch>
        </p:blipFill>
        <p:spPr>
          <a:xfrm>
            <a:off x="3670300" y="4893424"/>
            <a:ext cx="2802457" cy="2108197"/>
          </a:xfrm>
          <a:prstGeom prst="rect">
            <a:avLst/>
          </a:prstGeom>
        </p:spPr>
      </p:pic>
      <p:pic>
        <p:nvPicPr>
          <p:cNvPr id="41" name="object 13">
            <a:extLst>
              <a:ext uri="{FF2B5EF4-FFF2-40B4-BE49-F238E27FC236}">
                <a16:creationId xmlns:a16="http://schemas.microsoft.com/office/drawing/2014/main" id="{23433182-CAB3-AEA7-B755-44F597EFC67E}"/>
              </a:ext>
            </a:extLst>
          </p:cNvPr>
          <p:cNvPicPr/>
          <p:nvPr/>
        </p:nvPicPr>
        <p:blipFill>
          <a:blip r:embed="rId10" cstate="screen">
            <a:extLst>
              <a:ext uri="{28A0092B-C50C-407E-A947-70E740481C1C}">
                <a14:useLocalDpi xmlns:a14="http://schemas.microsoft.com/office/drawing/2010/main"/>
              </a:ext>
            </a:extLst>
          </a:blip>
          <a:stretch>
            <a:fillRect/>
          </a:stretch>
        </p:blipFill>
        <p:spPr>
          <a:xfrm>
            <a:off x="12843941" y="2379103"/>
            <a:ext cx="2802458" cy="2108196"/>
          </a:xfrm>
          <a:prstGeom prst="rect">
            <a:avLst/>
          </a:prstGeom>
        </p:spPr>
      </p:pic>
      <p:pic>
        <p:nvPicPr>
          <p:cNvPr id="42" name="object 14">
            <a:extLst>
              <a:ext uri="{FF2B5EF4-FFF2-40B4-BE49-F238E27FC236}">
                <a16:creationId xmlns:a16="http://schemas.microsoft.com/office/drawing/2014/main" id="{DDDBA592-32BF-56CE-EBD5-B7A0EF117AEB}"/>
              </a:ext>
            </a:extLst>
          </p:cNvPr>
          <p:cNvPicPr/>
          <p:nvPr/>
        </p:nvPicPr>
        <p:blipFill>
          <a:blip r:embed="rId11" cstate="screen">
            <a:extLst>
              <a:ext uri="{28A0092B-C50C-407E-A947-70E740481C1C}">
                <a14:useLocalDpi xmlns:a14="http://schemas.microsoft.com/office/drawing/2010/main"/>
              </a:ext>
            </a:extLst>
          </a:blip>
          <a:stretch>
            <a:fillRect/>
          </a:stretch>
        </p:blipFill>
        <p:spPr>
          <a:xfrm>
            <a:off x="762000" y="2518791"/>
            <a:ext cx="2506129" cy="1828800"/>
          </a:xfrm>
          <a:prstGeom prst="rect">
            <a:avLst/>
          </a:prstGeom>
        </p:spPr>
      </p:pic>
      <p:pic>
        <p:nvPicPr>
          <p:cNvPr id="43" name="object 15">
            <a:extLst>
              <a:ext uri="{FF2B5EF4-FFF2-40B4-BE49-F238E27FC236}">
                <a16:creationId xmlns:a16="http://schemas.microsoft.com/office/drawing/2014/main" id="{C70297B6-4D41-906E-95B1-FB22D0FB87B0}"/>
              </a:ext>
            </a:extLst>
          </p:cNvPr>
          <p:cNvPicPr/>
          <p:nvPr/>
        </p:nvPicPr>
        <p:blipFill>
          <a:blip r:embed="rId12" cstate="screen">
            <a:extLst>
              <a:ext uri="{28A0092B-C50C-407E-A947-70E740481C1C}">
                <a14:useLocalDpi xmlns:a14="http://schemas.microsoft.com/office/drawing/2010/main"/>
              </a:ext>
            </a:extLst>
          </a:blip>
          <a:stretch>
            <a:fillRect/>
          </a:stretch>
        </p:blipFill>
        <p:spPr>
          <a:xfrm>
            <a:off x="4158338" y="5033122"/>
            <a:ext cx="1826390" cy="1828799"/>
          </a:xfrm>
          <a:prstGeom prst="rect">
            <a:avLst/>
          </a:prstGeom>
        </p:spPr>
      </p:pic>
      <p:pic>
        <p:nvPicPr>
          <p:cNvPr id="44" name="object 16">
            <a:extLst>
              <a:ext uri="{FF2B5EF4-FFF2-40B4-BE49-F238E27FC236}">
                <a16:creationId xmlns:a16="http://schemas.microsoft.com/office/drawing/2014/main" id="{8CF9A515-1FD2-21B1-3902-B25A4C66D0DB}"/>
              </a:ext>
            </a:extLst>
          </p:cNvPr>
          <p:cNvPicPr/>
          <p:nvPr/>
        </p:nvPicPr>
        <p:blipFill>
          <a:blip r:embed="rId13" cstate="screen">
            <a:extLst>
              <a:ext uri="{28A0092B-C50C-407E-A947-70E740481C1C}">
                <a14:useLocalDpi xmlns:a14="http://schemas.microsoft.com/office/drawing/2010/main"/>
              </a:ext>
            </a:extLst>
          </a:blip>
          <a:stretch>
            <a:fillRect/>
          </a:stretch>
        </p:blipFill>
        <p:spPr>
          <a:xfrm>
            <a:off x="9931400" y="5033124"/>
            <a:ext cx="2506129" cy="1828800"/>
          </a:xfrm>
          <a:prstGeom prst="rect">
            <a:avLst/>
          </a:prstGeom>
        </p:spPr>
      </p:pic>
      <p:pic>
        <p:nvPicPr>
          <p:cNvPr id="45" name="object 17">
            <a:extLst>
              <a:ext uri="{FF2B5EF4-FFF2-40B4-BE49-F238E27FC236}">
                <a16:creationId xmlns:a16="http://schemas.microsoft.com/office/drawing/2014/main" id="{A1A89E87-9487-C706-A719-3D2526C4C7F7}"/>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874941" y="3124390"/>
            <a:ext cx="2506129" cy="1828787"/>
          </a:xfrm>
          <a:prstGeom prst="rect">
            <a:avLst/>
          </a:prstGeom>
        </p:spPr>
      </p:pic>
      <p:pic>
        <p:nvPicPr>
          <p:cNvPr id="46" name="object 18">
            <a:extLst>
              <a:ext uri="{FF2B5EF4-FFF2-40B4-BE49-F238E27FC236}">
                <a16:creationId xmlns:a16="http://schemas.microsoft.com/office/drawing/2014/main" id="{8FBD3E84-9EDD-21B3-147D-38DE4989F1C9}"/>
              </a:ext>
            </a:extLst>
          </p:cNvPr>
          <p:cNvPicPr/>
          <p:nvPr/>
        </p:nvPicPr>
        <p:blipFill>
          <a:blip r:embed="rId15" cstate="print"/>
          <a:stretch>
            <a:fillRect/>
          </a:stretch>
        </p:blipFill>
        <p:spPr>
          <a:xfrm>
            <a:off x="12987858" y="2518791"/>
            <a:ext cx="2506141" cy="1828800"/>
          </a:xfrm>
          <a:prstGeom prst="rect">
            <a:avLst/>
          </a:prstGeom>
        </p:spPr>
      </p:pic>
      <p:sp>
        <p:nvSpPr>
          <p:cNvPr id="52" name="object 24">
            <a:extLst>
              <a:ext uri="{FF2B5EF4-FFF2-40B4-BE49-F238E27FC236}">
                <a16:creationId xmlns:a16="http://schemas.microsoft.com/office/drawing/2014/main" id="{25B6CABB-5CB7-64BA-BB76-A8BC81AA3559}"/>
              </a:ext>
            </a:extLst>
          </p:cNvPr>
          <p:cNvSpPr txBox="1"/>
          <p:nvPr/>
        </p:nvSpPr>
        <p:spPr>
          <a:xfrm>
            <a:off x="5380570" y="763206"/>
            <a:ext cx="5486400" cy="1525905"/>
          </a:xfrm>
          <a:prstGeom prst="rect">
            <a:avLst/>
          </a:prstGeom>
          <a:solidFill>
            <a:srgbClr val="E8AB12"/>
          </a:solidFill>
        </p:spPr>
        <p:txBody>
          <a:bodyPr vert="horz" wrap="square" lIns="0" tIns="6350" rIns="0" bIns="0" rtlCol="0">
            <a:spAutoFit/>
          </a:bodyPr>
          <a:lstStyle/>
          <a:p>
            <a:pPr>
              <a:lnSpc>
                <a:spcPct val="100000"/>
              </a:lnSpc>
              <a:spcBef>
                <a:spcPts val="50"/>
              </a:spcBef>
            </a:pPr>
            <a:endParaRPr sz="2450" dirty="0">
              <a:latin typeface="Times New Roman"/>
              <a:cs typeface="Times New Roman"/>
            </a:endParaRPr>
          </a:p>
          <a:p>
            <a:pPr marL="304165" marR="675005">
              <a:lnSpc>
                <a:spcPts val="2400"/>
              </a:lnSpc>
            </a:pPr>
            <a:r>
              <a:rPr sz="2200" spc="-30" dirty="0">
                <a:solidFill>
                  <a:srgbClr val="40474F"/>
                </a:solidFill>
                <a:latin typeface="Calibri"/>
                <a:cs typeface="Calibri"/>
              </a:rPr>
              <a:t>Task:</a:t>
            </a:r>
            <a:r>
              <a:rPr sz="2200" spc="-75" dirty="0">
                <a:solidFill>
                  <a:srgbClr val="40474F"/>
                </a:solidFill>
                <a:latin typeface="Calibri"/>
                <a:cs typeface="Calibri"/>
              </a:rPr>
              <a:t> </a:t>
            </a:r>
            <a:r>
              <a:rPr sz="2200" dirty="0">
                <a:solidFill>
                  <a:srgbClr val="40474F"/>
                </a:solidFill>
                <a:latin typeface="Calibri"/>
                <a:cs typeface="Calibri"/>
              </a:rPr>
              <a:t>What</a:t>
            </a:r>
            <a:r>
              <a:rPr sz="2200" spc="-70" dirty="0">
                <a:solidFill>
                  <a:srgbClr val="40474F"/>
                </a:solidFill>
                <a:latin typeface="Calibri"/>
                <a:cs typeface="Calibri"/>
              </a:rPr>
              <a:t> </a:t>
            </a:r>
            <a:r>
              <a:rPr sz="2200" dirty="0">
                <a:solidFill>
                  <a:srgbClr val="40474F"/>
                </a:solidFill>
                <a:latin typeface="Calibri"/>
                <a:cs typeface="Calibri"/>
              </a:rPr>
              <a:t>does</a:t>
            </a:r>
            <a:r>
              <a:rPr sz="2200" spc="-70" dirty="0">
                <a:solidFill>
                  <a:srgbClr val="40474F"/>
                </a:solidFill>
                <a:latin typeface="Calibri"/>
                <a:cs typeface="Calibri"/>
              </a:rPr>
              <a:t> </a:t>
            </a:r>
            <a:r>
              <a:rPr sz="2200" dirty="0">
                <a:solidFill>
                  <a:srgbClr val="40474F"/>
                </a:solidFill>
                <a:latin typeface="Calibri"/>
                <a:cs typeface="Calibri"/>
              </a:rPr>
              <a:t>each</a:t>
            </a:r>
            <a:r>
              <a:rPr sz="2200" spc="-70" dirty="0">
                <a:solidFill>
                  <a:srgbClr val="40474F"/>
                </a:solidFill>
                <a:latin typeface="Calibri"/>
                <a:cs typeface="Calibri"/>
              </a:rPr>
              <a:t> </a:t>
            </a:r>
            <a:r>
              <a:rPr sz="2200" dirty="0">
                <a:solidFill>
                  <a:srgbClr val="40474F"/>
                </a:solidFill>
                <a:latin typeface="Calibri"/>
                <a:cs typeface="Calibri"/>
              </a:rPr>
              <a:t>poppy</a:t>
            </a:r>
            <a:r>
              <a:rPr sz="2200" spc="-70" dirty="0">
                <a:solidFill>
                  <a:srgbClr val="40474F"/>
                </a:solidFill>
                <a:latin typeface="Calibri"/>
                <a:cs typeface="Calibri"/>
              </a:rPr>
              <a:t> </a:t>
            </a:r>
            <a:r>
              <a:rPr sz="2200" spc="-10" dirty="0">
                <a:solidFill>
                  <a:srgbClr val="40474F"/>
                </a:solidFill>
                <a:latin typeface="Calibri"/>
                <a:cs typeface="Calibri"/>
              </a:rPr>
              <a:t>represent? </a:t>
            </a:r>
            <a:r>
              <a:rPr sz="2200" spc="-45" dirty="0">
                <a:solidFill>
                  <a:srgbClr val="40474F"/>
                </a:solidFill>
                <a:latin typeface="Calibri"/>
                <a:cs typeface="Calibri"/>
              </a:rPr>
              <a:t>You</a:t>
            </a:r>
            <a:r>
              <a:rPr sz="2200" spc="-75" dirty="0">
                <a:solidFill>
                  <a:srgbClr val="40474F"/>
                </a:solidFill>
                <a:latin typeface="Calibri"/>
                <a:cs typeface="Calibri"/>
              </a:rPr>
              <a:t> </a:t>
            </a:r>
            <a:r>
              <a:rPr sz="2200" dirty="0">
                <a:solidFill>
                  <a:srgbClr val="40474F"/>
                </a:solidFill>
                <a:latin typeface="Calibri"/>
                <a:cs typeface="Calibri"/>
              </a:rPr>
              <a:t>have</a:t>
            </a:r>
            <a:r>
              <a:rPr sz="2200" spc="-75" dirty="0">
                <a:solidFill>
                  <a:srgbClr val="40474F"/>
                </a:solidFill>
                <a:latin typeface="Calibri"/>
                <a:cs typeface="Calibri"/>
              </a:rPr>
              <a:t> </a:t>
            </a:r>
            <a:r>
              <a:rPr sz="2200" dirty="0">
                <a:solidFill>
                  <a:srgbClr val="40474F"/>
                </a:solidFill>
                <a:latin typeface="Calibri"/>
                <a:cs typeface="Calibri"/>
              </a:rPr>
              <a:t>1</a:t>
            </a:r>
            <a:r>
              <a:rPr sz="2200" spc="-75" dirty="0">
                <a:solidFill>
                  <a:srgbClr val="40474F"/>
                </a:solidFill>
                <a:latin typeface="Calibri"/>
                <a:cs typeface="Calibri"/>
              </a:rPr>
              <a:t> </a:t>
            </a:r>
            <a:r>
              <a:rPr sz="2200" dirty="0">
                <a:solidFill>
                  <a:srgbClr val="40474F"/>
                </a:solidFill>
                <a:latin typeface="Calibri"/>
                <a:cs typeface="Calibri"/>
              </a:rPr>
              <a:t>minute</a:t>
            </a:r>
            <a:r>
              <a:rPr sz="2200" spc="-70" dirty="0">
                <a:solidFill>
                  <a:srgbClr val="40474F"/>
                </a:solidFill>
                <a:latin typeface="Calibri"/>
                <a:cs typeface="Calibri"/>
              </a:rPr>
              <a:t> </a:t>
            </a:r>
            <a:r>
              <a:rPr sz="2200" dirty="0">
                <a:solidFill>
                  <a:srgbClr val="40474F"/>
                </a:solidFill>
                <a:latin typeface="Calibri"/>
                <a:cs typeface="Calibri"/>
              </a:rPr>
              <a:t>to</a:t>
            </a:r>
            <a:r>
              <a:rPr sz="2200" spc="-75" dirty="0">
                <a:solidFill>
                  <a:srgbClr val="40474F"/>
                </a:solidFill>
                <a:latin typeface="Calibri"/>
                <a:cs typeface="Calibri"/>
              </a:rPr>
              <a:t> </a:t>
            </a:r>
            <a:r>
              <a:rPr sz="2200" dirty="0">
                <a:solidFill>
                  <a:srgbClr val="40474F"/>
                </a:solidFill>
                <a:latin typeface="Calibri"/>
                <a:cs typeface="Calibri"/>
              </a:rPr>
              <a:t>discuss</a:t>
            </a:r>
            <a:r>
              <a:rPr sz="2200" spc="-75" dirty="0">
                <a:solidFill>
                  <a:srgbClr val="40474F"/>
                </a:solidFill>
                <a:latin typeface="Calibri"/>
                <a:cs typeface="Calibri"/>
              </a:rPr>
              <a:t> </a:t>
            </a:r>
            <a:r>
              <a:rPr sz="2200" dirty="0">
                <a:solidFill>
                  <a:srgbClr val="40474F"/>
                </a:solidFill>
                <a:latin typeface="Calibri"/>
                <a:cs typeface="Calibri"/>
              </a:rPr>
              <a:t>with</a:t>
            </a:r>
            <a:r>
              <a:rPr sz="2200" spc="-70" dirty="0">
                <a:solidFill>
                  <a:srgbClr val="40474F"/>
                </a:solidFill>
                <a:latin typeface="Calibri"/>
                <a:cs typeface="Calibri"/>
              </a:rPr>
              <a:t> </a:t>
            </a:r>
            <a:r>
              <a:rPr sz="2200" spc="-20" dirty="0">
                <a:solidFill>
                  <a:srgbClr val="40474F"/>
                </a:solidFill>
                <a:latin typeface="Calibri"/>
                <a:cs typeface="Calibri"/>
              </a:rPr>
              <a:t>your </a:t>
            </a:r>
            <a:r>
              <a:rPr sz="2200" spc="-35" dirty="0">
                <a:solidFill>
                  <a:srgbClr val="40474F"/>
                </a:solidFill>
                <a:latin typeface="Calibri"/>
                <a:cs typeface="Calibri"/>
              </a:rPr>
              <a:t>partner.</a:t>
            </a:r>
            <a:r>
              <a:rPr sz="2200" spc="-60" dirty="0">
                <a:solidFill>
                  <a:srgbClr val="40474F"/>
                </a:solidFill>
                <a:latin typeface="Calibri"/>
                <a:cs typeface="Calibri"/>
              </a:rPr>
              <a:t> </a:t>
            </a:r>
            <a:r>
              <a:rPr sz="2200" dirty="0">
                <a:solidFill>
                  <a:srgbClr val="40474F"/>
                </a:solidFill>
                <a:latin typeface="Calibri"/>
                <a:cs typeface="Calibri"/>
              </a:rPr>
              <a:t>Get</a:t>
            </a:r>
            <a:r>
              <a:rPr sz="2200" spc="-60" dirty="0">
                <a:solidFill>
                  <a:srgbClr val="40474F"/>
                </a:solidFill>
                <a:latin typeface="Calibri"/>
                <a:cs typeface="Calibri"/>
              </a:rPr>
              <a:t> </a:t>
            </a:r>
            <a:r>
              <a:rPr sz="2200" dirty="0">
                <a:solidFill>
                  <a:srgbClr val="40474F"/>
                </a:solidFill>
                <a:latin typeface="Calibri"/>
                <a:cs typeface="Calibri"/>
              </a:rPr>
              <a:t>ready</a:t>
            </a:r>
            <a:r>
              <a:rPr sz="2200" spc="-60" dirty="0">
                <a:solidFill>
                  <a:srgbClr val="40474F"/>
                </a:solidFill>
                <a:latin typeface="Calibri"/>
                <a:cs typeface="Calibri"/>
              </a:rPr>
              <a:t> </a:t>
            </a:r>
            <a:r>
              <a:rPr sz="2200" dirty="0">
                <a:solidFill>
                  <a:srgbClr val="40474F"/>
                </a:solidFill>
                <a:latin typeface="Calibri"/>
                <a:cs typeface="Calibri"/>
              </a:rPr>
              <a:t>to</a:t>
            </a:r>
            <a:r>
              <a:rPr sz="2200" spc="-60" dirty="0">
                <a:solidFill>
                  <a:srgbClr val="40474F"/>
                </a:solidFill>
                <a:latin typeface="Calibri"/>
                <a:cs typeface="Calibri"/>
              </a:rPr>
              <a:t> </a:t>
            </a:r>
            <a:r>
              <a:rPr sz="2200" spc="-10" dirty="0">
                <a:solidFill>
                  <a:srgbClr val="40474F"/>
                </a:solidFill>
                <a:latin typeface="Calibri"/>
                <a:cs typeface="Calibri"/>
              </a:rPr>
              <a:t>feedback!</a:t>
            </a:r>
            <a:endParaRPr sz="2200" dirty="0">
              <a:latin typeface="Calibri"/>
              <a:cs typeface="Calibri"/>
            </a:endParaRPr>
          </a:p>
        </p:txBody>
      </p:sp>
      <p:grpSp>
        <p:nvGrpSpPr>
          <p:cNvPr id="2" name="Group 1">
            <a:extLst>
              <a:ext uri="{FF2B5EF4-FFF2-40B4-BE49-F238E27FC236}">
                <a16:creationId xmlns:a16="http://schemas.microsoft.com/office/drawing/2014/main" id="{42897D44-B011-7403-C86A-8B812C2F325C}"/>
              </a:ext>
            </a:extLst>
          </p:cNvPr>
          <p:cNvGrpSpPr/>
          <p:nvPr/>
        </p:nvGrpSpPr>
        <p:grpSpPr>
          <a:xfrm>
            <a:off x="603175" y="4419600"/>
            <a:ext cx="2825826" cy="1891630"/>
            <a:chOff x="603175" y="4419600"/>
            <a:chExt cx="2825826" cy="1891630"/>
          </a:xfrm>
        </p:grpSpPr>
        <p:sp>
          <p:nvSpPr>
            <p:cNvPr id="47" name="object 19">
              <a:extLst>
                <a:ext uri="{FF2B5EF4-FFF2-40B4-BE49-F238E27FC236}">
                  <a16:creationId xmlns:a16="http://schemas.microsoft.com/office/drawing/2014/main" id="{39B679C6-865E-1E1E-1FB4-8D372E11C2A8}"/>
                </a:ext>
              </a:extLst>
            </p:cNvPr>
            <p:cNvSpPr txBox="1"/>
            <p:nvPr/>
          </p:nvSpPr>
          <p:spPr>
            <a:xfrm>
              <a:off x="603175" y="5067300"/>
              <a:ext cx="2825826" cy="124393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dirty="0">
                  <a:solidFill>
                    <a:srgbClr val="FFFFFF"/>
                  </a:solidFill>
                  <a:latin typeface="Calibri"/>
                  <a:cs typeface="Calibri"/>
                </a:rPr>
                <a:t>Service</a:t>
              </a:r>
              <a:r>
                <a:rPr sz="2000" b="1" spc="-65" dirty="0">
                  <a:solidFill>
                    <a:srgbClr val="FFFFFF"/>
                  </a:solidFill>
                  <a:latin typeface="Calibri"/>
                  <a:cs typeface="Calibri"/>
                </a:rPr>
                <a:t> </a:t>
              </a:r>
              <a:r>
                <a:rPr sz="2000" b="1" dirty="0">
                  <a:solidFill>
                    <a:srgbClr val="FFFFFF"/>
                  </a:solidFill>
                  <a:latin typeface="Calibri"/>
                  <a:cs typeface="Calibri"/>
                </a:rPr>
                <a:t>people</a:t>
              </a:r>
              <a:r>
                <a:rPr sz="2000" b="1" spc="-65" dirty="0">
                  <a:solidFill>
                    <a:srgbClr val="FFFFFF"/>
                  </a:solidFill>
                  <a:latin typeface="Calibri"/>
                  <a:cs typeface="Calibri"/>
                </a:rPr>
                <a:t> </a:t>
              </a:r>
              <a:r>
                <a:rPr sz="2000" b="1" spc="-25" dirty="0">
                  <a:solidFill>
                    <a:srgbClr val="FFFFFF"/>
                  </a:solidFill>
                  <a:latin typeface="Calibri"/>
                  <a:cs typeface="Calibri"/>
                </a:rPr>
                <a:t>who </a:t>
              </a:r>
              <a:r>
                <a:rPr sz="2000" b="1" dirty="0">
                  <a:solidFill>
                    <a:srgbClr val="FFFFFF"/>
                  </a:solidFill>
                  <a:latin typeface="Calibri"/>
                  <a:cs typeface="Calibri"/>
                </a:rPr>
                <a:t>sacrificed</a:t>
              </a:r>
              <a:r>
                <a:rPr sz="2000" b="1" spc="-70" dirty="0">
                  <a:solidFill>
                    <a:srgbClr val="FFFFFF"/>
                  </a:solidFill>
                  <a:latin typeface="Calibri"/>
                  <a:cs typeface="Calibri"/>
                </a:rPr>
                <a:t> </a:t>
              </a:r>
              <a:r>
                <a:rPr sz="2000" b="1" dirty="0">
                  <a:solidFill>
                    <a:srgbClr val="FFFFFF"/>
                  </a:solidFill>
                  <a:latin typeface="Calibri"/>
                  <a:cs typeface="Calibri"/>
                </a:rPr>
                <a:t>their</a:t>
              </a:r>
              <a:r>
                <a:rPr sz="2000" b="1" spc="-65" dirty="0">
                  <a:solidFill>
                    <a:srgbClr val="FFFFFF"/>
                  </a:solidFill>
                  <a:latin typeface="Calibri"/>
                  <a:cs typeface="Calibri"/>
                </a:rPr>
                <a:t> </a:t>
              </a:r>
              <a:r>
                <a:rPr sz="2000" b="1" dirty="0">
                  <a:solidFill>
                    <a:srgbClr val="FFFFFF"/>
                  </a:solidFill>
                  <a:latin typeface="Calibri"/>
                  <a:cs typeface="Calibri"/>
                </a:rPr>
                <a:t>lives</a:t>
              </a:r>
              <a:r>
                <a:rPr sz="2000" b="1" spc="-65" dirty="0">
                  <a:solidFill>
                    <a:srgbClr val="FFFFFF"/>
                  </a:solidFill>
                  <a:latin typeface="Calibri"/>
                  <a:cs typeface="Calibri"/>
                </a:rPr>
                <a:t> </a:t>
              </a:r>
              <a:r>
                <a:rPr sz="2000" b="1" spc="-25" dirty="0">
                  <a:solidFill>
                    <a:srgbClr val="FFFFFF"/>
                  </a:solidFill>
                  <a:latin typeface="Calibri"/>
                  <a:cs typeface="Calibri"/>
                </a:rPr>
                <a:t>in </a:t>
              </a:r>
              <a:r>
                <a:rPr lang="en-GB" sz="2000" b="1" dirty="0">
                  <a:solidFill>
                    <a:srgbClr val="FFFFFF"/>
                  </a:solidFill>
                  <a:latin typeface="Calibri"/>
                  <a:cs typeface="Calibri"/>
                </a:rPr>
                <a:t>World War 1 </a:t>
              </a:r>
              <a:r>
                <a:rPr sz="2000" b="1" dirty="0">
                  <a:solidFill>
                    <a:srgbClr val="FFFFFF"/>
                  </a:solidFill>
                  <a:latin typeface="Calibri"/>
                  <a:cs typeface="Calibri"/>
                </a:rPr>
                <a:t>and</a:t>
              </a:r>
              <a:r>
                <a:rPr sz="2000" b="1" spc="-50" dirty="0">
                  <a:solidFill>
                    <a:srgbClr val="FFFFFF"/>
                  </a:solidFill>
                  <a:latin typeface="Calibri"/>
                  <a:cs typeface="Calibri"/>
                </a:rPr>
                <a:t> </a:t>
              </a:r>
              <a:r>
                <a:rPr sz="2000" b="1" spc="-10" dirty="0">
                  <a:solidFill>
                    <a:srgbClr val="FFFFFF"/>
                  </a:solidFill>
                  <a:latin typeface="Calibri"/>
                  <a:cs typeface="Calibri"/>
                </a:rPr>
                <a:t>conflicts </a:t>
              </a:r>
              <a:r>
                <a:rPr sz="2000" b="1" dirty="0">
                  <a:solidFill>
                    <a:srgbClr val="FFFFFF"/>
                  </a:solidFill>
                  <a:latin typeface="Calibri"/>
                  <a:cs typeface="Calibri"/>
                </a:rPr>
                <a:t>that</a:t>
              </a:r>
              <a:r>
                <a:rPr sz="2000" b="1" spc="-60" dirty="0">
                  <a:solidFill>
                    <a:srgbClr val="FFFFFF"/>
                  </a:solidFill>
                  <a:latin typeface="Calibri"/>
                  <a:cs typeface="Calibri"/>
                </a:rPr>
                <a:t> </a:t>
              </a:r>
              <a:r>
                <a:rPr sz="2000" b="1" spc="-10" dirty="0">
                  <a:solidFill>
                    <a:srgbClr val="FFFFFF"/>
                  </a:solidFill>
                  <a:latin typeface="Calibri"/>
                  <a:cs typeface="Calibri"/>
                </a:rPr>
                <a:t>followed.</a:t>
              </a:r>
              <a:endParaRPr sz="2000" dirty="0">
                <a:latin typeface="Calibri"/>
                <a:cs typeface="Calibri"/>
              </a:endParaRPr>
            </a:p>
          </p:txBody>
        </p:sp>
        <p:grpSp>
          <p:nvGrpSpPr>
            <p:cNvPr id="70" name="Group 69">
              <a:extLst>
                <a:ext uri="{FF2B5EF4-FFF2-40B4-BE49-F238E27FC236}">
                  <a16:creationId xmlns:a16="http://schemas.microsoft.com/office/drawing/2014/main" id="{E5B9F09E-892A-FCE4-BD05-2DC74BEA18CD}"/>
                </a:ext>
              </a:extLst>
            </p:cNvPr>
            <p:cNvGrpSpPr/>
            <p:nvPr/>
          </p:nvGrpSpPr>
          <p:grpSpPr>
            <a:xfrm>
              <a:off x="1976967" y="4419600"/>
              <a:ext cx="76200" cy="609600"/>
              <a:chOff x="1976967" y="4419600"/>
              <a:chExt cx="76200" cy="609600"/>
            </a:xfrm>
          </p:grpSpPr>
          <p:sp>
            <p:nvSpPr>
              <p:cNvPr id="54" name="object 27">
                <a:extLst>
                  <a:ext uri="{FF2B5EF4-FFF2-40B4-BE49-F238E27FC236}">
                    <a16:creationId xmlns:a16="http://schemas.microsoft.com/office/drawing/2014/main" id="{D4EC010B-3311-699D-7086-4A6887453E91}"/>
                  </a:ext>
                </a:extLst>
              </p:cNvPr>
              <p:cNvSpPr/>
              <p:nvPr/>
            </p:nvSpPr>
            <p:spPr>
              <a:xfrm>
                <a:off x="2015067" y="44196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55" name="object 28">
                <a:extLst>
                  <a:ext uri="{FF2B5EF4-FFF2-40B4-BE49-F238E27FC236}">
                    <a16:creationId xmlns:a16="http://schemas.microsoft.com/office/drawing/2014/main" id="{E8FABF7B-3550-4F6E-721B-0CF27FB9A4F7}"/>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976967" y="4953000"/>
                <a:ext cx="76200" cy="76200"/>
              </a:xfrm>
              <a:prstGeom prst="rect">
                <a:avLst/>
              </a:prstGeom>
            </p:spPr>
          </p:pic>
        </p:grpSp>
      </p:grpSp>
      <p:grpSp>
        <p:nvGrpSpPr>
          <p:cNvPr id="3" name="Group 2">
            <a:extLst>
              <a:ext uri="{FF2B5EF4-FFF2-40B4-BE49-F238E27FC236}">
                <a16:creationId xmlns:a16="http://schemas.microsoft.com/office/drawing/2014/main" id="{91CA5B28-7C60-015D-0D51-B0A20783B760}"/>
              </a:ext>
            </a:extLst>
          </p:cNvPr>
          <p:cNvGrpSpPr/>
          <p:nvPr/>
        </p:nvGrpSpPr>
        <p:grpSpPr>
          <a:xfrm>
            <a:off x="3715217" y="2933700"/>
            <a:ext cx="2713355" cy="2099726"/>
            <a:chOff x="3715217" y="2933700"/>
            <a:chExt cx="2713355" cy="2099726"/>
          </a:xfrm>
        </p:grpSpPr>
        <p:sp>
          <p:nvSpPr>
            <p:cNvPr id="51" name="object 23">
              <a:extLst>
                <a:ext uri="{FF2B5EF4-FFF2-40B4-BE49-F238E27FC236}">
                  <a16:creationId xmlns:a16="http://schemas.microsoft.com/office/drawing/2014/main" id="{3127CB4F-D89F-30E0-175E-32EAD4AE306A}"/>
                </a:ext>
              </a:extLst>
            </p:cNvPr>
            <p:cNvSpPr txBox="1"/>
            <p:nvPr/>
          </p:nvSpPr>
          <p:spPr>
            <a:xfrm>
              <a:off x="3715217" y="2933700"/>
              <a:ext cx="2713355" cy="1244600"/>
            </a:xfrm>
            <a:prstGeom prst="rect">
              <a:avLst/>
            </a:prstGeom>
          </p:spPr>
          <p:txBody>
            <a:bodyPr vert="horz" wrap="square" lIns="0" tIns="12700" rIns="0" bIns="0" rtlCol="0">
              <a:spAutoFit/>
            </a:bodyPr>
            <a:lstStyle/>
            <a:p>
              <a:pPr marL="12700" marR="5080" algn="ctr">
                <a:lnSpc>
                  <a:spcPct val="100000"/>
                </a:lnSpc>
                <a:spcBef>
                  <a:spcPts val="100"/>
                </a:spcBef>
              </a:pPr>
              <a:r>
                <a:rPr sz="2000" b="1" dirty="0">
                  <a:solidFill>
                    <a:srgbClr val="FFFFFF"/>
                  </a:solidFill>
                  <a:latin typeface="Calibri"/>
                  <a:cs typeface="Calibri"/>
                </a:rPr>
                <a:t>Black,</a:t>
              </a:r>
              <a:r>
                <a:rPr sz="2000" b="1" spc="-75" dirty="0">
                  <a:solidFill>
                    <a:srgbClr val="FFFFFF"/>
                  </a:solidFill>
                  <a:latin typeface="Calibri"/>
                  <a:cs typeface="Calibri"/>
                </a:rPr>
                <a:t> </a:t>
              </a:r>
              <a:r>
                <a:rPr sz="2000" b="1" dirty="0">
                  <a:solidFill>
                    <a:srgbClr val="FFFFFF"/>
                  </a:solidFill>
                  <a:latin typeface="Calibri"/>
                  <a:cs typeface="Calibri"/>
                </a:rPr>
                <a:t>African,</a:t>
              </a:r>
              <a:r>
                <a:rPr sz="2000" b="1" spc="-70" dirty="0">
                  <a:solidFill>
                    <a:srgbClr val="FFFFFF"/>
                  </a:solidFill>
                  <a:latin typeface="Calibri"/>
                  <a:cs typeface="Calibri"/>
                </a:rPr>
                <a:t> </a:t>
              </a:r>
              <a:r>
                <a:rPr sz="2000" b="1" spc="-10" dirty="0">
                  <a:solidFill>
                    <a:srgbClr val="FFFFFF"/>
                  </a:solidFill>
                  <a:latin typeface="Calibri"/>
                  <a:cs typeface="Calibri"/>
                </a:rPr>
                <a:t>Caribbean, </a:t>
              </a:r>
              <a:r>
                <a:rPr sz="2000" b="1" dirty="0">
                  <a:solidFill>
                    <a:srgbClr val="FFFFFF"/>
                  </a:solidFill>
                  <a:latin typeface="Calibri"/>
                  <a:cs typeface="Calibri"/>
                </a:rPr>
                <a:t>Pacific</a:t>
              </a:r>
              <a:r>
                <a:rPr sz="2000" b="1" spc="-105" dirty="0">
                  <a:solidFill>
                    <a:srgbClr val="FFFFFF"/>
                  </a:solidFill>
                  <a:latin typeface="Calibri"/>
                  <a:cs typeface="Calibri"/>
                </a:rPr>
                <a:t> </a:t>
              </a:r>
              <a:r>
                <a:rPr sz="2000" b="1" dirty="0">
                  <a:solidFill>
                    <a:srgbClr val="FFFFFF"/>
                  </a:solidFill>
                  <a:latin typeface="Calibri"/>
                  <a:cs typeface="Calibri"/>
                </a:rPr>
                <a:t>Islanders</a:t>
              </a:r>
              <a:r>
                <a:rPr sz="2000" b="1" spc="-100" dirty="0">
                  <a:solidFill>
                    <a:srgbClr val="FFFFFF"/>
                  </a:solidFill>
                  <a:latin typeface="Calibri"/>
                  <a:cs typeface="Calibri"/>
                </a:rPr>
                <a:t> </a:t>
              </a:r>
              <a:r>
                <a:rPr sz="2000" b="1" spc="-25" dirty="0">
                  <a:solidFill>
                    <a:srgbClr val="FFFFFF"/>
                  </a:solidFill>
                  <a:latin typeface="Calibri"/>
                  <a:cs typeface="Calibri"/>
                </a:rPr>
                <a:t>and </a:t>
              </a:r>
              <a:r>
                <a:rPr sz="2000" b="1" spc="-10" dirty="0">
                  <a:solidFill>
                    <a:srgbClr val="FFFFFF"/>
                  </a:solidFill>
                  <a:latin typeface="Calibri"/>
                  <a:cs typeface="Calibri"/>
                </a:rPr>
                <a:t>Indigenous</a:t>
              </a:r>
              <a:r>
                <a:rPr sz="2000" b="1" spc="-45" dirty="0">
                  <a:solidFill>
                    <a:srgbClr val="FFFFFF"/>
                  </a:solidFill>
                  <a:latin typeface="Calibri"/>
                  <a:cs typeface="Calibri"/>
                </a:rPr>
                <a:t> </a:t>
              </a:r>
              <a:r>
                <a:rPr sz="2000" b="1" spc="-10" dirty="0">
                  <a:solidFill>
                    <a:srgbClr val="FFFFFF"/>
                  </a:solidFill>
                  <a:latin typeface="Calibri"/>
                  <a:cs typeface="Calibri"/>
                </a:rPr>
                <a:t>community </a:t>
              </a:r>
              <a:r>
                <a:rPr sz="2000" b="1" dirty="0">
                  <a:solidFill>
                    <a:srgbClr val="FFFFFF"/>
                  </a:solidFill>
                  <a:latin typeface="Calibri"/>
                  <a:cs typeface="Calibri"/>
                </a:rPr>
                <a:t>service</a:t>
              </a:r>
              <a:r>
                <a:rPr sz="2000" b="1" spc="-65" dirty="0">
                  <a:solidFill>
                    <a:srgbClr val="FFFFFF"/>
                  </a:solidFill>
                  <a:latin typeface="Calibri"/>
                  <a:cs typeface="Calibri"/>
                </a:rPr>
                <a:t> </a:t>
              </a:r>
              <a:r>
                <a:rPr sz="2000" b="1" spc="-10" dirty="0">
                  <a:solidFill>
                    <a:srgbClr val="FFFFFF"/>
                  </a:solidFill>
                  <a:latin typeface="Calibri"/>
                  <a:cs typeface="Calibri"/>
                </a:rPr>
                <a:t>people.</a:t>
              </a:r>
              <a:endParaRPr sz="2000" dirty="0">
                <a:latin typeface="Calibri"/>
                <a:cs typeface="Calibri"/>
              </a:endParaRPr>
            </a:p>
          </p:txBody>
        </p:sp>
        <p:grpSp>
          <p:nvGrpSpPr>
            <p:cNvPr id="69" name="Group 68">
              <a:extLst>
                <a:ext uri="{FF2B5EF4-FFF2-40B4-BE49-F238E27FC236}">
                  <a16:creationId xmlns:a16="http://schemas.microsoft.com/office/drawing/2014/main" id="{0E120FB1-32DE-7592-3C17-847DA8981017}"/>
                </a:ext>
              </a:extLst>
            </p:cNvPr>
            <p:cNvGrpSpPr/>
            <p:nvPr/>
          </p:nvGrpSpPr>
          <p:grpSpPr>
            <a:xfrm>
              <a:off x="5033432" y="4326670"/>
              <a:ext cx="76200" cy="706756"/>
              <a:chOff x="5033432" y="4326670"/>
              <a:chExt cx="76200" cy="706756"/>
            </a:xfrm>
          </p:grpSpPr>
          <p:sp>
            <p:nvSpPr>
              <p:cNvPr id="56" name="object 29">
                <a:extLst>
                  <a:ext uri="{FF2B5EF4-FFF2-40B4-BE49-F238E27FC236}">
                    <a16:creationId xmlns:a16="http://schemas.microsoft.com/office/drawing/2014/main" id="{E5171975-86CF-3D7F-97B4-F8CEAD1F710E}"/>
                  </a:ext>
                </a:extLst>
              </p:cNvPr>
              <p:cNvSpPr/>
              <p:nvPr/>
            </p:nvSpPr>
            <p:spPr>
              <a:xfrm>
                <a:off x="5071532" y="4364771"/>
                <a:ext cx="0" cy="668655"/>
              </a:xfrm>
              <a:custGeom>
                <a:avLst/>
                <a:gdLst/>
                <a:ahLst/>
                <a:cxnLst/>
                <a:rect l="l" t="t" r="r" b="b"/>
                <a:pathLst>
                  <a:path h="668654">
                    <a:moveTo>
                      <a:pt x="0" y="668350"/>
                    </a:moveTo>
                    <a:lnTo>
                      <a:pt x="0" y="0"/>
                    </a:lnTo>
                  </a:path>
                </a:pathLst>
              </a:custGeom>
              <a:ln w="19050">
                <a:solidFill>
                  <a:srgbClr val="FFFFFF"/>
                </a:solidFill>
              </a:ln>
            </p:spPr>
            <p:txBody>
              <a:bodyPr wrap="square" lIns="0" tIns="0" rIns="0" bIns="0" rtlCol="0"/>
              <a:lstStyle/>
              <a:p>
                <a:endParaRPr/>
              </a:p>
            </p:txBody>
          </p:sp>
          <p:pic>
            <p:nvPicPr>
              <p:cNvPr id="57" name="object 30">
                <a:extLst>
                  <a:ext uri="{FF2B5EF4-FFF2-40B4-BE49-F238E27FC236}">
                    <a16:creationId xmlns:a16="http://schemas.microsoft.com/office/drawing/2014/main" id="{352E4872-3F9F-E10F-E56B-95C61BAFA1A2}"/>
                  </a:ext>
                </a:extLst>
              </p:cNvPr>
              <p:cNvPicPr/>
              <p:nvPr/>
            </p:nvPicPr>
            <p:blipFill>
              <a:blip r:embed="rId16" cstate="screen">
                <a:extLst>
                  <a:ext uri="{28A0092B-C50C-407E-A947-70E740481C1C}">
                    <a14:useLocalDpi xmlns:a14="http://schemas.microsoft.com/office/drawing/2010/main"/>
                  </a:ext>
                </a:extLst>
              </a:blip>
              <a:stretch>
                <a:fillRect/>
              </a:stretch>
            </p:blipFill>
            <p:spPr>
              <a:xfrm>
                <a:off x="5033432" y="4326670"/>
                <a:ext cx="76200" cy="76200"/>
              </a:xfrm>
              <a:prstGeom prst="rect">
                <a:avLst/>
              </a:prstGeom>
            </p:spPr>
          </p:pic>
        </p:grpSp>
      </p:grpSp>
      <p:grpSp>
        <p:nvGrpSpPr>
          <p:cNvPr id="5" name="Group 4">
            <a:extLst>
              <a:ext uri="{FF2B5EF4-FFF2-40B4-BE49-F238E27FC236}">
                <a16:creationId xmlns:a16="http://schemas.microsoft.com/office/drawing/2014/main" id="{F4D07CC3-60A5-81F1-CCEB-0D2558EE1AA0}"/>
              </a:ext>
            </a:extLst>
          </p:cNvPr>
          <p:cNvGrpSpPr/>
          <p:nvPr/>
        </p:nvGrpSpPr>
        <p:grpSpPr>
          <a:xfrm>
            <a:off x="10132859" y="4152900"/>
            <a:ext cx="2103120" cy="880463"/>
            <a:chOff x="10132859" y="4152900"/>
            <a:chExt cx="2103120" cy="880463"/>
          </a:xfrm>
        </p:grpSpPr>
        <p:sp>
          <p:nvSpPr>
            <p:cNvPr id="49" name="object 21">
              <a:extLst>
                <a:ext uri="{FF2B5EF4-FFF2-40B4-BE49-F238E27FC236}">
                  <a16:creationId xmlns:a16="http://schemas.microsoft.com/office/drawing/2014/main" id="{DEA664B8-53A9-93F2-7A4F-BFACC53720E2}"/>
                </a:ext>
              </a:extLst>
            </p:cNvPr>
            <p:cNvSpPr txBox="1"/>
            <p:nvPr/>
          </p:nvSpPr>
          <p:spPr>
            <a:xfrm>
              <a:off x="10132859" y="4152900"/>
              <a:ext cx="2103120" cy="33020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FFFFFF"/>
                  </a:solidFill>
                  <a:latin typeface="Calibri"/>
                  <a:cs typeface="Calibri"/>
                </a:rPr>
                <a:t>Peace</a:t>
              </a:r>
              <a:r>
                <a:rPr sz="2000" b="1" spc="-90" dirty="0">
                  <a:solidFill>
                    <a:srgbClr val="FFFFFF"/>
                  </a:solidFill>
                  <a:latin typeface="Calibri"/>
                  <a:cs typeface="Calibri"/>
                </a:rPr>
                <a:t> </a:t>
              </a:r>
              <a:r>
                <a:rPr sz="2000" b="1" dirty="0">
                  <a:solidFill>
                    <a:srgbClr val="FFFFFF"/>
                  </a:solidFill>
                  <a:latin typeface="Calibri"/>
                  <a:cs typeface="Calibri"/>
                </a:rPr>
                <a:t>from</a:t>
              </a:r>
              <a:r>
                <a:rPr sz="2000" b="1" spc="-90" dirty="0">
                  <a:solidFill>
                    <a:srgbClr val="FFFFFF"/>
                  </a:solidFill>
                  <a:latin typeface="Calibri"/>
                  <a:cs typeface="Calibri"/>
                </a:rPr>
                <a:t> </a:t>
              </a:r>
              <a:r>
                <a:rPr sz="2000" b="1" spc="-10" dirty="0">
                  <a:solidFill>
                    <a:srgbClr val="FFFFFF"/>
                  </a:solidFill>
                  <a:latin typeface="Calibri"/>
                  <a:cs typeface="Calibri"/>
                </a:rPr>
                <a:t>conflict.</a:t>
              </a:r>
              <a:endParaRPr sz="2000" dirty="0">
                <a:latin typeface="Calibri"/>
                <a:cs typeface="Calibri"/>
              </a:endParaRPr>
            </a:p>
          </p:txBody>
        </p:sp>
        <p:grpSp>
          <p:nvGrpSpPr>
            <p:cNvPr id="67" name="Group 66">
              <a:extLst>
                <a:ext uri="{FF2B5EF4-FFF2-40B4-BE49-F238E27FC236}">
                  <a16:creationId xmlns:a16="http://schemas.microsoft.com/office/drawing/2014/main" id="{9EFF92B9-65F0-B288-962A-6174077E683B}"/>
                </a:ext>
              </a:extLst>
            </p:cNvPr>
            <p:cNvGrpSpPr/>
            <p:nvPr/>
          </p:nvGrpSpPr>
          <p:grpSpPr>
            <a:xfrm>
              <a:off x="11222565" y="4632671"/>
              <a:ext cx="76200" cy="400692"/>
              <a:chOff x="11222565" y="4632671"/>
              <a:chExt cx="76200" cy="400692"/>
            </a:xfrm>
          </p:grpSpPr>
          <p:sp>
            <p:nvSpPr>
              <p:cNvPr id="58" name="object 31">
                <a:extLst>
                  <a:ext uri="{FF2B5EF4-FFF2-40B4-BE49-F238E27FC236}">
                    <a16:creationId xmlns:a16="http://schemas.microsoft.com/office/drawing/2014/main" id="{078E21B9-78C8-3B1A-F679-415891AB1FFD}"/>
                  </a:ext>
                </a:extLst>
              </p:cNvPr>
              <p:cNvSpPr/>
              <p:nvPr/>
            </p:nvSpPr>
            <p:spPr>
              <a:xfrm>
                <a:off x="11260665" y="4670778"/>
                <a:ext cx="0" cy="362585"/>
              </a:xfrm>
              <a:custGeom>
                <a:avLst/>
                <a:gdLst/>
                <a:ahLst/>
                <a:cxnLst/>
                <a:rect l="l" t="t" r="r" b="b"/>
                <a:pathLst>
                  <a:path h="362585">
                    <a:moveTo>
                      <a:pt x="0" y="362343"/>
                    </a:moveTo>
                    <a:lnTo>
                      <a:pt x="0" y="0"/>
                    </a:lnTo>
                  </a:path>
                </a:pathLst>
              </a:custGeom>
              <a:ln w="19050">
                <a:solidFill>
                  <a:srgbClr val="FFFFFF"/>
                </a:solidFill>
              </a:ln>
            </p:spPr>
            <p:txBody>
              <a:bodyPr wrap="square" lIns="0" tIns="0" rIns="0" bIns="0" rtlCol="0"/>
              <a:lstStyle/>
              <a:p>
                <a:endParaRPr/>
              </a:p>
            </p:txBody>
          </p:sp>
          <p:pic>
            <p:nvPicPr>
              <p:cNvPr id="59" name="object 32">
                <a:extLst>
                  <a:ext uri="{FF2B5EF4-FFF2-40B4-BE49-F238E27FC236}">
                    <a16:creationId xmlns:a16="http://schemas.microsoft.com/office/drawing/2014/main" id="{5D662539-0961-1170-DB94-8CE8CCCFB356}"/>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1222565" y="4632671"/>
                <a:ext cx="76200" cy="76200"/>
              </a:xfrm>
              <a:prstGeom prst="rect">
                <a:avLst/>
              </a:prstGeom>
            </p:spPr>
          </p:pic>
        </p:grpSp>
      </p:grpSp>
      <p:grpSp>
        <p:nvGrpSpPr>
          <p:cNvPr id="4" name="Group 3">
            <a:extLst>
              <a:ext uri="{FF2B5EF4-FFF2-40B4-BE49-F238E27FC236}">
                <a16:creationId xmlns:a16="http://schemas.microsoft.com/office/drawing/2014/main" id="{CFDB0D5F-F98A-5403-D497-0BB16C4D5362}"/>
              </a:ext>
            </a:extLst>
          </p:cNvPr>
          <p:cNvGrpSpPr/>
          <p:nvPr/>
        </p:nvGrpSpPr>
        <p:grpSpPr>
          <a:xfrm>
            <a:off x="7216439" y="5025170"/>
            <a:ext cx="2129155" cy="1896330"/>
            <a:chOff x="7216439" y="5025170"/>
            <a:chExt cx="2129155" cy="1896330"/>
          </a:xfrm>
        </p:grpSpPr>
        <p:sp>
          <p:nvSpPr>
            <p:cNvPr id="48" name="object 20">
              <a:extLst>
                <a:ext uri="{FF2B5EF4-FFF2-40B4-BE49-F238E27FC236}">
                  <a16:creationId xmlns:a16="http://schemas.microsoft.com/office/drawing/2014/main" id="{026567A7-22E7-D7FE-D309-E59CF0BA9303}"/>
                </a:ext>
              </a:extLst>
            </p:cNvPr>
            <p:cNvSpPr txBox="1"/>
            <p:nvPr/>
          </p:nvSpPr>
          <p:spPr>
            <a:xfrm>
              <a:off x="7216439" y="6286500"/>
              <a:ext cx="2129155" cy="635000"/>
            </a:xfrm>
            <a:prstGeom prst="rect">
              <a:avLst/>
            </a:prstGeom>
          </p:spPr>
          <p:txBody>
            <a:bodyPr vert="horz" wrap="square" lIns="0" tIns="12700" rIns="0" bIns="0" rtlCol="0">
              <a:spAutoFit/>
            </a:bodyPr>
            <a:lstStyle/>
            <a:p>
              <a:pPr marL="12700" marR="5080" indent="90170">
                <a:lnSpc>
                  <a:spcPct val="100000"/>
                </a:lnSpc>
                <a:spcBef>
                  <a:spcPts val="100"/>
                </a:spcBef>
              </a:pPr>
              <a:r>
                <a:rPr sz="2000" b="1" dirty="0">
                  <a:solidFill>
                    <a:srgbClr val="FFFFFF"/>
                  </a:solidFill>
                  <a:latin typeface="Calibri"/>
                  <a:cs typeface="Calibri"/>
                </a:rPr>
                <a:t>Animals</a:t>
              </a:r>
              <a:r>
                <a:rPr sz="2000" b="1" spc="-65" dirty="0">
                  <a:solidFill>
                    <a:srgbClr val="FFFFFF"/>
                  </a:solidFill>
                  <a:latin typeface="Calibri"/>
                  <a:cs typeface="Calibri"/>
                </a:rPr>
                <a:t> </a:t>
              </a:r>
              <a:r>
                <a:rPr sz="2000" b="1" dirty="0">
                  <a:solidFill>
                    <a:srgbClr val="FFFFFF"/>
                  </a:solidFill>
                  <a:latin typeface="Calibri"/>
                  <a:cs typeface="Calibri"/>
                </a:rPr>
                <a:t>who</a:t>
              </a:r>
              <a:r>
                <a:rPr sz="2000" b="1" spc="-60" dirty="0">
                  <a:solidFill>
                    <a:srgbClr val="FFFFFF"/>
                  </a:solidFill>
                  <a:latin typeface="Calibri"/>
                  <a:cs typeface="Calibri"/>
                </a:rPr>
                <a:t> </a:t>
              </a:r>
              <a:r>
                <a:rPr sz="2000" b="1" spc="-20" dirty="0">
                  <a:solidFill>
                    <a:srgbClr val="FFFFFF"/>
                  </a:solidFill>
                  <a:latin typeface="Calibri"/>
                  <a:cs typeface="Calibri"/>
                </a:rPr>
                <a:t>have </a:t>
              </a:r>
              <a:r>
                <a:rPr sz="2000" b="1" dirty="0">
                  <a:solidFill>
                    <a:srgbClr val="FFFFFF"/>
                  </a:solidFill>
                  <a:latin typeface="Calibri"/>
                  <a:cs typeface="Calibri"/>
                </a:rPr>
                <a:t>been</a:t>
              </a:r>
              <a:r>
                <a:rPr sz="2000" b="1" spc="-55" dirty="0">
                  <a:solidFill>
                    <a:srgbClr val="FFFFFF"/>
                  </a:solidFill>
                  <a:latin typeface="Calibri"/>
                  <a:cs typeface="Calibri"/>
                </a:rPr>
                <a:t> </a:t>
              </a:r>
              <a:r>
                <a:rPr sz="2000" b="1" dirty="0">
                  <a:solidFill>
                    <a:srgbClr val="FFFFFF"/>
                  </a:solidFill>
                  <a:latin typeface="Calibri"/>
                  <a:cs typeface="Calibri"/>
                </a:rPr>
                <a:t>victims</a:t>
              </a:r>
              <a:r>
                <a:rPr sz="2000" b="1" spc="-55" dirty="0">
                  <a:solidFill>
                    <a:srgbClr val="FFFFFF"/>
                  </a:solidFill>
                  <a:latin typeface="Calibri"/>
                  <a:cs typeface="Calibri"/>
                </a:rPr>
                <a:t> </a:t>
              </a:r>
              <a:r>
                <a:rPr sz="2000" b="1" dirty="0">
                  <a:solidFill>
                    <a:srgbClr val="FFFFFF"/>
                  </a:solidFill>
                  <a:latin typeface="Calibri"/>
                  <a:cs typeface="Calibri"/>
                </a:rPr>
                <a:t>of</a:t>
              </a:r>
              <a:r>
                <a:rPr sz="2000" b="1" spc="-55" dirty="0">
                  <a:solidFill>
                    <a:srgbClr val="FFFFFF"/>
                  </a:solidFill>
                  <a:latin typeface="Calibri"/>
                  <a:cs typeface="Calibri"/>
                </a:rPr>
                <a:t> </a:t>
              </a:r>
              <a:r>
                <a:rPr sz="2000" b="1" spc="-45" dirty="0">
                  <a:solidFill>
                    <a:srgbClr val="FFFFFF"/>
                  </a:solidFill>
                  <a:latin typeface="Calibri"/>
                  <a:cs typeface="Calibri"/>
                </a:rPr>
                <a:t>war.</a:t>
              </a:r>
              <a:endParaRPr sz="2000">
                <a:latin typeface="Calibri"/>
                <a:cs typeface="Calibri"/>
              </a:endParaRPr>
            </a:p>
          </p:txBody>
        </p:sp>
        <p:grpSp>
          <p:nvGrpSpPr>
            <p:cNvPr id="68" name="Group 67">
              <a:extLst>
                <a:ext uri="{FF2B5EF4-FFF2-40B4-BE49-F238E27FC236}">
                  <a16:creationId xmlns:a16="http://schemas.microsoft.com/office/drawing/2014/main" id="{3CC9ADD1-F0A8-5722-626A-DF32C8701FB8}"/>
                </a:ext>
              </a:extLst>
            </p:cNvPr>
            <p:cNvGrpSpPr/>
            <p:nvPr/>
          </p:nvGrpSpPr>
          <p:grpSpPr>
            <a:xfrm>
              <a:off x="8085667" y="5025170"/>
              <a:ext cx="76200" cy="1227151"/>
              <a:chOff x="8085667" y="5025170"/>
              <a:chExt cx="76200" cy="1227151"/>
            </a:xfrm>
          </p:grpSpPr>
          <p:sp>
            <p:nvSpPr>
              <p:cNvPr id="60" name="object 33">
                <a:extLst>
                  <a:ext uri="{FF2B5EF4-FFF2-40B4-BE49-F238E27FC236}">
                    <a16:creationId xmlns:a16="http://schemas.microsoft.com/office/drawing/2014/main" id="{79E52948-14C8-8803-5B42-43EFEE48E99F}"/>
                  </a:ext>
                </a:extLst>
              </p:cNvPr>
              <p:cNvSpPr/>
              <p:nvPr/>
            </p:nvSpPr>
            <p:spPr>
              <a:xfrm>
                <a:off x="8123767" y="5025170"/>
                <a:ext cx="0" cy="1189355"/>
              </a:xfrm>
              <a:custGeom>
                <a:avLst/>
                <a:gdLst/>
                <a:ahLst/>
                <a:cxnLst/>
                <a:rect l="l" t="t" r="r" b="b"/>
                <a:pathLst>
                  <a:path h="1189354">
                    <a:moveTo>
                      <a:pt x="0" y="0"/>
                    </a:moveTo>
                    <a:lnTo>
                      <a:pt x="0" y="1189050"/>
                    </a:lnTo>
                  </a:path>
                </a:pathLst>
              </a:custGeom>
              <a:ln w="19050">
                <a:solidFill>
                  <a:srgbClr val="FFFFFF"/>
                </a:solidFill>
              </a:ln>
            </p:spPr>
            <p:txBody>
              <a:bodyPr wrap="square" lIns="0" tIns="0" rIns="0" bIns="0" rtlCol="0"/>
              <a:lstStyle/>
              <a:p>
                <a:endParaRPr/>
              </a:p>
            </p:txBody>
          </p:sp>
          <p:pic>
            <p:nvPicPr>
              <p:cNvPr id="61" name="object 34">
                <a:extLst>
                  <a:ext uri="{FF2B5EF4-FFF2-40B4-BE49-F238E27FC236}">
                    <a16:creationId xmlns:a16="http://schemas.microsoft.com/office/drawing/2014/main" id="{5143A216-DD88-EECE-14BA-F9F723D15FAE}"/>
                  </a:ext>
                </a:extLst>
              </p:cNvPr>
              <p:cNvPicPr/>
              <p:nvPr/>
            </p:nvPicPr>
            <p:blipFill>
              <a:blip r:embed="rId16" cstate="screen">
                <a:extLst>
                  <a:ext uri="{28A0092B-C50C-407E-A947-70E740481C1C}">
                    <a14:useLocalDpi xmlns:a14="http://schemas.microsoft.com/office/drawing/2010/main"/>
                  </a:ext>
                </a:extLst>
              </a:blip>
              <a:stretch>
                <a:fillRect/>
              </a:stretch>
            </p:blipFill>
            <p:spPr>
              <a:xfrm>
                <a:off x="8085667" y="6176121"/>
                <a:ext cx="76200" cy="76200"/>
              </a:xfrm>
              <a:prstGeom prst="rect">
                <a:avLst/>
              </a:prstGeom>
            </p:spPr>
          </p:pic>
        </p:grpSp>
      </p:grpSp>
      <p:grpSp>
        <p:nvGrpSpPr>
          <p:cNvPr id="6" name="Group 5">
            <a:extLst>
              <a:ext uri="{FF2B5EF4-FFF2-40B4-BE49-F238E27FC236}">
                <a16:creationId xmlns:a16="http://schemas.microsoft.com/office/drawing/2014/main" id="{F4BA987E-EB50-4743-83DC-AB8E8CA48C43}"/>
              </a:ext>
            </a:extLst>
          </p:cNvPr>
          <p:cNvGrpSpPr/>
          <p:nvPr/>
        </p:nvGrpSpPr>
        <p:grpSpPr>
          <a:xfrm>
            <a:off x="13335103" y="4419600"/>
            <a:ext cx="1813560" cy="1892300"/>
            <a:chOff x="13335103" y="4419600"/>
            <a:chExt cx="1813560" cy="1892300"/>
          </a:xfrm>
        </p:grpSpPr>
        <p:sp>
          <p:nvSpPr>
            <p:cNvPr id="50" name="object 22">
              <a:extLst>
                <a:ext uri="{FF2B5EF4-FFF2-40B4-BE49-F238E27FC236}">
                  <a16:creationId xmlns:a16="http://schemas.microsoft.com/office/drawing/2014/main" id="{5CCA1A28-FDE4-E786-05FF-D5159BC7531C}"/>
                </a:ext>
              </a:extLst>
            </p:cNvPr>
            <p:cNvSpPr txBox="1"/>
            <p:nvPr/>
          </p:nvSpPr>
          <p:spPr>
            <a:xfrm>
              <a:off x="13335103" y="5676900"/>
              <a:ext cx="1813560" cy="635000"/>
            </a:xfrm>
            <a:prstGeom prst="rect">
              <a:avLst/>
            </a:prstGeom>
          </p:spPr>
          <p:txBody>
            <a:bodyPr vert="horz" wrap="square" lIns="0" tIns="12700" rIns="0" bIns="0" rtlCol="0">
              <a:spAutoFit/>
            </a:bodyPr>
            <a:lstStyle/>
            <a:p>
              <a:pPr marL="25400" marR="5080" indent="-13335">
                <a:lnSpc>
                  <a:spcPct val="100000"/>
                </a:lnSpc>
                <a:spcBef>
                  <a:spcPts val="100"/>
                </a:spcBef>
              </a:pPr>
              <a:r>
                <a:rPr sz="2000" b="1" dirty="0">
                  <a:solidFill>
                    <a:srgbClr val="FFFFFF"/>
                  </a:solidFill>
                  <a:latin typeface="Calibri"/>
                  <a:cs typeface="Calibri"/>
                </a:rPr>
                <a:t>Indian</a:t>
              </a:r>
              <a:r>
                <a:rPr sz="2000" b="1" spc="-80" dirty="0">
                  <a:solidFill>
                    <a:srgbClr val="FFFFFF"/>
                  </a:solidFill>
                  <a:latin typeface="Calibri"/>
                  <a:cs typeface="Calibri"/>
                </a:rPr>
                <a:t> </a:t>
              </a:r>
              <a:r>
                <a:rPr sz="2000" b="1" dirty="0">
                  <a:solidFill>
                    <a:srgbClr val="FFFFFF"/>
                  </a:solidFill>
                  <a:latin typeface="Calibri"/>
                  <a:cs typeface="Calibri"/>
                </a:rPr>
                <a:t>soldiers</a:t>
              </a:r>
              <a:r>
                <a:rPr sz="2000" b="1" spc="-75" dirty="0">
                  <a:solidFill>
                    <a:srgbClr val="FFFFFF"/>
                  </a:solidFill>
                  <a:latin typeface="Calibri"/>
                  <a:cs typeface="Calibri"/>
                </a:rPr>
                <a:t> </a:t>
              </a:r>
              <a:r>
                <a:rPr sz="2000" b="1" spc="-25" dirty="0">
                  <a:solidFill>
                    <a:srgbClr val="FFFFFF"/>
                  </a:solidFill>
                  <a:latin typeface="Calibri"/>
                  <a:cs typeface="Calibri"/>
                </a:rPr>
                <a:t>in </a:t>
              </a:r>
              <a:r>
                <a:rPr sz="2000" b="1" dirty="0">
                  <a:solidFill>
                    <a:srgbClr val="FFFFFF"/>
                  </a:solidFill>
                  <a:latin typeface="Calibri"/>
                  <a:cs typeface="Calibri"/>
                </a:rPr>
                <a:t>the</a:t>
              </a:r>
              <a:r>
                <a:rPr sz="2000" b="1" spc="-65" dirty="0">
                  <a:solidFill>
                    <a:srgbClr val="FFFFFF"/>
                  </a:solidFill>
                  <a:latin typeface="Calibri"/>
                  <a:cs typeface="Calibri"/>
                </a:rPr>
                <a:t> </a:t>
              </a:r>
              <a:r>
                <a:rPr sz="2000" b="1" dirty="0">
                  <a:solidFill>
                    <a:srgbClr val="FFFFFF"/>
                  </a:solidFill>
                  <a:latin typeface="Calibri"/>
                  <a:cs typeface="Calibri"/>
                </a:rPr>
                <a:t>British</a:t>
              </a:r>
              <a:r>
                <a:rPr sz="2000" b="1" spc="-60" dirty="0">
                  <a:solidFill>
                    <a:srgbClr val="FFFFFF"/>
                  </a:solidFill>
                  <a:latin typeface="Calibri"/>
                  <a:cs typeface="Calibri"/>
                </a:rPr>
                <a:t> </a:t>
              </a:r>
              <a:r>
                <a:rPr sz="2000" b="1" spc="-10" dirty="0">
                  <a:solidFill>
                    <a:srgbClr val="FFFFFF"/>
                  </a:solidFill>
                  <a:latin typeface="Calibri"/>
                  <a:cs typeface="Calibri"/>
                </a:rPr>
                <a:t>Army.</a:t>
              </a:r>
              <a:endParaRPr sz="2000">
                <a:latin typeface="Calibri"/>
                <a:cs typeface="Calibri"/>
              </a:endParaRPr>
            </a:p>
          </p:txBody>
        </p:sp>
        <p:grpSp>
          <p:nvGrpSpPr>
            <p:cNvPr id="66" name="Group 65">
              <a:extLst>
                <a:ext uri="{FF2B5EF4-FFF2-40B4-BE49-F238E27FC236}">
                  <a16:creationId xmlns:a16="http://schemas.microsoft.com/office/drawing/2014/main" id="{8EDB4A80-8AFD-D6D5-84E2-14DF59770444}"/>
                </a:ext>
              </a:extLst>
            </p:cNvPr>
            <p:cNvGrpSpPr/>
            <p:nvPr/>
          </p:nvGrpSpPr>
          <p:grpSpPr>
            <a:xfrm>
              <a:off x="14202834" y="4419600"/>
              <a:ext cx="76200" cy="1227151"/>
              <a:chOff x="14202834" y="4419600"/>
              <a:chExt cx="76200" cy="1227151"/>
            </a:xfrm>
          </p:grpSpPr>
          <p:sp>
            <p:nvSpPr>
              <p:cNvPr id="62" name="object 35">
                <a:extLst>
                  <a:ext uri="{FF2B5EF4-FFF2-40B4-BE49-F238E27FC236}">
                    <a16:creationId xmlns:a16="http://schemas.microsoft.com/office/drawing/2014/main" id="{9D21C57E-2F73-3B35-C8D8-C4153234F371}"/>
                  </a:ext>
                </a:extLst>
              </p:cNvPr>
              <p:cNvSpPr/>
              <p:nvPr/>
            </p:nvSpPr>
            <p:spPr>
              <a:xfrm>
                <a:off x="14240934" y="4419600"/>
                <a:ext cx="0" cy="1189355"/>
              </a:xfrm>
              <a:custGeom>
                <a:avLst/>
                <a:gdLst/>
                <a:ahLst/>
                <a:cxnLst/>
                <a:rect l="l" t="t" r="r" b="b"/>
                <a:pathLst>
                  <a:path h="1189354">
                    <a:moveTo>
                      <a:pt x="0" y="0"/>
                    </a:moveTo>
                    <a:lnTo>
                      <a:pt x="0" y="1189050"/>
                    </a:lnTo>
                  </a:path>
                </a:pathLst>
              </a:custGeom>
              <a:ln w="19050">
                <a:solidFill>
                  <a:srgbClr val="FFFFFF"/>
                </a:solidFill>
              </a:ln>
            </p:spPr>
            <p:txBody>
              <a:bodyPr wrap="square" lIns="0" tIns="0" rIns="0" bIns="0" rtlCol="0"/>
              <a:lstStyle/>
              <a:p>
                <a:endParaRPr/>
              </a:p>
            </p:txBody>
          </p:sp>
          <p:pic>
            <p:nvPicPr>
              <p:cNvPr id="63" name="object 36">
                <a:extLst>
                  <a:ext uri="{FF2B5EF4-FFF2-40B4-BE49-F238E27FC236}">
                    <a16:creationId xmlns:a16="http://schemas.microsoft.com/office/drawing/2014/main" id="{D7E1272F-26A0-DB2D-ABC4-8A9310E50A40}"/>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4202834" y="5570551"/>
                <a:ext cx="76200" cy="76200"/>
              </a:xfrm>
              <a:prstGeom prst="rect">
                <a:avLst/>
              </a:prstGeom>
            </p:spPr>
          </p:pic>
        </p:grpSp>
      </p:grpSp>
    </p:spTree>
    <p:extLst>
      <p:ext uri="{BB962C8B-B14F-4D97-AF65-F5344CB8AC3E}">
        <p14:creationId xmlns:p14="http://schemas.microsoft.com/office/powerpoint/2010/main" val="213173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a:extLst>
              <a:ext uri="{FF2B5EF4-FFF2-40B4-BE49-F238E27FC236}">
                <a16:creationId xmlns:a16="http://schemas.microsoft.com/office/drawing/2014/main" id="{FDCCA4CA-AD39-9AD5-0474-866FFFD62DB7}"/>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28"/>
            <a:ext cx="5257799" cy="871788"/>
          </a:xfrm>
          <a:prstGeom prst="rect">
            <a:avLst/>
          </a:prstGeom>
        </p:spPr>
      </p:pic>
      <p:pic>
        <p:nvPicPr>
          <p:cNvPr id="4" name="object 4">
            <a:extLst>
              <a:ext uri="{FF2B5EF4-FFF2-40B4-BE49-F238E27FC236}">
                <a16:creationId xmlns:a16="http://schemas.microsoft.com/office/drawing/2014/main" id="{865B431F-BD0F-07DD-B236-B790D39F7B1D}"/>
              </a:ext>
            </a:extLst>
          </p:cNvPr>
          <p:cNvPicPr/>
          <p:nvPr/>
        </p:nvPicPr>
        <p:blipFill>
          <a:blip r:embed="rId4" cstate="screen">
            <a:extLst>
              <a:ext uri="{28A0092B-C50C-407E-A947-70E740481C1C}">
                <a14:useLocalDpi xmlns:a14="http://schemas.microsoft.com/office/drawing/2010/main"/>
              </a:ext>
            </a:extLst>
          </a:blip>
          <a:stretch>
            <a:fillRect/>
          </a:stretch>
        </p:blipFill>
        <p:spPr>
          <a:xfrm>
            <a:off x="455999" y="2747733"/>
            <a:ext cx="5907932" cy="2129067"/>
          </a:xfrm>
          <a:prstGeom prst="rect">
            <a:avLst/>
          </a:prstGeom>
        </p:spPr>
      </p:pic>
      <p:sp>
        <p:nvSpPr>
          <p:cNvPr id="5" name="object 5">
            <a:extLst>
              <a:ext uri="{FF2B5EF4-FFF2-40B4-BE49-F238E27FC236}">
                <a16:creationId xmlns:a16="http://schemas.microsoft.com/office/drawing/2014/main" id="{34417B37-5158-9EBD-DBA7-65F6B928002B}"/>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dirty="0"/>
              <a:t>LEARNING </a:t>
            </a:r>
            <a:r>
              <a:rPr lang="en-GB" spc="-10" dirty="0"/>
              <a:t>OBJECTIVES</a:t>
            </a:r>
          </a:p>
        </p:txBody>
      </p:sp>
      <p:sp>
        <p:nvSpPr>
          <p:cNvPr id="2" name="object 7">
            <a:extLst>
              <a:ext uri="{FF2B5EF4-FFF2-40B4-BE49-F238E27FC236}">
                <a16:creationId xmlns:a16="http://schemas.microsoft.com/office/drawing/2014/main" id="{A9EFD6CA-A83A-3535-944D-2D851BD1496B}"/>
              </a:ext>
            </a:extLst>
          </p:cNvPr>
          <p:cNvSpPr txBox="1"/>
          <p:nvPr/>
        </p:nvSpPr>
        <p:spPr>
          <a:xfrm>
            <a:off x="749300" y="2298700"/>
            <a:ext cx="5497830" cy="24942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Calibri"/>
                <a:cs typeface="Calibri"/>
              </a:rPr>
              <a:t>At</a:t>
            </a:r>
            <a:r>
              <a:rPr sz="2200" b="1" spc="-55" dirty="0">
                <a:solidFill>
                  <a:srgbClr val="FFFFFF"/>
                </a:solidFill>
                <a:latin typeface="Calibri"/>
                <a:cs typeface="Calibri"/>
              </a:rPr>
              <a:t> </a:t>
            </a:r>
            <a:r>
              <a:rPr sz="2200" b="1" dirty="0">
                <a:solidFill>
                  <a:srgbClr val="FFFFFF"/>
                </a:solidFill>
                <a:latin typeface="Calibri"/>
                <a:cs typeface="Calibri"/>
              </a:rPr>
              <a:t>the</a:t>
            </a:r>
            <a:r>
              <a:rPr sz="2200" b="1" spc="-50" dirty="0">
                <a:solidFill>
                  <a:srgbClr val="FFFFFF"/>
                </a:solidFill>
                <a:latin typeface="Calibri"/>
                <a:cs typeface="Calibri"/>
              </a:rPr>
              <a:t> </a:t>
            </a:r>
            <a:r>
              <a:rPr sz="2200" b="1" dirty="0">
                <a:solidFill>
                  <a:srgbClr val="FFFFFF"/>
                </a:solidFill>
                <a:latin typeface="Calibri"/>
                <a:cs typeface="Calibri"/>
              </a:rPr>
              <a:t>end</a:t>
            </a:r>
            <a:r>
              <a:rPr sz="2200" b="1" spc="-50" dirty="0">
                <a:solidFill>
                  <a:srgbClr val="FFFFFF"/>
                </a:solidFill>
                <a:latin typeface="Calibri"/>
                <a:cs typeface="Calibri"/>
              </a:rPr>
              <a:t> </a:t>
            </a:r>
            <a:r>
              <a:rPr sz="2200" b="1" dirty="0">
                <a:solidFill>
                  <a:srgbClr val="FFFFFF"/>
                </a:solidFill>
                <a:latin typeface="Calibri"/>
                <a:cs typeface="Calibri"/>
              </a:rPr>
              <a:t>of</a:t>
            </a:r>
            <a:r>
              <a:rPr sz="2200" b="1" spc="-50" dirty="0">
                <a:solidFill>
                  <a:srgbClr val="FFFFFF"/>
                </a:solidFill>
                <a:latin typeface="Calibri"/>
                <a:cs typeface="Calibri"/>
              </a:rPr>
              <a:t> </a:t>
            </a:r>
            <a:r>
              <a:rPr sz="2200" b="1" dirty="0">
                <a:solidFill>
                  <a:srgbClr val="FFFFFF"/>
                </a:solidFill>
                <a:latin typeface="Calibri"/>
                <a:cs typeface="Calibri"/>
              </a:rPr>
              <a:t>this</a:t>
            </a:r>
            <a:r>
              <a:rPr sz="2200" b="1" spc="-50" dirty="0">
                <a:solidFill>
                  <a:srgbClr val="FFFFFF"/>
                </a:solidFill>
                <a:latin typeface="Calibri"/>
                <a:cs typeface="Calibri"/>
              </a:rPr>
              <a:t> </a:t>
            </a:r>
            <a:r>
              <a:rPr sz="2200" b="1" dirty="0">
                <a:solidFill>
                  <a:srgbClr val="FFFFFF"/>
                </a:solidFill>
                <a:latin typeface="Calibri"/>
                <a:cs typeface="Calibri"/>
              </a:rPr>
              <a:t>lesson,</a:t>
            </a:r>
            <a:r>
              <a:rPr sz="2200" b="1" spc="-50" dirty="0">
                <a:solidFill>
                  <a:srgbClr val="FFFFFF"/>
                </a:solidFill>
                <a:latin typeface="Calibri"/>
                <a:cs typeface="Calibri"/>
              </a:rPr>
              <a:t> </a:t>
            </a:r>
            <a:r>
              <a:rPr sz="2200" b="1" dirty="0">
                <a:solidFill>
                  <a:srgbClr val="FFFFFF"/>
                </a:solidFill>
                <a:latin typeface="Calibri"/>
                <a:cs typeface="Calibri"/>
              </a:rPr>
              <a:t>you</a:t>
            </a:r>
            <a:r>
              <a:rPr sz="2200" b="1" spc="-50" dirty="0">
                <a:solidFill>
                  <a:srgbClr val="FFFFFF"/>
                </a:solidFill>
                <a:latin typeface="Calibri"/>
                <a:cs typeface="Calibri"/>
              </a:rPr>
              <a:t> </a:t>
            </a:r>
            <a:r>
              <a:rPr sz="2200" b="1" dirty="0">
                <a:solidFill>
                  <a:srgbClr val="FFFFFF"/>
                </a:solidFill>
                <a:latin typeface="Calibri"/>
                <a:cs typeface="Calibri"/>
              </a:rPr>
              <a:t>will</a:t>
            </a:r>
            <a:r>
              <a:rPr sz="2200" b="1" spc="-50" dirty="0">
                <a:solidFill>
                  <a:srgbClr val="FFFFFF"/>
                </a:solidFill>
                <a:latin typeface="Calibri"/>
                <a:cs typeface="Calibri"/>
              </a:rPr>
              <a:t> </a:t>
            </a:r>
            <a:r>
              <a:rPr sz="2200" b="1" dirty="0">
                <a:solidFill>
                  <a:srgbClr val="FFFFFF"/>
                </a:solidFill>
                <a:latin typeface="Calibri"/>
                <a:cs typeface="Calibri"/>
              </a:rPr>
              <a:t>be</a:t>
            </a:r>
            <a:r>
              <a:rPr sz="2200" b="1" spc="-50" dirty="0">
                <a:solidFill>
                  <a:srgbClr val="FFFFFF"/>
                </a:solidFill>
                <a:latin typeface="Calibri"/>
                <a:cs typeface="Calibri"/>
              </a:rPr>
              <a:t> </a:t>
            </a:r>
            <a:r>
              <a:rPr sz="2200" b="1" dirty="0">
                <a:solidFill>
                  <a:srgbClr val="FFFFFF"/>
                </a:solidFill>
                <a:latin typeface="Calibri"/>
                <a:cs typeface="Calibri"/>
              </a:rPr>
              <a:t>able</a:t>
            </a:r>
            <a:r>
              <a:rPr sz="2200" b="1" spc="-50" dirty="0">
                <a:solidFill>
                  <a:srgbClr val="FFFFFF"/>
                </a:solidFill>
                <a:latin typeface="Calibri"/>
                <a:cs typeface="Calibri"/>
              </a:rPr>
              <a:t> </a:t>
            </a:r>
            <a:r>
              <a:rPr sz="2200" b="1" spc="-25" dirty="0">
                <a:solidFill>
                  <a:srgbClr val="FFFFFF"/>
                </a:solidFill>
                <a:latin typeface="Calibri"/>
                <a:cs typeface="Calibri"/>
              </a:rPr>
              <a:t>to:</a:t>
            </a:r>
            <a:endParaRPr sz="2200" dirty="0">
              <a:latin typeface="Calibri"/>
              <a:cs typeface="Calibri"/>
            </a:endParaRPr>
          </a:p>
          <a:p>
            <a:pPr>
              <a:lnSpc>
                <a:spcPct val="100000"/>
              </a:lnSpc>
              <a:spcBef>
                <a:spcPts val="70"/>
              </a:spcBef>
            </a:pPr>
            <a:endParaRPr sz="1450" dirty="0">
              <a:latin typeface="Calibri"/>
              <a:cs typeface="Calibri"/>
            </a:endParaRPr>
          </a:p>
          <a:p>
            <a:pPr marL="317500" indent="-304800">
              <a:lnSpc>
                <a:spcPct val="100000"/>
              </a:lnSpc>
              <a:buChar char="•"/>
              <a:tabLst>
                <a:tab pos="316865" algn="l"/>
                <a:tab pos="317500" algn="l"/>
              </a:tabLst>
            </a:pPr>
            <a:r>
              <a:rPr sz="2200" dirty="0">
                <a:solidFill>
                  <a:srgbClr val="090C14"/>
                </a:solidFill>
                <a:latin typeface="Calibri"/>
                <a:cs typeface="Calibri"/>
              </a:rPr>
              <a:t>describe</a:t>
            </a:r>
            <a:r>
              <a:rPr sz="2200" spc="-120" dirty="0">
                <a:solidFill>
                  <a:srgbClr val="090C14"/>
                </a:solidFill>
                <a:latin typeface="Calibri"/>
                <a:cs typeface="Calibri"/>
              </a:rPr>
              <a:t> </a:t>
            </a:r>
            <a:r>
              <a:rPr sz="2200" spc="-10" dirty="0">
                <a:solidFill>
                  <a:srgbClr val="090C14"/>
                </a:solidFill>
                <a:latin typeface="Calibri"/>
                <a:cs typeface="Calibri"/>
              </a:rPr>
              <a:t>Remembrance</a:t>
            </a:r>
            <a:endParaRPr sz="2200" dirty="0">
              <a:latin typeface="Calibri"/>
              <a:cs typeface="Calibri"/>
            </a:endParaRPr>
          </a:p>
          <a:p>
            <a:pPr>
              <a:lnSpc>
                <a:spcPct val="100000"/>
              </a:lnSpc>
              <a:spcBef>
                <a:spcPts val="65"/>
              </a:spcBef>
              <a:buClr>
                <a:srgbClr val="090C14"/>
              </a:buClr>
              <a:buFont typeface="Calibri"/>
              <a:buChar char="•"/>
            </a:pPr>
            <a:endParaRPr sz="1450" dirty="0">
              <a:latin typeface="Calibri"/>
              <a:cs typeface="Calibri"/>
            </a:endParaRPr>
          </a:p>
          <a:p>
            <a:pPr marL="317500" indent="-304800">
              <a:lnSpc>
                <a:spcPct val="100000"/>
              </a:lnSpc>
              <a:spcBef>
                <a:spcPts val="5"/>
              </a:spcBef>
              <a:buChar char="•"/>
              <a:tabLst>
                <a:tab pos="316865" algn="l"/>
                <a:tab pos="317500" algn="l"/>
              </a:tabLst>
            </a:pPr>
            <a:r>
              <a:rPr sz="2200" spc="-10" dirty="0">
                <a:solidFill>
                  <a:srgbClr val="090C14"/>
                </a:solidFill>
                <a:latin typeface="Calibri"/>
                <a:cs typeface="Calibri"/>
              </a:rPr>
              <a:t>explain</a:t>
            </a:r>
            <a:r>
              <a:rPr sz="2200" spc="-70" dirty="0">
                <a:solidFill>
                  <a:srgbClr val="090C14"/>
                </a:solidFill>
                <a:latin typeface="Calibri"/>
                <a:cs typeface="Calibri"/>
              </a:rPr>
              <a:t> </a:t>
            </a:r>
            <a:r>
              <a:rPr sz="2200" dirty="0">
                <a:solidFill>
                  <a:srgbClr val="090C14"/>
                </a:solidFill>
                <a:latin typeface="Calibri"/>
                <a:cs typeface="Calibri"/>
              </a:rPr>
              <a:t>why</a:t>
            </a:r>
            <a:r>
              <a:rPr sz="2200" spc="-65" dirty="0">
                <a:solidFill>
                  <a:srgbClr val="090C14"/>
                </a:solidFill>
                <a:latin typeface="Calibri"/>
                <a:cs typeface="Calibri"/>
              </a:rPr>
              <a:t> </a:t>
            </a:r>
            <a:r>
              <a:rPr sz="2200" dirty="0">
                <a:solidFill>
                  <a:srgbClr val="090C14"/>
                </a:solidFill>
                <a:latin typeface="Calibri"/>
                <a:cs typeface="Calibri"/>
              </a:rPr>
              <a:t>we</a:t>
            </a:r>
            <a:r>
              <a:rPr sz="2200" spc="-65" dirty="0">
                <a:solidFill>
                  <a:srgbClr val="090C14"/>
                </a:solidFill>
                <a:latin typeface="Calibri"/>
                <a:cs typeface="Calibri"/>
              </a:rPr>
              <a:t> </a:t>
            </a:r>
            <a:r>
              <a:rPr sz="2200" spc="-20" dirty="0">
                <a:solidFill>
                  <a:srgbClr val="090C14"/>
                </a:solidFill>
                <a:latin typeface="Calibri"/>
                <a:cs typeface="Calibri"/>
              </a:rPr>
              <a:t>commemorate</a:t>
            </a:r>
            <a:r>
              <a:rPr sz="2200" spc="-65" dirty="0">
                <a:solidFill>
                  <a:srgbClr val="090C14"/>
                </a:solidFill>
                <a:latin typeface="Calibri"/>
                <a:cs typeface="Calibri"/>
              </a:rPr>
              <a:t> </a:t>
            </a:r>
            <a:r>
              <a:rPr sz="2200" spc="-10" dirty="0">
                <a:solidFill>
                  <a:srgbClr val="090C14"/>
                </a:solidFill>
                <a:latin typeface="Calibri"/>
                <a:cs typeface="Calibri"/>
              </a:rPr>
              <a:t>Remembrance</a:t>
            </a:r>
            <a:endParaRPr sz="2200" dirty="0">
              <a:latin typeface="Calibri"/>
              <a:cs typeface="Calibri"/>
            </a:endParaRPr>
          </a:p>
          <a:p>
            <a:pPr>
              <a:lnSpc>
                <a:spcPct val="100000"/>
              </a:lnSpc>
              <a:spcBef>
                <a:spcPts val="60"/>
              </a:spcBef>
              <a:buClr>
                <a:srgbClr val="090C14"/>
              </a:buClr>
              <a:buFont typeface="Calibri"/>
              <a:buChar char="•"/>
            </a:pPr>
            <a:endParaRPr sz="1650" dirty="0">
              <a:latin typeface="Calibri"/>
              <a:cs typeface="Calibri"/>
            </a:endParaRPr>
          </a:p>
          <a:p>
            <a:pPr marL="317500" marR="437515" indent="-304800">
              <a:lnSpc>
                <a:spcPts val="2400"/>
              </a:lnSpc>
              <a:buChar char="•"/>
              <a:tabLst>
                <a:tab pos="316865" algn="l"/>
                <a:tab pos="317500" algn="l"/>
              </a:tabLst>
            </a:pPr>
            <a:r>
              <a:rPr sz="2200" dirty="0">
                <a:solidFill>
                  <a:srgbClr val="090C14"/>
                </a:solidFill>
                <a:latin typeface="Calibri"/>
                <a:cs typeface="Calibri"/>
              </a:rPr>
              <a:t>give</a:t>
            </a:r>
            <a:r>
              <a:rPr sz="2200" spc="-70" dirty="0">
                <a:solidFill>
                  <a:srgbClr val="090C14"/>
                </a:solidFill>
                <a:latin typeface="Calibri"/>
                <a:cs typeface="Calibri"/>
              </a:rPr>
              <a:t> </a:t>
            </a:r>
            <a:r>
              <a:rPr sz="2200" spc="-10" dirty="0">
                <a:solidFill>
                  <a:srgbClr val="090C14"/>
                </a:solidFill>
                <a:latin typeface="Calibri"/>
                <a:cs typeface="Calibri"/>
              </a:rPr>
              <a:t>examples</a:t>
            </a:r>
            <a:r>
              <a:rPr sz="2200" spc="-70" dirty="0">
                <a:solidFill>
                  <a:srgbClr val="090C14"/>
                </a:solidFill>
                <a:latin typeface="Calibri"/>
                <a:cs typeface="Calibri"/>
              </a:rPr>
              <a:t> </a:t>
            </a:r>
            <a:r>
              <a:rPr sz="2200" dirty="0">
                <a:solidFill>
                  <a:srgbClr val="090C14"/>
                </a:solidFill>
                <a:latin typeface="Calibri"/>
                <a:cs typeface="Calibri"/>
              </a:rPr>
              <a:t>of</a:t>
            </a:r>
            <a:r>
              <a:rPr sz="2200" spc="-65" dirty="0">
                <a:solidFill>
                  <a:srgbClr val="090C14"/>
                </a:solidFill>
                <a:latin typeface="Calibri"/>
                <a:cs typeface="Calibri"/>
              </a:rPr>
              <a:t> </a:t>
            </a:r>
            <a:r>
              <a:rPr sz="2200" dirty="0">
                <a:solidFill>
                  <a:srgbClr val="090C14"/>
                </a:solidFill>
                <a:latin typeface="Calibri"/>
                <a:cs typeface="Calibri"/>
              </a:rPr>
              <a:t>the</a:t>
            </a:r>
            <a:r>
              <a:rPr sz="2200" spc="-70" dirty="0">
                <a:solidFill>
                  <a:srgbClr val="090C14"/>
                </a:solidFill>
                <a:latin typeface="Calibri"/>
                <a:cs typeface="Calibri"/>
              </a:rPr>
              <a:t> </a:t>
            </a:r>
            <a:r>
              <a:rPr sz="2200" spc="-10" dirty="0">
                <a:solidFill>
                  <a:srgbClr val="090C14"/>
                </a:solidFill>
                <a:latin typeface="Calibri"/>
                <a:cs typeface="Calibri"/>
              </a:rPr>
              <a:t>diverse</a:t>
            </a:r>
            <a:r>
              <a:rPr sz="2200" spc="-65" dirty="0">
                <a:solidFill>
                  <a:srgbClr val="090C14"/>
                </a:solidFill>
                <a:latin typeface="Calibri"/>
                <a:cs typeface="Calibri"/>
              </a:rPr>
              <a:t> </a:t>
            </a:r>
            <a:r>
              <a:rPr sz="2200" spc="-10" dirty="0">
                <a:solidFill>
                  <a:srgbClr val="090C14"/>
                </a:solidFill>
                <a:latin typeface="Calibri"/>
                <a:cs typeface="Calibri"/>
              </a:rPr>
              <a:t>ways</a:t>
            </a:r>
            <a:r>
              <a:rPr sz="2200" spc="-70" dirty="0">
                <a:solidFill>
                  <a:srgbClr val="090C14"/>
                </a:solidFill>
                <a:latin typeface="Calibri"/>
                <a:cs typeface="Calibri"/>
              </a:rPr>
              <a:t> </a:t>
            </a:r>
            <a:r>
              <a:rPr sz="2200" dirty="0">
                <a:solidFill>
                  <a:srgbClr val="090C14"/>
                </a:solidFill>
                <a:latin typeface="Calibri"/>
                <a:cs typeface="Calibri"/>
              </a:rPr>
              <a:t>that</a:t>
            </a:r>
            <a:r>
              <a:rPr sz="2200" spc="-70" dirty="0">
                <a:solidFill>
                  <a:srgbClr val="090C14"/>
                </a:solidFill>
                <a:latin typeface="Calibri"/>
                <a:cs typeface="Calibri"/>
              </a:rPr>
              <a:t> </a:t>
            </a:r>
            <a:r>
              <a:rPr sz="2200" spc="-25" dirty="0">
                <a:solidFill>
                  <a:srgbClr val="090C14"/>
                </a:solidFill>
                <a:latin typeface="Calibri"/>
                <a:cs typeface="Calibri"/>
              </a:rPr>
              <a:t>we </a:t>
            </a:r>
            <a:r>
              <a:rPr sz="2200" spc="-20" dirty="0">
                <a:solidFill>
                  <a:srgbClr val="090C14"/>
                </a:solidFill>
                <a:latin typeface="Calibri"/>
                <a:cs typeface="Calibri"/>
              </a:rPr>
              <a:t>commemorate</a:t>
            </a:r>
            <a:r>
              <a:rPr sz="2200" spc="-35" dirty="0">
                <a:solidFill>
                  <a:srgbClr val="090C14"/>
                </a:solidFill>
                <a:latin typeface="Calibri"/>
                <a:cs typeface="Calibri"/>
              </a:rPr>
              <a:t> </a:t>
            </a:r>
            <a:r>
              <a:rPr sz="2200" spc="-20" dirty="0">
                <a:solidFill>
                  <a:srgbClr val="090C14"/>
                </a:solidFill>
                <a:latin typeface="Calibri"/>
                <a:cs typeface="Calibri"/>
              </a:rPr>
              <a:t>Remembrance</a:t>
            </a:r>
            <a:r>
              <a:rPr sz="2200" spc="-35" dirty="0">
                <a:solidFill>
                  <a:srgbClr val="090C14"/>
                </a:solidFill>
                <a:latin typeface="Calibri"/>
                <a:cs typeface="Calibri"/>
              </a:rPr>
              <a:t> </a:t>
            </a:r>
            <a:r>
              <a:rPr sz="2200" dirty="0">
                <a:solidFill>
                  <a:srgbClr val="090C14"/>
                </a:solidFill>
                <a:latin typeface="Calibri"/>
                <a:cs typeface="Calibri"/>
              </a:rPr>
              <a:t>in</a:t>
            </a:r>
            <a:r>
              <a:rPr sz="2200" spc="-35" dirty="0">
                <a:solidFill>
                  <a:srgbClr val="090C14"/>
                </a:solidFill>
                <a:latin typeface="Calibri"/>
                <a:cs typeface="Calibri"/>
              </a:rPr>
              <a:t> </a:t>
            </a:r>
            <a:r>
              <a:rPr sz="2200" dirty="0">
                <a:solidFill>
                  <a:srgbClr val="090C14"/>
                </a:solidFill>
                <a:latin typeface="Calibri"/>
                <a:cs typeface="Calibri"/>
              </a:rPr>
              <a:t>the</a:t>
            </a:r>
            <a:r>
              <a:rPr sz="2200" spc="-30" dirty="0">
                <a:solidFill>
                  <a:srgbClr val="090C14"/>
                </a:solidFill>
                <a:latin typeface="Calibri"/>
                <a:cs typeface="Calibri"/>
              </a:rPr>
              <a:t> </a:t>
            </a:r>
            <a:r>
              <a:rPr sz="2200" spc="-25" dirty="0">
                <a:solidFill>
                  <a:srgbClr val="090C14"/>
                </a:solidFill>
                <a:latin typeface="Calibri"/>
                <a:cs typeface="Calibri"/>
              </a:rPr>
              <a:t>UK.</a:t>
            </a:r>
            <a:endParaRPr sz="2200" dirty="0">
              <a:latin typeface="Calibri"/>
              <a:cs typeface="Calibri"/>
            </a:endParaRPr>
          </a:p>
        </p:txBody>
      </p:sp>
    </p:spTree>
    <p:extLst>
      <p:ext uri="{BB962C8B-B14F-4D97-AF65-F5344CB8AC3E}">
        <p14:creationId xmlns:p14="http://schemas.microsoft.com/office/powerpoint/2010/main" val="3818359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522943E9-421E-CA1E-0CF3-960AD0CE6A4C}"/>
              </a:ext>
            </a:extLst>
          </p:cNvPr>
          <p:cNvGrpSpPr/>
          <p:nvPr/>
        </p:nvGrpSpPr>
        <p:grpSpPr>
          <a:xfrm>
            <a:off x="7454900" y="2184400"/>
            <a:ext cx="8039099" cy="5057279"/>
            <a:chOff x="7454900" y="2184400"/>
            <a:chExt cx="8039099" cy="5057279"/>
          </a:xfrm>
        </p:grpSpPr>
        <p:pic>
          <p:nvPicPr>
            <p:cNvPr id="16" name="object 4">
              <a:extLst>
                <a:ext uri="{FF2B5EF4-FFF2-40B4-BE49-F238E27FC236}">
                  <a16:creationId xmlns:a16="http://schemas.microsoft.com/office/drawing/2014/main" id="{9FED24EC-C220-C64B-BF39-4EF92604BD9F}"/>
                </a:ext>
              </a:extLst>
            </p:cNvPr>
            <p:cNvPicPr/>
            <p:nvPr/>
          </p:nvPicPr>
          <p:blipFill>
            <a:blip r:embed="rId3" cstate="screen">
              <a:extLst>
                <a:ext uri="{28A0092B-C50C-407E-A947-70E740481C1C}">
                  <a14:useLocalDpi xmlns:a14="http://schemas.microsoft.com/office/drawing/2010/main"/>
                </a:ext>
              </a:extLst>
            </a:blip>
            <a:stretch>
              <a:fillRect/>
            </a:stretch>
          </p:blipFill>
          <p:spPr>
            <a:xfrm>
              <a:off x="9858667" y="2184400"/>
              <a:ext cx="5635332" cy="1054099"/>
            </a:xfrm>
            <a:prstGeom prst="rect">
              <a:avLst/>
            </a:prstGeom>
          </p:spPr>
        </p:pic>
        <p:pic>
          <p:nvPicPr>
            <p:cNvPr id="17" name="object 5">
              <a:extLst>
                <a:ext uri="{FF2B5EF4-FFF2-40B4-BE49-F238E27FC236}">
                  <a16:creationId xmlns:a16="http://schemas.microsoft.com/office/drawing/2014/main" id="{2C614FA5-77BD-8409-78B3-DCBA206CEB98}"/>
                </a:ext>
              </a:extLst>
            </p:cNvPr>
            <p:cNvPicPr/>
            <p:nvPr/>
          </p:nvPicPr>
          <p:blipFill>
            <a:blip r:embed="rId3" cstate="screen">
              <a:extLst>
                <a:ext uri="{28A0092B-C50C-407E-A947-70E740481C1C}">
                  <a14:useLocalDpi xmlns:a14="http://schemas.microsoft.com/office/drawing/2010/main"/>
                </a:ext>
              </a:extLst>
            </a:blip>
            <a:stretch>
              <a:fillRect/>
            </a:stretch>
          </p:blipFill>
          <p:spPr>
            <a:xfrm>
              <a:off x="7454900" y="2184400"/>
              <a:ext cx="5635332" cy="1054099"/>
            </a:xfrm>
            <a:prstGeom prst="rect">
              <a:avLst/>
            </a:prstGeom>
          </p:spPr>
        </p:pic>
        <p:pic>
          <p:nvPicPr>
            <p:cNvPr id="18" name="object 6">
              <a:extLst>
                <a:ext uri="{FF2B5EF4-FFF2-40B4-BE49-F238E27FC236}">
                  <a16:creationId xmlns:a16="http://schemas.microsoft.com/office/drawing/2014/main" id="{CFBF6AB2-551E-4D10-2FD4-461EC1E009AB}"/>
                </a:ext>
              </a:extLst>
            </p:cNvPr>
            <p:cNvPicPr/>
            <p:nvPr/>
          </p:nvPicPr>
          <p:blipFill>
            <a:blip r:embed="rId3" cstate="screen">
              <a:extLst>
                <a:ext uri="{28A0092B-C50C-407E-A947-70E740481C1C}">
                  <a14:useLocalDpi xmlns:a14="http://schemas.microsoft.com/office/drawing/2010/main"/>
                </a:ext>
              </a:extLst>
            </a:blip>
            <a:stretch>
              <a:fillRect/>
            </a:stretch>
          </p:blipFill>
          <p:spPr>
            <a:xfrm>
              <a:off x="9766300" y="6187580"/>
              <a:ext cx="5635319" cy="1054099"/>
            </a:xfrm>
            <a:prstGeom prst="rect">
              <a:avLst/>
            </a:prstGeom>
          </p:spPr>
        </p:pic>
        <p:pic>
          <p:nvPicPr>
            <p:cNvPr id="19" name="object 7">
              <a:extLst>
                <a:ext uri="{FF2B5EF4-FFF2-40B4-BE49-F238E27FC236}">
                  <a16:creationId xmlns:a16="http://schemas.microsoft.com/office/drawing/2014/main" id="{89A8EDDB-BBB1-28D0-3FBA-D3F43C89D96B}"/>
                </a:ext>
              </a:extLst>
            </p:cNvPr>
            <p:cNvPicPr/>
            <p:nvPr/>
          </p:nvPicPr>
          <p:blipFill>
            <a:blip r:embed="rId4" cstate="screen">
              <a:extLst>
                <a:ext uri="{28A0092B-C50C-407E-A947-70E740481C1C}">
                  <a14:useLocalDpi xmlns:a14="http://schemas.microsoft.com/office/drawing/2010/main"/>
                </a:ext>
              </a:extLst>
            </a:blip>
            <a:stretch>
              <a:fillRect/>
            </a:stretch>
          </p:blipFill>
          <p:spPr>
            <a:xfrm>
              <a:off x="14521295" y="2211539"/>
              <a:ext cx="926134" cy="4951260"/>
            </a:xfrm>
            <a:prstGeom prst="rect">
              <a:avLst/>
            </a:prstGeom>
          </p:spPr>
        </p:pic>
        <p:pic>
          <p:nvPicPr>
            <p:cNvPr id="20" name="object 8">
              <a:extLst>
                <a:ext uri="{FF2B5EF4-FFF2-40B4-BE49-F238E27FC236}">
                  <a16:creationId xmlns:a16="http://schemas.microsoft.com/office/drawing/2014/main" id="{70BF00CD-D99A-D48F-7FEF-EC200B25294A}"/>
                </a:ext>
              </a:extLst>
            </p:cNvPr>
            <p:cNvPicPr/>
            <p:nvPr/>
          </p:nvPicPr>
          <p:blipFill>
            <a:blip r:embed="rId4" cstate="screen">
              <a:extLst>
                <a:ext uri="{28A0092B-C50C-407E-A947-70E740481C1C}">
                  <a14:useLocalDpi xmlns:a14="http://schemas.microsoft.com/office/drawing/2010/main"/>
                </a:ext>
              </a:extLst>
            </a:blip>
            <a:stretch>
              <a:fillRect/>
            </a:stretch>
          </p:blipFill>
          <p:spPr>
            <a:xfrm>
              <a:off x="7662506" y="2211539"/>
              <a:ext cx="926143" cy="4951260"/>
            </a:xfrm>
            <a:prstGeom prst="rect">
              <a:avLst/>
            </a:prstGeom>
          </p:spPr>
        </p:pic>
        <p:pic>
          <p:nvPicPr>
            <p:cNvPr id="21" name="object 9">
              <a:extLst>
                <a:ext uri="{FF2B5EF4-FFF2-40B4-BE49-F238E27FC236}">
                  <a16:creationId xmlns:a16="http://schemas.microsoft.com/office/drawing/2014/main" id="{5A5FF206-8DF1-AB26-14B7-C47B40CC339F}"/>
                </a:ext>
              </a:extLst>
            </p:cNvPr>
            <p:cNvPicPr/>
            <p:nvPr/>
          </p:nvPicPr>
          <p:blipFill>
            <a:blip r:embed="rId5" cstate="screen">
              <a:extLst>
                <a:ext uri="{28A0092B-C50C-407E-A947-70E740481C1C}">
                  <a14:useLocalDpi xmlns:a14="http://schemas.microsoft.com/office/drawing/2010/main"/>
                </a:ext>
              </a:extLst>
            </a:blip>
            <a:stretch>
              <a:fillRect/>
            </a:stretch>
          </p:blipFill>
          <p:spPr>
            <a:xfrm>
              <a:off x="7635506" y="6187580"/>
              <a:ext cx="5635332" cy="1054098"/>
            </a:xfrm>
            <a:prstGeom prst="rect">
              <a:avLst/>
            </a:prstGeom>
          </p:spPr>
        </p:pic>
      </p:grpSp>
      <p:pic>
        <p:nvPicPr>
          <p:cNvPr id="22" name="object 10">
            <a:extLst>
              <a:ext uri="{FF2B5EF4-FFF2-40B4-BE49-F238E27FC236}">
                <a16:creationId xmlns:a16="http://schemas.microsoft.com/office/drawing/2014/main" id="{F1BD9E66-5E35-9916-FDDA-B37BDB2DCAF4}"/>
              </a:ext>
            </a:extLst>
          </p:cNvPr>
          <p:cNvPicPr/>
          <p:nvPr/>
        </p:nvPicPr>
        <p:blipFill>
          <a:blip r:embed="rId6" cstate="screen">
            <a:extLst>
              <a:ext uri="{28A0092B-C50C-407E-A947-70E740481C1C}">
                <a14:useLocalDpi xmlns:a14="http://schemas.microsoft.com/office/drawing/2010/main"/>
              </a:ext>
            </a:extLst>
          </a:blip>
          <a:stretch>
            <a:fillRect/>
          </a:stretch>
        </p:blipFill>
        <p:spPr>
          <a:xfrm>
            <a:off x="0" y="751728"/>
            <a:ext cx="4216399" cy="871788"/>
          </a:xfrm>
          <a:prstGeom prst="rect">
            <a:avLst/>
          </a:prstGeom>
        </p:spPr>
      </p:pic>
      <p:sp>
        <p:nvSpPr>
          <p:cNvPr id="23" name="object 11">
            <a:extLst>
              <a:ext uri="{FF2B5EF4-FFF2-40B4-BE49-F238E27FC236}">
                <a16:creationId xmlns:a16="http://schemas.microsoft.com/office/drawing/2014/main" id="{2964BC99-5ED8-0FFA-7E50-B86CA0DB9C64}"/>
              </a:ext>
            </a:extLst>
          </p:cNvPr>
          <p:cNvSpPr txBox="1"/>
          <p:nvPr/>
        </p:nvSpPr>
        <p:spPr>
          <a:xfrm>
            <a:off x="745067" y="2298700"/>
            <a:ext cx="5928360" cy="4406334"/>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In</a:t>
            </a:r>
            <a:r>
              <a:rPr sz="2200" spc="-50" dirty="0">
                <a:solidFill>
                  <a:srgbClr val="FFFFFF"/>
                </a:solidFill>
                <a:latin typeface="Calibri"/>
                <a:cs typeface="Calibri"/>
              </a:rPr>
              <a:t> </a:t>
            </a:r>
            <a:r>
              <a:rPr sz="2200" dirty="0">
                <a:solidFill>
                  <a:srgbClr val="FFFFFF"/>
                </a:solidFill>
                <a:latin typeface="Calibri"/>
                <a:cs typeface="Calibri"/>
              </a:rPr>
              <a:t>1914</a:t>
            </a:r>
            <a:r>
              <a:rPr lang="en-GB" sz="2200" dirty="0">
                <a:solidFill>
                  <a:srgbClr val="FFFFFF"/>
                </a:solidFill>
                <a:latin typeface="Calibri"/>
                <a:cs typeface="Calibri"/>
              </a:rPr>
              <a:t>,</a:t>
            </a:r>
            <a:r>
              <a:rPr sz="2200" spc="-45"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spc="-10" dirty="0">
                <a:solidFill>
                  <a:srgbClr val="FFFFFF"/>
                </a:solidFill>
                <a:latin typeface="Calibri"/>
                <a:cs typeface="Calibri"/>
              </a:rPr>
              <a:t>beginning</a:t>
            </a:r>
            <a:r>
              <a:rPr sz="2200" spc="-45" dirty="0">
                <a:solidFill>
                  <a:srgbClr val="FFFFFF"/>
                </a:solidFill>
                <a:latin typeface="Calibri"/>
                <a:cs typeface="Calibri"/>
              </a:rPr>
              <a:t> </a:t>
            </a:r>
            <a:r>
              <a:rPr sz="2200" dirty="0">
                <a:solidFill>
                  <a:srgbClr val="FFFFFF"/>
                </a:solidFill>
                <a:latin typeface="Calibri"/>
                <a:cs typeface="Calibri"/>
              </a:rPr>
              <a:t>of</a:t>
            </a:r>
            <a:r>
              <a:rPr sz="2200" spc="-50"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dirty="0">
                <a:solidFill>
                  <a:srgbClr val="FFFFFF"/>
                </a:solidFill>
                <a:latin typeface="Calibri"/>
                <a:cs typeface="Calibri"/>
              </a:rPr>
              <a:t>Great</a:t>
            </a:r>
            <a:r>
              <a:rPr sz="2200" spc="-45" dirty="0">
                <a:solidFill>
                  <a:srgbClr val="FFFFFF"/>
                </a:solidFill>
                <a:latin typeface="Calibri"/>
                <a:cs typeface="Calibri"/>
              </a:rPr>
              <a:t> </a:t>
            </a:r>
            <a:r>
              <a:rPr sz="2200" spc="-65" dirty="0">
                <a:solidFill>
                  <a:srgbClr val="FFFFFF"/>
                </a:solidFill>
                <a:latin typeface="Calibri"/>
                <a:cs typeface="Calibri"/>
              </a:rPr>
              <a:t>War</a:t>
            </a:r>
            <a:r>
              <a:rPr lang="en-GB" sz="2200" spc="-65" dirty="0">
                <a:solidFill>
                  <a:srgbClr val="FFFFFF"/>
                </a:solidFill>
                <a:latin typeface="Calibri"/>
                <a:cs typeface="Calibri"/>
              </a:rPr>
              <a:t> –</a:t>
            </a:r>
            <a:r>
              <a:rPr sz="2200" spc="-45" dirty="0">
                <a:solidFill>
                  <a:srgbClr val="FFFFFF"/>
                </a:solidFill>
                <a:latin typeface="Calibri"/>
                <a:cs typeface="Calibri"/>
              </a:rPr>
              <a:t> </a:t>
            </a:r>
            <a:r>
              <a:rPr sz="2200" dirty="0">
                <a:solidFill>
                  <a:srgbClr val="FFFFFF"/>
                </a:solidFill>
                <a:latin typeface="Calibri"/>
                <a:cs typeface="Calibri"/>
              </a:rPr>
              <a:t>or</a:t>
            </a:r>
            <a:r>
              <a:rPr sz="2200" spc="-50" dirty="0">
                <a:solidFill>
                  <a:srgbClr val="FFFFFF"/>
                </a:solidFill>
                <a:latin typeface="Calibri"/>
                <a:cs typeface="Calibri"/>
              </a:rPr>
              <a:t> </a:t>
            </a:r>
            <a:r>
              <a:rPr sz="2200" spc="-10" dirty="0">
                <a:solidFill>
                  <a:srgbClr val="FFFFFF"/>
                </a:solidFill>
                <a:latin typeface="Calibri"/>
                <a:cs typeface="Calibri"/>
              </a:rPr>
              <a:t>World </a:t>
            </a:r>
            <a:r>
              <a:rPr sz="2200" dirty="0">
                <a:solidFill>
                  <a:srgbClr val="FFFFFF"/>
                </a:solidFill>
                <a:latin typeface="Calibri"/>
                <a:cs typeface="Calibri"/>
              </a:rPr>
              <a:t>War</a:t>
            </a:r>
            <a:r>
              <a:rPr sz="2200" spc="-55" dirty="0">
                <a:solidFill>
                  <a:srgbClr val="FFFFFF"/>
                </a:solidFill>
                <a:latin typeface="Calibri"/>
                <a:cs typeface="Calibri"/>
              </a:rPr>
              <a:t> </a:t>
            </a:r>
            <a:r>
              <a:rPr sz="2200" dirty="0">
                <a:solidFill>
                  <a:srgbClr val="FFFFFF"/>
                </a:solidFill>
                <a:latin typeface="Calibri"/>
                <a:cs typeface="Calibri"/>
              </a:rPr>
              <a:t>1</a:t>
            </a:r>
            <a:r>
              <a:rPr sz="2200" spc="-55" dirty="0">
                <a:solidFill>
                  <a:srgbClr val="FFFFFF"/>
                </a:solidFill>
                <a:latin typeface="Calibri"/>
                <a:cs typeface="Calibri"/>
              </a:rPr>
              <a:t> </a:t>
            </a:r>
            <a:r>
              <a:rPr sz="2200" dirty="0">
                <a:solidFill>
                  <a:srgbClr val="FFFFFF"/>
                </a:solidFill>
                <a:latin typeface="Calibri"/>
                <a:cs typeface="Calibri"/>
              </a:rPr>
              <a:t>as</a:t>
            </a:r>
            <a:r>
              <a:rPr sz="2200" spc="-55" dirty="0">
                <a:solidFill>
                  <a:srgbClr val="FFFFFF"/>
                </a:solidFill>
                <a:latin typeface="Calibri"/>
                <a:cs typeface="Calibri"/>
              </a:rPr>
              <a:t> </a:t>
            </a:r>
            <a:r>
              <a:rPr sz="2200" dirty="0">
                <a:solidFill>
                  <a:srgbClr val="FFFFFF"/>
                </a:solidFill>
                <a:latin typeface="Calibri"/>
                <a:cs typeface="Calibri"/>
              </a:rPr>
              <a:t>it</a:t>
            </a:r>
            <a:r>
              <a:rPr sz="2200" spc="-55" dirty="0">
                <a:solidFill>
                  <a:srgbClr val="FFFFFF"/>
                </a:solidFill>
                <a:latin typeface="Calibri"/>
                <a:cs typeface="Calibri"/>
              </a:rPr>
              <a:t> </a:t>
            </a:r>
            <a:r>
              <a:rPr sz="2200" dirty="0">
                <a:solidFill>
                  <a:srgbClr val="FFFFFF"/>
                </a:solidFill>
                <a:latin typeface="Calibri"/>
                <a:cs typeface="Calibri"/>
              </a:rPr>
              <a:t>is</a:t>
            </a:r>
            <a:r>
              <a:rPr sz="2200" spc="-50" dirty="0">
                <a:solidFill>
                  <a:srgbClr val="FFFFFF"/>
                </a:solidFill>
                <a:latin typeface="Calibri"/>
                <a:cs typeface="Calibri"/>
              </a:rPr>
              <a:t> </a:t>
            </a:r>
            <a:r>
              <a:rPr sz="2200" dirty="0">
                <a:solidFill>
                  <a:srgbClr val="FFFFFF"/>
                </a:solidFill>
                <a:latin typeface="Calibri"/>
                <a:cs typeface="Calibri"/>
              </a:rPr>
              <a:t>now</a:t>
            </a:r>
            <a:r>
              <a:rPr sz="2200" spc="-55" dirty="0">
                <a:solidFill>
                  <a:srgbClr val="FFFFFF"/>
                </a:solidFill>
                <a:latin typeface="Calibri"/>
                <a:cs typeface="Calibri"/>
              </a:rPr>
              <a:t> </a:t>
            </a:r>
            <a:r>
              <a:rPr sz="2200" spc="-10" dirty="0">
                <a:solidFill>
                  <a:srgbClr val="FFFFFF"/>
                </a:solidFill>
                <a:latin typeface="Calibri"/>
                <a:cs typeface="Calibri"/>
              </a:rPr>
              <a:t>commonly</a:t>
            </a:r>
            <a:r>
              <a:rPr sz="2200" spc="-55" dirty="0">
                <a:solidFill>
                  <a:srgbClr val="FFFFFF"/>
                </a:solidFill>
                <a:latin typeface="Calibri"/>
                <a:cs typeface="Calibri"/>
              </a:rPr>
              <a:t> </a:t>
            </a:r>
            <a:r>
              <a:rPr sz="2200" dirty="0">
                <a:solidFill>
                  <a:srgbClr val="FFFFFF"/>
                </a:solidFill>
                <a:latin typeface="Calibri"/>
                <a:cs typeface="Calibri"/>
              </a:rPr>
              <a:t>known</a:t>
            </a:r>
            <a:r>
              <a:rPr lang="en-GB" sz="2200" dirty="0">
                <a:solidFill>
                  <a:srgbClr val="FFFFFF"/>
                </a:solidFill>
                <a:latin typeface="Calibri"/>
                <a:cs typeface="Calibri"/>
              </a:rPr>
              <a:t> –</a:t>
            </a:r>
            <a:r>
              <a:rPr sz="2200" spc="-55" dirty="0">
                <a:solidFill>
                  <a:srgbClr val="FFFFFF"/>
                </a:solidFill>
                <a:latin typeface="Calibri"/>
                <a:cs typeface="Calibri"/>
              </a:rPr>
              <a:t> </a:t>
            </a:r>
            <a:r>
              <a:rPr sz="2200" spc="-10" dirty="0">
                <a:solidFill>
                  <a:srgbClr val="FFFFFF"/>
                </a:solidFill>
                <a:latin typeface="Calibri"/>
                <a:cs typeface="Calibri"/>
              </a:rPr>
              <a:t>required</a:t>
            </a:r>
            <a:r>
              <a:rPr sz="2200" spc="-55" dirty="0">
                <a:solidFill>
                  <a:srgbClr val="FFFFFF"/>
                </a:solidFill>
                <a:latin typeface="Calibri"/>
                <a:cs typeface="Calibri"/>
              </a:rPr>
              <a:t> </a:t>
            </a:r>
            <a:r>
              <a:rPr sz="2200" spc="-10" dirty="0">
                <a:solidFill>
                  <a:srgbClr val="FFFFFF"/>
                </a:solidFill>
                <a:latin typeface="Calibri"/>
                <a:cs typeface="Calibri"/>
              </a:rPr>
              <a:t>allied forces</a:t>
            </a:r>
            <a:r>
              <a:rPr sz="2200" spc="-80" dirty="0">
                <a:solidFill>
                  <a:srgbClr val="FFFFFF"/>
                </a:solidFill>
                <a:latin typeface="Calibri"/>
                <a:cs typeface="Calibri"/>
              </a:rPr>
              <a:t> </a:t>
            </a:r>
            <a:r>
              <a:rPr sz="2200" dirty="0">
                <a:solidFill>
                  <a:srgbClr val="FFFFFF"/>
                </a:solidFill>
                <a:latin typeface="Calibri"/>
                <a:cs typeface="Calibri"/>
              </a:rPr>
              <a:t>from</a:t>
            </a:r>
            <a:r>
              <a:rPr sz="2200" spc="-80" dirty="0">
                <a:solidFill>
                  <a:srgbClr val="FFFFFF"/>
                </a:solidFill>
                <a:latin typeface="Calibri"/>
                <a:cs typeface="Calibri"/>
              </a:rPr>
              <a:t> </a:t>
            </a:r>
            <a:r>
              <a:rPr sz="2200" spc="-10" dirty="0">
                <a:solidFill>
                  <a:srgbClr val="FFFFFF"/>
                </a:solidFill>
                <a:latin typeface="Calibri"/>
                <a:cs typeface="Calibri"/>
              </a:rPr>
              <a:t>around</a:t>
            </a:r>
            <a:r>
              <a:rPr sz="2200" spc="-75" dirty="0">
                <a:solidFill>
                  <a:srgbClr val="FFFFFF"/>
                </a:solidFill>
                <a:latin typeface="Calibri"/>
                <a:cs typeface="Calibri"/>
              </a:rPr>
              <a:t> </a:t>
            </a:r>
            <a:r>
              <a:rPr sz="2200" dirty="0">
                <a:solidFill>
                  <a:srgbClr val="FFFFFF"/>
                </a:solidFill>
                <a:latin typeface="Calibri"/>
                <a:cs typeface="Calibri"/>
              </a:rPr>
              <a:t>the</a:t>
            </a:r>
            <a:r>
              <a:rPr sz="2200" spc="-80" dirty="0">
                <a:solidFill>
                  <a:srgbClr val="FFFFFF"/>
                </a:solidFill>
                <a:latin typeface="Calibri"/>
                <a:cs typeface="Calibri"/>
              </a:rPr>
              <a:t> </a:t>
            </a:r>
            <a:r>
              <a:rPr sz="2200" dirty="0">
                <a:solidFill>
                  <a:srgbClr val="FFFFFF"/>
                </a:solidFill>
                <a:latin typeface="Calibri"/>
                <a:cs typeface="Calibri"/>
              </a:rPr>
              <a:t>British</a:t>
            </a:r>
            <a:r>
              <a:rPr sz="2200" spc="-80" dirty="0">
                <a:solidFill>
                  <a:srgbClr val="FFFFFF"/>
                </a:solidFill>
                <a:latin typeface="Calibri"/>
                <a:cs typeface="Calibri"/>
              </a:rPr>
              <a:t> </a:t>
            </a:r>
            <a:r>
              <a:rPr sz="2200" dirty="0">
                <a:solidFill>
                  <a:srgbClr val="FFFFFF"/>
                </a:solidFill>
                <a:latin typeface="Calibri"/>
                <a:cs typeface="Calibri"/>
              </a:rPr>
              <a:t>Empire</a:t>
            </a:r>
            <a:r>
              <a:rPr sz="2200" spc="-75" dirty="0">
                <a:solidFill>
                  <a:srgbClr val="FFFFFF"/>
                </a:solidFill>
                <a:latin typeface="Calibri"/>
                <a:cs typeface="Calibri"/>
              </a:rPr>
              <a:t> </a:t>
            </a:r>
            <a:r>
              <a:rPr sz="2200" dirty="0">
                <a:solidFill>
                  <a:srgbClr val="FFFFFF"/>
                </a:solidFill>
                <a:latin typeface="Calibri"/>
                <a:cs typeface="Calibri"/>
              </a:rPr>
              <a:t>to</a:t>
            </a:r>
            <a:r>
              <a:rPr sz="2200" spc="-80" dirty="0">
                <a:solidFill>
                  <a:srgbClr val="FFFFFF"/>
                </a:solidFill>
                <a:latin typeface="Calibri"/>
                <a:cs typeface="Calibri"/>
              </a:rPr>
              <a:t> </a:t>
            </a:r>
            <a:r>
              <a:rPr sz="2200" spc="-20" dirty="0">
                <a:solidFill>
                  <a:srgbClr val="FFFFFF"/>
                </a:solidFill>
                <a:latin typeface="Calibri"/>
                <a:cs typeface="Calibri"/>
              </a:rPr>
              <a:t>come </a:t>
            </a:r>
            <a:r>
              <a:rPr sz="2200" spc="-10" dirty="0">
                <a:solidFill>
                  <a:srgbClr val="FFFFFF"/>
                </a:solidFill>
                <a:latin typeface="Calibri"/>
                <a:cs typeface="Calibri"/>
              </a:rPr>
              <a:t>together</a:t>
            </a:r>
            <a:r>
              <a:rPr sz="2200" spc="-80" dirty="0">
                <a:solidFill>
                  <a:srgbClr val="FFFFFF"/>
                </a:solidFill>
                <a:latin typeface="Calibri"/>
                <a:cs typeface="Calibri"/>
              </a:rPr>
              <a:t> </a:t>
            </a:r>
            <a:r>
              <a:rPr sz="2200" dirty="0">
                <a:solidFill>
                  <a:srgbClr val="FFFFFF"/>
                </a:solidFill>
                <a:latin typeface="Calibri"/>
                <a:cs typeface="Calibri"/>
              </a:rPr>
              <a:t>and</a:t>
            </a:r>
            <a:r>
              <a:rPr sz="2200" spc="-75" dirty="0">
                <a:solidFill>
                  <a:srgbClr val="FFFFFF"/>
                </a:solidFill>
                <a:latin typeface="Calibri"/>
                <a:cs typeface="Calibri"/>
              </a:rPr>
              <a:t> </a:t>
            </a:r>
            <a:r>
              <a:rPr sz="2200" dirty="0">
                <a:solidFill>
                  <a:srgbClr val="FFFFFF"/>
                </a:solidFill>
                <a:latin typeface="Calibri"/>
                <a:cs typeface="Calibri"/>
              </a:rPr>
              <a:t>fight</a:t>
            </a:r>
            <a:r>
              <a:rPr sz="2200" spc="-75" dirty="0">
                <a:solidFill>
                  <a:srgbClr val="FFFFFF"/>
                </a:solidFill>
                <a:latin typeface="Calibri"/>
                <a:cs typeface="Calibri"/>
              </a:rPr>
              <a:t> </a:t>
            </a:r>
            <a:r>
              <a:rPr sz="2200" dirty="0">
                <a:solidFill>
                  <a:srgbClr val="FFFFFF"/>
                </a:solidFill>
                <a:latin typeface="Calibri"/>
                <a:cs typeface="Calibri"/>
              </a:rPr>
              <a:t>enemy</a:t>
            </a:r>
            <a:r>
              <a:rPr sz="2200" spc="-75" dirty="0">
                <a:solidFill>
                  <a:srgbClr val="FFFFFF"/>
                </a:solidFill>
                <a:latin typeface="Calibri"/>
                <a:cs typeface="Calibri"/>
              </a:rPr>
              <a:t> </a:t>
            </a:r>
            <a:r>
              <a:rPr sz="2200" spc="-10" dirty="0">
                <a:solidFill>
                  <a:srgbClr val="FFFFFF"/>
                </a:solidFill>
                <a:latin typeface="Calibri"/>
                <a:cs typeface="Calibri"/>
              </a:rPr>
              <a:t>forces.</a:t>
            </a:r>
            <a:r>
              <a:rPr sz="2200" spc="-75" dirty="0">
                <a:solidFill>
                  <a:srgbClr val="FFFFFF"/>
                </a:solidFill>
                <a:latin typeface="Calibri"/>
                <a:cs typeface="Calibri"/>
              </a:rPr>
              <a:t> </a:t>
            </a:r>
            <a:endParaRPr lang="en-GB" sz="2200" spc="-75" dirty="0">
              <a:solidFill>
                <a:srgbClr val="FFFFFF"/>
              </a:solidFill>
              <a:latin typeface="Calibri"/>
              <a:cs typeface="Calibri"/>
            </a:endParaRPr>
          </a:p>
          <a:p>
            <a:pPr marL="12700" marR="5080">
              <a:lnSpc>
                <a:spcPts val="2400"/>
              </a:lnSpc>
              <a:spcBef>
                <a:spcPts val="380"/>
              </a:spcBef>
            </a:pPr>
            <a:endParaRPr lang="en-GB" sz="2200" spc="-75" dirty="0">
              <a:solidFill>
                <a:srgbClr val="FFFFFF"/>
              </a:solidFill>
              <a:latin typeface="Calibri"/>
              <a:cs typeface="Calibri"/>
            </a:endParaRPr>
          </a:p>
          <a:p>
            <a:pPr marL="12700" marR="5080">
              <a:lnSpc>
                <a:spcPts val="2400"/>
              </a:lnSpc>
              <a:spcBef>
                <a:spcPts val="380"/>
              </a:spcBef>
            </a:pPr>
            <a:r>
              <a:rPr sz="2200" dirty="0">
                <a:solidFill>
                  <a:srgbClr val="FFFFFF"/>
                </a:solidFill>
                <a:latin typeface="Calibri"/>
                <a:cs typeface="Calibri"/>
              </a:rPr>
              <a:t>This</a:t>
            </a:r>
            <a:r>
              <a:rPr sz="2200" spc="-75" dirty="0">
                <a:solidFill>
                  <a:srgbClr val="FFFFFF"/>
                </a:solidFill>
                <a:latin typeface="Calibri"/>
                <a:cs typeface="Calibri"/>
              </a:rPr>
              <a:t> </a:t>
            </a:r>
            <a:r>
              <a:rPr sz="2200" spc="-10" dirty="0">
                <a:solidFill>
                  <a:srgbClr val="FFFFFF"/>
                </a:solidFill>
                <a:latin typeface="Calibri"/>
                <a:cs typeface="Calibri"/>
              </a:rPr>
              <a:t>included recruiting</a:t>
            </a:r>
            <a:r>
              <a:rPr sz="2200" spc="-55" dirty="0">
                <a:solidFill>
                  <a:srgbClr val="FFFFFF"/>
                </a:solidFill>
                <a:latin typeface="Calibri"/>
                <a:cs typeface="Calibri"/>
              </a:rPr>
              <a:t> </a:t>
            </a:r>
            <a:r>
              <a:rPr sz="2200" dirty="0">
                <a:solidFill>
                  <a:srgbClr val="FFFFFF"/>
                </a:solidFill>
                <a:latin typeface="Calibri"/>
                <a:cs typeface="Calibri"/>
              </a:rPr>
              <a:t>the</a:t>
            </a:r>
            <a:r>
              <a:rPr sz="2200" spc="-55" dirty="0">
                <a:solidFill>
                  <a:srgbClr val="FFFFFF"/>
                </a:solidFill>
                <a:latin typeface="Calibri"/>
                <a:cs typeface="Calibri"/>
              </a:rPr>
              <a:t> </a:t>
            </a:r>
            <a:r>
              <a:rPr sz="2200" dirty="0">
                <a:solidFill>
                  <a:srgbClr val="FFFFFF"/>
                </a:solidFill>
                <a:latin typeface="Calibri"/>
                <a:cs typeface="Calibri"/>
              </a:rPr>
              <a:t>help</a:t>
            </a:r>
            <a:r>
              <a:rPr sz="2200" spc="-55" dirty="0">
                <a:solidFill>
                  <a:srgbClr val="FFFFFF"/>
                </a:solidFill>
                <a:latin typeface="Calibri"/>
                <a:cs typeface="Calibri"/>
              </a:rPr>
              <a:t> </a:t>
            </a:r>
            <a:r>
              <a:rPr sz="2200" dirty="0">
                <a:solidFill>
                  <a:srgbClr val="FFFFFF"/>
                </a:solidFill>
                <a:latin typeface="Calibri"/>
                <a:cs typeface="Calibri"/>
              </a:rPr>
              <a:t>of</a:t>
            </a:r>
            <a:r>
              <a:rPr sz="2200" spc="-50" dirty="0">
                <a:solidFill>
                  <a:srgbClr val="FFFFFF"/>
                </a:solidFill>
                <a:latin typeface="Calibri"/>
                <a:cs typeface="Calibri"/>
              </a:rPr>
              <a:t> </a:t>
            </a:r>
            <a:r>
              <a:rPr sz="2200" dirty="0">
                <a:solidFill>
                  <a:srgbClr val="FFFFFF"/>
                </a:solidFill>
                <a:latin typeface="Calibri"/>
                <a:cs typeface="Calibri"/>
              </a:rPr>
              <a:t>long</a:t>
            </a:r>
            <a:r>
              <a:rPr sz="2200" spc="-55" dirty="0">
                <a:solidFill>
                  <a:srgbClr val="FFFFFF"/>
                </a:solidFill>
                <a:latin typeface="Calibri"/>
                <a:cs typeface="Calibri"/>
              </a:rPr>
              <a:t> </a:t>
            </a:r>
            <a:r>
              <a:rPr sz="2200" spc="-10" dirty="0">
                <a:solidFill>
                  <a:srgbClr val="FFFFFF"/>
                </a:solidFill>
                <a:latin typeface="Calibri"/>
                <a:cs typeface="Calibri"/>
              </a:rPr>
              <a:t>established</a:t>
            </a:r>
            <a:r>
              <a:rPr sz="2200" spc="-55" dirty="0">
                <a:solidFill>
                  <a:srgbClr val="FFFFFF"/>
                </a:solidFill>
                <a:latin typeface="Calibri"/>
                <a:cs typeface="Calibri"/>
              </a:rPr>
              <a:t> </a:t>
            </a:r>
            <a:r>
              <a:rPr sz="2200" dirty="0">
                <a:solidFill>
                  <a:srgbClr val="FFFFFF"/>
                </a:solidFill>
                <a:latin typeface="Calibri"/>
                <a:cs typeface="Calibri"/>
              </a:rPr>
              <a:t>armies</a:t>
            </a:r>
            <a:r>
              <a:rPr sz="2200" spc="-50" dirty="0">
                <a:solidFill>
                  <a:srgbClr val="FFFFFF"/>
                </a:solidFill>
                <a:latin typeface="Calibri"/>
                <a:cs typeface="Calibri"/>
              </a:rPr>
              <a:t> </a:t>
            </a:r>
            <a:r>
              <a:rPr sz="2200" spc="-20" dirty="0">
                <a:solidFill>
                  <a:srgbClr val="FFFFFF"/>
                </a:solidFill>
                <a:latin typeface="Calibri"/>
                <a:cs typeface="Calibri"/>
              </a:rPr>
              <a:t>such </a:t>
            </a:r>
            <a:r>
              <a:rPr sz="2200" dirty="0">
                <a:solidFill>
                  <a:srgbClr val="FFFFFF"/>
                </a:solidFill>
                <a:latin typeface="Calibri"/>
                <a:cs typeface="Calibri"/>
              </a:rPr>
              <a:t>as</a:t>
            </a:r>
            <a:r>
              <a:rPr sz="2200" spc="-65" dirty="0">
                <a:solidFill>
                  <a:srgbClr val="FFFFFF"/>
                </a:solidFill>
                <a:latin typeface="Calibri"/>
                <a:cs typeface="Calibri"/>
              </a:rPr>
              <a:t> </a:t>
            </a:r>
            <a:r>
              <a:rPr sz="2200" dirty="0">
                <a:solidFill>
                  <a:srgbClr val="FFFFFF"/>
                </a:solidFill>
                <a:latin typeface="Calibri"/>
                <a:cs typeface="Calibri"/>
              </a:rPr>
              <a:t>the</a:t>
            </a:r>
            <a:r>
              <a:rPr sz="2200" spc="-60" dirty="0">
                <a:solidFill>
                  <a:srgbClr val="FFFFFF"/>
                </a:solidFill>
                <a:latin typeface="Calibri"/>
                <a:cs typeface="Calibri"/>
              </a:rPr>
              <a:t> </a:t>
            </a:r>
            <a:r>
              <a:rPr sz="2200" spc="-20" dirty="0">
                <a:solidFill>
                  <a:srgbClr val="FFFFFF"/>
                </a:solidFill>
                <a:latin typeface="Calibri"/>
                <a:cs typeface="Calibri"/>
              </a:rPr>
              <a:t>West</a:t>
            </a:r>
            <a:r>
              <a:rPr sz="2200" spc="-60" dirty="0">
                <a:solidFill>
                  <a:srgbClr val="FFFFFF"/>
                </a:solidFill>
                <a:latin typeface="Calibri"/>
                <a:cs typeface="Calibri"/>
              </a:rPr>
              <a:t> </a:t>
            </a:r>
            <a:r>
              <a:rPr sz="2200" dirty="0">
                <a:solidFill>
                  <a:srgbClr val="FFFFFF"/>
                </a:solidFill>
                <a:latin typeface="Calibri"/>
                <a:cs typeface="Calibri"/>
              </a:rPr>
              <a:t>India</a:t>
            </a:r>
            <a:r>
              <a:rPr sz="2200" spc="-60" dirty="0">
                <a:solidFill>
                  <a:srgbClr val="FFFFFF"/>
                </a:solidFill>
                <a:latin typeface="Calibri"/>
                <a:cs typeface="Calibri"/>
              </a:rPr>
              <a:t> </a:t>
            </a:r>
            <a:r>
              <a:rPr sz="2200" spc="-10" dirty="0">
                <a:solidFill>
                  <a:srgbClr val="FFFFFF"/>
                </a:solidFill>
                <a:latin typeface="Calibri"/>
                <a:cs typeface="Calibri"/>
              </a:rPr>
              <a:t>Regiments,</a:t>
            </a:r>
            <a:r>
              <a:rPr sz="2200" spc="-65" dirty="0">
                <a:solidFill>
                  <a:srgbClr val="FFFFFF"/>
                </a:solidFill>
                <a:latin typeface="Calibri"/>
                <a:cs typeface="Calibri"/>
              </a:rPr>
              <a:t> </a:t>
            </a:r>
            <a:r>
              <a:rPr sz="2200" dirty="0">
                <a:solidFill>
                  <a:srgbClr val="FFFFFF"/>
                </a:solidFill>
                <a:latin typeface="Calibri"/>
                <a:cs typeface="Calibri"/>
              </a:rPr>
              <a:t>British</a:t>
            </a:r>
            <a:r>
              <a:rPr sz="2200" spc="-60" dirty="0">
                <a:solidFill>
                  <a:srgbClr val="FFFFFF"/>
                </a:solidFill>
                <a:latin typeface="Calibri"/>
                <a:cs typeface="Calibri"/>
              </a:rPr>
              <a:t> </a:t>
            </a:r>
            <a:r>
              <a:rPr sz="2200" dirty="0">
                <a:solidFill>
                  <a:srgbClr val="FFFFFF"/>
                </a:solidFill>
                <a:latin typeface="Calibri"/>
                <a:cs typeface="Calibri"/>
              </a:rPr>
              <a:t>Indian</a:t>
            </a:r>
            <a:r>
              <a:rPr sz="2200" spc="-60" dirty="0">
                <a:solidFill>
                  <a:srgbClr val="FFFFFF"/>
                </a:solidFill>
                <a:latin typeface="Calibri"/>
                <a:cs typeface="Calibri"/>
              </a:rPr>
              <a:t> </a:t>
            </a:r>
            <a:r>
              <a:rPr sz="2200" spc="-10" dirty="0">
                <a:solidFill>
                  <a:srgbClr val="FFFFFF"/>
                </a:solidFill>
                <a:latin typeface="Calibri"/>
                <a:cs typeface="Calibri"/>
              </a:rPr>
              <a:t>Army, </a:t>
            </a:r>
            <a:r>
              <a:rPr sz="2200" spc="-20" dirty="0">
                <a:solidFill>
                  <a:srgbClr val="FFFFFF"/>
                </a:solidFill>
                <a:latin typeface="Calibri"/>
                <a:cs typeface="Calibri"/>
              </a:rPr>
              <a:t>West</a:t>
            </a:r>
            <a:r>
              <a:rPr sz="2200" spc="-95" dirty="0">
                <a:solidFill>
                  <a:srgbClr val="FFFFFF"/>
                </a:solidFill>
                <a:latin typeface="Calibri"/>
                <a:cs typeface="Calibri"/>
              </a:rPr>
              <a:t> </a:t>
            </a:r>
            <a:r>
              <a:rPr sz="2200" dirty="0">
                <a:solidFill>
                  <a:srgbClr val="FFFFFF"/>
                </a:solidFill>
                <a:latin typeface="Calibri"/>
                <a:cs typeface="Calibri"/>
              </a:rPr>
              <a:t>African</a:t>
            </a:r>
            <a:r>
              <a:rPr sz="2200" spc="-90" dirty="0">
                <a:solidFill>
                  <a:srgbClr val="FFFFFF"/>
                </a:solidFill>
                <a:latin typeface="Calibri"/>
                <a:cs typeface="Calibri"/>
              </a:rPr>
              <a:t> </a:t>
            </a:r>
            <a:r>
              <a:rPr sz="2200" spc="-10" dirty="0">
                <a:solidFill>
                  <a:srgbClr val="FFFFFF"/>
                </a:solidFill>
                <a:latin typeface="Calibri"/>
                <a:cs typeface="Calibri"/>
              </a:rPr>
              <a:t>Frontier</a:t>
            </a:r>
            <a:r>
              <a:rPr sz="2200" spc="-90" dirty="0">
                <a:solidFill>
                  <a:srgbClr val="FFFFFF"/>
                </a:solidFill>
                <a:latin typeface="Calibri"/>
                <a:cs typeface="Calibri"/>
              </a:rPr>
              <a:t> </a:t>
            </a:r>
            <a:r>
              <a:rPr sz="2200" spc="-10" dirty="0">
                <a:solidFill>
                  <a:srgbClr val="FFFFFF"/>
                </a:solidFill>
                <a:latin typeface="Calibri"/>
                <a:cs typeface="Calibri"/>
              </a:rPr>
              <a:t>Force,</a:t>
            </a:r>
            <a:r>
              <a:rPr sz="2200" spc="-90" dirty="0">
                <a:solidFill>
                  <a:srgbClr val="FFFFFF"/>
                </a:solidFill>
                <a:latin typeface="Calibri"/>
                <a:cs typeface="Calibri"/>
              </a:rPr>
              <a:t> </a:t>
            </a:r>
            <a:r>
              <a:rPr sz="2200" dirty="0">
                <a:solidFill>
                  <a:srgbClr val="FFFFFF"/>
                </a:solidFill>
                <a:latin typeface="Calibri"/>
                <a:cs typeface="Calibri"/>
              </a:rPr>
              <a:t>King’s</a:t>
            </a:r>
            <a:r>
              <a:rPr sz="2200" spc="-95" dirty="0">
                <a:solidFill>
                  <a:srgbClr val="FFFFFF"/>
                </a:solidFill>
                <a:latin typeface="Calibri"/>
                <a:cs typeface="Calibri"/>
              </a:rPr>
              <a:t> </a:t>
            </a:r>
            <a:r>
              <a:rPr sz="2200" dirty="0">
                <a:solidFill>
                  <a:srgbClr val="FFFFFF"/>
                </a:solidFill>
                <a:latin typeface="Calibri"/>
                <a:cs typeface="Calibri"/>
              </a:rPr>
              <a:t>African</a:t>
            </a:r>
            <a:r>
              <a:rPr sz="2200" spc="-90" dirty="0">
                <a:solidFill>
                  <a:srgbClr val="FFFFFF"/>
                </a:solidFill>
                <a:latin typeface="Calibri"/>
                <a:cs typeface="Calibri"/>
              </a:rPr>
              <a:t> </a:t>
            </a:r>
            <a:r>
              <a:rPr sz="2200" dirty="0">
                <a:solidFill>
                  <a:srgbClr val="FFFFFF"/>
                </a:solidFill>
                <a:latin typeface="Calibri"/>
                <a:cs typeface="Calibri"/>
              </a:rPr>
              <a:t>Rifles</a:t>
            </a:r>
            <a:r>
              <a:rPr sz="2200" spc="-90" dirty="0">
                <a:solidFill>
                  <a:srgbClr val="FFFFFF"/>
                </a:solidFill>
                <a:latin typeface="Calibri"/>
                <a:cs typeface="Calibri"/>
              </a:rPr>
              <a:t> </a:t>
            </a:r>
            <a:r>
              <a:rPr sz="2200" spc="-25" dirty="0">
                <a:solidFill>
                  <a:srgbClr val="FFFFFF"/>
                </a:solidFill>
                <a:latin typeface="Calibri"/>
                <a:cs typeface="Calibri"/>
              </a:rPr>
              <a:t>and </a:t>
            </a:r>
            <a:r>
              <a:rPr sz="2200" dirty="0">
                <a:solidFill>
                  <a:srgbClr val="FFFFFF"/>
                </a:solidFill>
                <a:latin typeface="Calibri"/>
                <a:cs typeface="Calibri"/>
              </a:rPr>
              <a:t>Maori</a:t>
            </a:r>
            <a:r>
              <a:rPr sz="2200" spc="-60" dirty="0">
                <a:solidFill>
                  <a:srgbClr val="FFFFFF"/>
                </a:solidFill>
                <a:latin typeface="Calibri"/>
                <a:cs typeface="Calibri"/>
              </a:rPr>
              <a:t> </a:t>
            </a:r>
            <a:r>
              <a:rPr sz="2200" spc="-10" dirty="0">
                <a:solidFill>
                  <a:srgbClr val="FFFFFF"/>
                </a:solidFill>
                <a:latin typeface="Calibri"/>
                <a:cs typeface="Calibri"/>
              </a:rPr>
              <a:t>Pioneers</a:t>
            </a:r>
            <a:r>
              <a:rPr sz="2200" spc="-55" dirty="0">
                <a:solidFill>
                  <a:srgbClr val="FFFFFF"/>
                </a:solidFill>
                <a:latin typeface="Calibri"/>
                <a:cs typeface="Calibri"/>
              </a:rPr>
              <a:t> </a:t>
            </a:r>
            <a:r>
              <a:rPr sz="2200" spc="-20" dirty="0">
                <a:solidFill>
                  <a:srgbClr val="FFFFFF"/>
                </a:solidFill>
                <a:latin typeface="Calibri"/>
                <a:cs typeface="Calibri"/>
              </a:rPr>
              <a:t>Battalion.</a:t>
            </a:r>
            <a:r>
              <a:rPr sz="2200" spc="-55" dirty="0">
                <a:solidFill>
                  <a:srgbClr val="FFFFFF"/>
                </a:solidFill>
                <a:latin typeface="Calibri"/>
                <a:cs typeface="Calibri"/>
              </a:rPr>
              <a:t> </a:t>
            </a:r>
            <a:r>
              <a:rPr sz="2200" dirty="0">
                <a:solidFill>
                  <a:srgbClr val="FFFFFF"/>
                </a:solidFill>
                <a:latin typeface="Calibri"/>
                <a:cs typeface="Calibri"/>
              </a:rPr>
              <a:t>In</a:t>
            </a:r>
            <a:r>
              <a:rPr sz="2200" spc="-55" dirty="0">
                <a:solidFill>
                  <a:srgbClr val="FFFFFF"/>
                </a:solidFill>
                <a:latin typeface="Calibri"/>
                <a:cs typeface="Calibri"/>
              </a:rPr>
              <a:t> </a:t>
            </a:r>
            <a:r>
              <a:rPr sz="2200" dirty="0">
                <a:solidFill>
                  <a:srgbClr val="FFFFFF"/>
                </a:solidFill>
                <a:latin typeface="Calibri"/>
                <a:cs typeface="Calibri"/>
              </a:rPr>
              <a:t>some</a:t>
            </a:r>
            <a:r>
              <a:rPr sz="2200" spc="-55" dirty="0">
                <a:solidFill>
                  <a:srgbClr val="FFFFFF"/>
                </a:solidFill>
                <a:latin typeface="Calibri"/>
                <a:cs typeface="Calibri"/>
              </a:rPr>
              <a:t> </a:t>
            </a:r>
            <a:r>
              <a:rPr sz="2200" dirty="0">
                <a:solidFill>
                  <a:srgbClr val="FFFFFF"/>
                </a:solidFill>
                <a:latin typeface="Calibri"/>
                <a:cs typeface="Calibri"/>
              </a:rPr>
              <a:t>cases,</a:t>
            </a:r>
            <a:r>
              <a:rPr sz="2200" spc="-55" dirty="0">
                <a:solidFill>
                  <a:srgbClr val="FFFFFF"/>
                </a:solidFill>
                <a:latin typeface="Calibri"/>
                <a:cs typeface="Calibri"/>
              </a:rPr>
              <a:t> </a:t>
            </a:r>
            <a:r>
              <a:rPr sz="2200" dirty="0">
                <a:solidFill>
                  <a:srgbClr val="FFFFFF"/>
                </a:solidFill>
                <a:latin typeface="Calibri"/>
                <a:cs typeface="Calibri"/>
              </a:rPr>
              <a:t>help</a:t>
            </a:r>
            <a:r>
              <a:rPr sz="2200" spc="-60" dirty="0">
                <a:solidFill>
                  <a:srgbClr val="FFFFFF"/>
                </a:solidFill>
                <a:latin typeface="Calibri"/>
                <a:cs typeface="Calibri"/>
              </a:rPr>
              <a:t> </a:t>
            </a:r>
            <a:r>
              <a:rPr sz="2200" spc="-20" dirty="0">
                <a:solidFill>
                  <a:srgbClr val="FFFFFF"/>
                </a:solidFill>
                <a:latin typeface="Calibri"/>
                <a:cs typeface="Calibri"/>
              </a:rPr>
              <a:t>came </a:t>
            </a:r>
            <a:r>
              <a:rPr lang="en-GB" sz="2200" spc="-20" dirty="0">
                <a:solidFill>
                  <a:srgbClr val="FFFFFF"/>
                </a:solidFill>
                <a:latin typeface="Calibri"/>
                <a:cs typeface="Calibri"/>
              </a:rPr>
              <a:t>for manual labour and supporting work </a:t>
            </a:r>
            <a:r>
              <a:rPr sz="2200" dirty="0">
                <a:solidFill>
                  <a:srgbClr val="FFFFFF"/>
                </a:solidFill>
                <a:latin typeface="Calibri"/>
                <a:cs typeface="Calibri"/>
              </a:rPr>
              <a:t>like</a:t>
            </a:r>
            <a:r>
              <a:rPr sz="2200" spc="-90" dirty="0">
                <a:solidFill>
                  <a:srgbClr val="FFFFFF"/>
                </a:solidFill>
                <a:latin typeface="Calibri"/>
                <a:cs typeface="Calibri"/>
              </a:rPr>
              <a:t> </a:t>
            </a:r>
            <a:r>
              <a:rPr sz="2200" dirty="0">
                <a:solidFill>
                  <a:srgbClr val="FFFFFF"/>
                </a:solidFill>
                <a:latin typeface="Calibri"/>
                <a:cs typeface="Calibri"/>
              </a:rPr>
              <a:t>the</a:t>
            </a:r>
            <a:r>
              <a:rPr sz="2200" spc="-85" dirty="0">
                <a:solidFill>
                  <a:srgbClr val="FFFFFF"/>
                </a:solidFill>
                <a:latin typeface="Calibri"/>
                <a:cs typeface="Calibri"/>
              </a:rPr>
              <a:t> </a:t>
            </a:r>
            <a:r>
              <a:rPr sz="2200" dirty="0">
                <a:solidFill>
                  <a:srgbClr val="FFFFFF"/>
                </a:solidFill>
                <a:latin typeface="Calibri"/>
                <a:cs typeface="Calibri"/>
              </a:rPr>
              <a:t>Chinese</a:t>
            </a:r>
            <a:r>
              <a:rPr sz="2200" spc="-90" dirty="0">
                <a:solidFill>
                  <a:srgbClr val="FFFFFF"/>
                </a:solidFill>
                <a:latin typeface="Calibri"/>
                <a:cs typeface="Calibri"/>
              </a:rPr>
              <a:t> </a:t>
            </a:r>
            <a:r>
              <a:rPr sz="2200" dirty="0">
                <a:solidFill>
                  <a:srgbClr val="FFFFFF"/>
                </a:solidFill>
                <a:latin typeface="Calibri"/>
                <a:cs typeface="Calibri"/>
              </a:rPr>
              <a:t>Labour</a:t>
            </a:r>
            <a:r>
              <a:rPr sz="2200" spc="-90" dirty="0">
                <a:solidFill>
                  <a:srgbClr val="FFFFFF"/>
                </a:solidFill>
                <a:latin typeface="Calibri"/>
                <a:cs typeface="Calibri"/>
              </a:rPr>
              <a:t> </a:t>
            </a:r>
            <a:r>
              <a:rPr sz="2200" spc="-10" dirty="0">
                <a:solidFill>
                  <a:srgbClr val="FFFFFF"/>
                </a:solidFill>
                <a:latin typeface="Calibri"/>
                <a:cs typeface="Calibri"/>
              </a:rPr>
              <a:t>Corps.</a:t>
            </a:r>
            <a:endParaRPr sz="2200" dirty="0">
              <a:latin typeface="Calibri"/>
              <a:cs typeface="Calibri"/>
            </a:endParaRPr>
          </a:p>
          <a:p>
            <a:pPr>
              <a:lnSpc>
                <a:spcPct val="100000"/>
              </a:lnSpc>
              <a:spcBef>
                <a:spcPts val="20"/>
              </a:spcBef>
            </a:pPr>
            <a:endParaRPr sz="1650" dirty="0">
              <a:latin typeface="Calibri"/>
              <a:cs typeface="Calibri"/>
            </a:endParaRPr>
          </a:p>
          <a:p>
            <a:pPr marL="12700" marR="93345">
              <a:lnSpc>
                <a:spcPts val="2400"/>
              </a:lnSpc>
            </a:pPr>
            <a:r>
              <a:rPr sz="2200" dirty="0">
                <a:solidFill>
                  <a:srgbClr val="FFFFFF"/>
                </a:solidFill>
                <a:latin typeface="Calibri"/>
                <a:cs typeface="Calibri"/>
              </a:rPr>
              <a:t>As</a:t>
            </a:r>
            <a:r>
              <a:rPr sz="2200" spc="-65" dirty="0">
                <a:solidFill>
                  <a:srgbClr val="FFFFFF"/>
                </a:solidFill>
                <a:latin typeface="Calibri"/>
                <a:cs typeface="Calibri"/>
              </a:rPr>
              <a:t> </a:t>
            </a:r>
            <a:r>
              <a:rPr sz="2200" dirty="0">
                <a:solidFill>
                  <a:srgbClr val="FFFFFF"/>
                </a:solidFill>
                <a:latin typeface="Calibri"/>
                <a:cs typeface="Calibri"/>
              </a:rPr>
              <a:t>the</a:t>
            </a:r>
            <a:r>
              <a:rPr sz="2200" spc="-65" dirty="0">
                <a:solidFill>
                  <a:srgbClr val="FFFFFF"/>
                </a:solidFill>
                <a:latin typeface="Calibri"/>
                <a:cs typeface="Calibri"/>
              </a:rPr>
              <a:t> </a:t>
            </a:r>
            <a:r>
              <a:rPr sz="2200" dirty="0">
                <a:solidFill>
                  <a:srgbClr val="FFFFFF"/>
                </a:solidFill>
                <a:latin typeface="Calibri"/>
                <a:cs typeface="Calibri"/>
              </a:rPr>
              <a:t>war</a:t>
            </a:r>
            <a:r>
              <a:rPr sz="2200" spc="-65" dirty="0">
                <a:solidFill>
                  <a:srgbClr val="FFFFFF"/>
                </a:solidFill>
                <a:latin typeface="Calibri"/>
                <a:cs typeface="Calibri"/>
              </a:rPr>
              <a:t> </a:t>
            </a:r>
            <a:r>
              <a:rPr sz="2200" dirty="0">
                <a:solidFill>
                  <a:srgbClr val="FFFFFF"/>
                </a:solidFill>
                <a:latin typeface="Calibri"/>
                <a:cs typeface="Calibri"/>
              </a:rPr>
              <a:t>raged</a:t>
            </a:r>
            <a:r>
              <a:rPr sz="2200" spc="-65" dirty="0">
                <a:solidFill>
                  <a:srgbClr val="FFFFFF"/>
                </a:solidFill>
                <a:latin typeface="Calibri"/>
                <a:cs typeface="Calibri"/>
              </a:rPr>
              <a:t> </a:t>
            </a:r>
            <a:r>
              <a:rPr sz="2200" spc="-10" dirty="0">
                <a:solidFill>
                  <a:srgbClr val="FFFFFF"/>
                </a:solidFill>
                <a:latin typeface="Calibri"/>
                <a:cs typeface="Calibri"/>
              </a:rPr>
              <a:t>around</a:t>
            </a:r>
            <a:r>
              <a:rPr sz="2200" spc="-60" dirty="0">
                <a:solidFill>
                  <a:srgbClr val="FFFFFF"/>
                </a:solidFill>
                <a:latin typeface="Calibri"/>
                <a:cs typeface="Calibri"/>
              </a:rPr>
              <a:t> </a:t>
            </a:r>
            <a:r>
              <a:rPr sz="2200" dirty="0">
                <a:solidFill>
                  <a:srgbClr val="FFFFFF"/>
                </a:solidFill>
                <a:latin typeface="Calibri"/>
                <a:cs typeface="Calibri"/>
              </a:rPr>
              <a:t>the</a:t>
            </a:r>
            <a:r>
              <a:rPr sz="2200" spc="-65" dirty="0">
                <a:solidFill>
                  <a:srgbClr val="FFFFFF"/>
                </a:solidFill>
                <a:latin typeface="Calibri"/>
                <a:cs typeface="Calibri"/>
              </a:rPr>
              <a:t> </a:t>
            </a:r>
            <a:r>
              <a:rPr sz="2200" dirty="0">
                <a:solidFill>
                  <a:srgbClr val="FFFFFF"/>
                </a:solidFill>
                <a:latin typeface="Calibri"/>
                <a:cs typeface="Calibri"/>
              </a:rPr>
              <a:t>world,</a:t>
            </a:r>
            <a:r>
              <a:rPr sz="2200" spc="-65" dirty="0">
                <a:solidFill>
                  <a:srgbClr val="FFFFFF"/>
                </a:solidFill>
                <a:latin typeface="Calibri"/>
                <a:cs typeface="Calibri"/>
              </a:rPr>
              <a:t> </a:t>
            </a:r>
            <a:r>
              <a:rPr sz="2200" dirty="0">
                <a:solidFill>
                  <a:srgbClr val="FFFFFF"/>
                </a:solidFill>
                <a:latin typeface="Calibri"/>
                <a:cs typeface="Calibri"/>
              </a:rPr>
              <a:t>more</a:t>
            </a:r>
            <a:r>
              <a:rPr sz="2200" spc="-65" dirty="0">
                <a:solidFill>
                  <a:srgbClr val="FFFFFF"/>
                </a:solidFill>
                <a:latin typeface="Calibri"/>
                <a:cs typeface="Calibri"/>
              </a:rPr>
              <a:t> </a:t>
            </a:r>
            <a:r>
              <a:rPr sz="2200" dirty="0">
                <a:solidFill>
                  <a:srgbClr val="FFFFFF"/>
                </a:solidFill>
                <a:latin typeface="Calibri"/>
                <a:cs typeface="Calibri"/>
              </a:rPr>
              <a:t>and</a:t>
            </a:r>
            <a:r>
              <a:rPr sz="2200" spc="-60" dirty="0">
                <a:solidFill>
                  <a:srgbClr val="FFFFFF"/>
                </a:solidFill>
                <a:latin typeface="Calibri"/>
                <a:cs typeface="Calibri"/>
              </a:rPr>
              <a:t> </a:t>
            </a:r>
            <a:r>
              <a:rPr sz="2200" spc="-20" dirty="0">
                <a:solidFill>
                  <a:srgbClr val="FFFFFF"/>
                </a:solidFill>
                <a:latin typeface="Calibri"/>
                <a:cs typeface="Calibri"/>
              </a:rPr>
              <a:t>more </a:t>
            </a:r>
            <a:r>
              <a:rPr sz="2200" spc="-10" dirty="0">
                <a:solidFill>
                  <a:srgbClr val="FFFFFF"/>
                </a:solidFill>
                <a:latin typeface="Calibri"/>
                <a:cs typeface="Calibri"/>
              </a:rPr>
              <a:t>forces</a:t>
            </a:r>
            <a:r>
              <a:rPr sz="2200" spc="-105" dirty="0">
                <a:solidFill>
                  <a:srgbClr val="FFFFFF"/>
                </a:solidFill>
                <a:latin typeface="Calibri"/>
                <a:cs typeface="Calibri"/>
              </a:rPr>
              <a:t> </a:t>
            </a:r>
            <a:r>
              <a:rPr sz="2200" dirty="0">
                <a:solidFill>
                  <a:srgbClr val="FFFFFF"/>
                </a:solidFill>
                <a:latin typeface="Calibri"/>
                <a:cs typeface="Calibri"/>
              </a:rPr>
              <a:t>were</a:t>
            </a:r>
            <a:r>
              <a:rPr sz="2200" spc="-100" dirty="0">
                <a:solidFill>
                  <a:srgbClr val="FFFFFF"/>
                </a:solidFill>
                <a:latin typeface="Calibri"/>
                <a:cs typeface="Calibri"/>
              </a:rPr>
              <a:t> </a:t>
            </a:r>
            <a:r>
              <a:rPr sz="2200" spc="-10" dirty="0">
                <a:solidFill>
                  <a:srgbClr val="FFFFFF"/>
                </a:solidFill>
                <a:latin typeface="Calibri"/>
                <a:cs typeface="Calibri"/>
              </a:rPr>
              <a:t>needed.</a:t>
            </a:r>
            <a:endParaRPr sz="2200" dirty="0">
              <a:latin typeface="Calibri"/>
              <a:cs typeface="Calibri"/>
            </a:endParaRPr>
          </a:p>
        </p:txBody>
      </p:sp>
      <p:pic>
        <p:nvPicPr>
          <p:cNvPr id="24" name="object 13">
            <a:extLst>
              <a:ext uri="{FF2B5EF4-FFF2-40B4-BE49-F238E27FC236}">
                <a16:creationId xmlns:a16="http://schemas.microsoft.com/office/drawing/2014/main" id="{F367C8DE-CC6C-07F1-E2A3-B58CC09F7FAE}"/>
              </a:ext>
            </a:extLst>
          </p:cNvPr>
          <p:cNvPicPr/>
          <p:nvPr/>
        </p:nvPicPr>
        <p:blipFill>
          <a:blip r:embed="rId7" cstate="screen">
            <a:extLst>
              <a:ext uri="{28A0092B-C50C-407E-A947-70E740481C1C}">
                <a14:useLocalDpi xmlns:a14="http://schemas.microsoft.com/office/drawing/2010/main"/>
              </a:ext>
            </a:extLst>
          </a:blip>
          <a:stretch>
            <a:fillRect/>
          </a:stretch>
        </p:blipFill>
        <p:spPr>
          <a:xfrm>
            <a:off x="7812582" y="2382939"/>
            <a:ext cx="7491285" cy="4739258"/>
          </a:xfrm>
          <a:prstGeom prst="rect">
            <a:avLst/>
          </a:prstGeom>
        </p:spPr>
      </p:pic>
      <p:sp>
        <p:nvSpPr>
          <p:cNvPr id="31" name="object 5">
            <a:extLst>
              <a:ext uri="{FF2B5EF4-FFF2-40B4-BE49-F238E27FC236}">
                <a16:creationId xmlns:a16="http://schemas.microsoft.com/office/drawing/2014/main" id="{4A7CCC87-F979-C912-E4AE-6080D369AF21}"/>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dirty="0"/>
              <a:t>A WORLD AT WAR</a:t>
            </a:r>
            <a:endParaRPr lang="en-GB" spc="-10" dirty="0"/>
          </a:p>
        </p:txBody>
      </p:sp>
    </p:spTree>
    <p:extLst>
      <p:ext uri="{BB962C8B-B14F-4D97-AF65-F5344CB8AC3E}">
        <p14:creationId xmlns:p14="http://schemas.microsoft.com/office/powerpoint/2010/main" val="1457316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CB579914-8C56-6117-A205-5ECED356D325}"/>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pic>
        <p:nvPicPr>
          <p:cNvPr id="3" name="object 4">
            <a:extLst>
              <a:ext uri="{FF2B5EF4-FFF2-40B4-BE49-F238E27FC236}">
                <a16:creationId xmlns:a16="http://schemas.microsoft.com/office/drawing/2014/main" id="{9B377C77-2FF1-3494-E5D1-B428D447C07D}"/>
              </a:ext>
            </a:extLst>
          </p:cNvPr>
          <p:cNvPicPr/>
          <p:nvPr/>
        </p:nvPicPr>
        <p:blipFill>
          <a:blip r:embed="rId4" cstate="screen">
            <a:extLst>
              <a:ext uri="{28A0092B-C50C-407E-A947-70E740481C1C}">
                <a14:useLocalDpi xmlns:a14="http://schemas.microsoft.com/office/drawing/2010/main"/>
              </a:ext>
            </a:extLst>
          </a:blip>
          <a:stretch>
            <a:fillRect/>
          </a:stretch>
        </p:blipFill>
        <p:spPr>
          <a:xfrm>
            <a:off x="8280400" y="3333038"/>
            <a:ext cx="7315186" cy="2153682"/>
          </a:xfrm>
          <a:prstGeom prst="rect">
            <a:avLst/>
          </a:prstGeom>
        </p:spPr>
      </p:pic>
      <p:grpSp>
        <p:nvGrpSpPr>
          <p:cNvPr id="4" name="object 5">
            <a:extLst>
              <a:ext uri="{FF2B5EF4-FFF2-40B4-BE49-F238E27FC236}">
                <a16:creationId xmlns:a16="http://schemas.microsoft.com/office/drawing/2014/main" id="{79A72EE6-A21F-5BB0-C63A-494EFB124423}"/>
              </a:ext>
            </a:extLst>
          </p:cNvPr>
          <p:cNvGrpSpPr/>
          <p:nvPr/>
        </p:nvGrpSpPr>
        <p:grpSpPr>
          <a:xfrm>
            <a:off x="843089" y="3333032"/>
            <a:ext cx="7132510" cy="2153689"/>
            <a:chOff x="843089" y="3333032"/>
            <a:chExt cx="7132510" cy="2153689"/>
          </a:xfrm>
        </p:grpSpPr>
        <p:pic>
          <p:nvPicPr>
            <p:cNvPr id="5" name="object 6">
              <a:extLst>
                <a:ext uri="{FF2B5EF4-FFF2-40B4-BE49-F238E27FC236}">
                  <a16:creationId xmlns:a16="http://schemas.microsoft.com/office/drawing/2014/main" id="{95D55E32-060F-7115-F2C2-AF2B9367A972}"/>
                </a:ext>
              </a:extLst>
            </p:cNvPr>
            <p:cNvPicPr/>
            <p:nvPr/>
          </p:nvPicPr>
          <p:blipFill>
            <a:blip r:embed="rId5" cstate="screen">
              <a:extLst>
                <a:ext uri="{28A0092B-C50C-407E-A947-70E740481C1C}">
                  <a14:useLocalDpi xmlns:a14="http://schemas.microsoft.com/office/drawing/2010/main"/>
                </a:ext>
              </a:extLst>
            </a:blip>
            <a:stretch>
              <a:fillRect/>
            </a:stretch>
          </p:blipFill>
          <p:spPr>
            <a:xfrm>
              <a:off x="843089" y="5214048"/>
              <a:ext cx="6981228" cy="238747"/>
            </a:xfrm>
            <a:prstGeom prst="rect">
              <a:avLst/>
            </a:prstGeom>
          </p:spPr>
        </p:pic>
        <p:pic>
          <p:nvPicPr>
            <p:cNvPr id="6" name="object 7">
              <a:extLst>
                <a:ext uri="{FF2B5EF4-FFF2-40B4-BE49-F238E27FC236}">
                  <a16:creationId xmlns:a16="http://schemas.microsoft.com/office/drawing/2014/main" id="{900FE9B5-2389-DDC8-D3F4-365AA6F6838A}"/>
                </a:ext>
              </a:extLst>
            </p:cNvPr>
            <p:cNvPicPr/>
            <p:nvPr/>
          </p:nvPicPr>
          <p:blipFill>
            <a:blip r:embed="rId6" cstate="screen">
              <a:extLst>
                <a:ext uri="{28A0092B-C50C-407E-A947-70E740481C1C}">
                  <a14:useLocalDpi xmlns:a14="http://schemas.microsoft.com/office/drawing/2010/main"/>
                </a:ext>
              </a:extLst>
            </a:blip>
            <a:stretch>
              <a:fillRect/>
            </a:stretch>
          </p:blipFill>
          <p:spPr>
            <a:xfrm>
              <a:off x="962456" y="3333038"/>
              <a:ext cx="6893763" cy="238747"/>
            </a:xfrm>
            <a:prstGeom prst="rect">
              <a:avLst/>
            </a:prstGeom>
          </p:spPr>
        </p:pic>
        <p:pic>
          <p:nvPicPr>
            <p:cNvPr id="7" name="object 8">
              <a:extLst>
                <a:ext uri="{FF2B5EF4-FFF2-40B4-BE49-F238E27FC236}">
                  <a16:creationId xmlns:a16="http://schemas.microsoft.com/office/drawing/2014/main" id="{9E204EE0-2263-1B57-D2A3-82617CB0112A}"/>
                </a:ext>
              </a:extLst>
            </p:cNvPr>
            <p:cNvPicPr/>
            <p:nvPr/>
          </p:nvPicPr>
          <p:blipFill>
            <a:blip r:embed="rId7" cstate="screen">
              <a:extLst>
                <a:ext uri="{28A0092B-C50C-407E-A947-70E740481C1C}">
                  <a14:useLocalDpi xmlns:a14="http://schemas.microsoft.com/office/drawing/2010/main"/>
                </a:ext>
              </a:extLst>
            </a:blip>
            <a:stretch>
              <a:fillRect/>
            </a:stretch>
          </p:blipFill>
          <p:spPr>
            <a:xfrm>
              <a:off x="843089" y="3333032"/>
              <a:ext cx="238747" cy="2153684"/>
            </a:xfrm>
            <a:prstGeom prst="rect">
              <a:avLst/>
            </a:prstGeom>
          </p:spPr>
        </p:pic>
        <p:pic>
          <p:nvPicPr>
            <p:cNvPr id="8" name="object 9">
              <a:extLst>
                <a:ext uri="{FF2B5EF4-FFF2-40B4-BE49-F238E27FC236}">
                  <a16:creationId xmlns:a16="http://schemas.microsoft.com/office/drawing/2014/main" id="{4ED38BA5-956F-A239-B866-95480C99BBB0}"/>
                </a:ext>
              </a:extLst>
            </p:cNvPr>
            <p:cNvPicPr/>
            <p:nvPr/>
          </p:nvPicPr>
          <p:blipFill>
            <a:blip r:embed="rId8" cstate="screen">
              <a:extLst>
                <a:ext uri="{28A0092B-C50C-407E-A947-70E740481C1C}">
                  <a14:useLocalDpi xmlns:a14="http://schemas.microsoft.com/office/drawing/2010/main"/>
                </a:ext>
              </a:extLst>
            </a:blip>
            <a:stretch>
              <a:fillRect/>
            </a:stretch>
          </p:blipFill>
          <p:spPr>
            <a:xfrm>
              <a:off x="7736844" y="3333038"/>
              <a:ext cx="238755" cy="2153683"/>
            </a:xfrm>
            <a:prstGeom prst="rect">
              <a:avLst/>
            </a:prstGeom>
          </p:spPr>
        </p:pic>
      </p:grpSp>
      <p:sp>
        <p:nvSpPr>
          <p:cNvPr id="9" name="object 10">
            <a:extLst>
              <a:ext uri="{FF2B5EF4-FFF2-40B4-BE49-F238E27FC236}">
                <a16:creationId xmlns:a16="http://schemas.microsoft.com/office/drawing/2014/main" id="{B9FABE36-9410-6E77-7D65-5D2C4EC62D8D}"/>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sp>
        <p:nvSpPr>
          <p:cNvPr id="13" name="object 12">
            <a:extLst>
              <a:ext uri="{FF2B5EF4-FFF2-40B4-BE49-F238E27FC236}">
                <a16:creationId xmlns:a16="http://schemas.microsoft.com/office/drawing/2014/main" id="{DEF528B0-65BF-7E12-9872-AA910D621E83}"/>
              </a:ext>
            </a:extLst>
          </p:cNvPr>
          <p:cNvSpPr txBox="1"/>
          <p:nvPr/>
        </p:nvSpPr>
        <p:spPr>
          <a:xfrm>
            <a:off x="938098" y="3523043"/>
            <a:ext cx="6912609" cy="1854200"/>
          </a:xfrm>
          <a:prstGeom prst="rect">
            <a:avLst/>
          </a:prstGeom>
          <a:solidFill>
            <a:srgbClr val="E8AB12"/>
          </a:solidFill>
        </p:spPr>
        <p:txBody>
          <a:bodyPr vert="horz" wrap="square" lIns="0" tIns="1905" rIns="0" bIns="0" rtlCol="0">
            <a:spAutoFit/>
          </a:bodyPr>
          <a:lstStyle/>
          <a:p>
            <a:pPr>
              <a:lnSpc>
                <a:spcPct val="100000"/>
              </a:lnSpc>
              <a:spcBef>
                <a:spcPts val="15"/>
              </a:spcBef>
            </a:pPr>
            <a:endParaRPr sz="1950" dirty="0">
              <a:latin typeface="Times New Roman"/>
              <a:cs typeface="Times New Roman"/>
            </a:endParaRPr>
          </a:p>
          <a:p>
            <a:pPr marL="304165">
              <a:lnSpc>
                <a:spcPct val="100000"/>
              </a:lnSpc>
            </a:pPr>
            <a:r>
              <a:rPr sz="2400" b="1" spc="-10" dirty="0">
                <a:solidFill>
                  <a:srgbClr val="40474F"/>
                </a:solidFill>
                <a:latin typeface="Calibri"/>
                <a:cs typeface="Calibri"/>
              </a:rPr>
              <a:t>Definition</a:t>
            </a:r>
            <a:r>
              <a:rPr sz="2400" b="1" spc="-45" dirty="0">
                <a:solidFill>
                  <a:srgbClr val="40474F"/>
                </a:solidFill>
                <a:latin typeface="Calibri"/>
                <a:cs typeface="Calibri"/>
              </a:rPr>
              <a:t> </a:t>
            </a:r>
            <a:r>
              <a:rPr sz="2400" b="1" dirty="0">
                <a:solidFill>
                  <a:srgbClr val="40474F"/>
                </a:solidFill>
                <a:latin typeface="Calibri"/>
                <a:cs typeface="Calibri"/>
              </a:rPr>
              <a:t>of</a:t>
            </a:r>
            <a:r>
              <a:rPr sz="2400" b="1" spc="-45" dirty="0">
                <a:solidFill>
                  <a:srgbClr val="40474F"/>
                </a:solidFill>
                <a:latin typeface="Calibri"/>
                <a:cs typeface="Calibri"/>
              </a:rPr>
              <a:t> </a:t>
            </a:r>
            <a:r>
              <a:rPr sz="2400" b="1" spc="-10" dirty="0">
                <a:solidFill>
                  <a:srgbClr val="40474F"/>
                </a:solidFill>
                <a:latin typeface="Calibri"/>
                <a:cs typeface="Calibri"/>
              </a:rPr>
              <a:t>Remembrance:</a:t>
            </a:r>
            <a:endParaRPr sz="2400" dirty="0">
              <a:latin typeface="Calibri"/>
              <a:cs typeface="Calibri"/>
            </a:endParaRPr>
          </a:p>
          <a:p>
            <a:pPr>
              <a:lnSpc>
                <a:spcPct val="100000"/>
              </a:lnSpc>
              <a:spcBef>
                <a:spcPts val="5"/>
              </a:spcBef>
            </a:pPr>
            <a:endParaRPr sz="1550" dirty="0">
              <a:latin typeface="Calibri"/>
              <a:cs typeface="Calibri"/>
            </a:endParaRPr>
          </a:p>
          <a:p>
            <a:pPr marL="304165" marR="299085">
              <a:lnSpc>
                <a:spcPts val="2600"/>
              </a:lnSpc>
            </a:pPr>
            <a:r>
              <a:rPr sz="2400" dirty="0">
                <a:solidFill>
                  <a:srgbClr val="40474F"/>
                </a:solidFill>
                <a:latin typeface="Calibri"/>
                <a:cs typeface="Calibri"/>
              </a:rPr>
              <a:t>The</a:t>
            </a:r>
            <a:r>
              <a:rPr sz="2400" spc="-65" dirty="0">
                <a:solidFill>
                  <a:srgbClr val="40474F"/>
                </a:solidFill>
                <a:latin typeface="Calibri"/>
                <a:cs typeface="Calibri"/>
              </a:rPr>
              <a:t> </a:t>
            </a:r>
            <a:r>
              <a:rPr sz="2400" dirty="0">
                <a:solidFill>
                  <a:srgbClr val="40474F"/>
                </a:solidFill>
                <a:latin typeface="Calibri"/>
                <a:cs typeface="Calibri"/>
              </a:rPr>
              <a:t>act</a:t>
            </a:r>
            <a:r>
              <a:rPr sz="2400" spc="-60" dirty="0">
                <a:solidFill>
                  <a:srgbClr val="40474F"/>
                </a:solidFill>
                <a:latin typeface="Calibri"/>
                <a:cs typeface="Calibri"/>
              </a:rPr>
              <a:t> </a:t>
            </a:r>
            <a:r>
              <a:rPr sz="2400" dirty="0">
                <a:solidFill>
                  <a:srgbClr val="40474F"/>
                </a:solidFill>
                <a:latin typeface="Calibri"/>
                <a:cs typeface="Calibri"/>
              </a:rPr>
              <a:t>of</a:t>
            </a:r>
            <a:r>
              <a:rPr sz="2400" spc="-60" dirty="0">
                <a:solidFill>
                  <a:srgbClr val="40474F"/>
                </a:solidFill>
                <a:latin typeface="Calibri"/>
                <a:cs typeface="Calibri"/>
              </a:rPr>
              <a:t> </a:t>
            </a:r>
            <a:r>
              <a:rPr sz="2400" dirty="0">
                <a:solidFill>
                  <a:srgbClr val="40474F"/>
                </a:solidFill>
                <a:latin typeface="Calibri"/>
                <a:cs typeface="Calibri"/>
              </a:rPr>
              <a:t>someone</a:t>
            </a:r>
            <a:r>
              <a:rPr sz="2400" spc="-60" dirty="0">
                <a:solidFill>
                  <a:srgbClr val="40474F"/>
                </a:solidFill>
                <a:latin typeface="Calibri"/>
                <a:cs typeface="Calibri"/>
              </a:rPr>
              <a:t> </a:t>
            </a:r>
            <a:r>
              <a:rPr sz="2400" spc="-10" dirty="0">
                <a:solidFill>
                  <a:srgbClr val="40474F"/>
                </a:solidFill>
                <a:latin typeface="Calibri"/>
                <a:cs typeface="Calibri"/>
              </a:rPr>
              <a:t>remembering</a:t>
            </a:r>
            <a:r>
              <a:rPr sz="2400" spc="-60" dirty="0">
                <a:solidFill>
                  <a:srgbClr val="40474F"/>
                </a:solidFill>
                <a:latin typeface="Calibri"/>
                <a:cs typeface="Calibri"/>
              </a:rPr>
              <a:t> </a:t>
            </a:r>
            <a:r>
              <a:rPr sz="2400" dirty="0">
                <a:solidFill>
                  <a:srgbClr val="40474F"/>
                </a:solidFill>
                <a:latin typeface="Calibri"/>
                <a:cs typeface="Calibri"/>
              </a:rPr>
              <a:t>and</a:t>
            </a:r>
            <a:r>
              <a:rPr sz="2400" spc="-60" dirty="0">
                <a:solidFill>
                  <a:srgbClr val="40474F"/>
                </a:solidFill>
                <a:latin typeface="Calibri"/>
                <a:cs typeface="Calibri"/>
              </a:rPr>
              <a:t> </a:t>
            </a:r>
            <a:r>
              <a:rPr sz="2400" spc="-10" dirty="0">
                <a:solidFill>
                  <a:srgbClr val="40474F"/>
                </a:solidFill>
                <a:latin typeface="Calibri"/>
                <a:cs typeface="Calibri"/>
              </a:rPr>
              <a:t>showing </a:t>
            </a:r>
            <a:r>
              <a:rPr sz="2400" dirty="0">
                <a:solidFill>
                  <a:srgbClr val="40474F"/>
                </a:solidFill>
                <a:latin typeface="Calibri"/>
                <a:cs typeface="Calibri"/>
              </a:rPr>
              <a:t>respect</a:t>
            </a:r>
            <a:r>
              <a:rPr sz="2400" spc="-75" dirty="0">
                <a:solidFill>
                  <a:srgbClr val="40474F"/>
                </a:solidFill>
                <a:latin typeface="Calibri"/>
                <a:cs typeface="Calibri"/>
              </a:rPr>
              <a:t> </a:t>
            </a:r>
            <a:r>
              <a:rPr sz="2400" dirty="0">
                <a:solidFill>
                  <a:srgbClr val="40474F"/>
                </a:solidFill>
                <a:latin typeface="Calibri"/>
                <a:cs typeface="Calibri"/>
              </a:rPr>
              <a:t>for</a:t>
            </a:r>
            <a:r>
              <a:rPr sz="2400" spc="-75" dirty="0">
                <a:solidFill>
                  <a:srgbClr val="40474F"/>
                </a:solidFill>
                <a:latin typeface="Calibri"/>
                <a:cs typeface="Calibri"/>
              </a:rPr>
              <a:t> </a:t>
            </a:r>
            <a:r>
              <a:rPr sz="2400" dirty="0">
                <a:solidFill>
                  <a:srgbClr val="40474F"/>
                </a:solidFill>
                <a:latin typeface="Calibri"/>
                <a:cs typeface="Calibri"/>
              </a:rPr>
              <a:t>someone</a:t>
            </a:r>
            <a:r>
              <a:rPr sz="2400" spc="-75" dirty="0">
                <a:solidFill>
                  <a:srgbClr val="40474F"/>
                </a:solidFill>
                <a:latin typeface="Calibri"/>
                <a:cs typeface="Calibri"/>
              </a:rPr>
              <a:t> </a:t>
            </a:r>
            <a:r>
              <a:rPr sz="2400" dirty="0">
                <a:solidFill>
                  <a:srgbClr val="40474F"/>
                </a:solidFill>
                <a:latin typeface="Calibri"/>
                <a:cs typeface="Calibri"/>
              </a:rPr>
              <a:t>who</a:t>
            </a:r>
            <a:r>
              <a:rPr sz="2400" spc="-70" dirty="0">
                <a:solidFill>
                  <a:srgbClr val="40474F"/>
                </a:solidFill>
                <a:latin typeface="Calibri"/>
                <a:cs typeface="Calibri"/>
              </a:rPr>
              <a:t> </a:t>
            </a:r>
            <a:r>
              <a:rPr sz="2400" dirty="0">
                <a:solidFill>
                  <a:srgbClr val="40474F"/>
                </a:solidFill>
                <a:latin typeface="Calibri"/>
                <a:cs typeface="Calibri"/>
              </a:rPr>
              <a:t>has</a:t>
            </a:r>
            <a:r>
              <a:rPr sz="2400" spc="-80" dirty="0">
                <a:solidFill>
                  <a:srgbClr val="40474F"/>
                </a:solidFill>
                <a:latin typeface="Calibri"/>
                <a:cs typeface="Calibri"/>
              </a:rPr>
              <a:t> </a:t>
            </a:r>
            <a:r>
              <a:rPr sz="2400" dirty="0">
                <a:solidFill>
                  <a:srgbClr val="40474F"/>
                </a:solidFill>
                <a:latin typeface="Calibri"/>
                <a:cs typeface="Calibri"/>
              </a:rPr>
              <a:t>died,</a:t>
            </a:r>
            <a:r>
              <a:rPr sz="2400" spc="-70" dirty="0">
                <a:solidFill>
                  <a:srgbClr val="40474F"/>
                </a:solidFill>
                <a:latin typeface="Calibri"/>
                <a:cs typeface="Calibri"/>
              </a:rPr>
              <a:t> </a:t>
            </a:r>
            <a:r>
              <a:rPr sz="2400" dirty="0">
                <a:solidFill>
                  <a:srgbClr val="40474F"/>
                </a:solidFill>
                <a:latin typeface="Calibri"/>
                <a:cs typeface="Calibri"/>
              </a:rPr>
              <a:t>or</a:t>
            </a:r>
            <a:r>
              <a:rPr sz="2400" spc="-75" dirty="0">
                <a:solidFill>
                  <a:srgbClr val="40474F"/>
                </a:solidFill>
                <a:latin typeface="Calibri"/>
                <a:cs typeface="Calibri"/>
              </a:rPr>
              <a:t> </a:t>
            </a:r>
            <a:r>
              <a:rPr sz="2400" dirty="0">
                <a:solidFill>
                  <a:srgbClr val="40474F"/>
                </a:solidFill>
                <a:latin typeface="Calibri"/>
                <a:cs typeface="Calibri"/>
              </a:rPr>
              <a:t>a</a:t>
            </a:r>
            <a:r>
              <a:rPr sz="2400" spc="-75" dirty="0">
                <a:solidFill>
                  <a:srgbClr val="40474F"/>
                </a:solidFill>
                <a:latin typeface="Calibri"/>
                <a:cs typeface="Calibri"/>
              </a:rPr>
              <a:t> </a:t>
            </a:r>
            <a:r>
              <a:rPr sz="2400" dirty="0">
                <a:solidFill>
                  <a:srgbClr val="40474F"/>
                </a:solidFill>
                <a:latin typeface="Calibri"/>
                <a:cs typeface="Calibri"/>
              </a:rPr>
              <a:t>past</a:t>
            </a:r>
            <a:r>
              <a:rPr sz="2400" spc="-70" dirty="0">
                <a:solidFill>
                  <a:srgbClr val="40474F"/>
                </a:solidFill>
                <a:latin typeface="Calibri"/>
                <a:cs typeface="Calibri"/>
              </a:rPr>
              <a:t> </a:t>
            </a:r>
            <a:r>
              <a:rPr sz="2400" spc="-10" dirty="0">
                <a:solidFill>
                  <a:srgbClr val="40474F"/>
                </a:solidFill>
                <a:latin typeface="Calibri"/>
                <a:cs typeface="Calibri"/>
              </a:rPr>
              <a:t>event.</a:t>
            </a:r>
            <a:endParaRPr sz="2400" dirty="0">
              <a:latin typeface="Calibri"/>
              <a:cs typeface="Calibri"/>
            </a:endParaRPr>
          </a:p>
        </p:txBody>
      </p:sp>
      <p:grpSp>
        <p:nvGrpSpPr>
          <p:cNvPr id="14" name="object 13">
            <a:extLst>
              <a:ext uri="{FF2B5EF4-FFF2-40B4-BE49-F238E27FC236}">
                <a16:creationId xmlns:a16="http://schemas.microsoft.com/office/drawing/2014/main" id="{748DAA76-1BA8-B38A-E58F-456DDB778B47}"/>
              </a:ext>
            </a:extLst>
          </p:cNvPr>
          <p:cNvGrpSpPr/>
          <p:nvPr/>
        </p:nvGrpSpPr>
        <p:grpSpPr>
          <a:xfrm>
            <a:off x="8048994" y="3132010"/>
            <a:ext cx="7056120" cy="2584450"/>
            <a:chOff x="8048994" y="3132010"/>
            <a:chExt cx="7056120" cy="2584450"/>
          </a:xfrm>
        </p:grpSpPr>
        <p:pic>
          <p:nvPicPr>
            <p:cNvPr id="15" name="object 14">
              <a:extLst>
                <a:ext uri="{FF2B5EF4-FFF2-40B4-BE49-F238E27FC236}">
                  <a16:creationId xmlns:a16="http://schemas.microsoft.com/office/drawing/2014/main" id="{98BCD0EA-6C9D-9BF3-FBBF-279265DD8C8C}"/>
                </a:ext>
              </a:extLst>
            </p:cNvPr>
            <p:cNvPicPr/>
            <p:nvPr/>
          </p:nvPicPr>
          <p:blipFill>
            <a:blip r:embed="rId9" cstate="screen">
              <a:extLst>
                <a:ext uri="{28A0092B-C50C-407E-A947-70E740481C1C}">
                  <a14:useLocalDpi xmlns:a14="http://schemas.microsoft.com/office/drawing/2010/main"/>
                </a:ext>
              </a:extLst>
            </a:blip>
            <a:stretch>
              <a:fillRect/>
            </a:stretch>
          </p:blipFill>
          <p:spPr>
            <a:xfrm>
              <a:off x="8048994" y="3636846"/>
              <a:ext cx="1068851" cy="1833436"/>
            </a:xfrm>
            <a:prstGeom prst="rect">
              <a:avLst/>
            </a:prstGeom>
          </p:spPr>
        </p:pic>
        <p:pic>
          <p:nvPicPr>
            <p:cNvPr id="26" name="object 15">
              <a:extLst>
                <a:ext uri="{FF2B5EF4-FFF2-40B4-BE49-F238E27FC236}">
                  <a16:creationId xmlns:a16="http://schemas.microsoft.com/office/drawing/2014/main" id="{052F1154-DBD6-88CB-B675-290F97EB8BEB}"/>
                </a:ext>
              </a:extLst>
            </p:cNvPr>
            <p:cNvPicPr/>
            <p:nvPr/>
          </p:nvPicPr>
          <p:blipFill>
            <a:blip r:embed="rId10" cstate="screen">
              <a:extLst>
                <a:ext uri="{28A0092B-C50C-407E-A947-70E740481C1C}">
                  <a14:useLocalDpi xmlns:a14="http://schemas.microsoft.com/office/drawing/2010/main"/>
                </a:ext>
              </a:extLst>
            </a:blip>
            <a:stretch>
              <a:fillRect/>
            </a:stretch>
          </p:blipFill>
          <p:spPr>
            <a:xfrm>
              <a:off x="9003030" y="3132010"/>
              <a:ext cx="2009127" cy="627443"/>
            </a:xfrm>
            <a:prstGeom prst="rect">
              <a:avLst/>
            </a:prstGeom>
          </p:spPr>
        </p:pic>
        <p:pic>
          <p:nvPicPr>
            <p:cNvPr id="27" name="object 16">
              <a:extLst>
                <a:ext uri="{FF2B5EF4-FFF2-40B4-BE49-F238E27FC236}">
                  <a16:creationId xmlns:a16="http://schemas.microsoft.com/office/drawing/2014/main" id="{6CE6EAFA-A89C-50A7-6174-552E243A3D17}"/>
                </a:ext>
              </a:extLst>
            </p:cNvPr>
            <p:cNvPicPr/>
            <p:nvPr/>
          </p:nvPicPr>
          <p:blipFill>
            <a:blip r:embed="rId11" cstate="screen">
              <a:extLst>
                <a:ext uri="{28A0092B-C50C-407E-A947-70E740481C1C}">
                  <a14:useLocalDpi xmlns:a14="http://schemas.microsoft.com/office/drawing/2010/main"/>
                </a:ext>
              </a:extLst>
            </a:blip>
            <a:stretch>
              <a:fillRect/>
            </a:stretch>
          </p:blipFill>
          <p:spPr>
            <a:xfrm>
              <a:off x="13986941" y="5024437"/>
              <a:ext cx="1117587" cy="691908"/>
            </a:xfrm>
            <a:prstGeom prst="rect">
              <a:avLst/>
            </a:prstGeom>
          </p:spPr>
        </p:pic>
      </p:grpSp>
      <p:sp>
        <p:nvSpPr>
          <p:cNvPr id="16" name="object 10">
            <a:extLst>
              <a:ext uri="{FF2B5EF4-FFF2-40B4-BE49-F238E27FC236}">
                <a16:creationId xmlns:a16="http://schemas.microsoft.com/office/drawing/2014/main" id="{7DA6719C-AFEC-F5B7-B5FA-28E0C84BCA0C}"/>
              </a:ext>
            </a:extLst>
          </p:cNvPr>
          <p:cNvSpPr txBox="1"/>
          <p:nvPr/>
        </p:nvSpPr>
        <p:spPr>
          <a:xfrm>
            <a:off x="9093200" y="3797300"/>
            <a:ext cx="5889625" cy="1305560"/>
          </a:xfrm>
          <a:prstGeom prst="rect">
            <a:avLst/>
          </a:prstGeom>
        </p:spPr>
        <p:txBody>
          <a:bodyPr vert="horz" wrap="square" lIns="0" tIns="53340" rIns="0" bIns="0" rtlCol="0">
            <a:spAutoFit/>
          </a:bodyPr>
          <a:lstStyle/>
          <a:p>
            <a:pPr marL="12700" marR="5080">
              <a:lnSpc>
                <a:spcPts val="2600"/>
              </a:lnSpc>
              <a:spcBef>
                <a:spcPts val="420"/>
              </a:spcBef>
            </a:pPr>
            <a:r>
              <a:rPr sz="2400" dirty="0">
                <a:solidFill>
                  <a:srgbClr val="FFFFFF"/>
                </a:solidFill>
                <a:latin typeface="Calibri"/>
                <a:cs typeface="Calibri"/>
              </a:rPr>
              <a:t>At</a:t>
            </a:r>
            <a:r>
              <a:rPr sz="2400" spc="-65" dirty="0">
                <a:solidFill>
                  <a:srgbClr val="FFFFFF"/>
                </a:solidFill>
                <a:latin typeface="Calibri"/>
                <a:cs typeface="Calibri"/>
              </a:rPr>
              <a:t> </a:t>
            </a:r>
            <a:r>
              <a:rPr sz="2400" dirty="0">
                <a:solidFill>
                  <a:srgbClr val="FFFFFF"/>
                </a:solidFill>
                <a:latin typeface="Calibri"/>
                <a:cs typeface="Calibri"/>
              </a:rPr>
              <a:t>the</a:t>
            </a:r>
            <a:r>
              <a:rPr sz="2400" spc="-65" dirty="0">
                <a:solidFill>
                  <a:srgbClr val="FFFFFF"/>
                </a:solidFill>
                <a:latin typeface="Calibri"/>
                <a:cs typeface="Calibri"/>
              </a:rPr>
              <a:t> </a:t>
            </a:r>
            <a:r>
              <a:rPr sz="2400" spc="-10" dirty="0">
                <a:solidFill>
                  <a:srgbClr val="FFFFFF"/>
                </a:solidFill>
                <a:latin typeface="Calibri"/>
                <a:cs typeface="Calibri"/>
              </a:rPr>
              <a:t>eleventh</a:t>
            </a:r>
            <a:r>
              <a:rPr sz="2400" spc="-60" dirty="0">
                <a:solidFill>
                  <a:srgbClr val="FFFFFF"/>
                </a:solidFill>
                <a:latin typeface="Calibri"/>
                <a:cs typeface="Calibri"/>
              </a:rPr>
              <a:t> </a:t>
            </a:r>
            <a:r>
              <a:rPr sz="2400" dirty="0">
                <a:solidFill>
                  <a:srgbClr val="FFFFFF"/>
                </a:solidFill>
                <a:latin typeface="Calibri"/>
                <a:cs typeface="Calibri"/>
              </a:rPr>
              <a:t>hour</a:t>
            </a:r>
            <a:r>
              <a:rPr sz="2400" spc="-65" dirty="0">
                <a:solidFill>
                  <a:srgbClr val="FFFFFF"/>
                </a:solidFill>
                <a:latin typeface="Calibri"/>
                <a:cs typeface="Calibri"/>
              </a:rPr>
              <a:t> </a:t>
            </a:r>
            <a:r>
              <a:rPr sz="2400" dirty="0">
                <a:solidFill>
                  <a:srgbClr val="FFFFFF"/>
                </a:solidFill>
                <a:latin typeface="Calibri"/>
                <a:cs typeface="Calibri"/>
              </a:rPr>
              <a:t>on</a:t>
            </a:r>
            <a:r>
              <a:rPr sz="2400" spc="-60" dirty="0">
                <a:solidFill>
                  <a:srgbClr val="FFFFFF"/>
                </a:solidFill>
                <a:latin typeface="Calibri"/>
                <a:cs typeface="Calibri"/>
              </a:rPr>
              <a:t> </a:t>
            </a:r>
            <a:r>
              <a:rPr sz="2400" dirty="0">
                <a:solidFill>
                  <a:srgbClr val="FFFFFF"/>
                </a:solidFill>
                <a:latin typeface="Calibri"/>
                <a:cs typeface="Calibri"/>
              </a:rPr>
              <a:t>the</a:t>
            </a:r>
            <a:r>
              <a:rPr sz="2400" spc="-65" dirty="0">
                <a:solidFill>
                  <a:srgbClr val="FFFFFF"/>
                </a:solidFill>
                <a:latin typeface="Calibri"/>
                <a:cs typeface="Calibri"/>
              </a:rPr>
              <a:t> </a:t>
            </a:r>
            <a:r>
              <a:rPr sz="2400" spc="-10" dirty="0">
                <a:solidFill>
                  <a:srgbClr val="FFFFFF"/>
                </a:solidFill>
                <a:latin typeface="Calibri"/>
                <a:cs typeface="Calibri"/>
              </a:rPr>
              <a:t>eleventh</a:t>
            </a:r>
            <a:r>
              <a:rPr sz="2400" spc="-60" dirty="0">
                <a:solidFill>
                  <a:srgbClr val="FFFFFF"/>
                </a:solidFill>
                <a:latin typeface="Calibri"/>
                <a:cs typeface="Calibri"/>
              </a:rPr>
              <a:t> </a:t>
            </a:r>
            <a:r>
              <a:rPr sz="2400" dirty="0">
                <a:solidFill>
                  <a:srgbClr val="FFFFFF"/>
                </a:solidFill>
                <a:latin typeface="Calibri"/>
                <a:cs typeface="Calibri"/>
              </a:rPr>
              <a:t>day</a:t>
            </a:r>
            <a:r>
              <a:rPr sz="2400" spc="-65" dirty="0">
                <a:solidFill>
                  <a:srgbClr val="FFFFFF"/>
                </a:solidFill>
                <a:latin typeface="Calibri"/>
                <a:cs typeface="Calibri"/>
              </a:rPr>
              <a:t> </a:t>
            </a:r>
            <a:r>
              <a:rPr sz="2400" dirty="0">
                <a:solidFill>
                  <a:srgbClr val="FFFFFF"/>
                </a:solidFill>
                <a:latin typeface="Calibri"/>
                <a:cs typeface="Calibri"/>
              </a:rPr>
              <a:t>of</a:t>
            </a:r>
            <a:r>
              <a:rPr sz="2400" spc="-60" dirty="0">
                <a:solidFill>
                  <a:srgbClr val="FFFFFF"/>
                </a:solidFill>
                <a:latin typeface="Calibri"/>
                <a:cs typeface="Calibri"/>
              </a:rPr>
              <a:t> </a:t>
            </a:r>
            <a:r>
              <a:rPr sz="2400" spc="-25" dirty="0">
                <a:solidFill>
                  <a:srgbClr val="FFFFFF"/>
                </a:solidFill>
                <a:latin typeface="Calibri"/>
                <a:cs typeface="Calibri"/>
              </a:rPr>
              <a:t>the </a:t>
            </a:r>
            <a:r>
              <a:rPr sz="2400" spc="-10" dirty="0">
                <a:solidFill>
                  <a:srgbClr val="FFFFFF"/>
                </a:solidFill>
                <a:latin typeface="Calibri"/>
                <a:cs typeface="Calibri"/>
              </a:rPr>
              <a:t>eleventh</a:t>
            </a:r>
            <a:r>
              <a:rPr sz="2400" spc="-65" dirty="0">
                <a:solidFill>
                  <a:srgbClr val="FFFFFF"/>
                </a:solidFill>
                <a:latin typeface="Calibri"/>
                <a:cs typeface="Calibri"/>
              </a:rPr>
              <a:t> </a:t>
            </a:r>
            <a:r>
              <a:rPr sz="2400" dirty="0">
                <a:solidFill>
                  <a:srgbClr val="FFFFFF"/>
                </a:solidFill>
                <a:latin typeface="Calibri"/>
                <a:cs typeface="Calibri"/>
              </a:rPr>
              <a:t>month</a:t>
            </a:r>
            <a:r>
              <a:rPr sz="2400" spc="-60" dirty="0">
                <a:solidFill>
                  <a:srgbClr val="FFFFFF"/>
                </a:solidFill>
                <a:latin typeface="Calibri"/>
                <a:cs typeface="Calibri"/>
              </a:rPr>
              <a:t> </a:t>
            </a:r>
            <a:r>
              <a:rPr sz="2400" dirty="0">
                <a:solidFill>
                  <a:srgbClr val="FFFFFF"/>
                </a:solidFill>
                <a:latin typeface="Calibri"/>
                <a:cs typeface="Calibri"/>
              </a:rPr>
              <a:t>–</a:t>
            </a:r>
            <a:r>
              <a:rPr sz="2400" spc="-65" dirty="0">
                <a:solidFill>
                  <a:srgbClr val="FFFFFF"/>
                </a:solidFill>
                <a:latin typeface="Calibri"/>
                <a:cs typeface="Calibri"/>
              </a:rPr>
              <a:t> </a:t>
            </a:r>
            <a:r>
              <a:rPr sz="2400" dirty="0">
                <a:solidFill>
                  <a:srgbClr val="FFFFFF"/>
                </a:solidFill>
                <a:latin typeface="Calibri"/>
                <a:cs typeface="Calibri"/>
              </a:rPr>
              <a:t>we</a:t>
            </a:r>
            <a:r>
              <a:rPr sz="2400" spc="-60" dirty="0">
                <a:solidFill>
                  <a:srgbClr val="FFFFFF"/>
                </a:solidFill>
                <a:latin typeface="Calibri"/>
                <a:cs typeface="Calibri"/>
              </a:rPr>
              <a:t> </a:t>
            </a:r>
            <a:r>
              <a:rPr sz="2400" dirty="0">
                <a:solidFill>
                  <a:srgbClr val="FFFFFF"/>
                </a:solidFill>
                <a:latin typeface="Calibri"/>
                <a:cs typeface="Calibri"/>
              </a:rPr>
              <a:t>will</a:t>
            </a:r>
            <a:r>
              <a:rPr sz="2400" spc="-65" dirty="0">
                <a:solidFill>
                  <a:srgbClr val="FFFFFF"/>
                </a:solidFill>
                <a:latin typeface="Calibri"/>
                <a:cs typeface="Calibri"/>
              </a:rPr>
              <a:t> </a:t>
            </a:r>
            <a:r>
              <a:rPr sz="2400" spc="-10" dirty="0">
                <a:solidFill>
                  <a:srgbClr val="FFFFFF"/>
                </a:solidFill>
                <a:latin typeface="Calibri"/>
                <a:cs typeface="Calibri"/>
              </a:rPr>
              <a:t>remember</a:t>
            </a:r>
            <a:r>
              <a:rPr sz="2400" spc="-60" dirty="0">
                <a:solidFill>
                  <a:srgbClr val="FFFFFF"/>
                </a:solidFill>
                <a:latin typeface="Calibri"/>
                <a:cs typeface="Calibri"/>
              </a:rPr>
              <a:t> </a:t>
            </a:r>
            <a:r>
              <a:rPr sz="2400" spc="-10" dirty="0">
                <a:solidFill>
                  <a:srgbClr val="FFFFFF"/>
                </a:solidFill>
                <a:latin typeface="Calibri"/>
                <a:cs typeface="Calibri"/>
              </a:rPr>
              <a:t>them.</a:t>
            </a:r>
            <a:endParaRPr sz="2400" dirty="0">
              <a:latin typeface="Calibri"/>
              <a:cs typeface="Calibri"/>
            </a:endParaRPr>
          </a:p>
          <a:p>
            <a:pPr marL="12700">
              <a:lnSpc>
                <a:spcPct val="100000"/>
              </a:lnSpc>
              <a:spcBef>
                <a:spcPts val="1680"/>
              </a:spcBef>
            </a:pPr>
            <a:r>
              <a:rPr lang="en-GB" sz="2400" b="1" spc="-75" dirty="0">
                <a:solidFill>
                  <a:srgbClr val="FFFFFF"/>
                </a:solidFill>
                <a:latin typeface="Calibri"/>
                <a:cs typeface="Calibri"/>
              </a:rPr>
              <a:t>– </a:t>
            </a:r>
            <a:r>
              <a:rPr sz="2400" b="1" spc="-75" dirty="0">
                <a:solidFill>
                  <a:srgbClr val="FFFFFF"/>
                </a:solidFill>
                <a:latin typeface="Calibri"/>
                <a:cs typeface="Calibri"/>
              </a:rPr>
              <a:t> </a:t>
            </a:r>
            <a:r>
              <a:rPr sz="2400" b="1" spc="-10" dirty="0">
                <a:solidFill>
                  <a:srgbClr val="FFFFFF"/>
                </a:solidFill>
                <a:latin typeface="Calibri"/>
                <a:cs typeface="Calibri"/>
              </a:rPr>
              <a:t>Royal</a:t>
            </a:r>
            <a:r>
              <a:rPr sz="2400" b="1" spc="-70" dirty="0">
                <a:solidFill>
                  <a:srgbClr val="FFFFFF"/>
                </a:solidFill>
                <a:latin typeface="Calibri"/>
                <a:cs typeface="Calibri"/>
              </a:rPr>
              <a:t> </a:t>
            </a:r>
            <a:r>
              <a:rPr sz="2400" b="1" dirty="0">
                <a:solidFill>
                  <a:srgbClr val="FFFFFF"/>
                </a:solidFill>
                <a:latin typeface="Calibri"/>
                <a:cs typeface="Calibri"/>
              </a:rPr>
              <a:t>British</a:t>
            </a:r>
            <a:r>
              <a:rPr sz="2400" b="1" spc="-75" dirty="0">
                <a:solidFill>
                  <a:srgbClr val="FFFFFF"/>
                </a:solidFill>
                <a:latin typeface="Calibri"/>
                <a:cs typeface="Calibri"/>
              </a:rPr>
              <a:t> </a:t>
            </a:r>
            <a:r>
              <a:rPr sz="2400" b="1" spc="-10" dirty="0">
                <a:solidFill>
                  <a:srgbClr val="FFFFFF"/>
                </a:solidFill>
                <a:latin typeface="Calibri"/>
                <a:cs typeface="Calibri"/>
              </a:rPr>
              <a:t>Legion</a:t>
            </a:r>
            <a:endParaRPr sz="2400" dirty="0">
              <a:latin typeface="Calibri"/>
              <a:cs typeface="Calibri"/>
            </a:endParaRPr>
          </a:p>
        </p:txBody>
      </p:sp>
    </p:spTree>
    <p:extLst>
      <p:ext uri="{BB962C8B-B14F-4D97-AF65-F5344CB8AC3E}">
        <p14:creationId xmlns:p14="http://schemas.microsoft.com/office/powerpoint/2010/main" val="337371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5353406C-A12B-85CE-E089-E4E46E7DF7C2}"/>
              </a:ext>
            </a:extLst>
          </p:cNvPr>
          <p:cNvPicPr/>
          <p:nvPr/>
        </p:nvPicPr>
        <p:blipFill>
          <a:blip r:embed="rId3" cstate="print"/>
          <a:stretch>
            <a:fillRect/>
          </a:stretch>
        </p:blipFill>
        <p:spPr>
          <a:xfrm>
            <a:off x="0" y="751728"/>
            <a:ext cx="5461000" cy="871788"/>
          </a:xfrm>
          <a:prstGeom prst="rect">
            <a:avLst/>
          </a:prstGeom>
        </p:spPr>
      </p:pic>
      <p:sp>
        <p:nvSpPr>
          <p:cNvPr id="14" name="object 15">
            <a:extLst>
              <a:ext uri="{FF2B5EF4-FFF2-40B4-BE49-F238E27FC236}">
                <a16:creationId xmlns:a16="http://schemas.microsoft.com/office/drawing/2014/main" id="{D5AF6E15-9D51-BE5F-12E2-7085E933F3D1}"/>
              </a:ext>
            </a:extLst>
          </p:cNvPr>
          <p:cNvSpPr txBox="1">
            <a:spLocks/>
          </p:cNvSpPr>
          <p:nvPr/>
        </p:nvSpPr>
        <p:spPr>
          <a:xfrm>
            <a:off x="749300" y="952500"/>
            <a:ext cx="4549162" cy="505267"/>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dirty="0"/>
              <a:t>WHAT IS REMEMBRANCE?</a:t>
            </a:r>
            <a:endParaRPr lang="en-GB" spc="-10" dirty="0"/>
          </a:p>
        </p:txBody>
      </p:sp>
      <p:grpSp>
        <p:nvGrpSpPr>
          <p:cNvPr id="23" name="Group 22">
            <a:extLst>
              <a:ext uri="{FF2B5EF4-FFF2-40B4-BE49-F238E27FC236}">
                <a16:creationId xmlns:a16="http://schemas.microsoft.com/office/drawing/2014/main" id="{C1DDB7F4-5B44-3F64-BCC8-342B62645A08}"/>
              </a:ext>
            </a:extLst>
          </p:cNvPr>
          <p:cNvGrpSpPr/>
          <p:nvPr/>
        </p:nvGrpSpPr>
        <p:grpSpPr>
          <a:xfrm>
            <a:off x="6029800" y="5084750"/>
            <a:ext cx="4478929" cy="3179330"/>
            <a:chOff x="6029800" y="5084750"/>
            <a:chExt cx="4478929" cy="3179330"/>
          </a:xfrm>
        </p:grpSpPr>
        <p:pic>
          <p:nvPicPr>
            <p:cNvPr id="16" name="bg object 17">
              <a:extLst>
                <a:ext uri="{FF2B5EF4-FFF2-40B4-BE49-F238E27FC236}">
                  <a16:creationId xmlns:a16="http://schemas.microsoft.com/office/drawing/2014/main" id="{05781B5D-BE5B-697F-FD0A-A6027E6980EA}"/>
                </a:ext>
              </a:extLst>
            </p:cNvPr>
            <p:cNvPicPr/>
            <p:nvPr/>
          </p:nvPicPr>
          <p:blipFill>
            <a:blip r:embed="rId4" cstate="screen">
              <a:extLst>
                <a:ext uri="{28A0092B-C50C-407E-A947-70E740481C1C}">
                  <a14:useLocalDpi xmlns:a14="http://schemas.microsoft.com/office/drawing/2010/main"/>
                </a:ext>
              </a:extLst>
            </a:blip>
            <a:stretch>
              <a:fillRect/>
            </a:stretch>
          </p:blipFill>
          <p:spPr>
            <a:xfrm>
              <a:off x="6029800" y="5084750"/>
              <a:ext cx="4389495" cy="2076576"/>
            </a:xfrm>
            <a:prstGeom prst="rect">
              <a:avLst/>
            </a:prstGeom>
          </p:spPr>
        </p:pic>
        <p:pic>
          <p:nvPicPr>
            <p:cNvPr id="17" name="bg object 18">
              <a:extLst>
                <a:ext uri="{FF2B5EF4-FFF2-40B4-BE49-F238E27FC236}">
                  <a16:creationId xmlns:a16="http://schemas.microsoft.com/office/drawing/2014/main" id="{2940509D-0343-03A1-3437-C52DBDD8A076}"/>
                </a:ext>
              </a:extLst>
            </p:cNvPr>
            <p:cNvPicPr/>
            <p:nvPr/>
          </p:nvPicPr>
          <p:blipFill>
            <a:blip r:embed="rId5" cstate="screen">
              <a:extLst>
                <a:ext uri="{28A0092B-C50C-407E-A947-70E740481C1C}">
                  <a14:useLocalDpi xmlns:a14="http://schemas.microsoft.com/office/drawing/2010/main"/>
                </a:ext>
              </a:extLst>
            </a:blip>
            <a:stretch>
              <a:fillRect/>
            </a:stretch>
          </p:blipFill>
          <p:spPr>
            <a:xfrm>
              <a:off x="6128804" y="6187516"/>
              <a:ext cx="4379925" cy="2076564"/>
            </a:xfrm>
            <a:prstGeom prst="rect">
              <a:avLst/>
            </a:prstGeom>
          </p:spPr>
        </p:pic>
      </p:grpSp>
      <p:pic>
        <p:nvPicPr>
          <p:cNvPr id="18" name="bg object 20">
            <a:extLst>
              <a:ext uri="{FF2B5EF4-FFF2-40B4-BE49-F238E27FC236}">
                <a16:creationId xmlns:a16="http://schemas.microsoft.com/office/drawing/2014/main" id="{91CC19A4-683E-0106-B7D9-EADB337C7FF6}"/>
              </a:ext>
            </a:extLst>
          </p:cNvPr>
          <p:cNvPicPr/>
          <p:nvPr/>
        </p:nvPicPr>
        <p:blipFill>
          <a:blip r:embed="rId6" cstate="screen">
            <a:extLst>
              <a:ext uri="{28A0092B-C50C-407E-A947-70E740481C1C}">
                <a14:useLocalDpi xmlns:a14="http://schemas.microsoft.com/office/drawing/2010/main"/>
              </a:ext>
            </a:extLst>
          </a:blip>
          <a:stretch>
            <a:fillRect/>
          </a:stretch>
        </p:blipFill>
        <p:spPr>
          <a:xfrm>
            <a:off x="11428679" y="2286000"/>
            <a:ext cx="4065320" cy="5486399"/>
          </a:xfrm>
          <a:prstGeom prst="rect">
            <a:avLst/>
          </a:prstGeom>
        </p:spPr>
      </p:pic>
      <p:pic>
        <p:nvPicPr>
          <p:cNvPr id="19" name="bg object 21">
            <a:extLst>
              <a:ext uri="{FF2B5EF4-FFF2-40B4-BE49-F238E27FC236}">
                <a16:creationId xmlns:a16="http://schemas.microsoft.com/office/drawing/2014/main" id="{3D2011EB-88BE-EBBA-862D-832E438306AD}"/>
              </a:ext>
            </a:extLst>
          </p:cNvPr>
          <p:cNvPicPr/>
          <p:nvPr/>
        </p:nvPicPr>
        <p:blipFill>
          <a:blip r:embed="rId7" cstate="screen">
            <a:extLst>
              <a:ext uri="{28A0092B-C50C-407E-A947-70E740481C1C}">
                <a14:useLocalDpi xmlns:a14="http://schemas.microsoft.com/office/drawing/2010/main"/>
              </a:ext>
            </a:extLst>
          </a:blip>
          <a:stretch>
            <a:fillRect/>
          </a:stretch>
        </p:blipFill>
        <p:spPr>
          <a:xfrm>
            <a:off x="6102858" y="1066800"/>
            <a:ext cx="4521425" cy="3401314"/>
          </a:xfrm>
          <a:prstGeom prst="rect">
            <a:avLst/>
          </a:prstGeom>
        </p:spPr>
      </p:pic>
      <p:pic>
        <p:nvPicPr>
          <p:cNvPr id="20" name="bg object 22">
            <a:extLst>
              <a:ext uri="{FF2B5EF4-FFF2-40B4-BE49-F238E27FC236}">
                <a16:creationId xmlns:a16="http://schemas.microsoft.com/office/drawing/2014/main" id="{4DBF7C65-A7E4-CBCD-C457-A2106AF37547}"/>
              </a:ext>
            </a:extLst>
          </p:cNvPr>
          <p:cNvPicPr/>
          <p:nvPr/>
        </p:nvPicPr>
        <p:blipFill>
          <a:blip r:embed="rId8" cstate="screen">
            <a:extLst>
              <a:ext uri="{28A0092B-C50C-407E-A947-70E740481C1C}">
                <a14:useLocalDpi xmlns:a14="http://schemas.microsoft.com/office/drawing/2010/main"/>
              </a:ext>
            </a:extLst>
          </a:blip>
          <a:stretch>
            <a:fillRect/>
          </a:stretch>
        </p:blipFill>
        <p:spPr>
          <a:xfrm>
            <a:off x="11672265" y="2461577"/>
            <a:ext cx="3653307" cy="5006390"/>
          </a:xfrm>
          <a:prstGeom prst="rect">
            <a:avLst/>
          </a:prstGeom>
        </p:spPr>
      </p:pic>
      <p:pic>
        <p:nvPicPr>
          <p:cNvPr id="5122" name="Picture 2">
            <a:extLst>
              <a:ext uri="{FF2B5EF4-FFF2-40B4-BE49-F238E27FC236}">
                <a16:creationId xmlns:a16="http://schemas.microsoft.com/office/drawing/2014/main" id="{3F91B997-A8CC-48BB-C15C-518F54A9D10B}"/>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6258737" y="5257800"/>
            <a:ext cx="406532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3" name="object 18">
            <a:extLst>
              <a:ext uri="{FF2B5EF4-FFF2-40B4-BE49-F238E27FC236}">
                <a16:creationId xmlns:a16="http://schemas.microsoft.com/office/drawing/2014/main" id="{E68577DD-C0D0-619C-EC75-DCF487743BCA}"/>
              </a:ext>
            </a:extLst>
          </p:cNvPr>
          <p:cNvPicPr/>
          <p:nvPr/>
        </p:nvPicPr>
        <p:blipFill>
          <a:blip r:embed="rId10" cstate="print"/>
          <a:stretch>
            <a:fillRect/>
          </a:stretch>
        </p:blipFill>
        <p:spPr>
          <a:xfrm>
            <a:off x="6265396" y="1371603"/>
            <a:ext cx="4058661" cy="2961705"/>
          </a:xfrm>
          <a:prstGeom prst="rect">
            <a:avLst/>
          </a:prstGeom>
        </p:spPr>
      </p:pic>
    </p:spTree>
    <p:extLst>
      <p:ext uri="{BB962C8B-B14F-4D97-AF65-F5344CB8AC3E}">
        <p14:creationId xmlns:p14="http://schemas.microsoft.com/office/powerpoint/2010/main" val="3020412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object 7">
            <a:extLst>
              <a:ext uri="{FF2B5EF4-FFF2-40B4-BE49-F238E27FC236}">
                <a16:creationId xmlns:a16="http://schemas.microsoft.com/office/drawing/2014/main" id="{6417012F-0C89-5F40-CE92-7B148A9772BD}"/>
              </a:ext>
            </a:extLst>
          </p:cNvPr>
          <p:cNvPicPr/>
          <p:nvPr/>
        </p:nvPicPr>
        <p:blipFill>
          <a:blip r:embed="rId3" cstate="screen">
            <a:extLst>
              <a:ext uri="{28A0092B-C50C-407E-A947-70E740481C1C}">
                <a14:useLocalDpi xmlns:a14="http://schemas.microsoft.com/office/drawing/2010/main"/>
              </a:ext>
            </a:extLst>
          </a:blip>
          <a:stretch>
            <a:fillRect/>
          </a:stretch>
        </p:blipFill>
        <p:spPr>
          <a:xfrm>
            <a:off x="6099467" y="2191299"/>
            <a:ext cx="5635332" cy="1054096"/>
          </a:xfrm>
          <a:prstGeom prst="rect">
            <a:avLst/>
          </a:prstGeom>
        </p:spPr>
      </p:pic>
      <p:pic>
        <p:nvPicPr>
          <p:cNvPr id="41" name="object 8">
            <a:extLst>
              <a:ext uri="{FF2B5EF4-FFF2-40B4-BE49-F238E27FC236}">
                <a16:creationId xmlns:a16="http://schemas.microsoft.com/office/drawing/2014/main" id="{23B80C44-815F-F060-0413-0552DEA76558}"/>
              </a:ext>
            </a:extLst>
          </p:cNvPr>
          <p:cNvPicPr/>
          <p:nvPr/>
        </p:nvPicPr>
        <p:blipFill>
          <a:blip r:embed="rId4" cstate="screen">
            <a:extLst>
              <a:ext uri="{28A0092B-C50C-407E-A947-70E740481C1C}">
                <a14:useLocalDpi xmlns:a14="http://schemas.microsoft.com/office/drawing/2010/main"/>
              </a:ext>
            </a:extLst>
          </a:blip>
          <a:stretch>
            <a:fillRect/>
          </a:stretch>
        </p:blipFill>
        <p:spPr>
          <a:xfrm>
            <a:off x="682104" y="6509753"/>
            <a:ext cx="5635328" cy="1054096"/>
          </a:xfrm>
          <a:prstGeom prst="rect">
            <a:avLst/>
          </a:prstGeom>
        </p:spPr>
      </p:pic>
      <p:pic>
        <p:nvPicPr>
          <p:cNvPr id="26" name="object 6">
            <a:extLst>
              <a:ext uri="{FF2B5EF4-FFF2-40B4-BE49-F238E27FC236}">
                <a16:creationId xmlns:a16="http://schemas.microsoft.com/office/drawing/2014/main" id="{EBA757C0-7D03-8A60-4FBE-6B1BF1767ABB}"/>
              </a:ext>
            </a:extLst>
          </p:cNvPr>
          <p:cNvPicPr/>
          <p:nvPr/>
        </p:nvPicPr>
        <p:blipFill>
          <a:blip r:embed="rId5" cstate="screen">
            <a:extLst>
              <a:ext uri="{28A0092B-C50C-407E-A947-70E740481C1C}">
                <a14:useLocalDpi xmlns:a14="http://schemas.microsoft.com/office/drawing/2010/main"/>
              </a:ext>
            </a:extLst>
          </a:blip>
          <a:stretch>
            <a:fillRect/>
          </a:stretch>
        </p:blipFill>
        <p:spPr>
          <a:xfrm>
            <a:off x="12039600" y="2918400"/>
            <a:ext cx="3454399" cy="3067033"/>
          </a:xfrm>
          <a:prstGeom prst="rect">
            <a:avLst/>
          </a:prstGeom>
        </p:spPr>
      </p:pic>
      <p:pic>
        <p:nvPicPr>
          <p:cNvPr id="15" name="object 5">
            <a:extLst>
              <a:ext uri="{FF2B5EF4-FFF2-40B4-BE49-F238E27FC236}">
                <a16:creationId xmlns:a16="http://schemas.microsoft.com/office/drawing/2014/main" id="{127791EE-CDF5-D8C7-D76B-C10BF139A368}"/>
              </a:ext>
            </a:extLst>
          </p:cNvPr>
          <p:cNvPicPr/>
          <p:nvPr/>
        </p:nvPicPr>
        <p:blipFill>
          <a:blip r:embed="rId6" cstate="screen">
            <a:extLst>
              <a:ext uri="{28A0092B-C50C-407E-A947-70E740481C1C}">
                <a14:useLocalDpi xmlns:a14="http://schemas.microsoft.com/office/drawing/2010/main"/>
              </a:ext>
            </a:extLst>
          </a:blip>
          <a:stretch>
            <a:fillRect/>
          </a:stretch>
        </p:blipFill>
        <p:spPr>
          <a:xfrm>
            <a:off x="12039601" y="6271200"/>
            <a:ext cx="3454398" cy="1257296"/>
          </a:xfrm>
          <a:prstGeom prst="rect">
            <a:avLst/>
          </a:prstGeom>
        </p:spPr>
      </p:pic>
      <p:pic>
        <p:nvPicPr>
          <p:cNvPr id="33" name="object 19">
            <a:extLst>
              <a:ext uri="{FF2B5EF4-FFF2-40B4-BE49-F238E27FC236}">
                <a16:creationId xmlns:a16="http://schemas.microsoft.com/office/drawing/2014/main" id="{54668744-9975-FC26-78DE-B5B1074602D5}"/>
              </a:ext>
            </a:extLst>
          </p:cNvPr>
          <p:cNvPicPr/>
          <p:nvPr/>
        </p:nvPicPr>
        <p:blipFill>
          <a:blip r:embed="rId7" cstate="screen">
            <a:extLst>
              <a:ext uri="{28A0092B-C50C-407E-A947-70E740481C1C}">
                <a14:useLocalDpi xmlns:a14="http://schemas.microsoft.com/office/drawing/2010/main"/>
              </a:ext>
            </a:extLst>
          </a:blip>
          <a:stretch>
            <a:fillRect/>
          </a:stretch>
        </p:blipFill>
        <p:spPr>
          <a:xfrm>
            <a:off x="0" y="751738"/>
            <a:ext cx="6070600" cy="871788"/>
          </a:xfrm>
          <a:prstGeom prst="rect">
            <a:avLst/>
          </a:prstGeom>
        </p:spPr>
      </p:pic>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5016500" cy="505267"/>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dirty="0"/>
              <a:t>WHY DO WE REMEMBER?</a:t>
            </a:r>
          </a:p>
        </p:txBody>
      </p:sp>
      <p:graphicFrame>
        <p:nvGraphicFramePr>
          <p:cNvPr id="9" name="object 9">
            <a:extLst>
              <a:ext uri="{FF2B5EF4-FFF2-40B4-BE49-F238E27FC236}">
                <a16:creationId xmlns:a16="http://schemas.microsoft.com/office/drawing/2014/main" id="{88FC42B1-F0DA-FE30-254D-060E7648AFF6}"/>
              </a:ext>
            </a:extLst>
          </p:cNvPr>
          <p:cNvGraphicFramePr>
            <a:graphicFrameLocks noGrp="1"/>
          </p:cNvGraphicFramePr>
          <p:nvPr/>
        </p:nvGraphicFramePr>
        <p:xfrm>
          <a:off x="762000" y="2268537"/>
          <a:ext cx="10961369" cy="5183504"/>
        </p:xfrm>
        <a:graphic>
          <a:graphicData uri="http://schemas.openxmlformats.org/drawingml/2006/table">
            <a:tbl>
              <a:tblPr firstRow="1" bandRow="1">
                <a:tableStyleId>{2D5ABB26-0587-4C30-8999-92F81FD0307C}</a:tableStyleId>
              </a:tblPr>
              <a:tblGrid>
                <a:gridCol w="2195195">
                  <a:extLst>
                    <a:ext uri="{9D8B030D-6E8A-4147-A177-3AD203B41FA5}">
                      <a16:colId xmlns:a16="http://schemas.microsoft.com/office/drawing/2014/main" val="20000"/>
                    </a:ext>
                  </a:extLst>
                </a:gridCol>
                <a:gridCol w="1761489">
                  <a:extLst>
                    <a:ext uri="{9D8B030D-6E8A-4147-A177-3AD203B41FA5}">
                      <a16:colId xmlns:a16="http://schemas.microsoft.com/office/drawing/2014/main" val="20001"/>
                    </a:ext>
                  </a:extLst>
                </a:gridCol>
                <a:gridCol w="2442845">
                  <a:extLst>
                    <a:ext uri="{9D8B030D-6E8A-4147-A177-3AD203B41FA5}">
                      <a16:colId xmlns:a16="http://schemas.microsoft.com/office/drawing/2014/main" val="20002"/>
                    </a:ext>
                  </a:extLst>
                </a:gridCol>
                <a:gridCol w="2442845">
                  <a:extLst>
                    <a:ext uri="{9D8B030D-6E8A-4147-A177-3AD203B41FA5}">
                      <a16:colId xmlns:a16="http://schemas.microsoft.com/office/drawing/2014/main" val="20003"/>
                    </a:ext>
                  </a:extLst>
                </a:gridCol>
                <a:gridCol w="2118995">
                  <a:extLst>
                    <a:ext uri="{9D8B030D-6E8A-4147-A177-3AD203B41FA5}">
                      <a16:colId xmlns:a16="http://schemas.microsoft.com/office/drawing/2014/main" val="20004"/>
                    </a:ext>
                  </a:extLst>
                </a:gridCol>
              </a:tblGrid>
              <a:tr h="925194">
                <a:tc>
                  <a:txBody>
                    <a:bodyPr/>
                    <a:lstStyle/>
                    <a:p>
                      <a:pPr>
                        <a:lnSpc>
                          <a:spcPct val="100000"/>
                        </a:lnSpc>
                        <a:spcBef>
                          <a:spcPts val="25"/>
                        </a:spcBef>
                      </a:pPr>
                      <a:endParaRPr sz="1950" dirty="0">
                        <a:latin typeface="Times New Roman"/>
                        <a:cs typeface="Times New Roman"/>
                      </a:endParaRPr>
                    </a:p>
                    <a:p>
                      <a:pPr marL="106680">
                        <a:lnSpc>
                          <a:spcPct val="100000"/>
                        </a:lnSpc>
                      </a:pPr>
                      <a:r>
                        <a:rPr sz="2200" b="1" spc="45" dirty="0">
                          <a:solidFill>
                            <a:srgbClr val="40474F"/>
                          </a:solidFill>
                          <a:latin typeface="Calibri"/>
                          <a:cs typeface="Calibri"/>
                        </a:rPr>
                        <a:t>CONFLICT</a:t>
                      </a:r>
                      <a:endParaRPr sz="2200" dirty="0">
                        <a:latin typeface="Calibri"/>
                        <a:cs typeface="Calibri"/>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5"/>
                        </a:spcBef>
                      </a:pPr>
                      <a:endParaRPr sz="1950">
                        <a:latin typeface="Times New Roman"/>
                        <a:cs typeface="Times New Roman"/>
                      </a:endParaRPr>
                    </a:p>
                    <a:p>
                      <a:pPr marL="106680">
                        <a:lnSpc>
                          <a:spcPct val="100000"/>
                        </a:lnSpc>
                      </a:pPr>
                      <a:r>
                        <a:rPr sz="2200" b="1" spc="-10" dirty="0">
                          <a:solidFill>
                            <a:srgbClr val="40474F"/>
                          </a:solidFill>
                          <a:latin typeface="Calibri"/>
                          <a:cs typeface="Calibri"/>
                        </a:rPr>
                        <a:t>DATES</a:t>
                      </a:r>
                      <a:endParaRPr sz="2200">
                        <a:latin typeface="Calibri"/>
                        <a:cs typeface="Calibri"/>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0"/>
                        </a:spcBef>
                      </a:pPr>
                      <a:endParaRPr sz="1900">
                        <a:latin typeface="Times New Roman"/>
                        <a:cs typeface="Times New Roman"/>
                      </a:endParaRPr>
                    </a:p>
                    <a:p>
                      <a:pPr marL="106680" marR="347980">
                        <a:lnSpc>
                          <a:spcPct val="68200"/>
                        </a:lnSpc>
                      </a:pPr>
                      <a:r>
                        <a:rPr sz="2200" b="1" spc="60" dirty="0">
                          <a:solidFill>
                            <a:srgbClr val="40474F"/>
                          </a:solidFill>
                          <a:latin typeface="Calibri"/>
                          <a:cs typeface="Calibri"/>
                        </a:rPr>
                        <a:t>BRITISH</a:t>
                      </a:r>
                      <a:r>
                        <a:rPr sz="2200" b="1" spc="95" dirty="0">
                          <a:solidFill>
                            <a:srgbClr val="40474F"/>
                          </a:solidFill>
                          <a:latin typeface="Calibri"/>
                          <a:cs typeface="Calibri"/>
                        </a:rPr>
                        <a:t> </a:t>
                      </a:r>
                      <a:r>
                        <a:rPr sz="2200" b="1" spc="60" dirty="0">
                          <a:solidFill>
                            <a:srgbClr val="40474F"/>
                          </a:solidFill>
                          <a:latin typeface="Calibri"/>
                          <a:cs typeface="Calibri"/>
                        </a:rPr>
                        <a:t>ARMED </a:t>
                      </a:r>
                      <a:r>
                        <a:rPr sz="2200" b="1" dirty="0">
                          <a:solidFill>
                            <a:srgbClr val="40474F"/>
                          </a:solidFill>
                          <a:latin typeface="Calibri"/>
                          <a:cs typeface="Calibri"/>
                        </a:rPr>
                        <a:t>FORCES</a:t>
                      </a:r>
                      <a:r>
                        <a:rPr sz="2200" b="1" spc="355" dirty="0">
                          <a:solidFill>
                            <a:srgbClr val="40474F"/>
                          </a:solidFill>
                          <a:latin typeface="Calibri"/>
                          <a:cs typeface="Calibri"/>
                        </a:rPr>
                        <a:t> </a:t>
                      </a:r>
                      <a:r>
                        <a:rPr sz="2200" b="1" spc="-10" dirty="0">
                          <a:solidFill>
                            <a:srgbClr val="40474F"/>
                          </a:solidFill>
                          <a:latin typeface="Calibri"/>
                          <a:cs typeface="Calibri"/>
                        </a:rPr>
                        <a:t>DEATHS</a:t>
                      </a:r>
                      <a:endParaRPr sz="2200">
                        <a:latin typeface="Calibri"/>
                        <a:cs typeface="Calibri"/>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0"/>
                        </a:spcBef>
                      </a:pPr>
                      <a:endParaRPr sz="1900">
                        <a:latin typeface="Times New Roman"/>
                        <a:cs typeface="Times New Roman"/>
                      </a:endParaRPr>
                    </a:p>
                    <a:p>
                      <a:pPr marL="106680" marR="405765">
                        <a:lnSpc>
                          <a:spcPct val="68200"/>
                        </a:lnSpc>
                      </a:pPr>
                      <a:r>
                        <a:rPr sz="2200" b="1" dirty="0">
                          <a:solidFill>
                            <a:srgbClr val="40474F"/>
                          </a:solidFill>
                          <a:latin typeface="Calibri"/>
                          <a:cs typeface="Calibri"/>
                        </a:rPr>
                        <a:t>TOTAL</a:t>
                      </a:r>
                      <a:r>
                        <a:rPr sz="2200" b="1" spc="75" dirty="0">
                          <a:solidFill>
                            <a:srgbClr val="40474F"/>
                          </a:solidFill>
                          <a:latin typeface="Calibri"/>
                          <a:cs typeface="Calibri"/>
                        </a:rPr>
                        <a:t> </a:t>
                      </a:r>
                      <a:r>
                        <a:rPr sz="2200" b="1" spc="60" dirty="0">
                          <a:solidFill>
                            <a:srgbClr val="40474F"/>
                          </a:solidFill>
                          <a:latin typeface="Calibri"/>
                          <a:cs typeface="Calibri"/>
                        </a:rPr>
                        <a:t>CIVILIAN </a:t>
                      </a:r>
                      <a:r>
                        <a:rPr sz="2200" b="1" spc="-10" dirty="0">
                          <a:solidFill>
                            <a:srgbClr val="40474F"/>
                          </a:solidFill>
                          <a:latin typeface="Calibri"/>
                          <a:cs typeface="Calibri"/>
                        </a:rPr>
                        <a:t>DEATHS</a:t>
                      </a:r>
                      <a:endParaRPr sz="2200">
                        <a:latin typeface="Calibri"/>
                        <a:cs typeface="Calibri"/>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tc>
                  <a:txBody>
                    <a:bodyPr/>
                    <a:lstStyle/>
                    <a:p>
                      <a:pPr>
                        <a:lnSpc>
                          <a:spcPct val="100000"/>
                        </a:lnSpc>
                        <a:spcBef>
                          <a:spcPts val="20"/>
                        </a:spcBef>
                      </a:pPr>
                      <a:endParaRPr sz="1900">
                        <a:latin typeface="Times New Roman"/>
                        <a:cs typeface="Times New Roman"/>
                      </a:endParaRPr>
                    </a:p>
                    <a:p>
                      <a:pPr marL="106680" marR="207645">
                        <a:lnSpc>
                          <a:spcPct val="68200"/>
                        </a:lnSpc>
                      </a:pPr>
                      <a:r>
                        <a:rPr sz="2200" b="1" spc="35" dirty="0">
                          <a:solidFill>
                            <a:srgbClr val="40474F"/>
                          </a:solidFill>
                          <a:latin typeface="Calibri"/>
                          <a:cs typeface="Calibri"/>
                        </a:rPr>
                        <a:t>ESTIMATED </a:t>
                      </a:r>
                      <a:r>
                        <a:rPr sz="2200" b="1" dirty="0">
                          <a:solidFill>
                            <a:srgbClr val="40474F"/>
                          </a:solidFill>
                          <a:latin typeface="Calibri"/>
                          <a:cs typeface="Calibri"/>
                        </a:rPr>
                        <a:t>TOTAL</a:t>
                      </a:r>
                      <a:r>
                        <a:rPr sz="2200" b="1" spc="75" dirty="0">
                          <a:solidFill>
                            <a:srgbClr val="40474F"/>
                          </a:solidFill>
                          <a:latin typeface="Calibri"/>
                          <a:cs typeface="Calibri"/>
                        </a:rPr>
                        <a:t> </a:t>
                      </a:r>
                      <a:r>
                        <a:rPr sz="2200" b="1" spc="-10" dirty="0">
                          <a:solidFill>
                            <a:srgbClr val="40474F"/>
                          </a:solidFill>
                          <a:latin typeface="Calibri"/>
                          <a:cs typeface="Calibri"/>
                        </a:rPr>
                        <a:t>DEATHS</a:t>
                      </a:r>
                      <a:endParaRPr sz="2200">
                        <a:latin typeface="Calibri"/>
                        <a:cs typeface="Calibri"/>
                      </a:endParaRPr>
                    </a:p>
                  </a:txBody>
                  <a:tcPr marL="0" marR="0" marT="25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AB12"/>
                    </a:solidFill>
                  </a:tcPr>
                </a:tc>
                <a:extLst>
                  <a:ext uri="{0D108BD9-81ED-4DB2-BD59-A6C34878D82A}">
                    <a16:rowId xmlns:a16="http://schemas.microsoft.com/office/drawing/2014/main" val="10000"/>
                  </a:ext>
                </a:extLst>
              </a:tr>
              <a:tr h="608330">
                <a:tc>
                  <a:txBody>
                    <a:bodyPr/>
                    <a:lstStyle/>
                    <a:p>
                      <a:pPr marL="101600">
                        <a:lnSpc>
                          <a:spcPct val="100000"/>
                        </a:lnSpc>
                        <a:spcBef>
                          <a:spcPts val="1019"/>
                        </a:spcBef>
                      </a:pPr>
                      <a:r>
                        <a:rPr sz="2200" spc="-20" dirty="0">
                          <a:solidFill>
                            <a:srgbClr val="FFFFFF"/>
                          </a:solidFill>
                          <a:latin typeface="Calibri"/>
                          <a:cs typeface="Calibri"/>
                        </a:rPr>
                        <a:t>World</a:t>
                      </a:r>
                      <a:r>
                        <a:rPr sz="2200" spc="-100" dirty="0">
                          <a:solidFill>
                            <a:srgbClr val="FFFFFF"/>
                          </a:solidFill>
                          <a:latin typeface="Calibri"/>
                          <a:cs typeface="Calibri"/>
                        </a:rPr>
                        <a:t> </a:t>
                      </a:r>
                      <a:r>
                        <a:rPr sz="2200" dirty="0">
                          <a:solidFill>
                            <a:srgbClr val="FFFFFF"/>
                          </a:solidFill>
                          <a:latin typeface="Calibri"/>
                          <a:cs typeface="Calibri"/>
                        </a:rPr>
                        <a:t>War</a:t>
                      </a:r>
                      <a:r>
                        <a:rPr sz="2200" spc="-95" dirty="0">
                          <a:solidFill>
                            <a:srgbClr val="FFFFFF"/>
                          </a:solidFill>
                          <a:latin typeface="Calibri"/>
                          <a:cs typeface="Calibri"/>
                        </a:rPr>
                        <a:t> </a:t>
                      </a:r>
                      <a:r>
                        <a:rPr sz="2200" spc="-50" dirty="0">
                          <a:solidFill>
                            <a:srgbClr val="FFFFFF"/>
                          </a:solidFill>
                          <a:latin typeface="Calibri"/>
                          <a:cs typeface="Calibri"/>
                        </a:rPr>
                        <a:t>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1914</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1918</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908,371*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6,821,248**</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20,000,000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1"/>
                  </a:ext>
                </a:extLst>
              </a:tr>
              <a:tr h="608330">
                <a:tc>
                  <a:txBody>
                    <a:bodyPr/>
                    <a:lstStyle/>
                    <a:p>
                      <a:pPr marL="101600">
                        <a:lnSpc>
                          <a:spcPct val="100000"/>
                        </a:lnSpc>
                        <a:spcBef>
                          <a:spcPts val="1019"/>
                        </a:spcBef>
                      </a:pPr>
                      <a:r>
                        <a:rPr sz="2200" spc="-20" dirty="0">
                          <a:solidFill>
                            <a:srgbClr val="FFFFFF"/>
                          </a:solidFill>
                          <a:latin typeface="Calibri"/>
                          <a:cs typeface="Calibri"/>
                        </a:rPr>
                        <a:t>World</a:t>
                      </a:r>
                      <a:r>
                        <a:rPr sz="2200" spc="-100" dirty="0">
                          <a:solidFill>
                            <a:srgbClr val="FFFFFF"/>
                          </a:solidFill>
                          <a:latin typeface="Calibri"/>
                          <a:cs typeface="Calibri"/>
                        </a:rPr>
                        <a:t> </a:t>
                      </a:r>
                      <a:r>
                        <a:rPr sz="2200" dirty="0">
                          <a:solidFill>
                            <a:srgbClr val="FFFFFF"/>
                          </a:solidFill>
                          <a:latin typeface="Calibri"/>
                          <a:cs typeface="Calibri"/>
                        </a:rPr>
                        <a:t>War</a:t>
                      </a:r>
                      <a:r>
                        <a:rPr sz="2200" spc="-95" dirty="0">
                          <a:solidFill>
                            <a:srgbClr val="FFFFFF"/>
                          </a:solidFill>
                          <a:latin typeface="Calibri"/>
                          <a:cs typeface="Calibri"/>
                        </a:rPr>
                        <a:t> </a:t>
                      </a:r>
                      <a:r>
                        <a:rPr sz="2200" spc="-50" dirty="0">
                          <a:solidFill>
                            <a:srgbClr val="FFFFFF"/>
                          </a:solidFill>
                          <a:latin typeface="Calibri"/>
                          <a:cs typeface="Calibri"/>
                        </a:rPr>
                        <a:t>2</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1939</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1945</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373,372*</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45,000,000***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45,000,000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2"/>
                  </a:ext>
                </a:extLst>
              </a:tr>
              <a:tr h="608330">
                <a:tc>
                  <a:txBody>
                    <a:bodyPr/>
                    <a:lstStyle/>
                    <a:p>
                      <a:pPr marL="101600">
                        <a:lnSpc>
                          <a:spcPct val="100000"/>
                        </a:lnSpc>
                        <a:spcBef>
                          <a:spcPts val="1019"/>
                        </a:spcBef>
                      </a:pPr>
                      <a:r>
                        <a:rPr sz="2200" dirty="0">
                          <a:solidFill>
                            <a:srgbClr val="FFFFFF"/>
                          </a:solidFill>
                          <a:latin typeface="Calibri"/>
                          <a:cs typeface="Calibri"/>
                        </a:rPr>
                        <a:t>The</a:t>
                      </a:r>
                      <a:r>
                        <a:rPr sz="2200" spc="-50" dirty="0">
                          <a:solidFill>
                            <a:srgbClr val="FFFFFF"/>
                          </a:solidFill>
                          <a:latin typeface="Calibri"/>
                          <a:cs typeface="Calibri"/>
                        </a:rPr>
                        <a:t> </a:t>
                      </a:r>
                      <a:r>
                        <a:rPr sz="2200" spc="-10" dirty="0">
                          <a:solidFill>
                            <a:srgbClr val="FFFFFF"/>
                          </a:solidFill>
                          <a:latin typeface="Calibri"/>
                          <a:cs typeface="Calibri"/>
                        </a:rPr>
                        <a:t>Troubles</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1969</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1998</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1,441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1,930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3,500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3"/>
                  </a:ext>
                </a:extLst>
              </a:tr>
              <a:tr h="608330">
                <a:tc>
                  <a:txBody>
                    <a:bodyPr/>
                    <a:lstStyle/>
                    <a:p>
                      <a:pPr marL="101600">
                        <a:lnSpc>
                          <a:spcPct val="100000"/>
                        </a:lnSpc>
                        <a:spcBef>
                          <a:spcPts val="1019"/>
                        </a:spcBef>
                      </a:pPr>
                      <a:r>
                        <a:rPr sz="2200" spc="-10" dirty="0">
                          <a:solidFill>
                            <a:srgbClr val="FFFFFF"/>
                          </a:solidFill>
                          <a:latin typeface="Calibri"/>
                          <a:cs typeface="Calibri"/>
                        </a:rPr>
                        <a:t>Falklands</a:t>
                      </a:r>
                      <a:r>
                        <a:rPr sz="2200" spc="-70" dirty="0">
                          <a:solidFill>
                            <a:srgbClr val="FFFFFF"/>
                          </a:solidFill>
                          <a:latin typeface="Calibri"/>
                          <a:cs typeface="Calibri"/>
                        </a:rPr>
                        <a:t>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1982</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1982</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258</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3</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910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4"/>
                  </a:ext>
                </a:extLst>
              </a:tr>
              <a:tr h="608330">
                <a:tc>
                  <a:txBody>
                    <a:bodyPr/>
                    <a:lstStyle/>
                    <a:p>
                      <a:pPr marL="101600">
                        <a:lnSpc>
                          <a:spcPct val="100000"/>
                        </a:lnSpc>
                        <a:spcBef>
                          <a:spcPts val="1019"/>
                        </a:spcBef>
                      </a:pPr>
                      <a:r>
                        <a:rPr sz="2200" dirty="0">
                          <a:solidFill>
                            <a:srgbClr val="FFFFFF"/>
                          </a:solidFill>
                          <a:latin typeface="Calibri"/>
                          <a:cs typeface="Calibri"/>
                        </a:rPr>
                        <a:t>Gulf</a:t>
                      </a:r>
                      <a:r>
                        <a:rPr sz="2200" spc="-50" dirty="0">
                          <a:solidFill>
                            <a:srgbClr val="FFFFFF"/>
                          </a:solidFill>
                          <a:latin typeface="Calibri"/>
                          <a:cs typeface="Calibri"/>
                        </a:rPr>
                        <a:t>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1990</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1991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47</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150,000**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42,031</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5"/>
                  </a:ext>
                </a:extLst>
              </a:tr>
              <a:tr h="608330">
                <a:tc>
                  <a:txBody>
                    <a:bodyPr/>
                    <a:lstStyle/>
                    <a:p>
                      <a:pPr marL="101600">
                        <a:lnSpc>
                          <a:spcPct val="100000"/>
                        </a:lnSpc>
                        <a:spcBef>
                          <a:spcPts val="1019"/>
                        </a:spcBef>
                      </a:pPr>
                      <a:r>
                        <a:rPr sz="2200" spc="-20" dirty="0">
                          <a:solidFill>
                            <a:srgbClr val="FFFFFF"/>
                          </a:solidFill>
                          <a:latin typeface="Calibri"/>
                          <a:cs typeface="Calibri"/>
                        </a:rPr>
                        <a:t>Afghanistan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2001</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2014</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453</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46,319</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176,000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6"/>
                  </a:ext>
                </a:extLst>
              </a:tr>
              <a:tr h="608330">
                <a:tc>
                  <a:txBody>
                    <a:bodyPr/>
                    <a:lstStyle/>
                    <a:p>
                      <a:pPr marL="101600">
                        <a:lnSpc>
                          <a:spcPct val="100000"/>
                        </a:lnSpc>
                        <a:spcBef>
                          <a:spcPts val="1019"/>
                        </a:spcBef>
                      </a:pPr>
                      <a:r>
                        <a:rPr sz="2200" dirty="0">
                          <a:solidFill>
                            <a:srgbClr val="FFFFFF"/>
                          </a:solidFill>
                          <a:latin typeface="Calibri"/>
                          <a:cs typeface="Calibri"/>
                        </a:rPr>
                        <a:t>Iraq</a:t>
                      </a:r>
                      <a:r>
                        <a:rPr sz="2200" spc="-95" dirty="0">
                          <a:solidFill>
                            <a:srgbClr val="FFFFFF"/>
                          </a:solidFill>
                          <a:latin typeface="Calibri"/>
                          <a:cs typeface="Calibri"/>
                        </a:rPr>
                        <a:t> </a:t>
                      </a:r>
                      <a:r>
                        <a:rPr sz="2200" spc="-25" dirty="0">
                          <a:solidFill>
                            <a:srgbClr val="FFFFFF"/>
                          </a:solidFill>
                          <a:latin typeface="Calibri"/>
                          <a:cs typeface="Calibri"/>
                        </a:rPr>
                        <a:t>War</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dirty="0">
                          <a:solidFill>
                            <a:srgbClr val="FFFFFF"/>
                          </a:solidFill>
                          <a:latin typeface="Calibri"/>
                          <a:cs typeface="Calibri"/>
                        </a:rPr>
                        <a:t>2003</a:t>
                      </a:r>
                      <a:r>
                        <a:rPr sz="2200" spc="-35" dirty="0">
                          <a:solidFill>
                            <a:srgbClr val="FFFFFF"/>
                          </a:solidFill>
                          <a:latin typeface="Calibri"/>
                          <a:cs typeface="Calibri"/>
                        </a:rPr>
                        <a:t> </a:t>
                      </a:r>
                      <a:r>
                        <a:rPr sz="2200" dirty="0">
                          <a:solidFill>
                            <a:srgbClr val="FFFFFF"/>
                          </a:solidFill>
                          <a:latin typeface="Calibri"/>
                          <a:cs typeface="Calibri"/>
                        </a:rPr>
                        <a:t>-</a:t>
                      </a:r>
                      <a:r>
                        <a:rPr sz="2200" spc="-30" dirty="0">
                          <a:solidFill>
                            <a:srgbClr val="FFFFFF"/>
                          </a:solidFill>
                          <a:latin typeface="Calibri"/>
                          <a:cs typeface="Calibri"/>
                        </a:rPr>
                        <a:t> </a:t>
                      </a:r>
                      <a:r>
                        <a:rPr sz="2200" spc="-20" dirty="0">
                          <a:solidFill>
                            <a:srgbClr val="FFFFFF"/>
                          </a:solidFill>
                          <a:latin typeface="Calibri"/>
                          <a:cs typeface="Calibri"/>
                        </a:rPr>
                        <a:t>2009</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25" dirty="0">
                          <a:solidFill>
                            <a:srgbClr val="FFFFFF"/>
                          </a:solidFill>
                          <a:latin typeface="Calibri"/>
                          <a:cs typeface="Calibri"/>
                        </a:rPr>
                        <a:t>179</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196,500</a:t>
                      </a:r>
                      <a:endParaRPr sz="2200" dirty="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0474F"/>
                    </a:solidFill>
                  </a:tcPr>
                </a:tc>
                <a:tc>
                  <a:txBody>
                    <a:bodyPr/>
                    <a:lstStyle/>
                    <a:p>
                      <a:pPr marL="101600">
                        <a:lnSpc>
                          <a:spcPct val="100000"/>
                        </a:lnSpc>
                        <a:spcBef>
                          <a:spcPts val="1019"/>
                        </a:spcBef>
                      </a:pPr>
                      <a:r>
                        <a:rPr sz="2200" spc="-10" dirty="0">
                          <a:solidFill>
                            <a:srgbClr val="FFFFFF"/>
                          </a:solidFill>
                          <a:latin typeface="Calibri"/>
                          <a:cs typeface="Calibri"/>
                        </a:rPr>
                        <a:t>592,000</a:t>
                      </a:r>
                      <a:endParaRPr sz="2200">
                        <a:latin typeface="Calibri"/>
                        <a:cs typeface="Calibri"/>
                      </a:endParaRPr>
                    </a:p>
                  </a:txBody>
                  <a:tcPr marL="0" marR="0" marT="12953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E0934"/>
                    </a:solidFill>
                  </a:tcPr>
                </a:tc>
                <a:extLst>
                  <a:ext uri="{0D108BD9-81ED-4DB2-BD59-A6C34878D82A}">
                    <a16:rowId xmlns:a16="http://schemas.microsoft.com/office/drawing/2014/main" val="10007"/>
                  </a:ext>
                </a:extLst>
              </a:tr>
            </a:tbl>
          </a:graphicData>
        </a:graphic>
      </p:graphicFrame>
      <p:sp>
        <p:nvSpPr>
          <p:cNvPr id="10" name="object 10">
            <a:extLst>
              <a:ext uri="{FF2B5EF4-FFF2-40B4-BE49-F238E27FC236}">
                <a16:creationId xmlns:a16="http://schemas.microsoft.com/office/drawing/2014/main" id="{31358C94-CA60-9B2C-8CC0-118D558F5D53}"/>
              </a:ext>
            </a:extLst>
          </p:cNvPr>
          <p:cNvSpPr txBox="1"/>
          <p:nvPr/>
        </p:nvSpPr>
        <p:spPr>
          <a:xfrm>
            <a:off x="12331700" y="6366576"/>
            <a:ext cx="2307590" cy="1052339"/>
          </a:xfrm>
          <a:prstGeom prst="rect">
            <a:avLst/>
          </a:prstGeom>
        </p:spPr>
        <p:txBody>
          <a:bodyPr vert="horz" wrap="square" lIns="0" tIns="12700" rIns="0" bIns="0" rtlCol="0">
            <a:spAutoFit/>
          </a:bodyPr>
          <a:lstStyle/>
          <a:p>
            <a:pPr marL="12700">
              <a:lnSpc>
                <a:spcPts val="4660"/>
              </a:lnSpc>
              <a:spcBef>
                <a:spcPts val="100"/>
              </a:spcBef>
              <a:spcAft>
                <a:spcPts val="1000"/>
              </a:spcAft>
            </a:pPr>
            <a:r>
              <a:rPr sz="4100" b="1" spc="-80" dirty="0">
                <a:solidFill>
                  <a:srgbClr val="40474F"/>
                </a:solidFill>
                <a:latin typeface="Calibri"/>
                <a:cs typeface="Calibri"/>
              </a:rPr>
              <a:t>65,814,441</a:t>
            </a:r>
            <a:endParaRPr sz="4100" dirty="0">
              <a:latin typeface="Calibri"/>
              <a:cs typeface="Calibri"/>
            </a:endParaRPr>
          </a:p>
          <a:p>
            <a:pPr marL="16510">
              <a:lnSpc>
                <a:spcPts val="1780"/>
              </a:lnSpc>
              <a:spcAft>
                <a:spcPts val="1000"/>
              </a:spcAft>
              <a:tabLst>
                <a:tab pos="654685" algn="l"/>
                <a:tab pos="1244600" algn="l"/>
                <a:tab pos="1925955" algn="l"/>
              </a:tabLst>
            </a:pPr>
            <a:r>
              <a:rPr lang="en-GB" sz="4000" b="1" spc="-20" dirty="0">
                <a:solidFill>
                  <a:srgbClr val="40474F"/>
                </a:solidFill>
                <a:latin typeface="Calibri"/>
                <a:cs typeface="Calibri"/>
              </a:rPr>
              <a:t>LIVES LOST</a:t>
            </a:r>
            <a:endParaRPr sz="4000" dirty="0">
              <a:latin typeface="Calibri"/>
              <a:cs typeface="Calibri"/>
            </a:endParaRPr>
          </a:p>
        </p:txBody>
      </p:sp>
      <p:pic>
        <p:nvPicPr>
          <p:cNvPr id="13" name="object 11">
            <a:extLst>
              <a:ext uri="{FF2B5EF4-FFF2-40B4-BE49-F238E27FC236}">
                <a16:creationId xmlns:a16="http://schemas.microsoft.com/office/drawing/2014/main" id="{EE492FA3-0772-520E-A788-F31447464F2A}"/>
              </a:ext>
            </a:extLst>
          </p:cNvPr>
          <p:cNvPicPr/>
          <p:nvPr/>
        </p:nvPicPr>
        <p:blipFill>
          <a:blip r:embed="rId8" cstate="screen">
            <a:extLst>
              <a:ext uri="{28A0092B-C50C-407E-A947-70E740481C1C}">
                <a14:useLocalDpi xmlns:a14="http://schemas.microsoft.com/office/drawing/2010/main"/>
              </a:ext>
            </a:extLst>
          </a:blip>
          <a:stretch>
            <a:fillRect/>
          </a:stretch>
        </p:blipFill>
        <p:spPr>
          <a:xfrm>
            <a:off x="14465298" y="5394900"/>
            <a:ext cx="1116072" cy="1914435"/>
          </a:xfrm>
          <a:prstGeom prst="rect">
            <a:avLst/>
          </a:prstGeom>
        </p:spPr>
      </p:pic>
      <p:sp>
        <p:nvSpPr>
          <p:cNvPr id="14" name="object 13">
            <a:extLst>
              <a:ext uri="{FF2B5EF4-FFF2-40B4-BE49-F238E27FC236}">
                <a16:creationId xmlns:a16="http://schemas.microsoft.com/office/drawing/2014/main" id="{549165C4-0566-1E9D-18F5-55E567089B79}"/>
              </a:ext>
            </a:extLst>
          </p:cNvPr>
          <p:cNvSpPr txBox="1"/>
          <p:nvPr/>
        </p:nvSpPr>
        <p:spPr>
          <a:xfrm>
            <a:off x="12331700" y="3213100"/>
            <a:ext cx="2732405" cy="2494280"/>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As</a:t>
            </a:r>
            <a:r>
              <a:rPr sz="2200" spc="-55" dirty="0">
                <a:solidFill>
                  <a:srgbClr val="FFFFFF"/>
                </a:solidFill>
                <a:latin typeface="Calibri"/>
                <a:cs typeface="Calibri"/>
              </a:rPr>
              <a:t> </a:t>
            </a:r>
            <a:r>
              <a:rPr sz="2200" dirty="0">
                <a:solidFill>
                  <a:srgbClr val="FFFFFF"/>
                </a:solidFill>
                <a:latin typeface="Calibri"/>
                <a:cs typeface="Calibri"/>
              </a:rPr>
              <a:t>you</a:t>
            </a:r>
            <a:r>
              <a:rPr sz="2200" spc="-50" dirty="0">
                <a:solidFill>
                  <a:srgbClr val="FFFFFF"/>
                </a:solidFill>
                <a:latin typeface="Calibri"/>
                <a:cs typeface="Calibri"/>
              </a:rPr>
              <a:t> </a:t>
            </a:r>
            <a:r>
              <a:rPr sz="2200" dirty="0">
                <a:solidFill>
                  <a:srgbClr val="FFFFFF"/>
                </a:solidFill>
                <a:latin typeface="Calibri"/>
                <a:cs typeface="Calibri"/>
              </a:rPr>
              <a:t>look</a:t>
            </a:r>
            <a:r>
              <a:rPr sz="2200" spc="-50" dirty="0">
                <a:solidFill>
                  <a:srgbClr val="FFFFFF"/>
                </a:solidFill>
                <a:latin typeface="Calibri"/>
                <a:cs typeface="Calibri"/>
              </a:rPr>
              <a:t> </a:t>
            </a:r>
            <a:r>
              <a:rPr sz="2200" dirty="0">
                <a:solidFill>
                  <a:srgbClr val="FFFFFF"/>
                </a:solidFill>
                <a:latin typeface="Calibri"/>
                <a:cs typeface="Calibri"/>
              </a:rPr>
              <a:t>at</a:t>
            </a:r>
            <a:r>
              <a:rPr sz="2200" spc="-55" dirty="0">
                <a:solidFill>
                  <a:srgbClr val="FFFFFF"/>
                </a:solidFill>
                <a:latin typeface="Calibri"/>
                <a:cs typeface="Calibri"/>
              </a:rPr>
              <a:t> </a:t>
            </a:r>
            <a:r>
              <a:rPr sz="2200" spc="-10" dirty="0">
                <a:solidFill>
                  <a:srgbClr val="FFFFFF"/>
                </a:solidFill>
                <a:latin typeface="Calibri"/>
                <a:cs typeface="Calibri"/>
              </a:rPr>
              <a:t>these numbers,</a:t>
            </a:r>
            <a:r>
              <a:rPr sz="2200" spc="-80" dirty="0">
                <a:solidFill>
                  <a:srgbClr val="FFFFFF"/>
                </a:solidFill>
                <a:latin typeface="Calibri"/>
                <a:cs typeface="Calibri"/>
              </a:rPr>
              <a:t> </a:t>
            </a:r>
            <a:r>
              <a:rPr sz="2200" spc="-10" dirty="0">
                <a:solidFill>
                  <a:srgbClr val="FFFFFF"/>
                </a:solidFill>
                <a:latin typeface="Calibri"/>
                <a:cs typeface="Calibri"/>
              </a:rPr>
              <a:t>remember </a:t>
            </a:r>
            <a:r>
              <a:rPr sz="2200" dirty="0">
                <a:solidFill>
                  <a:srgbClr val="FFFFFF"/>
                </a:solidFill>
                <a:latin typeface="Calibri"/>
                <a:cs typeface="Calibri"/>
              </a:rPr>
              <a:t>that</a:t>
            </a:r>
            <a:r>
              <a:rPr sz="2200" spc="-60" dirty="0">
                <a:solidFill>
                  <a:srgbClr val="FFFFFF"/>
                </a:solidFill>
                <a:latin typeface="Calibri"/>
                <a:cs typeface="Calibri"/>
              </a:rPr>
              <a:t> </a:t>
            </a:r>
            <a:r>
              <a:rPr sz="2200" dirty="0">
                <a:solidFill>
                  <a:srgbClr val="FFFFFF"/>
                </a:solidFill>
                <a:latin typeface="Calibri"/>
                <a:cs typeface="Calibri"/>
              </a:rPr>
              <a:t>one</a:t>
            </a:r>
            <a:r>
              <a:rPr sz="2200" spc="-60" dirty="0">
                <a:solidFill>
                  <a:srgbClr val="FFFFFF"/>
                </a:solidFill>
                <a:latin typeface="Calibri"/>
                <a:cs typeface="Calibri"/>
              </a:rPr>
              <a:t> </a:t>
            </a:r>
            <a:r>
              <a:rPr sz="2200" spc="-10" dirty="0">
                <a:solidFill>
                  <a:srgbClr val="FFFFFF"/>
                </a:solidFill>
                <a:latin typeface="Calibri"/>
                <a:cs typeface="Calibri"/>
              </a:rPr>
              <a:t>casualty represents</a:t>
            </a:r>
            <a:r>
              <a:rPr sz="2200" spc="-70" dirty="0">
                <a:solidFill>
                  <a:srgbClr val="FFFFFF"/>
                </a:solidFill>
                <a:latin typeface="Calibri"/>
                <a:cs typeface="Calibri"/>
              </a:rPr>
              <a:t> </a:t>
            </a:r>
            <a:r>
              <a:rPr sz="2200" dirty="0">
                <a:solidFill>
                  <a:srgbClr val="FFFFFF"/>
                </a:solidFill>
                <a:latin typeface="Calibri"/>
                <a:cs typeface="Calibri"/>
              </a:rPr>
              <a:t>an</a:t>
            </a:r>
            <a:r>
              <a:rPr sz="2200" spc="-70" dirty="0">
                <a:solidFill>
                  <a:srgbClr val="FFFFFF"/>
                </a:solidFill>
                <a:latin typeface="Calibri"/>
                <a:cs typeface="Calibri"/>
              </a:rPr>
              <a:t> </a:t>
            </a:r>
            <a:r>
              <a:rPr sz="2200" spc="-10" dirty="0">
                <a:solidFill>
                  <a:srgbClr val="FFFFFF"/>
                </a:solidFill>
                <a:latin typeface="Calibri"/>
                <a:cs typeface="Calibri"/>
              </a:rPr>
              <a:t>individual </a:t>
            </a:r>
            <a:r>
              <a:rPr sz="2200" dirty="0">
                <a:solidFill>
                  <a:srgbClr val="FFFFFF"/>
                </a:solidFill>
                <a:latin typeface="Calibri"/>
                <a:cs typeface="Calibri"/>
              </a:rPr>
              <a:t>story</a:t>
            </a:r>
            <a:r>
              <a:rPr sz="2200" spc="-45" dirty="0">
                <a:solidFill>
                  <a:srgbClr val="FFFFFF"/>
                </a:solidFill>
                <a:latin typeface="Calibri"/>
                <a:cs typeface="Calibri"/>
              </a:rPr>
              <a:t> </a:t>
            </a:r>
            <a:r>
              <a:rPr lang="en-GB" sz="2200" dirty="0">
                <a:solidFill>
                  <a:srgbClr val="FFFFFF"/>
                </a:solidFill>
                <a:latin typeface="Calibri"/>
                <a:cs typeface="Calibri"/>
              </a:rPr>
              <a:t>–</a:t>
            </a:r>
            <a:r>
              <a:rPr sz="2200" spc="-40" dirty="0">
                <a:solidFill>
                  <a:srgbClr val="FFFFFF"/>
                </a:solidFill>
                <a:latin typeface="Calibri"/>
                <a:cs typeface="Calibri"/>
              </a:rPr>
              <a:t> </a:t>
            </a:r>
            <a:r>
              <a:rPr sz="2200" dirty="0">
                <a:solidFill>
                  <a:srgbClr val="FFFFFF"/>
                </a:solidFill>
                <a:latin typeface="Calibri"/>
                <a:cs typeface="Calibri"/>
              </a:rPr>
              <a:t>and</a:t>
            </a:r>
            <a:r>
              <a:rPr sz="2200" spc="-40" dirty="0">
                <a:solidFill>
                  <a:srgbClr val="FFFFFF"/>
                </a:solidFill>
                <a:latin typeface="Calibri"/>
                <a:cs typeface="Calibri"/>
              </a:rPr>
              <a:t> </a:t>
            </a:r>
            <a:r>
              <a:rPr sz="2200" dirty="0">
                <a:solidFill>
                  <a:srgbClr val="FFFFFF"/>
                </a:solidFill>
                <a:latin typeface="Calibri"/>
                <a:cs typeface="Calibri"/>
              </a:rPr>
              <a:t>a</a:t>
            </a:r>
            <a:r>
              <a:rPr sz="2200" spc="-45" dirty="0">
                <a:solidFill>
                  <a:srgbClr val="FFFFFF"/>
                </a:solidFill>
                <a:latin typeface="Calibri"/>
                <a:cs typeface="Calibri"/>
              </a:rPr>
              <a:t> </a:t>
            </a:r>
            <a:r>
              <a:rPr sz="2200" spc="-10" dirty="0">
                <a:solidFill>
                  <a:srgbClr val="FFFFFF"/>
                </a:solidFill>
                <a:latin typeface="Calibri"/>
                <a:cs typeface="Calibri"/>
              </a:rPr>
              <a:t>whole </a:t>
            </a:r>
            <a:r>
              <a:rPr sz="2200" spc="-30" dirty="0">
                <a:solidFill>
                  <a:srgbClr val="FFFFFF"/>
                </a:solidFill>
                <a:latin typeface="Calibri"/>
                <a:cs typeface="Calibri"/>
              </a:rPr>
              <a:t>family,</a:t>
            </a:r>
            <a:r>
              <a:rPr sz="2200" spc="-75" dirty="0">
                <a:solidFill>
                  <a:srgbClr val="FFFFFF"/>
                </a:solidFill>
                <a:latin typeface="Calibri"/>
                <a:cs typeface="Calibri"/>
              </a:rPr>
              <a:t> </a:t>
            </a:r>
            <a:r>
              <a:rPr sz="2200" spc="-10" dirty="0">
                <a:solidFill>
                  <a:srgbClr val="FFFFFF"/>
                </a:solidFill>
                <a:latin typeface="Calibri"/>
                <a:cs typeface="Calibri"/>
              </a:rPr>
              <a:t>community, </a:t>
            </a:r>
            <a:r>
              <a:rPr sz="2200" dirty="0">
                <a:solidFill>
                  <a:srgbClr val="FFFFFF"/>
                </a:solidFill>
                <a:latin typeface="Calibri"/>
                <a:cs typeface="Calibri"/>
              </a:rPr>
              <a:t>school</a:t>
            </a:r>
            <a:r>
              <a:rPr sz="2200" spc="-70" dirty="0">
                <a:solidFill>
                  <a:srgbClr val="FFFFFF"/>
                </a:solidFill>
                <a:latin typeface="Calibri"/>
                <a:cs typeface="Calibri"/>
              </a:rPr>
              <a:t> </a:t>
            </a:r>
            <a:r>
              <a:rPr sz="2200" dirty="0">
                <a:solidFill>
                  <a:srgbClr val="FFFFFF"/>
                </a:solidFill>
                <a:latin typeface="Calibri"/>
                <a:cs typeface="Calibri"/>
              </a:rPr>
              <a:t>or</a:t>
            </a:r>
            <a:r>
              <a:rPr sz="2200" spc="-65" dirty="0">
                <a:solidFill>
                  <a:srgbClr val="FFFFFF"/>
                </a:solidFill>
                <a:latin typeface="Calibri"/>
                <a:cs typeface="Calibri"/>
              </a:rPr>
              <a:t> </a:t>
            </a:r>
            <a:r>
              <a:rPr sz="2200" dirty="0">
                <a:solidFill>
                  <a:srgbClr val="FFFFFF"/>
                </a:solidFill>
                <a:latin typeface="Calibri"/>
                <a:cs typeface="Calibri"/>
              </a:rPr>
              <a:t>town</a:t>
            </a:r>
            <a:r>
              <a:rPr sz="2200" spc="-70" dirty="0">
                <a:solidFill>
                  <a:srgbClr val="FFFFFF"/>
                </a:solidFill>
                <a:latin typeface="Calibri"/>
                <a:cs typeface="Calibri"/>
              </a:rPr>
              <a:t> </a:t>
            </a:r>
            <a:r>
              <a:rPr sz="2200" dirty="0">
                <a:solidFill>
                  <a:srgbClr val="FFFFFF"/>
                </a:solidFill>
                <a:latin typeface="Calibri"/>
                <a:cs typeface="Calibri"/>
              </a:rPr>
              <a:t>that</a:t>
            </a:r>
            <a:r>
              <a:rPr sz="2200" spc="-70" dirty="0">
                <a:solidFill>
                  <a:srgbClr val="FFFFFF"/>
                </a:solidFill>
                <a:latin typeface="Calibri"/>
                <a:cs typeface="Calibri"/>
              </a:rPr>
              <a:t> </a:t>
            </a:r>
            <a:r>
              <a:rPr sz="2200" spc="-25" dirty="0">
                <a:solidFill>
                  <a:srgbClr val="FFFFFF"/>
                </a:solidFill>
                <a:latin typeface="Calibri"/>
                <a:cs typeface="Calibri"/>
              </a:rPr>
              <a:t>has </a:t>
            </a:r>
            <a:r>
              <a:rPr sz="2200" dirty="0">
                <a:solidFill>
                  <a:srgbClr val="FFFFFF"/>
                </a:solidFill>
                <a:latin typeface="Calibri"/>
                <a:cs typeface="Calibri"/>
              </a:rPr>
              <a:t>lost</a:t>
            </a:r>
            <a:r>
              <a:rPr sz="2200" spc="-75" dirty="0">
                <a:solidFill>
                  <a:srgbClr val="FFFFFF"/>
                </a:solidFill>
                <a:latin typeface="Calibri"/>
                <a:cs typeface="Calibri"/>
              </a:rPr>
              <a:t> </a:t>
            </a:r>
            <a:r>
              <a:rPr sz="2200" spc="-10" dirty="0">
                <a:solidFill>
                  <a:srgbClr val="FFFFFF"/>
                </a:solidFill>
                <a:latin typeface="Calibri"/>
                <a:cs typeface="Calibri"/>
              </a:rPr>
              <a:t>someone.</a:t>
            </a:r>
            <a:endParaRPr sz="2200" dirty="0">
              <a:latin typeface="Calibri"/>
              <a:cs typeface="Calibri"/>
            </a:endParaRPr>
          </a:p>
        </p:txBody>
      </p:sp>
    </p:spTree>
    <p:extLst>
      <p:ext uri="{BB962C8B-B14F-4D97-AF65-F5344CB8AC3E}">
        <p14:creationId xmlns:p14="http://schemas.microsoft.com/office/powerpoint/2010/main" val="1362246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2722746B-4C2E-AD48-6766-F9E3BF40BF86}"/>
              </a:ext>
            </a:extLst>
          </p:cNvPr>
          <p:cNvGrpSpPr/>
          <p:nvPr/>
        </p:nvGrpSpPr>
        <p:grpSpPr>
          <a:xfrm>
            <a:off x="9533470" y="2286000"/>
            <a:ext cx="5676417" cy="1354010"/>
            <a:chOff x="9533470" y="2286000"/>
            <a:chExt cx="5676417" cy="1354010"/>
          </a:xfrm>
        </p:grpSpPr>
        <p:pic>
          <p:nvPicPr>
            <p:cNvPr id="27" name="object 5">
              <a:extLst>
                <a:ext uri="{FF2B5EF4-FFF2-40B4-BE49-F238E27FC236}">
                  <a16:creationId xmlns:a16="http://schemas.microsoft.com/office/drawing/2014/main" id="{494EA3C4-D8DB-A1EE-9788-465DED734066}"/>
                </a:ext>
              </a:extLst>
            </p:cNvPr>
            <p:cNvPicPr/>
            <p:nvPr/>
          </p:nvPicPr>
          <p:blipFill>
            <a:blip r:embed="rId3" cstate="screen">
              <a:extLst>
                <a:ext uri="{28A0092B-C50C-407E-A947-70E740481C1C}">
                  <a14:useLocalDpi xmlns:a14="http://schemas.microsoft.com/office/drawing/2010/main"/>
                </a:ext>
              </a:extLst>
            </a:blip>
            <a:stretch>
              <a:fillRect/>
            </a:stretch>
          </p:blipFill>
          <p:spPr>
            <a:xfrm>
              <a:off x="9653866" y="2313000"/>
              <a:ext cx="5556008" cy="190004"/>
            </a:xfrm>
            <a:prstGeom prst="rect">
              <a:avLst/>
            </a:prstGeom>
          </p:spPr>
        </p:pic>
        <p:pic>
          <p:nvPicPr>
            <p:cNvPr id="28" name="object 6">
              <a:extLst>
                <a:ext uri="{FF2B5EF4-FFF2-40B4-BE49-F238E27FC236}">
                  <a16:creationId xmlns:a16="http://schemas.microsoft.com/office/drawing/2014/main" id="{CE1C15DE-4758-F08A-8747-A7FA4EB9C4B7}"/>
                </a:ext>
              </a:extLst>
            </p:cNvPr>
            <p:cNvPicPr/>
            <p:nvPr/>
          </p:nvPicPr>
          <p:blipFill>
            <a:blip r:embed="rId4" cstate="screen">
              <a:extLst>
                <a:ext uri="{28A0092B-C50C-407E-A947-70E740481C1C}">
                  <a14:useLocalDpi xmlns:a14="http://schemas.microsoft.com/office/drawing/2010/main"/>
                </a:ext>
              </a:extLst>
            </a:blip>
            <a:stretch>
              <a:fillRect/>
            </a:stretch>
          </p:blipFill>
          <p:spPr>
            <a:xfrm>
              <a:off x="9628472" y="3449993"/>
              <a:ext cx="5486393" cy="190017"/>
            </a:xfrm>
            <a:prstGeom prst="rect">
              <a:avLst/>
            </a:prstGeom>
          </p:spPr>
        </p:pic>
        <p:pic>
          <p:nvPicPr>
            <p:cNvPr id="29" name="object 7">
              <a:extLst>
                <a:ext uri="{FF2B5EF4-FFF2-40B4-BE49-F238E27FC236}">
                  <a16:creationId xmlns:a16="http://schemas.microsoft.com/office/drawing/2014/main" id="{474C5860-F16A-9D93-12E0-06BDC507C1F4}"/>
                </a:ext>
              </a:extLst>
            </p:cNvPr>
            <p:cNvPicPr/>
            <p:nvPr/>
          </p:nvPicPr>
          <p:blipFill>
            <a:blip r:embed="rId5" cstate="screen">
              <a:extLst>
                <a:ext uri="{28A0092B-C50C-407E-A947-70E740481C1C}">
                  <a14:useLocalDpi xmlns:a14="http://schemas.microsoft.com/office/drawing/2010/main"/>
                </a:ext>
              </a:extLst>
            </a:blip>
            <a:stretch>
              <a:fillRect/>
            </a:stretch>
          </p:blipFill>
          <p:spPr>
            <a:xfrm>
              <a:off x="15019870" y="2286000"/>
              <a:ext cx="190017" cy="1354010"/>
            </a:xfrm>
            <a:prstGeom prst="rect">
              <a:avLst/>
            </a:prstGeom>
          </p:spPr>
        </p:pic>
        <p:pic>
          <p:nvPicPr>
            <p:cNvPr id="30" name="object 8">
              <a:extLst>
                <a:ext uri="{FF2B5EF4-FFF2-40B4-BE49-F238E27FC236}">
                  <a16:creationId xmlns:a16="http://schemas.microsoft.com/office/drawing/2014/main" id="{3E5ED121-F04C-303C-5EE2-69C39581FC3B}"/>
                </a:ext>
              </a:extLst>
            </p:cNvPr>
            <p:cNvPicPr/>
            <p:nvPr/>
          </p:nvPicPr>
          <p:blipFill>
            <a:blip r:embed="rId6" cstate="screen">
              <a:extLst>
                <a:ext uri="{28A0092B-C50C-407E-A947-70E740481C1C}">
                  <a14:useLocalDpi xmlns:a14="http://schemas.microsoft.com/office/drawing/2010/main"/>
                </a:ext>
              </a:extLst>
            </a:blip>
            <a:stretch>
              <a:fillRect/>
            </a:stretch>
          </p:blipFill>
          <p:spPr>
            <a:xfrm>
              <a:off x="9533470" y="2286000"/>
              <a:ext cx="190017" cy="1354010"/>
            </a:xfrm>
            <a:prstGeom prst="rect">
              <a:avLst/>
            </a:prstGeom>
          </p:spPr>
        </p:pic>
      </p:grpSp>
      <p:grpSp>
        <p:nvGrpSpPr>
          <p:cNvPr id="31" name="Group 30">
            <a:extLst>
              <a:ext uri="{FF2B5EF4-FFF2-40B4-BE49-F238E27FC236}">
                <a16:creationId xmlns:a16="http://schemas.microsoft.com/office/drawing/2014/main" id="{A7B260E3-192F-0C62-E7E4-81E63DC06C9D}"/>
              </a:ext>
            </a:extLst>
          </p:cNvPr>
          <p:cNvGrpSpPr/>
          <p:nvPr/>
        </p:nvGrpSpPr>
        <p:grpSpPr>
          <a:xfrm>
            <a:off x="9520025" y="4097820"/>
            <a:ext cx="5689850" cy="2607780"/>
            <a:chOff x="9520025" y="4097820"/>
            <a:chExt cx="5689850" cy="2255210"/>
          </a:xfrm>
        </p:grpSpPr>
        <p:pic>
          <p:nvPicPr>
            <p:cNvPr id="34" name="object 10">
              <a:extLst>
                <a:ext uri="{FF2B5EF4-FFF2-40B4-BE49-F238E27FC236}">
                  <a16:creationId xmlns:a16="http://schemas.microsoft.com/office/drawing/2014/main" id="{C4F96FC8-BC32-D927-4250-BF147F731340}"/>
                </a:ext>
              </a:extLst>
            </p:cNvPr>
            <p:cNvPicPr/>
            <p:nvPr/>
          </p:nvPicPr>
          <p:blipFill>
            <a:blip r:embed="rId7" cstate="screen">
              <a:extLst>
                <a:ext uri="{28A0092B-C50C-407E-A947-70E740481C1C}">
                  <a14:useLocalDpi xmlns:a14="http://schemas.microsoft.com/office/drawing/2010/main"/>
                </a:ext>
              </a:extLst>
            </a:blip>
            <a:stretch>
              <a:fillRect/>
            </a:stretch>
          </p:blipFill>
          <p:spPr>
            <a:xfrm>
              <a:off x="15019870" y="4097820"/>
              <a:ext cx="190004" cy="2228210"/>
            </a:xfrm>
            <a:prstGeom prst="rect">
              <a:avLst/>
            </a:prstGeom>
          </p:spPr>
        </p:pic>
        <p:pic>
          <p:nvPicPr>
            <p:cNvPr id="35" name="object 11">
              <a:extLst>
                <a:ext uri="{FF2B5EF4-FFF2-40B4-BE49-F238E27FC236}">
                  <a16:creationId xmlns:a16="http://schemas.microsoft.com/office/drawing/2014/main" id="{0E2379A5-2BBB-DE61-2C47-FCDC69B2FA8D}"/>
                </a:ext>
              </a:extLst>
            </p:cNvPr>
            <p:cNvPicPr/>
            <p:nvPr/>
          </p:nvPicPr>
          <p:blipFill>
            <a:blip r:embed="rId8" cstate="screen">
              <a:extLst>
                <a:ext uri="{28A0092B-C50C-407E-A947-70E740481C1C}">
                  <a14:useLocalDpi xmlns:a14="http://schemas.microsoft.com/office/drawing/2010/main"/>
                </a:ext>
              </a:extLst>
            </a:blip>
            <a:stretch>
              <a:fillRect/>
            </a:stretch>
          </p:blipFill>
          <p:spPr>
            <a:xfrm>
              <a:off x="9533470" y="4097820"/>
              <a:ext cx="190004" cy="2228210"/>
            </a:xfrm>
            <a:prstGeom prst="rect">
              <a:avLst/>
            </a:prstGeom>
          </p:spPr>
        </p:pic>
        <p:pic>
          <p:nvPicPr>
            <p:cNvPr id="36" name="object 12">
              <a:extLst>
                <a:ext uri="{FF2B5EF4-FFF2-40B4-BE49-F238E27FC236}">
                  <a16:creationId xmlns:a16="http://schemas.microsoft.com/office/drawing/2014/main" id="{FE8E3D40-8F44-D697-BB46-77D2403F531F}"/>
                </a:ext>
              </a:extLst>
            </p:cNvPr>
            <p:cNvPicPr/>
            <p:nvPr/>
          </p:nvPicPr>
          <p:blipFill>
            <a:blip r:embed="rId9" cstate="screen">
              <a:extLst>
                <a:ext uri="{28A0092B-C50C-407E-A947-70E740481C1C}">
                  <a14:useLocalDpi xmlns:a14="http://schemas.microsoft.com/office/drawing/2010/main"/>
                </a:ext>
              </a:extLst>
            </a:blip>
            <a:stretch>
              <a:fillRect/>
            </a:stretch>
          </p:blipFill>
          <p:spPr>
            <a:xfrm>
              <a:off x="9520025" y="4108914"/>
              <a:ext cx="5689850" cy="190009"/>
            </a:xfrm>
            <a:prstGeom prst="rect">
              <a:avLst/>
            </a:prstGeom>
          </p:spPr>
        </p:pic>
        <p:pic>
          <p:nvPicPr>
            <p:cNvPr id="37" name="object 13">
              <a:extLst>
                <a:ext uri="{FF2B5EF4-FFF2-40B4-BE49-F238E27FC236}">
                  <a16:creationId xmlns:a16="http://schemas.microsoft.com/office/drawing/2014/main" id="{13676690-7236-8E34-7E57-B5604FE23B9B}"/>
                </a:ext>
              </a:extLst>
            </p:cNvPr>
            <p:cNvPicPr/>
            <p:nvPr/>
          </p:nvPicPr>
          <p:blipFill>
            <a:blip r:embed="rId9" cstate="screen">
              <a:extLst>
                <a:ext uri="{28A0092B-C50C-407E-A947-70E740481C1C}">
                  <a14:useLocalDpi xmlns:a14="http://schemas.microsoft.com/office/drawing/2010/main"/>
                </a:ext>
              </a:extLst>
            </a:blip>
            <a:stretch>
              <a:fillRect/>
            </a:stretch>
          </p:blipFill>
          <p:spPr>
            <a:xfrm>
              <a:off x="9520025" y="6163030"/>
              <a:ext cx="5689850" cy="190000"/>
            </a:xfrm>
            <a:prstGeom prst="rect">
              <a:avLst/>
            </a:prstGeom>
          </p:spPr>
        </p:pic>
      </p:grpSp>
      <p:pic>
        <p:nvPicPr>
          <p:cNvPr id="33" name="object 19">
            <a:extLst>
              <a:ext uri="{FF2B5EF4-FFF2-40B4-BE49-F238E27FC236}">
                <a16:creationId xmlns:a16="http://schemas.microsoft.com/office/drawing/2014/main" id="{54668744-9975-FC26-78DE-B5B1074602D5}"/>
              </a:ext>
            </a:extLst>
          </p:cNvPr>
          <p:cNvPicPr/>
          <p:nvPr/>
        </p:nvPicPr>
        <p:blipFill>
          <a:blip r:embed="rId10" cstate="screen">
            <a:extLst>
              <a:ext uri="{28A0092B-C50C-407E-A947-70E740481C1C}">
                <a14:useLocalDpi xmlns:a14="http://schemas.microsoft.com/office/drawing/2010/main"/>
              </a:ext>
            </a:extLst>
          </a:blip>
          <a:stretch>
            <a:fillRect/>
          </a:stretch>
        </p:blipFill>
        <p:spPr>
          <a:xfrm>
            <a:off x="0" y="751738"/>
            <a:ext cx="6070600" cy="871788"/>
          </a:xfrm>
          <a:prstGeom prst="rect">
            <a:avLst/>
          </a:prstGeom>
        </p:spPr>
      </p:pic>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5016500" cy="505267"/>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dirty="0"/>
              <a:t>WHY DO WE REMEMBER?</a:t>
            </a:r>
          </a:p>
        </p:txBody>
      </p:sp>
      <p:sp>
        <p:nvSpPr>
          <p:cNvPr id="22" name="object 2">
            <a:extLst>
              <a:ext uri="{FF2B5EF4-FFF2-40B4-BE49-F238E27FC236}">
                <a16:creationId xmlns:a16="http://schemas.microsoft.com/office/drawing/2014/main" id="{105CE71B-BD0A-0722-F909-02B8F8909C6D}"/>
              </a:ext>
            </a:extLst>
          </p:cNvPr>
          <p:cNvSpPr txBox="1"/>
          <p:nvPr/>
        </p:nvSpPr>
        <p:spPr>
          <a:xfrm>
            <a:off x="745067" y="2298700"/>
            <a:ext cx="6525259" cy="4932680"/>
          </a:xfrm>
          <a:prstGeom prst="rect">
            <a:avLst/>
          </a:prstGeom>
        </p:spPr>
        <p:txBody>
          <a:bodyPr vert="horz" wrap="square" lIns="0" tIns="48260" rIns="0" bIns="0" rtlCol="0">
            <a:spAutoFit/>
          </a:bodyPr>
          <a:lstStyle/>
          <a:p>
            <a:pPr marL="12700" marR="5080">
              <a:lnSpc>
                <a:spcPts val="2400"/>
              </a:lnSpc>
              <a:spcBef>
                <a:spcPts val="380"/>
              </a:spcBef>
            </a:pPr>
            <a:r>
              <a:rPr sz="2200" spc="-20" dirty="0">
                <a:solidFill>
                  <a:srgbClr val="FFFFFF"/>
                </a:solidFill>
                <a:latin typeface="Calibri"/>
                <a:cs typeface="Calibri"/>
              </a:rPr>
              <a:t>Remembrance</a:t>
            </a:r>
            <a:r>
              <a:rPr sz="2200" spc="-55" dirty="0">
                <a:solidFill>
                  <a:srgbClr val="FFFFFF"/>
                </a:solidFill>
                <a:latin typeface="Calibri"/>
                <a:cs typeface="Calibri"/>
              </a:rPr>
              <a:t> </a:t>
            </a:r>
            <a:r>
              <a:rPr sz="2200" dirty="0">
                <a:solidFill>
                  <a:srgbClr val="FFFFFF"/>
                </a:solidFill>
                <a:latin typeface="Calibri"/>
                <a:cs typeface="Calibri"/>
              </a:rPr>
              <a:t>aims</a:t>
            </a:r>
            <a:r>
              <a:rPr sz="2200" spc="-55"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dirty="0">
                <a:solidFill>
                  <a:srgbClr val="FFFFFF"/>
                </a:solidFill>
                <a:latin typeface="Calibri"/>
                <a:cs typeface="Calibri"/>
              </a:rPr>
              <a:t>honour</a:t>
            </a:r>
            <a:r>
              <a:rPr sz="2200" spc="-55" dirty="0">
                <a:solidFill>
                  <a:srgbClr val="FFFFFF"/>
                </a:solidFill>
                <a:latin typeface="Calibri"/>
                <a:cs typeface="Calibri"/>
              </a:rPr>
              <a:t> </a:t>
            </a:r>
            <a:r>
              <a:rPr sz="2200" dirty="0">
                <a:solidFill>
                  <a:srgbClr val="FFFFFF"/>
                </a:solidFill>
                <a:latin typeface="Calibri"/>
                <a:cs typeface="Calibri"/>
              </a:rPr>
              <a:t>those</a:t>
            </a:r>
            <a:r>
              <a:rPr sz="2200" spc="-55" dirty="0">
                <a:solidFill>
                  <a:srgbClr val="FFFFFF"/>
                </a:solidFill>
                <a:latin typeface="Calibri"/>
                <a:cs typeface="Calibri"/>
              </a:rPr>
              <a:t> </a:t>
            </a:r>
            <a:r>
              <a:rPr sz="2200" dirty="0">
                <a:solidFill>
                  <a:srgbClr val="FFFFFF"/>
                </a:solidFill>
                <a:latin typeface="Calibri"/>
                <a:cs typeface="Calibri"/>
              </a:rPr>
              <a:t>who</a:t>
            </a:r>
            <a:r>
              <a:rPr sz="2200" spc="-50" dirty="0">
                <a:solidFill>
                  <a:srgbClr val="FFFFFF"/>
                </a:solidFill>
                <a:latin typeface="Calibri"/>
                <a:cs typeface="Calibri"/>
              </a:rPr>
              <a:t> </a:t>
            </a:r>
            <a:r>
              <a:rPr sz="2200" dirty="0">
                <a:solidFill>
                  <a:srgbClr val="FFFFFF"/>
                </a:solidFill>
                <a:latin typeface="Calibri"/>
                <a:cs typeface="Calibri"/>
              </a:rPr>
              <a:t>serve</a:t>
            </a:r>
            <a:r>
              <a:rPr sz="2200" spc="-55"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spc="-10" dirty="0">
                <a:solidFill>
                  <a:srgbClr val="FFFFFF"/>
                </a:solidFill>
                <a:latin typeface="Calibri"/>
                <a:cs typeface="Calibri"/>
              </a:rPr>
              <a:t>defend </a:t>
            </a:r>
            <a:r>
              <a:rPr sz="2200" dirty="0">
                <a:solidFill>
                  <a:srgbClr val="FFFFFF"/>
                </a:solidFill>
                <a:latin typeface="Calibri"/>
                <a:cs typeface="Calibri"/>
              </a:rPr>
              <a:t>our</a:t>
            </a:r>
            <a:r>
              <a:rPr sz="2200" spc="-55" dirty="0">
                <a:solidFill>
                  <a:srgbClr val="FFFFFF"/>
                </a:solidFill>
                <a:latin typeface="Calibri"/>
                <a:cs typeface="Calibri"/>
              </a:rPr>
              <a:t> </a:t>
            </a:r>
            <a:r>
              <a:rPr sz="2200" spc="-20" dirty="0">
                <a:solidFill>
                  <a:srgbClr val="FFFFFF"/>
                </a:solidFill>
                <a:latin typeface="Calibri"/>
                <a:cs typeface="Calibri"/>
              </a:rPr>
              <a:t>democratic</a:t>
            </a:r>
            <a:r>
              <a:rPr sz="2200" spc="-50" dirty="0">
                <a:solidFill>
                  <a:srgbClr val="FFFFFF"/>
                </a:solidFill>
                <a:latin typeface="Calibri"/>
                <a:cs typeface="Calibri"/>
              </a:rPr>
              <a:t> </a:t>
            </a:r>
            <a:r>
              <a:rPr sz="2200" spc="-10" dirty="0">
                <a:solidFill>
                  <a:srgbClr val="FFFFFF"/>
                </a:solidFill>
                <a:latin typeface="Calibri"/>
                <a:cs typeface="Calibri"/>
              </a:rPr>
              <a:t>freedoms</a:t>
            </a:r>
            <a:r>
              <a:rPr sz="2200" spc="-50" dirty="0">
                <a:solidFill>
                  <a:srgbClr val="FFFFFF"/>
                </a:solidFill>
                <a:latin typeface="Calibri"/>
                <a:cs typeface="Calibri"/>
              </a:rPr>
              <a:t> </a:t>
            </a:r>
            <a:r>
              <a:rPr sz="2200" dirty="0">
                <a:solidFill>
                  <a:srgbClr val="FFFFFF"/>
                </a:solidFill>
                <a:latin typeface="Calibri"/>
                <a:cs typeface="Calibri"/>
              </a:rPr>
              <a:t>and</a:t>
            </a:r>
            <a:r>
              <a:rPr sz="2200" spc="-50" dirty="0">
                <a:solidFill>
                  <a:srgbClr val="FFFFFF"/>
                </a:solidFill>
                <a:latin typeface="Calibri"/>
                <a:cs typeface="Calibri"/>
              </a:rPr>
              <a:t> </a:t>
            </a:r>
            <a:r>
              <a:rPr sz="2200" dirty="0">
                <a:solidFill>
                  <a:srgbClr val="FFFFFF"/>
                </a:solidFill>
                <a:latin typeface="Calibri"/>
                <a:cs typeface="Calibri"/>
              </a:rPr>
              <a:t>way</a:t>
            </a:r>
            <a:r>
              <a:rPr sz="2200" spc="-55" dirty="0">
                <a:solidFill>
                  <a:srgbClr val="FFFFFF"/>
                </a:solidFill>
                <a:latin typeface="Calibri"/>
                <a:cs typeface="Calibri"/>
              </a:rPr>
              <a:t> </a:t>
            </a:r>
            <a:r>
              <a:rPr sz="2200" dirty="0">
                <a:solidFill>
                  <a:srgbClr val="FFFFFF"/>
                </a:solidFill>
                <a:latin typeface="Calibri"/>
                <a:cs typeface="Calibri"/>
              </a:rPr>
              <a:t>of</a:t>
            </a:r>
            <a:r>
              <a:rPr sz="2200" spc="-50" dirty="0">
                <a:solidFill>
                  <a:srgbClr val="FFFFFF"/>
                </a:solidFill>
                <a:latin typeface="Calibri"/>
                <a:cs typeface="Calibri"/>
              </a:rPr>
              <a:t> </a:t>
            </a:r>
            <a:r>
              <a:rPr sz="2200" spc="-10" dirty="0">
                <a:solidFill>
                  <a:srgbClr val="FFFFFF"/>
                </a:solidFill>
                <a:latin typeface="Calibri"/>
                <a:cs typeface="Calibri"/>
              </a:rPr>
              <a:t>life.</a:t>
            </a:r>
            <a:endParaRPr sz="2200">
              <a:latin typeface="Calibri"/>
              <a:cs typeface="Calibri"/>
            </a:endParaRPr>
          </a:p>
          <a:p>
            <a:pPr>
              <a:lnSpc>
                <a:spcPct val="100000"/>
              </a:lnSpc>
              <a:spcBef>
                <a:spcPts val="30"/>
              </a:spcBef>
            </a:pPr>
            <a:endParaRPr sz="1450">
              <a:latin typeface="Calibri"/>
              <a:cs typeface="Calibri"/>
            </a:endParaRPr>
          </a:p>
          <a:p>
            <a:pPr marL="12700">
              <a:lnSpc>
                <a:spcPct val="100000"/>
              </a:lnSpc>
            </a:pPr>
            <a:r>
              <a:rPr sz="2200" dirty="0">
                <a:solidFill>
                  <a:srgbClr val="FFFFFF"/>
                </a:solidFill>
                <a:latin typeface="Calibri"/>
                <a:cs typeface="Calibri"/>
              </a:rPr>
              <a:t>This</a:t>
            </a:r>
            <a:r>
              <a:rPr sz="2200" spc="-60" dirty="0">
                <a:solidFill>
                  <a:srgbClr val="FFFFFF"/>
                </a:solidFill>
                <a:latin typeface="Calibri"/>
                <a:cs typeface="Calibri"/>
              </a:rPr>
              <a:t> </a:t>
            </a:r>
            <a:r>
              <a:rPr sz="2200" spc="-10" dirty="0">
                <a:solidFill>
                  <a:srgbClr val="FFFFFF"/>
                </a:solidFill>
                <a:latin typeface="Calibri"/>
                <a:cs typeface="Calibri"/>
              </a:rPr>
              <a:t>includes:</a:t>
            </a:r>
            <a:endParaRPr sz="2200">
              <a:latin typeface="Calibri"/>
              <a:cs typeface="Calibri"/>
            </a:endParaRPr>
          </a:p>
          <a:p>
            <a:pPr>
              <a:lnSpc>
                <a:spcPct val="100000"/>
              </a:lnSpc>
              <a:spcBef>
                <a:spcPts val="60"/>
              </a:spcBef>
            </a:pPr>
            <a:endParaRPr sz="1650">
              <a:latin typeface="Calibri"/>
              <a:cs typeface="Calibri"/>
            </a:endParaRPr>
          </a:p>
          <a:p>
            <a:pPr marL="317500" marR="706755" indent="-304800">
              <a:lnSpc>
                <a:spcPts val="2400"/>
              </a:lnSpc>
              <a:buChar char="•"/>
              <a:tabLst>
                <a:tab pos="316865" algn="l"/>
                <a:tab pos="317500" algn="l"/>
              </a:tabLst>
            </a:pPr>
            <a:r>
              <a:rPr sz="2200" spc="-10" dirty="0">
                <a:solidFill>
                  <a:srgbClr val="FFFFFF"/>
                </a:solidFill>
                <a:latin typeface="Calibri"/>
                <a:cs typeface="Calibri"/>
              </a:rPr>
              <a:t>remembering</a:t>
            </a:r>
            <a:r>
              <a:rPr sz="2200" spc="-60" dirty="0">
                <a:solidFill>
                  <a:srgbClr val="FFFFFF"/>
                </a:solidFill>
                <a:latin typeface="Calibri"/>
                <a:cs typeface="Calibri"/>
              </a:rPr>
              <a:t> </a:t>
            </a:r>
            <a:r>
              <a:rPr sz="2200" dirty="0">
                <a:solidFill>
                  <a:srgbClr val="FFFFFF"/>
                </a:solidFill>
                <a:latin typeface="Calibri"/>
                <a:cs typeface="Calibri"/>
              </a:rPr>
              <a:t>the</a:t>
            </a:r>
            <a:r>
              <a:rPr sz="2200" spc="-60" dirty="0">
                <a:solidFill>
                  <a:srgbClr val="FFFFFF"/>
                </a:solidFill>
                <a:latin typeface="Calibri"/>
                <a:cs typeface="Calibri"/>
              </a:rPr>
              <a:t> </a:t>
            </a:r>
            <a:r>
              <a:rPr sz="2200" dirty="0">
                <a:solidFill>
                  <a:srgbClr val="FFFFFF"/>
                </a:solidFill>
                <a:latin typeface="Calibri"/>
                <a:cs typeface="Calibri"/>
              </a:rPr>
              <a:t>sacrifice</a:t>
            </a:r>
            <a:r>
              <a:rPr sz="2200" spc="-55" dirty="0">
                <a:solidFill>
                  <a:srgbClr val="FFFFFF"/>
                </a:solidFill>
                <a:latin typeface="Calibri"/>
                <a:cs typeface="Calibri"/>
              </a:rPr>
              <a:t> </a:t>
            </a:r>
            <a:r>
              <a:rPr sz="2200" dirty="0">
                <a:solidFill>
                  <a:srgbClr val="FFFFFF"/>
                </a:solidFill>
                <a:latin typeface="Calibri"/>
                <a:cs typeface="Calibri"/>
              </a:rPr>
              <a:t>of</a:t>
            </a:r>
            <a:r>
              <a:rPr sz="2200" spc="-60" dirty="0">
                <a:solidFill>
                  <a:srgbClr val="FFFFFF"/>
                </a:solidFill>
                <a:latin typeface="Calibri"/>
                <a:cs typeface="Calibri"/>
              </a:rPr>
              <a:t> </a:t>
            </a:r>
            <a:r>
              <a:rPr sz="2200" dirty="0">
                <a:solidFill>
                  <a:srgbClr val="FFFFFF"/>
                </a:solidFill>
                <a:latin typeface="Calibri"/>
                <a:cs typeface="Calibri"/>
              </a:rPr>
              <a:t>the</a:t>
            </a:r>
            <a:r>
              <a:rPr sz="2200" spc="-60" dirty="0">
                <a:solidFill>
                  <a:srgbClr val="FFFFFF"/>
                </a:solidFill>
                <a:latin typeface="Calibri"/>
                <a:cs typeface="Calibri"/>
              </a:rPr>
              <a:t> </a:t>
            </a:r>
            <a:r>
              <a:rPr sz="2200" dirty="0">
                <a:solidFill>
                  <a:srgbClr val="FFFFFF"/>
                </a:solidFill>
                <a:latin typeface="Calibri"/>
                <a:cs typeface="Calibri"/>
              </a:rPr>
              <a:t>Armed</a:t>
            </a:r>
            <a:r>
              <a:rPr sz="2200" spc="-55" dirty="0">
                <a:solidFill>
                  <a:srgbClr val="FFFFFF"/>
                </a:solidFill>
                <a:latin typeface="Calibri"/>
                <a:cs typeface="Calibri"/>
              </a:rPr>
              <a:t> </a:t>
            </a:r>
            <a:r>
              <a:rPr sz="2200" spc="-10" dirty="0">
                <a:solidFill>
                  <a:srgbClr val="FFFFFF"/>
                </a:solidFill>
                <a:latin typeface="Calibri"/>
                <a:cs typeface="Calibri"/>
              </a:rPr>
              <a:t>Forces community</a:t>
            </a:r>
            <a:r>
              <a:rPr sz="2200" spc="-70" dirty="0">
                <a:solidFill>
                  <a:srgbClr val="FFFFFF"/>
                </a:solidFill>
                <a:latin typeface="Calibri"/>
                <a:cs typeface="Calibri"/>
              </a:rPr>
              <a:t> </a:t>
            </a:r>
            <a:r>
              <a:rPr sz="2200" dirty="0">
                <a:solidFill>
                  <a:srgbClr val="FFFFFF"/>
                </a:solidFill>
                <a:latin typeface="Calibri"/>
                <a:cs typeface="Calibri"/>
              </a:rPr>
              <a:t>from</a:t>
            </a:r>
            <a:r>
              <a:rPr sz="2200" spc="-70" dirty="0">
                <a:solidFill>
                  <a:srgbClr val="FFFFFF"/>
                </a:solidFill>
                <a:latin typeface="Calibri"/>
                <a:cs typeface="Calibri"/>
              </a:rPr>
              <a:t> </a:t>
            </a:r>
            <a:r>
              <a:rPr sz="2200" dirty="0">
                <a:solidFill>
                  <a:srgbClr val="FFFFFF"/>
                </a:solidFill>
                <a:latin typeface="Calibri"/>
                <a:cs typeface="Calibri"/>
              </a:rPr>
              <a:t>Britain</a:t>
            </a:r>
            <a:r>
              <a:rPr sz="2200" spc="-70" dirty="0">
                <a:solidFill>
                  <a:srgbClr val="FFFFFF"/>
                </a:solidFill>
                <a:latin typeface="Calibri"/>
                <a:cs typeface="Calibri"/>
              </a:rPr>
              <a:t> </a:t>
            </a:r>
            <a:r>
              <a:rPr sz="2200" dirty="0">
                <a:solidFill>
                  <a:srgbClr val="FFFFFF"/>
                </a:solidFill>
                <a:latin typeface="Calibri"/>
                <a:cs typeface="Calibri"/>
              </a:rPr>
              <a:t>and</a:t>
            </a:r>
            <a:r>
              <a:rPr sz="2200" spc="-70" dirty="0">
                <a:solidFill>
                  <a:srgbClr val="FFFFFF"/>
                </a:solidFill>
                <a:latin typeface="Calibri"/>
                <a:cs typeface="Calibri"/>
              </a:rPr>
              <a:t> </a:t>
            </a:r>
            <a:r>
              <a:rPr sz="2200" dirty="0">
                <a:solidFill>
                  <a:srgbClr val="FFFFFF"/>
                </a:solidFill>
                <a:latin typeface="Calibri"/>
                <a:cs typeface="Calibri"/>
              </a:rPr>
              <a:t>the</a:t>
            </a:r>
            <a:r>
              <a:rPr sz="2200" spc="-70" dirty="0">
                <a:solidFill>
                  <a:srgbClr val="FFFFFF"/>
                </a:solidFill>
                <a:latin typeface="Calibri"/>
                <a:cs typeface="Calibri"/>
              </a:rPr>
              <a:t> </a:t>
            </a:r>
            <a:r>
              <a:rPr sz="2200" spc="-10" dirty="0">
                <a:solidFill>
                  <a:srgbClr val="FFFFFF"/>
                </a:solidFill>
                <a:latin typeface="Calibri"/>
                <a:cs typeface="Calibri"/>
              </a:rPr>
              <a:t>Commonwealth</a:t>
            </a:r>
            <a:endParaRPr sz="2200">
              <a:latin typeface="Calibri"/>
              <a:cs typeface="Calibri"/>
            </a:endParaRPr>
          </a:p>
          <a:p>
            <a:pPr>
              <a:lnSpc>
                <a:spcPct val="100000"/>
              </a:lnSpc>
              <a:spcBef>
                <a:spcPts val="20"/>
              </a:spcBef>
              <a:buClr>
                <a:srgbClr val="FFFFFF"/>
              </a:buClr>
              <a:buFont typeface="Calibri"/>
              <a:buChar char="•"/>
            </a:pPr>
            <a:endParaRPr sz="1650">
              <a:latin typeface="Calibri"/>
              <a:cs typeface="Calibri"/>
            </a:endParaRPr>
          </a:p>
          <a:p>
            <a:pPr marL="317500" marR="351155" indent="-304800">
              <a:lnSpc>
                <a:spcPts val="2400"/>
              </a:lnSpc>
              <a:buChar char="•"/>
              <a:tabLst>
                <a:tab pos="316865" algn="l"/>
                <a:tab pos="317500" algn="l"/>
              </a:tabLst>
            </a:pPr>
            <a:r>
              <a:rPr sz="2200" dirty="0">
                <a:solidFill>
                  <a:srgbClr val="FFFFFF"/>
                </a:solidFill>
                <a:latin typeface="Calibri"/>
                <a:cs typeface="Calibri"/>
              </a:rPr>
              <a:t>paying</a:t>
            </a:r>
            <a:r>
              <a:rPr sz="2200" spc="-75" dirty="0">
                <a:solidFill>
                  <a:srgbClr val="FFFFFF"/>
                </a:solidFill>
                <a:latin typeface="Calibri"/>
                <a:cs typeface="Calibri"/>
              </a:rPr>
              <a:t> </a:t>
            </a:r>
            <a:r>
              <a:rPr sz="2200" dirty="0">
                <a:solidFill>
                  <a:srgbClr val="FFFFFF"/>
                </a:solidFill>
                <a:latin typeface="Calibri"/>
                <a:cs typeface="Calibri"/>
              </a:rPr>
              <a:t>tribute</a:t>
            </a:r>
            <a:r>
              <a:rPr sz="2200" spc="-75" dirty="0">
                <a:solidFill>
                  <a:srgbClr val="FFFFFF"/>
                </a:solidFill>
                <a:latin typeface="Calibri"/>
                <a:cs typeface="Calibri"/>
              </a:rPr>
              <a:t> </a:t>
            </a:r>
            <a:r>
              <a:rPr sz="2200" dirty="0">
                <a:solidFill>
                  <a:srgbClr val="FFFFFF"/>
                </a:solidFill>
                <a:latin typeface="Calibri"/>
                <a:cs typeface="Calibri"/>
              </a:rPr>
              <a:t>to</a:t>
            </a:r>
            <a:r>
              <a:rPr sz="2200" spc="-75" dirty="0">
                <a:solidFill>
                  <a:srgbClr val="FFFFFF"/>
                </a:solidFill>
                <a:latin typeface="Calibri"/>
                <a:cs typeface="Calibri"/>
              </a:rPr>
              <a:t> </a:t>
            </a:r>
            <a:r>
              <a:rPr sz="2200" dirty="0">
                <a:solidFill>
                  <a:srgbClr val="FFFFFF"/>
                </a:solidFill>
                <a:latin typeface="Calibri"/>
                <a:cs typeface="Calibri"/>
              </a:rPr>
              <a:t>the</a:t>
            </a:r>
            <a:r>
              <a:rPr sz="2200" spc="-70" dirty="0">
                <a:solidFill>
                  <a:srgbClr val="FFFFFF"/>
                </a:solidFill>
                <a:latin typeface="Calibri"/>
                <a:cs typeface="Calibri"/>
              </a:rPr>
              <a:t> </a:t>
            </a:r>
            <a:r>
              <a:rPr sz="2200" dirty="0">
                <a:solidFill>
                  <a:srgbClr val="FFFFFF"/>
                </a:solidFill>
                <a:latin typeface="Calibri"/>
                <a:cs typeface="Calibri"/>
              </a:rPr>
              <a:t>special</a:t>
            </a:r>
            <a:r>
              <a:rPr sz="2200" spc="-75" dirty="0">
                <a:solidFill>
                  <a:srgbClr val="FFFFFF"/>
                </a:solidFill>
                <a:latin typeface="Calibri"/>
                <a:cs typeface="Calibri"/>
              </a:rPr>
              <a:t> </a:t>
            </a:r>
            <a:r>
              <a:rPr sz="2200" spc="-10" dirty="0">
                <a:solidFill>
                  <a:srgbClr val="FFFFFF"/>
                </a:solidFill>
                <a:latin typeface="Calibri"/>
                <a:cs typeface="Calibri"/>
              </a:rPr>
              <a:t>contribution</a:t>
            </a:r>
            <a:r>
              <a:rPr sz="2200" spc="-75" dirty="0">
                <a:solidFill>
                  <a:srgbClr val="FFFFFF"/>
                </a:solidFill>
                <a:latin typeface="Calibri"/>
                <a:cs typeface="Calibri"/>
              </a:rPr>
              <a:t> </a:t>
            </a:r>
            <a:r>
              <a:rPr sz="2200" dirty="0">
                <a:solidFill>
                  <a:srgbClr val="FFFFFF"/>
                </a:solidFill>
                <a:latin typeface="Calibri"/>
                <a:cs typeface="Calibri"/>
              </a:rPr>
              <a:t>of</a:t>
            </a:r>
            <a:r>
              <a:rPr sz="2200" spc="-70" dirty="0">
                <a:solidFill>
                  <a:srgbClr val="FFFFFF"/>
                </a:solidFill>
                <a:latin typeface="Calibri"/>
                <a:cs typeface="Calibri"/>
              </a:rPr>
              <a:t> </a:t>
            </a:r>
            <a:r>
              <a:rPr sz="2200" spc="-10" dirty="0">
                <a:solidFill>
                  <a:srgbClr val="FFFFFF"/>
                </a:solidFill>
                <a:latin typeface="Calibri"/>
                <a:cs typeface="Calibri"/>
              </a:rPr>
              <a:t>families </a:t>
            </a:r>
            <a:r>
              <a:rPr sz="2200" dirty="0">
                <a:solidFill>
                  <a:srgbClr val="FFFFFF"/>
                </a:solidFill>
                <a:latin typeface="Calibri"/>
                <a:cs typeface="Calibri"/>
              </a:rPr>
              <a:t>and</a:t>
            </a:r>
            <a:r>
              <a:rPr sz="2200" spc="-45" dirty="0">
                <a:solidFill>
                  <a:srgbClr val="FFFFFF"/>
                </a:solidFill>
                <a:latin typeface="Calibri"/>
                <a:cs typeface="Calibri"/>
              </a:rPr>
              <a:t> </a:t>
            </a:r>
            <a:r>
              <a:rPr sz="2200" dirty="0">
                <a:solidFill>
                  <a:srgbClr val="FFFFFF"/>
                </a:solidFill>
                <a:latin typeface="Calibri"/>
                <a:cs typeface="Calibri"/>
              </a:rPr>
              <a:t>of</a:t>
            </a:r>
            <a:r>
              <a:rPr sz="2200" spc="-40" dirty="0">
                <a:solidFill>
                  <a:srgbClr val="FFFFFF"/>
                </a:solidFill>
                <a:latin typeface="Calibri"/>
                <a:cs typeface="Calibri"/>
              </a:rPr>
              <a:t> </a:t>
            </a:r>
            <a:r>
              <a:rPr sz="2200" dirty="0">
                <a:solidFill>
                  <a:srgbClr val="FFFFFF"/>
                </a:solidFill>
                <a:latin typeface="Calibri"/>
                <a:cs typeface="Calibri"/>
              </a:rPr>
              <a:t>the</a:t>
            </a:r>
            <a:r>
              <a:rPr sz="2200" spc="-40" dirty="0">
                <a:solidFill>
                  <a:srgbClr val="FFFFFF"/>
                </a:solidFill>
                <a:latin typeface="Calibri"/>
                <a:cs typeface="Calibri"/>
              </a:rPr>
              <a:t> </a:t>
            </a:r>
            <a:r>
              <a:rPr sz="2200" spc="-10" dirty="0">
                <a:solidFill>
                  <a:srgbClr val="FFFFFF"/>
                </a:solidFill>
                <a:latin typeface="Calibri"/>
                <a:cs typeface="Calibri"/>
              </a:rPr>
              <a:t>emergency</a:t>
            </a:r>
            <a:r>
              <a:rPr sz="2200" spc="-45" dirty="0">
                <a:solidFill>
                  <a:srgbClr val="FFFFFF"/>
                </a:solidFill>
                <a:latin typeface="Calibri"/>
                <a:cs typeface="Calibri"/>
              </a:rPr>
              <a:t> </a:t>
            </a:r>
            <a:r>
              <a:rPr sz="2200" spc="-10" dirty="0">
                <a:solidFill>
                  <a:srgbClr val="FFFFFF"/>
                </a:solidFill>
                <a:latin typeface="Calibri"/>
                <a:cs typeface="Calibri"/>
              </a:rPr>
              <a:t>services</a:t>
            </a:r>
            <a:endParaRPr sz="2200">
              <a:latin typeface="Calibri"/>
              <a:cs typeface="Calibri"/>
            </a:endParaRPr>
          </a:p>
          <a:p>
            <a:pPr>
              <a:lnSpc>
                <a:spcPct val="100000"/>
              </a:lnSpc>
              <a:spcBef>
                <a:spcPts val="25"/>
              </a:spcBef>
              <a:buClr>
                <a:srgbClr val="FFFFFF"/>
              </a:buClr>
              <a:buFont typeface="Calibri"/>
              <a:buChar char="•"/>
            </a:pPr>
            <a:endParaRPr sz="1650">
              <a:latin typeface="Calibri"/>
              <a:cs typeface="Calibri"/>
            </a:endParaRPr>
          </a:p>
          <a:p>
            <a:pPr marL="317500" marR="274320" indent="-304800">
              <a:lnSpc>
                <a:spcPts val="2400"/>
              </a:lnSpc>
              <a:buChar char="•"/>
              <a:tabLst>
                <a:tab pos="316865" algn="l"/>
                <a:tab pos="317500" algn="l"/>
              </a:tabLst>
            </a:pPr>
            <a:r>
              <a:rPr sz="2200" spc="-10" dirty="0">
                <a:solidFill>
                  <a:srgbClr val="FFFFFF"/>
                </a:solidFill>
                <a:latin typeface="Calibri"/>
                <a:cs typeface="Calibri"/>
              </a:rPr>
              <a:t>acknowledging</a:t>
            </a:r>
            <a:r>
              <a:rPr sz="2200" spc="-75" dirty="0">
                <a:solidFill>
                  <a:srgbClr val="FFFFFF"/>
                </a:solidFill>
                <a:latin typeface="Calibri"/>
                <a:cs typeface="Calibri"/>
              </a:rPr>
              <a:t> </a:t>
            </a:r>
            <a:r>
              <a:rPr sz="2200" spc="-10" dirty="0">
                <a:solidFill>
                  <a:srgbClr val="FFFFFF"/>
                </a:solidFill>
                <a:latin typeface="Calibri"/>
                <a:cs typeface="Calibri"/>
              </a:rPr>
              <a:t>innocent</a:t>
            </a:r>
            <a:r>
              <a:rPr sz="2200" spc="-70" dirty="0">
                <a:solidFill>
                  <a:srgbClr val="FFFFFF"/>
                </a:solidFill>
                <a:latin typeface="Calibri"/>
                <a:cs typeface="Calibri"/>
              </a:rPr>
              <a:t> </a:t>
            </a:r>
            <a:r>
              <a:rPr sz="2200" dirty="0">
                <a:solidFill>
                  <a:srgbClr val="FFFFFF"/>
                </a:solidFill>
                <a:latin typeface="Calibri"/>
                <a:cs typeface="Calibri"/>
              </a:rPr>
              <a:t>civilians</a:t>
            </a:r>
            <a:r>
              <a:rPr sz="2200" spc="-70" dirty="0">
                <a:solidFill>
                  <a:srgbClr val="FFFFFF"/>
                </a:solidFill>
                <a:latin typeface="Calibri"/>
                <a:cs typeface="Calibri"/>
              </a:rPr>
              <a:t> </a:t>
            </a:r>
            <a:r>
              <a:rPr sz="2200" dirty="0">
                <a:solidFill>
                  <a:srgbClr val="FFFFFF"/>
                </a:solidFill>
                <a:latin typeface="Calibri"/>
                <a:cs typeface="Calibri"/>
              </a:rPr>
              <a:t>who</a:t>
            </a:r>
            <a:r>
              <a:rPr sz="2200" spc="-70" dirty="0">
                <a:solidFill>
                  <a:srgbClr val="FFFFFF"/>
                </a:solidFill>
                <a:latin typeface="Calibri"/>
                <a:cs typeface="Calibri"/>
              </a:rPr>
              <a:t> </a:t>
            </a:r>
            <a:r>
              <a:rPr sz="2200" dirty="0">
                <a:solidFill>
                  <a:srgbClr val="FFFFFF"/>
                </a:solidFill>
                <a:latin typeface="Calibri"/>
                <a:cs typeface="Calibri"/>
              </a:rPr>
              <a:t>have</a:t>
            </a:r>
            <a:r>
              <a:rPr sz="2200" spc="-75" dirty="0">
                <a:solidFill>
                  <a:srgbClr val="FFFFFF"/>
                </a:solidFill>
                <a:latin typeface="Calibri"/>
                <a:cs typeface="Calibri"/>
              </a:rPr>
              <a:t> </a:t>
            </a:r>
            <a:r>
              <a:rPr sz="2200" dirty="0">
                <a:solidFill>
                  <a:srgbClr val="FFFFFF"/>
                </a:solidFill>
                <a:latin typeface="Calibri"/>
                <a:cs typeface="Calibri"/>
              </a:rPr>
              <a:t>lost</a:t>
            </a:r>
            <a:r>
              <a:rPr sz="2200" spc="-70" dirty="0">
                <a:solidFill>
                  <a:srgbClr val="FFFFFF"/>
                </a:solidFill>
                <a:latin typeface="Calibri"/>
                <a:cs typeface="Calibri"/>
              </a:rPr>
              <a:t> </a:t>
            </a:r>
            <a:r>
              <a:rPr sz="2200" spc="-10" dirty="0">
                <a:solidFill>
                  <a:srgbClr val="FFFFFF"/>
                </a:solidFill>
                <a:latin typeface="Calibri"/>
                <a:cs typeface="Calibri"/>
              </a:rPr>
              <a:t>their </a:t>
            </a:r>
            <a:r>
              <a:rPr sz="2200" dirty="0">
                <a:solidFill>
                  <a:srgbClr val="FFFFFF"/>
                </a:solidFill>
                <a:latin typeface="Calibri"/>
                <a:cs typeface="Calibri"/>
              </a:rPr>
              <a:t>lives</a:t>
            </a:r>
            <a:r>
              <a:rPr sz="2200" spc="-45" dirty="0">
                <a:solidFill>
                  <a:srgbClr val="FFFFFF"/>
                </a:solidFill>
                <a:latin typeface="Calibri"/>
                <a:cs typeface="Calibri"/>
              </a:rPr>
              <a:t> </a:t>
            </a:r>
            <a:r>
              <a:rPr sz="2200" dirty="0">
                <a:solidFill>
                  <a:srgbClr val="FFFFFF"/>
                </a:solidFill>
                <a:latin typeface="Calibri"/>
                <a:cs typeface="Calibri"/>
              </a:rPr>
              <a:t>in</a:t>
            </a:r>
            <a:r>
              <a:rPr sz="2200" spc="-45" dirty="0">
                <a:solidFill>
                  <a:srgbClr val="FFFFFF"/>
                </a:solidFill>
                <a:latin typeface="Calibri"/>
                <a:cs typeface="Calibri"/>
              </a:rPr>
              <a:t> </a:t>
            </a:r>
            <a:r>
              <a:rPr sz="2200" spc="-10" dirty="0">
                <a:solidFill>
                  <a:srgbClr val="FFFFFF"/>
                </a:solidFill>
                <a:latin typeface="Calibri"/>
                <a:cs typeface="Calibri"/>
              </a:rPr>
              <a:t>conflict</a:t>
            </a:r>
            <a:r>
              <a:rPr sz="2200" spc="-45" dirty="0">
                <a:solidFill>
                  <a:srgbClr val="FFFFFF"/>
                </a:solidFill>
                <a:latin typeface="Calibri"/>
                <a:cs typeface="Calibri"/>
              </a:rPr>
              <a:t> </a:t>
            </a:r>
            <a:r>
              <a:rPr sz="2200" dirty="0">
                <a:solidFill>
                  <a:srgbClr val="FFFFFF"/>
                </a:solidFill>
                <a:latin typeface="Calibri"/>
                <a:cs typeface="Calibri"/>
              </a:rPr>
              <a:t>and</a:t>
            </a:r>
            <a:r>
              <a:rPr sz="2200" spc="-45" dirty="0">
                <a:solidFill>
                  <a:srgbClr val="FFFFFF"/>
                </a:solidFill>
                <a:latin typeface="Calibri"/>
                <a:cs typeface="Calibri"/>
              </a:rPr>
              <a:t> </a:t>
            </a:r>
            <a:r>
              <a:rPr sz="2200" dirty="0">
                <a:solidFill>
                  <a:srgbClr val="FFFFFF"/>
                </a:solidFill>
                <a:latin typeface="Calibri"/>
                <a:cs typeface="Calibri"/>
              </a:rPr>
              <a:t>acts</a:t>
            </a:r>
            <a:r>
              <a:rPr sz="2200" spc="-45" dirty="0">
                <a:solidFill>
                  <a:srgbClr val="FFFFFF"/>
                </a:solidFill>
                <a:latin typeface="Calibri"/>
                <a:cs typeface="Calibri"/>
              </a:rPr>
              <a:t> </a:t>
            </a:r>
            <a:r>
              <a:rPr sz="2200" dirty="0">
                <a:solidFill>
                  <a:srgbClr val="FFFFFF"/>
                </a:solidFill>
                <a:latin typeface="Calibri"/>
                <a:cs typeface="Calibri"/>
              </a:rPr>
              <a:t>of</a:t>
            </a:r>
            <a:r>
              <a:rPr sz="2200" spc="-45" dirty="0">
                <a:solidFill>
                  <a:srgbClr val="FFFFFF"/>
                </a:solidFill>
                <a:latin typeface="Calibri"/>
                <a:cs typeface="Calibri"/>
              </a:rPr>
              <a:t> </a:t>
            </a:r>
            <a:r>
              <a:rPr sz="2200" spc="-10" dirty="0">
                <a:solidFill>
                  <a:srgbClr val="FFFFFF"/>
                </a:solidFill>
                <a:latin typeface="Calibri"/>
                <a:cs typeface="Calibri"/>
              </a:rPr>
              <a:t>terrorism</a:t>
            </a:r>
            <a:endParaRPr sz="2200">
              <a:latin typeface="Calibri"/>
              <a:cs typeface="Calibri"/>
            </a:endParaRPr>
          </a:p>
          <a:p>
            <a:pPr>
              <a:lnSpc>
                <a:spcPct val="100000"/>
              </a:lnSpc>
              <a:spcBef>
                <a:spcPts val="20"/>
              </a:spcBef>
              <a:buClr>
                <a:srgbClr val="FFFFFF"/>
              </a:buClr>
              <a:buFont typeface="Calibri"/>
              <a:buChar char="•"/>
            </a:pPr>
            <a:endParaRPr sz="1650">
              <a:latin typeface="Calibri"/>
              <a:cs typeface="Calibri"/>
            </a:endParaRPr>
          </a:p>
          <a:p>
            <a:pPr marL="317500" marR="489584" indent="-304800">
              <a:lnSpc>
                <a:spcPts val="2400"/>
              </a:lnSpc>
              <a:buChar char="•"/>
              <a:tabLst>
                <a:tab pos="316865" algn="l"/>
                <a:tab pos="317500" algn="l"/>
              </a:tabLst>
            </a:pPr>
            <a:r>
              <a:rPr sz="2200" dirty="0">
                <a:solidFill>
                  <a:srgbClr val="FFFFFF"/>
                </a:solidFill>
                <a:latin typeface="Calibri"/>
                <a:cs typeface="Calibri"/>
              </a:rPr>
              <a:t>to</a:t>
            </a:r>
            <a:r>
              <a:rPr sz="2200" spc="-70" dirty="0">
                <a:solidFill>
                  <a:srgbClr val="FFFFFF"/>
                </a:solidFill>
                <a:latin typeface="Calibri"/>
                <a:cs typeface="Calibri"/>
              </a:rPr>
              <a:t> </a:t>
            </a:r>
            <a:r>
              <a:rPr sz="2200" dirty="0">
                <a:solidFill>
                  <a:srgbClr val="FFFFFF"/>
                </a:solidFill>
                <a:latin typeface="Calibri"/>
                <a:cs typeface="Calibri"/>
              </a:rPr>
              <a:t>think</a:t>
            </a:r>
            <a:r>
              <a:rPr sz="2200" spc="-70" dirty="0">
                <a:solidFill>
                  <a:srgbClr val="FFFFFF"/>
                </a:solidFill>
                <a:latin typeface="Calibri"/>
                <a:cs typeface="Calibri"/>
              </a:rPr>
              <a:t> </a:t>
            </a:r>
            <a:r>
              <a:rPr sz="2200" dirty="0">
                <a:solidFill>
                  <a:srgbClr val="FFFFFF"/>
                </a:solidFill>
                <a:latin typeface="Calibri"/>
                <a:cs typeface="Calibri"/>
              </a:rPr>
              <a:t>about</a:t>
            </a:r>
            <a:r>
              <a:rPr sz="2200" spc="-65" dirty="0">
                <a:solidFill>
                  <a:srgbClr val="FFFFFF"/>
                </a:solidFill>
                <a:latin typeface="Calibri"/>
                <a:cs typeface="Calibri"/>
              </a:rPr>
              <a:t> </a:t>
            </a:r>
            <a:r>
              <a:rPr sz="2200" dirty="0">
                <a:solidFill>
                  <a:srgbClr val="FFFFFF"/>
                </a:solidFill>
                <a:latin typeface="Calibri"/>
                <a:cs typeface="Calibri"/>
              </a:rPr>
              <a:t>those</a:t>
            </a:r>
            <a:r>
              <a:rPr sz="2200" spc="-70" dirty="0">
                <a:solidFill>
                  <a:srgbClr val="FFFFFF"/>
                </a:solidFill>
                <a:latin typeface="Calibri"/>
                <a:cs typeface="Calibri"/>
              </a:rPr>
              <a:t> </a:t>
            </a:r>
            <a:r>
              <a:rPr sz="2200" dirty="0">
                <a:solidFill>
                  <a:srgbClr val="FFFFFF"/>
                </a:solidFill>
                <a:latin typeface="Calibri"/>
                <a:cs typeface="Calibri"/>
              </a:rPr>
              <a:t>who</a:t>
            </a:r>
            <a:r>
              <a:rPr sz="2200" spc="-65" dirty="0">
                <a:solidFill>
                  <a:srgbClr val="FFFFFF"/>
                </a:solidFill>
                <a:latin typeface="Calibri"/>
                <a:cs typeface="Calibri"/>
              </a:rPr>
              <a:t> </a:t>
            </a:r>
            <a:r>
              <a:rPr sz="2200" dirty="0">
                <a:solidFill>
                  <a:srgbClr val="FFFFFF"/>
                </a:solidFill>
                <a:latin typeface="Calibri"/>
                <a:cs typeface="Calibri"/>
              </a:rPr>
              <a:t>have</a:t>
            </a:r>
            <a:r>
              <a:rPr sz="2200" spc="-70" dirty="0">
                <a:solidFill>
                  <a:srgbClr val="FFFFFF"/>
                </a:solidFill>
                <a:latin typeface="Calibri"/>
                <a:cs typeface="Calibri"/>
              </a:rPr>
              <a:t> </a:t>
            </a:r>
            <a:r>
              <a:rPr sz="2200" spc="-25" dirty="0">
                <a:solidFill>
                  <a:srgbClr val="FFFFFF"/>
                </a:solidFill>
                <a:latin typeface="Calibri"/>
                <a:cs typeface="Calibri"/>
              </a:rPr>
              <a:t>suffered</a:t>
            </a:r>
            <a:r>
              <a:rPr sz="2200" spc="-65" dirty="0">
                <a:solidFill>
                  <a:srgbClr val="FFFFFF"/>
                </a:solidFill>
                <a:latin typeface="Calibri"/>
                <a:cs typeface="Calibri"/>
              </a:rPr>
              <a:t> </a:t>
            </a:r>
            <a:r>
              <a:rPr sz="2200" spc="-10" dirty="0">
                <a:solidFill>
                  <a:srgbClr val="FFFFFF"/>
                </a:solidFill>
                <a:latin typeface="Calibri"/>
                <a:cs typeface="Calibri"/>
              </a:rPr>
              <a:t>physical</a:t>
            </a:r>
            <a:r>
              <a:rPr sz="2200" spc="-70" dirty="0">
                <a:solidFill>
                  <a:srgbClr val="FFFFFF"/>
                </a:solidFill>
                <a:latin typeface="Calibri"/>
                <a:cs typeface="Calibri"/>
              </a:rPr>
              <a:t> </a:t>
            </a:r>
            <a:r>
              <a:rPr sz="2200" spc="-25" dirty="0">
                <a:solidFill>
                  <a:srgbClr val="FFFFFF"/>
                </a:solidFill>
                <a:latin typeface="Calibri"/>
                <a:cs typeface="Calibri"/>
              </a:rPr>
              <a:t>or </a:t>
            </a:r>
            <a:r>
              <a:rPr sz="2200" dirty="0">
                <a:solidFill>
                  <a:srgbClr val="FFFFFF"/>
                </a:solidFill>
                <a:latin typeface="Calibri"/>
                <a:cs typeface="Calibri"/>
              </a:rPr>
              <a:t>mental</a:t>
            </a:r>
            <a:r>
              <a:rPr sz="2200" spc="-70" dirty="0">
                <a:solidFill>
                  <a:srgbClr val="FFFFFF"/>
                </a:solidFill>
                <a:latin typeface="Calibri"/>
                <a:cs typeface="Calibri"/>
              </a:rPr>
              <a:t> </a:t>
            </a:r>
            <a:r>
              <a:rPr sz="2200" dirty="0">
                <a:solidFill>
                  <a:srgbClr val="FFFFFF"/>
                </a:solidFill>
                <a:latin typeface="Calibri"/>
                <a:cs typeface="Calibri"/>
              </a:rPr>
              <a:t>illnesses</a:t>
            </a:r>
            <a:r>
              <a:rPr sz="2200" spc="-65" dirty="0">
                <a:solidFill>
                  <a:srgbClr val="FFFFFF"/>
                </a:solidFill>
                <a:latin typeface="Calibri"/>
                <a:cs typeface="Calibri"/>
              </a:rPr>
              <a:t> </a:t>
            </a:r>
            <a:r>
              <a:rPr sz="2200" dirty="0">
                <a:solidFill>
                  <a:srgbClr val="FFFFFF"/>
                </a:solidFill>
                <a:latin typeface="Calibri"/>
                <a:cs typeface="Calibri"/>
              </a:rPr>
              <a:t>because</a:t>
            </a:r>
            <a:r>
              <a:rPr sz="2200" spc="-70" dirty="0">
                <a:solidFill>
                  <a:srgbClr val="FFFFFF"/>
                </a:solidFill>
                <a:latin typeface="Calibri"/>
                <a:cs typeface="Calibri"/>
              </a:rPr>
              <a:t> </a:t>
            </a:r>
            <a:r>
              <a:rPr sz="2200" dirty="0">
                <a:solidFill>
                  <a:srgbClr val="FFFFFF"/>
                </a:solidFill>
                <a:latin typeface="Calibri"/>
                <a:cs typeface="Calibri"/>
              </a:rPr>
              <a:t>of</a:t>
            </a:r>
            <a:r>
              <a:rPr sz="2200" spc="-65" dirty="0">
                <a:solidFill>
                  <a:srgbClr val="FFFFFF"/>
                </a:solidFill>
                <a:latin typeface="Calibri"/>
                <a:cs typeface="Calibri"/>
              </a:rPr>
              <a:t> </a:t>
            </a:r>
            <a:r>
              <a:rPr sz="2200" dirty="0">
                <a:solidFill>
                  <a:srgbClr val="FFFFFF"/>
                </a:solidFill>
                <a:latin typeface="Calibri"/>
                <a:cs typeface="Calibri"/>
              </a:rPr>
              <a:t>their</a:t>
            </a:r>
            <a:r>
              <a:rPr sz="2200" spc="-70" dirty="0">
                <a:solidFill>
                  <a:srgbClr val="FFFFFF"/>
                </a:solidFill>
                <a:latin typeface="Calibri"/>
                <a:cs typeface="Calibri"/>
              </a:rPr>
              <a:t> </a:t>
            </a:r>
            <a:r>
              <a:rPr sz="2200" spc="-10" dirty="0">
                <a:solidFill>
                  <a:srgbClr val="FFFFFF"/>
                </a:solidFill>
                <a:latin typeface="Calibri"/>
                <a:cs typeface="Calibri"/>
              </a:rPr>
              <a:t>sacrifices</a:t>
            </a:r>
            <a:r>
              <a:rPr sz="2200" spc="-65" dirty="0">
                <a:solidFill>
                  <a:srgbClr val="FFFFFF"/>
                </a:solidFill>
                <a:latin typeface="Calibri"/>
                <a:cs typeface="Calibri"/>
              </a:rPr>
              <a:t> </a:t>
            </a:r>
            <a:r>
              <a:rPr sz="2200" dirty="0">
                <a:solidFill>
                  <a:srgbClr val="FFFFFF"/>
                </a:solidFill>
                <a:latin typeface="Calibri"/>
                <a:cs typeface="Calibri"/>
              </a:rPr>
              <a:t>in</a:t>
            </a:r>
            <a:r>
              <a:rPr sz="2200" spc="-70" dirty="0">
                <a:solidFill>
                  <a:srgbClr val="FFFFFF"/>
                </a:solidFill>
                <a:latin typeface="Calibri"/>
                <a:cs typeface="Calibri"/>
              </a:rPr>
              <a:t> </a:t>
            </a:r>
            <a:r>
              <a:rPr sz="2200" spc="-20" dirty="0">
                <a:solidFill>
                  <a:srgbClr val="FFFFFF"/>
                </a:solidFill>
                <a:latin typeface="Calibri"/>
                <a:cs typeface="Calibri"/>
              </a:rPr>
              <a:t>war.</a:t>
            </a:r>
            <a:endParaRPr sz="2200">
              <a:latin typeface="Calibri"/>
              <a:cs typeface="Calibri"/>
            </a:endParaRPr>
          </a:p>
        </p:txBody>
      </p:sp>
      <p:sp>
        <p:nvSpPr>
          <p:cNvPr id="23" name="object 15">
            <a:extLst>
              <a:ext uri="{FF2B5EF4-FFF2-40B4-BE49-F238E27FC236}">
                <a16:creationId xmlns:a16="http://schemas.microsoft.com/office/drawing/2014/main" id="{E4CA42F6-7463-7763-DFF4-D0292CEB453D}"/>
              </a:ext>
            </a:extLst>
          </p:cNvPr>
          <p:cNvSpPr txBox="1"/>
          <p:nvPr/>
        </p:nvSpPr>
        <p:spPr>
          <a:xfrm>
            <a:off x="9628479" y="2381008"/>
            <a:ext cx="5486400" cy="1125220"/>
          </a:xfrm>
          <a:prstGeom prst="rect">
            <a:avLst/>
          </a:prstGeom>
          <a:solidFill>
            <a:srgbClr val="E8AB12"/>
          </a:solidFill>
        </p:spPr>
        <p:txBody>
          <a:bodyPr vert="horz" wrap="square" lIns="0" tIns="0" rIns="0" bIns="0" rtlCol="0">
            <a:spAutoFit/>
          </a:bodyPr>
          <a:lstStyle/>
          <a:p>
            <a:pPr>
              <a:lnSpc>
                <a:spcPct val="100000"/>
              </a:lnSpc>
            </a:pPr>
            <a:endParaRPr sz="1850">
              <a:latin typeface="Times New Roman"/>
              <a:cs typeface="Times New Roman"/>
            </a:endParaRPr>
          </a:p>
          <a:p>
            <a:pPr marL="304165" marR="1390650">
              <a:lnSpc>
                <a:spcPts val="2400"/>
              </a:lnSpc>
              <a:spcBef>
                <a:spcPts val="5"/>
              </a:spcBef>
            </a:pPr>
            <a:r>
              <a:rPr sz="2200" dirty="0">
                <a:solidFill>
                  <a:srgbClr val="40474F"/>
                </a:solidFill>
                <a:latin typeface="Calibri"/>
                <a:cs typeface="Calibri"/>
              </a:rPr>
              <a:t>Why</a:t>
            </a:r>
            <a:r>
              <a:rPr sz="2200" spc="-45" dirty="0">
                <a:solidFill>
                  <a:srgbClr val="40474F"/>
                </a:solidFill>
                <a:latin typeface="Calibri"/>
                <a:cs typeface="Calibri"/>
              </a:rPr>
              <a:t> </a:t>
            </a:r>
            <a:r>
              <a:rPr sz="2200" dirty="0">
                <a:solidFill>
                  <a:srgbClr val="40474F"/>
                </a:solidFill>
                <a:latin typeface="Calibri"/>
                <a:cs typeface="Calibri"/>
              </a:rPr>
              <a:t>is</a:t>
            </a:r>
            <a:r>
              <a:rPr sz="2200" spc="-40" dirty="0">
                <a:solidFill>
                  <a:srgbClr val="40474F"/>
                </a:solidFill>
                <a:latin typeface="Calibri"/>
                <a:cs typeface="Calibri"/>
              </a:rPr>
              <a:t> </a:t>
            </a:r>
            <a:r>
              <a:rPr sz="2200" spc="-20" dirty="0">
                <a:solidFill>
                  <a:srgbClr val="40474F"/>
                </a:solidFill>
                <a:latin typeface="Calibri"/>
                <a:cs typeface="Calibri"/>
              </a:rPr>
              <a:t>Remembrance</a:t>
            </a:r>
            <a:r>
              <a:rPr sz="2200" spc="-40" dirty="0">
                <a:solidFill>
                  <a:srgbClr val="40474F"/>
                </a:solidFill>
                <a:latin typeface="Calibri"/>
                <a:cs typeface="Calibri"/>
              </a:rPr>
              <a:t> </a:t>
            </a:r>
            <a:r>
              <a:rPr sz="2200" spc="-10" dirty="0">
                <a:solidFill>
                  <a:srgbClr val="40474F"/>
                </a:solidFill>
                <a:latin typeface="Calibri"/>
                <a:cs typeface="Calibri"/>
              </a:rPr>
              <a:t>important? </a:t>
            </a:r>
            <a:r>
              <a:rPr sz="2200" dirty="0">
                <a:solidFill>
                  <a:srgbClr val="40474F"/>
                </a:solidFill>
                <a:latin typeface="Calibri"/>
                <a:cs typeface="Calibri"/>
              </a:rPr>
              <a:t>What</a:t>
            </a:r>
            <a:r>
              <a:rPr sz="2200" spc="-45" dirty="0">
                <a:solidFill>
                  <a:srgbClr val="40474F"/>
                </a:solidFill>
                <a:latin typeface="Calibri"/>
                <a:cs typeface="Calibri"/>
              </a:rPr>
              <a:t> </a:t>
            </a:r>
            <a:r>
              <a:rPr sz="2200" dirty="0">
                <a:solidFill>
                  <a:srgbClr val="40474F"/>
                </a:solidFill>
                <a:latin typeface="Calibri"/>
                <a:cs typeface="Calibri"/>
              </a:rPr>
              <a:t>is</a:t>
            </a:r>
            <a:r>
              <a:rPr sz="2200" spc="-45" dirty="0">
                <a:solidFill>
                  <a:srgbClr val="40474F"/>
                </a:solidFill>
                <a:latin typeface="Calibri"/>
                <a:cs typeface="Calibri"/>
              </a:rPr>
              <a:t> </a:t>
            </a:r>
            <a:r>
              <a:rPr sz="2200" dirty="0">
                <a:solidFill>
                  <a:srgbClr val="40474F"/>
                </a:solidFill>
                <a:latin typeface="Calibri"/>
                <a:cs typeface="Calibri"/>
              </a:rPr>
              <a:t>its</a:t>
            </a:r>
            <a:r>
              <a:rPr sz="2200" spc="-40" dirty="0">
                <a:solidFill>
                  <a:srgbClr val="40474F"/>
                </a:solidFill>
                <a:latin typeface="Calibri"/>
                <a:cs typeface="Calibri"/>
              </a:rPr>
              <a:t> </a:t>
            </a:r>
            <a:r>
              <a:rPr sz="2200" spc="-10" dirty="0">
                <a:solidFill>
                  <a:srgbClr val="40474F"/>
                </a:solidFill>
                <a:latin typeface="Calibri"/>
                <a:cs typeface="Calibri"/>
              </a:rPr>
              <a:t>purpose?</a:t>
            </a:r>
            <a:endParaRPr sz="2200">
              <a:latin typeface="Calibri"/>
              <a:cs typeface="Calibri"/>
            </a:endParaRPr>
          </a:p>
        </p:txBody>
      </p:sp>
      <p:sp>
        <p:nvSpPr>
          <p:cNvPr id="24" name="object 16">
            <a:extLst>
              <a:ext uri="{FF2B5EF4-FFF2-40B4-BE49-F238E27FC236}">
                <a16:creationId xmlns:a16="http://schemas.microsoft.com/office/drawing/2014/main" id="{12911C12-4AEC-DF66-4270-84DC4D1A56C4}"/>
              </a:ext>
            </a:extLst>
          </p:cNvPr>
          <p:cNvSpPr txBox="1"/>
          <p:nvPr/>
        </p:nvSpPr>
        <p:spPr>
          <a:xfrm>
            <a:off x="9628478" y="4192828"/>
            <a:ext cx="5581395" cy="2405787"/>
          </a:xfrm>
          <a:prstGeom prst="rect">
            <a:avLst/>
          </a:prstGeom>
          <a:solidFill>
            <a:srgbClr val="BE0934"/>
          </a:solidFill>
        </p:spPr>
        <p:txBody>
          <a:bodyPr vert="horz" wrap="square" lIns="0" tIns="0" rIns="0" bIns="0" rtlCol="0">
            <a:spAutoFit/>
          </a:bodyPr>
          <a:lstStyle/>
          <a:p>
            <a:pPr>
              <a:lnSpc>
                <a:spcPct val="100000"/>
              </a:lnSpc>
              <a:spcBef>
                <a:spcPts val="30"/>
              </a:spcBef>
            </a:pPr>
            <a:endParaRPr sz="1700" dirty="0">
              <a:latin typeface="Times New Roman"/>
              <a:cs typeface="Times New Roman"/>
            </a:endParaRPr>
          </a:p>
          <a:p>
            <a:pPr marL="304165">
              <a:lnSpc>
                <a:spcPct val="100000"/>
              </a:lnSpc>
            </a:pPr>
            <a:r>
              <a:rPr sz="2200" b="1" spc="-35" dirty="0">
                <a:solidFill>
                  <a:srgbClr val="FFFFFF"/>
                </a:solidFill>
                <a:latin typeface="Calibri"/>
                <a:cs typeface="Calibri"/>
              </a:rPr>
              <a:t>Challenge</a:t>
            </a:r>
            <a:r>
              <a:rPr sz="2200" b="1" spc="-45" dirty="0">
                <a:solidFill>
                  <a:srgbClr val="FFFFFF"/>
                </a:solidFill>
                <a:latin typeface="Calibri"/>
                <a:cs typeface="Calibri"/>
              </a:rPr>
              <a:t> </a:t>
            </a:r>
            <a:r>
              <a:rPr sz="2200" b="1" spc="-10" dirty="0">
                <a:solidFill>
                  <a:srgbClr val="FFFFFF"/>
                </a:solidFill>
                <a:latin typeface="Calibri"/>
                <a:cs typeface="Calibri"/>
              </a:rPr>
              <a:t>question:</a:t>
            </a:r>
            <a:endParaRPr sz="2200" dirty="0">
              <a:latin typeface="Calibri"/>
              <a:cs typeface="Calibri"/>
            </a:endParaRPr>
          </a:p>
          <a:p>
            <a:pPr>
              <a:lnSpc>
                <a:spcPct val="100000"/>
              </a:lnSpc>
              <a:spcBef>
                <a:spcPts val="60"/>
              </a:spcBef>
            </a:pPr>
            <a:endParaRPr sz="1650" dirty="0">
              <a:latin typeface="Calibri"/>
              <a:cs typeface="Calibri"/>
            </a:endParaRPr>
          </a:p>
          <a:p>
            <a:pPr marL="304165" marR="367030">
              <a:lnSpc>
                <a:spcPts val="2400"/>
              </a:lnSpc>
            </a:pPr>
            <a:r>
              <a:rPr sz="2200" spc="-35" dirty="0">
                <a:solidFill>
                  <a:srgbClr val="FFFFFF"/>
                </a:solidFill>
                <a:latin typeface="Calibri"/>
                <a:cs typeface="Calibri"/>
              </a:rPr>
              <a:t>Why</a:t>
            </a:r>
            <a:r>
              <a:rPr sz="2200" spc="-65" dirty="0">
                <a:solidFill>
                  <a:srgbClr val="FFFFFF"/>
                </a:solidFill>
                <a:latin typeface="Calibri"/>
                <a:cs typeface="Calibri"/>
              </a:rPr>
              <a:t> </a:t>
            </a:r>
            <a:r>
              <a:rPr sz="2200" spc="-30" dirty="0">
                <a:solidFill>
                  <a:srgbClr val="FFFFFF"/>
                </a:solidFill>
                <a:latin typeface="Calibri"/>
                <a:cs typeface="Calibri"/>
              </a:rPr>
              <a:t>would</a:t>
            </a:r>
            <a:r>
              <a:rPr sz="2200" spc="-70" dirty="0">
                <a:solidFill>
                  <a:srgbClr val="FFFFFF"/>
                </a:solidFill>
                <a:latin typeface="Calibri"/>
                <a:cs typeface="Calibri"/>
              </a:rPr>
              <a:t> </a:t>
            </a:r>
            <a:r>
              <a:rPr sz="2200" spc="-45" dirty="0">
                <a:solidFill>
                  <a:srgbClr val="FFFFFF"/>
                </a:solidFill>
                <a:latin typeface="Calibri"/>
                <a:cs typeface="Calibri"/>
              </a:rPr>
              <a:t>Remembrance</a:t>
            </a:r>
            <a:r>
              <a:rPr sz="2200" spc="-65" dirty="0">
                <a:solidFill>
                  <a:srgbClr val="FFFFFF"/>
                </a:solidFill>
                <a:latin typeface="Calibri"/>
                <a:cs typeface="Calibri"/>
              </a:rPr>
              <a:t> </a:t>
            </a:r>
            <a:r>
              <a:rPr sz="2200" dirty="0">
                <a:solidFill>
                  <a:srgbClr val="FFFFFF"/>
                </a:solidFill>
                <a:latin typeface="Calibri"/>
                <a:cs typeface="Calibri"/>
              </a:rPr>
              <a:t>be</a:t>
            </a:r>
            <a:r>
              <a:rPr sz="2200" spc="-70" dirty="0">
                <a:solidFill>
                  <a:srgbClr val="FFFFFF"/>
                </a:solidFill>
                <a:latin typeface="Calibri"/>
                <a:cs typeface="Calibri"/>
              </a:rPr>
              <a:t> </a:t>
            </a:r>
            <a:r>
              <a:rPr sz="2200" spc="-35" dirty="0">
                <a:solidFill>
                  <a:srgbClr val="FFFFFF"/>
                </a:solidFill>
                <a:latin typeface="Calibri"/>
                <a:cs typeface="Calibri"/>
              </a:rPr>
              <a:t>important</a:t>
            </a:r>
            <a:r>
              <a:rPr sz="2200" spc="-65" dirty="0">
                <a:solidFill>
                  <a:srgbClr val="FFFFFF"/>
                </a:solidFill>
                <a:latin typeface="Calibri"/>
                <a:cs typeface="Calibri"/>
              </a:rPr>
              <a:t> </a:t>
            </a:r>
            <a:r>
              <a:rPr sz="2200" spc="-25" dirty="0">
                <a:solidFill>
                  <a:srgbClr val="FFFFFF"/>
                </a:solidFill>
                <a:latin typeface="Calibri"/>
                <a:cs typeface="Calibri"/>
              </a:rPr>
              <a:t>for</a:t>
            </a:r>
            <a:r>
              <a:rPr lang="en-GB" sz="2200" spc="-25" dirty="0">
                <a:solidFill>
                  <a:srgbClr val="FFFFFF"/>
                </a:solidFill>
                <a:latin typeface="Calibri"/>
                <a:cs typeface="Calibri"/>
              </a:rPr>
              <a:t>:</a:t>
            </a:r>
            <a:r>
              <a:rPr sz="2200" spc="-25" dirty="0">
                <a:solidFill>
                  <a:srgbClr val="FFFFFF"/>
                </a:solidFill>
                <a:latin typeface="Calibri"/>
                <a:cs typeface="Calibri"/>
              </a:rPr>
              <a:t> </a:t>
            </a:r>
            <a:endParaRPr lang="en-GB" sz="2200" spc="-25" dirty="0">
              <a:solidFill>
                <a:srgbClr val="FFFFFF"/>
              </a:solidFill>
              <a:latin typeface="Calibri"/>
              <a:cs typeface="Calibri"/>
            </a:endParaRPr>
          </a:p>
          <a:p>
            <a:pPr marL="647065" marR="367030" indent="-342900">
              <a:lnSpc>
                <a:spcPts val="2400"/>
              </a:lnSpc>
              <a:buFont typeface="Arial" panose="020B0604020202020204" pitchFamily="34" charset="0"/>
              <a:buChar char="•"/>
            </a:pPr>
            <a:r>
              <a:rPr sz="2200" dirty="0">
                <a:solidFill>
                  <a:srgbClr val="FFFFFF"/>
                </a:solidFill>
                <a:latin typeface="Calibri"/>
                <a:cs typeface="Calibri"/>
              </a:rPr>
              <a:t>a</a:t>
            </a:r>
            <a:r>
              <a:rPr sz="2200" spc="-65" dirty="0">
                <a:solidFill>
                  <a:srgbClr val="FFFFFF"/>
                </a:solidFill>
                <a:latin typeface="Calibri"/>
                <a:cs typeface="Calibri"/>
              </a:rPr>
              <a:t> </a:t>
            </a:r>
            <a:r>
              <a:rPr sz="2200" spc="-55" dirty="0">
                <a:solidFill>
                  <a:srgbClr val="FFFFFF"/>
                </a:solidFill>
                <a:latin typeface="Calibri"/>
                <a:cs typeface="Calibri"/>
              </a:rPr>
              <a:t>Veteran?</a:t>
            </a:r>
            <a:r>
              <a:rPr sz="2200" spc="-65" dirty="0">
                <a:solidFill>
                  <a:srgbClr val="FFFFFF"/>
                </a:solidFill>
                <a:latin typeface="Calibri"/>
                <a:cs typeface="Calibri"/>
              </a:rPr>
              <a:t> </a:t>
            </a:r>
            <a:endParaRPr lang="en-GB" sz="2200" spc="-65" dirty="0">
              <a:solidFill>
                <a:srgbClr val="FFFFFF"/>
              </a:solidFill>
              <a:latin typeface="Calibri"/>
              <a:cs typeface="Calibri"/>
            </a:endParaRPr>
          </a:p>
          <a:p>
            <a:pPr marL="647065" marR="367030" indent="-342900">
              <a:lnSpc>
                <a:spcPts val="2400"/>
              </a:lnSpc>
              <a:buFont typeface="Arial" panose="020B0604020202020204" pitchFamily="34" charset="0"/>
              <a:buChar char="•"/>
            </a:pPr>
            <a:r>
              <a:rPr lang="en-GB" sz="2200" spc="-55" dirty="0">
                <a:solidFill>
                  <a:srgbClr val="FFFFFF"/>
                </a:solidFill>
                <a:latin typeface="Calibri"/>
                <a:cs typeface="Calibri"/>
              </a:rPr>
              <a:t>a</a:t>
            </a:r>
            <a:r>
              <a:rPr sz="2200" spc="-55" dirty="0">
                <a:solidFill>
                  <a:srgbClr val="FFFFFF"/>
                </a:solidFill>
                <a:latin typeface="Calibri"/>
                <a:cs typeface="Calibri"/>
              </a:rPr>
              <a:t> </a:t>
            </a:r>
            <a:r>
              <a:rPr sz="2200" spc="-35" dirty="0">
                <a:solidFill>
                  <a:srgbClr val="FFFFFF"/>
                </a:solidFill>
                <a:latin typeface="Calibri"/>
                <a:cs typeface="Calibri"/>
              </a:rPr>
              <a:t>widow/er?</a:t>
            </a:r>
            <a:r>
              <a:rPr sz="2200" spc="-60" dirty="0">
                <a:solidFill>
                  <a:srgbClr val="FFFFFF"/>
                </a:solidFill>
                <a:latin typeface="Calibri"/>
                <a:cs typeface="Calibri"/>
              </a:rPr>
              <a:t> </a:t>
            </a:r>
            <a:endParaRPr lang="en-GB" sz="2200" spc="-60" dirty="0">
              <a:solidFill>
                <a:srgbClr val="FFFFFF"/>
              </a:solidFill>
              <a:latin typeface="Calibri"/>
              <a:cs typeface="Calibri"/>
            </a:endParaRPr>
          </a:p>
          <a:p>
            <a:pPr marL="647065" marR="367030" indent="-342900">
              <a:lnSpc>
                <a:spcPts val="2400"/>
              </a:lnSpc>
              <a:buFont typeface="Arial" panose="020B0604020202020204" pitchFamily="34" charset="0"/>
              <a:buChar char="•"/>
            </a:pPr>
            <a:r>
              <a:rPr lang="en-GB" sz="2200" spc="-55" dirty="0">
                <a:solidFill>
                  <a:srgbClr val="FFFFFF"/>
                </a:solidFill>
                <a:latin typeface="Calibri"/>
                <a:cs typeface="Calibri"/>
              </a:rPr>
              <a:t>a</a:t>
            </a:r>
            <a:r>
              <a:rPr sz="2200" spc="-55" dirty="0">
                <a:solidFill>
                  <a:srgbClr val="FFFFFF"/>
                </a:solidFill>
                <a:latin typeface="Calibri"/>
                <a:cs typeface="Calibri"/>
              </a:rPr>
              <a:t> </a:t>
            </a:r>
            <a:r>
              <a:rPr sz="2200" spc="-10" dirty="0">
                <a:solidFill>
                  <a:srgbClr val="FFFFFF"/>
                </a:solidFill>
                <a:latin typeface="Calibri"/>
                <a:cs typeface="Calibri"/>
              </a:rPr>
              <a:t>serviceperson?</a:t>
            </a:r>
            <a:endParaRPr lang="en-GB" sz="2200" spc="-10" dirty="0">
              <a:latin typeface="Calibri"/>
              <a:cs typeface="Calibri"/>
            </a:endParaRPr>
          </a:p>
          <a:p>
            <a:pPr marL="647065" marR="367030" indent="-342900">
              <a:lnSpc>
                <a:spcPts val="2400"/>
              </a:lnSpc>
              <a:buFont typeface="Arial" panose="020B0604020202020204" pitchFamily="34" charset="0"/>
              <a:buChar char="•"/>
            </a:pPr>
            <a:r>
              <a:rPr lang="en-GB" sz="2200" spc="-65" dirty="0">
                <a:solidFill>
                  <a:srgbClr val="FFFFFF"/>
                </a:solidFill>
                <a:latin typeface="Calibri"/>
                <a:cs typeface="Calibri"/>
              </a:rPr>
              <a:t>a</a:t>
            </a:r>
            <a:r>
              <a:rPr sz="2200" spc="-65" dirty="0">
                <a:solidFill>
                  <a:srgbClr val="FFFFFF"/>
                </a:solidFill>
                <a:latin typeface="Calibri"/>
                <a:cs typeface="Calibri"/>
              </a:rPr>
              <a:t> </a:t>
            </a:r>
            <a:r>
              <a:rPr sz="2200" spc="-30" dirty="0">
                <a:solidFill>
                  <a:srgbClr val="FFFFFF"/>
                </a:solidFill>
                <a:latin typeface="Calibri"/>
                <a:cs typeface="Calibri"/>
              </a:rPr>
              <a:t>young</a:t>
            </a:r>
            <a:r>
              <a:rPr sz="2200" spc="-70" dirty="0">
                <a:solidFill>
                  <a:srgbClr val="FFFFFF"/>
                </a:solidFill>
                <a:latin typeface="Calibri"/>
                <a:cs typeface="Calibri"/>
              </a:rPr>
              <a:t> </a:t>
            </a:r>
            <a:r>
              <a:rPr sz="2200" spc="-35" dirty="0">
                <a:solidFill>
                  <a:srgbClr val="FFFFFF"/>
                </a:solidFill>
                <a:latin typeface="Calibri"/>
                <a:cs typeface="Calibri"/>
              </a:rPr>
              <a:t>person</a:t>
            </a:r>
            <a:r>
              <a:rPr sz="2200" spc="-70" dirty="0">
                <a:solidFill>
                  <a:srgbClr val="FFFFFF"/>
                </a:solidFill>
                <a:latin typeface="Calibri"/>
                <a:cs typeface="Calibri"/>
              </a:rPr>
              <a:t> </a:t>
            </a:r>
            <a:r>
              <a:rPr sz="2200" spc="-10" dirty="0">
                <a:solidFill>
                  <a:srgbClr val="FFFFFF"/>
                </a:solidFill>
                <a:latin typeface="Calibri"/>
                <a:cs typeface="Calibri"/>
              </a:rPr>
              <a:t>today?</a:t>
            </a:r>
            <a:endParaRPr sz="2200" dirty="0">
              <a:latin typeface="Calibri"/>
              <a:cs typeface="Calibri"/>
            </a:endParaRPr>
          </a:p>
        </p:txBody>
      </p:sp>
    </p:spTree>
    <p:extLst>
      <p:ext uri="{BB962C8B-B14F-4D97-AF65-F5344CB8AC3E}">
        <p14:creationId xmlns:p14="http://schemas.microsoft.com/office/powerpoint/2010/main" val="77540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71612" y="2387600"/>
            <a:ext cx="7937500" cy="4660900"/>
            <a:chOff x="1371612" y="2387600"/>
            <a:chExt cx="7937500" cy="4660900"/>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1371612" y="2387600"/>
              <a:ext cx="7937487" cy="4660899"/>
            </a:xfrm>
            <a:prstGeom prst="rect">
              <a:avLst/>
            </a:prstGeom>
          </p:spPr>
        </p:pic>
        <p:pic>
          <p:nvPicPr>
            <p:cNvPr id="4" name="object 4">
              <a:hlinkClick r:id="rId4"/>
            </p:cNvPr>
            <p:cNvPicPr/>
            <p:nvPr/>
          </p:nvPicPr>
          <p:blipFill>
            <a:blip r:embed="rId5" cstate="screen">
              <a:extLst>
                <a:ext uri="{28A0092B-C50C-407E-A947-70E740481C1C}">
                  <a14:useLocalDpi xmlns:a14="http://schemas.microsoft.com/office/drawing/2010/main"/>
                </a:ext>
              </a:extLst>
            </a:blip>
            <a:stretch>
              <a:fillRect/>
            </a:stretch>
          </p:blipFill>
          <p:spPr>
            <a:xfrm>
              <a:off x="1553959" y="2590799"/>
              <a:ext cx="7555865" cy="4267873"/>
            </a:xfrm>
            <a:prstGeom prst="rect">
              <a:avLst/>
            </a:prstGeom>
          </p:spPr>
        </p:pic>
        <p:pic>
          <p:nvPicPr>
            <p:cNvPr id="5" name="object 5">
              <a:hlinkClick r:id="rId4"/>
            </p:cNvPr>
            <p:cNvPicPr/>
            <p:nvPr/>
          </p:nvPicPr>
          <p:blipFill>
            <a:blip r:embed="rId6" cstate="screen">
              <a:extLst>
                <a:ext uri="{28A0092B-C50C-407E-A947-70E740481C1C}">
                  <a14:useLocalDpi xmlns:a14="http://schemas.microsoft.com/office/drawing/2010/main"/>
                </a:ext>
              </a:extLst>
            </a:blip>
            <a:stretch>
              <a:fillRect/>
            </a:stretch>
          </p:blipFill>
          <p:spPr>
            <a:xfrm>
              <a:off x="4594096" y="4038600"/>
              <a:ext cx="1441706" cy="1469138"/>
            </a:xfrm>
            <a:prstGeom prst="rect">
              <a:avLst/>
            </a:prstGeom>
          </p:spPr>
        </p:pic>
      </p:grpSp>
      <p:pic>
        <p:nvPicPr>
          <p:cNvPr id="6" name="object 6"/>
          <p:cNvPicPr/>
          <p:nvPr/>
        </p:nvPicPr>
        <p:blipFill>
          <a:blip r:embed="rId7" cstate="screen">
            <a:extLst>
              <a:ext uri="{28A0092B-C50C-407E-A947-70E740481C1C}">
                <a14:useLocalDpi xmlns:a14="http://schemas.microsoft.com/office/drawing/2010/main"/>
              </a:ext>
            </a:extLst>
          </a:blip>
          <a:stretch>
            <a:fillRect/>
          </a:stretch>
        </p:blipFill>
        <p:spPr>
          <a:xfrm>
            <a:off x="0" y="751738"/>
            <a:ext cx="4800599" cy="871787"/>
          </a:xfrm>
          <a:prstGeom prst="rect">
            <a:avLst/>
          </a:prstGeom>
        </p:spPr>
      </p:pic>
      <p:pic>
        <p:nvPicPr>
          <p:cNvPr id="7" name="object 7"/>
          <p:cNvPicPr/>
          <p:nvPr/>
        </p:nvPicPr>
        <p:blipFill>
          <a:blip r:embed="rId8" cstate="screen">
            <a:extLst>
              <a:ext uri="{28A0092B-C50C-407E-A947-70E740481C1C}">
                <a14:useLocalDpi xmlns:a14="http://schemas.microsoft.com/office/drawing/2010/main"/>
              </a:ext>
            </a:extLst>
          </a:blip>
          <a:stretch>
            <a:fillRect/>
          </a:stretch>
        </p:blipFill>
        <p:spPr>
          <a:xfrm>
            <a:off x="9782911" y="2400300"/>
            <a:ext cx="4919129" cy="4648199"/>
          </a:xfrm>
          <a:prstGeom prst="rect">
            <a:avLst/>
          </a:prstGeom>
        </p:spPr>
      </p:pic>
      <p:sp>
        <p:nvSpPr>
          <p:cNvPr id="8" name="object 8"/>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04775">
              <a:lnSpc>
                <a:spcPct val="100000"/>
              </a:lnSpc>
              <a:spcBef>
                <a:spcPts val="100"/>
              </a:spcBef>
            </a:pPr>
            <a:r>
              <a:rPr dirty="0"/>
              <a:t>REMEMBRANCE </a:t>
            </a:r>
            <a:r>
              <a:rPr spc="-20" dirty="0"/>
              <a:t>FILM</a:t>
            </a:r>
          </a:p>
        </p:txBody>
      </p:sp>
      <p:sp>
        <p:nvSpPr>
          <p:cNvPr id="9" name="object 9"/>
          <p:cNvSpPr txBox="1"/>
          <p:nvPr/>
        </p:nvSpPr>
        <p:spPr>
          <a:xfrm>
            <a:off x="10188468" y="2908300"/>
            <a:ext cx="4037329" cy="3103880"/>
          </a:xfrm>
          <a:prstGeom prst="rect">
            <a:avLst/>
          </a:prstGeom>
        </p:spPr>
        <p:txBody>
          <a:bodyPr vert="horz" wrap="square" lIns="0" tIns="12700" rIns="0" bIns="0" rtlCol="0">
            <a:spAutoFit/>
          </a:bodyPr>
          <a:lstStyle/>
          <a:p>
            <a:pPr marL="12700">
              <a:lnSpc>
                <a:spcPct val="100000"/>
              </a:lnSpc>
              <a:spcBef>
                <a:spcPts val="100"/>
              </a:spcBef>
            </a:pPr>
            <a:r>
              <a:rPr lang="en-GB" sz="2200" b="1" dirty="0">
                <a:solidFill>
                  <a:srgbClr val="40474F"/>
                </a:solidFill>
                <a:latin typeface="Calibri"/>
                <a:cs typeface="Calibri"/>
              </a:rPr>
              <a:t>Think</a:t>
            </a:r>
            <a:r>
              <a:rPr lang="en-GB" sz="2200" b="1" spc="-80" dirty="0">
                <a:solidFill>
                  <a:srgbClr val="40474F"/>
                </a:solidFill>
                <a:latin typeface="Calibri"/>
                <a:cs typeface="Calibri"/>
              </a:rPr>
              <a:t> </a:t>
            </a:r>
            <a:r>
              <a:rPr lang="en-GB" sz="2200" b="1" spc="-10" dirty="0">
                <a:solidFill>
                  <a:srgbClr val="40474F"/>
                </a:solidFill>
                <a:latin typeface="Calibri"/>
                <a:cs typeface="Calibri"/>
              </a:rPr>
              <a:t>about:</a:t>
            </a:r>
            <a:endParaRPr lang="en-GB" sz="2200" dirty="0">
              <a:latin typeface="Calibri"/>
              <a:cs typeface="Calibri"/>
            </a:endParaRPr>
          </a:p>
          <a:p>
            <a:pPr>
              <a:lnSpc>
                <a:spcPct val="100000"/>
              </a:lnSpc>
              <a:spcBef>
                <a:spcPts val="70"/>
              </a:spcBef>
            </a:pPr>
            <a:endParaRPr lang="en-GB" sz="1450" dirty="0">
              <a:latin typeface="Calibri"/>
              <a:cs typeface="Calibri"/>
            </a:endParaRPr>
          </a:p>
          <a:p>
            <a:pPr marL="317500" indent="-304800">
              <a:lnSpc>
                <a:spcPct val="100000"/>
              </a:lnSpc>
              <a:buChar char="•"/>
              <a:tabLst>
                <a:tab pos="316865" algn="l"/>
                <a:tab pos="317500" algn="l"/>
              </a:tabLst>
            </a:pPr>
            <a:r>
              <a:rPr lang="en-GB" sz="2200" dirty="0">
                <a:solidFill>
                  <a:srgbClr val="40474F"/>
                </a:solidFill>
                <a:latin typeface="Calibri"/>
                <a:cs typeface="Calibri"/>
              </a:rPr>
              <a:t>What</a:t>
            </a:r>
            <a:r>
              <a:rPr lang="en-GB" sz="2200" spc="-50" dirty="0">
                <a:solidFill>
                  <a:srgbClr val="40474F"/>
                </a:solidFill>
                <a:latin typeface="Calibri"/>
                <a:cs typeface="Calibri"/>
              </a:rPr>
              <a:t> </a:t>
            </a:r>
            <a:r>
              <a:rPr lang="en-GB" sz="2200" dirty="0">
                <a:solidFill>
                  <a:srgbClr val="40474F"/>
                </a:solidFill>
                <a:latin typeface="Calibri"/>
                <a:cs typeface="Calibri"/>
              </a:rPr>
              <a:t>is</a:t>
            </a:r>
            <a:r>
              <a:rPr lang="en-GB" sz="2200" spc="-50" dirty="0">
                <a:solidFill>
                  <a:srgbClr val="40474F"/>
                </a:solidFill>
                <a:latin typeface="Calibri"/>
                <a:cs typeface="Calibri"/>
              </a:rPr>
              <a:t> </a:t>
            </a:r>
            <a:r>
              <a:rPr lang="en-GB" sz="2200" spc="-10" dirty="0">
                <a:solidFill>
                  <a:srgbClr val="40474F"/>
                </a:solidFill>
                <a:latin typeface="Calibri"/>
                <a:cs typeface="Calibri"/>
              </a:rPr>
              <a:t>Remembrance?</a:t>
            </a:r>
            <a:endParaRPr lang="en-GB" sz="2200" dirty="0">
              <a:latin typeface="Calibri"/>
              <a:cs typeface="Calibri"/>
            </a:endParaRPr>
          </a:p>
          <a:p>
            <a:pPr>
              <a:lnSpc>
                <a:spcPct val="100000"/>
              </a:lnSpc>
              <a:spcBef>
                <a:spcPts val="60"/>
              </a:spcBef>
              <a:buClr>
                <a:srgbClr val="40474F"/>
              </a:buClr>
              <a:buFont typeface="Calibri"/>
              <a:buChar char="•"/>
            </a:pPr>
            <a:endParaRPr lang="en-GB" sz="1650" dirty="0">
              <a:latin typeface="Calibri"/>
              <a:cs typeface="Calibri"/>
            </a:endParaRPr>
          </a:p>
          <a:p>
            <a:pPr marL="317500" marR="5080" indent="-304800">
              <a:lnSpc>
                <a:spcPts val="2400"/>
              </a:lnSpc>
              <a:buChar char="•"/>
              <a:tabLst>
                <a:tab pos="316865" algn="l"/>
                <a:tab pos="317500" algn="l"/>
              </a:tabLst>
            </a:pPr>
            <a:r>
              <a:rPr lang="en-GB" sz="2200" dirty="0">
                <a:solidFill>
                  <a:srgbClr val="40474F"/>
                </a:solidFill>
                <a:latin typeface="Calibri"/>
                <a:cs typeface="Calibri"/>
              </a:rPr>
              <a:t>How</a:t>
            </a:r>
            <a:r>
              <a:rPr lang="en-GB" sz="2200" spc="-50" dirty="0">
                <a:solidFill>
                  <a:srgbClr val="40474F"/>
                </a:solidFill>
                <a:latin typeface="Calibri"/>
                <a:cs typeface="Calibri"/>
              </a:rPr>
              <a:t> </a:t>
            </a:r>
            <a:r>
              <a:rPr lang="en-GB" sz="2200" dirty="0">
                <a:solidFill>
                  <a:srgbClr val="40474F"/>
                </a:solidFill>
                <a:latin typeface="Calibri"/>
                <a:cs typeface="Calibri"/>
              </a:rPr>
              <a:t>do</a:t>
            </a:r>
            <a:r>
              <a:rPr lang="en-GB" sz="2200" spc="-45" dirty="0">
                <a:solidFill>
                  <a:srgbClr val="40474F"/>
                </a:solidFill>
                <a:latin typeface="Calibri"/>
                <a:cs typeface="Calibri"/>
              </a:rPr>
              <a:t> </a:t>
            </a:r>
            <a:r>
              <a:rPr lang="en-GB" sz="2200" dirty="0">
                <a:solidFill>
                  <a:srgbClr val="40474F"/>
                </a:solidFill>
                <a:latin typeface="Calibri"/>
                <a:cs typeface="Calibri"/>
              </a:rPr>
              <a:t>the</a:t>
            </a:r>
            <a:r>
              <a:rPr lang="en-GB" sz="2200" spc="-45" dirty="0">
                <a:solidFill>
                  <a:srgbClr val="40474F"/>
                </a:solidFill>
                <a:latin typeface="Calibri"/>
                <a:cs typeface="Calibri"/>
              </a:rPr>
              <a:t> </a:t>
            </a:r>
            <a:r>
              <a:rPr lang="en-GB" sz="2200" spc="-25" dirty="0">
                <a:solidFill>
                  <a:srgbClr val="40474F"/>
                </a:solidFill>
                <a:latin typeface="Calibri"/>
                <a:cs typeface="Calibri"/>
              </a:rPr>
              <a:t>different</a:t>
            </a:r>
            <a:r>
              <a:rPr lang="en-GB" sz="2200" spc="-45" dirty="0">
                <a:solidFill>
                  <a:srgbClr val="40474F"/>
                </a:solidFill>
                <a:latin typeface="Calibri"/>
                <a:cs typeface="Calibri"/>
              </a:rPr>
              <a:t> </a:t>
            </a:r>
            <a:r>
              <a:rPr lang="en-GB" sz="2200" spc="-10" dirty="0">
                <a:solidFill>
                  <a:srgbClr val="40474F"/>
                </a:solidFill>
                <a:latin typeface="Calibri"/>
                <a:cs typeface="Calibri"/>
              </a:rPr>
              <a:t>speakers </a:t>
            </a:r>
            <a:r>
              <a:rPr lang="en-GB" sz="2200" dirty="0">
                <a:solidFill>
                  <a:srgbClr val="40474F"/>
                </a:solidFill>
                <a:latin typeface="Calibri"/>
                <a:cs typeface="Calibri"/>
              </a:rPr>
              <a:t>feel</a:t>
            </a:r>
            <a:r>
              <a:rPr lang="en-GB" sz="2200" spc="-90" dirty="0">
                <a:solidFill>
                  <a:srgbClr val="40474F"/>
                </a:solidFill>
                <a:latin typeface="Calibri"/>
                <a:cs typeface="Calibri"/>
              </a:rPr>
              <a:t> </a:t>
            </a:r>
            <a:r>
              <a:rPr lang="en-GB" sz="2200" dirty="0">
                <a:solidFill>
                  <a:srgbClr val="40474F"/>
                </a:solidFill>
                <a:latin typeface="Calibri"/>
                <a:cs typeface="Calibri"/>
              </a:rPr>
              <a:t>about</a:t>
            </a:r>
            <a:r>
              <a:rPr lang="en-GB" sz="2200" spc="-90" dirty="0">
                <a:solidFill>
                  <a:srgbClr val="40474F"/>
                </a:solidFill>
                <a:latin typeface="Calibri"/>
                <a:cs typeface="Calibri"/>
              </a:rPr>
              <a:t> </a:t>
            </a:r>
            <a:r>
              <a:rPr lang="en-GB" sz="2200" spc="-10" dirty="0">
                <a:solidFill>
                  <a:srgbClr val="40474F"/>
                </a:solidFill>
                <a:latin typeface="Calibri"/>
                <a:cs typeface="Calibri"/>
              </a:rPr>
              <a:t>Remembrance?</a:t>
            </a:r>
            <a:r>
              <a:rPr lang="en-GB" sz="2200" spc="-90" dirty="0">
                <a:solidFill>
                  <a:srgbClr val="40474F"/>
                </a:solidFill>
                <a:latin typeface="Calibri"/>
                <a:cs typeface="Calibri"/>
              </a:rPr>
              <a:t> </a:t>
            </a:r>
            <a:r>
              <a:rPr lang="en-GB" sz="2200" spc="-20" dirty="0">
                <a:solidFill>
                  <a:srgbClr val="40474F"/>
                </a:solidFill>
                <a:latin typeface="Calibri"/>
                <a:cs typeface="Calibri"/>
              </a:rPr>
              <a:t>What </a:t>
            </a:r>
            <a:r>
              <a:rPr lang="en-GB" sz="2200" dirty="0">
                <a:solidFill>
                  <a:srgbClr val="40474F"/>
                </a:solidFill>
                <a:latin typeface="Calibri"/>
                <a:cs typeface="Calibri"/>
              </a:rPr>
              <a:t>does</a:t>
            </a:r>
            <a:r>
              <a:rPr lang="en-GB" sz="2200" spc="-50" dirty="0">
                <a:solidFill>
                  <a:srgbClr val="40474F"/>
                </a:solidFill>
                <a:latin typeface="Calibri"/>
                <a:cs typeface="Calibri"/>
              </a:rPr>
              <a:t> </a:t>
            </a:r>
            <a:r>
              <a:rPr lang="en-GB" sz="2200" dirty="0">
                <a:solidFill>
                  <a:srgbClr val="40474F"/>
                </a:solidFill>
                <a:latin typeface="Calibri"/>
                <a:cs typeface="Calibri"/>
              </a:rPr>
              <a:t>it</a:t>
            </a:r>
            <a:r>
              <a:rPr lang="en-GB" sz="2200" spc="-45" dirty="0">
                <a:solidFill>
                  <a:srgbClr val="40474F"/>
                </a:solidFill>
                <a:latin typeface="Calibri"/>
                <a:cs typeface="Calibri"/>
              </a:rPr>
              <a:t> </a:t>
            </a:r>
            <a:r>
              <a:rPr lang="en-GB" sz="2200" dirty="0">
                <a:solidFill>
                  <a:srgbClr val="40474F"/>
                </a:solidFill>
                <a:latin typeface="Calibri"/>
                <a:cs typeface="Calibri"/>
              </a:rPr>
              <a:t>mean</a:t>
            </a:r>
            <a:r>
              <a:rPr lang="en-GB" sz="2200" spc="-50" dirty="0">
                <a:solidFill>
                  <a:srgbClr val="40474F"/>
                </a:solidFill>
                <a:latin typeface="Calibri"/>
                <a:cs typeface="Calibri"/>
              </a:rPr>
              <a:t> </a:t>
            </a:r>
            <a:r>
              <a:rPr lang="en-GB" sz="2200" dirty="0">
                <a:solidFill>
                  <a:srgbClr val="40474F"/>
                </a:solidFill>
                <a:latin typeface="Calibri"/>
                <a:cs typeface="Calibri"/>
              </a:rPr>
              <a:t>to</a:t>
            </a:r>
            <a:r>
              <a:rPr lang="en-GB" sz="2200" spc="-45" dirty="0">
                <a:solidFill>
                  <a:srgbClr val="40474F"/>
                </a:solidFill>
                <a:latin typeface="Calibri"/>
                <a:cs typeface="Calibri"/>
              </a:rPr>
              <a:t> </a:t>
            </a:r>
            <a:r>
              <a:rPr lang="en-GB" sz="2200" spc="-10" dirty="0">
                <a:solidFill>
                  <a:srgbClr val="40474F"/>
                </a:solidFill>
                <a:latin typeface="Calibri"/>
                <a:cs typeface="Calibri"/>
              </a:rPr>
              <a:t>them?</a:t>
            </a:r>
            <a:endParaRPr lang="en-GB" sz="2200" dirty="0">
              <a:latin typeface="Calibri"/>
              <a:cs typeface="Calibri"/>
            </a:endParaRPr>
          </a:p>
          <a:p>
            <a:pPr>
              <a:lnSpc>
                <a:spcPct val="100000"/>
              </a:lnSpc>
              <a:spcBef>
                <a:spcPts val="20"/>
              </a:spcBef>
              <a:buClr>
                <a:srgbClr val="40474F"/>
              </a:buClr>
              <a:buFont typeface="Calibri"/>
              <a:buChar char="•"/>
            </a:pPr>
            <a:endParaRPr lang="en-GB" sz="1650" dirty="0">
              <a:latin typeface="Calibri"/>
              <a:cs typeface="Calibri"/>
            </a:endParaRPr>
          </a:p>
          <a:p>
            <a:pPr marL="317500" marR="272415" indent="-304800">
              <a:lnSpc>
                <a:spcPts val="2400"/>
              </a:lnSpc>
              <a:buChar char="•"/>
              <a:tabLst>
                <a:tab pos="316865" algn="l"/>
                <a:tab pos="317500" algn="l"/>
              </a:tabLst>
            </a:pPr>
            <a:r>
              <a:rPr lang="en-GB" sz="2200" dirty="0">
                <a:solidFill>
                  <a:srgbClr val="40474F"/>
                </a:solidFill>
                <a:latin typeface="Calibri"/>
                <a:cs typeface="Calibri"/>
              </a:rPr>
              <a:t>How</a:t>
            </a:r>
            <a:r>
              <a:rPr lang="en-GB" sz="2200" spc="-60" dirty="0">
                <a:solidFill>
                  <a:srgbClr val="40474F"/>
                </a:solidFill>
                <a:latin typeface="Calibri"/>
                <a:cs typeface="Calibri"/>
              </a:rPr>
              <a:t> </a:t>
            </a:r>
            <a:r>
              <a:rPr lang="en-GB" sz="2200" dirty="0">
                <a:solidFill>
                  <a:srgbClr val="40474F"/>
                </a:solidFill>
                <a:latin typeface="Calibri"/>
                <a:cs typeface="Calibri"/>
              </a:rPr>
              <a:t>do</a:t>
            </a:r>
            <a:r>
              <a:rPr lang="en-GB" sz="2200" spc="-55" dirty="0">
                <a:solidFill>
                  <a:srgbClr val="40474F"/>
                </a:solidFill>
                <a:latin typeface="Calibri"/>
                <a:cs typeface="Calibri"/>
              </a:rPr>
              <a:t> </a:t>
            </a:r>
            <a:r>
              <a:rPr lang="en-GB" sz="2200" spc="-25" dirty="0">
                <a:solidFill>
                  <a:srgbClr val="40474F"/>
                </a:solidFill>
                <a:latin typeface="Calibri"/>
                <a:cs typeface="Calibri"/>
              </a:rPr>
              <a:t>different</a:t>
            </a:r>
            <a:r>
              <a:rPr lang="en-GB" sz="2200" spc="-60" dirty="0">
                <a:solidFill>
                  <a:srgbClr val="40474F"/>
                </a:solidFill>
                <a:latin typeface="Calibri"/>
                <a:cs typeface="Calibri"/>
              </a:rPr>
              <a:t> </a:t>
            </a:r>
            <a:r>
              <a:rPr lang="en-GB" sz="2200" dirty="0">
                <a:solidFill>
                  <a:srgbClr val="40474F"/>
                </a:solidFill>
                <a:latin typeface="Calibri"/>
                <a:cs typeface="Calibri"/>
              </a:rPr>
              <a:t>people</a:t>
            </a:r>
            <a:r>
              <a:rPr lang="en-GB" sz="2200" spc="-55" dirty="0">
                <a:solidFill>
                  <a:srgbClr val="40474F"/>
                </a:solidFill>
                <a:latin typeface="Calibri"/>
                <a:cs typeface="Calibri"/>
              </a:rPr>
              <a:t> </a:t>
            </a:r>
            <a:r>
              <a:rPr lang="en-GB" sz="2200" spc="-20" dirty="0">
                <a:solidFill>
                  <a:srgbClr val="40474F"/>
                </a:solidFill>
                <a:latin typeface="Calibri"/>
                <a:cs typeface="Calibri"/>
              </a:rPr>
              <a:t>mark </a:t>
            </a:r>
            <a:r>
              <a:rPr lang="en-GB" sz="2200" spc="-10" dirty="0">
                <a:solidFill>
                  <a:srgbClr val="40474F"/>
                </a:solidFill>
                <a:latin typeface="Calibri"/>
                <a:cs typeface="Calibri"/>
              </a:rPr>
              <a:t>Remembrance?</a:t>
            </a:r>
            <a:endParaRPr lang="en-GB" sz="2200" dirty="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ject 4">
            <a:extLst>
              <a:ext uri="{FF2B5EF4-FFF2-40B4-BE49-F238E27FC236}">
                <a16:creationId xmlns:a16="http://schemas.microsoft.com/office/drawing/2014/main" id="{4D748C58-2D2E-851D-336C-DBF431468096}"/>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11069131" cy="871787"/>
          </a:xfrm>
          <a:prstGeom prst="rect">
            <a:avLst/>
          </a:prstGeom>
        </p:spPr>
      </p:pic>
      <p:sp>
        <p:nvSpPr>
          <p:cNvPr id="8" name="object 8"/>
          <p:cNvSpPr txBox="1">
            <a:spLocks noGrp="1"/>
          </p:cNvSpPr>
          <p:nvPr>
            <p:ph type="title" idx="4294967295"/>
          </p:nvPr>
        </p:nvSpPr>
        <p:spPr>
          <a:xfrm>
            <a:off x="749300" y="952500"/>
            <a:ext cx="9893300" cy="505267"/>
          </a:xfrm>
          <a:prstGeom prst="rect">
            <a:avLst/>
          </a:prstGeom>
        </p:spPr>
        <p:txBody>
          <a:bodyPr vert="horz" wrap="square" lIns="0" tIns="12700" rIns="0" bIns="0" rtlCol="0">
            <a:spAutoFit/>
          </a:bodyPr>
          <a:lstStyle/>
          <a:p>
            <a:pPr marL="104775">
              <a:lnSpc>
                <a:spcPct val="100000"/>
              </a:lnSpc>
              <a:spcBef>
                <a:spcPts val="100"/>
              </a:spcBef>
            </a:pPr>
            <a:r>
              <a:rPr lang="en-GB" dirty="0"/>
              <a:t>HOW DO WE COMMEMORATE REMEMBRANCE IN THE UK?</a:t>
            </a:r>
            <a:endParaRPr spc="-20" dirty="0"/>
          </a:p>
        </p:txBody>
      </p:sp>
      <p:pic>
        <p:nvPicPr>
          <p:cNvPr id="11" name="object 2">
            <a:extLst>
              <a:ext uri="{FF2B5EF4-FFF2-40B4-BE49-F238E27FC236}">
                <a16:creationId xmlns:a16="http://schemas.microsoft.com/office/drawing/2014/main" id="{0F397A79-1081-A11C-A6C5-206C6C088653}"/>
              </a:ext>
            </a:extLst>
          </p:cNvPr>
          <p:cNvPicPr/>
          <p:nvPr/>
        </p:nvPicPr>
        <p:blipFill>
          <a:blip r:embed="rId4" cstate="screen">
            <a:extLst>
              <a:ext uri="{28A0092B-C50C-407E-A947-70E740481C1C}">
                <a14:useLocalDpi xmlns:a14="http://schemas.microsoft.com/office/drawing/2010/main"/>
              </a:ext>
            </a:extLst>
          </a:blip>
          <a:stretch>
            <a:fillRect/>
          </a:stretch>
        </p:blipFill>
        <p:spPr>
          <a:xfrm>
            <a:off x="7675727" y="2286000"/>
            <a:ext cx="7818272" cy="4876799"/>
          </a:xfrm>
          <a:prstGeom prst="rect">
            <a:avLst/>
          </a:prstGeom>
        </p:spPr>
      </p:pic>
      <p:sp>
        <p:nvSpPr>
          <p:cNvPr id="12" name="object 3">
            <a:extLst>
              <a:ext uri="{FF2B5EF4-FFF2-40B4-BE49-F238E27FC236}">
                <a16:creationId xmlns:a16="http://schemas.microsoft.com/office/drawing/2014/main" id="{9D649030-198F-27B2-8972-6568DF1DAFFD}"/>
              </a:ext>
            </a:extLst>
          </p:cNvPr>
          <p:cNvSpPr txBox="1"/>
          <p:nvPr/>
        </p:nvSpPr>
        <p:spPr>
          <a:xfrm>
            <a:off x="745067" y="2298700"/>
            <a:ext cx="5701030" cy="3111108"/>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As</a:t>
            </a:r>
            <a:r>
              <a:rPr sz="2200" spc="-60" dirty="0">
                <a:solidFill>
                  <a:srgbClr val="FFFFFF"/>
                </a:solidFill>
                <a:latin typeface="Calibri"/>
                <a:cs typeface="Calibri"/>
              </a:rPr>
              <a:t> </a:t>
            </a:r>
            <a:r>
              <a:rPr sz="2200" dirty="0">
                <a:solidFill>
                  <a:srgbClr val="FFFFFF"/>
                </a:solidFill>
                <a:latin typeface="Calibri"/>
                <a:cs typeface="Calibri"/>
              </a:rPr>
              <a:t>you</a:t>
            </a:r>
            <a:r>
              <a:rPr sz="2200" spc="-55" dirty="0">
                <a:solidFill>
                  <a:srgbClr val="FFFFFF"/>
                </a:solidFill>
                <a:latin typeface="Calibri"/>
                <a:cs typeface="Calibri"/>
              </a:rPr>
              <a:t> </a:t>
            </a:r>
            <a:r>
              <a:rPr sz="2200" spc="-50" dirty="0">
                <a:solidFill>
                  <a:srgbClr val="FFFFFF"/>
                </a:solidFill>
                <a:latin typeface="Calibri"/>
                <a:cs typeface="Calibri"/>
              </a:rPr>
              <a:t>saw,</a:t>
            </a:r>
            <a:r>
              <a:rPr sz="2200" spc="-55" dirty="0">
                <a:solidFill>
                  <a:srgbClr val="FFFFFF"/>
                </a:solidFill>
                <a:latin typeface="Calibri"/>
                <a:cs typeface="Calibri"/>
              </a:rPr>
              <a:t> </a:t>
            </a:r>
            <a:r>
              <a:rPr sz="2200" spc="-20" dirty="0">
                <a:solidFill>
                  <a:srgbClr val="FFFFFF"/>
                </a:solidFill>
                <a:latin typeface="Calibri"/>
                <a:cs typeface="Calibri"/>
              </a:rPr>
              <a:t>Remembrance</a:t>
            </a:r>
            <a:r>
              <a:rPr sz="2200" spc="-55" dirty="0">
                <a:solidFill>
                  <a:srgbClr val="FFFFFF"/>
                </a:solidFill>
                <a:latin typeface="Calibri"/>
                <a:cs typeface="Calibri"/>
              </a:rPr>
              <a:t> </a:t>
            </a:r>
            <a:r>
              <a:rPr sz="2200" dirty="0">
                <a:solidFill>
                  <a:srgbClr val="FFFFFF"/>
                </a:solidFill>
                <a:latin typeface="Calibri"/>
                <a:cs typeface="Calibri"/>
              </a:rPr>
              <a:t>isn’t</a:t>
            </a:r>
            <a:r>
              <a:rPr sz="2200" spc="-55" dirty="0">
                <a:solidFill>
                  <a:srgbClr val="FFFFFF"/>
                </a:solidFill>
                <a:latin typeface="Calibri"/>
                <a:cs typeface="Calibri"/>
              </a:rPr>
              <a:t> </a:t>
            </a:r>
            <a:r>
              <a:rPr sz="2200" dirty="0">
                <a:solidFill>
                  <a:srgbClr val="FFFFFF"/>
                </a:solidFill>
                <a:latin typeface="Calibri"/>
                <a:cs typeface="Calibri"/>
              </a:rPr>
              <a:t>just</a:t>
            </a:r>
            <a:r>
              <a:rPr sz="2200" spc="-55" dirty="0">
                <a:solidFill>
                  <a:srgbClr val="FFFFFF"/>
                </a:solidFill>
                <a:latin typeface="Calibri"/>
                <a:cs typeface="Calibri"/>
              </a:rPr>
              <a:t> </a:t>
            </a:r>
            <a:r>
              <a:rPr sz="2200" dirty="0">
                <a:solidFill>
                  <a:srgbClr val="FFFFFF"/>
                </a:solidFill>
                <a:latin typeface="Calibri"/>
                <a:cs typeface="Calibri"/>
              </a:rPr>
              <a:t>about</a:t>
            </a:r>
            <a:r>
              <a:rPr sz="2200" spc="-55" dirty="0">
                <a:solidFill>
                  <a:srgbClr val="FFFFFF"/>
                </a:solidFill>
                <a:latin typeface="Calibri"/>
                <a:cs typeface="Calibri"/>
              </a:rPr>
              <a:t> </a:t>
            </a:r>
            <a:r>
              <a:rPr sz="2200" dirty="0">
                <a:solidFill>
                  <a:srgbClr val="FFFFFF"/>
                </a:solidFill>
                <a:latin typeface="Calibri"/>
                <a:cs typeface="Calibri"/>
              </a:rPr>
              <a:t>why</a:t>
            </a:r>
            <a:r>
              <a:rPr sz="2200" spc="-55" dirty="0">
                <a:solidFill>
                  <a:srgbClr val="FFFFFF"/>
                </a:solidFill>
                <a:latin typeface="Calibri"/>
                <a:cs typeface="Calibri"/>
              </a:rPr>
              <a:t> </a:t>
            </a:r>
            <a:r>
              <a:rPr sz="2200" spc="-25" dirty="0">
                <a:solidFill>
                  <a:srgbClr val="FFFFFF"/>
                </a:solidFill>
                <a:latin typeface="Calibri"/>
                <a:cs typeface="Calibri"/>
              </a:rPr>
              <a:t>we </a:t>
            </a:r>
            <a:r>
              <a:rPr sz="2200" spc="-30" dirty="0">
                <a:solidFill>
                  <a:srgbClr val="FFFFFF"/>
                </a:solidFill>
                <a:latin typeface="Calibri"/>
                <a:cs typeface="Calibri"/>
              </a:rPr>
              <a:t>remember,</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dirty="0">
                <a:solidFill>
                  <a:srgbClr val="FFFFFF"/>
                </a:solidFill>
                <a:latin typeface="Calibri"/>
                <a:cs typeface="Calibri"/>
              </a:rPr>
              <a:t>who</a:t>
            </a:r>
            <a:r>
              <a:rPr sz="2200" spc="-60" dirty="0">
                <a:solidFill>
                  <a:srgbClr val="FFFFFF"/>
                </a:solidFill>
                <a:latin typeface="Calibri"/>
                <a:cs typeface="Calibri"/>
              </a:rPr>
              <a:t> </a:t>
            </a:r>
            <a:r>
              <a:rPr sz="2200" dirty="0">
                <a:solidFill>
                  <a:srgbClr val="FFFFFF"/>
                </a:solidFill>
                <a:latin typeface="Calibri"/>
                <a:cs typeface="Calibri"/>
              </a:rPr>
              <a:t>we</a:t>
            </a:r>
            <a:r>
              <a:rPr sz="2200" spc="-55" dirty="0">
                <a:solidFill>
                  <a:srgbClr val="FFFFFF"/>
                </a:solidFill>
                <a:latin typeface="Calibri"/>
                <a:cs typeface="Calibri"/>
              </a:rPr>
              <a:t> </a:t>
            </a:r>
            <a:r>
              <a:rPr sz="2200" spc="-10" dirty="0">
                <a:solidFill>
                  <a:srgbClr val="FFFFFF"/>
                </a:solidFill>
                <a:latin typeface="Calibri"/>
                <a:cs typeface="Calibri"/>
              </a:rPr>
              <a:t>remember;</a:t>
            </a:r>
            <a:r>
              <a:rPr sz="2200" spc="-55" dirty="0">
                <a:solidFill>
                  <a:srgbClr val="FFFFFF"/>
                </a:solidFill>
                <a:latin typeface="Calibri"/>
                <a:cs typeface="Calibri"/>
              </a:rPr>
              <a:t> </a:t>
            </a:r>
            <a:r>
              <a:rPr sz="2200" dirty="0">
                <a:solidFill>
                  <a:srgbClr val="FFFFFF"/>
                </a:solidFill>
                <a:latin typeface="Calibri"/>
                <a:cs typeface="Calibri"/>
              </a:rPr>
              <a:t>it’s</a:t>
            </a:r>
            <a:r>
              <a:rPr sz="2200" spc="-60" dirty="0">
                <a:solidFill>
                  <a:srgbClr val="FFFFFF"/>
                </a:solidFill>
                <a:latin typeface="Calibri"/>
                <a:cs typeface="Calibri"/>
              </a:rPr>
              <a:t> </a:t>
            </a:r>
            <a:r>
              <a:rPr sz="2200" dirty="0">
                <a:solidFill>
                  <a:srgbClr val="FFFFFF"/>
                </a:solidFill>
                <a:latin typeface="Calibri"/>
                <a:cs typeface="Calibri"/>
              </a:rPr>
              <a:t>also</a:t>
            </a:r>
            <a:r>
              <a:rPr sz="2200" spc="-55" dirty="0">
                <a:solidFill>
                  <a:srgbClr val="FFFFFF"/>
                </a:solidFill>
                <a:latin typeface="Calibri"/>
                <a:cs typeface="Calibri"/>
              </a:rPr>
              <a:t> </a:t>
            </a:r>
            <a:r>
              <a:rPr sz="2200" spc="-10" dirty="0">
                <a:solidFill>
                  <a:srgbClr val="FFFFFF"/>
                </a:solidFill>
                <a:latin typeface="Calibri"/>
                <a:cs typeface="Calibri"/>
              </a:rPr>
              <a:t>about </a:t>
            </a:r>
            <a:r>
              <a:rPr sz="2200" b="1" dirty="0">
                <a:solidFill>
                  <a:srgbClr val="FFFFFF"/>
                </a:solidFill>
                <a:latin typeface="Calibri"/>
                <a:cs typeface="Calibri"/>
              </a:rPr>
              <a:t>how</a:t>
            </a:r>
            <a:r>
              <a:rPr sz="2200" b="1" spc="-40" dirty="0">
                <a:solidFill>
                  <a:srgbClr val="FFFFFF"/>
                </a:solidFill>
                <a:latin typeface="Calibri"/>
                <a:cs typeface="Calibri"/>
              </a:rPr>
              <a:t> </a:t>
            </a:r>
            <a:r>
              <a:rPr sz="2200" dirty="0">
                <a:solidFill>
                  <a:srgbClr val="FFFFFF"/>
                </a:solidFill>
                <a:latin typeface="Calibri"/>
                <a:cs typeface="Calibri"/>
              </a:rPr>
              <a:t>we</a:t>
            </a:r>
            <a:r>
              <a:rPr sz="2200" spc="-35" dirty="0">
                <a:solidFill>
                  <a:srgbClr val="FFFFFF"/>
                </a:solidFill>
                <a:latin typeface="Calibri"/>
                <a:cs typeface="Calibri"/>
              </a:rPr>
              <a:t> remember.</a:t>
            </a:r>
            <a:r>
              <a:rPr sz="2200" spc="-40" dirty="0">
                <a:solidFill>
                  <a:srgbClr val="FFFFFF"/>
                </a:solidFill>
                <a:latin typeface="Calibri"/>
                <a:cs typeface="Calibri"/>
              </a:rPr>
              <a:t> </a:t>
            </a:r>
            <a:endParaRPr lang="en-GB" sz="2200" dirty="0">
              <a:latin typeface="Calibri"/>
              <a:cs typeface="Calibri"/>
            </a:endParaRPr>
          </a:p>
          <a:p>
            <a:pPr>
              <a:lnSpc>
                <a:spcPct val="100000"/>
              </a:lnSpc>
              <a:spcBef>
                <a:spcPts val="30"/>
              </a:spcBef>
            </a:pPr>
            <a:endParaRPr lang="en-GB" sz="1450" dirty="0">
              <a:latin typeface="Calibri"/>
              <a:cs typeface="Calibri"/>
            </a:endParaRPr>
          </a:p>
          <a:p>
            <a:pPr marL="12700">
              <a:lnSpc>
                <a:spcPct val="100000"/>
              </a:lnSpc>
            </a:pPr>
            <a:r>
              <a:rPr sz="2200" spc="-20" dirty="0">
                <a:solidFill>
                  <a:srgbClr val="FFFFFF"/>
                </a:solidFill>
                <a:latin typeface="Calibri"/>
                <a:cs typeface="Calibri"/>
              </a:rPr>
              <a:t>Remembrance</a:t>
            </a:r>
            <a:r>
              <a:rPr sz="2200" spc="-35" dirty="0">
                <a:solidFill>
                  <a:srgbClr val="FFFFFF"/>
                </a:solidFill>
                <a:latin typeface="Calibri"/>
                <a:cs typeface="Calibri"/>
              </a:rPr>
              <a:t> </a:t>
            </a:r>
            <a:r>
              <a:rPr sz="2200" dirty="0">
                <a:solidFill>
                  <a:srgbClr val="FFFFFF"/>
                </a:solidFill>
                <a:latin typeface="Calibri"/>
                <a:cs typeface="Calibri"/>
              </a:rPr>
              <a:t>is</a:t>
            </a:r>
            <a:r>
              <a:rPr sz="2200" spc="-35" dirty="0">
                <a:solidFill>
                  <a:srgbClr val="FFFFFF"/>
                </a:solidFill>
                <a:latin typeface="Calibri"/>
                <a:cs typeface="Calibri"/>
              </a:rPr>
              <a:t> </a:t>
            </a:r>
            <a:r>
              <a:rPr sz="2200" dirty="0">
                <a:solidFill>
                  <a:srgbClr val="FFFFFF"/>
                </a:solidFill>
                <a:latin typeface="Calibri"/>
                <a:cs typeface="Calibri"/>
              </a:rPr>
              <a:t>a</a:t>
            </a:r>
            <a:r>
              <a:rPr sz="2200" spc="-40" dirty="0">
                <a:solidFill>
                  <a:srgbClr val="FFFFFF"/>
                </a:solidFill>
                <a:latin typeface="Calibri"/>
                <a:cs typeface="Calibri"/>
              </a:rPr>
              <a:t> </a:t>
            </a:r>
            <a:r>
              <a:rPr sz="2200" dirty="0">
                <a:solidFill>
                  <a:srgbClr val="FFFFFF"/>
                </a:solidFill>
                <a:latin typeface="Calibri"/>
                <a:cs typeface="Calibri"/>
              </a:rPr>
              <a:t>verb</a:t>
            </a:r>
            <a:r>
              <a:rPr lang="en-GB" sz="2200" spc="-35" dirty="0">
                <a:solidFill>
                  <a:srgbClr val="FFFFFF"/>
                </a:solidFill>
                <a:latin typeface="Calibri"/>
                <a:cs typeface="Calibri"/>
              </a:rPr>
              <a:t>,</a:t>
            </a:r>
            <a:r>
              <a:rPr sz="2200" spc="-35" dirty="0">
                <a:solidFill>
                  <a:srgbClr val="FFFFFF"/>
                </a:solidFill>
                <a:latin typeface="Calibri"/>
                <a:cs typeface="Calibri"/>
              </a:rPr>
              <a:t> </a:t>
            </a:r>
            <a:r>
              <a:rPr sz="2200" spc="-25" dirty="0">
                <a:solidFill>
                  <a:srgbClr val="FFFFFF"/>
                </a:solidFill>
                <a:latin typeface="Calibri"/>
                <a:cs typeface="Calibri"/>
              </a:rPr>
              <a:t>not </a:t>
            </a:r>
            <a:r>
              <a:rPr sz="2200" dirty="0">
                <a:solidFill>
                  <a:srgbClr val="FFFFFF"/>
                </a:solidFill>
                <a:latin typeface="Calibri"/>
                <a:cs typeface="Calibri"/>
              </a:rPr>
              <a:t>just</a:t>
            </a:r>
            <a:r>
              <a:rPr sz="2200" spc="-50" dirty="0">
                <a:solidFill>
                  <a:srgbClr val="FFFFFF"/>
                </a:solidFill>
                <a:latin typeface="Calibri"/>
                <a:cs typeface="Calibri"/>
              </a:rPr>
              <a:t> </a:t>
            </a:r>
            <a:r>
              <a:rPr sz="2200" dirty="0">
                <a:solidFill>
                  <a:srgbClr val="FFFFFF"/>
                </a:solidFill>
                <a:latin typeface="Calibri"/>
                <a:cs typeface="Calibri"/>
              </a:rPr>
              <a:t>a</a:t>
            </a:r>
            <a:r>
              <a:rPr sz="2200" spc="-50" dirty="0">
                <a:solidFill>
                  <a:srgbClr val="FFFFFF"/>
                </a:solidFill>
                <a:latin typeface="Calibri"/>
                <a:cs typeface="Calibri"/>
              </a:rPr>
              <a:t> </a:t>
            </a:r>
            <a:r>
              <a:rPr sz="2200" dirty="0">
                <a:solidFill>
                  <a:srgbClr val="FFFFFF"/>
                </a:solidFill>
                <a:latin typeface="Calibri"/>
                <a:cs typeface="Calibri"/>
              </a:rPr>
              <a:t>noun!</a:t>
            </a:r>
            <a:r>
              <a:rPr sz="2200" spc="-45" dirty="0">
                <a:solidFill>
                  <a:srgbClr val="FFFFFF"/>
                </a:solidFill>
                <a:latin typeface="Calibri"/>
                <a:cs typeface="Calibri"/>
              </a:rPr>
              <a:t> </a:t>
            </a:r>
            <a:r>
              <a:rPr lang="en-GB" sz="2200" spc="-10" dirty="0">
                <a:solidFill>
                  <a:srgbClr val="FFFFFF"/>
                </a:solidFill>
                <a:latin typeface="Calibri"/>
                <a:cs typeface="Calibri"/>
              </a:rPr>
              <a:t>Remembrance</a:t>
            </a:r>
            <a:r>
              <a:rPr sz="2200" spc="-50" dirty="0">
                <a:solidFill>
                  <a:srgbClr val="FFFFFF"/>
                </a:solidFill>
                <a:latin typeface="Calibri"/>
                <a:cs typeface="Calibri"/>
              </a:rPr>
              <a:t> </a:t>
            </a:r>
            <a:r>
              <a:rPr sz="2200" dirty="0">
                <a:solidFill>
                  <a:srgbClr val="FFFFFF"/>
                </a:solidFill>
                <a:latin typeface="Calibri"/>
                <a:cs typeface="Calibri"/>
              </a:rPr>
              <a:t>is</a:t>
            </a:r>
            <a:r>
              <a:rPr sz="2200" spc="-45" dirty="0">
                <a:solidFill>
                  <a:srgbClr val="FFFFFF"/>
                </a:solidFill>
                <a:latin typeface="Calibri"/>
                <a:cs typeface="Calibri"/>
              </a:rPr>
              <a:t> </a:t>
            </a:r>
            <a:r>
              <a:rPr sz="2200" dirty="0">
                <a:solidFill>
                  <a:srgbClr val="FFFFFF"/>
                </a:solidFill>
                <a:latin typeface="Calibri"/>
                <a:cs typeface="Calibri"/>
              </a:rPr>
              <a:t>an</a:t>
            </a:r>
            <a:r>
              <a:rPr sz="2200" spc="-40" dirty="0">
                <a:solidFill>
                  <a:srgbClr val="FFFFFF"/>
                </a:solidFill>
                <a:latin typeface="Calibri"/>
                <a:cs typeface="Calibri"/>
              </a:rPr>
              <a:t> </a:t>
            </a:r>
            <a:r>
              <a:rPr sz="2200" b="1" dirty="0">
                <a:solidFill>
                  <a:srgbClr val="FFFFFF"/>
                </a:solidFill>
                <a:latin typeface="Calibri"/>
                <a:cs typeface="Calibri"/>
              </a:rPr>
              <a:t>act</a:t>
            </a:r>
            <a:r>
              <a:rPr sz="2200" b="1" spc="-45" dirty="0">
                <a:solidFill>
                  <a:srgbClr val="FFFFFF"/>
                </a:solidFill>
                <a:latin typeface="Calibri"/>
                <a:cs typeface="Calibri"/>
              </a:rPr>
              <a:t> </a:t>
            </a:r>
            <a:r>
              <a:rPr lang="en-GB" sz="2200" dirty="0">
                <a:solidFill>
                  <a:srgbClr val="FFFFFF"/>
                </a:solidFill>
                <a:latin typeface="Calibri"/>
                <a:cs typeface="Calibri"/>
              </a:rPr>
              <a:t>–</a:t>
            </a:r>
            <a:r>
              <a:rPr sz="2200" spc="-50" dirty="0">
                <a:solidFill>
                  <a:srgbClr val="FFFFFF"/>
                </a:solidFill>
                <a:latin typeface="Calibri"/>
                <a:cs typeface="Calibri"/>
              </a:rPr>
              <a:t> </a:t>
            </a:r>
            <a:r>
              <a:rPr sz="2200" spc="-10" dirty="0">
                <a:solidFill>
                  <a:srgbClr val="FFFFFF"/>
                </a:solidFill>
                <a:latin typeface="Calibri"/>
                <a:cs typeface="Calibri"/>
              </a:rPr>
              <a:t>doing something</a:t>
            </a:r>
            <a:r>
              <a:rPr sz="2200" spc="-55" dirty="0">
                <a:solidFill>
                  <a:srgbClr val="FFFFFF"/>
                </a:solidFill>
                <a:latin typeface="Calibri"/>
                <a:cs typeface="Calibri"/>
              </a:rPr>
              <a:t> </a:t>
            </a:r>
            <a:r>
              <a:rPr sz="2200" dirty="0">
                <a:solidFill>
                  <a:srgbClr val="FFFFFF"/>
                </a:solidFill>
                <a:latin typeface="Calibri"/>
                <a:cs typeface="Calibri"/>
              </a:rPr>
              <a:t>that</a:t>
            </a:r>
            <a:r>
              <a:rPr sz="2200" spc="-50" dirty="0">
                <a:solidFill>
                  <a:srgbClr val="FFFFFF"/>
                </a:solidFill>
                <a:latin typeface="Calibri"/>
                <a:cs typeface="Calibri"/>
              </a:rPr>
              <a:t> </a:t>
            </a:r>
            <a:r>
              <a:rPr sz="2200" dirty="0">
                <a:solidFill>
                  <a:srgbClr val="FFFFFF"/>
                </a:solidFill>
                <a:latin typeface="Calibri"/>
                <a:cs typeface="Calibri"/>
              </a:rPr>
              <a:t>helps</a:t>
            </a:r>
            <a:r>
              <a:rPr sz="2200" spc="-50" dirty="0">
                <a:solidFill>
                  <a:srgbClr val="FFFFFF"/>
                </a:solidFill>
                <a:latin typeface="Calibri"/>
                <a:cs typeface="Calibri"/>
              </a:rPr>
              <a:t> </a:t>
            </a:r>
            <a:r>
              <a:rPr sz="2200" dirty="0">
                <a:solidFill>
                  <a:srgbClr val="FFFFFF"/>
                </a:solidFill>
                <a:latin typeface="Calibri"/>
                <a:cs typeface="Calibri"/>
              </a:rPr>
              <a:t>us</a:t>
            </a:r>
            <a:r>
              <a:rPr sz="2200" spc="-50" dirty="0">
                <a:solidFill>
                  <a:srgbClr val="FFFFFF"/>
                </a:solidFill>
                <a:latin typeface="Calibri"/>
                <a:cs typeface="Calibri"/>
              </a:rPr>
              <a:t> </a:t>
            </a:r>
            <a:r>
              <a:rPr sz="2200" spc="-20" dirty="0">
                <a:solidFill>
                  <a:srgbClr val="FFFFFF"/>
                </a:solidFill>
                <a:latin typeface="Calibri"/>
                <a:cs typeface="Calibri"/>
              </a:rPr>
              <a:t>understand,</a:t>
            </a:r>
            <a:r>
              <a:rPr sz="2200" spc="-50" dirty="0">
                <a:solidFill>
                  <a:srgbClr val="FFFFFF"/>
                </a:solidFill>
                <a:latin typeface="Calibri"/>
                <a:cs typeface="Calibri"/>
              </a:rPr>
              <a:t> </a:t>
            </a:r>
            <a:r>
              <a:rPr sz="2200" spc="-10" dirty="0">
                <a:solidFill>
                  <a:srgbClr val="FFFFFF"/>
                </a:solidFill>
                <a:latin typeface="Calibri"/>
                <a:cs typeface="Calibri"/>
              </a:rPr>
              <a:t>reflect</a:t>
            </a:r>
            <a:r>
              <a:rPr sz="2200" spc="-50" dirty="0">
                <a:solidFill>
                  <a:srgbClr val="FFFFFF"/>
                </a:solidFill>
                <a:latin typeface="Calibri"/>
                <a:cs typeface="Calibri"/>
              </a:rPr>
              <a:t> </a:t>
            </a:r>
            <a:r>
              <a:rPr sz="2200" spc="-25" dirty="0">
                <a:solidFill>
                  <a:srgbClr val="FFFFFF"/>
                </a:solidFill>
                <a:latin typeface="Calibri"/>
                <a:cs typeface="Calibri"/>
              </a:rPr>
              <a:t>on, </a:t>
            </a:r>
            <a:r>
              <a:rPr sz="2200" dirty="0">
                <a:solidFill>
                  <a:srgbClr val="FFFFFF"/>
                </a:solidFill>
                <a:latin typeface="Calibri"/>
                <a:cs typeface="Calibri"/>
              </a:rPr>
              <a:t>share</a:t>
            </a:r>
            <a:r>
              <a:rPr sz="2200" spc="-65" dirty="0">
                <a:solidFill>
                  <a:srgbClr val="FFFFFF"/>
                </a:solidFill>
                <a:latin typeface="Calibri"/>
                <a:cs typeface="Calibri"/>
              </a:rPr>
              <a:t> </a:t>
            </a:r>
            <a:r>
              <a:rPr sz="2200" dirty="0">
                <a:solidFill>
                  <a:srgbClr val="FFFFFF"/>
                </a:solidFill>
                <a:latin typeface="Calibri"/>
                <a:cs typeface="Calibri"/>
              </a:rPr>
              <a:t>or</a:t>
            </a:r>
            <a:r>
              <a:rPr sz="2200" spc="-65" dirty="0">
                <a:solidFill>
                  <a:srgbClr val="FFFFFF"/>
                </a:solidFill>
                <a:latin typeface="Calibri"/>
                <a:cs typeface="Calibri"/>
              </a:rPr>
              <a:t> </a:t>
            </a:r>
            <a:r>
              <a:rPr sz="2200" dirty="0">
                <a:solidFill>
                  <a:srgbClr val="FFFFFF"/>
                </a:solidFill>
                <a:latin typeface="Calibri"/>
                <a:cs typeface="Calibri"/>
              </a:rPr>
              <a:t>put</a:t>
            </a:r>
            <a:r>
              <a:rPr sz="2200" spc="-60" dirty="0">
                <a:solidFill>
                  <a:srgbClr val="FFFFFF"/>
                </a:solidFill>
                <a:latin typeface="Calibri"/>
                <a:cs typeface="Calibri"/>
              </a:rPr>
              <a:t> </a:t>
            </a:r>
            <a:r>
              <a:rPr sz="2200" dirty="0">
                <a:solidFill>
                  <a:srgbClr val="FFFFFF"/>
                </a:solidFill>
                <a:latin typeface="Calibri"/>
                <a:cs typeface="Calibri"/>
              </a:rPr>
              <a:t>into</a:t>
            </a:r>
            <a:r>
              <a:rPr sz="2200" spc="-65" dirty="0">
                <a:solidFill>
                  <a:srgbClr val="FFFFFF"/>
                </a:solidFill>
                <a:latin typeface="Calibri"/>
                <a:cs typeface="Calibri"/>
              </a:rPr>
              <a:t> </a:t>
            </a:r>
            <a:r>
              <a:rPr sz="2200" spc="-10" dirty="0">
                <a:solidFill>
                  <a:srgbClr val="FFFFFF"/>
                </a:solidFill>
                <a:latin typeface="Calibri"/>
                <a:cs typeface="Calibri"/>
              </a:rPr>
              <a:t>practice</a:t>
            </a:r>
            <a:r>
              <a:rPr sz="2200" spc="-65" dirty="0">
                <a:solidFill>
                  <a:srgbClr val="FFFFFF"/>
                </a:solidFill>
                <a:latin typeface="Calibri"/>
                <a:cs typeface="Calibri"/>
              </a:rPr>
              <a:t> </a:t>
            </a:r>
            <a:r>
              <a:rPr sz="2200" dirty="0">
                <a:solidFill>
                  <a:srgbClr val="FFFFFF"/>
                </a:solidFill>
                <a:latin typeface="Calibri"/>
                <a:cs typeface="Calibri"/>
              </a:rPr>
              <a:t>what</a:t>
            </a:r>
            <a:r>
              <a:rPr sz="2200" spc="-60" dirty="0">
                <a:solidFill>
                  <a:srgbClr val="FFFFFF"/>
                </a:solidFill>
                <a:latin typeface="Calibri"/>
                <a:cs typeface="Calibri"/>
              </a:rPr>
              <a:t> </a:t>
            </a:r>
            <a:r>
              <a:rPr sz="2200" dirty="0">
                <a:solidFill>
                  <a:srgbClr val="FFFFFF"/>
                </a:solidFill>
                <a:latin typeface="Calibri"/>
                <a:cs typeface="Calibri"/>
              </a:rPr>
              <a:t>we</a:t>
            </a:r>
            <a:r>
              <a:rPr sz="2200" spc="-65" dirty="0">
                <a:solidFill>
                  <a:srgbClr val="FFFFFF"/>
                </a:solidFill>
                <a:latin typeface="Calibri"/>
                <a:cs typeface="Calibri"/>
              </a:rPr>
              <a:t> </a:t>
            </a:r>
            <a:r>
              <a:rPr sz="2200" spc="-10" dirty="0">
                <a:solidFill>
                  <a:srgbClr val="FFFFFF"/>
                </a:solidFill>
                <a:latin typeface="Calibri"/>
                <a:cs typeface="Calibri"/>
              </a:rPr>
              <a:t>learned.</a:t>
            </a:r>
            <a:endParaRPr sz="2200" dirty="0">
              <a:latin typeface="Calibri"/>
              <a:cs typeface="Calibri"/>
            </a:endParaRPr>
          </a:p>
          <a:p>
            <a:pPr>
              <a:lnSpc>
                <a:spcPct val="100000"/>
              </a:lnSpc>
              <a:spcBef>
                <a:spcPts val="30"/>
              </a:spcBef>
            </a:pPr>
            <a:endParaRPr sz="1450" dirty="0">
              <a:latin typeface="Calibri"/>
              <a:cs typeface="Calibri"/>
            </a:endParaRPr>
          </a:p>
          <a:p>
            <a:pPr marL="12700">
              <a:lnSpc>
                <a:spcPct val="100000"/>
              </a:lnSpc>
            </a:pPr>
            <a:r>
              <a:rPr sz="2200" spc="-10" dirty="0">
                <a:solidFill>
                  <a:srgbClr val="FFFFFF"/>
                </a:solidFill>
                <a:latin typeface="Calibri"/>
                <a:cs typeface="Calibri"/>
              </a:rPr>
              <a:t>Let’s</a:t>
            </a:r>
            <a:r>
              <a:rPr sz="2200" spc="-65" dirty="0">
                <a:solidFill>
                  <a:srgbClr val="FFFFFF"/>
                </a:solidFill>
                <a:latin typeface="Calibri"/>
                <a:cs typeface="Calibri"/>
              </a:rPr>
              <a:t> </a:t>
            </a:r>
            <a:r>
              <a:rPr sz="2200" spc="-10" dirty="0">
                <a:solidFill>
                  <a:srgbClr val="FFFFFF"/>
                </a:solidFill>
                <a:latin typeface="Calibri"/>
                <a:cs typeface="Calibri"/>
              </a:rPr>
              <a:t>take</a:t>
            </a:r>
            <a:r>
              <a:rPr sz="2200" spc="-65" dirty="0">
                <a:solidFill>
                  <a:srgbClr val="FFFFFF"/>
                </a:solidFill>
                <a:latin typeface="Calibri"/>
                <a:cs typeface="Calibri"/>
              </a:rPr>
              <a:t> </a:t>
            </a:r>
            <a:r>
              <a:rPr sz="2200" dirty="0">
                <a:solidFill>
                  <a:srgbClr val="FFFFFF"/>
                </a:solidFill>
                <a:latin typeface="Calibri"/>
                <a:cs typeface="Calibri"/>
              </a:rPr>
              <a:t>a</a:t>
            </a:r>
            <a:r>
              <a:rPr sz="2200" spc="-60" dirty="0">
                <a:solidFill>
                  <a:srgbClr val="FFFFFF"/>
                </a:solidFill>
                <a:latin typeface="Calibri"/>
                <a:cs typeface="Calibri"/>
              </a:rPr>
              <a:t> </a:t>
            </a:r>
            <a:r>
              <a:rPr sz="2200" dirty="0">
                <a:solidFill>
                  <a:srgbClr val="FFFFFF"/>
                </a:solidFill>
                <a:latin typeface="Calibri"/>
                <a:cs typeface="Calibri"/>
              </a:rPr>
              <a:t>look</a:t>
            </a:r>
            <a:r>
              <a:rPr sz="2200" spc="-65" dirty="0">
                <a:solidFill>
                  <a:srgbClr val="FFFFFF"/>
                </a:solidFill>
                <a:latin typeface="Calibri"/>
                <a:cs typeface="Calibri"/>
              </a:rPr>
              <a:t> </a:t>
            </a:r>
            <a:r>
              <a:rPr sz="2200" dirty="0">
                <a:solidFill>
                  <a:srgbClr val="FFFFFF"/>
                </a:solidFill>
                <a:latin typeface="Calibri"/>
                <a:cs typeface="Calibri"/>
              </a:rPr>
              <a:t>at</a:t>
            </a:r>
            <a:r>
              <a:rPr sz="2200" spc="-60" dirty="0">
                <a:solidFill>
                  <a:srgbClr val="FFFFFF"/>
                </a:solidFill>
                <a:latin typeface="Calibri"/>
                <a:cs typeface="Calibri"/>
              </a:rPr>
              <a:t> </a:t>
            </a:r>
            <a:r>
              <a:rPr sz="2200" dirty="0">
                <a:solidFill>
                  <a:srgbClr val="FFFFFF"/>
                </a:solidFill>
                <a:latin typeface="Calibri"/>
                <a:cs typeface="Calibri"/>
              </a:rPr>
              <a:t>some</a:t>
            </a:r>
            <a:r>
              <a:rPr sz="2200" spc="-65" dirty="0">
                <a:solidFill>
                  <a:srgbClr val="FFFFFF"/>
                </a:solidFill>
                <a:latin typeface="Calibri"/>
                <a:cs typeface="Calibri"/>
              </a:rPr>
              <a:t> </a:t>
            </a:r>
            <a:r>
              <a:rPr sz="2200" spc="-10" dirty="0">
                <a:solidFill>
                  <a:srgbClr val="FFFFFF"/>
                </a:solidFill>
                <a:latin typeface="Calibri"/>
                <a:cs typeface="Calibri"/>
              </a:rPr>
              <a:t>examples…</a:t>
            </a:r>
            <a:endParaRPr sz="2200" dirty="0">
              <a:latin typeface="Calibri"/>
              <a:cs typeface="Calibri"/>
            </a:endParaRPr>
          </a:p>
        </p:txBody>
      </p:sp>
      <p:sp>
        <p:nvSpPr>
          <p:cNvPr id="13" name="object 5">
            <a:extLst>
              <a:ext uri="{FF2B5EF4-FFF2-40B4-BE49-F238E27FC236}">
                <a16:creationId xmlns:a16="http://schemas.microsoft.com/office/drawing/2014/main" id="{3FD75F8C-41F1-846A-4080-5254FBC735A8}"/>
              </a:ext>
            </a:extLst>
          </p:cNvPr>
          <p:cNvSpPr txBox="1"/>
          <p:nvPr/>
        </p:nvSpPr>
        <p:spPr>
          <a:xfrm>
            <a:off x="8242300" y="2603500"/>
            <a:ext cx="6727825" cy="4203715"/>
          </a:xfrm>
          <a:prstGeom prst="rect">
            <a:avLst/>
          </a:prstGeom>
        </p:spPr>
        <p:txBody>
          <a:bodyPr vert="horz" wrap="square" lIns="0" tIns="12700" rIns="0" bIns="0" rtlCol="0">
            <a:spAutoFit/>
          </a:bodyPr>
          <a:lstStyle/>
          <a:p>
            <a:pPr marL="12700">
              <a:lnSpc>
                <a:spcPct val="100000"/>
              </a:lnSpc>
              <a:spcBef>
                <a:spcPts val="100"/>
              </a:spcBef>
            </a:pPr>
            <a:r>
              <a:rPr sz="2200" b="1" spc="-35" dirty="0">
                <a:solidFill>
                  <a:srgbClr val="40474F"/>
                </a:solidFill>
                <a:latin typeface="Calibri"/>
                <a:cs typeface="Calibri"/>
              </a:rPr>
              <a:t>Your</a:t>
            </a:r>
            <a:r>
              <a:rPr sz="2200" b="1" spc="-90" dirty="0">
                <a:solidFill>
                  <a:srgbClr val="40474F"/>
                </a:solidFill>
                <a:latin typeface="Calibri"/>
                <a:cs typeface="Calibri"/>
              </a:rPr>
              <a:t> </a:t>
            </a:r>
            <a:r>
              <a:rPr sz="2200" b="1" spc="-10" dirty="0">
                <a:solidFill>
                  <a:srgbClr val="40474F"/>
                </a:solidFill>
                <a:latin typeface="Calibri"/>
                <a:cs typeface="Calibri"/>
              </a:rPr>
              <a:t>task:</a:t>
            </a:r>
            <a:endParaRPr sz="2200" dirty="0">
              <a:latin typeface="Calibri"/>
              <a:cs typeface="Calibri"/>
            </a:endParaRPr>
          </a:p>
          <a:p>
            <a:pPr>
              <a:lnSpc>
                <a:spcPct val="100000"/>
              </a:lnSpc>
              <a:spcBef>
                <a:spcPts val="60"/>
              </a:spcBef>
            </a:pPr>
            <a:endParaRPr sz="1650" dirty="0">
              <a:latin typeface="Calibri"/>
              <a:cs typeface="Calibri"/>
            </a:endParaRPr>
          </a:p>
          <a:p>
            <a:pPr marL="317500" marR="34925" indent="-304800">
              <a:lnSpc>
                <a:spcPts val="2400"/>
              </a:lnSpc>
              <a:buChar char="•"/>
              <a:tabLst>
                <a:tab pos="316865" algn="l"/>
                <a:tab pos="317500" algn="l"/>
              </a:tabLst>
            </a:pPr>
            <a:r>
              <a:rPr sz="2200" dirty="0">
                <a:solidFill>
                  <a:srgbClr val="40474F"/>
                </a:solidFill>
                <a:latin typeface="Calibri"/>
                <a:cs typeface="Calibri"/>
              </a:rPr>
              <a:t>This</a:t>
            </a:r>
            <a:r>
              <a:rPr sz="2200" spc="-55" dirty="0">
                <a:solidFill>
                  <a:srgbClr val="40474F"/>
                </a:solidFill>
                <a:latin typeface="Calibri"/>
                <a:cs typeface="Calibri"/>
              </a:rPr>
              <a:t> </a:t>
            </a:r>
            <a:r>
              <a:rPr sz="2200" dirty="0">
                <a:solidFill>
                  <a:srgbClr val="40474F"/>
                </a:solidFill>
                <a:latin typeface="Calibri"/>
                <a:cs typeface="Calibri"/>
              </a:rPr>
              <a:t>is</a:t>
            </a:r>
            <a:r>
              <a:rPr sz="2200" spc="-50" dirty="0">
                <a:solidFill>
                  <a:srgbClr val="40474F"/>
                </a:solidFill>
                <a:latin typeface="Calibri"/>
                <a:cs typeface="Calibri"/>
              </a:rPr>
              <a:t> </a:t>
            </a:r>
            <a:r>
              <a:rPr sz="2200" dirty="0">
                <a:solidFill>
                  <a:srgbClr val="40474F"/>
                </a:solidFill>
                <a:latin typeface="Calibri"/>
                <a:cs typeface="Calibri"/>
              </a:rPr>
              <a:t>a</a:t>
            </a:r>
            <a:r>
              <a:rPr sz="2200" spc="-55" dirty="0">
                <a:solidFill>
                  <a:srgbClr val="40474F"/>
                </a:solidFill>
                <a:latin typeface="Calibri"/>
                <a:cs typeface="Calibri"/>
              </a:rPr>
              <a:t> </a:t>
            </a:r>
            <a:r>
              <a:rPr sz="2200" spc="-10" dirty="0">
                <a:solidFill>
                  <a:srgbClr val="40474F"/>
                </a:solidFill>
                <a:latin typeface="Calibri"/>
                <a:cs typeface="Calibri"/>
              </a:rPr>
              <a:t>carousel</a:t>
            </a:r>
            <a:r>
              <a:rPr sz="2200" spc="-50" dirty="0">
                <a:solidFill>
                  <a:srgbClr val="40474F"/>
                </a:solidFill>
                <a:latin typeface="Calibri"/>
                <a:cs typeface="Calibri"/>
              </a:rPr>
              <a:t> </a:t>
            </a:r>
            <a:r>
              <a:rPr sz="2200" spc="-20" dirty="0">
                <a:solidFill>
                  <a:srgbClr val="40474F"/>
                </a:solidFill>
                <a:latin typeface="Calibri"/>
                <a:cs typeface="Calibri"/>
              </a:rPr>
              <a:t>activity,</a:t>
            </a:r>
            <a:r>
              <a:rPr sz="2200" spc="-55" dirty="0">
                <a:solidFill>
                  <a:srgbClr val="40474F"/>
                </a:solidFill>
                <a:latin typeface="Calibri"/>
                <a:cs typeface="Calibri"/>
              </a:rPr>
              <a:t> </a:t>
            </a:r>
            <a:r>
              <a:rPr sz="2200" dirty="0">
                <a:solidFill>
                  <a:srgbClr val="40474F"/>
                </a:solidFill>
                <a:latin typeface="Calibri"/>
                <a:cs typeface="Calibri"/>
              </a:rPr>
              <a:t>with</a:t>
            </a:r>
            <a:r>
              <a:rPr sz="2200" spc="-50" dirty="0">
                <a:solidFill>
                  <a:srgbClr val="40474F"/>
                </a:solidFill>
                <a:latin typeface="Calibri"/>
                <a:cs typeface="Calibri"/>
              </a:rPr>
              <a:t> </a:t>
            </a:r>
            <a:r>
              <a:rPr lang="en-GB" sz="2200" dirty="0">
                <a:solidFill>
                  <a:srgbClr val="40474F"/>
                </a:solidFill>
                <a:latin typeface="Calibri"/>
                <a:cs typeface="Calibri"/>
              </a:rPr>
              <a:t>seven</a:t>
            </a:r>
            <a:r>
              <a:rPr sz="2200" spc="-50" dirty="0">
                <a:solidFill>
                  <a:srgbClr val="40474F"/>
                </a:solidFill>
                <a:latin typeface="Calibri"/>
                <a:cs typeface="Calibri"/>
              </a:rPr>
              <a:t> </a:t>
            </a:r>
            <a:r>
              <a:rPr sz="2200" spc="-10" dirty="0">
                <a:solidFill>
                  <a:srgbClr val="40474F"/>
                </a:solidFill>
                <a:latin typeface="Calibri"/>
                <a:cs typeface="Calibri"/>
              </a:rPr>
              <a:t>stations</a:t>
            </a:r>
            <a:r>
              <a:rPr sz="2200" spc="-55" dirty="0">
                <a:solidFill>
                  <a:srgbClr val="40474F"/>
                </a:solidFill>
                <a:latin typeface="Calibri"/>
                <a:cs typeface="Calibri"/>
              </a:rPr>
              <a:t> </a:t>
            </a:r>
            <a:r>
              <a:rPr sz="2200" dirty="0">
                <a:solidFill>
                  <a:srgbClr val="40474F"/>
                </a:solidFill>
                <a:latin typeface="Calibri"/>
                <a:cs typeface="Calibri"/>
              </a:rPr>
              <a:t>giving</a:t>
            </a:r>
            <a:r>
              <a:rPr sz="2200" spc="-50" dirty="0">
                <a:solidFill>
                  <a:srgbClr val="40474F"/>
                </a:solidFill>
                <a:latin typeface="Calibri"/>
                <a:cs typeface="Calibri"/>
              </a:rPr>
              <a:t> </a:t>
            </a:r>
            <a:r>
              <a:rPr sz="2200" spc="-25" dirty="0">
                <a:solidFill>
                  <a:srgbClr val="40474F"/>
                </a:solidFill>
                <a:latin typeface="Calibri"/>
                <a:cs typeface="Calibri"/>
              </a:rPr>
              <a:t>you </a:t>
            </a:r>
            <a:r>
              <a:rPr sz="2200" spc="-20" dirty="0">
                <a:solidFill>
                  <a:srgbClr val="40474F"/>
                </a:solidFill>
                <a:latin typeface="Calibri"/>
                <a:cs typeface="Calibri"/>
              </a:rPr>
              <a:t>information</a:t>
            </a:r>
            <a:r>
              <a:rPr sz="2200" spc="-60" dirty="0">
                <a:solidFill>
                  <a:srgbClr val="40474F"/>
                </a:solidFill>
                <a:latin typeface="Calibri"/>
                <a:cs typeface="Calibri"/>
              </a:rPr>
              <a:t> </a:t>
            </a:r>
            <a:r>
              <a:rPr sz="2200" dirty="0">
                <a:solidFill>
                  <a:srgbClr val="40474F"/>
                </a:solidFill>
                <a:latin typeface="Calibri"/>
                <a:cs typeface="Calibri"/>
              </a:rPr>
              <a:t>about</a:t>
            </a:r>
            <a:r>
              <a:rPr sz="2200" spc="-55" dirty="0">
                <a:solidFill>
                  <a:srgbClr val="40474F"/>
                </a:solidFill>
                <a:latin typeface="Calibri"/>
                <a:cs typeface="Calibri"/>
              </a:rPr>
              <a:t> </a:t>
            </a:r>
            <a:r>
              <a:rPr sz="2200" spc="-25" dirty="0">
                <a:solidFill>
                  <a:srgbClr val="40474F"/>
                </a:solidFill>
                <a:latin typeface="Calibri"/>
                <a:cs typeface="Calibri"/>
              </a:rPr>
              <a:t>different</a:t>
            </a:r>
            <a:r>
              <a:rPr sz="2200" spc="-55" dirty="0">
                <a:solidFill>
                  <a:srgbClr val="40474F"/>
                </a:solidFill>
                <a:latin typeface="Calibri"/>
                <a:cs typeface="Calibri"/>
              </a:rPr>
              <a:t> </a:t>
            </a:r>
            <a:r>
              <a:rPr sz="2200" spc="-10" dirty="0">
                <a:solidFill>
                  <a:srgbClr val="40474F"/>
                </a:solidFill>
                <a:latin typeface="Calibri"/>
                <a:cs typeface="Calibri"/>
              </a:rPr>
              <a:t>ways</a:t>
            </a:r>
            <a:r>
              <a:rPr sz="2200" spc="-55" dirty="0">
                <a:solidFill>
                  <a:srgbClr val="40474F"/>
                </a:solidFill>
                <a:latin typeface="Calibri"/>
                <a:cs typeface="Calibri"/>
              </a:rPr>
              <a:t> </a:t>
            </a:r>
            <a:r>
              <a:rPr sz="2200" dirty="0">
                <a:solidFill>
                  <a:srgbClr val="40474F"/>
                </a:solidFill>
                <a:latin typeface="Calibri"/>
                <a:cs typeface="Calibri"/>
              </a:rPr>
              <a:t>that</a:t>
            </a:r>
            <a:r>
              <a:rPr sz="2200" spc="-55" dirty="0">
                <a:solidFill>
                  <a:srgbClr val="40474F"/>
                </a:solidFill>
                <a:latin typeface="Calibri"/>
                <a:cs typeface="Calibri"/>
              </a:rPr>
              <a:t> </a:t>
            </a:r>
            <a:r>
              <a:rPr sz="2200" dirty="0">
                <a:solidFill>
                  <a:srgbClr val="40474F"/>
                </a:solidFill>
                <a:latin typeface="Calibri"/>
                <a:cs typeface="Calibri"/>
              </a:rPr>
              <a:t>we</a:t>
            </a:r>
            <a:r>
              <a:rPr sz="2200" spc="-60" dirty="0">
                <a:solidFill>
                  <a:srgbClr val="40474F"/>
                </a:solidFill>
                <a:latin typeface="Calibri"/>
                <a:cs typeface="Calibri"/>
              </a:rPr>
              <a:t> </a:t>
            </a:r>
            <a:r>
              <a:rPr sz="2200" spc="-10" dirty="0">
                <a:solidFill>
                  <a:srgbClr val="40474F"/>
                </a:solidFill>
                <a:latin typeface="Calibri"/>
                <a:cs typeface="Calibri"/>
              </a:rPr>
              <a:t>commemorate Remembrance.</a:t>
            </a:r>
            <a:endParaRPr sz="2200" dirty="0">
              <a:latin typeface="Calibri"/>
              <a:cs typeface="Calibri"/>
            </a:endParaRPr>
          </a:p>
          <a:p>
            <a:pPr>
              <a:lnSpc>
                <a:spcPct val="100000"/>
              </a:lnSpc>
              <a:spcBef>
                <a:spcPts val="20"/>
              </a:spcBef>
              <a:buClr>
                <a:srgbClr val="40474F"/>
              </a:buClr>
              <a:buFont typeface="Calibri"/>
              <a:buChar char="•"/>
            </a:pPr>
            <a:endParaRPr sz="1650" dirty="0">
              <a:latin typeface="Calibri"/>
              <a:cs typeface="Calibri"/>
            </a:endParaRPr>
          </a:p>
          <a:p>
            <a:pPr marL="317500" marR="5080" indent="-304800">
              <a:lnSpc>
                <a:spcPts val="2400"/>
              </a:lnSpc>
              <a:buChar char="•"/>
              <a:tabLst>
                <a:tab pos="316865" algn="l"/>
                <a:tab pos="317500" algn="l"/>
              </a:tabLst>
            </a:pPr>
            <a:r>
              <a:rPr sz="2200" dirty="0">
                <a:solidFill>
                  <a:srgbClr val="40474F"/>
                </a:solidFill>
                <a:latin typeface="Calibri"/>
                <a:cs typeface="Calibri"/>
              </a:rPr>
              <a:t>In</a:t>
            </a:r>
            <a:r>
              <a:rPr sz="2200" spc="-55" dirty="0">
                <a:solidFill>
                  <a:srgbClr val="40474F"/>
                </a:solidFill>
                <a:latin typeface="Calibri"/>
                <a:cs typeface="Calibri"/>
              </a:rPr>
              <a:t> </a:t>
            </a:r>
            <a:r>
              <a:rPr sz="2200" spc="-10" dirty="0">
                <a:solidFill>
                  <a:srgbClr val="40474F"/>
                </a:solidFill>
                <a:latin typeface="Calibri"/>
                <a:cs typeface="Calibri"/>
              </a:rPr>
              <a:t>groups</a:t>
            </a:r>
            <a:r>
              <a:rPr sz="2200" spc="-55" dirty="0">
                <a:solidFill>
                  <a:srgbClr val="40474F"/>
                </a:solidFill>
                <a:latin typeface="Calibri"/>
                <a:cs typeface="Calibri"/>
              </a:rPr>
              <a:t> </a:t>
            </a:r>
            <a:r>
              <a:rPr sz="2200" dirty="0">
                <a:solidFill>
                  <a:srgbClr val="40474F"/>
                </a:solidFill>
                <a:latin typeface="Calibri"/>
                <a:cs typeface="Calibri"/>
              </a:rPr>
              <a:t>of</a:t>
            </a:r>
            <a:r>
              <a:rPr sz="2200" spc="-50" dirty="0">
                <a:solidFill>
                  <a:srgbClr val="40474F"/>
                </a:solidFill>
                <a:latin typeface="Calibri"/>
                <a:cs typeface="Calibri"/>
              </a:rPr>
              <a:t> </a:t>
            </a:r>
            <a:r>
              <a:rPr lang="en-GB" sz="2200" spc="-10" dirty="0">
                <a:solidFill>
                  <a:srgbClr val="40474F"/>
                </a:solidFill>
                <a:latin typeface="Calibri"/>
                <a:cs typeface="Calibri"/>
              </a:rPr>
              <a:t>three or four</a:t>
            </a:r>
            <a:r>
              <a:rPr sz="2200" dirty="0">
                <a:solidFill>
                  <a:srgbClr val="40474F"/>
                </a:solidFill>
                <a:latin typeface="Calibri"/>
                <a:cs typeface="Calibri"/>
              </a:rPr>
              <a:t>,</a:t>
            </a:r>
            <a:r>
              <a:rPr sz="2200" spc="-55" dirty="0">
                <a:solidFill>
                  <a:srgbClr val="40474F"/>
                </a:solidFill>
                <a:latin typeface="Calibri"/>
                <a:cs typeface="Calibri"/>
              </a:rPr>
              <a:t> </a:t>
            </a:r>
            <a:r>
              <a:rPr sz="2200" dirty="0">
                <a:solidFill>
                  <a:srgbClr val="40474F"/>
                </a:solidFill>
                <a:latin typeface="Calibri"/>
                <a:cs typeface="Calibri"/>
              </a:rPr>
              <a:t>you</a:t>
            </a:r>
            <a:r>
              <a:rPr sz="2200" spc="-55" dirty="0">
                <a:solidFill>
                  <a:srgbClr val="40474F"/>
                </a:solidFill>
                <a:latin typeface="Calibri"/>
                <a:cs typeface="Calibri"/>
              </a:rPr>
              <a:t> </a:t>
            </a:r>
            <a:r>
              <a:rPr sz="2200" dirty="0">
                <a:solidFill>
                  <a:srgbClr val="40474F"/>
                </a:solidFill>
                <a:latin typeface="Calibri"/>
                <a:cs typeface="Calibri"/>
              </a:rPr>
              <a:t>are</a:t>
            </a:r>
            <a:r>
              <a:rPr sz="2200" spc="-50" dirty="0">
                <a:solidFill>
                  <a:srgbClr val="40474F"/>
                </a:solidFill>
                <a:latin typeface="Calibri"/>
                <a:cs typeface="Calibri"/>
              </a:rPr>
              <a:t> </a:t>
            </a:r>
            <a:r>
              <a:rPr sz="2200" dirty="0">
                <a:solidFill>
                  <a:srgbClr val="40474F"/>
                </a:solidFill>
                <a:latin typeface="Calibri"/>
                <a:cs typeface="Calibri"/>
              </a:rPr>
              <a:t>going</a:t>
            </a:r>
            <a:r>
              <a:rPr sz="2200" spc="-55" dirty="0">
                <a:solidFill>
                  <a:srgbClr val="40474F"/>
                </a:solidFill>
                <a:latin typeface="Calibri"/>
                <a:cs typeface="Calibri"/>
              </a:rPr>
              <a:t> </a:t>
            </a:r>
            <a:r>
              <a:rPr sz="2200" dirty="0">
                <a:solidFill>
                  <a:srgbClr val="40474F"/>
                </a:solidFill>
                <a:latin typeface="Calibri"/>
                <a:cs typeface="Calibri"/>
              </a:rPr>
              <a:t>to</a:t>
            </a:r>
            <a:r>
              <a:rPr sz="2200" spc="-55" dirty="0">
                <a:solidFill>
                  <a:srgbClr val="40474F"/>
                </a:solidFill>
                <a:latin typeface="Calibri"/>
                <a:cs typeface="Calibri"/>
              </a:rPr>
              <a:t> </a:t>
            </a:r>
            <a:r>
              <a:rPr sz="2200" dirty="0">
                <a:solidFill>
                  <a:srgbClr val="40474F"/>
                </a:solidFill>
                <a:latin typeface="Calibri"/>
                <a:cs typeface="Calibri"/>
              </a:rPr>
              <a:t>visit</a:t>
            </a:r>
            <a:r>
              <a:rPr sz="2200" spc="-50" dirty="0">
                <a:solidFill>
                  <a:srgbClr val="40474F"/>
                </a:solidFill>
                <a:latin typeface="Calibri"/>
                <a:cs typeface="Calibri"/>
              </a:rPr>
              <a:t> </a:t>
            </a:r>
            <a:r>
              <a:rPr sz="2200" dirty="0">
                <a:solidFill>
                  <a:srgbClr val="40474F"/>
                </a:solidFill>
                <a:latin typeface="Calibri"/>
                <a:cs typeface="Calibri"/>
              </a:rPr>
              <a:t>each</a:t>
            </a:r>
            <a:r>
              <a:rPr sz="2200" spc="-55" dirty="0">
                <a:solidFill>
                  <a:srgbClr val="40474F"/>
                </a:solidFill>
                <a:latin typeface="Calibri"/>
                <a:cs typeface="Calibri"/>
              </a:rPr>
              <a:t> </a:t>
            </a:r>
            <a:r>
              <a:rPr sz="2200" spc="-10" dirty="0">
                <a:solidFill>
                  <a:srgbClr val="40474F"/>
                </a:solidFill>
                <a:latin typeface="Calibri"/>
                <a:cs typeface="Calibri"/>
              </a:rPr>
              <a:t>station</a:t>
            </a:r>
            <a:r>
              <a:rPr sz="2200" spc="-55" dirty="0">
                <a:solidFill>
                  <a:srgbClr val="40474F"/>
                </a:solidFill>
                <a:latin typeface="Calibri"/>
                <a:cs typeface="Calibri"/>
              </a:rPr>
              <a:t> </a:t>
            </a:r>
            <a:r>
              <a:rPr sz="2200" dirty="0">
                <a:solidFill>
                  <a:srgbClr val="40474F"/>
                </a:solidFill>
                <a:latin typeface="Calibri"/>
                <a:cs typeface="Calibri"/>
              </a:rPr>
              <a:t>in</a:t>
            </a:r>
            <a:r>
              <a:rPr sz="2200" spc="-50" dirty="0">
                <a:solidFill>
                  <a:srgbClr val="40474F"/>
                </a:solidFill>
                <a:latin typeface="Calibri"/>
                <a:cs typeface="Calibri"/>
              </a:rPr>
              <a:t> </a:t>
            </a:r>
            <a:r>
              <a:rPr sz="2200" spc="-25" dirty="0">
                <a:solidFill>
                  <a:srgbClr val="40474F"/>
                </a:solidFill>
                <a:latin typeface="Calibri"/>
                <a:cs typeface="Calibri"/>
              </a:rPr>
              <a:t>the </a:t>
            </a:r>
            <a:r>
              <a:rPr sz="2200" spc="-10" dirty="0">
                <a:solidFill>
                  <a:srgbClr val="40474F"/>
                </a:solidFill>
                <a:latin typeface="Calibri"/>
                <a:cs typeface="Calibri"/>
              </a:rPr>
              <a:t>carousel.</a:t>
            </a:r>
            <a:r>
              <a:rPr sz="2200" spc="-75" dirty="0">
                <a:solidFill>
                  <a:srgbClr val="40474F"/>
                </a:solidFill>
                <a:latin typeface="Calibri"/>
                <a:cs typeface="Calibri"/>
              </a:rPr>
              <a:t> </a:t>
            </a:r>
            <a:r>
              <a:rPr sz="2200" spc="-45" dirty="0">
                <a:solidFill>
                  <a:srgbClr val="40474F"/>
                </a:solidFill>
                <a:latin typeface="Calibri"/>
                <a:cs typeface="Calibri"/>
              </a:rPr>
              <a:t>You</a:t>
            </a:r>
            <a:r>
              <a:rPr sz="2200" spc="-70" dirty="0">
                <a:solidFill>
                  <a:srgbClr val="40474F"/>
                </a:solidFill>
                <a:latin typeface="Calibri"/>
                <a:cs typeface="Calibri"/>
              </a:rPr>
              <a:t> </a:t>
            </a:r>
            <a:r>
              <a:rPr sz="2200" dirty="0">
                <a:solidFill>
                  <a:srgbClr val="40474F"/>
                </a:solidFill>
                <a:latin typeface="Calibri"/>
                <a:cs typeface="Calibri"/>
              </a:rPr>
              <a:t>will</a:t>
            </a:r>
            <a:r>
              <a:rPr sz="2200" spc="-75" dirty="0">
                <a:solidFill>
                  <a:srgbClr val="40474F"/>
                </a:solidFill>
                <a:latin typeface="Calibri"/>
                <a:cs typeface="Calibri"/>
              </a:rPr>
              <a:t> </a:t>
            </a:r>
            <a:r>
              <a:rPr sz="2200" dirty="0">
                <a:solidFill>
                  <a:srgbClr val="40474F"/>
                </a:solidFill>
                <a:latin typeface="Calibri"/>
                <a:cs typeface="Calibri"/>
              </a:rPr>
              <a:t>have</a:t>
            </a:r>
            <a:r>
              <a:rPr sz="2200" spc="-70" dirty="0">
                <a:solidFill>
                  <a:srgbClr val="40474F"/>
                </a:solidFill>
                <a:latin typeface="Calibri"/>
                <a:cs typeface="Calibri"/>
              </a:rPr>
              <a:t> </a:t>
            </a:r>
            <a:r>
              <a:rPr sz="2200" b="1" dirty="0">
                <a:solidFill>
                  <a:srgbClr val="40474F"/>
                </a:solidFill>
                <a:latin typeface="Calibri"/>
                <a:cs typeface="Calibri"/>
              </a:rPr>
              <a:t>5</a:t>
            </a:r>
            <a:r>
              <a:rPr sz="2200" b="1" spc="-75" dirty="0">
                <a:solidFill>
                  <a:srgbClr val="40474F"/>
                </a:solidFill>
                <a:latin typeface="Calibri"/>
                <a:cs typeface="Calibri"/>
              </a:rPr>
              <a:t> </a:t>
            </a:r>
            <a:r>
              <a:rPr sz="2200" b="1" dirty="0">
                <a:solidFill>
                  <a:srgbClr val="40474F"/>
                </a:solidFill>
                <a:latin typeface="Calibri"/>
                <a:cs typeface="Calibri"/>
              </a:rPr>
              <a:t>minutes</a:t>
            </a:r>
            <a:r>
              <a:rPr sz="2200" b="1" spc="-70" dirty="0">
                <a:solidFill>
                  <a:srgbClr val="40474F"/>
                </a:solidFill>
                <a:latin typeface="Calibri"/>
                <a:cs typeface="Calibri"/>
              </a:rPr>
              <a:t> </a:t>
            </a:r>
            <a:r>
              <a:rPr sz="2200" dirty="0">
                <a:solidFill>
                  <a:srgbClr val="40474F"/>
                </a:solidFill>
                <a:latin typeface="Calibri"/>
                <a:cs typeface="Calibri"/>
              </a:rPr>
              <a:t>to</a:t>
            </a:r>
            <a:r>
              <a:rPr sz="2200" spc="-70" dirty="0">
                <a:solidFill>
                  <a:srgbClr val="40474F"/>
                </a:solidFill>
                <a:latin typeface="Calibri"/>
                <a:cs typeface="Calibri"/>
              </a:rPr>
              <a:t> </a:t>
            </a:r>
            <a:r>
              <a:rPr sz="2200" dirty="0">
                <a:solidFill>
                  <a:srgbClr val="40474F"/>
                </a:solidFill>
                <a:latin typeface="Calibri"/>
                <a:cs typeface="Calibri"/>
              </a:rPr>
              <a:t>read</a:t>
            </a:r>
            <a:r>
              <a:rPr sz="2200" spc="-75" dirty="0">
                <a:solidFill>
                  <a:srgbClr val="40474F"/>
                </a:solidFill>
                <a:latin typeface="Calibri"/>
                <a:cs typeface="Calibri"/>
              </a:rPr>
              <a:t> </a:t>
            </a:r>
            <a:r>
              <a:rPr sz="2200" spc="-25" dirty="0">
                <a:solidFill>
                  <a:srgbClr val="40474F"/>
                </a:solidFill>
                <a:latin typeface="Calibri"/>
                <a:cs typeface="Calibri"/>
              </a:rPr>
              <a:t>the</a:t>
            </a:r>
            <a:r>
              <a:rPr lang="en-GB" sz="2200" spc="-25" dirty="0">
                <a:solidFill>
                  <a:srgbClr val="40474F"/>
                </a:solidFill>
                <a:latin typeface="Calibri"/>
                <a:cs typeface="Calibri"/>
              </a:rPr>
              <a:t> </a:t>
            </a:r>
            <a:r>
              <a:rPr sz="2200" spc="-20" dirty="0">
                <a:solidFill>
                  <a:srgbClr val="40474F"/>
                </a:solidFill>
                <a:latin typeface="Calibri"/>
                <a:cs typeface="Calibri"/>
              </a:rPr>
              <a:t>information</a:t>
            </a:r>
            <a:r>
              <a:rPr sz="2200" spc="-60" dirty="0">
                <a:solidFill>
                  <a:srgbClr val="40474F"/>
                </a:solidFill>
                <a:latin typeface="Calibri"/>
                <a:cs typeface="Calibri"/>
              </a:rPr>
              <a:t> </a:t>
            </a:r>
            <a:r>
              <a:rPr sz="2200" dirty="0">
                <a:solidFill>
                  <a:srgbClr val="40474F"/>
                </a:solidFill>
                <a:latin typeface="Calibri"/>
                <a:cs typeface="Calibri"/>
              </a:rPr>
              <a:t>from</a:t>
            </a:r>
            <a:r>
              <a:rPr sz="2200" spc="-60" dirty="0">
                <a:solidFill>
                  <a:srgbClr val="40474F"/>
                </a:solidFill>
                <a:latin typeface="Calibri"/>
                <a:cs typeface="Calibri"/>
              </a:rPr>
              <a:t> </a:t>
            </a:r>
            <a:r>
              <a:rPr lang="en-GB" sz="2200" spc="-10" dirty="0">
                <a:solidFill>
                  <a:srgbClr val="40474F"/>
                </a:solidFill>
                <a:latin typeface="Calibri"/>
                <a:cs typeface="Calibri"/>
              </a:rPr>
              <a:t>three or four </a:t>
            </a:r>
            <a:r>
              <a:rPr sz="2200" dirty="0">
                <a:solidFill>
                  <a:srgbClr val="40474F"/>
                </a:solidFill>
                <a:latin typeface="Calibri"/>
                <a:cs typeface="Calibri"/>
              </a:rPr>
              <a:t>of</a:t>
            </a:r>
            <a:r>
              <a:rPr sz="2200" spc="-60" dirty="0">
                <a:solidFill>
                  <a:srgbClr val="40474F"/>
                </a:solidFill>
                <a:latin typeface="Calibri"/>
                <a:cs typeface="Calibri"/>
              </a:rPr>
              <a:t> </a:t>
            </a:r>
            <a:r>
              <a:rPr sz="2200" dirty="0">
                <a:solidFill>
                  <a:srgbClr val="40474F"/>
                </a:solidFill>
                <a:latin typeface="Calibri"/>
                <a:cs typeface="Calibri"/>
              </a:rPr>
              <a:t>these</a:t>
            </a:r>
            <a:r>
              <a:rPr sz="2200" spc="-55" dirty="0">
                <a:solidFill>
                  <a:srgbClr val="40474F"/>
                </a:solidFill>
                <a:latin typeface="Calibri"/>
                <a:cs typeface="Calibri"/>
              </a:rPr>
              <a:t> </a:t>
            </a:r>
            <a:r>
              <a:rPr sz="2200" dirty="0">
                <a:solidFill>
                  <a:srgbClr val="40474F"/>
                </a:solidFill>
                <a:latin typeface="Calibri"/>
                <a:cs typeface="Calibri"/>
              </a:rPr>
              <a:t>source</a:t>
            </a:r>
            <a:r>
              <a:rPr sz="2200" spc="-60" dirty="0">
                <a:solidFill>
                  <a:srgbClr val="40474F"/>
                </a:solidFill>
                <a:latin typeface="Calibri"/>
                <a:cs typeface="Calibri"/>
              </a:rPr>
              <a:t> </a:t>
            </a:r>
            <a:r>
              <a:rPr sz="2200" spc="-10" dirty="0">
                <a:solidFill>
                  <a:srgbClr val="40474F"/>
                </a:solidFill>
                <a:latin typeface="Calibri"/>
                <a:cs typeface="Calibri"/>
              </a:rPr>
              <a:t>stations</a:t>
            </a:r>
            <a:r>
              <a:rPr sz="2200" spc="-55" dirty="0">
                <a:solidFill>
                  <a:srgbClr val="40474F"/>
                </a:solidFill>
                <a:latin typeface="Calibri"/>
                <a:cs typeface="Calibri"/>
              </a:rPr>
              <a:t> </a:t>
            </a:r>
            <a:r>
              <a:rPr sz="2200" dirty="0">
                <a:solidFill>
                  <a:srgbClr val="40474F"/>
                </a:solidFill>
                <a:latin typeface="Calibri"/>
                <a:cs typeface="Calibri"/>
              </a:rPr>
              <a:t>and</a:t>
            </a:r>
            <a:r>
              <a:rPr sz="2200" spc="-60" dirty="0">
                <a:solidFill>
                  <a:srgbClr val="40474F"/>
                </a:solidFill>
                <a:latin typeface="Calibri"/>
                <a:cs typeface="Calibri"/>
              </a:rPr>
              <a:t> </a:t>
            </a:r>
            <a:r>
              <a:rPr sz="2200" spc="-20" dirty="0">
                <a:solidFill>
                  <a:srgbClr val="40474F"/>
                </a:solidFill>
                <a:latin typeface="Calibri"/>
                <a:cs typeface="Calibri"/>
              </a:rPr>
              <a:t>make </a:t>
            </a:r>
            <a:r>
              <a:rPr sz="2200" dirty="0">
                <a:solidFill>
                  <a:srgbClr val="40474F"/>
                </a:solidFill>
                <a:latin typeface="Calibri"/>
                <a:cs typeface="Calibri"/>
              </a:rPr>
              <a:t>notes</a:t>
            </a:r>
            <a:r>
              <a:rPr sz="2200" spc="-80" dirty="0">
                <a:solidFill>
                  <a:srgbClr val="40474F"/>
                </a:solidFill>
                <a:latin typeface="Calibri"/>
                <a:cs typeface="Calibri"/>
              </a:rPr>
              <a:t> </a:t>
            </a:r>
            <a:r>
              <a:rPr sz="2200" dirty="0">
                <a:solidFill>
                  <a:srgbClr val="40474F"/>
                </a:solidFill>
                <a:latin typeface="Calibri"/>
                <a:cs typeface="Calibri"/>
              </a:rPr>
              <a:t>on</a:t>
            </a:r>
            <a:r>
              <a:rPr sz="2200" spc="-80" dirty="0">
                <a:solidFill>
                  <a:srgbClr val="40474F"/>
                </a:solidFill>
                <a:latin typeface="Calibri"/>
                <a:cs typeface="Calibri"/>
              </a:rPr>
              <a:t> </a:t>
            </a:r>
            <a:r>
              <a:rPr sz="2200" dirty="0">
                <a:solidFill>
                  <a:srgbClr val="40474F"/>
                </a:solidFill>
                <a:latin typeface="Calibri"/>
                <a:cs typeface="Calibri"/>
              </a:rPr>
              <a:t>your</a:t>
            </a:r>
            <a:r>
              <a:rPr sz="2200" spc="-75" dirty="0">
                <a:solidFill>
                  <a:srgbClr val="40474F"/>
                </a:solidFill>
                <a:latin typeface="Calibri"/>
                <a:cs typeface="Calibri"/>
              </a:rPr>
              <a:t> </a:t>
            </a:r>
            <a:r>
              <a:rPr sz="2200" spc="-10" dirty="0">
                <a:solidFill>
                  <a:srgbClr val="40474F"/>
                </a:solidFill>
                <a:latin typeface="Calibri"/>
                <a:cs typeface="Calibri"/>
              </a:rPr>
              <a:t>worksheet.</a:t>
            </a:r>
            <a:r>
              <a:rPr sz="2200" spc="-80" dirty="0">
                <a:solidFill>
                  <a:srgbClr val="40474F"/>
                </a:solidFill>
                <a:latin typeface="Calibri"/>
                <a:cs typeface="Calibri"/>
              </a:rPr>
              <a:t> </a:t>
            </a:r>
            <a:r>
              <a:rPr sz="2200" dirty="0">
                <a:solidFill>
                  <a:srgbClr val="40474F"/>
                </a:solidFill>
                <a:latin typeface="Calibri"/>
                <a:cs typeface="Calibri"/>
              </a:rPr>
              <a:t>Some</a:t>
            </a:r>
            <a:r>
              <a:rPr sz="2200" spc="-80" dirty="0">
                <a:solidFill>
                  <a:srgbClr val="40474F"/>
                </a:solidFill>
                <a:latin typeface="Calibri"/>
                <a:cs typeface="Calibri"/>
              </a:rPr>
              <a:t> </a:t>
            </a:r>
            <a:r>
              <a:rPr sz="2200" dirty="0">
                <a:solidFill>
                  <a:srgbClr val="40474F"/>
                </a:solidFill>
                <a:latin typeface="Calibri"/>
                <a:cs typeface="Calibri"/>
              </a:rPr>
              <a:t>source</a:t>
            </a:r>
            <a:r>
              <a:rPr sz="2200" spc="-75" dirty="0">
                <a:solidFill>
                  <a:srgbClr val="40474F"/>
                </a:solidFill>
                <a:latin typeface="Calibri"/>
                <a:cs typeface="Calibri"/>
              </a:rPr>
              <a:t> </a:t>
            </a:r>
            <a:r>
              <a:rPr sz="2200" spc="-10" dirty="0">
                <a:solidFill>
                  <a:srgbClr val="40474F"/>
                </a:solidFill>
                <a:latin typeface="Calibri"/>
                <a:cs typeface="Calibri"/>
              </a:rPr>
              <a:t>stations</a:t>
            </a:r>
            <a:r>
              <a:rPr sz="2200" spc="-80" dirty="0">
                <a:solidFill>
                  <a:srgbClr val="40474F"/>
                </a:solidFill>
                <a:latin typeface="Calibri"/>
                <a:cs typeface="Calibri"/>
              </a:rPr>
              <a:t> </a:t>
            </a:r>
            <a:r>
              <a:rPr sz="2200" dirty="0">
                <a:solidFill>
                  <a:srgbClr val="40474F"/>
                </a:solidFill>
                <a:latin typeface="Calibri"/>
                <a:cs typeface="Calibri"/>
              </a:rPr>
              <a:t>will</a:t>
            </a:r>
            <a:r>
              <a:rPr sz="2200" spc="-80" dirty="0">
                <a:solidFill>
                  <a:srgbClr val="40474F"/>
                </a:solidFill>
                <a:latin typeface="Calibri"/>
                <a:cs typeface="Calibri"/>
              </a:rPr>
              <a:t> </a:t>
            </a:r>
            <a:r>
              <a:rPr sz="2200" spc="-20" dirty="0">
                <a:solidFill>
                  <a:srgbClr val="40474F"/>
                </a:solidFill>
                <a:latin typeface="Calibri"/>
                <a:cs typeface="Calibri"/>
              </a:rPr>
              <a:t>give </a:t>
            </a:r>
            <a:r>
              <a:rPr sz="2200" dirty="0">
                <a:solidFill>
                  <a:srgbClr val="40474F"/>
                </a:solidFill>
                <a:latin typeface="Calibri"/>
                <a:cs typeface="Calibri"/>
              </a:rPr>
              <a:t>you</a:t>
            </a:r>
            <a:r>
              <a:rPr sz="2200" spc="-65" dirty="0">
                <a:solidFill>
                  <a:srgbClr val="40474F"/>
                </a:solidFill>
                <a:latin typeface="Calibri"/>
                <a:cs typeface="Calibri"/>
              </a:rPr>
              <a:t> </a:t>
            </a:r>
            <a:r>
              <a:rPr sz="2200" spc="-10" dirty="0">
                <a:solidFill>
                  <a:srgbClr val="40474F"/>
                </a:solidFill>
                <a:latin typeface="Calibri"/>
                <a:cs typeface="Calibri"/>
              </a:rPr>
              <a:t>questions</a:t>
            </a:r>
            <a:r>
              <a:rPr sz="2200" spc="-60" dirty="0">
                <a:solidFill>
                  <a:srgbClr val="40474F"/>
                </a:solidFill>
                <a:latin typeface="Calibri"/>
                <a:cs typeface="Calibri"/>
              </a:rPr>
              <a:t> </a:t>
            </a:r>
            <a:r>
              <a:rPr sz="2200" dirty="0">
                <a:solidFill>
                  <a:srgbClr val="40474F"/>
                </a:solidFill>
                <a:latin typeface="Calibri"/>
                <a:cs typeface="Calibri"/>
              </a:rPr>
              <a:t>to</a:t>
            </a:r>
            <a:r>
              <a:rPr sz="2200" spc="-65" dirty="0">
                <a:solidFill>
                  <a:srgbClr val="40474F"/>
                </a:solidFill>
                <a:latin typeface="Calibri"/>
                <a:cs typeface="Calibri"/>
              </a:rPr>
              <a:t> </a:t>
            </a:r>
            <a:r>
              <a:rPr sz="2200" dirty="0">
                <a:solidFill>
                  <a:srgbClr val="40474F"/>
                </a:solidFill>
                <a:latin typeface="Calibri"/>
                <a:cs typeface="Calibri"/>
              </a:rPr>
              <a:t>think</a:t>
            </a:r>
            <a:r>
              <a:rPr sz="2200" spc="-60" dirty="0">
                <a:solidFill>
                  <a:srgbClr val="40474F"/>
                </a:solidFill>
                <a:latin typeface="Calibri"/>
                <a:cs typeface="Calibri"/>
              </a:rPr>
              <a:t> </a:t>
            </a:r>
            <a:r>
              <a:rPr sz="2200" dirty="0">
                <a:solidFill>
                  <a:srgbClr val="40474F"/>
                </a:solidFill>
                <a:latin typeface="Calibri"/>
                <a:cs typeface="Calibri"/>
              </a:rPr>
              <a:t>about</a:t>
            </a:r>
            <a:r>
              <a:rPr sz="2200" spc="-60" dirty="0">
                <a:solidFill>
                  <a:srgbClr val="40474F"/>
                </a:solidFill>
                <a:latin typeface="Calibri"/>
                <a:cs typeface="Calibri"/>
              </a:rPr>
              <a:t> </a:t>
            </a:r>
            <a:r>
              <a:rPr sz="2200" dirty="0">
                <a:solidFill>
                  <a:srgbClr val="40474F"/>
                </a:solidFill>
                <a:latin typeface="Calibri"/>
                <a:cs typeface="Calibri"/>
              </a:rPr>
              <a:t>and</a:t>
            </a:r>
            <a:r>
              <a:rPr sz="2200" spc="-65" dirty="0">
                <a:solidFill>
                  <a:srgbClr val="40474F"/>
                </a:solidFill>
                <a:latin typeface="Calibri"/>
                <a:cs typeface="Calibri"/>
              </a:rPr>
              <a:t> </a:t>
            </a:r>
            <a:r>
              <a:rPr sz="2200" dirty="0">
                <a:solidFill>
                  <a:srgbClr val="40474F"/>
                </a:solidFill>
                <a:latin typeface="Calibri"/>
                <a:cs typeface="Calibri"/>
              </a:rPr>
              <a:t>discuss</a:t>
            </a:r>
            <a:r>
              <a:rPr sz="2200" spc="-60" dirty="0">
                <a:solidFill>
                  <a:srgbClr val="40474F"/>
                </a:solidFill>
                <a:latin typeface="Calibri"/>
                <a:cs typeface="Calibri"/>
              </a:rPr>
              <a:t> </a:t>
            </a:r>
            <a:r>
              <a:rPr sz="2200" dirty="0">
                <a:solidFill>
                  <a:srgbClr val="40474F"/>
                </a:solidFill>
                <a:latin typeface="Calibri"/>
                <a:cs typeface="Calibri"/>
              </a:rPr>
              <a:t>in</a:t>
            </a:r>
            <a:r>
              <a:rPr sz="2200" spc="-60" dirty="0">
                <a:solidFill>
                  <a:srgbClr val="40474F"/>
                </a:solidFill>
                <a:latin typeface="Calibri"/>
                <a:cs typeface="Calibri"/>
              </a:rPr>
              <a:t> </a:t>
            </a:r>
            <a:r>
              <a:rPr sz="2200" dirty="0">
                <a:solidFill>
                  <a:srgbClr val="40474F"/>
                </a:solidFill>
                <a:latin typeface="Calibri"/>
                <a:cs typeface="Calibri"/>
              </a:rPr>
              <a:t>your</a:t>
            </a:r>
            <a:r>
              <a:rPr sz="2200" spc="-65" dirty="0">
                <a:solidFill>
                  <a:srgbClr val="40474F"/>
                </a:solidFill>
                <a:latin typeface="Calibri"/>
                <a:cs typeface="Calibri"/>
              </a:rPr>
              <a:t> </a:t>
            </a:r>
            <a:r>
              <a:rPr sz="2200" spc="-10" dirty="0">
                <a:solidFill>
                  <a:srgbClr val="40474F"/>
                </a:solidFill>
                <a:latin typeface="Calibri"/>
                <a:cs typeface="Calibri"/>
              </a:rPr>
              <a:t>groups.</a:t>
            </a:r>
            <a:endParaRPr sz="2200" dirty="0">
              <a:latin typeface="Calibri"/>
              <a:cs typeface="Calibri"/>
            </a:endParaRPr>
          </a:p>
          <a:p>
            <a:pPr>
              <a:lnSpc>
                <a:spcPct val="100000"/>
              </a:lnSpc>
              <a:spcBef>
                <a:spcPts val="30"/>
              </a:spcBef>
              <a:buClr>
                <a:srgbClr val="40474F"/>
              </a:buClr>
              <a:buFont typeface="Calibri"/>
              <a:buChar char="•"/>
            </a:pPr>
            <a:endParaRPr sz="1450" dirty="0">
              <a:latin typeface="Calibri"/>
              <a:cs typeface="Calibri"/>
            </a:endParaRPr>
          </a:p>
          <a:p>
            <a:pPr marL="317500" indent="-304800">
              <a:lnSpc>
                <a:spcPct val="100000"/>
              </a:lnSpc>
              <a:buChar char="•"/>
              <a:tabLst>
                <a:tab pos="316865" algn="l"/>
                <a:tab pos="317500" algn="l"/>
              </a:tabLst>
            </a:pPr>
            <a:r>
              <a:rPr sz="2200" spc="-10" dirty="0">
                <a:solidFill>
                  <a:srgbClr val="40474F"/>
                </a:solidFill>
                <a:latin typeface="Calibri"/>
                <a:cs typeface="Calibri"/>
              </a:rPr>
              <a:t>After</a:t>
            </a:r>
            <a:r>
              <a:rPr sz="2200" spc="-55" dirty="0">
                <a:solidFill>
                  <a:srgbClr val="40474F"/>
                </a:solidFill>
                <a:latin typeface="Calibri"/>
                <a:cs typeface="Calibri"/>
              </a:rPr>
              <a:t> </a:t>
            </a:r>
            <a:r>
              <a:rPr sz="2200" dirty="0">
                <a:solidFill>
                  <a:srgbClr val="40474F"/>
                </a:solidFill>
                <a:latin typeface="Calibri"/>
                <a:cs typeface="Calibri"/>
              </a:rPr>
              <a:t>the</a:t>
            </a:r>
            <a:r>
              <a:rPr sz="2200" spc="-50" dirty="0">
                <a:solidFill>
                  <a:srgbClr val="40474F"/>
                </a:solidFill>
                <a:latin typeface="Calibri"/>
                <a:cs typeface="Calibri"/>
              </a:rPr>
              <a:t> </a:t>
            </a:r>
            <a:r>
              <a:rPr sz="2200" spc="-20" dirty="0">
                <a:solidFill>
                  <a:srgbClr val="40474F"/>
                </a:solidFill>
                <a:latin typeface="Calibri"/>
                <a:cs typeface="Calibri"/>
              </a:rPr>
              <a:t>activity,</a:t>
            </a:r>
            <a:r>
              <a:rPr sz="2200" spc="-50" dirty="0">
                <a:solidFill>
                  <a:srgbClr val="40474F"/>
                </a:solidFill>
                <a:latin typeface="Calibri"/>
                <a:cs typeface="Calibri"/>
              </a:rPr>
              <a:t> </a:t>
            </a:r>
            <a:r>
              <a:rPr sz="2200" dirty="0">
                <a:solidFill>
                  <a:srgbClr val="40474F"/>
                </a:solidFill>
                <a:latin typeface="Calibri"/>
                <a:cs typeface="Calibri"/>
              </a:rPr>
              <a:t>we</a:t>
            </a:r>
            <a:r>
              <a:rPr sz="2200" spc="-50" dirty="0">
                <a:solidFill>
                  <a:srgbClr val="40474F"/>
                </a:solidFill>
                <a:latin typeface="Calibri"/>
                <a:cs typeface="Calibri"/>
              </a:rPr>
              <a:t> </a:t>
            </a:r>
            <a:r>
              <a:rPr sz="2200" dirty="0">
                <a:solidFill>
                  <a:srgbClr val="40474F"/>
                </a:solidFill>
                <a:latin typeface="Calibri"/>
                <a:cs typeface="Calibri"/>
              </a:rPr>
              <a:t>will</a:t>
            </a:r>
            <a:r>
              <a:rPr sz="2200" spc="-50" dirty="0">
                <a:solidFill>
                  <a:srgbClr val="40474F"/>
                </a:solidFill>
                <a:latin typeface="Calibri"/>
                <a:cs typeface="Calibri"/>
              </a:rPr>
              <a:t> </a:t>
            </a:r>
            <a:r>
              <a:rPr sz="2200" spc="-10" dirty="0">
                <a:solidFill>
                  <a:srgbClr val="40474F"/>
                </a:solidFill>
                <a:latin typeface="Calibri"/>
                <a:cs typeface="Calibri"/>
              </a:rPr>
              <a:t>feedback</a:t>
            </a:r>
            <a:r>
              <a:rPr sz="2200" spc="-50" dirty="0">
                <a:solidFill>
                  <a:srgbClr val="40474F"/>
                </a:solidFill>
                <a:latin typeface="Calibri"/>
                <a:cs typeface="Calibri"/>
              </a:rPr>
              <a:t> </a:t>
            </a:r>
            <a:r>
              <a:rPr sz="2200" dirty="0">
                <a:solidFill>
                  <a:srgbClr val="40474F"/>
                </a:solidFill>
                <a:latin typeface="Calibri"/>
                <a:cs typeface="Calibri"/>
              </a:rPr>
              <a:t>as</a:t>
            </a:r>
            <a:r>
              <a:rPr sz="2200" spc="-50" dirty="0">
                <a:solidFill>
                  <a:srgbClr val="40474F"/>
                </a:solidFill>
                <a:latin typeface="Calibri"/>
                <a:cs typeface="Calibri"/>
              </a:rPr>
              <a:t> </a:t>
            </a:r>
            <a:r>
              <a:rPr sz="2200" dirty="0">
                <a:solidFill>
                  <a:srgbClr val="40474F"/>
                </a:solidFill>
                <a:latin typeface="Calibri"/>
                <a:cs typeface="Calibri"/>
              </a:rPr>
              <a:t>a</a:t>
            </a:r>
            <a:r>
              <a:rPr sz="2200" spc="-50" dirty="0">
                <a:solidFill>
                  <a:srgbClr val="40474F"/>
                </a:solidFill>
                <a:latin typeface="Calibri"/>
                <a:cs typeface="Calibri"/>
              </a:rPr>
              <a:t> </a:t>
            </a:r>
            <a:r>
              <a:rPr sz="2200" spc="-10" dirty="0">
                <a:solidFill>
                  <a:srgbClr val="40474F"/>
                </a:solidFill>
                <a:latin typeface="Calibri"/>
                <a:cs typeface="Calibri"/>
              </a:rPr>
              <a:t>class.</a:t>
            </a:r>
            <a:endParaRPr sz="2200" dirty="0">
              <a:latin typeface="Calibri"/>
              <a:cs typeface="Calibri"/>
            </a:endParaRPr>
          </a:p>
        </p:txBody>
      </p:sp>
    </p:spTree>
    <p:extLst>
      <p:ext uri="{BB962C8B-B14F-4D97-AF65-F5344CB8AC3E}">
        <p14:creationId xmlns:p14="http://schemas.microsoft.com/office/powerpoint/2010/main" val="3087306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1127300" y="469900"/>
            <a:ext cx="2406650" cy="3606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Arial Narrow"/>
                <a:cs typeface="Arial Narrow"/>
              </a:rPr>
              <a:t>CAROUSEL</a:t>
            </a:r>
            <a:r>
              <a:rPr sz="2200" b="1" spc="-100" dirty="0">
                <a:solidFill>
                  <a:srgbClr val="FFFFFF"/>
                </a:solidFill>
                <a:latin typeface="Arial Narrow"/>
                <a:cs typeface="Arial Narrow"/>
              </a:rPr>
              <a:t> </a:t>
            </a:r>
            <a:r>
              <a:rPr sz="2200" b="1" spc="-10" dirty="0">
                <a:solidFill>
                  <a:srgbClr val="FFFFFF"/>
                </a:solidFill>
                <a:latin typeface="Arial Narrow"/>
                <a:cs typeface="Arial Narrow"/>
              </a:rPr>
              <a:t>ACTIVITY</a:t>
            </a:r>
            <a:endParaRPr sz="2200">
              <a:latin typeface="Arial Narrow"/>
              <a:cs typeface="Arial Narrow"/>
            </a:endParaRPr>
          </a:p>
        </p:txBody>
      </p:sp>
      <p:sp>
        <p:nvSpPr>
          <p:cNvPr id="3" name="object 3"/>
          <p:cNvSpPr txBox="1"/>
          <p:nvPr/>
        </p:nvSpPr>
        <p:spPr>
          <a:xfrm>
            <a:off x="749300" y="1301750"/>
            <a:ext cx="9436100" cy="289823"/>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Look</a:t>
            </a:r>
            <a:r>
              <a:rPr sz="1800" b="1" spc="-45" dirty="0">
                <a:solidFill>
                  <a:srgbClr val="090C14"/>
                </a:solidFill>
                <a:latin typeface="Calibri"/>
                <a:cs typeface="Calibri"/>
              </a:rPr>
              <a:t> </a:t>
            </a:r>
            <a:r>
              <a:rPr sz="1800" b="1" dirty="0">
                <a:solidFill>
                  <a:srgbClr val="090C14"/>
                </a:solidFill>
                <a:latin typeface="Calibri"/>
                <a:cs typeface="Calibri"/>
              </a:rPr>
              <a:t>at</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45" dirty="0">
                <a:solidFill>
                  <a:srgbClr val="090C14"/>
                </a:solidFill>
                <a:latin typeface="Calibri"/>
                <a:cs typeface="Calibri"/>
              </a:rPr>
              <a:t> </a:t>
            </a:r>
            <a:r>
              <a:rPr lang="en-GB" sz="1800" b="1" dirty="0">
                <a:solidFill>
                  <a:srgbClr val="090C14"/>
                </a:solidFill>
                <a:latin typeface="Calibri"/>
                <a:cs typeface="Calibri"/>
              </a:rPr>
              <a:t>three or four </a:t>
            </a:r>
            <a:r>
              <a:rPr sz="1800" b="1" spc="-20" dirty="0">
                <a:solidFill>
                  <a:srgbClr val="090C14"/>
                </a:solidFill>
                <a:latin typeface="Calibri"/>
                <a:cs typeface="Calibri"/>
              </a:rPr>
              <a:t>different</a:t>
            </a:r>
            <a:r>
              <a:rPr sz="1800" b="1" spc="-45" dirty="0">
                <a:solidFill>
                  <a:srgbClr val="090C14"/>
                </a:solidFill>
                <a:latin typeface="Calibri"/>
                <a:cs typeface="Calibri"/>
              </a:rPr>
              <a:t> </a:t>
            </a:r>
            <a:r>
              <a:rPr sz="1800" b="1" dirty="0">
                <a:solidFill>
                  <a:srgbClr val="090C14"/>
                </a:solidFill>
                <a:latin typeface="Calibri"/>
                <a:cs typeface="Calibri"/>
              </a:rPr>
              <a:t>source</a:t>
            </a:r>
            <a:r>
              <a:rPr sz="1800" b="1" spc="-40" dirty="0">
                <a:solidFill>
                  <a:srgbClr val="090C14"/>
                </a:solidFill>
                <a:latin typeface="Calibri"/>
                <a:cs typeface="Calibri"/>
              </a:rPr>
              <a:t> </a:t>
            </a:r>
            <a:r>
              <a:rPr sz="1800" b="1" dirty="0">
                <a:solidFill>
                  <a:srgbClr val="090C14"/>
                </a:solidFill>
                <a:latin typeface="Calibri"/>
                <a:cs typeface="Calibri"/>
              </a:rPr>
              <a:t>sheets</a:t>
            </a:r>
            <a:r>
              <a:rPr sz="1800" b="1" spc="-40" dirty="0">
                <a:solidFill>
                  <a:srgbClr val="090C14"/>
                </a:solidFill>
                <a:latin typeface="Calibri"/>
                <a:cs typeface="Calibri"/>
              </a:rPr>
              <a:t> </a:t>
            </a:r>
            <a:r>
              <a:rPr sz="1800" b="1" dirty="0">
                <a:solidFill>
                  <a:srgbClr val="090C14"/>
                </a:solidFill>
                <a:latin typeface="Calibri"/>
                <a:cs typeface="Calibri"/>
              </a:rPr>
              <a:t>and</a:t>
            </a:r>
            <a:r>
              <a:rPr sz="1800" b="1" spc="-45" dirty="0">
                <a:solidFill>
                  <a:srgbClr val="090C14"/>
                </a:solidFill>
                <a:latin typeface="Calibri"/>
                <a:cs typeface="Calibri"/>
              </a:rPr>
              <a:t> </a:t>
            </a:r>
            <a:r>
              <a:rPr sz="1800" b="1" dirty="0">
                <a:solidFill>
                  <a:srgbClr val="090C14"/>
                </a:solidFill>
                <a:latin typeface="Calibri"/>
                <a:cs typeface="Calibri"/>
              </a:rPr>
              <a:t>fill</a:t>
            </a:r>
            <a:r>
              <a:rPr sz="1800" b="1" spc="-40" dirty="0">
                <a:solidFill>
                  <a:srgbClr val="090C14"/>
                </a:solidFill>
                <a:latin typeface="Calibri"/>
                <a:cs typeface="Calibri"/>
              </a:rPr>
              <a:t> </a:t>
            </a:r>
            <a:r>
              <a:rPr sz="1800" b="1" dirty="0">
                <a:solidFill>
                  <a:srgbClr val="090C14"/>
                </a:solidFill>
                <a:latin typeface="Calibri"/>
                <a:cs typeface="Calibri"/>
              </a:rPr>
              <a:t>in</a:t>
            </a:r>
            <a:r>
              <a:rPr sz="1800" b="1" spc="-45"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dirty="0">
                <a:solidFill>
                  <a:srgbClr val="090C14"/>
                </a:solidFill>
                <a:latin typeface="Calibri"/>
                <a:cs typeface="Calibri"/>
              </a:rPr>
              <a:t>table</a:t>
            </a:r>
            <a:r>
              <a:rPr sz="1800" b="1" spc="-45" dirty="0">
                <a:solidFill>
                  <a:srgbClr val="090C14"/>
                </a:solidFill>
                <a:latin typeface="Calibri"/>
                <a:cs typeface="Calibri"/>
              </a:rPr>
              <a:t> </a:t>
            </a:r>
            <a:r>
              <a:rPr sz="1800" b="1" dirty="0">
                <a:solidFill>
                  <a:srgbClr val="090C14"/>
                </a:solidFill>
                <a:latin typeface="Calibri"/>
                <a:cs typeface="Calibri"/>
              </a:rPr>
              <a:t>below</a:t>
            </a:r>
            <a:r>
              <a:rPr sz="1800" b="1" spc="-40" dirty="0">
                <a:solidFill>
                  <a:srgbClr val="090C14"/>
                </a:solidFill>
                <a:latin typeface="Calibri"/>
                <a:cs typeface="Calibri"/>
              </a:rPr>
              <a:t> </a:t>
            </a:r>
            <a:r>
              <a:rPr sz="1800" b="1" dirty="0">
                <a:solidFill>
                  <a:srgbClr val="090C14"/>
                </a:solidFill>
                <a:latin typeface="Calibri"/>
                <a:cs typeface="Calibri"/>
              </a:rPr>
              <a:t>with</a:t>
            </a:r>
            <a:r>
              <a:rPr sz="1800" b="1" spc="-45" dirty="0">
                <a:solidFill>
                  <a:srgbClr val="090C14"/>
                </a:solidFill>
                <a:latin typeface="Calibri"/>
                <a:cs typeface="Calibri"/>
              </a:rPr>
              <a:t> </a:t>
            </a:r>
            <a:r>
              <a:rPr sz="1800" b="1" dirty="0">
                <a:solidFill>
                  <a:srgbClr val="090C14"/>
                </a:solidFill>
                <a:latin typeface="Calibri"/>
                <a:cs typeface="Calibri"/>
              </a:rPr>
              <a:t>your</a:t>
            </a:r>
            <a:r>
              <a:rPr sz="1800" b="1" spc="-40" dirty="0">
                <a:solidFill>
                  <a:srgbClr val="090C14"/>
                </a:solidFill>
                <a:latin typeface="Calibri"/>
                <a:cs typeface="Calibri"/>
              </a:rPr>
              <a:t> </a:t>
            </a:r>
            <a:r>
              <a:rPr sz="1800" b="1" spc="-10" dirty="0">
                <a:solidFill>
                  <a:srgbClr val="090C14"/>
                </a:solidFill>
                <a:latin typeface="Calibri"/>
                <a:cs typeface="Calibri"/>
              </a:rPr>
              <a:t>notes.</a:t>
            </a:r>
            <a:endParaRPr sz="1800" dirty="0">
              <a:latin typeface="Calibri"/>
              <a:cs typeface="Calibri"/>
            </a:endParaRPr>
          </a:p>
        </p:txBody>
      </p:sp>
      <p:sp>
        <p:nvSpPr>
          <p:cNvPr id="4" name="object 4"/>
          <p:cNvSpPr/>
          <p:nvPr/>
        </p:nvSpPr>
        <p:spPr>
          <a:xfrm>
            <a:off x="9225496" y="1682749"/>
            <a:ext cx="6262370" cy="6388100"/>
          </a:xfrm>
          <a:custGeom>
            <a:avLst/>
            <a:gdLst/>
            <a:ahLst/>
            <a:cxnLst/>
            <a:rect l="l" t="t" r="r" b="b"/>
            <a:pathLst>
              <a:path w="6262369" h="6388100">
                <a:moveTo>
                  <a:pt x="6262154" y="0"/>
                </a:moveTo>
                <a:lnTo>
                  <a:pt x="3131083" y="0"/>
                </a:lnTo>
                <a:lnTo>
                  <a:pt x="0" y="0"/>
                </a:lnTo>
                <a:lnTo>
                  <a:pt x="0" y="6388100"/>
                </a:lnTo>
                <a:lnTo>
                  <a:pt x="3131070" y="6388100"/>
                </a:lnTo>
                <a:lnTo>
                  <a:pt x="6262154" y="6388100"/>
                </a:lnTo>
                <a:lnTo>
                  <a:pt x="6262154" y="0"/>
                </a:lnTo>
                <a:close/>
              </a:path>
            </a:pathLst>
          </a:custGeom>
          <a:solidFill>
            <a:srgbClr val="FFFFFF"/>
          </a:solidFill>
        </p:spPr>
        <p:txBody>
          <a:bodyPr wrap="square" lIns="0" tIns="0" rIns="0" bIns="0" rtlCol="0"/>
          <a:lstStyle/>
          <a:p>
            <a:endParaRPr/>
          </a:p>
        </p:txBody>
      </p:sp>
      <p:graphicFrame>
        <p:nvGraphicFramePr>
          <p:cNvPr id="5" name="object 5"/>
          <p:cNvGraphicFramePr>
            <a:graphicFrameLocks noGrp="1"/>
          </p:cNvGraphicFramePr>
          <p:nvPr/>
        </p:nvGraphicFramePr>
        <p:xfrm>
          <a:off x="762000" y="1676400"/>
          <a:ext cx="14719933" cy="6386830"/>
        </p:xfrm>
        <a:graphic>
          <a:graphicData uri="http://schemas.openxmlformats.org/drawingml/2006/table">
            <a:tbl>
              <a:tblPr firstRow="1" bandRow="1">
                <a:tableStyleId>{2D5ABB26-0587-4C30-8999-92F81FD0307C}</a:tableStyleId>
              </a:tblPr>
              <a:tblGrid>
                <a:gridCol w="2195195">
                  <a:extLst>
                    <a:ext uri="{9D8B030D-6E8A-4147-A177-3AD203B41FA5}">
                      <a16:colId xmlns:a16="http://schemas.microsoft.com/office/drawing/2014/main" val="20000"/>
                    </a:ext>
                  </a:extLst>
                </a:gridCol>
                <a:gridCol w="3131185">
                  <a:extLst>
                    <a:ext uri="{9D8B030D-6E8A-4147-A177-3AD203B41FA5}">
                      <a16:colId xmlns:a16="http://schemas.microsoft.com/office/drawing/2014/main" val="20001"/>
                    </a:ext>
                  </a:extLst>
                </a:gridCol>
                <a:gridCol w="3131185">
                  <a:extLst>
                    <a:ext uri="{9D8B030D-6E8A-4147-A177-3AD203B41FA5}">
                      <a16:colId xmlns:a16="http://schemas.microsoft.com/office/drawing/2014/main" val="20002"/>
                    </a:ext>
                  </a:extLst>
                </a:gridCol>
                <a:gridCol w="3131184">
                  <a:extLst>
                    <a:ext uri="{9D8B030D-6E8A-4147-A177-3AD203B41FA5}">
                      <a16:colId xmlns:a16="http://schemas.microsoft.com/office/drawing/2014/main" val="20003"/>
                    </a:ext>
                  </a:extLst>
                </a:gridCol>
                <a:gridCol w="3131184">
                  <a:extLst>
                    <a:ext uri="{9D8B030D-6E8A-4147-A177-3AD203B41FA5}">
                      <a16:colId xmlns:a16="http://schemas.microsoft.com/office/drawing/2014/main" val="20004"/>
                    </a:ext>
                  </a:extLst>
                </a:gridCol>
              </a:tblGrid>
              <a:tr h="692150">
                <a:tc>
                  <a:txBody>
                    <a:bodyPr/>
                    <a:lstStyle/>
                    <a:p>
                      <a:pPr marL="79375" marR="313690">
                        <a:lnSpc>
                          <a:spcPts val="1600"/>
                        </a:lnSpc>
                        <a:spcBef>
                          <a:spcPts val="370"/>
                        </a:spcBef>
                      </a:pPr>
                      <a:r>
                        <a:rPr sz="1400" b="1" dirty="0">
                          <a:solidFill>
                            <a:srgbClr val="BE0934"/>
                          </a:solidFill>
                          <a:latin typeface="Calibri"/>
                          <a:cs typeface="Calibri"/>
                        </a:rPr>
                        <a:t>WHAT</a:t>
                      </a:r>
                      <a:r>
                        <a:rPr sz="1400" b="1" spc="105" dirty="0">
                          <a:solidFill>
                            <a:srgbClr val="BE0934"/>
                          </a:solidFill>
                          <a:latin typeface="Calibri"/>
                          <a:cs typeface="Calibri"/>
                        </a:rPr>
                        <a:t> </a:t>
                      </a:r>
                      <a:r>
                        <a:rPr sz="1400" b="1" dirty="0">
                          <a:solidFill>
                            <a:srgbClr val="BE0934"/>
                          </a:solidFill>
                          <a:latin typeface="Calibri"/>
                          <a:cs typeface="Calibri"/>
                        </a:rPr>
                        <a:t>IS</a:t>
                      </a:r>
                      <a:r>
                        <a:rPr sz="1400" b="1" spc="110" dirty="0">
                          <a:solidFill>
                            <a:srgbClr val="BE0934"/>
                          </a:solidFill>
                          <a:latin typeface="Calibri"/>
                          <a:cs typeface="Calibri"/>
                        </a:rPr>
                        <a:t> </a:t>
                      </a:r>
                      <a:r>
                        <a:rPr sz="1400" b="1" dirty="0">
                          <a:solidFill>
                            <a:srgbClr val="BE0934"/>
                          </a:solidFill>
                          <a:latin typeface="Calibri"/>
                          <a:cs typeface="Calibri"/>
                        </a:rPr>
                        <a:t>THE</a:t>
                      </a:r>
                      <a:r>
                        <a:rPr sz="1400" b="1" spc="110" dirty="0">
                          <a:solidFill>
                            <a:srgbClr val="BE0934"/>
                          </a:solidFill>
                          <a:latin typeface="Calibri"/>
                          <a:cs typeface="Calibri"/>
                        </a:rPr>
                        <a:t> </a:t>
                      </a:r>
                      <a:r>
                        <a:rPr sz="1400" b="1" dirty="0">
                          <a:solidFill>
                            <a:srgbClr val="BE0934"/>
                          </a:solidFill>
                          <a:latin typeface="Calibri"/>
                          <a:cs typeface="Calibri"/>
                        </a:rPr>
                        <a:t>NAME</a:t>
                      </a:r>
                      <a:r>
                        <a:rPr sz="1400" b="1" spc="110" dirty="0">
                          <a:solidFill>
                            <a:srgbClr val="BE0934"/>
                          </a:solidFill>
                          <a:latin typeface="Calibri"/>
                          <a:cs typeface="Calibri"/>
                        </a:rPr>
                        <a:t> </a:t>
                      </a:r>
                      <a:r>
                        <a:rPr sz="1400" b="1" spc="-35" dirty="0">
                          <a:solidFill>
                            <a:srgbClr val="BE0934"/>
                          </a:solidFill>
                          <a:latin typeface="Calibri"/>
                          <a:cs typeface="Calibri"/>
                        </a:rPr>
                        <a:t>OF </a:t>
                      </a:r>
                      <a:r>
                        <a:rPr sz="1400" b="1" dirty="0">
                          <a:solidFill>
                            <a:srgbClr val="BE0934"/>
                          </a:solidFill>
                          <a:latin typeface="Calibri"/>
                          <a:cs typeface="Calibri"/>
                        </a:rPr>
                        <a:t>THE</a:t>
                      </a:r>
                      <a:r>
                        <a:rPr sz="1400" b="1" spc="125" dirty="0">
                          <a:solidFill>
                            <a:srgbClr val="BE0934"/>
                          </a:solidFill>
                          <a:latin typeface="Calibri"/>
                          <a:cs typeface="Calibri"/>
                        </a:rPr>
                        <a:t> </a:t>
                      </a:r>
                      <a:r>
                        <a:rPr sz="1400" b="1" spc="-10" dirty="0">
                          <a:solidFill>
                            <a:srgbClr val="BE0934"/>
                          </a:solidFill>
                          <a:latin typeface="Calibri"/>
                          <a:cs typeface="Calibri"/>
                        </a:rPr>
                        <a:t>SOURCE?</a:t>
                      </a:r>
                      <a:endParaRPr sz="1400" dirty="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marR="1238250">
                        <a:lnSpc>
                          <a:spcPts val="1600"/>
                        </a:lnSpc>
                        <a:spcBef>
                          <a:spcPts val="370"/>
                        </a:spcBef>
                      </a:pPr>
                      <a:r>
                        <a:rPr sz="1400" b="1" dirty="0">
                          <a:solidFill>
                            <a:srgbClr val="BE0934"/>
                          </a:solidFill>
                          <a:latin typeface="Calibri"/>
                          <a:cs typeface="Calibri"/>
                        </a:rPr>
                        <a:t>WHAT</a:t>
                      </a:r>
                      <a:r>
                        <a:rPr sz="1400" b="1" spc="-35" dirty="0">
                          <a:solidFill>
                            <a:srgbClr val="BE0934"/>
                          </a:solidFill>
                          <a:latin typeface="Calibri"/>
                          <a:cs typeface="Calibri"/>
                        </a:rPr>
                        <a:t> </a:t>
                      </a:r>
                      <a:r>
                        <a:rPr sz="1400" b="1" dirty="0">
                          <a:solidFill>
                            <a:srgbClr val="BE0934"/>
                          </a:solidFill>
                          <a:latin typeface="Calibri"/>
                          <a:cs typeface="Calibri"/>
                        </a:rPr>
                        <a:t>CAN</a:t>
                      </a:r>
                      <a:r>
                        <a:rPr sz="1400" b="1" spc="-30" dirty="0">
                          <a:solidFill>
                            <a:srgbClr val="BE0934"/>
                          </a:solidFill>
                          <a:latin typeface="Calibri"/>
                          <a:cs typeface="Calibri"/>
                        </a:rPr>
                        <a:t> </a:t>
                      </a:r>
                      <a:r>
                        <a:rPr sz="1400" b="1" dirty="0">
                          <a:solidFill>
                            <a:srgbClr val="BE0934"/>
                          </a:solidFill>
                          <a:latin typeface="Calibri"/>
                          <a:cs typeface="Calibri"/>
                        </a:rPr>
                        <a:t>YOU</a:t>
                      </a:r>
                      <a:r>
                        <a:rPr sz="1400" b="1" spc="-30" dirty="0">
                          <a:solidFill>
                            <a:srgbClr val="BE0934"/>
                          </a:solidFill>
                          <a:latin typeface="Calibri"/>
                          <a:cs typeface="Calibri"/>
                        </a:rPr>
                        <a:t> </a:t>
                      </a:r>
                      <a:r>
                        <a:rPr sz="1400" b="1" spc="-20" dirty="0">
                          <a:solidFill>
                            <a:srgbClr val="BE0934"/>
                          </a:solidFill>
                          <a:latin typeface="Calibri"/>
                          <a:cs typeface="Calibri"/>
                        </a:rPr>
                        <a:t>SEE? </a:t>
                      </a:r>
                      <a:r>
                        <a:rPr sz="1400" b="1" dirty="0">
                          <a:solidFill>
                            <a:srgbClr val="BE0934"/>
                          </a:solidFill>
                          <a:latin typeface="Calibri"/>
                          <a:cs typeface="Calibri"/>
                        </a:rPr>
                        <a:t>DESCRIBE</a:t>
                      </a:r>
                      <a:r>
                        <a:rPr sz="1400" b="1" spc="55" dirty="0">
                          <a:solidFill>
                            <a:srgbClr val="BE0934"/>
                          </a:solidFill>
                          <a:latin typeface="Calibri"/>
                          <a:cs typeface="Calibri"/>
                        </a:rPr>
                        <a:t> </a:t>
                      </a:r>
                      <a:r>
                        <a:rPr sz="1400" b="1" dirty="0">
                          <a:solidFill>
                            <a:srgbClr val="BE0934"/>
                          </a:solidFill>
                          <a:latin typeface="Calibri"/>
                          <a:cs typeface="Calibri"/>
                        </a:rPr>
                        <a:t>THE</a:t>
                      </a:r>
                      <a:r>
                        <a:rPr sz="1400" b="1" spc="55" dirty="0">
                          <a:solidFill>
                            <a:srgbClr val="BE0934"/>
                          </a:solidFill>
                          <a:latin typeface="Calibri"/>
                          <a:cs typeface="Calibri"/>
                        </a:rPr>
                        <a:t> </a:t>
                      </a:r>
                      <a:r>
                        <a:rPr sz="1400" b="1" dirty="0">
                          <a:solidFill>
                            <a:srgbClr val="BE0934"/>
                          </a:solidFill>
                          <a:latin typeface="Calibri"/>
                          <a:cs typeface="Calibri"/>
                        </a:rPr>
                        <a:t>TYPES</a:t>
                      </a:r>
                      <a:r>
                        <a:rPr sz="1400" b="1" spc="55" dirty="0">
                          <a:solidFill>
                            <a:srgbClr val="BE0934"/>
                          </a:solidFill>
                          <a:latin typeface="Calibri"/>
                          <a:cs typeface="Calibri"/>
                        </a:rPr>
                        <a:t> </a:t>
                      </a:r>
                      <a:r>
                        <a:rPr sz="1400" b="1" spc="-25" dirty="0">
                          <a:solidFill>
                            <a:srgbClr val="BE0934"/>
                          </a:solidFill>
                          <a:latin typeface="Calibri"/>
                          <a:cs typeface="Calibri"/>
                        </a:rPr>
                        <a:t>OF</a:t>
                      </a:r>
                      <a:endParaRPr sz="1400" dirty="0">
                        <a:latin typeface="Calibri"/>
                        <a:cs typeface="Calibri"/>
                      </a:endParaRPr>
                    </a:p>
                    <a:p>
                      <a:pPr marL="79375">
                        <a:lnSpc>
                          <a:spcPts val="1560"/>
                        </a:lnSpc>
                      </a:pPr>
                      <a:r>
                        <a:rPr sz="1400" b="1" dirty="0">
                          <a:solidFill>
                            <a:srgbClr val="BE0934"/>
                          </a:solidFill>
                          <a:latin typeface="Calibri"/>
                          <a:cs typeface="Calibri"/>
                        </a:rPr>
                        <a:t>COMMEMORATION</a:t>
                      </a:r>
                      <a:r>
                        <a:rPr sz="1400" b="1" spc="35" dirty="0">
                          <a:solidFill>
                            <a:srgbClr val="BE0934"/>
                          </a:solidFill>
                          <a:latin typeface="Calibri"/>
                          <a:cs typeface="Calibri"/>
                        </a:rPr>
                        <a:t> </a:t>
                      </a:r>
                      <a:r>
                        <a:rPr sz="1400" b="1" dirty="0">
                          <a:solidFill>
                            <a:srgbClr val="BE0934"/>
                          </a:solidFill>
                          <a:latin typeface="Calibri"/>
                          <a:cs typeface="Calibri"/>
                        </a:rPr>
                        <a:t>IN</a:t>
                      </a:r>
                      <a:r>
                        <a:rPr sz="1400" b="1" spc="35" dirty="0">
                          <a:solidFill>
                            <a:srgbClr val="BE0934"/>
                          </a:solidFill>
                          <a:latin typeface="Calibri"/>
                          <a:cs typeface="Calibri"/>
                        </a:rPr>
                        <a:t> </a:t>
                      </a:r>
                      <a:r>
                        <a:rPr sz="1400" b="1" dirty="0">
                          <a:solidFill>
                            <a:srgbClr val="BE0934"/>
                          </a:solidFill>
                          <a:latin typeface="Calibri"/>
                          <a:cs typeface="Calibri"/>
                        </a:rPr>
                        <a:t>THIS</a:t>
                      </a:r>
                      <a:r>
                        <a:rPr sz="1400" b="1" spc="40" dirty="0">
                          <a:solidFill>
                            <a:srgbClr val="BE0934"/>
                          </a:solidFill>
                          <a:latin typeface="Calibri"/>
                          <a:cs typeface="Calibri"/>
                        </a:rPr>
                        <a:t> </a:t>
                      </a:r>
                      <a:r>
                        <a:rPr sz="1400" b="1" spc="-10" dirty="0">
                          <a:solidFill>
                            <a:srgbClr val="BE0934"/>
                          </a:solidFill>
                          <a:latin typeface="Calibri"/>
                          <a:cs typeface="Calibri"/>
                        </a:rPr>
                        <a:t>SOURCE.</a:t>
                      </a:r>
                      <a:endParaRPr sz="1400" dirty="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marR="168910">
                        <a:lnSpc>
                          <a:spcPts val="1600"/>
                        </a:lnSpc>
                        <a:spcBef>
                          <a:spcPts val="370"/>
                        </a:spcBef>
                      </a:pPr>
                      <a:r>
                        <a:rPr sz="1400" b="1" dirty="0">
                          <a:solidFill>
                            <a:srgbClr val="BE0934"/>
                          </a:solidFill>
                          <a:latin typeface="Calibri"/>
                          <a:cs typeface="Calibri"/>
                        </a:rPr>
                        <a:t>WHAT</a:t>
                      </a:r>
                      <a:r>
                        <a:rPr sz="1400" b="1" spc="155" dirty="0">
                          <a:solidFill>
                            <a:srgbClr val="BE0934"/>
                          </a:solidFill>
                          <a:latin typeface="Calibri"/>
                          <a:cs typeface="Calibri"/>
                        </a:rPr>
                        <a:t> </a:t>
                      </a:r>
                      <a:r>
                        <a:rPr sz="1400" b="1" dirty="0">
                          <a:solidFill>
                            <a:srgbClr val="BE0934"/>
                          </a:solidFill>
                          <a:latin typeface="Calibri"/>
                          <a:cs typeface="Calibri"/>
                        </a:rPr>
                        <a:t>IS</a:t>
                      </a:r>
                      <a:r>
                        <a:rPr sz="1400" b="1" spc="155" dirty="0">
                          <a:solidFill>
                            <a:srgbClr val="BE0934"/>
                          </a:solidFill>
                          <a:latin typeface="Calibri"/>
                          <a:cs typeface="Calibri"/>
                        </a:rPr>
                        <a:t> </a:t>
                      </a:r>
                      <a:r>
                        <a:rPr sz="1400" b="1" dirty="0">
                          <a:solidFill>
                            <a:srgbClr val="BE0934"/>
                          </a:solidFill>
                          <a:latin typeface="Calibri"/>
                          <a:cs typeface="Calibri"/>
                        </a:rPr>
                        <a:t>UNIQUE</a:t>
                      </a:r>
                      <a:r>
                        <a:rPr sz="1400" b="1" spc="155" dirty="0">
                          <a:solidFill>
                            <a:srgbClr val="BE0934"/>
                          </a:solidFill>
                          <a:latin typeface="Calibri"/>
                          <a:cs typeface="Calibri"/>
                        </a:rPr>
                        <a:t> </a:t>
                      </a:r>
                      <a:r>
                        <a:rPr sz="1400" b="1" dirty="0">
                          <a:solidFill>
                            <a:srgbClr val="BE0934"/>
                          </a:solidFill>
                          <a:latin typeface="Calibri"/>
                          <a:cs typeface="Calibri"/>
                        </a:rPr>
                        <a:t>ABOUT</a:t>
                      </a:r>
                      <a:r>
                        <a:rPr sz="1400" b="1" spc="160" dirty="0">
                          <a:solidFill>
                            <a:srgbClr val="BE0934"/>
                          </a:solidFill>
                          <a:latin typeface="Calibri"/>
                          <a:cs typeface="Calibri"/>
                        </a:rPr>
                        <a:t> </a:t>
                      </a:r>
                      <a:r>
                        <a:rPr sz="1400" b="1" dirty="0">
                          <a:solidFill>
                            <a:srgbClr val="BE0934"/>
                          </a:solidFill>
                          <a:latin typeface="Calibri"/>
                          <a:cs typeface="Calibri"/>
                        </a:rPr>
                        <a:t>THIS</a:t>
                      </a:r>
                      <a:r>
                        <a:rPr sz="1400" b="1" spc="155" dirty="0">
                          <a:solidFill>
                            <a:srgbClr val="BE0934"/>
                          </a:solidFill>
                          <a:latin typeface="Calibri"/>
                          <a:cs typeface="Calibri"/>
                        </a:rPr>
                        <a:t> </a:t>
                      </a:r>
                      <a:r>
                        <a:rPr sz="1400" b="1" spc="-20" dirty="0">
                          <a:solidFill>
                            <a:srgbClr val="BE0934"/>
                          </a:solidFill>
                          <a:latin typeface="Calibri"/>
                          <a:cs typeface="Calibri"/>
                        </a:rPr>
                        <a:t>FORM </a:t>
                      </a:r>
                      <a:r>
                        <a:rPr sz="1400" b="1" dirty="0">
                          <a:solidFill>
                            <a:srgbClr val="BE0934"/>
                          </a:solidFill>
                          <a:latin typeface="Calibri"/>
                          <a:cs typeface="Calibri"/>
                        </a:rPr>
                        <a:t>OF</a:t>
                      </a:r>
                      <a:r>
                        <a:rPr sz="1400" b="1" spc="80" dirty="0">
                          <a:solidFill>
                            <a:srgbClr val="BE0934"/>
                          </a:solidFill>
                          <a:latin typeface="Calibri"/>
                          <a:cs typeface="Calibri"/>
                        </a:rPr>
                        <a:t> </a:t>
                      </a:r>
                      <a:r>
                        <a:rPr sz="1400" b="1" spc="-10" dirty="0">
                          <a:solidFill>
                            <a:srgbClr val="BE0934"/>
                          </a:solidFill>
                          <a:latin typeface="Calibri"/>
                          <a:cs typeface="Calibri"/>
                        </a:rPr>
                        <a:t>REMEMBRANCE?</a:t>
                      </a:r>
                      <a:endParaRPr sz="1400" dirty="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a:lnSpc>
                          <a:spcPct val="100000"/>
                        </a:lnSpc>
                        <a:spcBef>
                          <a:spcPts val="250"/>
                        </a:spcBef>
                      </a:pPr>
                      <a:r>
                        <a:rPr sz="1400" b="1" dirty="0">
                          <a:solidFill>
                            <a:srgbClr val="BE0934"/>
                          </a:solidFill>
                          <a:latin typeface="Calibri"/>
                          <a:cs typeface="Calibri"/>
                        </a:rPr>
                        <a:t>HOW</a:t>
                      </a:r>
                      <a:r>
                        <a:rPr sz="1400" b="1" spc="114" dirty="0">
                          <a:solidFill>
                            <a:srgbClr val="BE0934"/>
                          </a:solidFill>
                          <a:latin typeface="Calibri"/>
                          <a:cs typeface="Calibri"/>
                        </a:rPr>
                        <a:t> </a:t>
                      </a:r>
                      <a:r>
                        <a:rPr sz="1400" b="1" dirty="0">
                          <a:solidFill>
                            <a:srgbClr val="BE0934"/>
                          </a:solidFill>
                          <a:latin typeface="Calibri"/>
                          <a:cs typeface="Calibri"/>
                        </a:rPr>
                        <a:t>DOES</a:t>
                      </a:r>
                      <a:r>
                        <a:rPr sz="1400" b="1" spc="120" dirty="0">
                          <a:solidFill>
                            <a:srgbClr val="BE0934"/>
                          </a:solidFill>
                          <a:latin typeface="Calibri"/>
                          <a:cs typeface="Calibri"/>
                        </a:rPr>
                        <a:t> </a:t>
                      </a:r>
                      <a:r>
                        <a:rPr sz="1400" b="1" dirty="0">
                          <a:solidFill>
                            <a:srgbClr val="BE0934"/>
                          </a:solidFill>
                          <a:latin typeface="Calibri"/>
                          <a:cs typeface="Calibri"/>
                        </a:rPr>
                        <a:t>IT</a:t>
                      </a:r>
                      <a:r>
                        <a:rPr sz="1400" b="1" spc="114" dirty="0">
                          <a:solidFill>
                            <a:srgbClr val="BE0934"/>
                          </a:solidFill>
                          <a:latin typeface="Calibri"/>
                          <a:cs typeface="Calibri"/>
                        </a:rPr>
                        <a:t> </a:t>
                      </a:r>
                      <a:r>
                        <a:rPr sz="1400" b="1" dirty="0">
                          <a:solidFill>
                            <a:srgbClr val="BE0934"/>
                          </a:solidFill>
                          <a:latin typeface="Calibri"/>
                          <a:cs typeface="Calibri"/>
                        </a:rPr>
                        <a:t>MAKE</a:t>
                      </a:r>
                      <a:r>
                        <a:rPr sz="1400" b="1" spc="120" dirty="0">
                          <a:solidFill>
                            <a:srgbClr val="BE0934"/>
                          </a:solidFill>
                          <a:latin typeface="Calibri"/>
                          <a:cs typeface="Calibri"/>
                        </a:rPr>
                        <a:t> </a:t>
                      </a:r>
                      <a:r>
                        <a:rPr sz="1400" b="1" dirty="0">
                          <a:solidFill>
                            <a:srgbClr val="BE0934"/>
                          </a:solidFill>
                          <a:latin typeface="Calibri"/>
                          <a:cs typeface="Calibri"/>
                        </a:rPr>
                        <a:t>YOU</a:t>
                      </a:r>
                      <a:r>
                        <a:rPr sz="1400" b="1" spc="120" dirty="0">
                          <a:solidFill>
                            <a:srgbClr val="BE0934"/>
                          </a:solidFill>
                          <a:latin typeface="Calibri"/>
                          <a:cs typeface="Calibri"/>
                        </a:rPr>
                        <a:t> </a:t>
                      </a:r>
                      <a:r>
                        <a:rPr sz="1400" b="1" spc="-10" dirty="0">
                          <a:solidFill>
                            <a:srgbClr val="BE0934"/>
                          </a:solidFill>
                          <a:latin typeface="Calibri"/>
                          <a:cs typeface="Calibri"/>
                        </a:rPr>
                        <a:t>FEEL?</a:t>
                      </a:r>
                      <a:endParaRPr sz="14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79375" marR="244475">
                        <a:lnSpc>
                          <a:spcPts val="1600"/>
                        </a:lnSpc>
                        <a:spcBef>
                          <a:spcPts val="370"/>
                        </a:spcBef>
                      </a:pPr>
                      <a:r>
                        <a:rPr sz="1400" b="1" dirty="0">
                          <a:solidFill>
                            <a:srgbClr val="BE0934"/>
                          </a:solidFill>
                          <a:latin typeface="Calibri"/>
                          <a:cs typeface="Calibri"/>
                        </a:rPr>
                        <a:t>WHAT</a:t>
                      </a:r>
                      <a:r>
                        <a:rPr sz="1400" b="1" spc="114" dirty="0">
                          <a:solidFill>
                            <a:srgbClr val="BE0934"/>
                          </a:solidFill>
                          <a:latin typeface="Calibri"/>
                          <a:cs typeface="Calibri"/>
                        </a:rPr>
                        <a:t> </a:t>
                      </a:r>
                      <a:r>
                        <a:rPr sz="1400" b="1" dirty="0">
                          <a:solidFill>
                            <a:srgbClr val="BE0934"/>
                          </a:solidFill>
                          <a:latin typeface="Calibri"/>
                          <a:cs typeface="Calibri"/>
                        </a:rPr>
                        <a:t>MORE</a:t>
                      </a:r>
                      <a:r>
                        <a:rPr sz="1400" b="1" spc="120" dirty="0">
                          <a:solidFill>
                            <a:srgbClr val="BE0934"/>
                          </a:solidFill>
                          <a:latin typeface="Calibri"/>
                          <a:cs typeface="Calibri"/>
                        </a:rPr>
                        <a:t> </a:t>
                      </a:r>
                      <a:r>
                        <a:rPr sz="1400" b="1" dirty="0">
                          <a:solidFill>
                            <a:srgbClr val="BE0934"/>
                          </a:solidFill>
                          <a:latin typeface="Calibri"/>
                          <a:cs typeface="Calibri"/>
                        </a:rPr>
                        <a:t>DO</a:t>
                      </a:r>
                      <a:r>
                        <a:rPr sz="1400" b="1" spc="114" dirty="0">
                          <a:solidFill>
                            <a:srgbClr val="BE0934"/>
                          </a:solidFill>
                          <a:latin typeface="Calibri"/>
                          <a:cs typeface="Calibri"/>
                        </a:rPr>
                        <a:t> </a:t>
                      </a:r>
                      <a:r>
                        <a:rPr sz="1400" b="1" dirty="0">
                          <a:solidFill>
                            <a:srgbClr val="BE0934"/>
                          </a:solidFill>
                          <a:latin typeface="Calibri"/>
                          <a:cs typeface="Calibri"/>
                        </a:rPr>
                        <a:t>YOU</a:t>
                      </a:r>
                      <a:r>
                        <a:rPr sz="1400" b="1" spc="120" dirty="0">
                          <a:solidFill>
                            <a:srgbClr val="BE0934"/>
                          </a:solidFill>
                          <a:latin typeface="Calibri"/>
                          <a:cs typeface="Calibri"/>
                        </a:rPr>
                        <a:t> </a:t>
                      </a:r>
                      <a:r>
                        <a:rPr sz="1400" b="1" dirty="0">
                          <a:solidFill>
                            <a:srgbClr val="BE0934"/>
                          </a:solidFill>
                          <a:latin typeface="Calibri"/>
                          <a:cs typeface="Calibri"/>
                        </a:rPr>
                        <a:t>THINK</a:t>
                      </a:r>
                      <a:r>
                        <a:rPr sz="1400" b="1" spc="120" dirty="0">
                          <a:solidFill>
                            <a:srgbClr val="BE0934"/>
                          </a:solidFill>
                          <a:latin typeface="Calibri"/>
                          <a:cs typeface="Calibri"/>
                        </a:rPr>
                        <a:t> </a:t>
                      </a:r>
                      <a:r>
                        <a:rPr sz="1400" b="1" spc="-10" dirty="0">
                          <a:solidFill>
                            <a:srgbClr val="BE0934"/>
                          </a:solidFill>
                          <a:latin typeface="Calibri"/>
                          <a:cs typeface="Calibri"/>
                        </a:rPr>
                        <a:t>COULD </a:t>
                      </a:r>
                      <a:r>
                        <a:rPr sz="1400" b="1" dirty="0">
                          <a:solidFill>
                            <a:srgbClr val="BE0934"/>
                          </a:solidFill>
                          <a:latin typeface="Calibri"/>
                          <a:cs typeface="Calibri"/>
                        </a:rPr>
                        <a:t>BE</a:t>
                      </a:r>
                      <a:r>
                        <a:rPr sz="1400" b="1" spc="130" dirty="0">
                          <a:solidFill>
                            <a:srgbClr val="BE0934"/>
                          </a:solidFill>
                          <a:latin typeface="Calibri"/>
                          <a:cs typeface="Calibri"/>
                        </a:rPr>
                        <a:t> </a:t>
                      </a:r>
                      <a:r>
                        <a:rPr sz="1400" b="1" dirty="0">
                          <a:solidFill>
                            <a:srgbClr val="BE0934"/>
                          </a:solidFill>
                          <a:latin typeface="Calibri"/>
                          <a:cs typeface="Calibri"/>
                        </a:rPr>
                        <a:t>ADDED</a:t>
                      </a:r>
                      <a:r>
                        <a:rPr sz="1400" b="1" spc="135" dirty="0">
                          <a:solidFill>
                            <a:srgbClr val="BE0934"/>
                          </a:solidFill>
                          <a:latin typeface="Calibri"/>
                          <a:cs typeface="Calibri"/>
                        </a:rPr>
                        <a:t> </a:t>
                      </a:r>
                      <a:r>
                        <a:rPr sz="1400" b="1" dirty="0">
                          <a:solidFill>
                            <a:srgbClr val="BE0934"/>
                          </a:solidFill>
                          <a:latin typeface="Calibri"/>
                          <a:cs typeface="Calibri"/>
                        </a:rPr>
                        <a:t>TO</a:t>
                      </a:r>
                      <a:r>
                        <a:rPr sz="1400" b="1" spc="135" dirty="0">
                          <a:solidFill>
                            <a:srgbClr val="BE0934"/>
                          </a:solidFill>
                          <a:latin typeface="Calibri"/>
                          <a:cs typeface="Calibri"/>
                        </a:rPr>
                        <a:t> </a:t>
                      </a:r>
                      <a:r>
                        <a:rPr sz="1400" b="1" dirty="0">
                          <a:solidFill>
                            <a:srgbClr val="BE0934"/>
                          </a:solidFill>
                          <a:latin typeface="Calibri"/>
                          <a:cs typeface="Calibri"/>
                        </a:rPr>
                        <a:t>THIS</a:t>
                      </a:r>
                      <a:r>
                        <a:rPr sz="1400" b="1" spc="135" dirty="0">
                          <a:solidFill>
                            <a:srgbClr val="BE0934"/>
                          </a:solidFill>
                          <a:latin typeface="Calibri"/>
                          <a:cs typeface="Calibri"/>
                        </a:rPr>
                        <a:t> </a:t>
                      </a:r>
                      <a:r>
                        <a:rPr sz="1400" b="1" dirty="0">
                          <a:solidFill>
                            <a:srgbClr val="BE0934"/>
                          </a:solidFill>
                          <a:latin typeface="Calibri"/>
                          <a:cs typeface="Calibri"/>
                        </a:rPr>
                        <a:t>FORM</a:t>
                      </a:r>
                      <a:r>
                        <a:rPr sz="1400" b="1" spc="135" dirty="0">
                          <a:solidFill>
                            <a:srgbClr val="BE0934"/>
                          </a:solidFill>
                          <a:latin typeface="Calibri"/>
                          <a:cs typeface="Calibri"/>
                        </a:rPr>
                        <a:t> </a:t>
                      </a:r>
                      <a:r>
                        <a:rPr sz="1400" b="1" spc="-25" dirty="0">
                          <a:solidFill>
                            <a:srgbClr val="BE0934"/>
                          </a:solidFill>
                          <a:latin typeface="Calibri"/>
                          <a:cs typeface="Calibri"/>
                        </a:rPr>
                        <a:t>OF</a:t>
                      </a:r>
                      <a:endParaRPr sz="1400">
                        <a:latin typeface="Calibri"/>
                        <a:cs typeface="Calibri"/>
                      </a:endParaRPr>
                    </a:p>
                    <a:p>
                      <a:pPr marL="79375">
                        <a:lnSpc>
                          <a:spcPts val="1560"/>
                        </a:lnSpc>
                      </a:pPr>
                      <a:r>
                        <a:rPr sz="1400" b="1" spc="-10" dirty="0">
                          <a:solidFill>
                            <a:srgbClr val="BE0934"/>
                          </a:solidFill>
                          <a:latin typeface="Calibri"/>
                          <a:cs typeface="Calibri"/>
                        </a:rPr>
                        <a:t>REMEMBRANCE?</a:t>
                      </a:r>
                      <a:endParaRPr sz="1400">
                        <a:latin typeface="Calibri"/>
                        <a:cs typeface="Calibri"/>
                      </a:endParaRPr>
                    </a:p>
                  </a:txBody>
                  <a:tcPr marL="0" marR="0" marT="4699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0"/>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1423670">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a:lnSpc>
                          <a:spcPct val="100000"/>
                        </a:lnSpc>
                      </a:pPr>
                      <a:endParaRPr sz="1500" dirty="0">
                        <a:latin typeface="Times New Roman"/>
                        <a:cs typeface="Times New Roman"/>
                      </a:endParaRPr>
                    </a:p>
                  </a:txBody>
                  <a:tcPr marL="0" marR="0" marT="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bl>
          </a:graphicData>
        </a:graphic>
      </p:graphicFrame>
      <p:pic>
        <p:nvPicPr>
          <p:cNvPr id="6" name="object 6"/>
          <p:cNvPicPr/>
          <p:nvPr/>
        </p:nvPicPr>
        <p:blipFill>
          <a:blip r:embed="rId3"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7" name="object 7"/>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4341495" cy="638175"/>
            <a:chOff x="364902" y="359999"/>
            <a:chExt cx="4341495"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90665" y="359999"/>
              <a:ext cx="3815230" cy="637979"/>
            </a:xfrm>
            <a:prstGeom prst="rect">
              <a:avLst/>
            </a:prstGeom>
          </p:spPr>
        </p:pic>
      </p:grpSp>
      <p:grpSp>
        <p:nvGrpSpPr>
          <p:cNvPr id="6" name="object 6"/>
          <p:cNvGrpSpPr/>
          <p:nvPr/>
        </p:nvGrpSpPr>
        <p:grpSpPr>
          <a:xfrm>
            <a:off x="762012" y="1927199"/>
            <a:ext cx="3454400" cy="2743200"/>
            <a:chOff x="762012" y="1927199"/>
            <a:chExt cx="3454400" cy="274320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835266" y="1965609"/>
              <a:ext cx="3381133" cy="270314"/>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819823" y="4095281"/>
              <a:ext cx="3338766" cy="270317"/>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4100767" y="1927200"/>
              <a:ext cx="115632" cy="2438399"/>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762012" y="1927199"/>
              <a:ext cx="115620" cy="2438399"/>
            </a:xfrm>
            <a:prstGeom prst="rect">
              <a:avLst/>
            </a:prstGeom>
          </p:spPr>
        </p:pic>
        <p:sp>
          <p:nvSpPr>
            <p:cNvPr id="11" name="object 11"/>
            <p:cNvSpPr/>
            <p:nvPr/>
          </p:nvSpPr>
          <p:spPr>
            <a:xfrm>
              <a:off x="2508614" y="4263999"/>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12" name="object 12"/>
            <p:cNvPicPr/>
            <p:nvPr/>
          </p:nvPicPr>
          <p:blipFill>
            <a:blip r:embed="rId10" cstate="screen">
              <a:extLst>
                <a:ext uri="{28A0092B-C50C-407E-A947-70E740481C1C}">
                  <a14:useLocalDpi xmlns:a14="http://schemas.microsoft.com/office/drawing/2010/main"/>
                </a:ext>
              </a:extLst>
            </a:blip>
            <a:stretch>
              <a:fillRect/>
            </a:stretch>
          </p:blipFill>
          <p:spPr>
            <a:xfrm>
              <a:off x="2470514" y="4594199"/>
              <a:ext cx="76200" cy="76200"/>
            </a:xfrm>
            <a:prstGeom prst="rect">
              <a:avLst/>
            </a:prstGeom>
          </p:spPr>
        </p:pic>
        <p:pic>
          <p:nvPicPr>
            <p:cNvPr id="13" name="object 13"/>
            <p:cNvPicPr/>
            <p:nvPr/>
          </p:nvPicPr>
          <p:blipFill>
            <a:blip r:embed="rId11" cstate="screen">
              <a:extLst>
                <a:ext uri="{28A0092B-C50C-407E-A947-70E740481C1C}">
                  <a14:useLocalDpi xmlns:a14="http://schemas.microsoft.com/office/drawing/2010/main"/>
                </a:ext>
              </a:extLst>
            </a:blip>
            <a:stretch>
              <a:fillRect/>
            </a:stretch>
          </p:blipFill>
          <p:spPr>
            <a:xfrm>
              <a:off x="812799" y="2028558"/>
              <a:ext cx="3352800" cy="2235441"/>
            </a:xfrm>
            <a:prstGeom prst="rect">
              <a:avLst/>
            </a:prstGeom>
          </p:spPr>
        </p:pic>
      </p:grpSp>
      <p:grpSp>
        <p:nvGrpSpPr>
          <p:cNvPr id="14" name="object 14"/>
          <p:cNvGrpSpPr/>
          <p:nvPr/>
        </p:nvGrpSpPr>
        <p:grpSpPr>
          <a:xfrm>
            <a:off x="739178" y="7158304"/>
            <a:ext cx="5061585" cy="1228725"/>
            <a:chOff x="739178" y="7158304"/>
            <a:chExt cx="5061585" cy="1228725"/>
          </a:xfrm>
        </p:grpSpPr>
        <p:pic>
          <p:nvPicPr>
            <p:cNvPr id="15" name="object 15"/>
            <p:cNvPicPr/>
            <p:nvPr/>
          </p:nvPicPr>
          <p:blipFill>
            <a:blip r:embed="rId12" cstate="screen">
              <a:extLst>
                <a:ext uri="{28A0092B-C50C-407E-A947-70E740481C1C}">
                  <a14:useLocalDpi xmlns:a14="http://schemas.microsoft.com/office/drawing/2010/main"/>
                </a:ext>
              </a:extLst>
            </a:blip>
            <a:stretch>
              <a:fillRect/>
            </a:stretch>
          </p:blipFill>
          <p:spPr>
            <a:xfrm>
              <a:off x="739178" y="8237804"/>
              <a:ext cx="5061483" cy="135153"/>
            </a:xfrm>
            <a:prstGeom prst="rect">
              <a:avLst/>
            </a:prstGeom>
          </p:spPr>
        </p:pic>
        <p:pic>
          <p:nvPicPr>
            <p:cNvPr id="16" name="object 16"/>
            <p:cNvPicPr/>
            <p:nvPr/>
          </p:nvPicPr>
          <p:blipFill>
            <a:blip r:embed="rId13" cstate="screen">
              <a:extLst>
                <a:ext uri="{28A0092B-C50C-407E-A947-70E740481C1C}">
                  <a14:useLocalDpi xmlns:a14="http://schemas.microsoft.com/office/drawing/2010/main"/>
                </a:ext>
              </a:extLst>
            </a:blip>
            <a:stretch>
              <a:fillRect/>
            </a:stretch>
          </p:blipFill>
          <p:spPr>
            <a:xfrm>
              <a:off x="5633224" y="7158304"/>
              <a:ext cx="163868" cy="1219195"/>
            </a:xfrm>
            <a:prstGeom prst="rect">
              <a:avLst/>
            </a:prstGeom>
          </p:spPr>
        </p:pic>
        <p:pic>
          <p:nvPicPr>
            <p:cNvPr id="17" name="object 17"/>
            <p:cNvPicPr/>
            <p:nvPr/>
          </p:nvPicPr>
          <p:blipFill>
            <a:blip r:embed="rId14" cstate="screen">
              <a:extLst>
                <a:ext uri="{28A0092B-C50C-407E-A947-70E740481C1C}">
                  <a14:useLocalDpi xmlns:a14="http://schemas.microsoft.com/office/drawing/2010/main"/>
                </a:ext>
              </a:extLst>
            </a:blip>
            <a:stretch>
              <a:fillRect/>
            </a:stretch>
          </p:blipFill>
          <p:spPr>
            <a:xfrm>
              <a:off x="767769" y="7167299"/>
              <a:ext cx="172869" cy="1219195"/>
            </a:xfrm>
            <a:prstGeom prst="rect">
              <a:avLst/>
            </a:prstGeom>
          </p:spPr>
        </p:pic>
        <p:pic>
          <p:nvPicPr>
            <p:cNvPr id="18" name="object 18"/>
            <p:cNvPicPr/>
            <p:nvPr/>
          </p:nvPicPr>
          <p:blipFill>
            <a:blip r:embed="rId15" cstate="screen">
              <a:extLst>
                <a:ext uri="{28A0092B-C50C-407E-A947-70E740481C1C}">
                  <a14:useLocalDpi xmlns:a14="http://schemas.microsoft.com/office/drawing/2010/main"/>
                </a:ext>
              </a:extLst>
            </a:blip>
            <a:stretch>
              <a:fillRect/>
            </a:stretch>
          </p:blipFill>
          <p:spPr>
            <a:xfrm>
              <a:off x="789698" y="7203300"/>
              <a:ext cx="5010962" cy="135153"/>
            </a:xfrm>
            <a:prstGeom prst="rect">
              <a:avLst/>
            </a:prstGeom>
          </p:spPr>
        </p:pic>
        <p:sp>
          <p:nvSpPr>
            <p:cNvPr id="19" name="object 19"/>
            <p:cNvSpPr/>
            <p:nvPr/>
          </p:nvSpPr>
          <p:spPr>
            <a:xfrm>
              <a:off x="803173" y="7242428"/>
              <a:ext cx="4963160" cy="1073150"/>
            </a:xfrm>
            <a:custGeom>
              <a:avLst/>
              <a:gdLst/>
              <a:ahLst/>
              <a:cxnLst/>
              <a:rect l="l" t="t" r="r" b="b"/>
              <a:pathLst>
                <a:path w="4963160" h="1073150">
                  <a:moveTo>
                    <a:pt x="4962537" y="0"/>
                  </a:moveTo>
                  <a:lnTo>
                    <a:pt x="0" y="0"/>
                  </a:lnTo>
                  <a:lnTo>
                    <a:pt x="0" y="1073150"/>
                  </a:lnTo>
                  <a:lnTo>
                    <a:pt x="4962537" y="1073150"/>
                  </a:lnTo>
                  <a:lnTo>
                    <a:pt x="4962537" y="0"/>
                  </a:lnTo>
                  <a:close/>
                </a:path>
              </a:pathLst>
            </a:custGeom>
            <a:solidFill>
              <a:srgbClr val="FFFFFF"/>
            </a:solidFill>
          </p:spPr>
          <p:txBody>
            <a:bodyPr wrap="square" lIns="0" tIns="0" rIns="0" bIns="0" rtlCol="0"/>
            <a:lstStyle/>
            <a:p>
              <a:endParaRPr/>
            </a:p>
          </p:txBody>
        </p:sp>
      </p:grpSp>
      <p:grpSp>
        <p:nvGrpSpPr>
          <p:cNvPr id="20" name="object 20"/>
          <p:cNvGrpSpPr/>
          <p:nvPr/>
        </p:nvGrpSpPr>
        <p:grpSpPr>
          <a:xfrm>
            <a:off x="4521200" y="3497248"/>
            <a:ext cx="3454399" cy="2751151"/>
            <a:chOff x="4521200" y="3497248"/>
            <a:chExt cx="3454399" cy="2751151"/>
          </a:xfrm>
        </p:grpSpPr>
        <p:pic>
          <p:nvPicPr>
            <p:cNvPr id="21" name="object 21"/>
            <p:cNvPicPr/>
            <p:nvPr/>
          </p:nvPicPr>
          <p:blipFill>
            <a:blip r:embed="rId6" cstate="screen">
              <a:extLst>
                <a:ext uri="{28A0092B-C50C-407E-A947-70E740481C1C}">
                  <a14:useLocalDpi xmlns:a14="http://schemas.microsoft.com/office/drawing/2010/main"/>
                </a:ext>
              </a:extLst>
            </a:blip>
            <a:stretch>
              <a:fillRect/>
            </a:stretch>
          </p:blipFill>
          <p:spPr>
            <a:xfrm>
              <a:off x="4594478" y="3848409"/>
              <a:ext cx="3381120" cy="270315"/>
            </a:xfrm>
            <a:prstGeom prst="rect">
              <a:avLst/>
            </a:prstGeom>
          </p:spPr>
        </p:pic>
        <p:pic>
          <p:nvPicPr>
            <p:cNvPr id="22" name="object 22"/>
            <p:cNvPicPr/>
            <p:nvPr/>
          </p:nvPicPr>
          <p:blipFill>
            <a:blip r:embed="rId7" cstate="screen">
              <a:extLst>
                <a:ext uri="{28A0092B-C50C-407E-A947-70E740481C1C}">
                  <a14:useLocalDpi xmlns:a14="http://schemas.microsoft.com/office/drawing/2010/main"/>
                </a:ext>
              </a:extLst>
            </a:blip>
            <a:stretch>
              <a:fillRect/>
            </a:stretch>
          </p:blipFill>
          <p:spPr>
            <a:xfrm>
              <a:off x="4579010" y="5978081"/>
              <a:ext cx="3338766" cy="270318"/>
            </a:xfrm>
            <a:prstGeom prst="rect">
              <a:avLst/>
            </a:prstGeom>
          </p:spPr>
        </p:pic>
        <p:pic>
          <p:nvPicPr>
            <p:cNvPr id="23" name="object 23"/>
            <p:cNvPicPr/>
            <p:nvPr/>
          </p:nvPicPr>
          <p:blipFill>
            <a:blip r:embed="rId8" cstate="screen">
              <a:extLst>
                <a:ext uri="{28A0092B-C50C-407E-A947-70E740481C1C}">
                  <a14:useLocalDpi xmlns:a14="http://schemas.microsoft.com/office/drawing/2010/main"/>
                </a:ext>
              </a:extLst>
            </a:blip>
            <a:stretch>
              <a:fillRect/>
            </a:stretch>
          </p:blipFill>
          <p:spPr>
            <a:xfrm>
              <a:off x="7859966" y="3810000"/>
              <a:ext cx="115633" cy="2438399"/>
            </a:xfrm>
            <a:prstGeom prst="rect">
              <a:avLst/>
            </a:prstGeom>
          </p:spPr>
        </p:pic>
        <p:pic>
          <p:nvPicPr>
            <p:cNvPr id="24" name="object 24"/>
            <p:cNvPicPr/>
            <p:nvPr/>
          </p:nvPicPr>
          <p:blipFill>
            <a:blip r:embed="rId9" cstate="screen">
              <a:extLst>
                <a:ext uri="{28A0092B-C50C-407E-A947-70E740481C1C}">
                  <a14:useLocalDpi xmlns:a14="http://schemas.microsoft.com/office/drawing/2010/main"/>
                </a:ext>
              </a:extLst>
            </a:blip>
            <a:stretch>
              <a:fillRect/>
            </a:stretch>
          </p:blipFill>
          <p:spPr>
            <a:xfrm>
              <a:off x="4521200" y="3810000"/>
              <a:ext cx="115632" cy="2438399"/>
            </a:xfrm>
            <a:prstGeom prst="rect">
              <a:avLst/>
            </a:prstGeom>
          </p:spPr>
        </p:pic>
        <p:sp>
          <p:nvSpPr>
            <p:cNvPr id="25" name="object 25"/>
            <p:cNvSpPr/>
            <p:nvPr/>
          </p:nvSpPr>
          <p:spPr>
            <a:xfrm>
              <a:off x="6248400" y="3535349"/>
              <a:ext cx="0" cy="376555"/>
            </a:xfrm>
            <a:custGeom>
              <a:avLst/>
              <a:gdLst/>
              <a:ahLst/>
              <a:cxnLst/>
              <a:rect l="l" t="t" r="r" b="b"/>
              <a:pathLst>
                <a:path h="376554">
                  <a:moveTo>
                    <a:pt x="0" y="0"/>
                  </a:moveTo>
                  <a:lnTo>
                    <a:pt x="0" y="376008"/>
                  </a:lnTo>
                </a:path>
              </a:pathLst>
            </a:custGeom>
            <a:ln w="19050">
              <a:solidFill>
                <a:srgbClr val="E8AB12"/>
              </a:solidFill>
            </a:ln>
          </p:spPr>
          <p:txBody>
            <a:bodyPr wrap="square" lIns="0" tIns="0" rIns="0" bIns="0" rtlCol="0"/>
            <a:lstStyle/>
            <a:p>
              <a:endParaRPr/>
            </a:p>
          </p:txBody>
        </p:sp>
        <p:pic>
          <p:nvPicPr>
            <p:cNvPr id="26" name="object 26"/>
            <p:cNvPicPr/>
            <p:nvPr/>
          </p:nvPicPr>
          <p:blipFill>
            <a:blip r:embed="rId10" cstate="screen">
              <a:extLst>
                <a:ext uri="{28A0092B-C50C-407E-A947-70E740481C1C}">
                  <a14:useLocalDpi xmlns:a14="http://schemas.microsoft.com/office/drawing/2010/main"/>
                </a:ext>
              </a:extLst>
            </a:blip>
            <a:stretch>
              <a:fillRect/>
            </a:stretch>
          </p:blipFill>
          <p:spPr>
            <a:xfrm>
              <a:off x="6210300" y="3497248"/>
              <a:ext cx="76200" cy="76200"/>
            </a:xfrm>
            <a:prstGeom prst="rect">
              <a:avLst/>
            </a:prstGeom>
          </p:spPr>
        </p:pic>
      </p:grpSp>
      <p:grpSp>
        <p:nvGrpSpPr>
          <p:cNvPr id="28" name="object 28"/>
          <p:cNvGrpSpPr/>
          <p:nvPr/>
        </p:nvGrpSpPr>
        <p:grpSpPr>
          <a:xfrm>
            <a:off x="8280400" y="1927199"/>
            <a:ext cx="3454399" cy="2743200"/>
            <a:chOff x="8280400" y="1927199"/>
            <a:chExt cx="3454399" cy="2743200"/>
          </a:xfrm>
        </p:grpSpPr>
        <p:pic>
          <p:nvPicPr>
            <p:cNvPr id="29" name="object 29"/>
            <p:cNvPicPr/>
            <p:nvPr/>
          </p:nvPicPr>
          <p:blipFill>
            <a:blip r:embed="rId6" cstate="screen">
              <a:extLst>
                <a:ext uri="{28A0092B-C50C-407E-A947-70E740481C1C}">
                  <a14:useLocalDpi xmlns:a14="http://schemas.microsoft.com/office/drawing/2010/main"/>
                </a:ext>
              </a:extLst>
            </a:blip>
            <a:stretch>
              <a:fillRect/>
            </a:stretch>
          </p:blipFill>
          <p:spPr>
            <a:xfrm>
              <a:off x="8353678" y="1965609"/>
              <a:ext cx="3381121" cy="270314"/>
            </a:xfrm>
            <a:prstGeom prst="rect">
              <a:avLst/>
            </a:prstGeom>
          </p:spPr>
        </p:pic>
        <p:pic>
          <p:nvPicPr>
            <p:cNvPr id="30" name="object 30"/>
            <p:cNvPicPr/>
            <p:nvPr/>
          </p:nvPicPr>
          <p:blipFill>
            <a:blip r:embed="rId7" cstate="screen">
              <a:extLst>
                <a:ext uri="{28A0092B-C50C-407E-A947-70E740481C1C}">
                  <a14:useLocalDpi xmlns:a14="http://schemas.microsoft.com/office/drawing/2010/main"/>
                </a:ext>
              </a:extLst>
            </a:blip>
            <a:stretch>
              <a:fillRect/>
            </a:stretch>
          </p:blipFill>
          <p:spPr>
            <a:xfrm>
              <a:off x="8338210" y="4095281"/>
              <a:ext cx="3338766" cy="270317"/>
            </a:xfrm>
            <a:prstGeom prst="rect">
              <a:avLst/>
            </a:prstGeom>
          </p:spPr>
        </p:pic>
        <p:pic>
          <p:nvPicPr>
            <p:cNvPr id="31" name="object 31"/>
            <p:cNvPicPr/>
            <p:nvPr/>
          </p:nvPicPr>
          <p:blipFill>
            <a:blip r:embed="rId8" cstate="screen">
              <a:extLst>
                <a:ext uri="{28A0092B-C50C-407E-A947-70E740481C1C}">
                  <a14:useLocalDpi xmlns:a14="http://schemas.microsoft.com/office/drawing/2010/main"/>
                </a:ext>
              </a:extLst>
            </a:blip>
            <a:stretch>
              <a:fillRect/>
            </a:stretch>
          </p:blipFill>
          <p:spPr>
            <a:xfrm>
              <a:off x="11619167" y="1927200"/>
              <a:ext cx="115632" cy="2438399"/>
            </a:xfrm>
            <a:prstGeom prst="rect">
              <a:avLst/>
            </a:prstGeom>
          </p:spPr>
        </p:pic>
        <p:pic>
          <p:nvPicPr>
            <p:cNvPr id="32" name="object 32"/>
            <p:cNvPicPr/>
            <p:nvPr/>
          </p:nvPicPr>
          <p:blipFill>
            <a:blip r:embed="rId9" cstate="screen">
              <a:extLst>
                <a:ext uri="{28A0092B-C50C-407E-A947-70E740481C1C}">
                  <a14:useLocalDpi xmlns:a14="http://schemas.microsoft.com/office/drawing/2010/main"/>
                </a:ext>
              </a:extLst>
            </a:blip>
            <a:stretch>
              <a:fillRect/>
            </a:stretch>
          </p:blipFill>
          <p:spPr>
            <a:xfrm>
              <a:off x="8280400" y="1927199"/>
              <a:ext cx="115633" cy="2438399"/>
            </a:xfrm>
            <a:prstGeom prst="rect">
              <a:avLst/>
            </a:prstGeom>
          </p:spPr>
        </p:pic>
        <p:sp>
          <p:nvSpPr>
            <p:cNvPr id="33" name="object 33"/>
            <p:cNvSpPr/>
            <p:nvPr/>
          </p:nvSpPr>
          <p:spPr>
            <a:xfrm>
              <a:off x="10007598" y="4263999"/>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34" name="object 34"/>
            <p:cNvPicPr/>
            <p:nvPr/>
          </p:nvPicPr>
          <p:blipFill>
            <a:blip r:embed="rId10" cstate="screen">
              <a:extLst>
                <a:ext uri="{28A0092B-C50C-407E-A947-70E740481C1C}">
                  <a14:useLocalDpi xmlns:a14="http://schemas.microsoft.com/office/drawing/2010/main"/>
                </a:ext>
              </a:extLst>
            </a:blip>
            <a:stretch>
              <a:fillRect/>
            </a:stretch>
          </p:blipFill>
          <p:spPr>
            <a:xfrm>
              <a:off x="9969498" y="4594199"/>
              <a:ext cx="76200" cy="76200"/>
            </a:xfrm>
            <a:prstGeom prst="rect">
              <a:avLst/>
            </a:prstGeom>
          </p:spPr>
        </p:pic>
      </p:grpSp>
      <p:grpSp>
        <p:nvGrpSpPr>
          <p:cNvPr id="36" name="object 36"/>
          <p:cNvGrpSpPr/>
          <p:nvPr/>
        </p:nvGrpSpPr>
        <p:grpSpPr>
          <a:xfrm>
            <a:off x="12039600" y="3497248"/>
            <a:ext cx="3454400" cy="2751455"/>
            <a:chOff x="12039600" y="3497248"/>
            <a:chExt cx="3454400" cy="2751455"/>
          </a:xfrm>
        </p:grpSpPr>
        <p:pic>
          <p:nvPicPr>
            <p:cNvPr id="37" name="object 37"/>
            <p:cNvPicPr/>
            <p:nvPr/>
          </p:nvPicPr>
          <p:blipFill>
            <a:blip r:embed="rId6" cstate="screen">
              <a:extLst>
                <a:ext uri="{28A0092B-C50C-407E-A947-70E740481C1C}">
                  <a14:useLocalDpi xmlns:a14="http://schemas.microsoft.com/office/drawing/2010/main"/>
                </a:ext>
              </a:extLst>
            </a:blip>
            <a:stretch>
              <a:fillRect/>
            </a:stretch>
          </p:blipFill>
          <p:spPr>
            <a:xfrm>
              <a:off x="12112878" y="3848409"/>
              <a:ext cx="3381120" cy="270315"/>
            </a:xfrm>
            <a:prstGeom prst="rect">
              <a:avLst/>
            </a:prstGeom>
          </p:spPr>
        </p:pic>
        <p:pic>
          <p:nvPicPr>
            <p:cNvPr id="38" name="object 38"/>
            <p:cNvPicPr/>
            <p:nvPr/>
          </p:nvPicPr>
          <p:blipFill>
            <a:blip r:embed="rId7" cstate="screen">
              <a:extLst>
                <a:ext uri="{28A0092B-C50C-407E-A947-70E740481C1C}">
                  <a14:useLocalDpi xmlns:a14="http://schemas.microsoft.com/office/drawing/2010/main"/>
                </a:ext>
              </a:extLst>
            </a:blip>
            <a:stretch>
              <a:fillRect/>
            </a:stretch>
          </p:blipFill>
          <p:spPr>
            <a:xfrm>
              <a:off x="12097410" y="5978081"/>
              <a:ext cx="3338766" cy="270318"/>
            </a:xfrm>
            <a:prstGeom prst="rect">
              <a:avLst/>
            </a:prstGeom>
          </p:spPr>
        </p:pic>
        <p:pic>
          <p:nvPicPr>
            <p:cNvPr id="39" name="object 39"/>
            <p:cNvPicPr/>
            <p:nvPr/>
          </p:nvPicPr>
          <p:blipFill>
            <a:blip r:embed="rId8" cstate="screen">
              <a:extLst>
                <a:ext uri="{28A0092B-C50C-407E-A947-70E740481C1C}">
                  <a14:useLocalDpi xmlns:a14="http://schemas.microsoft.com/office/drawing/2010/main"/>
                </a:ext>
              </a:extLst>
            </a:blip>
            <a:stretch>
              <a:fillRect/>
            </a:stretch>
          </p:blipFill>
          <p:spPr>
            <a:xfrm>
              <a:off x="15378366" y="3810000"/>
              <a:ext cx="115633" cy="2438399"/>
            </a:xfrm>
            <a:prstGeom prst="rect">
              <a:avLst/>
            </a:prstGeom>
          </p:spPr>
        </p:pic>
        <p:pic>
          <p:nvPicPr>
            <p:cNvPr id="40" name="object 40"/>
            <p:cNvPicPr/>
            <p:nvPr/>
          </p:nvPicPr>
          <p:blipFill>
            <a:blip r:embed="rId9" cstate="screen">
              <a:extLst>
                <a:ext uri="{28A0092B-C50C-407E-A947-70E740481C1C}">
                  <a14:useLocalDpi xmlns:a14="http://schemas.microsoft.com/office/drawing/2010/main"/>
                </a:ext>
              </a:extLst>
            </a:blip>
            <a:stretch>
              <a:fillRect/>
            </a:stretch>
          </p:blipFill>
          <p:spPr>
            <a:xfrm>
              <a:off x="12039600" y="3810000"/>
              <a:ext cx="115633" cy="2438399"/>
            </a:xfrm>
            <a:prstGeom prst="rect">
              <a:avLst/>
            </a:prstGeom>
          </p:spPr>
        </p:pic>
        <p:sp>
          <p:nvSpPr>
            <p:cNvPr id="41" name="object 41"/>
            <p:cNvSpPr/>
            <p:nvPr/>
          </p:nvSpPr>
          <p:spPr>
            <a:xfrm>
              <a:off x="13775514" y="3535349"/>
              <a:ext cx="0" cy="376555"/>
            </a:xfrm>
            <a:custGeom>
              <a:avLst/>
              <a:gdLst/>
              <a:ahLst/>
              <a:cxnLst/>
              <a:rect l="l" t="t" r="r" b="b"/>
              <a:pathLst>
                <a:path h="376554">
                  <a:moveTo>
                    <a:pt x="0" y="0"/>
                  </a:moveTo>
                  <a:lnTo>
                    <a:pt x="0" y="376008"/>
                  </a:lnTo>
                </a:path>
              </a:pathLst>
            </a:custGeom>
            <a:ln w="19050">
              <a:solidFill>
                <a:srgbClr val="E8AB12"/>
              </a:solidFill>
            </a:ln>
          </p:spPr>
          <p:txBody>
            <a:bodyPr wrap="square" lIns="0" tIns="0" rIns="0" bIns="0" rtlCol="0"/>
            <a:lstStyle/>
            <a:p>
              <a:endParaRPr/>
            </a:p>
          </p:txBody>
        </p:sp>
        <p:pic>
          <p:nvPicPr>
            <p:cNvPr id="42" name="object 42"/>
            <p:cNvPicPr/>
            <p:nvPr/>
          </p:nvPicPr>
          <p:blipFill>
            <a:blip r:embed="rId10" cstate="screen">
              <a:extLst>
                <a:ext uri="{28A0092B-C50C-407E-A947-70E740481C1C}">
                  <a14:useLocalDpi xmlns:a14="http://schemas.microsoft.com/office/drawing/2010/main"/>
                </a:ext>
              </a:extLst>
            </a:blip>
            <a:stretch>
              <a:fillRect/>
            </a:stretch>
          </p:blipFill>
          <p:spPr>
            <a:xfrm>
              <a:off x="13737414" y="3497248"/>
              <a:ext cx="76200" cy="76200"/>
            </a:xfrm>
            <a:prstGeom prst="rect">
              <a:avLst/>
            </a:prstGeom>
          </p:spPr>
        </p:pic>
        <p:pic>
          <p:nvPicPr>
            <p:cNvPr id="43" name="object 43"/>
            <p:cNvPicPr/>
            <p:nvPr/>
          </p:nvPicPr>
          <p:blipFill>
            <a:blip r:embed="rId16" cstate="screen">
              <a:extLst>
                <a:ext uri="{28A0092B-C50C-407E-A947-70E740481C1C}">
                  <a14:useLocalDpi xmlns:a14="http://schemas.microsoft.com/office/drawing/2010/main"/>
                </a:ext>
              </a:extLst>
            </a:blip>
            <a:stretch>
              <a:fillRect/>
            </a:stretch>
          </p:blipFill>
          <p:spPr>
            <a:xfrm>
              <a:off x="12090400" y="3911358"/>
              <a:ext cx="3352800" cy="2235441"/>
            </a:xfrm>
            <a:prstGeom prst="rect">
              <a:avLst/>
            </a:prstGeom>
          </p:spPr>
        </p:pic>
      </p:grpSp>
      <p:sp>
        <p:nvSpPr>
          <p:cNvPr id="44" name="object 44"/>
          <p:cNvSpPr txBox="1">
            <a:spLocks noGrp="1"/>
          </p:cNvSpPr>
          <p:nvPr>
            <p:ph type="title"/>
          </p:nvPr>
        </p:nvSpPr>
        <p:spPr>
          <a:xfrm>
            <a:off x="1127300" y="469900"/>
            <a:ext cx="3322954" cy="360680"/>
          </a:xfrm>
          <a:prstGeom prst="rect">
            <a:avLst/>
          </a:prstGeom>
        </p:spPr>
        <p:txBody>
          <a:bodyPr vert="horz" wrap="square" lIns="0" tIns="12700" rIns="0" bIns="0" rtlCol="0">
            <a:spAutoFit/>
          </a:bodyPr>
          <a:lstStyle/>
          <a:p>
            <a:pPr marL="12700">
              <a:lnSpc>
                <a:spcPct val="100000"/>
              </a:lnSpc>
              <a:spcBef>
                <a:spcPts val="100"/>
              </a:spcBef>
            </a:pPr>
            <a:r>
              <a:rPr sz="2200" dirty="0"/>
              <a:t>REMEMBRANCE </a:t>
            </a:r>
            <a:r>
              <a:rPr sz="2200" spc="-10" dirty="0"/>
              <a:t>TRADITIONS</a:t>
            </a:r>
            <a:endParaRPr sz="2200"/>
          </a:p>
        </p:txBody>
      </p:sp>
      <p:sp>
        <p:nvSpPr>
          <p:cNvPr id="45" name="object 45"/>
          <p:cNvSpPr txBox="1"/>
          <p:nvPr/>
        </p:nvSpPr>
        <p:spPr>
          <a:xfrm>
            <a:off x="1135663" y="4783100"/>
            <a:ext cx="2709545" cy="1051560"/>
          </a:xfrm>
          <a:prstGeom prst="rect">
            <a:avLst/>
          </a:prstGeom>
        </p:spPr>
        <p:txBody>
          <a:bodyPr vert="horz" wrap="square" lIns="0" tIns="27939" rIns="0" bIns="0" rtlCol="0">
            <a:spAutoFit/>
          </a:bodyPr>
          <a:lstStyle/>
          <a:p>
            <a:pPr marL="12700" marR="5080" algn="ctr">
              <a:lnSpc>
                <a:spcPts val="1600"/>
              </a:lnSpc>
              <a:spcBef>
                <a:spcPts val="219"/>
              </a:spcBef>
            </a:pPr>
            <a:r>
              <a:rPr sz="1400" b="1" spc="-10" dirty="0">
                <a:solidFill>
                  <a:srgbClr val="090C14"/>
                </a:solidFill>
                <a:latin typeface="Calibri"/>
                <a:cs typeface="Calibri"/>
              </a:rPr>
              <a:t>Remembrance</a:t>
            </a:r>
            <a:r>
              <a:rPr sz="1400" b="1" spc="-25" dirty="0">
                <a:solidFill>
                  <a:srgbClr val="090C14"/>
                </a:solidFill>
                <a:latin typeface="Calibri"/>
                <a:cs typeface="Calibri"/>
              </a:rPr>
              <a:t> </a:t>
            </a:r>
            <a:r>
              <a:rPr sz="1400" b="1" dirty="0">
                <a:solidFill>
                  <a:srgbClr val="090C14"/>
                </a:solidFill>
                <a:latin typeface="Calibri"/>
                <a:cs typeface="Calibri"/>
              </a:rPr>
              <a:t>Sunday</a:t>
            </a:r>
            <a:r>
              <a:rPr sz="1400" b="1" spc="-20" dirty="0">
                <a:solidFill>
                  <a:srgbClr val="090C14"/>
                </a:solidFill>
                <a:latin typeface="Calibri"/>
                <a:cs typeface="Calibri"/>
              </a:rPr>
              <a:t> </a:t>
            </a:r>
            <a:r>
              <a:rPr sz="1400" b="1" dirty="0">
                <a:solidFill>
                  <a:srgbClr val="090C14"/>
                </a:solidFill>
                <a:latin typeface="Calibri"/>
                <a:cs typeface="Calibri"/>
              </a:rPr>
              <a:t>parade</a:t>
            </a:r>
            <a:r>
              <a:rPr sz="1400" b="1" spc="-25" dirty="0">
                <a:solidFill>
                  <a:srgbClr val="090C14"/>
                </a:solidFill>
                <a:latin typeface="Calibri"/>
                <a:cs typeface="Calibri"/>
              </a:rPr>
              <a:t> </a:t>
            </a:r>
            <a:r>
              <a:rPr sz="1400" b="1" dirty="0">
                <a:solidFill>
                  <a:srgbClr val="090C14"/>
                </a:solidFill>
                <a:latin typeface="Calibri"/>
                <a:cs typeface="Calibri"/>
              </a:rPr>
              <a:t>at</a:t>
            </a:r>
            <a:r>
              <a:rPr sz="1400" b="1" spc="-20" dirty="0">
                <a:solidFill>
                  <a:srgbClr val="090C14"/>
                </a:solidFill>
                <a:latin typeface="Calibri"/>
                <a:cs typeface="Calibri"/>
              </a:rPr>
              <a:t> </a:t>
            </a:r>
            <a:r>
              <a:rPr sz="1400" b="1" spc="-25" dirty="0">
                <a:solidFill>
                  <a:srgbClr val="090C14"/>
                </a:solidFill>
                <a:latin typeface="Calibri"/>
                <a:cs typeface="Calibri"/>
              </a:rPr>
              <a:t>the </a:t>
            </a:r>
            <a:r>
              <a:rPr sz="1400" b="1" spc="-10" dirty="0">
                <a:solidFill>
                  <a:srgbClr val="090C14"/>
                </a:solidFill>
                <a:latin typeface="Calibri"/>
                <a:cs typeface="Calibri"/>
              </a:rPr>
              <a:t>Cenotaph</a:t>
            </a:r>
            <a:r>
              <a:rPr sz="1400" spc="-10" dirty="0">
                <a:solidFill>
                  <a:srgbClr val="090C14"/>
                </a:solidFill>
                <a:latin typeface="Calibri"/>
                <a:cs typeface="Calibri"/>
              </a:rPr>
              <a:t>.</a:t>
            </a:r>
            <a:r>
              <a:rPr sz="1400" spc="-20"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spc="-10" dirty="0">
                <a:solidFill>
                  <a:srgbClr val="090C14"/>
                </a:solidFill>
                <a:latin typeface="Calibri"/>
                <a:cs typeface="Calibri"/>
              </a:rPr>
              <a:t>Cenotaph</a:t>
            </a:r>
            <a:r>
              <a:rPr sz="1400" spc="-15" dirty="0">
                <a:solidFill>
                  <a:srgbClr val="090C14"/>
                </a:solidFill>
                <a:latin typeface="Calibri"/>
                <a:cs typeface="Calibri"/>
              </a:rPr>
              <a:t> </a:t>
            </a:r>
            <a:r>
              <a:rPr sz="1400" dirty="0">
                <a:solidFill>
                  <a:srgbClr val="090C14"/>
                </a:solidFill>
                <a:latin typeface="Calibri"/>
                <a:cs typeface="Calibri"/>
              </a:rPr>
              <a:t>is</a:t>
            </a:r>
            <a:r>
              <a:rPr sz="1400" spc="-20" dirty="0">
                <a:solidFill>
                  <a:srgbClr val="090C14"/>
                </a:solidFill>
                <a:latin typeface="Calibri"/>
                <a:cs typeface="Calibri"/>
              </a:rPr>
              <a:t> </a:t>
            </a:r>
            <a:r>
              <a:rPr sz="1400" dirty="0">
                <a:solidFill>
                  <a:srgbClr val="090C14"/>
                </a:solidFill>
                <a:latin typeface="Calibri"/>
                <a:cs typeface="Calibri"/>
              </a:rPr>
              <a:t>a</a:t>
            </a:r>
            <a:r>
              <a:rPr sz="1400" spc="-20" dirty="0">
                <a:solidFill>
                  <a:srgbClr val="090C14"/>
                </a:solidFill>
                <a:latin typeface="Calibri"/>
                <a:cs typeface="Calibri"/>
              </a:rPr>
              <a:t> </a:t>
            </a:r>
            <a:r>
              <a:rPr sz="1400" spc="-10" dirty="0">
                <a:solidFill>
                  <a:srgbClr val="090C14"/>
                </a:solidFill>
                <a:latin typeface="Calibri"/>
                <a:cs typeface="Calibri"/>
              </a:rPr>
              <a:t>popular </a:t>
            </a:r>
            <a:r>
              <a:rPr sz="1400" dirty="0">
                <a:solidFill>
                  <a:srgbClr val="090C14"/>
                </a:solidFill>
                <a:latin typeface="Calibri"/>
                <a:cs typeface="Calibri"/>
              </a:rPr>
              <a:t>monument</a:t>
            </a:r>
            <a:r>
              <a:rPr sz="1400" spc="-50" dirty="0">
                <a:solidFill>
                  <a:srgbClr val="090C14"/>
                </a:solidFill>
                <a:latin typeface="Calibri"/>
                <a:cs typeface="Calibri"/>
              </a:rPr>
              <a:t> </a:t>
            </a:r>
            <a:r>
              <a:rPr sz="1400" dirty="0">
                <a:solidFill>
                  <a:srgbClr val="090C14"/>
                </a:solidFill>
                <a:latin typeface="Calibri"/>
                <a:cs typeface="Calibri"/>
              </a:rPr>
              <a:t>to</a:t>
            </a:r>
            <a:r>
              <a:rPr sz="1400" spc="-50" dirty="0">
                <a:solidFill>
                  <a:srgbClr val="090C14"/>
                </a:solidFill>
                <a:latin typeface="Calibri"/>
                <a:cs typeface="Calibri"/>
              </a:rPr>
              <a:t> </a:t>
            </a:r>
            <a:r>
              <a:rPr sz="1400" spc="-10" dirty="0">
                <a:solidFill>
                  <a:srgbClr val="090C14"/>
                </a:solidFill>
                <a:latin typeface="Calibri"/>
                <a:cs typeface="Calibri"/>
              </a:rPr>
              <a:t>commemorate Remembrance </a:t>
            </a:r>
            <a:r>
              <a:rPr sz="1400" dirty="0">
                <a:solidFill>
                  <a:srgbClr val="090C14"/>
                </a:solidFill>
                <a:latin typeface="Calibri"/>
                <a:cs typeface="Calibri"/>
              </a:rPr>
              <a:t>at</a:t>
            </a:r>
            <a:r>
              <a:rPr sz="1400" spc="-10" dirty="0">
                <a:solidFill>
                  <a:srgbClr val="090C14"/>
                </a:solidFill>
                <a:latin typeface="Calibri"/>
                <a:cs typeface="Calibri"/>
              </a:rPr>
              <a:t> </a:t>
            </a:r>
            <a:r>
              <a:rPr sz="1400" dirty="0">
                <a:solidFill>
                  <a:srgbClr val="090C14"/>
                </a:solidFill>
                <a:latin typeface="Calibri"/>
                <a:cs typeface="Calibri"/>
              </a:rPr>
              <a:t>on</a:t>
            </a:r>
            <a:r>
              <a:rPr sz="1400" spc="-10" dirty="0">
                <a:solidFill>
                  <a:srgbClr val="090C14"/>
                </a:solidFill>
                <a:latin typeface="Calibri"/>
                <a:cs typeface="Calibri"/>
              </a:rPr>
              <a:t> </a:t>
            </a:r>
            <a:r>
              <a:rPr sz="1400" spc="-20" dirty="0">
                <a:solidFill>
                  <a:srgbClr val="090C14"/>
                </a:solidFill>
                <a:latin typeface="Calibri"/>
                <a:cs typeface="Calibri"/>
              </a:rPr>
              <a:t>each </a:t>
            </a:r>
            <a:r>
              <a:rPr sz="1400" spc="-10" dirty="0">
                <a:solidFill>
                  <a:srgbClr val="090C14"/>
                </a:solidFill>
                <a:latin typeface="Calibri"/>
                <a:cs typeface="Calibri"/>
              </a:rPr>
              <a:t>Remembrance</a:t>
            </a:r>
            <a:r>
              <a:rPr sz="1400" spc="-30" dirty="0">
                <a:solidFill>
                  <a:srgbClr val="090C14"/>
                </a:solidFill>
                <a:latin typeface="Calibri"/>
                <a:cs typeface="Calibri"/>
              </a:rPr>
              <a:t> </a:t>
            </a:r>
            <a:r>
              <a:rPr sz="1400" dirty="0">
                <a:solidFill>
                  <a:srgbClr val="090C14"/>
                </a:solidFill>
                <a:latin typeface="Calibri"/>
                <a:cs typeface="Calibri"/>
              </a:rPr>
              <a:t>Sunday</a:t>
            </a:r>
            <a:r>
              <a:rPr sz="1400" spc="-25" dirty="0">
                <a:solidFill>
                  <a:srgbClr val="090C14"/>
                </a:solidFill>
                <a:latin typeface="Calibri"/>
                <a:cs typeface="Calibri"/>
              </a:rPr>
              <a:t> </a:t>
            </a:r>
            <a:r>
              <a:rPr sz="1400" dirty="0">
                <a:solidFill>
                  <a:srgbClr val="090C14"/>
                </a:solidFill>
                <a:latin typeface="Calibri"/>
                <a:cs typeface="Calibri"/>
              </a:rPr>
              <a:t>in</a:t>
            </a:r>
            <a:r>
              <a:rPr sz="1400" spc="-30" dirty="0">
                <a:solidFill>
                  <a:srgbClr val="090C14"/>
                </a:solidFill>
                <a:latin typeface="Calibri"/>
                <a:cs typeface="Calibri"/>
              </a:rPr>
              <a:t> </a:t>
            </a:r>
            <a:r>
              <a:rPr sz="1400" spc="-10" dirty="0">
                <a:solidFill>
                  <a:srgbClr val="090C14"/>
                </a:solidFill>
                <a:latin typeface="Calibri"/>
                <a:cs typeface="Calibri"/>
              </a:rPr>
              <a:t>London.</a:t>
            </a:r>
            <a:endParaRPr sz="1400" dirty="0">
              <a:latin typeface="Calibri"/>
              <a:cs typeface="Calibri"/>
            </a:endParaRPr>
          </a:p>
        </p:txBody>
      </p:sp>
      <p:sp>
        <p:nvSpPr>
          <p:cNvPr id="46" name="object 46"/>
          <p:cNvSpPr txBox="1"/>
          <p:nvPr/>
        </p:nvSpPr>
        <p:spPr>
          <a:xfrm>
            <a:off x="4846824" y="3143130"/>
            <a:ext cx="2803525" cy="443711"/>
          </a:xfrm>
          <a:prstGeom prst="rect">
            <a:avLst/>
          </a:prstGeom>
        </p:spPr>
        <p:txBody>
          <a:bodyPr vert="horz" wrap="square" lIns="0" tIns="12700" rIns="0" bIns="0" rtlCol="0">
            <a:spAutoFit/>
          </a:bodyPr>
          <a:lstStyle/>
          <a:p>
            <a:pPr marL="12700">
              <a:lnSpc>
                <a:spcPct val="100000"/>
              </a:lnSpc>
              <a:spcBef>
                <a:spcPts val="100"/>
              </a:spcBef>
            </a:pPr>
            <a:r>
              <a:rPr lang="en-GB" sz="1400" b="1" spc="-25" dirty="0">
                <a:solidFill>
                  <a:srgbClr val="090C14"/>
                </a:solidFill>
                <a:latin typeface="Calibri"/>
                <a:cs typeface="Calibri"/>
              </a:rPr>
              <a:t>Two-minute </a:t>
            </a:r>
            <a:r>
              <a:rPr sz="1400" b="1" dirty="0">
                <a:solidFill>
                  <a:srgbClr val="090C14"/>
                </a:solidFill>
                <a:latin typeface="Calibri"/>
                <a:cs typeface="Calibri"/>
              </a:rPr>
              <a:t>silence</a:t>
            </a:r>
            <a:r>
              <a:rPr sz="1400" b="1" spc="-15" dirty="0">
                <a:solidFill>
                  <a:srgbClr val="090C14"/>
                </a:solidFill>
                <a:latin typeface="Calibri"/>
                <a:cs typeface="Calibri"/>
              </a:rPr>
              <a:t> </a:t>
            </a:r>
            <a:r>
              <a:rPr lang="en-GB" sz="1400" dirty="0">
                <a:solidFill>
                  <a:srgbClr val="090C14"/>
                </a:solidFill>
                <a:latin typeface="Calibri"/>
                <a:cs typeface="Calibri"/>
              </a:rPr>
              <a:t>–</a:t>
            </a:r>
            <a:r>
              <a:rPr sz="1400" spc="-20" dirty="0">
                <a:solidFill>
                  <a:srgbClr val="090C14"/>
                </a:solidFill>
                <a:latin typeface="Calibri"/>
                <a:cs typeface="Calibri"/>
              </a:rPr>
              <a:t> </a:t>
            </a:r>
            <a:r>
              <a:rPr sz="1400" dirty="0">
                <a:solidFill>
                  <a:srgbClr val="090C14"/>
                </a:solidFill>
                <a:latin typeface="Calibri"/>
                <a:cs typeface="Calibri"/>
              </a:rPr>
              <a:t>time</a:t>
            </a:r>
            <a:r>
              <a:rPr sz="1400" spc="-25" dirty="0">
                <a:solidFill>
                  <a:srgbClr val="090C14"/>
                </a:solidFill>
                <a:latin typeface="Calibri"/>
                <a:cs typeface="Calibri"/>
              </a:rPr>
              <a:t> </a:t>
            </a:r>
            <a:r>
              <a:rPr sz="1400" dirty="0">
                <a:solidFill>
                  <a:srgbClr val="090C14"/>
                </a:solidFill>
                <a:latin typeface="Calibri"/>
                <a:cs typeface="Calibri"/>
              </a:rPr>
              <a:t>to</a:t>
            </a:r>
            <a:r>
              <a:rPr sz="1400" spc="-25" dirty="0">
                <a:solidFill>
                  <a:srgbClr val="090C14"/>
                </a:solidFill>
                <a:latin typeface="Calibri"/>
                <a:cs typeface="Calibri"/>
              </a:rPr>
              <a:t> </a:t>
            </a:r>
            <a:r>
              <a:rPr sz="1400" spc="-10" dirty="0">
                <a:solidFill>
                  <a:srgbClr val="090C14"/>
                </a:solidFill>
                <a:latin typeface="Calibri"/>
                <a:cs typeface="Calibri"/>
              </a:rPr>
              <a:t>remember.</a:t>
            </a:r>
            <a:endParaRPr sz="1400" dirty="0">
              <a:latin typeface="Calibri"/>
              <a:cs typeface="Calibri"/>
            </a:endParaRPr>
          </a:p>
        </p:txBody>
      </p:sp>
      <p:sp>
        <p:nvSpPr>
          <p:cNvPr id="47" name="object 47"/>
          <p:cNvSpPr txBox="1"/>
          <p:nvPr/>
        </p:nvSpPr>
        <p:spPr>
          <a:xfrm>
            <a:off x="8588460" y="4783100"/>
            <a:ext cx="2835910" cy="1874871"/>
          </a:xfrm>
          <a:prstGeom prst="rect">
            <a:avLst/>
          </a:prstGeom>
        </p:spPr>
        <p:txBody>
          <a:bodyPr vert="horz" wrap="square" lIns="0" tIns="27939" rIns="0" bIns="0" rtlCol="0">
            <a:spAutoFit/>
          </a:bodyPr>
          <a:lstStyle/>
          <a:p>
            <a:pPr marL="12700" marR="5080" indent="274320" algn="ctr">
              <a:lnSpc>
                <a:spcPts val="1600"/>
              </a:lnSpc>
              <a:spcBef>
                <a:spcPts val="219"/>
              </a:spcBef>
            </a:pPr>
            <a:r>
              <a:rPr sz="1400" b="1" spc="-10" dirty="0">
                <a:solidFill>
                  <a:srgbClr val="090C14"/>
                </a:solidFill>
                <a:latin typeface="Calibri"/>
                <a:cs typeface="Calibri"/>
              </a:rPr>
              <a:t>Tomb</a:t>
            </a:r>
            <a:r>
              <a:rPr sz="1400" b="1" spc="-55" dirty="0">
                <a:solidFill>
                  <a:srgbClr val="090C14"/>
                </a:solidFill>
                <a:latin typeface="Calibri"/>
                <a:cs typeface="Calibri"/>
              </a:rPr>
              <a:t> </a:t>
            </a:r>
            <a:r>
              <a:rPr sz="1400" b="1" dirty="0">
                <a:solidFill>
                  <a:srgbClr val="090C14"/>
                </a:solidFill>
                <a:latin typeface="Calibri"/>
                <a:cs typeface="Calibri"/>
              </a:rPr>
              <a:t>of</a:t>
            </a:r>
            <a:r>
              <a:rPr sz="1400" b="1" spc="-60" dirty="0">
                <a:solidFill>
                  <a:srgbClr val="090C14"/>
                </a:solidFill>
                <a:latin typeface="Calibri"/>
                <a:cs typeface="Calibri"/>
              </a:rPr>
              <a:t> </a:t>
            </a:r>
            <a:r>
              <a:rPr sz="1400" b="1" spc="-10" dirty="0">
                <a:solidFill>
                  <a:srgbClr val="090C14"/>
                </a:solidFill>
                <a:latin typeface="Calibri"/>
                <a:cs typeface="Calibri"/>
              </a:rPr>
              <a:t>the</a:t>
            </a:r>
            <a:r>
              <a:rPr sz="1400" b="1" spc="-50" dirty="0">
                <a:solidFill>
                  <a:srgbClr val="090C14"/>
                </a:solidFill>
                <a:latin typeface="Calibri"/>
                <a:cs typeface="Calibri"/>
              </a:rPr>
              <a:t> </a:t>
            </a:r>
            <a:r>
              <a:rPr sz="1400" b="1" spc="-20" dirty="0">
                <a:solidFill>
                  <a:srgbClr val="090C14"/>
                </a:solidFill>
                <a:latin typeface="Calibri"/>
                <a:cs typeface="Calibri"/>
              </a:rPr>
              <a:t>Unknown</a:t>
            </a:r>
            <a:r>
              <a:rPr sz="1400" b="1" spc="-55" dirty="0">
                <a:solidFill>
                  <a:srgbClr val="090C14"/>
                </a:solidFill>
                <a:latin typeface="Calibri"/>
                <a:cs typeface="Calibri"/>
              </a:rPr>
              <a:t> </a:t>
            </a:r>
            <a:r>
              <a:rPr sz="1400" b="1" spc="-10" dirty="0">
                <a:solidFill>
                  <a:srgbClr val="090C14"/>
                </a:solidFill>
                <a:latin typeface="Calibri"/>
                <a:cs typeface="Calibri"/>
              </a:rPr>
              <a:t>Warrior</a:t>
            </a:r>
            <a:r>
              <a:rPr sz="1400" spc="-10" dirty="0">
                <a:solidFill>
                  <a:srgbClr val="090C14"/>
                </a:solidFill>
                <a:latin typeface="Calibri"/>
                <a:cs typeface="Calibri"/>
              </a:rPr>
              <a:t>, </a:t>
            </a:r>
            <a:r>
              <a:rPr sz="1400" spc="-20" dirty="0">
                <a:solidFill>
                  <a:srgbClr val="090C14"/>
                </a:solidFill>
                <a:latin typeface="Calibri"/>
                <a:cs typeface="Calibri"/>
              </a:rPr>
              <a:t>whose</a:t>
            </a:r>
            <a:r>
              <a:rPr sz="1400" spc="-50" dirty="0">
                <a:solidFill>
                  <a:srgbClr val="090C14"/>
                </a:solidFill>
                <a:latin typeface="Calibri"/>
                <a:cs typeface="Calibri"/>
              </a:rPr>
              <a:t> </a:t>
            </a:r>
            <a:r>
              <a:rPr sz="1400" spc="-10" dirty="0">
                <a:solidFill>
                  <a:srgbClr val="090C14"/>
                </a:solidFill>
                <a:latin typeface="Calibri"/>
                <a:cs typeface="Calibri"/>
              </a:rPr>
              <a:t>body</a:t>
            </a:r>
            <a:r>
              <a:rPr sz="1400" spc="-50" dirty="0">
                <a:solidFill>
                  <a:srgbClr val="090C14"/>
                </a:solidFill>
                <a:latin typeface="Calibri"/>
                <a:cs typeface="Calibri"/>
              </a:rPr>
              <a:t> </a:t>
            </a:r>
            <a:r>
              <a:rPr sz="1400" spc="-10" dirty="0">
                <a:solidFill>
                  <a:srgbClr val="090C14"/>
                </a:solidFill>
                <a:latin typeface="Calibri"/>
                <a:cs typeface="Calibri"/>
              </a:rPr>
              <a:t>was</a:t>
            </a:r>
            <a:r>
              <a:rPr sz="1400" spc="-45" dirty="0">
                <a:solidFill>
                  <a:srgbClr val="090C14"/>
                </a:solidFill>
                <a:latin typeface="Calibri"/>
                <a:cs typeface="Calibri"/>
              </a:rPr>
              <a:t> </a:t>
            </a:r>
            <a:r>
              <a:rPr sz="1400" spc="-20" dirty="0">
                <a:solidFill>
                  <a:srgbClr val="090C14"/>
                </a:solidFill>
                <a:latin typeface="Calibri"/>
                <a:cs typeface="Calibri"/>
              </a:rPr>
              <a:t>recovered</a:t>
            </a:r>
            <a:r>
              <a:rPr sz="1400" spc="-55" dirty="0">
                <a:solidFill>
                  <a:srgbClr val="090C14"/>
                </a:solidFill>
                <a:latin typeface="Calibri"/>
                <a:cs typeface="Calibri"/>
              </a:rPr>
              <a:t> </a:t>
            </a:r>
            <a:r>
              <a:rPr sz="1400" spc="-10" dirty="0">
                <a:solidFill>
                  <a:srgbClr val="090C14"/>
                </a:solidFill>
                <a:latin typeface="Calibri"/>
                <a:cs typeface="Calibri"/>
              </a:rPr>
              <a:t>from</a:t>
            </a:r>
            <a:r>
              <a:rPr sz="1400" spc="-45" dirty="0">
                <a:solidFill>
                  <a:srgbClr val="090C14"/>
                </a:solidFill>
                <a:latin typeface="Calibri"/>
                <a:cs typeface="Calibri"/>
              </a:rPr>
              <a:t> </a:t>
            </a:r>
            <a:r>
              <a:rPr sz="1400" spc="-10" dirty="0">
                <a:solidFill>
                  <a:srgbClr val="090C14"/>
                </a:solidFill>
                <a:latin typeface="Calibri"/>
                <a:cs typeface="Calibri"/>
              </a:rPr>
              <a:t>France</a:t>
            </a:r>
            <a:endParaRPr sz="1400" dirty="0">
              <a:latin typeface="Calibri"/>
              <a:cs typeface="Calibri"/>
            </a:endParaRPr>
          </a:p>
          <a:p>
            <a:pPr marL="99695" marR="92710" indent="46355" algn="ctr">
              <a:lnSpc>
                <a:spcPts val="1600"/>
              </a:lnSpc>
            </a:pPr>
            <a:r>
              <a:rPr sz="1400" spc="-10" dirty="0">
                <a:solidFill>
                  <a:srgbClr val="090C14"/>
                </a:solidFill>
                <a:latin typeface="Calibri"/>
                <a:cs typeface="Calibri"/>
              </a:rPr>
              <a:t>and</a:t>
            </a:r>
            <a:r>
              <a:rPr sz="1400" spc="-30" dirty="0">
                <a:solidFill>
                  <a:srgbClr val="090C14"/>
                </a:solidFill>
                <a:latin typeface="Calibri"/>
                <a:cs typeface="Calibri"/>
              </a:rPr>
              <a:t> </a:t>
            </a:r>
            <a:r>
              <a:rPr sz="1400" spc="-20" dirty="0">
                <a:solidFill>
                  <a:srgbClr val="090C14"/>
                </a:solidFill>
                <a:latin typeface="Calibri"/>
                <a:cs typeface="Calibri"/>
              </a:rPr>
              <a:t>buried</a:t>
            </a:r>
            <a:r>
              <a:rPr sz="1400" spc="-30" dirty="0">
                <a:solidFill>
                  <a:srgbClr val="090C14"/>
                </a:solidFill>
                <a:latin typeface="Calibri"/>
                <a:cs typeface="Calibri"/>
              </a:rPr>
              <a:t> </a:t>
            </a:r>
            <a:r>
              <a:rPr sz="1400" dirty="0">
                <a:solidFill>
                  <a:srgbClr val="090C14"/>
                </a:solidFill>
                <a:latin typeface="Calibri"/>
                <a:cs typeface="Calibri"/>
              </a:rPr>
              <a:t>at</a:t>
            </a:r>
            <a:r>
              <a:rPr sz="1400" spc="-30" dirty="0">
                <a:solidFill>
                  <a:srgbClr val="090C14"/>
                </a:solidFill>
                <a:latin typeface="Calibri"/>
                <a:cs typeface="Calibri"/>
              </a:rPr>
              <a:t> </a:t>
            </a:r>
            <a:r>
              <a:rPr sz="1400" spc="-25" dirty="0">
                <a:solidFill>
                  <a:srgbClr val="090C14"/>
                </a:solidFill>
                <a:latin typeface="Calibri"/>
                <a:cs typeface="Calibri"/>
              </a:rPr>
              <a:t>Westminster </a:t>
            </a:r>
            <a:r>
              <a:rPr sz="1400" spc="-20" dirty="0">
                <a:solidFill>
                  <a:srgbClr val="090C14"/>
                </a:solidFill>
                <a:latin typeface="Calibri"/>
                <a:cs typeface="Calibri"/>
              </a:rPr>
              <a:t>Abbey</a:t>
            </a:r>
            <a:r>
              <a:rPr sz="1400" spc="-25" dirty="0">
                <a:solidFill>
                  <a:srgbClr val="090C14"/>
                </a:solidFill>
                <a:latin typeface="Calibri"/>
                <a:cs typeface="Calibri"/>
              </a:rPr>
              <a:t> in </a:t>
            </a:r>
            <a:r>
              <a:rPr sz="1400" spc="-20" dirty="0">
                <a:solidFill>
                  <a:srgbClr val="090C14"/>
                </a:solidFill>
                <a:latin typeface="Calibri"/>
                <a:cs typeface="Calibri"/>
              </a:rPr>
              <a:t>1920.</a:t>
            </a:r>
            <a:r>
              <a:rPr sz="1400" spc="-55" dirty="0">
                <a:solidFill>
                  <a:srgbClr val="090C14"/>
                </a:solidFill>
                <a:latin typeface="Calibri"/>
                <a:cs typeface="Calibri"/>
              </a:rPr>
              <a:t> </a:t>
            </a:r>
            <a:r>
              <a:rPr sz="1400" dirty="0">
                <a:solidFill>
                  <a:srgbClr val="090C14"/>
                </a:solidFill>
                <a:latin typeface="Calibri"/>
                <a:cs typeface="Calibri"/>
              </a:rPr>
              <a:t>It</a:t>
            </a:r>
            <a:r>
              <a:rPr sz="1400" spc="-50" dirty="0">
                <a:solidFill>
                  <a:srgbClr val="090C14"/>
                </a:solidFill>
                <a:latin typeface="Calibri"/>
                <a:cs typeface="Calibri"/>
              </a:rPr>
              <a:t> </a:t>
            </a:r>
            <a:r>
              <a:rPr sz="1400" dirty="0">
                <a:solidFill>
                  <a:srgbClr val="090C14"/>
                </a:solidFill>
                <a:latin typeface="Calibri"/>
                <a:cs typeface="Calibri"/>
              </a:rPr>
              <a:t>is</a:t>
            </a:r>
            <a:r>
              <a:rPr sz="1400" spc="-50" dirty="0">
                <a:solidFill>
                  <a:srgbClr val="090C14"/>
                </a:solidFill>
                <a:latin typeface="Calibri"/>
                <a:cs typeface="Calibri"/>
              </a:rPr>
              <a:t> </a:t>
            </a:r>
            <a:r>
              <a:rPr sz="1400" spc="-10" dirty="0">
                <a:solidFill>
                  <a:srgbClr val="090C14"/>
                </a:solidFill>
                <a:latin typeface="Calibri"/>
                <a:cs typeface="Calibri"/>
              </a:rPr>
              <a:t>used</a:t>
            </a:r>
            <a:r>
              <a:rPr sz="1400" spc="-55" dirty="0">
                <a:solidFill>
                  <a:srgbClr val="090C14"/>
                </a:solidFill>
                <a:latin typeface="Calibri"/>
                <a:cs typeface="Calibri"/>
              </a:rPr>
              <a:t> </a:t>
            </a:r>
            <a:r>
              <a:rPr sz="1400" dirty="0">
                <a:solidFill>
                  <a:srgbClr val="090C14"/>
                </a:solidFill>
                <a:latin typeface="Calibri"/>
                <a:cs typeface="Calibri"/>
              </a:rPr>
              <a:t>as</a:t>
            </a:r>
            <a:r>
              <a:rPr sz="1400" spc="-50" dirty="0">
                <a:solidFill>
                  <a:srgbClr val="090C14"/>
                </a:solidFill>
                <a:latin typeface="Calibri"/>
                <a:cs typeface="Calibri"/>
              </a:rPr>
              <a:t> </a:t>
            </a:r>
            <a:r>
              <a:rPr sz="1400" dirty="0">
                <a:solidFill>
                  <a:srgbClr val="090C14"/>
                </a:solidFill>
                <a:latin typeface="Calibri"/>
                <a:cs typeface="Calibri"/>
              </a:rPr>
              <a:t>a</a:t>
            </a:r>
            <a:r>
              <a:rPr sz="1400" spc="-50" dirty="0">
                <a:solidFill>
                  <a:srgbClr val="090C14"/>
                </a:solidFill>
                <a:latin typeface="Calibri"/>
                <a:cs typeface="Calibri"/>
              </a:rPr>
              <a:t> </a:t>
            </a:r>
            <a:r>
              <a:rPr sz="1400" spc="-10" dirty="0">
                <a:solidFill>
                  <a:srgbClr val="090C14"/>
                </a:solidFill>
                <a:latin typeface="Calibri"/>
                <a:cs typeface="Calibri"/>
              </a:rPr>
              <a:t>way</a:t>
            </a:r>
            <a:r>
              <a:rPr sz="1400" spc="-50" dirty="0">
                <a:solidFill>
                  <a:srgbClr val="090C14"/>
                </a:solidFill>
                <a:latin typeface="Calibri"/>
                <a:cs typeface="Calibri"/>
              </a:rPr>
              <a:t> </a:t>
            </a:r>
            <a:r>
              <a:rPr sz="1400" dirty="0">
                <a:solidFill>
                  <a:srgbClr val="090C14"/>
                </a:solidFill>
                <a:latin typeface="Calibri"/>
                <a:cs typeface="Calibri"/>
              </a:rPr>
              <a:t>of</a:t>
            </a:r>
            <a:r>
              <a:rPr sz="1400" spc="-55" dirty="0">
                <a:solidFill>
                  <a:srgbClr val="090C14"/>
                </a:solidFill>
                <a:latin typeface="Calibri"/>
                <a:cs typeface="Calibri"/>
              </a:rPr>
              <a:t> </a:t>
            </a:r>
            <a:r>
              <a:rPr sz="1400" spc="-10" dirty="0">
                <a:solidFill>
                  <a:srgbClr val="090C14"/>
                </a:solidFill>
                <a:latin typeface="Calibri"/>
                <a:cs typeface="Calibri"/>
              </a:rPr>
              <a:t>honouring </a:t>
            </a:r>
            <a:r>
              <a:rPr sz="1400" spc="-20" dirty="0">
                <a:solidFill>
                  <a:srgbClr val="090C14"/>
                </a:solidFill>
                <a:latin typeface="Calibri"/>
                <a:cs typeface="Calibri"/>
              </a:rPr>
              <a:t>those</a:t>
            </a:r>
            <a:r>
              <a:rPr sz="1400" spc="-40" dirty="0">
                <a:solidFill>
                  <a:srgbClr val="090C14"/>
                </a:solidFill>
                <a:latin typeface="Calibri"/>
                <a:cs typeface="Calibri"/>
              </a:rPr>
              <a:t> </a:t>
            </a:r>
            <a:r>
              <a:rPr sz="1400" spc="-10" dirty="0">
                <a:solidFill>
                  <a:srgbClr val="090C14"/>
                </a:solidFill>
                <a:latin typeface="Calibri"/>
                <a:cs typeface="Calibri"/>
              </a:rPr>
              <a:t>who</a:t>
            </a:r>
            <a:r>
              <a:rPr sz="1400" spc="-40" dirty="0">
                <a:solidFill>
                  <a:srgbClr val="090C14"/>
                </a:solidFill>
                <a:latin typeface="Calibri"/>
                <a:cs typeface="Calibri"/>
              </a:rPr>
              <a:t> </a:t>
            </a:r>
            <a:r>
              <a:rPr sz="1400" spc="-10" dirty="0">
                <a:solidFill>
                  <a:srgbClr val="090C14"/>
                </a:solidFill>
                <a:latin typeface="Calibri"/>
                <a:cs typeface="Calibri"/>
              </a:rPr>
              <a:t>fell</a:t>
            </a:r>
            <a:r>
              <a:rPr sz="1400" spc="-40" dirty="0">
                <a:solidFill>
                  <a:srgbClr val="090C14"/>
                </a:solidFill>
                <a:latin typeface="Calibri"/>
                <a:cs typeface="Calibri"/>
              </a:rPr>
              <a:t> </a:t>
            </a:r>
            <a:r>
              <a:rPr sz="1400" spc="-20" dirty="0">
                <a:solidFill>
                  <a:srgbClr val="090C14"/>
                </a:solidFill>
                <a:latin typeface="Calibri"/>
                <a:cs typeface="Calibri"/>
              </a:rPr>
              <a:t>during</a:t>
            </a:r>
            <a:r>
              <a:rPr sz="1400" spc="-40" dirty="0">
                <a:solidFill>
                  <a:srgbClr val="090C14"/>
                </a:solidFill>
                <a:latin typeface="Calibri"/>
                <a:cs typeface="Calibri"/>
              </a:rPr>
              <a:t> </a:t>
            </a:r>
            <a:r>
              <a:rPr lang="en-GB" sz="1400" spc="-20" dirty="0">
                <a:solidFill>
                  <a:srgbClr val="090C14"/>
                </a:solidFill>
                <a:latin typeface="Calibri"/>
                <a:cs typeface="Calibri"/>
              </a:rPr>
              <a:t>WW</a:t>
            </a:r>
            <a:r>
              <a:rPr sz="1400" spc="-25" dirty="0">
                <a:solidFill>
                  <a:srgbClr val="090C14"/>
                </a:solidFill>
                <a:latin typeface="Calibri"/>
                <a:cs typeface="Calibri"/>
              </a:rPr>
              <a:t>1.</a:t>
            </a:r>
            <a:endParaRPr lang="en-GB" sz="1400" spc="-25" dirty="0">
              <a:solidFill>
                <a:srgbClr val="090C14"/>
              </a:solidFill>
              <a:latin typeface="Calibri"/>
              <a:cs typeface="Calibri"/>
            </a:endParaRPr>
          </a:p>
          <a:p>
            <a:pPr marL="99695" marR="92710" indent="46355" algn="ctr">
              <a:lnSpc>
                <a:spcPts val="1600"/>
              </a:lnSpc>
            </a:pPr>
            <a:endParaRPr lang="en-GB" sz="1400" spc="-25" dirty="0">
              <a:solidFill>
                <a:srgbClr val="090C14"/>
              </a:solidFill>
              <a:latin typeface="Calibri"/>
              <a:cs typeface="Calibri"/>
            </a:endParaRPr>
          </a:p>
          <a:p>
            <a:pPr marL="99695" marR="92710" indent="46355" algn="ctr">
              <a:lnSpc>
                <a:spcPts val="1600"/>
              </a:lnSpc>
            </a:pPr>
            <a:r>
              <a:rPr lang="en-GB" sz="1100" b="0" i="0" u="sng" dirty="0">
                <a:solidFill>
                  <a:srgbClr val="484D52"/>
                </a:solidFill>
                <a:effectLst/>
                <a:latin typeface="+mn-lt"/>
                <a:hlinkClick r:id="rId17"/>
              </a:rPr>
              <a:t>Tomb of the Unknown Warrior </a:t>
            </a:r>
            <a:r>
              <a:rPr lang="en-GB" sz="1100" b="0" i="0" dirty="0">
                <a:solidFill>
                  <a:srgbClr val="484D52"/>
                </a:solidFill>
                <a:effectLst/>
                <a:latin typeface="+mn-lt"/>
              </a:rPr>
              <a:t>by </a:t>
            </a:r>
            <a:r>
              <a:rPr lang="en-GB" sz="1100" b="0" i="0" dirty="0">
                <a:solidFill>
                  <a:srgbClr val="484D52"/>
                </a:solidFill>
                <a:effectLst/>
                <a:latin typeface="+mn-lt"/>
                <a:hlinkClick r:id="rId18"/>
              </a:rPr>
              <a:t>Mike</a:t>
            </a:r>
            <a:r>
              <a:rPr lang="en-GB" sz="1100" b="0" i="0" dirty="0">
                <a:solidFill>
                  <a:srgbClr val="484D52"/>
                </a:solidFill>
                <a:effectLst/>
                <a:latin typeface="+mn-lt"/>
              </a:rPr>
              <a:t>, licenced by </a:t>
            </a:r>
            <a:r>
              <a:rPr lang="en-GB" sz="1100" b="0" i="0" dirty="0">
                <a:solidFill>
                  <a:srgbClr val="484D52"/>
                </a:solidFill>
                <a:effectLst/>
                <a:latin typeface="+mn-lt"/>
                <a:hlinkClick r:id="rId19">
                  <a:extLst>
                    <a:ext uri="{A12FA001-AC4F-418D-AE19-62706E023703}">
                      <ahyp:hlinkClr xmlns:ahyp="http://schemas.microsoft.com/office/drawing/2018/hyperlinkcolor" val="tx"/>
                    </a:ext>
                  </a:extLst>
                </a:hlinkClick>
              </a:rPr>
              <a:t>CC BY-SA 2.0</a:t>
            </a:r>
            <a:endParaRPr lang="en-GB" sz="1100" b="0" i="0" dirty="0">
              <a:solidFill>
                <a:srgbClr val="484D52"/>
              </a:solidFill>
              <a:effectLst/>
              <a:latin typeface="+mn-lt"/>
            </a:endParaRPr>
          </a:p>
          <a:p>
            <a:pPr marL="99695" marR="92710" indent="46355" algn="ctr">
              <a:lnSpc>
                <a:spcPts val="1600"/>
              </a:lnSpc>
            </a:pPr>
            <a:endParaRPr sz="1400" dirty="0">
              <a:latin typeface="Calibri"/>
              <a:cs typeface="Calibri"/>
            </a:endParaRPr>
          </a:p>
        </p:txBody>
      </p:sp>
      <p:sp>
        <p:nvSpPr>
          <p:cNvPr id="48" name="object 48"/>
          <p:cNvSpPr txBox="1"/>
          <p:nvPr/>
        </p:nvSpPr>
        <p:spPr>
          <a:xfrm>
            <a:off x="12176503" y="2228850"/>
            <a:ext cx="3119755" cy="1051560"/>
          </a:xfrm>
          <a:prstGeom prst="rect">
            <a:avLst/>
          </a:prstGeom>
        </p:spPr>
        <p:txBody>
          <a:bodyPr vert="horz" wrap="square" lIns="0" tIns="27940" rIns="0" bIns="0" rtlCol="0">
            <a:spAutoFit/>
          </a:bodyPr>
          <a:lstStyle/>
          <a:p>
            <a:pPr marL="12700" marR="5080" indent="1905" algn="ctr">
              <a:lnSpc>
                <a:spcPts val="1600"/>
              </a:lnSpc>
              <a:spcBef>
                <a:spcPts val="220"/>
              </a:spcBef>
            </a:pPr>
            <a:r>
              <a:rPr sz="1400" b="1" dirty="0">
                <a:solidFill>
                  <a:srgbClr val="090C14"/>
                </a:solidFill>
                <a:latin typeface="Calibri"/>
                <a:cs typeface="Calibri"/>
              </a:rPr>
              <a:t>Festival</a:t>
            </a:r>
            <a:r>
              <a:rPr sz="1400" b="1" spc="-20" dirty="0">
                <a:solidFill>
                  <a:srgbClr val="090C14"/>
                </a:solidFill>
                <a:latin typeface="Calibri"/>
                <a:cs typeface="Calibri"/>
              </a:rPr>
              <a:t> </a:t>
            </a:r>
            <a:r>
              <a:rPr sz="1400" b="1" dirty="0">
                <a:solidFill>
                  <a:srgbClr val="090C14"/>
                </a:solidFill>
                <a:latin typeface="Calibri"/>
                <a:cs typeface="Calibri"/>
              </a:rPr>
              <a:t>of</a:t>
            </a:r>
            <a:r>
              <a:rPr sz="1400" b="1" spc="-15" dirty="0">
                <a:solidFill>
                  <a:srgbClr val="090C14"/>
                </a:solidFill>
                <a:latin typeface="Calibri"/>
                <a:cs typeface="Calibri"/>
              </a:rPr>
              <a:t> </a:t>
            </a:r>
            <a:r>
              <a:rPr sz="1400" b="1" spc="-10" dirty="0">
                <a:solidFill>
                  <a:srgbClr val="090C14"/>
                </a:solidFill>
                <a:latin typeface="Calibri"/>
                <a:cs typeface="Calibri"/>
              </a:rPr>
              <a:t>Remembrance</a:t>
            </a:r>
            <a:r>
              <a:rPr sz="1400" b="1" spc="-20" dirty="0">
                <a:solidFill>
                  <a:srgbClr val="090C14"/>
                </a:solidFill>
                <a:latin typeface="Calibri"/>
                <a:cs typeface="Calibri"/>
              </a:rPr>
              <a:t> </a:t>
            </a:r>
            <a:r>
              <a:rPr sz="1400" dirty="0">
                <a:solidFill>
                  <a:srgbClr val="090C14"/>
                </a:solidFill>
                <a:latin typeface="Calibri"/>
                <a:cs typeface="Calibri"/>
              </a:rPr>
              <a:t>at</a:t>
            </a:r>
            <a:r>
              <a:rPr sz="1400" spc="-15"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spc="-10" dirty="0">
                <a:solidFill>
                  <a:srgbClr val="090C14"/>
                </a:solidFill>
                <a:latin typeface="Calibri"/>
                <a:cs typeface="Calibri"/>
              </a:rPr>
              <a:t>Royal </a:t>
            </a:r>
            <a:r>
              <a:rPr sz="1400" dirty="0">
                <a:solidFill>
                  <a:srgbClr val="090C14"/>
                </a:solidFill>
                <a:latin typeface="Calibri"/>
                <a:cs typeface="Calibri"/>
              </a:rPr>
              <a:t>Albert</a:t>
            </a:r>
            <a:r>
              <a:rPr sz="1400" spc="-35" dirty="0">
                <a:solidFill>
                  <a:srgbClr val="090C14"/>
                </a:solidFill>
                <a:latin typeface="Calibri"/>
                <a:cs typeface="Calibri"/>
              </a:rPr>
              <a:t> </a:t>
            </a:r>
            <a:r>
              <a:rPr sz="1400" dirty="0">
                <a:solidFill>
                  <a:srgbClr val="090C14"/>
                </a:solidFill>
                <a:latin typeface="Calibri"/>
                <a:cs typeface="Calibri"/>
              </a:rPr>
              <a:t>Hall</a:t>
            </a:r>
            <a:r>
              <a:rPr sz="1400" spc="-35" dirty="0">
                <a:solidFill>
                  <a:srgbClr val="090C14"/>
                </a:solidFill>
                <a:latin typeface="Calibri"/>
                <a:cs typeface="Calibri"/>
              </a:rPr>
              <a:t> </a:t>
            </a:r>
            <a:r>
              <a:rPr sz="1400" dirty="0">
                <a:solidFill>
                  <a:srgbClr val="090C14"/>
                </a:solidFill>
                <a:latin typeface="Calibri"/>
                <a:cs typeface="Calibri"/>
              </a:rPr>
              <a:t>is</a:t>
            </a:r>
            <a:r>
              <a:rPr sz="1400" spc="-35" dirty="0">
                <a:solidFill>
                  <a:srgbClr val="090C14"/>
                </a:solidFill>
                <a:latin typeface="Calibri"/>
                <a:cs typeface="Calibri"/>
              </a:rPr>
              <a:t> </a:t>
            </a:r>
            <a:r>
              <a:rPr sz="1400" dirty="0">
                <a:solidFill>
                  <a:srgbClr val="090C14"/>
                </a:solidFill>
                <a:latin typeface="Calibri"/>
                <a:cs typeface="Calibri"/>
              </a:rPr>
              <a:t>an</a:t>
            </a:r>
            <a:r>
              <a:rPr sz="1400" spc="-30" dirty="0">
                <a:solidFill>
                  <a:srgbClr val="090C14"/>
                </a:solidFill>
                <a:latin typeface="Calibri"/>
                <a:cs typeface="Calibri"/>
              </a:rPr>
              <a:t> </a:t>
            </a:r>
            <a:r>
              <a:rPr sz="1400" dirty="0">
                <a:solidFill>
                  <a:srgbClr val="090C14"/>
                </a:solidFill>
                <a:latin typeface="Calibri"/>
                <a:cs typeface="Calibri"/>
              </a:rPr>
              <a:t>event</a:t>
            </a:r>
            <a:r>
              <a:rPr sz="1400" spc="-35" dirty="0">
                <a:solidFill>
                  <a:srgbClr val="090C14"/>
                </a:solidFill>
                <a:latin typeface="Calibri"/>
                <a:cs typeface="Calibri"/>
              </a:rPr>
              <a:t> </a:t>
            </a:r>
            <a:r>
              <a:rPr sz="1400" dirty="0">
                <a:solidFill>
                  <a:srgbClr val="090C14"/>
                </a:solidFill>
                <a:latin typeface="Calibri"/>
                <a:cs typeface="Calibri"/>
              </a:rPr>
              <a:t>that</a:t>
            </a:r>
            <a:r>
              <a:rPr sz="1400" spc="-35" dirty="0">
                <a:solidFill>
                  <a:srgbClr val="090C14"/>
                </a:solidFill>
                <a:latin typeface="Calibri"/>
                <a:cs typeface="Calibri"/>
              </a:rPr>
              <a:t> </a:t>
            </a:r>
            <a:r>
              <a:rPr sz="1400" spc="-10" dirty="0">
                <a:solidFill>
                  <a:srgbClr val="090C14"/>
                </a:solidFill>
                <a:latin typeface="Calibri"/>
                <a:cs typeface="Calibri"/>
              </a:rPr>
              <a:t>remembers </a:t>
            </a:r>
            <a:r>
              <a:rPr sz="1400" dirty="0">
                <a:solidFill>
                  <a:srgbClr val="090C14"/>
                </a:solidFill>
                <a:latin typeface="Calibri"/>
                <a:cs typeface="Calibri"/>
              </a:rPr>
              <a:t>service</a:t>
            </a:r>
            <a:r>
              <a:rPr sz="1400" spc="-50" dirty="0">
                <a:solidFill>
                  <a:srgbClr val="090C14"/>
                </a:solidFill>
                <a:latin typeface="Calibri"/>
                <a:cs typeface="Calibri"/>
              </a:rPr>
              <a:t> </a:t>
            </a:r>
            <a:r>
              <a:rPr sz="1400" dirty="0">
                <a:solidFill>
                  <a:srgbClr val="090C14"/>
                </a:solidFill>
                <a:latin typeface="Calibri"/>
                <a:cs typeface="Calibri"/>
              </a:rPr>
              <a:t>people</a:t>
            </a:r>
            <a:r>
              <a:rPr sz="1400" spc="-45" dirty="0">
                <a:solidFill>
                  <a:srgbClr val="090C14"/>
                </a:solidFill>
                <a:latin typeface="Calibri"/>
                <a:cs typeface="Calibri"/>
              </a:rPr>
              <a:t> </a:t>
            </a:r>
            <a:r>
              <a:rPr sz="1400" dirty="0">
                <a:solidFill>
                  <a:srgbClr val="090C14"/>
                </a:solidFill>
                <a:latin typeface="Calibri"/>
                <a:cs typeface="Calibri"/>
              </a:rPr>
              <a:t>in</a:t>
            </a:r>
            <a:r>
              <a:rPr sz="1400" spc="-50" dirty="0">
                <a:solidFill>
                  <a:srgbClr val="090C14"/>
                </a:solidFill>
                <a:latin typeface="Calibri"/>
                <a:cs typeface="Calibri"/>
              </a:rPr>
              <a:t> </a:t>
            </a:r>
            <a:r>
              <a:rPr sz="1400" dirty="0">
                <a:solidFill>
                  <a:srgbClr val="090C14"/>
                </a:solidFill>
                <a:latin typeface="Calibri"/>
                <a:cs typeface="Calibri"/>
              </a:rPr>
              <a:t>Britain</a:t>
            </a:r>
            <a:r>
              <a:rPr sz="1400" spc="-45" dirty="0">
                <a:solidFill>
                  <a:srgbClr val="090C14"/>
                </a:solidFill>
                <a:latin typeface="Calibri"/>
                <a:cs typeface="Calibri"/>
              </a:rPr>
              <a:t> </a:t>
            </a:r>
            <a:r>
              <a:rPr sz="1400" dirty="0">
                <a:solidFill>
                  <a:srgbClr val="090C14"/>
                </a:solidFill>
                <a:latin typeface="Calibri"/>
                <a:cs typeface="Calibri"/>
              </a:rPr>
              <a:t>and</a:t>
            </a:r>
            <a:r>
              <a:rPr sz="1400" spc="-45" dirty="0">
                <a:solidFill>
                  <a:srgbClr val="090C14"/>
                </a:solidFill>
                <a:latin typeface="Calibri"/>
                <a:cs typeface="Calibri"/>
              </a:rPr>
              <a:t> </a:t>
            </a:r>
            <a:r>
              <a:rPr sz="1400" spc="-25" dirty="0">
                <a:solidFill>
                  <a:srgbClr val="090C14"/>
                </a:solidFill>
                <a:latin typeface="Calibri"/>
                <a:cs typeface="Calibri"/>
              </a:rPr>
              <a:t>the </a:t>
            </a:r>
            <a:r>
              <a:rPr sz="1400" spc="-10" dirty="0">
                <a:solidFill>
                  <a:srgbClr val="090C14"/>
                </a:solidFill>
                <a:latin typeface="Calibri"/>
                <a:cs typeface="Calibri"/>
              </a:rPr>
              <a:t>Commonwealth</a:t>
            </a:r>
            <a:r>
              <a:rPr sz="1400" spc="-25" dirty="0">
                <a:solidFill>
                  <a:srgbClr val="090C14"/>
                </a:solidFill>
                <a:latin typeface="Calibri"/>
                <a:cs typeface="Calibri"/>
              </a:rPr>
              <a:t> </a:t>
            </a:r>
            <a:r>
              <a:rPr sz="1400" dirty="0">
                <a:solidFill>
                  <a:srgbClr val="090C14"/>
                </a:solidFill>
                <a:latin typeface="Calibri"/>
                <a:cs typeface="Calibri"/>
              </a:rPr>
              <a:t>who</a:t>
            </a:r>
            <a:r>
              <a:rPr sz="1400" spc="-20" dirty="0">
                <a:solidFill>
                  <a:srgbClr val="090C14"/>
                </a:solidFill>
                <a:latin typeface="Calibri"/>
                <a:cs typeface="Calibri"/>
              </a:rPr>
              <a:t> </a:t>
            </a:r>
            <a:r>
              <a:rPr sz="1400" spc="-10" dirty="0">
                <a:solidFill>
                  <a:srgbClr val="090C14"/>
                </a:solidFill>
                <a:latin typeface="Calibri"/>
                <a:cs typeface="Calibri"/>
              </a:rPr>
              <a:t>sacrificed</a:t>
            </a:r>
            <a:r>
              <a:rPr sz="1400" spc="-20" dirty="0">
                <a:solidFill>
                  <a:srgbClr val="090C14"/>
                </a:solidFill>
                <a:latin typeface="Calibri"/>
                <a:cs typeface="Calibri"/>
              </a:rPr>
              <a:t> </a:t>
            </a:r>
            <a:r>
              <a:rPr sz="1400" dirty="0">
                <a:solidFill>
                  <a:srgbClr val="090C14"/>
                </a:solidFill>
                <a:latin typeface="Calibri"/>
                <a:cs typeface="Calibri"/>
              </a:rPr>
              <a:t>their</a:t>
            </a:r>
            <a:r>
              <a:rPr sz="1400" spc="-20" dirty="0">
                <a:solidFill>
                  <a:srgbClr val="090C14"/>
                </a:solidFill>
                <a:latin typeface="Calibri"/>
                <a:cs typeface="Calibri"/>
              </a:rPr>
              <a:t> </a:t>
            </a:r>
            <a:r>
              <a:rPr sz="1400" spc="-10" dirty="0">
                <a:solidFill>
                  <a:srgbClr val="090C14"/>
                </a:solidFill>
                <a:latin typeface="Calibri"/>
                <a:cs typeface="Calibri"/>
              </a:rPr>
              <a:t>lives </a:t>
            </a:r>
            <a:r>
              <a:rPr sz="1400" dirty="0">
                <a:solidFill>
                  <a:srgbClr val="090C14"/>
                </a:solidFill>
                <a:latin typeface="Calibri"/>
                <a:cs typeface="Calibri"/>
              </a:rPr>
              <a:t>during</a:t>
            </a:r>
            <a:r>
              <a:rPr sz="1400" spc="-40" dirty="0">
                <a:solidFill>
                  <a:srgbClr val="090C14"/>
                </a:solidFill>
                <a:latin typeface="Calibri"/>
                <a:cs typeface="Calibri"/>
              </a:rPr>
              <a:t> </a:t>
            </a:r>
            <a:r>
              <a:rPr sz="1400" dirty="0">
                <a:solidFill>
                  <a:srgbClr val="090C14"/>
                </a:solidFill>
                <a:latin typeface="Calibri"/>
                <a:cs typeface="Calibri"/>
              </a:rPr>
              <a:t>war</a:t>
            </a:r>
            <a:r>
              <a:rPr sz="1400" spc="-35" dirty="0">
                <a:solidFill>
                  <a:srgbClr val="090C14"/>
                </a:solidFill>
                <a:latin typeface="Calibri"/>
                <a:cs typeface="Calibri"/>
              </a:rPr>
              <a:t> </a:t>
            </a:r>
            <a:r>
              <a:rPr sz="1400" dirty="0">
                <a:solidFill>
                  <a:srgbClr val="090C14"/>
                </a:solidFill>
                <a:latin typeface="Calibri"/>
                <a:cs typeface="Calibri"/>
              </a:rPr>
              <a:t>in</a:t>
            </a:r>
            <a:r>
              <a:rPr sz="1400" spc="-40" dirty="0">
                <a:solidFill>
                  <a:srgbClr val="090C14"/>
                </a:solidFill>
                <a:latin typeface="Calibri"/>
                <a:cs typeface="Calibri"/>
              </a:rPr>
              <a:t> </a:t>
            </a:r>
            <a:r>
              <a:rPr sz="1400" dirty="0">
                <a:solidFill>
                  <a:srgbClr val="090C14"/>
                </a:solidFill>
                <a:latin typeface="Calibri"/>
                <a:cs typeface="Calibri"/>
              </a:rPr>
              <a:t>poetry,</a:t>
            </a:r>
            <a:r>
              <a:rPr sz="1400" spc="-35" dirty="0">
                <a:solidFill>
                  <a:srgbClr val="090C14"/>
                </a:solidFill>
                <a:latin typeface="Calibri"/>
                <a:cs typeface="Calibri"/>
              </a:rPr>
              <a:t> </a:t>
            </a:r>
            <a:r>
              <a:rPr sz="1400" spc="-10" dirty="0">
                <a:solidFill>
                  <a:srgbClr val="090C14"/>
                </a:solidFill>
                <a:latin typeface="Calibri"/>
                <a:cs typeface="Calibri"/>
              </a:rPr>
              <a:t>storytelling</a:t>
            </a:r>
            <a:r>
              <a:rPr sz="1400" spc="-35"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song.</a:t>
            </a:r>
            <a:endParaRPr sz="1400">
              <a:latin typeface="Calibri"/>
              <a:cs typeface="Calibri"/>
            </a:endParaRPr>
          </a:p>
        </p:txBody>
      </p:sp>
      <p:sp>
        <p:nvSpPr>
          <p:cNvPr id="49" name="object 49"/>
          <p:cNvSpPr txBox="1"/>
          <p:nvPr/>
        </p:nvSpPr>
        <p:spPr>
          <a:xfrm>
            <a:off x="749300" y="1301750"/>
            <a:ext cx="971105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Here</a:t>
            </a:r>
            <a:r>
              <a:rPr sz="1800" b="1" spc="-35" dirty="0">
                <a:solidFill>
                  <a:srgbClr val="090C14"/>
                </a:solidFill>
                <a:latin typeface="Calibri"/>
                <a:cs typeface="Calibri"/>
              </a:rPr>
              <a:t> </a:t>
            </a:r>
            <a:r>
              <a:rPr sz="1800" b="1" dirty="0">
                <a:solidFill>
                  <a:srgbClr val="090C14"/>
                </a:solidFill>
                <a:latin typeface="Calibri"/>
                <a:cs typeface="Calibri"/>
              </a:rPr>
              <a:t>are</a:t>
            </a:r>
            <a:r>
              <a:rPr sz="1800" b="1" spc="-35" dirty="0">
                <a:solidFill>
                  <a:srgbClr val="090C14"/>
                </a:solidFill>
                <a:latin typeface="Calibri"/>
                <a:cs typeface="Calibri"/>
              </a:rPr>
              <a:t> </a:t>
            </a:r>
            <a:r>
              <a:rPr sz="1800" b="1" dirty="0">
                <a:solidFill>
                  <a:srgbClr val="090C14"/>
                </a:solidFill>
                <a:latin typeface="Calibri"/>
                <a:cs typeface="Calibri"/>
              </a:rPr>
              <a:t>some</a:t>
            </a:r>
            <a:r>
              <a:rPr sz="1800" b="1" spc="-35" dirty="0">
                <a:solidFill>
                  <a:srgbClr val="090C14"/>
                </a:solidFill>
                <a:latin typeface="Calibri"/>
                <a:cs typeface="Calibri"/>
              </a:rPr>
              <a:t> </a:t>
            </a:r>
            <a:r>
              <a:rPr sz="1800" b="1" spc="-10" dirty="0">
                <a:solidFill>
                  <a:srgbClr val="090C14"/>
                </a:solidFill>
                <a:latin typeface="Calibri"/>
                <a:cs typeface="Calibri"/>
              </a:rPr>
              <a:t>examples</a:t>
            </a:r>
            <a:r>
              <a:rPr sz="1800" b="1" spc="-35" dirty="0">
                <a:solidFill>
                  <a:srgbClr val="090C14"/>
                </a:solidFill>
                <a:latin typeface="Calibri"/>
                <a:cs typeface="Calibri"/>
              </a:rPr>
              <a:t> </a:t>
            </a:r>
            <a:r>
              <a:rPr sz="1800" b="1" dirty="0">
                <a:solidFill>
                  <a:srgbClr val="090C14"/>
                </a:solidFill>
                <a:latin typeface="Calibri"/>
                <a:cs typeface="Calibri"/>
              </a:rPr>
              <a:t>of</a:t>
            </a:r>
            <a:r>
              <a:rPr sz="1800" b="1" spc="-30" dirty="0">
                <a:solidFill>
                  <a:srgbClr val="090C14"/>
                </a:solidFill>
                <a:latin typeface="Calibri"/>
                <a:cs typeface="Calibri"/>
              </a:rPr>
              <a:t> </a:t>
            </a:r>
            <a:r>
              <a:rPr sz="1800" b="1" dirty="0">
                <a:solidFill>
                  <a:srgbClr val="090C14"/>
                </a:solidFill>
                <a:latin typeface="Calibri"/>
                <a:cs typeface="Calibri"/>
              </a:rPr>
              <a:t>the</a:t>
            </a:r>
            <a:r>
              <a:rPr sz="1800" b="1" spc="-35" dirty="0">
                <a:solidFill>
                  <a:srgbClr val="090C14"/>
                </a:solidFill>
                <a:latin typeface="Calibri"/>
                <a:cs typeface="Calibri"/>
              </a:rPr>
              <a:t> </a:t>
            </a:r>
            <a:r>
              <a:rPr sz="1800" b="1" spc="-10" dirty="0">
                <a:solidFill>
                  <a:srgbClr val="090C14"/>
                </a:solidFill>
                <a:latin typeface="Calibri"/>
                <a:cs typeface="Calibri"/>
              </a:rPr>
              <a:t>ways</a:t>
            </a:r>
            <a:r>
              <a:rPr sz="1800" b="1" spc="-35" dirty="0">
                <a:solidFill>
                  <a:srgbClr val="090C14"/>
                </a:solidFill>
                <a:latin typeface="Calibri"/>
                <a:cs typeface="Calibri"/>
              </a:rPr>
              <a:t> </a:t>
            </a:r>
            <a:r>
              <a:rPr sz="1800" b="1" dirty="0">
                <a:solidFill>
                  <a:srgbClr val="090C14"/>
                </a:solidFill>
                <a:latin typeface="Calibri"/>
                <a:cs typeface="Calibri"/>
              </a:rPr>
              <a:t>in</a:t>
            </a:r>
            <a:r>
              <a:rPr sz="1800" b="1" spc="-35" dirty="0">
                <a:solidFill>
                  <a:srgbClr val="090C14"/>
                </a:solidFill>
                <a:latin typeface="Calibri"/>
                <a:cs typeface="Calibri"/>
              </a:rPr>
              <a:t> </a:t>
            </a:r>
            <a:r>
              <a:rPr sz="1800" b="1" dirty="0">
                <a:solidFill>
                  <a:srgbClr val="090C14"/>
                </a:solidFill>
                <a:latin typeface="Calibri"/>
                <a:cs typeface="Calibri"/>
              </a:rPr>
              <a:t>which</a:t>
            </a:r>
            <a:r>
              <a:rPr sz="1800" b="1" spc="-30" dirty="0">
                <a:solidFill>
                  <a:srgbClr val="090C14"/>
                </a:solidFill>
                <a:latin typeface="Calibri"/>
                <a:cs typeface="Calibri"/>
              </a:rPr>
              <a:t> </a:t>
            </a:r>
            <a:r>
              <a:rPr sz="1800" b="1" dirty="0">
                <a:solidFill>
                  <a:srgbClr val="090C14"/>
                </a:solidFill>
                <a:latin typeface="Calibri"/>
                <a:cs typeface="Calibri"/>
              </a:rPr>
              <a:t>we</a:t>
            </a:r>
            <a:r>
              <a:rPr sz="1800" b="1" spc="-35" dirty="0">
                <a:solidFill>
                  <a:srgbClr val="090C14"/>
                </a:solidFill>
                <a:latin typeface="Calibri"/>
                <a:cs typeface="Calibri"/>
              </a:rPr>
              <a:t> </a:t>
            </a:r>
            <a:r>
              <a:rPr sz="1800" b="1" spc="-10" dirty="0">
                <a:solidFill>
                  <a:srgbClr val="090C14"/>
                </a:solidFill>
                <a:latin typeface="Calibri"/>
                <a:cs typeface="Calibri"/>
              </a:rPr>
              <a:t>traditionally</a:t>
            </a:r>
            <a:r>
              <a:rPr sz="1800" b="1" spc="-35" dirty="0">
                <a:solidFill>
                  <a:srgbClr val="090C14"/>
                </a:solidFill>
                <a:latin typeface="Calibri"/>
                <a:cs typeface="Calibri"/>
              </a:rPr>
              <a:t> </a:t>
            </a:r>
            <a:r>
              <a:rPr sz="1800" b="1" spc="-20" dirty="0">
                <a:solidFill>
                  <a:srgbClr val="090C14"/>
                </a:solidFill>
                <a:latin typeface="Calibri"/>
                <a:cs typeface="Calibri"/>
              </a:rPr>
              <a:t>commemorate</a:t>
            </a:r>
            <a:r>
              <a:rPr sz="1800" b="1" spc="-35" dirty="0">
                <a:solidFill>
                  <a:srgbClr val="090C14"/>
                </a:solidFill>
                <a:latin typeface="Calibri"/>
                <a:cs typeface="Calibri"/>
              </a:rPr>
              <a:t> </a:t>
            </a:r>
            <a:r>
              <a:rPr sz="1800" b="1" spc="-20" dirty="0">
                <a:solidFill>
                  <a:srgbClr val="090C14"/>
                </a:solidFill>
                <a:latin typeface="Calibri"/>
                <a:cs typeface="Calibri"/>
              </a:rPr>
              <a:t>Remembrance</a:t>
            </a:r>
            <a:r>
              <a:rPr sz="1800" b="1" spc="-30" dirty="0">
                <a:solidFill>
                  <a:srgbClr val="090C14"/>
                </a:solidFill>
                <a:latin typeface="Calibri"/>
                <a:cs typeface="Calibri"/>
              </a:rPr>
              <a:t> </a:t>
            </a:r>
            <a:r>
              <a:rPr sz="1800" b="1" dirty="0">
                <a:solidFill>
                  <a:srgbClr val="090C14"/>
                </a:solidFill>
                <a:latin typeface="Calibri"/>
                <a:cs typeface="Calibri"/>
              </a:rPr>
              <a:t>in</a:t>
            </a:r>
            <a:r>
              <a:rPr sz="1800" b="1" spc="-35" dirty="0">
                <a:solidFill>
                  <a:srgbClr val="090C14"/>
                </a:solidFill>
                <a:latin typeface="Calibri"/>
                <a:cs typeface="Calibri"/>
              </a:rPr>
              <a:t> </a:t>
            </a:r>
            <a:r>
              <a:rPr sz="1800" b="1" dirty="0">
                <a:solidFill>
                  <a:srgbClr val="090C14"/>
                </a:solidFill>
                <a:latin typeface="Calibri"/>
                <a:cs typeface="Calibri"/>
              </a:rPr>
              <a:t>the</a:t>
            </a:r>
            <a:r>
              <a:rPr sz="1800" b="1" spc="-35" dirty="0">
                <a:solidFill>
                  <a:srgbClr val="090C14"/>
                </a:solidFill>
                <a:latin typeface="Calibri"/>
                <a:cs typeface="Calibri"/>
              </a:rPr>
              <a:t> </a:t>
            </a:r>
            <a:r>
              <a:rPr sz="1800" b="1" spc="-25" dirty="0">
                <a:solidFill>
                  <a:srgbClr val="090C14"/>
                </a:solidFill>
                <a:latin typeface="Calibri"/>
                <a:cs typeface="Calibri"/>
              </a:rPr>
              <a:t>UK.</a:t>
            </a:r>
            <a:endParaRPr sz="1800">
              <a:latin typeface="Calibri"/>
              <a:cs typeface="Calibri"/>
            </a:endParaRPr>
          </a:p>
        </p:txBody>
      </p:sp>
      <p:sp>
        <p:nvSpPr>
          <p:cNvPr id="50" name="object 50"/>
          <p:cNvSpPr txBox="1"/>
          <p:nvPr/>
        </p:nvSpPr>
        <p:spPr>
          <a:xfrm>
            <a:off x="879369" y="7208135"/>
            <a:ext cx="4808220" cy="10668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Which</a:t>
            </a:r>
            <a:r>
              <a:rPr sz="1400" spc="-35" dirty="0">
                <a:solidFill>
                  <a:srgbClr val="090C14"/>
                </a:solidFill>
                <a:latin typeface="Calibri"/>
                <a:cs typeface="Calibri"/>
              </a:rPr>
              <a:t> </a:t>
            </a:r>
            <a:r>
              <a:rPr sz="1400" spc="-10" dirty="0">
                <a:solidFill>
                  <a:srgbClr val="090C14"/>
                </a:solidFill>
                <a:latin typeface="Calibri"/>
                <a:cs typeface="Calibri"/>
              </a:rPr>
              <a:t>events</a:t>
            </a:r>
            <a:r>
              <a:rPr sz="1400" spc="-35"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spc="-10" dirty="0">
                <a:solidFill>
                  <a:srgbClr val="090C14"/>
                </a:solidFill>
                <a:latin typeface="Calibri"/>
                <a:cs typeface="Calibri"/>
              </a:rPr>
              <a:t>recognise?</a:t>
            </a:r>
            <a:endParaRPr sz="1400">
              <a:latin typeface="Calibri"/>
              <a:cs typeface="Calibri"/>
            </a:endParaRPr>
          </a:p>
          <a:p>
            <a:pPr marL="241300" marR="5080" indent="-228600">
              <a:lnSpc>
                <a:spcPts val="1600"/>
              </a:lnSpc>
              <a:spcBef>
                <a:spcPts val="640"/>
              </a:spcBef>
              <a:buChar char="•"/>
              <a:tabLst>
                <a:tab pos="240665" algn="l"/>
                <a:tab pos="241300" algn="l"/>
              </a:tabLst>
            </a:pPr>
            <a:r>
              <a:rPr sz="1400" dirty="0">
                <a:solidFill>
                  <a:srgbClr val="090C14"/>
                </a:solidFill>
                <a:latin typeface="Calibri"/>
                <a:cs typeface="Calibri"/>
              </a:rPr>
              <a:t>Why</a:t>
            </a:r>
            <a:r>
              <a:rPr sz="1400" spc="-25" dirty="0">
                <a:solidFill>
                  <a:srgbClr val="090C14"/>
                </a:solidFill>
                <a:latin typeface="Calibri"/>
                <a:cs typeface="Calibri"/>
              </a:rPr>
              <a:t> </a:t>
            </a:r>
            <a:r>
              <a:rPr sz="1400" dirty="0">
                <a:solidFill>
                  <a:srgbClr val="090C14"/>
                </a:solidFill>
                <a:latin typeface="Calibri"/>
                <a:cs typeface="Calibri"/>
              </a:rPr>
              <a:t>is</a:t>
            </a:r>
            <a:r>
              <a:rPr sz="1400" spc="-25" dirty="0">
                <a:solidFill>
                  <a:srgbClr val="090C14"/>
                </a:solidFill>
                <a:latin typeface="Calibri"/>
                <a:cs typeface="Calibri"/>
              </a:rPr>
              <a:t> </a:t>
            </a:r>
            <a:r>
              <a:rPr sz="1400" dirty="0">
                <a:solidFill>
                  <a:srgbClr val="090C14"/>
                </a:solidFill>
                <a:latin typeface="Calibri"/>
                <a:cs typeface="Calibri"/>
              </a:rPr>
              <a:t>it</a:t>
            </a:r>
            <a:r>
              <a:rPr sz="1400" spc="-20" dirty="0">
                <a:solidFill>
                  <a:srgbClr val="090C14"/>
                </a:solidFill>
                <a:latin typeface="Calibri"/>
                <a:cs typeface="Calibri"/>
              </a:rPr>
              <a:t> </a:t>
            </a:r>
            <a:r>
              <a:rPr sz="1400" spc="-10" dirty="0">
                <a:solidFill>
                  <a:srgbClr val="090C14"/>
                </a:solidFill>
                <a:latin typeface="Calibri"/>
                <a:cs typeface="Calibri"/>
              </a:rPr>
              <a:t>important</a:t>
            </a:r>
            <a:r>
              <a:rPr sz="1400" spc="-25" dirty="0">
                <a:solidFill>
                  <a:srgbClr val="090C14"/>
                </a:solidFill>
                <a:latin typeface="Calibri"/>
                <a:cs typeface="Calibri"/>
              </a:rPr>
              <a:t> </a:t>
            </a:r>
            <a:r>
              <a:rPr sz="1400" dirty="0">
                <a:solidFill>
                  <a:srgbClr val="090C14"/>
                </a:solidFill>
                <a:latin typeface="Calibri"/>
                <a:cs typeface="Calibri"/>
              </a:rPr>
              <a:t>to</a:t>
            </a:r>
            <a:r>
              <a:rPr sz="1400" spc="-20" dirty="0">
                <a:solidFill>
                  <a:srgbClr val="090C14"/>
                </a:solidFill>
                <a:latin typeface="Calibri"/>
                <a:cs typeface="Calibri"/>
              </a:rPr>
              <a:t> commemorate</a:t>
            </a:r>
            <a:r>
              <a:rPr sz="1400" spc="-25" dirty="0">
                <a:solidFill>
                  <a:srgbClr val="090C14"/>
                </a:solidFill>
                <a:latin typeface="Calibri"/>
                <a:cs typeface="Calibri"/>
              </a:rPr>
              <a:t> </a:t>
            </a:r>
            <a:r>
              <a:rPr sz="1400" spc="-10" dirty="0">
                <a:solidFill>
                  <a:srgbClr val="090C14"/>
                </a:solidFill>
                <a:latin typeface="Calibri"/>
                <a:cs typeface="Calibri"/>
              </a:rPr>
              <a:t>Remembrance</a:t>
            </a:r>
            <a:r>
              <a:rPr sz="1400" spc="-20" dirty="0">
                <a:solidFill>
                  <a:srgbClr val="090C14"/>
                </a:solidFill>
                <a:latin typeface="Calibri"/>
                <a:cs typeface="Calibri"/>
              </a:rPr>
              <a:t> publicly,</a:t>
            </a:r>
            <a:r>
              <a:rPr sz="1400" spc="-25" dirty="0">
                <a:solidFill>
                  <a:srgbClr val="090C14"/>
                </a:solidFill>
                <a:latin typeface="Calibri"/>
                <a:cs typeface="Calibri"/>
              </a:rPr>
              <a:t> in </a:t>
            </a:r>
            <a:r>
              <a:rPr sz="1400" spc="-10" dirty="0">
                <a:solidFill>
                  <a:srgbClr val="090C14"/>
                </a:solidFill>
                <a:latin typeface="Calibri"/>
                <a:cs typeface="Calibri"/>
              </a:rPr>
              <a:t>significant</a:t>
            </a:r>
            <a:r>
              <a:rPr sz="1400" spc="-30" dirty="0">
                <a:solidFill>
                  <a:srgbClr val="090C14"/>
                </a:solidFill>
                <a:latin typeface="Calibri"/>
                <a:cs typeface="Calibri"/>
              </a:rPr>
              <a:t> </a:t>
            </a:r>
            <a:r>
              <a:rPr sz="1400" dirty="0">
                <a:solidFill>
                  <a:srgbClr val="090C14"/>
                </a:solidFill>
                <a:latin typeface="Calibri"/>
                <a:cs typeface="Calibri"/>
              </a:rPr>
              <a:t>places</a:t>
            </a:r>
            <a:r>
              <a:rPr sz="1400" spc="-30" dirty="0">
                <a:solidFill>
                  <a:srgbClr val="090C14"/>
                </a:solidFill>
                <a:latin typeface="Calibri"/>
                <a:cs typeface="Calibri"/>
              </a:rPr>
              <a:t> </a:t>
            </a:r>
            <a:r>
              <a:rPr sz="1400" spc="-10" dirty="0">
                <a:solidFill>
                  <a:srgbClr val="090C14"/>
                </a:solidFill>
                <a:latin typeface="Calibri"/>
                <a:cs typeface="Calibri"/>
              </a:rPr>
              <a:t>like</a:t>
            </a:r>
            <a:r>
              <a:rPr sz="1400" spc="-30" dirty="0">
                <a:solidFill>
                  <a:srgbClr val="090C14"/>
                </a:solidFill>
                <a:latin typeface="Calibri"/>
                <a:cs typeface="Calibri"/>
              </a:rPr>
              <a:t> </a:t>
            </a:r>
            <a:r>
              <a:rPr sz="1400" spc="-20" dirty="0">
                <a:solidFill>
                  <a:srgbClr val="090C14"/>
                </a:solidFill>
                <a:latin typeface="Calibri"/>
                <a:cs typeface="Calibri"/>
              </a:rPr>
              <a:t>Westminster</a:t>
            </a:r>
            <a:r>
              <a:rPr sz="1400" spc="-30" dirty="0">
                <a:solidFill>
                  <a:srgbClr val="090C14"/>
                </a:solidFill>
                <a:latin typeface="Calibri"/>
                <a:cs typeface="Calibri"/>
              </a:rPr>
              <a:t> </a:t>
            </a:r>
            <a:r>
              <a:rPr sz="1400" dirty="0">
                <a:solidFill>
                  <a:srgbClr val="090C14"/>
                </a:solidFill>
                <a:latin typeface="Calibri"/>
                <a:cs typeface="Calibri"/>
              </a:rPr>
              <a:t>Abbey</a:t>
            </a:r>
            <a:r>
              <a:rPr sz="1400" spc="-30" dirty="0">
                <a:solidFill>
                  <a:srgbClr val="090C14"/>
                </a:solidFill>
                <a:latin typeface="Calibri"/>
                <a:cs typeface="Calibri"/>
              </a:rPr>
              <a:t> </a:t>
            </a:r>
            <a:r>
              <a:rPr sz="1400" dirty="0">
                <a:solidFill>
                  <a:srgbClr val="090C14"/>
                </a:solidFill>
                <a:latin typeface="Calibri"/>
                <a:cs typeface="Calibri"/>
              </a:rPr>
              <a:t>and</a:t>
            </a:r>
            <a:r>
              <a:rPr sz="1400" spc="-30" dirty="0">
                <a:solidFill>
                  <a:srgbClr val="090C14"/>
                </a:solidFill>
                <a:latin typeface="Calibri"/>
                <a:cs typeface="Calibri"/>
              </a:rPr>
              <a:t> </a:t>
            </a:r>
            <a:r>
              <a:rPr sz="1400" dirty="0">
                <a:solidFill>
                  <a:srgbClr val="090C14"/>
                </a:solidFill>
                <a:latin typeface="Calibri"/>
                <a:cs typeface="Calibri"/>
              </a:rPr>
              <a:t>at</a:t>
            </a:r>
            <a:r>
              <a:rPr sz="1400" spc="-30"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Cenotaph?</a:t>
            </a:r>
            <a:endParaRPr sz="1400">
              <a:latin typeface="Calibri"/>
              <a:cs typeface="Calibri"/>
            </a:endParaRPr>
          </a:p>
        </p:txBody>
      </p:sp>
      <p:pic>
        <p:nvPicPr>
          <p:cNvPr id="51" name="object 51"/>
          <p:cNvPicPr/>
          <p:nvPr/>
        </p:nvPicPr>
        <p:blipFill>
          <a:blip r:embed="rId20"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52" name="object 52"/>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2052" name="Picture 4">
            <a:extLst>
              <a:ext uri="{FF2B5EF4-FFF2-40B4-BE49-F238E27FC236}">
                <a16:creationId xmlns:a16="http://schemas.microsoft.com/office/drawing/2014/main" id="{DB91AD70-DBA4-A66C-BB44-639BAB4C45CA}"/>
              </a:ext>
            </a:extLst>
          </p:cNvPr>
          <p:cNvPicPr>
            <a:picLocks noChangeAspect="1" noChangeArrowheads="1"/>
          </p:cNvPicPr>
          <p:nvPr/>
        </p:nvPicPr>
        <p:blipFill rotWithShape="1">
          <a:blip r:embed="rId21" cstate="screen">
            <a:extLst>
              <a:ext uri="{28A0092B-C50C-407E-A947-70E740481C1C}">
                <a14:useLocalDpi xmlns:a14="http://schemas.microsoft.com/office/drawing/2010/main"/>
              </a:ext>
            </a:extLst>
          </a:blip>
          <a:srcRect/>
          <a:stretch/>
        </p:blipFill>
        <p:spPr bwMode="auto">
          <a:xfrm>
            <a:off x="8353677" y="2057400"/>
            <a:ext cx="3321383" cy="221876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3027003-3654-9D70-6879-D3A0934DDCE3}"/>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p:blipFill>
        <p:spPr bwMode="auto">
          <a:xfrm>
            <a:off x="4632814" y="3940959"/>
            <a:ext cx="3263692" cy="21953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1882139" cy="638175"/>
            <a:chOff x="364902" y="359999"/>
            <a:chExt cx="1882139"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962050" y="359999"/>
              <a:ext cx="1284698" cy="637979"/>
            </a:xfrm>
            <a:prstGeom prst="rect">
              <a:avLst/>
            </a:prstGeom>
          </p:spPr>
        </p:pic>
      </p:grpSp>
      <p:grpSp>
        <p:nvGrpSpPr>
          <p:cNvPr id="6" name="object 6"/>
          <p:cNvGrpSpPr/>
          <p:nvPr/>
        </p:nvGrpSpPr>
        <p:grpSpPr>
          <a:xfrm>
            <a:off x="839177" y="1276578"/>
            <a:ext cx="6944359" cy="5053330"/>
            <a:chOff x="839177" y="1276578"/>
            <a:chExt cx="6944359" cy="505333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920762" y="1319021"/>
              <a:ext cx="6862236" cy="298742"/>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903554" y="5904801"/>
              <a:ext cx="6824370" cy="298742"/>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7579131" y="1276578"/>
              <a:ext cx="128752" cy="5052820"/>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839177" y="1276578"/>
              <a:ext cx="128749" cy="5052821"/>
            </a:xfrm>
            <a:prstGeom prst="rect">
              <a:avLst/>
            </a:prstGeom>
          </p:spPr>
        </p:pic>
        <p:sp>
          <p:nvSpPr>
            <p:cNvPr id="11" name="object 11"/>
            <p:cNvSpPr/>
            <p:nvPr/>
          </p:nvSpPr>
          <p:spPr>
            <a:xfrm>
              <a:off x="892073" y="1360449"/>
              <a:ext cx="6769734" cy="4806950"/>
            </a:xfrm>
            <a:custGeom>
              <a:avLst/>
              <a:gdLst/>
              <a:ahLst/>
              <a:cxnLst/>
              <a:rect l="l" t="t" r="r" b="b"/>
              <a:pathLst>
                <a:path w="6769734" h="4806950">
                  <a:moveTo>
                    <a:pt x="6769646" y="0"/>
                  </a:moveTo>
                  <a:lnTo>
                    <a:pt x="0" y="0"/>
                  </a:lnTo>
                  <a:lnTo>
                    <a:pt x="0" y="4806949"/>
                  </a:lnTo>
                  <a:lnTo>
                    <a:pt x="6769646" y="4806949"/>
                  </a:lnTo>
                  <a:lnTo>
                    <a:pt x="6769646" y="0"/>
                  </a:lnTo>
                  <a:close/>
                </a:path>
              </a:pathLst>
            </a:custGeom>
            <a:solidFill>
              <a:srgbClr val="FFFFFF"/>
            </a:solidFill>
          </p:spPr>
          <p:txBody>
            <a:bodyPr wrap="square" lIns="0" tIns="0" rIns="0" bIns="0" rtlCol="0"/>
            <a:lstStyle/>
            <a:p>
              <a:endParaRPr/>
            </a:p>
          </p:txBody>
        </p:sp>
      </p:grpSp>
      <p:grpSp>
        <p:nvGrpSpPr>
          <p:cNvPr id="12" name="object 12"/>
          <p:cNvGrpSpPr/>
          <p:nvPr/>
        </p:nvGrpSpPr>
        <p:grpSpPr>
          <a:xfrm>
            <a:off x="9237665" y="1301750"/>
            <a:ext cx="4309110" cy="6039485"/>
            <a:chOff x="9237665" y="1301750"/>
            <a:chExt cx="4309110" cy="6039485"/>
          </a:xfrm>
        </p:grpSpPr>
        <p:pic>
          <p:nvPicPr>
            <p:cNvPr id="13" name="object 13"/>
            <p:cNvPicPr/>
            <p:nvPr/>
          </p:nvPicPr>
          <p:blipFill>
            <a:blip r:embed="rId10" cstate="screen">
              <a:extLst>
                <a:ext uri="{28A0092B-C50C-407E-A947-70E740481C1C}">
                  <a14:useLocalDpi xmlns:a14="http://schemas.microsoft.com/office/drawing/2010/main"/>
                </a:ext>
              </a:extLst>
            </a:blip>
            <a:stretch>
              <a:fillRect/>
            </a:stretch>
          </p:blipFill>
          <p:spPr>
            <a:xfrm>
              <a:off x="13255218" y="1372704"/>
              <a:ext cx="254731" cy="5968352"/>
            </a:xfrm>
            <a:prstGeom prst="rect">
              <a:avLst/>
            </a:prstGeom>
          </p:spPr>
        </p:pic>
        <p:pic>
          <p:nvPicPr>
            <p:cNvPr id="14" name="object 14"/>
            <p:cNvPicPr/>
            <p:nvPr/>
          </p:nvPicPr>
          <p:blipFill>
            <a:blip r:embed="rId11" cstate="screen">
              <a:extLst>
                <a:ext uri="{28A0092B-C50C-407E-A947-70E740481C1C}">
                  <a14:useLocalDpi xmlns:a14="http://schemas.microsoft.com/office/drawing/2010/main"/>
                </a:ext>
              </a:extLst>
            </a:blip>
            <a:stretch>
              <a:fillRect/>
            </a:stretch>
          </p:blipFill>
          <p:spPr>
            <a:xfrm>
              <a:off x="9344978" y="1357744"/>
              <a:ext cx="254735" cy="5935421"/>
            </a:xfrm>
            <a:prstGeom prst="rect">
              <a:avLst/>
            </a:prstGeom>
          </p:spPr>
        </p:pic>
        <p:pic>
          <p:nvPicPr>
            <p:cNvPr id="15" name="object 15"/>
            <p:cNvPicPr/>
            <p:nvPr/>
          </p:nvPicPr>
          <p:blipFill>
            <a:blip r:embed="rId12" cstate="screen">
              <a:extLst>
                <a:ext uri="{28A0092B-C50C-407E-A947-70E740481C1C}">
                  <a14:useLocalDpi xmlns:a14="http://schemas.microsoft.com/office/drawing/2010/main"/>
                </a:ext>
              </a:extLst>
            </a:blip>
            <a:stretch>
              <a:fillRect/>
            </a:stretch>
          </p:blipFill>
          <p:spPr>
            <a:xfrm>
              <a:off x="9237665" y="7163757"/>
              <a:ext cx="4308471" cy="111983"/>
            </a:xfrm>
            <a:prstGeom prst="rect">
              <a:avLst/>
            </a:prstGeom>
          </p:spPr>
        </p:pic>
        <p:pic>
          <p:nvPicPr>
            <p:cNvPr id="16" name="object 16"/>
            <p:cNvPicPr/>
            <p:nvPr/>
          </p:nvPicPr>
          <p:blipFill>
            <a:blip r:embed="rId13" cstate="screen">
              <a:extLst>
                <a:ext uri="{28A0092B-C50C-407E-A947-70E740481C1C}">
                  <a14:useLocalDpi xmlns:a14="http://schemas.microsoft.com/office/drawing/2010/main"/>
                </a:ext>
              </a:extLst>
            </a:blip>
            <a:stretch>
              <a:fillRect/>
            </a:stretch>
          </p:blipFill>
          <p:spPr>
            <a:xfrm>
              <a:off x="9237674" y="1301750"/>
              <a:ext cx="4308472" cy="111986"/>
            </a:xfrm>
            <a:prstGeom prst="rect">
              <a:avLst/>
            </a:prstGeom>
          </p:spPr>
        </p:pic>
        <p:sp>
          <p:nvSpPr>
            <p:cNvPr id="17" name="object 17"/>
            <p:cNvSpPr/>
            <p:nvPr/>
          </p:nvSpPr>
          <p:spPr>
            <a:xfrm>
              <a:off x="9398126" y="1360449"/>
              <a:ext cx="4057015" cy="5835650"/>
            </a:xfrm>
            <a:custGeom>
              <a:avLst/>
              <a:gdLst/>
              <a:ahLst/>
              <a:cxnLst/>
              <a:rect l="l" t="t" r="r" b="b"/>
              <a:pathLst>
                <a:path w="4057015" h="5835650">
                  <a:moveTo>
                    <a:pt x="4056532" y="0"/>
                  </a:moveTo>
                  <a:lnTo>
                    <a:pt x="0" y="0"/>
                  </a:lnTo>
                  <a:lnTo>
                    <a:pt x="0" y="5835649"/>
                  </a:lnTo>
                  <a:lnTo>
                    <a:pt x="4056532" y="5835649"/>
                  </a:lnTo>
                  <a:lnTo>
                    <a:pt x="4056532" y="0"/>
                  </a:lnTo>
                  <a:close/>
                </a:path>
              </a:pathLst>
            </a:custGeom>
            <a:solidFill>
              <a:srgbClr val="FFFFFF"/>
            </a:solidFill>
          </p:spPr>
          <p:txBody>
            <a:bodyPr wrap="square" lIns="0" tIns="0" rIns="0" bIns="0" rtlCol="0"/>
            <a:lstStyle/>
            <a:p>
              <a:endParaRPr/>
            </a:p>
          </p:txBody>
        </p:sp>
      </p:grpSp>
      <p:grpSp>
        <p:nvGrpSpPr>
          <p:cNvPr id="18" name="object 18"/>
          <p:cNvGrpSpPr/>
          <p:nvPr/>
        </p:nvGrpSpPr>
        <p:grpSpPr>
          <a:xfrm>
            <a:off x="739165" y="7087222"/>
            <a:ext cx="5456555" cy="1299845"/>
            <a:chOff x="739165" y="7087222"/>
            <a:chExt cx="5456555" cy="1299845"/>
          </a:xfrm>
        </p:grpSpPr>
        <p:pic>
          <p:nvPicPr>
            <p:cNvPr id="19" name="object 19"/>
            <p:cNvPicPr/>
            <p:nvPr/>
          </p:nvPicPr>
          <p:blipFill>
            <a:blip r:embed="rId14" cstate="screen">
              <a:extLst>
                <a:ext uri="{28A0092B-C50C-407E-A947-70E740481C1C}">
                  <a14:useLocalDpi xmlns:a14="http://schemas.microsoft.com/office/drawing/2010/main"/>
                </a:ext>
              </a:extLst>
            </a:blip>
            <a:stretch>
              <a:fillRect/>
            </a:stretch>
          </p:blipFill>
          <p:spPr>
            <a:xfrm>
              <a:off x="739165" y="8237804"/>
              <a:ext cx="5297766" cy="135153"/>
            </a:xfrm>
            <a:prstGeom prst="rect">
              <a:avLst/>
            </a:prstGeom>
          </p:spPr>
        </p:pic>
        <p:pic>
          <p:nvPicPr>
            <p:cNvPr id="20" name="object 20"/>
            <p:cNvPicPr/>
            <p:nvPr/>
          </p:nvPicPr>
          <p:blipFill>
            <a:blip r:embed="rId15" cstate="screen">
              <a:extLst>
                <a:ext uri="{28A0092B-C50C-407E-A947-70E740481C1C}">
                  <a14:useLocalDpi xmlns:a14="http://schemas.microsoft.com/office/drawing/2010/main"/>
                </a:ext>
              </a:extLst>
            </a:blip>
            <a:stretch>
              <a:fillRect/>
            </a:stretch>
          </p:blipFill>
          <p:spPr>
            <a:xfrm>
              <a:off x="5993231" y="7087222"/>
              <a:ext cx="163865" cy="1290277"/>
            </a:xfrm>
            <a:prstGeom prst="rect">
              <a:avLst/>
            </a:prstGeom>
          </p:spPr>
        </p:pic>
        <p:pic>
          <p:nvPicPr>
            <p:cNvPr id="21" name="object 21"/>
            <p:cNvPicPr/>
            <p:nvPr/>
          </p:nvPicPr>
          <p:blipFill>
            <a:blip r:embed="rId16" cstate="screen">
              <a:extLst>
                <a:ext uri="{28A0092B-C50C-407E-A947-70E740481C1C}">
                  <a14:useLocalDpi xmlns:a14="http://schemas.microsoft.com/office/drawing/2010/main"/>
                </a:ext>
              </a:extLst>
            </a:blip>
            <a:stretch>
              <a:fillRect/>
            </a:stretch>
          </p:blipFill>
          <p:spPr>
            <a:xfrm>
              <a:off x="767768" y="7095672"/>
              <a:ext cx="172869" cy="1290823"/>
            </a:xfrm>
            <a:prstGeom prst="rect">
              <a:avLst/>
            </a:prstGeom>
          </p:spPr>
        </p:pic>
        <p:pic>
          <p:nvPicPr>
            <p:cNvPr id="22" name="object 22"/>
            <p:cNvPicPr/>
            <p:nvPr/>
          </p:nvPicPr>
          <p:blipFill>
            <a:blip r:embed="rId17" cstate="screen">
              <a:extLst>
                <a:ext uri="{28A0092B-C50C-407E-A947-70E740481C1C}">
                  <a14:useLocalDpi xmlns:a14="http://schemas.microsoft.com/office/drawing/2010/main"/>
                </a:ext>
              </a:extLst>
            </a:blip>
            <a:stretch>
              <a:fillRect/>
            </a:stretch>
          </p:blipFill>
          <p:spPr>
            <a:xfrm>
              <a:off x="739178" y="7123773"/>
              <a:ext cx="5456288" cy="135151"/>
            </a:xfrm>
            <a:prstGeom prst="rect">
              <a:avLst/>
            </a:prstGeom>
          </p:spPr>
        </p:pic>
        <p:sp>
          <p:nvSpPr>
            <p:cNvPr id="23" name="object 23"/>
            <p:cNvSpPr/>
            <p:nvPr/>
          </p:nvSpPr>
          <p:spPr>
            <a:xfrm>
              <a:off x="803173" y="7166229"/>
              <a:ext cx="5323205" cy="1149350"/>
            </a:xfrm>
            <a:custGeom>
              <a:avLst/>
              <a:gdLst/>
              <a:ahLst/>
              <a:cxnLst/>
              <a:rect l="l" t="t" r="r" b="b"/>
              <a:pathLst>
                <a:path w="5323205" h="1149350">
                  <a:moveTo>
                    <a:pt x="5322671" y="0"/>
                  </a:moveTo>
                  <a:lnTo>
                    <a:pt x="0" y="0"/>
                  </a:lnTo>
                  <a:lnTo>
                    <a:pt x="0" y="1149350"/>
                  </a:lnTo>
                  <a:lnTo>
                    <a:pt x="5322671" y="1149350"/>
                  </a:lnTo>
                  <a:lnTo>
                    <a:pt x="5322671" y="0"/>
                  </a:lnTo>
                  <a:close/>
                </a:path>
              </a:pathLst>
            </a:custGeom>
            <a:solidFill>
              <a:srgbClr val="FFFFFF"/>
            </a:solidFill>
          </p:spPr>
          <p:txBody>
            <a:bodyPr wrap="square" lIns="0" tIns="0" rIns="0" bIns="0" rtlCol="0"/>
            <a:lstStyle/>
            <a:p>
              <a:endParaRPr/>
            </a:p>
          </p:txBody>
        </p:sp>
      </p:grpSp>
      <p:sp>
        <p:nvSpPr>
          <p:cNvPr id="24" name="object 24"/>
          <p:cNvSpPr txBox="1">
            <a:spLocks noGrp="1"/>
          </p:cNvSpPr>
          <p:nvPr>
            <p:ph type="title"/>
          </p:nvPr>
        </p:nvSpPr>
        <p:spPr>
          <a:xfrm>
            <a:off x="1130300" y="469900"/>
            <a:ext cx="959485" cy="360680"/>
          </a:xfrm>
          <a:prstGeom prst="rect">
            <a:avLst/>
          </a:prstGeom>
        </p:spPr>
        <p:txBody>
          <a:bodyPr vert="horz" wrap="square" lIns="0" tIns="12700" rIns="0" bIns="0" rtlCol="0">
            <a:spAutoFit/>
          </a:bodyPr>
          <a:lstStyle/>
          <a:p>
            <a:pPr marL="12700">
              <a:lnSpc>
                <a:spcPct val="100000"/>
              </a:lnSpc>
              <a:spcBef>
                <a:spcPts val="100"/>
              </a:spcBef>
            </a:pPr>
            <a:r>
              <a:rPr sz="2200" spc="-10" dirty="0"/>
              <a:t>POETRY</a:t>
            </a:r>
            <a:endParaRPr sz="2200"/>
          </a:p>
        </p:txBody>
      </p:sp>
      <p:sp>
        <p:nvSpPr>
          <p:cNvPr id="25" name="object 25"/>
          <p:cNvSpPr txBox="1"/>
          <p:nvPr/>
        </p:nvSpPr>
        <p:spPr>
          <a:xfrm>
            <a:off x="9474327" y="1310920"/>
            <a:ext cx="3553460" cy="1739900"/>
          </a:xfrm>
          <a:prstGeom prst="rect">
            <a:avLst/>
          </a:prstGeom>
        </p:spPr>
        <p:txBody>
          <a:bodyPr vert="horz" wrap="square" lIns="0" tIns="12700" rIns="0" bIns="0" rtlCol="0">
            <a:spAutoFit/>
          </a:bodyPr>
          <a:lstStyle/>
          <a:p>
            <a:pPr marL="12700" marR="243840">
              <a:lnSpc>
                <a:spcPct val="125000"/>
              </a:lnSpc>
              <a:spcBef>
                <a:spcPts val="100"/>
              </a:spcBef>
            </a:pPr>
            <a:r>
              <a:rPr sz="1800" b="1" dirty="0">
                <a:solidFill>
                  <a:srgbClr val="090C14"/>
                </a:solidFill>
                <a:latin typeface="Calibri"/>
                <a:cs typeface="Calibri"/>
              </a:rPr>
              <a:t>In</a:t>
            </a:r>
            <a:r>
              <a:rPr sz="1800" b="1" spc="-60" dirty="0">
                <a:solidFill>
                  <a:srgbClr val="090C14"/>
                </a:solidFill>
                <a:latin typeface="Calibri"/>
                <a:cs typeface="Calibri"/>
              </a:rPr>
              <a:t> </a:t>
            </a:r>
            <a:r>
              <a:rPr sz="1800" b="1" dirty="0">
                <a:solidFill>
                  <a:srgbClr val="090C14"/>
                </a:solidFill>
                <a:latin typeface="Calibri"/>
                <a:cs typeface="Calibri"/>
              </a:rPr>
              <a:t>Flanders</a:t>
            </a:r>
            <a:r>
              <a:rPr sz="1800" b="1" spc="-55" dirty="0">
                <a:solidFill>
                  <a:srgbClr val="090C14"/>
                </a:solidFill>
                <a:latin typeface="Calibri"/>
                <a:cs typeface="Calibri"/>
              </a:rPr>
              <a:t> </a:t>
            </a:r>
            <a:r>
              <a:rPr sz="1800" b="1" dirty="0">
                <a:solidFill>
                  <a:srgbClr val="090C14"/>
                </a:solidFill>
                <a:latin typeface="Calibri"/>
                <a:cs typeface="Calibri"/>
              </a:rPr>
              <a:t>fields</a:t>
            </a:r>
            <a:r>
              <a:rPr sz="1800" b="1" spc="-55"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poppies</a:t>
            </a:r>
            <a:r>
              <a:rPr sz="1800" b="1" spc="-55" dirty="0">
                <a:solidFill>
                  <a:srgbClr val="090C14"/>
                </a:solidFill>
                <a:latin typeface="Calibri"/>
                <a:cs typeface="Calibri"/>
              </a:rPr>
              <a:t> </a:t>
            </a:r>
            <a:r>
              <a:rPr sz="1800" b="1" spc="-20" dirty="0">
                <a:solidFill>
                  <a:srgbClr val="090C14"/>
                </a:solidFill>
                <a:latin typeface="Calibri"/>
                <a:cs typeface="Calibri"/>
              </a:rPr>
              <a:t>blow </a:t>
            </a:r>
            <a:r>
              <a:rPr sz="1800" b="1" spc="-10" dirty="0">
                <a:solidFill>
                  <a:srgbClr val="090C14"/>
                </a:solidFill>
                <a:latin typeface="Calibri"/>
                <a:cs typeface="Calibri"/>
              </a:rPr>
              <a:t>Between</a:t>
            </a:r>
            <a:r>
              <a:rPr sz="1800" b="1" spc="-55"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dirty="0">
                <a:solidFill>
                  <a:srgbClr val="090C14"/>
                </a:solidFill>
                <a:latin typeface="Calibri"/>
                <a:cs typeface="Calibri"/>
              </a:rPr>
              <a:t>crosses,</a:t>
            </a:r>
            <a:r>
              <a:rPr sz="1800" b="1" spc="-55" dirty="0">
                <a:solidFill>
                  <a:srgbClr val="090C14"/>
                </a:solidFill>
                <a:latin typeface="Calibri"/>
                <a:cs typeface="Calibri"/>
              </a:rPr>
              <a:t> </a:t>
            </a:r>
            <a:r>
              <a:rPr sz="1800" b="1" dirty="0">
                <a:solidFill>
                  <a:srgbClr val="090C14"/>
                </a:solidFill>
                <a:latin typeface="Calibri"/>
                <a:cs typeface="Calibri"/>
              </a:rPr>
              <a:t>row</a:t>
            </a:r>
            <a:r>
              <a:rPr sz="1800" b="1" spc="-50" dirty="0">
                <a:solidFill>
                  <a:srgbClr val="090C14"/>
                </a:solidFill>
                <a:latin typeface="Calibri"/>
                <a:cs typeface="Calibri"/>
              </a:rPr>
              <a:t> </a:t>
            </a:r>
            <a:r>
              <a:rPr sz="1800" b="1" dirty="0">
                <a:solidFill>
                  <a:srgbClr val="090C14"/>
                </a:solidFill>
                <a:latin typeface="Calibri"/>
                <a:cs typeface="Calibri"/>
              </a:rPr>
              <a:t>on</a:t>
            </a:r>
            <a:r>
              <a:rPr sz="1800" b="1" spc="-50" dirty="0">
                <a:solidFill>
                  <a:srgbClr val="090C14"/>
                </a:solidFill>
                <a:latin typeface="Calibri"/>
                <a:cs typeface="Calibri"/>
              </a:rPr>
              <a:t> </a:t>
            </a:r>
            <a:r>
              <a:rPr sz="1800" b="1" spc="-20" dirty="0">
                <a:solidFill>
                  <a:srgbClr val="090C14"/>
                </a:solidFill>
                <a:latin typeface="Calibri"/>
                <a:cs typeface="Calibri"/>
              </a:rPr>
              <a:t>row,</a:t>
            </a:r>
            <a:endParaRPr sz="1800">
              <a:latin typeface="Calibri"/>
              <a:cs typeface="Calibri"/>
            </a:endParaRPr>
          </a:p>
          <a:p>
            <a:pPr marL="218440" marR="5080">
              <a:lnSpc>
                <a:spcPct val="125000"/>
              </a:lnSpc>
            </a:pPr>
            <a:r>
              <a:rPr sz="1800" b="1" dirty="0">
                <a:solidFill>
                  <a:srgbClr val="090C14"/>
                </a:solidFill>
                <a:latin typeface="Calibri"/>
                <a:cs typeface="Calibri"/>
              </a:rPr>
              <a:t>That</a:t>
            </a:r>
            <a:r>
              <a:rPr sz="1800" b="1" spc="-45" dirty="0">
                <a:solidFill>
                  <a:srgbClr val="090C14"/>
                </a:solidFill>
                <a:latin typeface="Calibri"/>
                <a:cs typeface="Calibri"/>
              </a:rPr>
              <a:t> </a:t>
            </a:r>
            <a:r>
              <a:rPr sz="1800" b="1" dirty="0">
                <a:solidFill>
                  <a:srgbClr val="090C14"/>
                </a:solidFill>
                <a:latin typeface="Calibri"/>
                <a:cs typeface="Calibri"/>
              </a:rPr>
              <a:t>mark</a:t>
            </a:r>
            <a:r>
              <a:rPr sz="1800" b="1" spc="-40" dirty="0">
                <a:solidFill>
                  <a:srgbClr val="090C14"/>
                </a:solidFill>
                <a:latin typeface="Calibri"/>
                <a:cs typeface="Calibri"/>
              </a:rPr>
              <a:t> </a:t>
            </a:r>
            <a:r>
              <a:rPr sz="1800" b="1" dirty="0">
                <a:solidFill>
                  <a:srgbClr val="090C14"/>
                </a:solidFill>
                <a:latin typeface="Calibri"/>
                <a:cs typeface="Calibri"/>
              </a:rPr>
              <a:t>our</a:t>
            </a:r>
            <a:r>
              <a:rPr sz="1800" b="1" spc="-40" dirty="0">
                <a:solidFill>
                  <a:srgbClr val="090C14"/>
                </a:solidFill>
                <a:latin typeface="Calibri"/>
                <a:cs typeface="Calibri"/>
              </a:rPr>
              <a:t> </a:t>
            </a:r>
            <a:r>
              <a:rPr sz="1800" b="1" dirty="0">
                <a:solidFill>
                  <a:srgbClr val="090C14"/>
                </a:solidFill>
                <a:latin typeface="Calibri"/>
                <a:cs typeface="Calibri"/>
              </a:rPr>
              <a:t>place;</a:t>
            </a:r>
            <a:r>
              <a:rPr sz="1800" b="1" spc="-45" dirty="0">
                <a:solidFill>
                  <a:srgbClr val="090C14"/>
                </a:solidFill>
                <a:latin typeface="Calibri"/>
                <a:cs typeface="Calibri"/>
              </a:rPr>
              <a:t> </a:t>
            </a:r>
            <a:r>
              <a:rPr sz="1800" b="1" dirty="0">
                <a:solidFill>
                  <a:srgbClr val="090C14"/>
                </a:solidFill>
                <a:latin typeface="Calibri"/>
                <a:cs typeface="Calibri"/>
              </a:rPr>
              <a:t>and</a:t>
            </a:r>
            <a:r>
              <a:rPr sz="1800" b="1" spc="-40" dirty="0">
                <a:solidFill>
                  <a:srgbClr val="090C14"/>
                </a:solidFill>
                <a:latin typeface="Calibri"/>
                <a:cs typeface="Calibri"/>
              </a:rPr>
              <a:t> </a:t>
            </a:r>
            <a:r>
              <a:rPr sz="1800" b="1" dirty="0">
                <a:solidFill>
                  <a:srgbClr val="090C14"/>
                </a:solidFill>
                <a:latin typeface="Calibri"/>
                <a:cs typeface="Calibri"/>
              </a:rPr>
              <a:t>in</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spc="-25" dirty="0">
                <a:solidFill>
                  <a:srgbClr val="090C14"/>
                </a:solidFill>
                <a:latin typeface="Calibri"/>
                <a:cs typeface="Calibri"/>
              </a:rPr>
              <a:t>sky </a:t>
            </a:r>
            <a:r>
              <a:rPr sz="1800" b="1" dirty="0">
                <a:solidFill>
                  <a:srgbClr val="090C14"/>
                </a:solidFill>
                <a:latin typeface="Calibri"/>
                <a:cs typeface="Calibri"/>
              </a:rPr>
              <a:t>The</a:t>
            </a:r>
            <a:r>
              <a:rPr sz="1800" b="1" spc="-65" dirty="0">
                <a:solidFill>
                  <a:srgbClr val="090C14"/>
                </a:solidFill>
                <a:latin typeface="Calibri"/>
                <a:cs typeface="Calibri"/>
              </a:rPr>
              <a:t> </a:t>
            </a:r>
            <a:r>
              <a:rPr sz="1800" b="1" dirty="0">
                <a:solidFill>
                  <a:srgbClr val="090C14"/>
                </a:solidFill>
                <a:latin typeface="Calibri"/>
                <a:cs typeface="Calibri"/>
              </a:rPr>
              <a:t>larks,</a:t>
            </a:r>
            <a:r>
              <a:rPr sz="1800" b="1" spc="-65" dirty="0">
                <a:solidFill>
                  <a:srgbClr val="090C14"/>
                </a:solidFill>
                <a:latin typeface="Calibri"/>
                <a:cs typeface="Calibri"/>
              </a:rPr>
              <a:t> </a:t>
            </a:r>
            <a:r>
              <a:rPr sz="1800" b="1" dirty="0">
                <a:solidFill>
                  <a:srgbClr val="090C14"/>
                </a:solidFill>
                <a:latin typeface="Calibri"/>
                <a:cs typeface="Calibri"/>
              </a:rPr>
              <a:t>still</a:t>
            </a:r>
            <a:r>
              <a:rPr sz="1800" b="1" spc="-65" dirty="0">
                <a:solidFill>
                  <a:srgbClr val="090C14"/>
                </a:solidFill>
                <a:latin typeface="Calibri"/>
                <a:cs typeface="Calibri"/>
              </a:rPr>
              <a:t> </a:t>
            </a:r>
            <a:r>
              <a:rPr sz="1800" b="1" spc="-10" dirty="0">
                <a:solidFill>
                  <a:srgbClr val="090C14"/>
                </a:solidFill>
                <a:latin typeface="Calibri"/>
                <a:cs typeface="Calibri"/>
              </a:rPr>
              <a:t>bravely</a:t>
            </a:r>
            <a:r>
              <a:rPr sz="1800" b="1" spc="-65" dirty="0">
                <a:solidFill>
                  <a:srgbClr val="090C14"/>
                </a:solidFill>
                <a:latin typeface="Calibri"/>
                <a:cs typeface="Calibri"/>
              </a:rPr>
              <a:t> </a:t>
            </a:r>
            <a:r>
              <a:rPr sz="1800" b="1" dirty="0">
                <a:solidFill>
                  <a:srgbClr val="090C14"/>
                </a:solidFill>
                <a:latin typeface="Calibri"/>
                <a:cs typeface="Calibri"/>
              </a:rPr>
              <a:t>singing,</a:t>
            </a:r>
            <a:r>
              <a:rPr sz="1800" b="1" spc="-65" dirty="0">
                <a:solidFill>
                  <a:srgbClr val="090C14"/>
                </a:solidFill>
                <a:latin typeface="Calibri"/>
                <a:cs typeface="Calibri"/>
              </a:rPr>
              <a:t> </a:t>
            </a:r>
            <a:r>
              <a:rPr sz="1800" b="1" spc="-25" dirty="0">
                <a:solidFill>
                  <a:srgbClr val="090C14"/>
                </a:solidFill>
                <a:latin typeface="Calibri"/>
                <a:cs typeface="Calibri"/>
              </a:rPr>
              <a:t>fly</a:t>
            </a:r>
            <a:endParaRPr sz="1800">
              <a:latin typeface="Calibri"/>
              <a:cs typeface="Calibri"/>
            </a:endParaRPr>
          </a:p>
          <a:p>
            <a:pPr marL="12700">
              <a:lnSpc>
                <a:spcPct val="100000"/>
              </a:lnSpc>
              <a:spcBef>
                <a:spcPts val="540"/>
              </a:spcBef>
            </a:pPr>
            <a:r>
              <a:rPr sz="1800" b="1" dirty="0">
                <a:solidFill>
                  <a:srgbClr val="090C14"/>
                </a:solidFill>
                <a:latin typeface="Calibri"/>
                <a:cs typeface="Calibri"/>
              </a:rPr>
              <a:t>Scarce</a:t>
            </a:r>
            <a:r>
              <a:rPr sz="1800" b="1" spc="-60" dirty="0">
                <a:solidFill>
                  <a:srgbClr val="090C14"/>
                </a:solidFill>
                <a:latin typeface="Calibri"/>
                <a:cs typeface="Calibri"/>
              </a:rPr>
              <a:t> </a:t>
            </a:r>
            <a:r>
              <a:rPr sz="1800" b="1" dirty="0">
                <a:solidFill>
                  <a:srgbClr val="090C14"/>
                </a:solidFill>
                <a:latin typeface="Calibri"/>
                <a:cs typeface="Calibri"/>
              </a:rPr>
              <a:t>heard</a:t>
            </a:r>
            <a:r>
              <a:rPr sz="1800" b="1" spc="-60" dirty="0">
                <a:solidFill>
                  <a:srgbClr val="090C14"/>
                </a:solidFill>
                <a:latin typeface="Calibri"/>
                <a:cs typeface="Calibri"/>
              </a:rPr>
              <a:t> </a:t>
            </a:r>
            <a:r>
              <a:rPr sz="1800" b="1" dirty="0">
                <a:solidFill>
                  <a:srgbClr val="090C14"/>
                </a:solidFill>
                <a:latin typeface="Calibri"/>
                <a:cs typeface="Calibri"/>
              </a:rPr>
              <a:t>amid</a:t>
            </a:r>
            <a:r>
              <a:rPr sz="1800" b="1" spc="-60" dirty="0">
                <a:solidFill>
                  <a:srgbClr val="090C14"/>
                </a:solidFill>
                <a:latin typeface="Calibri"/>
                <a:cs typeface="Calibri"/>
              </a:rPr>
              <a:t> </a:t>
            </a:r>
            <a:r>
              <a:rPr sz="1800" b="1" dirty="0">
                <a:solidFill>
                  <a:srgbClr val="090C14"/>
                </a:solidFill>
                <a:latin typeface="Calibri"/>
                <a:cs typeface="Calibri"/>
              </a:rPr>
              <a:t>the</a:t>
            </a:r>
            <a:r>
              <a:rPr sz="1800" b="1" spc="-60" dirty="0">
                <a:solidFill>
                  <a:srgbClr val="090C14"/>
                </a:solidFill>
                <a:latin typeface="Calibri"/>
                <a:cs typeface="Calibri"/>
              </a:rPr>
              <a:t> </a:t>
            </a:r>
            <a:r>
              <a:rPr sz="1800" b="1" dirty="0">
                <a:solidFill>
                  <a:srgbClr val="090C14"/>
                </a:solidFill>
                <a:latin typeface="Calibri"/>
                <a:cs typeface="Calibri"/>
              </a:rPr>
              <a:t>guns</a:t>
            </a:r>
            <a:r>
              <a:rPr sz="1800" b="1" spc="-55" dirty="0">
                <a:solidFill>
                  <a:srgbClr val="090C14"/>
                </a:solidFill>
                <a:latin typeface="Calibri"/>
                <a:cs typeface="Calibri"/>
              </a:rPr>
              <a:t> </a:t>
            </a:r>
            <a:r>
              <a:rPr sz="1800" b="1" spc="-10" dirty="0">
                <a:solidFill>
                  <a:srgbClr val="090C14"/>
                </a:solidFill>
                <a:latin typeface="Calibri"/>
                <a:cs typeface="Calibri"/>
              </a:rPr>
              <a:t>below.</a:t>
            </a:r>
            <a:endParaRPr sz="1800">
              <a:latin typeface="Calibri"/>
              <a:cs typeface="Calibri"/>
            </a:endParaRPr>
          </a:p>
        </p:txBody>
      </p:sp>
      <p:sp>
        <p:nvSpPr>
          <p:cNvPr id="26" name="object 26"/>
          <p:cNvSpPr txBox="1"/>
          <p:nvPr/>
        </p:nvSpPr>
        <p:spPr>
          <a:xfrm>
            <a:off x="9474327" y="3368320"/>
            <a:ext cx="3902075" cy="1397000"/>
          </a:xfrm>
          <a:prstGeom prst="rect">
            <a:avLst/>
          </a:prstGeom>
        </p:spPr>
        <p:txBody>
          <a:bodyPr vert="horz" wrap="square" lIns="0" tIns="81280" rIns="0" bIns="0" rtlCol="0">
            <a:spAutoFit/>
          </a:bodyPr>
          <a:lstStyle/>
          <a:p>
            <a:pPr marL="12700">
              <a:lnSpc>
                <a:spcPct val="100000"/>
              </a:lnSpc>
              <a:spcBef>
                <a:spcPts val="640"/>
              </a:spcBef>
            </a:pPr>
            <a:r>
              <a:rPr sz="1800" b="1" dirty="0">
                <a:solidFill>
                  <a:srgbClr val="090C14"/>
                </a:solidFill>
                <a:latin typeface="Calibri"/>
                <a:cs typeface="Calibri"/>
              </a:rPr>
              <a:t>We</a:t>
            </a:r>
            <a:r>
              <a:rPr sz="1800" b="1" spc="-65" dirty="0">
                <a:solidFill>
                  <a:srgbClr val="090C14"/>
                </a:solidFill>
                <a:latin typeface="Calibri"/>
                <a:cs typeface="Calibri"/>
              </a:rPr>
              <a:t> </a:t>
            </a:r>
            <a:r>
              <a:rPr sz="1800" b="1" dirty="0">
                <a:solidFill>
                  <a:srgbClr val="090C14"/>
                </a:solidFill>
                <a:latin typeface="Calibri"/>
                <a:cs typeface="Calibri"/>
              </a:rPr>
              <a:t>are</a:t>
            </a:r>
            <a:r>
              <a:rPr sz="1800" b="1" spc="-65" dirty="0">
                <a:solidFill>
                  <a:srgbClr val="090C14"/>
                </a:solidFill>
                <a:latin typeface="Calibri"/>
                <a:cs typeface="Calibri"/>
              </a:rPr>
              <a:t> </a:t>
            </a:r>
            <a:r>
              <a:rPr sz="1800" b="1" dirty="0">
                <a:solidFill>
                  <a:srgbClr val="090C14"/>
                </a:solidFill>
                <a:latin typeface="Calibri"/>
                <a:cs typeface="Calibri"/>
              </a:rPr>
              <a:t>the</a:t>
            </a:r>
            <a:r>
              <a:rPr sz="1800" b="1" spc="-60" dirty="0">
                <a:solidFill>
                  <a:srgbClr val="090C14"/>
                </a:solidFill>
                <a:latin typeface="Calibri"/>
                <a:cs typeface="Calibri"/>
              </a:rPr>
              <a:t> </a:t>
            </a:r>
            <a:r>
              <a:rPr sz="1800" b="1" dirty="0">
                <a:solidFill>
                  <a:srgbClr val="090C14"/>
                </a:solidFill>
                <a:latin typeface="Calibri"/>
                <a:cs typeface="Calibri"/>
              </a:rPr>
              <a:t>Dead.</a:t>
            </a:r>
            <a:r>
              <a:rPr sz="1800" b="1" spc="-65" dirty="0">
                <a:solidFill>
                  <a:srgbClr val="090C14"/>
                </a:solidFill>
                <a:latin typeface="Calibri"/>
                <a:cs typeface="Calibri"/>
              </a:rPr>
              <a:t> </a:t>
            </a:r>
            <a:r>
              <a:rPr sz="1800" b="1" dirty="0">
                <a:solidFill>
                  <a:srgbClr val="090C14"/>
                </a:solidFill>
                <a:latin typeface="Calibri"/>
                <a:cs typeface="Calibri"/>
              </a:rPr>
              <a:t>Short</a:t>
            </a:r>
            <a:r>
              <a:rPr sz="1800" b="1" spc="-65" dirty="0">
                <a:solidFill>
                  <a:srgbClr val="090C14"/>
                </a:solidFill>
                <a:latin typeface="Calibri"/>
                <a:cs typeface="Calibri"/>
              </a:rPr>
              <a:t> </a:t>
            </a:r>
            <a:r>
              <a:rPr sz="1800" b="1" dirty="0">
                <a:solidFill>
                  <a:srgbClr val="090C14"/>
                </a:solidFill>
                <a:latin typeface="Calibri"/>
                <a:cs typeface="Calibri"/>
              </a:rPr>
              <a:t>days</a:t>
            </a:r>
            <a:r>
              <a:rPr sz="1800" b="1" spc="-60" dirty="0">
                <a:solidFill>
                  <a:srgbClr val="090C14"/>
                </a:solidFill>
                <a:latin typeface="Calibri"/>
                <a:cs typeface="Calibri"/>
              </a:rPr>
              <a:t> </a:t>
            </a:r>
            <a:r>
              <a:rPr sz="1800" b="1" spc="-25" dirty="0">
                <a:solidFill>
                  <a:srgbClr val="090C14"/>
                </a:solidFill>
                <a:latin typeface="Calibri"/>
                <a:cs typeface="Calibri"/>
              </a:rPr>
              <a:t>ago</a:t>
            </a:r>
            <a:endParaRPr sz="1800">
              <a:latin typeface="Calibri"/>
              <a:cs typeface="Calibri"/>
            </a:endParaRPr>
          </a:p>
          <a:p>
            <a:pPr marL="218440" marR="5080" indent="-206375">
              <a:lnSpc>
                <a:spcPct val="125000"/>
              </a:lnSpc>
            </a:pPr>
            <a:r>
              <a:rPr sz="1800" b="1" dirty="0">
                <a:solidFill>
                  <a:srgbClr val="090C14"/>
                </a:solidFill>
                <a:latin typeface="Calibri"/>
                <a:cs typeface="Calibri"/>
              </a:rPr>
              <a:t>We</a:t>
            </a:r>
            <a:r>
              <a:rPr sz="1800" b="1" spc="-75" dirty="0">
                <a:solidFill>
                  <a:srgbClr val="090C14"/>
                </a:solidFill>
                <a:latin typeface="Calibri"/>
                <a:cs typeface="Calibri"/>
              </a:rPr>
              <a:t> </a:t>
            </a:r>
            <a:r>
              <a:rPr sz="1800" b="1" dirty="0">
                <a:solidFill>
                  <a:srgbClr val="090C14"/>
                </a:solidFill>
                <a:latin typeface="Calibri"/>
                <a:cs typeface="Calibri"/>
              </a:rPr>
              <a:t>lived,</a:t>
            </a:r>
            <a:r>
              <a:rPr sz="1800" b="1" spc="-75" dirty="0">
                <a:solidFill>
                  <a:srgbClr val="090C14"/>
                </a:solidFill>
                <a:latin typeface="Calibri"/>
                <a:cs typeface="Calibri"/>
              </a:rPr>
              <a:t> </a:t>
            </a:r>
            <a:r>
              <a:rPr sz="1800" b="1" dirty="0">
                <a:solidFill>
                  <a:srgbClr val="090C14"/>
                </a:solidFill>
                <a:latin typeface="Calibri"/>
                <a:cs typeface="Calibri"/>
              </a:rPr>
              <a:t>felt</a:t>
            </a:r>
            <a:r>
              <a:rPr sz="1800" b="1" spc="-75" dirty="0">
                <a:solidFill>
                  <a:srgbClr val="090C14"/>
                </a:solidFill>
                <a:latin typeface="Calibri"/>
                <a:cs typeface="Calibri"/>
              </a:rPr>
              <a:t> </a:t>
            </a:r>
            <a:r>
              <a:rPr sz="1800" b="1" dirty="0">
                <a:solidFill>
                  <a:srgbClr val="090C14"/>
                </a:solidFill>
                <a:latin typeface="Calibri"/>
                <a:cs typeface="Calibri"/>
              </a:rPr>
              <a:t>dawn,</a:t>
            </a:r>
            <a:r>
              <a:rPr sz="1800" b="1" spc="-70" dirty="0">
                <a:solidFill>
                  <a:srgbClr val="090C14"/>
                </a:solidFill>
                <a:latin typeface="Calibri"/>
                <a:cs typeface="Calibri"/>
              </a:rPr>
              <a:t> </a:t>
            </a:r>
            <a:r>
              <a:rPr sz="1800" b="1" dirty="0">
                <a:solidFill>
                  <a:srgbClr val="090C14"/>
                </a:solidFill>
                <a:latin typeface="Calibri"/>
                <a:cs typeface="Calibri"/>
              </a:rPr>
              <a:t>saw</a:t>
            </a:r>
            <a:r>
              <a:rPr sz="1800" b="1" spc="-75" dirty="0">
                <a:solidFill>
                  <a:srgbClr val="090C14"/>
                </a:solidFill>
                <a:latin typeface="Calibri"/>
                <a:cs typeface="Calibri"/>
              </a:rPr>
              <a:t> </a:t>
            </a:r>
            <a:r>
              <a:rPr sz="1800" b="1" dirty="0">
                <a:solidFill>
                  <a:srgbClr val="090C14"/>
                </a:solidFill>
                <a:latin typeface="Calibri"/>
                <a:cs typeface="Calibri"/>
              </a:rPr>
              <a:t>sunset</a:t>
            </a:r>
            <a:r>
              <a:rPr sz="1800" b="1" spc="-75" dirty="0">
                <a:solidFill>
                  <a:srgbClr val="090C14"/>
                </a:solidFill>
                <a:latin typeface="Calibri"/>
                <a:cs typeface="Calibri"/>
              </a:rPr>
              <a:t> </a:t>
            </a:r>
            <a:r>
              <a:rPr sz="1800" b="1" spc="-10" dirty="0">
                <a:solidFill>
                  <a:srgbClr val="090C14"/>
                </a:solidFill>
                <a:latin typeface="Calibri"/>
                <a:cs typeface="Calibri"/>
              </a:rPr>
              <a:t>glow, </a:t>
            </a:r>
            <a:r>
              <a:rPr sz="1800" b="1" dirty="0">
                <a:solidFill>
                  <a:srgbClr val="090C14"/>
                </a:solidFill>
                <a:latin typeface="Calibri"/>
                <a:cs typeface="Calibri"/>
              </a:rPr>
              <a:t>Loved</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60" dirty="0">
                <a:solidFill>
                  <a:srgbClr val="090C14"/>
                </a:solidFill>
                <a:latin typeface="Calibri"/>
                <a:cs typeface="Calibri"/>
              </a:rPr>
              <a:t> </a:t>
            </a:r>
            <a:r>
              <a:rPr sz="1800" b="1" dirty="0">
                <a:solidFill>
                  <a:srgbClr val="090C14"/>
                </a:solidFill>
                <a:latin typeface="Calibri"/>
                <a:cs typeface="Calibri"/>
              </a:rPr>
              <a:t>were</a:t>
            </a:r>
            <a:r>
              <a:rPr sz="1800" b="1" spc="-60" dirty="0">
                <a:solidFill>
                  <a:srgbClr val="090C14"/>
                </a:solidFill>
                <a:latin typeface="Calibri"/>
                <a:cs typeface="Calibri"/>
              </a:rPr>
              <a:t> </a:t>
            </a:r>
            <a:r>
              <a:rPr sz="1800" b="1" dirty="0">
                <a:solidFill>
                  <a:srgbClr val="090C14"/>
                </a:solidFill>
                <a:latin typeface="Calibri"/>
                <a:cs typeface="Calibri"/>
              </a:rPr>
              <a:t>loved,</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60" dirty="0">
                <a:solidFill>
                  <a:srgbClr val="090C14"/>
                </a:solidFill>
                <a:latin typeface="Calibri"/>
                <a:cs typeface="Calibri"/>
              </a:rPr>
              <a:t> </a:t>
            </a:r>
            <a:r>
              <a:rPr sz="1800" b="1" dirty="0">
                <a:solidFill>
                  <a:srgbClr val="090C14"/>
                </a:solidFill>
                <a:latin typeface="Calibri"/>
                <a:cs typeface="Calibri"/>
              </a:rPr>
              <a:t>now</a:t>
            </a:r>
            <a:r>
              <a:rPr sz="1800" b="1" spc="-60" dirty="0">
                <a:solidFill>
                  <a:srgbClr val="090C14"/>
                </a:solidFill>
                <a:latin typeface="Calibri"/>
                <a:cs typeface="Calibri"/>
              </a:rPr>
              <a:t> </a:t>
            </a:r>
            <a:r>
              <a:rPr sz="1800" b="1" dirty="0">
                <a:solidFill>
                  <a:srgbClr val="090C14"/>
                </a:solidFill>
                <a:latin typeface="Calibri"/>
                <a:cs typeface="Calibri"/>
              </a:rPr>
              <a:t>we</a:t>
            </a:r>
            <a:r>
              <a:rPr sz="1800" b="1" spc="-60" dirty="0">
                <a:solidFill>
                  <a:srgbClr val="090C14"/>
                </a:solidFill>
                <a:latin typeface="Calibri"/>
                <a:cs typeface="Calibri"/>
              </a:rPr>
              <a:t> </a:t>
            </a:r>
            <a:r>
              <a:rPr sz="1800" b="1" spc="-20" dirty="0">
                <a:solidFill>
                  <a:srgbClr val="090C14"/>
                </a:solidFill>
                <a:latin typeface="Calibri"/>
                <a:cs typeface="Calibri"/>
              </a:rPr>
              <a:t>lie,</a:t>
            </a:r>
            <a:endParaRPr sz="1800">
              <a:latin typeface="Calibri"/>
              <a:cs typeface="Calibri"/>
            </a:endParaRPr>
          </a:p>
          <a:p>
            <a:pPr marL="424180">
              <a:lnSpc>
                <a:spcPct val="100000"/>
              </a:lnSpc>
              <a:spcBef>
                <a:spcPts val="540"/>
              </a:spcBef>
            </a:pPr>
            <a:r>
              <a:rPr sz="1800" b="1" dirty="0">
                <a:solidFill>
                  <a:srgbClr val="090C14"/>
                </a:solidFill>
                <a:latin typeface="Calibri"/>
                <a:cs typeface="Calibri"/>
              </a:rPr>
              <a:t>In</a:t>
            </a:r>
            <a:r>
              <a:rPr sz="1800" b="1" spc="-60" dirty="0">
                <a:solidFill>
                  <a:srgbClr val="090C14"/>
                </a:solidFill>
                <a:latin typeface="Calibri"/>
                <a:cs typeface="Calibri"/>
              </a:rPr>
              <a:t> </a:t>
            </a:r>
            <a:r>
              <a:rPr sz="1800" b="1" dirty="0">
                <a:solidFill>
                  <a:srgbClr val="090C14"/>
                </a:solidFill>
                <a:latin typeface="Calibri"/>
                <a:cs typeface="Calibri"/>
              </a:rPr>
              <a:t>Flanders</a:t>
            </a:r>
            <a:r>
              <a:rPr sz="1800" b="1" spc="-55" dirty="0">
                <a:solidFill>
                  <a:srgbClr val="090C14"/>
                </a:solidFill>
                <a:latin typeface="Calibri"/>
                <a:cs typeface="Calibri"/>
              </a:rPr>
              <a:t> </a:t>
            </a:r>
            <a:r>
              <a:rPr sz="1800" b="1" spc="-10" dirty="0">
                <a:solidFill>
                  <a:srgbClr val="090C14"/>
                </a:solidFill>
                <a:latin typeface="Calibri"/>
                <a:cs typeface="Calibri"/>
              </a:rPr>
              <a:t>fields.</a:t>
            </a:r>
            <a:endParaRPr sz="1800">
              <a:latin typeface="Calibri"/>
              <a:cs typeface="Calibri"/>
            </a:endParaRPr>
          </a:p>
        </p:txBody>
      </p:sp>
      <p:sp>
        <p:nvSpPr>
          <p:cNvPr id="27" name="object 27"/>
          <p:cNvSpPr txBox="1"/>
          <p:nvPr/>
        </p:nvSpPr>
        <p:spPr>
          <a:xfrm>
            <a:off x="9474327" y="5082820"/>
            <a:ext cx="3872229" cy="2082800"/>
          </a:xfrm>
          <a:prstGeom prst="rect">
            <a:avLst/>
          </a:prstGeom>
        </p:spPr>
        <p:txBody>
          <a:bodyPr vert="horz" wrap="square" lIns="0" tIns="12700" rIns="0" bIns="0" rtlCol="0">
            <a:spAutoFit/>
          </a:bodyPr>
          <a:lstStyle/>
          <a:p>
            <a:pPr marL="12700" marR="514350">
              <a:lnSpc>
                <a:spcPct val="125000"/>
              </a:lnSpc>
              <a:spcBef>
                <a:spcPts val="100"/>
              </a:spcBef>
            </a:pPr>
            <a:r>
              <a:rPr sz="1800" b="1" spc="-50" dirty="0">
                <a:solidFill>
                  <a:srgbClr val="090C14"/>
                </a:solidFill>
                <a:latin typeface="Calibri"/>
                <a:cs typeface="Calibri"/>
              </a:rPr>
              <a:t>Take</a:t>
            </a:r>
            <a:r>
              <a:rPr sz="1800" b="1" spc="-45" dirty="0">
                <a:solidFill>
                  <a:srgbClr val="090C14"/>
                </a:solidFill>
                <a:latin typeface="Calibri"/>
                <a:cs typeface="Calibri"/>
              </a:rPr>
              <a:t> </a:t>
            </a:r>
            <a:r>
              <a:rPr sz="1800" b="1" dirty="0">
                <a:solidFill>
                  <a:srgbClr val="090C14"/>
                </a:solidFill>
                <a:latin typeface="Calibri"/>
                <a:cs typeface="Calibri"/>
              </a:rPr>
              <a:t>up</a:t>
            </a:r>
            <a:r>
              <a:rPr sz="1800" b="1" spc="-40" dirty="0">
                <a:solidFill>
                  <a:srgbClr val="090C14"/>
                </a:solidFill>
                <a:latin typeface="Calibri"/>
                <a:cs typeface="Calibri"/>
              </a:rPr>
              <a:t> </a:t>
            </a:r>
            <a:r>
              <a:rPr sz="1800" b="1" dirty="0">
                <a:solidFill>
                  <a:srgbClr val="090C14"/>
                </a:solidFill>
                <a:latin typeface="Calibri"/>
                <a:cs typeface="Calibri"/>
              </a:rPr>
              <a:t>our</a:t>
            </a:r>
            <a:r>
              <a:rPr sz="1800" b="1" spc="-45" dirty="0">
                <a:solidFill>
                  <a:srgbClr val="090C14"/>
                </a:solidFill>
                <a:latin typeface="Calibri"/>
                <a:cs typeface="Calibri"/>
              </a:rPr>
              <a:t> </a:t>
            </a:r>
            <a:r>
              <a:rPr sz="1800" b="1" dirty="0">
                <a:solidFill>
                  <a:srgbClr val="090C14"/>
                </a:solidFill>
                <a:latin typeface="Calibri"/>
                <a:cs typeface="Calibri"/>
              </a:rPr>
              <a:t>quarrel</a:t>
            </a:r>
            <a:r>
              <a:rPr sz="1800" b="1" spc="-40" dirty="0">
                <a:solidFill>
                  <a:srgbClr val="090C14"/>
                </a:solidFill>
                <a:latin typeface="Calibri"/>
                <a:cs typeface="Calibri"/>
              </a:rPr>
              <a:t> </a:t>
            </a:r>
            <a:r>
              <a:rPr sz="1800" b="1" dirty="0">
                <a:solidFill>
                  <a:srgbClr val="090C14"/>
                </a:solidFill>
                <a:latin typeface="Calibri"/>
                <a:cs typeface="Calibri"/>
              </a:rPr>
              <a:t>with</a:t>
            </a:r>
            <a:r>
              <a:rPr sz="1800" b="1" spc="-45"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spc="-20" dirty="0">
                <a:solidFill>
                  <a:srgbClr val="090C14"/>
                </a:solidFill>
                <a:latin typeface="Calibri"/>
                <a:cs typeface="Calibri"/>
              </a:rPr>
              <a:t>foe:</a:t>
            </a:r>
            <a:r>
              <a:rPr sz="1800" b="1" spc="500" dirty="0">
                <a:solidFill>
                  <a:srgbClr val="090C14"/>
                </a:solidFill>
                <a:latin typeface="Calibri"/>
                <a:cs typeface="Calibri"/>
              </a:rPr>
              <a:t> </a:t>
            </a:r>
            <a:r>
              <a:rPr sz="1800" b="1" spc="-85" dirty="0">
                <a:solidFill>
                  <a:srgbClr val="090C14"/>
                </a:solidFill>
                <a:latin typeface="Calibri"/>
                <a:cs typeface="Calibri"/>
              </a:rPr>
              <a:t>To</a:t>
            </a:r>
            <a:r>
              <a:rPr sz="1800" b="1" spc="-20" dirty="0">
                <a:solidFill>
                  <a:srgbClr val="090C14"/>
                </a:solidFill>
                <a:latin typeface="Calibri"/>
                <a:cs typeface="Calibri"/>
              </a:rPr>
              <a:t> </a:t>
            </a:r>
            <a:r>
              <a:rPr sz="1800" b="1" dirty="0">
                <a:solidFill>
                  <a:srgbClr val="090C14"/>
                </a:solidFill>
                <a:latin typeface="Calibri"/>
                <a:cs typeface="Calibri"/>
              </a:rPr>
              <a:t>you</a:t>
            </a:r>
            <a:r>
              <a:rPr sz="1800" b="1" spc="-85" dirty="0">
                <a:solidFill>
                  <a:srgbClr val="090C14"/>
                </a:solidFill>
                <a:latin typeface="Calibri"/>
                <a:cs typeface="Calibri"/>
              </a:rPr>
              <a:t> </a:t>
            </a:r>
            <a:r>
              <a:rPr sz="1800" b="1" dirty="0">
                <a:solidFill>
                  <a:srgbClr val="090C14"/>
                </a:solidFill>
                <a:latin typeface="Calibri"/>
                <a:cs typeface="Calibri"/>
              </a:rPr>
              <a:t>from</a:t>
            </a:r>
            <a:r>
              <a:rPr sz="1800" b="1" spc="-50" dirty="0">
                <a:solidFill>
                  <a:srgbClr val="090C14"/>
                </a:solidFill>
                <a:latin typeface="Calibri"/>
                <a:cs typeface="Calibri"/>
              </a:rPr>
              <a:t> </a:t>
            </a:r>
            <a:r>
              <a:rPr sz="1800" b="1" dirty="0">
                <a:solidFill>
                  <a:srgbClr val="090C14"/>
                </a:solidFill>
                <a:latin typeface="Calibri"/>
                <a:cs typeface="Calibri"/>
              </a:rPr>
              <a:t>failing</a:t>
            </a:r>
            <a:r>
              <a:rPr sz="1800" b="1" spc="-50" dirty="0">
                <a:solidFill>
                  <a:srgbClr val="090C14"/>
                </a:solidFill>
                <a:latin typeface="Calibri"/>
                <a:cs typeface="Calibri"/>
              </a:rPr>
              <a:t> </a:t>
            </a:r>
            <a:r>
              <a:rPr sz="1800" b="1" dirty="0">
                <a:solidFill>
                  <a:srgbClr val="090C14"/>
                </a:solidFill>
                <a:latin typeface="Calibri"/>
                <a:cs typeface="Calibri"/>
              </a:rPr>
              <a:t>hands</a:t>
            </a:r>
            <a:r>
              <a:rPr sz="1800" b="1" spc="-55" dirty="0">
                <a:solidFill>
                  <a:srgbClr val="090C14"/>
                </a:solidFill>
                <a:latin typeface="Calibri"/>
                <a:cs typeface="Calibri"/>
              </a:rPr>
              <a:t> </a:t>
            </a:r>
            <a:r>
              <a:rPr sz="1800" b="1" dirty="0">
                <a:solidFill>
                  <a:srgbClr val="090C14"/>
                </a:solidFill>
                <a:latin typeface="Calibri"/>
                <a:cs typeface="Calibri"/>
              </a:rPr>
              <a:t>we</a:t>
            </a:r>
            <a:r>
              <a:rPr sz="1800" b="1" spc="-50" dirty="0">
                <a:solidFill>
                  <a:srgbClr val="090C14"/>
                </a:solidFill>
                <a:latin typeface="Calibri"/>
                <a:cs typeface="Calibri"/>
              </a:rPr>
              <a:t> </a:t>
            </a:r>
            <a:r>
              <a:rPr sz="1800" b="1" spc="-10" dirty="0">
                <a:solidFill>
                  <a:srgbClr val="090C14"/>
                </a:solidFill>
                <a:latin typeface="Calibri"/>
                <a:cs typeface="Calibri"/>
              </a:rPr>
              <a:t>throw</a:t>
            </a:r>
            <a:endParaRPr sz="1800">
              <a:latin typeface="Calibri"/>
              <a:cs typeface="Calibri"/>
            </a:endParaRPr>
          </a:p>
          <a:p>
            <a:pPr marL="218440" marR="394970">
              <a:lnSpc>
                <a:spcPct val="125000"/>
              </a:lnSpc>
            </a:pPr>
            <a:r>
              <a:rPr sz="1800" b="1" dirty="0">
                <a:solidFill>
                  <a:srgbClr val="090C14"/>
                </a:solidFill>
                <a:latin typeface="Calibri"/>
                <a:cs typeface="Calibri"/>
              </a:rPr>
              <a:t>The</a:t>
            </a:r>
            <a:r>
              <a:rPr sz="1800" b="1" spc="-45" dirty="0">
                <a:solidFill>
                  <a:srgbClr val="090C14"/>
                </a:solidFill>
                <a:latin typeface="Calibri"/>
                <a:cs typeface="Calibri"/>
              </a:rPr>
              <a:t> </a:t>
            </a:r>
            <a:r>
              <a:rPr sz="1800" b="1" spc="-10" dirty="0">
                <a:solidFill>
                  <a:srgbClr val="090C14"/>
                </a:solidFill>
                <a:latin typeface="Calibri"/>
                <a:cs typeface="Calibri"/>
              </a:rPr>
              <a:t>torch;</a:t>
            </a:r>
            <a:r>
              <a:rPr sz="1800" b="1" spc="-40" dirty="0">
                <a:solidFill>
                  <a:srgbClr val="090C14"/>
                </a:solidFill>
                <a:latin typeface="Calibri"/>
                <a:cs typeface="Calibri"/>
              </a:rPr>
              <a:t> </a:t>
            </a:r>
            <a:r>
              <a:rPr sz="1800" b="1" dirty="0">
                <a:solidFill>
                  <a:srgbClr val="090C14"/>
                </a:solidFill>
                <a:latin typeface="Calibri"/>
                <a:cs typeface="Calibri"/>
              </a:rPr>
              <a:t>be</a:t>
            </a:r>
            <a:r>
              <a:rPr sz="1800" b="1" spc="-45" dirty="0">
                <a:solidFill>
                  <a:srgbClr val="090C14"/>
                </a:solidFill>
                <a:latin typeface="Calibri"/>
                <a:cs typeface="Calibri"/>
              </a:rPr>
              <a:t> </a:t>
            </a:r>
            <a:r>
              <a:rPr sz="1800" b="1" dirty="0">
                <a:solidFill>
                  <a:srgbClr val="090C14"/>
                </a:solidFill>
                <a:latin typeface="Calibri"/>
                <a:cs typeface="Calibri"/>
              </a:rPr>
              <a:t>yours</a:t>
            </a:r>
            <a:r>
              <a:rPr sz="1800" b="1" spc="-40" dirty="0">
                <a:solidFill>
                  <a:srgbClr val="090C14"/>
                </a:solidFill>
                <a:latin typeface="Calibri"/>
                <a:cs typeface="Calibri"/>
              </a:rPr>
              <a:t> </a:t>
            </a:r>
            <a:r>
              <a:rPr sz="1800" b="1" dirty="0">
                <a:solidFill>
                  <a:srgbClr val="090C14"/>
                </a:solidFill>
                <a:latin typeface="Calibri"/>
                <a:cs typeface="Calibri"/>
              </a:rPr>
              <a:t>to</a:t>
            </a:r>
            <a:r>
              <a:rPr sz="1800" b="1" spc="-45" dirty="0">
                <a:solidFill>
                  <a:srgbClr val="090C14"/>
                </a:solidFill>
                <a:latin typeface="Calibri"/>
                <a:cs typeface="Calibri"/>
              </a:rPr>
              <a:t> </a:t>
            </a:r>
            <a:r>
              <a:rPr sz="1800" b="1" dirty="0">
                <a:solidFill>
                  <a:srgbClr val="090C14"/>
                </a:solidFill>
                <a:latin typeface="Calibri"/>
                <a:cs typeface="Calibri"/>
              </a:rPr>
              <a:t>hold</a:t>
            </a:r>
            <a:r>
              <a:rPr sz="1800" b="1" spc="-40" dirty="0">
                <a:solidFill>
                  <a:srgbClr val="090C14"/>
                </a:solidFill>
                <a:latin typeface="Calibri"/>
                <a:cs typeface="Calibri"/>
              </a:rPr>
              <a:t> </a:t>
            </a:r>
            <a:r>
              <a:rPr sz="1800" b="1" dirty="0">
                <a:solidFill>
                  <a:srgbClr val="090C14"/>
                </a:solidFill>
                <a:latin typeface="Calibri"/>
                <a:cs typeface="Calibri"/>
              </a:rPr>
              <a:t>it</a:t>
            </a:r>
            <a:r>
              <a:rPr sz="1800" b="1" spc="-45" dirty="0">
                <a:solidFill>
                  <a:srgbClr val="090C14"/>
                </a:solidFill>
                <a:latin typeface="Calibri"/>
                <a:cs typeface="Calibri"/>
              </a:rPr>
              <a:t> </a:t>
            </a:r>
            <a:r>
              <a:rPr sz="1800" b="1" spc="-10" dirty="0">
                <a:solidFill>
                  <a:srgbClr val="090C14"/>
                </a:solidFill>
                <a:latin typeface="Calibri"/>
                <a:cs typeface="Calibri"/>
              </a:rPr>
              <a:t>high. </a:t>
            </a:r>
            <a:r>
              <a:rPr sz="1800" b="1" dirty="0">
                <a:solidFill>
                  <a:srgbClr val="090C14"/>
                </a:solidFill>
                <a:latin typeface="Calibri"/>
                <a:cs typeface="Calibri"/>
              </a:rPr>
              <a:t>If</a:t>
            </a:r>
            <a:r>
              <a:rPr sz="1800" b="1" spc="-50" dirty="0">
                <a:solidFill>
                  <a:srgbClr val="090C14"/>
                </a:solidFill>
                <a:latin typeface="Calibri"/>
                <a:cs typeface="Calibri"/>
              </a:rPr>
              <a:t> </a:t>
            </a:r>
            <a:r>
              <a:rPr sz="1800" b="1" dirty="0">
                <a:solidFill>
                  <a:srgbClr val="090C14"/>
                </a:solidFill>
                <a:latin typeface="Calibri"/>
                <a:cs typeface="Calibri"/>
              </a:rPr>
              <a:t>ye</a:t>
            </a:r>
            <a:r>
              <a:rPr sz="1800" b="1" spc="-50" dirty="0">
                <a:solidFill>
                  <a:srgbClr val="090C14"/>
                </a:solidFill>
                <a:latin typeface="Calibri"/>
                <a:cs typeface="Calibri"/>
              </a:rPr>
              <a:t> </a:t>
            </a:r>
            <a:r>
              <a:rPr sz="1800" b="1" dirty="0">
                <a:solidFill>
                  <a:srgbClr val="090C14"/>
                </a:solidFill>
                <a:latin typeface="Calibri"/>
                <a:cs typeface="Calibri"/>
              </a:rPr>
              <a:t>break</a:t>
            </a:r>
            <a:r>
              <a:rPr sz="1800" b="1" spc="-45" dirty="0">
                <a:solidFill>
                  <a:srgbClr val="090C14"/>
                </a:solidFill>
                <a:latin typeface="Calibri"/>
                <a:cs typeface="Calibri"/>
              </a:rPr>
              <a:t> </a:t>
            </a:r>
            <a:r>
              <a:rPr sz="1800" b="1" dirty="0">
                <a:solidFill>
                  <a:srgbClr val="090C14"/>
                </a:solidFill>
                <a:latin typeface="Calibri"/>
                <a:cs typeface="Calibri"/>
              </a:rPr>
              <a:t>faith</a:t>
            </a:r>
            <a:r>
              <a:rPr sz="1800" b="1" spc="-50" dirty="0">
                <a:solidFill>
                  <a:srgbClr val="090C14"/>
                </a:solidFill>
                <a:latin typeface="Calibri"/>
                <a:cs typeface="Calibri"/>
              </a:rPr>
              <a:t> </a:t>
            </a:r>
            <a:r>
              <a:rPr sz="1800" b="1" dirty="0">
                <a:solidFill>
                  <a:srgbClr val="090C14"/>
                </a:solidFill>
                <a:latin typeface="Calibri"/>
                <a:cs typeface="Calibri"/>
              </a:rPr>
              <a:t>with</a:t>
            </a:r>
            <a:r>
              <a:rPr sz="1800" b="1" spc="-45" dirty="0">
                <a:solidFill>
                  <a:srgbClr val="090C14"/>
                </a:solidFill>
                <a:latin typeface="Calibri"/>
                <a:cs typeface="Calibri"/>
              </a:rPr>
              <a:t> </a:t>
            </a:r>
            <a:r>
              <a:rPr sz="1800" b="1" dirty="0">
                <a:solidFill>
                  <a:srgbClr val="090C14"/>
                </a:solidFill>
                <a:latin typeface="Calibri"/>
                <a:cs typeface="Calibri"/>
              </a:rPr>
              <a:t>us</a:t>
            </a:r>
            <a:r>
              <a:rPr sz="1800" b="1" spc="-50" dirty="0">
                <a:solidFill>
                  <a:srgbClr val="090C14"/>
                </a:solidFill>
                <a:latin typeface="Calibri"/>
                <a:cs typeface="Calibri"/>
              </a:rPr>
              <a:t> </a:t>
            </a:r>
            <a:r>
              <a:rPr sz="1800" b="1" dirty="0">
                <a:solidFill>
                  <a:srgbClr val="090C14"/>
                </a:solidFill>
                <a:latin typeface="Calibri"/>
                <a:cs typeface="Calibri"/>
              </a:rPr>
              <a:t>who</a:t>
            </a:r>
            <a:r>
              <a:rPr sz="1800" b="1" spc="-45" dirty="0">
                <a:solidFill>
                  <a:srgbClr val="090C14"/>
                </a:solidFill>
                <a:latin typeface="Calibri"/>
                <a:cs typeface="Calibri"/>
              </a:rPr>
              <a:t> </a:t>
            </a:r>
            <a:r>
              <a:rPr sz="1800" b="1" spc="-25" dirty="0">
                <a:solidFill>
                  <a:srgbClr val="090C14"/>
                </a:solidFill>
                <a:latin typeface="Calibri"/>
                <a:cs typeface="Calibri"/>
              </a:rPr>
              <a:t>die</a:t>
            </a:r>
            <a:endParaRPr sz="1800">
              <a:latin typeface="Calibri"/>
              <a:cs typeface="Calibri"/>
            </a:endParaRPr>
          </a:p>
          <a:p>
            <a:pPr marL="424180" marR="5080" indent="-412115">
              <a:lnSpc>
                <a:spcPct val="125000"/>
              </a:lnSpc>
            </a:pPr>
            <a:r>
              <a:rPr sz="1800" b="1" dirty="0">
                <a:solidFill>
                  <a:srgbClr val="090C14"/>
                </a:solidFill>
                <a:latin typeface="Calibri"/>
                <a:cs typeface="Calibri"/>
              </a:rPr>
              <a:t>We</a:t>
            </a:r>
            <a:r>
              <a:rPr sz="1800" b="1" spc="-60" dirty="0">
                <a:solidFill>
                  <a:srgbClr val="090C14"/>
                </a:solidFill>
                <a:latin typeface="Calibri"/>
                <a:cs typeface="Calibri"/>
              </a:rPr>
              <a:t> </a:t>
            </a:r>
            <a:r>
              <a:rPr sz="1800" b="1" dirty="0">
                <a:solidFill>
                  <a:srgbClr val="090C14"/>
                </a:solidFill>
                <a:latin typeface="Calibri"/>
                <a:cs typeface="Calibri"/>
              </a:rPr>
              <a:t>shall</a:t>
            </a:r>
            <a:r>
              <a:rPr sz="1800" b="1" spc="-55" dirty="0">
                <a:solidFill>
                  <a:srgbClr val="090C14"/>
                </a:solidFill>
                <a:latin typeface="Calibri"/>
                <a:cs typeface="Calibri"/>
              </a:rPr>
              <a:t> </a:t>
            </a:r>
            <a:r>
              <a:rPr sz="1800" b="1" dirty="0">
                <a:solidFill>
                  <a:srgbClr val="090C14"/>
                </a:solidFill>
                <a:latin typeface="Calibri"/>
                <a:cs typeface="Calibri"/>
              </a:rPr>
              <a:t>not</a:t>
            </a:r>
            <a:r>
              <a:rPr sz="1800" b="1" spc="-55" dirty="0">
                <a:solidFill>
                  <a:srgbClr val="090C14"/>
                </a:solidFill>
                <a:latin typeface="Calibri"/>
                <a:cs typeface="Calibri"/>
              </a:rPr>
              <a:t> </a:t>
            </a:r>
            <a:r>
              <a:rPr sz="1800" b="1" dirty="0">
                <a:solidFill>
                  <a:srgbClr val="090C14"/>
                </a:solidFill>
                <a:latin typeface="Calibri"/>
                <a:cs typeface="Calibri"/>
              </a:rPr>
              <a:t>sleep,</a:t>
            </a:r>
            <a:r>
              <a:rPr sz="1800" b="1" spc="-55" dirty="0">
                <a:solidFill>
                  <a:srgbClr val="090C14"/>
                </a:solidFill>
                <a:latin typeface="Calibri"/>
                <a:cs typeface="Calibri"/>
              </a:rPr>
              <a:t> </a:t>
            </a:r>
            <a:r>
              <a:rPr sz="1800" b="1" dirty="0">
                <a:solidFill>
                  <a:srgbClr val="090C14"/>
                </a:solidFill>
                <a:latin typeface="Calibri"/>
                <a:cs typeface="Calibri"/>
              </a:rPr>
              <a:t>though</a:t>
            </a:r>
            <a:r>
              <a:rPr sz="1800" b="1" spc="-60" dirty="0">
                <a:solidFill>
                  <a:srgbClr val="090C14"/>
                </a:solidFill>
                <a:latin typeface="Calibri"/>
                <a:cs typeface="Calibri"/>
              </a:rPr>
              <a:t> </a:t>
            </a:r>
            <a:r>
              <a:rPr sz="1800" b="1" dirty="0">
                <a:solidFill>
                  <a:srgbClr val="090C14"/>
                </a:solidFill>
                <a:latin typeface="Calibri"/>
                <a:cs typeface="Calibri"/>
              </a:rPr>
              <a:t>poppies</a:t>
            </a:r>
            <a:r>
              <a:rPr sz="1800" b="1" spc="-55" dirty="0">
                <a:solidFill>
                  <a:srgbClr val="090C14"/>
                </a:solidFill>
                <a:latin typeface="Calibri"/>
                <a:cs typeface="Calibri"/>
              </a:rPr>
              <a:t> </a:t>
            </a:r>
            <a:r>
              <a:rPr sz="1800" b="1" spc="-20" dirty="0">
                <a:solidFill>
                  <a:srgbClr val="090C14"/>
                </a:solidFill>
                <a:latin typeface="Calibri"/>
                <a:cs typeface="Calibri"/>
              </a:rPr>
              <a:t>grow </a:t>
            </a:r>
            <a:r>
              <a:rPr sz="1800" b="1" dirty="0">
                <a:solidFill>
                  <a:srgbClr val="090C14"/>
                </a:solidFill>
                <a:latin typeface="Calibri"/>
                <a:cs typeface="Calibri"/>
              </a:rPr>
              <a:t>In</a:t>
            </a:r>
            <a:r>
              <a:rPr sz="1800" b="1" spc="-60" dirty="0">
                <a:solidFill>
                  <a:srgbClr val="090C14"/>
                </a:solidFill>
                <a:latin typeface="Calibri"/>
                <a:cs typeface="Calibri"/>
              </a:rPr>
              <a:t> </a:t>
            </a:r>
            <a:r>
              <a:rPr sz="1800" b="1" dirty="0">
                <a:solidFill>
                  <a:srgbClr val="090C14"/>
                </a:solidFill>
                <a:latin typeface="Calibri"/>
                <a:cs typeface="Calibri"/>
              </a:rPr>
              <a:t>Flanders</a:t>
            </a:r>
            <a:r>
              <a:rPr sz="1800" b="1" spc="-55" dirty="0">
                <a:solidFill>
                  <a:srgbClr val="090C14"/>
                </a:solidFill>
                <a:latin typeface="Calibri"/>
                <a:cs typeface="Calibri"/>
              </a:rPr>
              <a:t> </a:t>
            </a:r>
            <a:r>
              <a:rPr sz="1800" b="1" spc="-10" dirty="0">
                <a:solidFill>
                  <a:srgbClr val="090C14"/>
                </a:solidFill>
                <a:latin typeface="Calibri"/>
                <a:cs typeface="Calibri"/>
              </a:rPr>
              <a:t>fields.</a:t>
            </a:r>
            <a:endParaRPr sz="1800">
              <a:latin typeface="Calibri"/>
              <a:cs typeface="Calibri"/>
            </a:endParaRPr>
          </a:p>
        </p:txBody>
      </p:sp>
      <p:sp>
        <p:nvSpPr>
          <p:cNvPr id="28" name="object 28"/>
          <p:cNvSpPr txBox="1"/>
          <p:nvPr/>
        </p:nvSpPr>
        <p:spPr>
          <a:xfrm>
            <a:off x="968269" y="1310920"/>
            <a:ext cx="6623050" cy="4826000"/>
          </a:xfrm>
          <a:prstGeom prst="rect">
            <a:avLst/>
          </a:prstGeom>
        </p:spPr>
        <p:txBody>
          <a:bodyPr vert="horz" wrap="square" lIns="0" tIns="12700" rIns="0" bIns="0" rtlCol="0">
            <a:spAutoFit/>
          </a:bodyPr>
          <a:lstStyle/>
          <a:p>
            <a:pPr marL="12700" marR="2856865">
              <a:lnSpc>
                <a:spcPct val="125000"/>
              </a:lnSpc>
              <a:spcBef>
                <a:spcPts val="100"/>
              </a:spcBef>
            </a:pPr>
            <a:r>
              <a:rPr sz="1800" b="1" spc="-20" dirty="0">
                <a:solidFill>
                  <a:srgbClr val="090C14"/>
                </a:solidFill>
                <a:latin typeface="Calibri"/>
                <a:cs typeface="Calibri"/>
              </a:rPr>
              <a:t>Remembered</a:t>
            </a:r>
            <a:r>
              <a:rPr sz="1800" b="1" spc="-50" dirty="0">
                <a:solidFill>
                  <a:srgbClr val="090C14"/>
                </a:solidFill>
                <a:latin typeface="Calibri"/>
                <a:cs typeface="Calibri"/>
              </a:rPr>
              <a:t> </a:t>
            </a:r>
            <a:r>
              <a:rPr sz="1800" b="1" dirty="0">
                <a:solidFill>
                  <a:srgbClr val="090C14"/>
                </a:solidFill>
                <a:latin typeface="Calibri"/>
                <a:cs typeface="Calibri"/>
              </a:rPr>
              <a:t>still</a:t>
            </a:r>
            <a:r>
              <a:rPr sz="1800" b="1" spc="-45" dirty="0">
                <a:solidFill>
                  <a:srgbClr val="090C14"/>
                </a:solidFill>
                <a:latin typeface="Calibri"/>
                <a:cs typeface="Calibri"/>
              </a:rPr>
              <a:t> </a:t>
            </a:r>
            <a:r>
              <a:rPr sz="1800" b="1" dirty="0">
                <a:solidFill>
                  <a:srgbClr val="090C14"/>
                </a:solidFill>
                <a:latin typeface="Calibri"/>
                <a:cs typeface="Calibri"/>
              </a:rPr>
              <a:t>those</a:t>
            </a:r>
            <a:r>
              <a:rPr sz="1800" b="1" spc="-45" dirty="0">
                <a:solidFill>
                  <a:srgbClr val="090C14"/>
                </a:solidFill>
                <a:latin typeface="Calibri"/>
                <a:cs typeface="Calibri"/>
              </a:rPr>
              <a:t> </a:t>
            </a:r>
            <a:r>
              <a:rPr sz="1800" b="1" dirty="0">
                <a:solidFill>
                  <a:srgbClr val="090C14"/>
                </a:solidFill>
                <a:latin typeface="Calibri"/>
                <a:cs typeface="Calibri"/>
              </a:rPr>
              <a:t>souls</a:t>
            </a:r>
            <a:r>
              <a:rPr sz="1800" b="1" spc="-45" dirty="0">
                <a:solidFill>
                  <a:srgbClr val="090C14"/>
                </a:solidFill>
                <a:latin typeface="Calibri"/>
                <a:cs typeface="Calibri"/>
              </a:rPr>
              <a:t> </a:t>
            </a:r>
            <a:r>
              <a:rPr sz="1800" b="1" dirty="0">
                <a:solidFill>
                  <a:srgbClr val="090C14"/>
                </a:solidFill>
                <a:latin typeface="Calibri"/>
                <a:cs typeface="Calibri"/>
              </a:rPr>
              <a:t>who</a:t>
            </a:r>
            <a:r>
              <a:rPr sz="1800" b="1" spc="-45" dirty="0">
                <a:solidFill>
                  <a:srgbClr val="090C14"/>
                </a:solidFill>
                <a:latin typeface="Calibri"/>
                <a:cs typeface="Calibri"/>
              </a:rPr>
              <a:t> </a:t>
            </a:r>
            <a:r>
              <a:rPr sz="1800" b="1" spc="-10" dirty="0">
                <a:solidFill>
                  <a:srgbClr val="090C14"/>
                </a:solidFill>
                <a:latin typeface="Calibri"/>
                <a:cs typeface="Calibri"/>
              </a:rPr>
              <a:t>tried </a:t>
            </a:r>
            <a:r>
              <a:rPr sz="1800" b="1" spc="-85" dirty="0">
                <a:solidFill>
                  <a:srgbClr val="090C14"/>
                </a:solidFill>
                <a:latin typeface="Calibri"/>
                <a:cs typeface="Calibri"/>
              </a:rPr>
              <a:t>To</a:t>
            </a:r>
            <a:r>
              <a:rPr sz="1800" b="1" spc="-20" dirty="0">
                <a:solidFill>
                  <a:srgbClr val="090C14"/>
                </a:solidFill>
                <a:latin typeface="Calibri"/>
                <a:cs typeface="Calibri"/>
              </a:rPr>
              <a:t> </a:t>
            </a:r>
            <a:r>
              <a:rPr sz="1800" b="1" dirty="0">
                <a:solidFill>
                  <a:srgbClr val="090C14"/>
                </a:solidFill>
                <a:latin typeface="Calibri"/>
                <a:cs typeface="Calibri"/>
              </a:rPr>
              <a:t>save</a:t>
            </a:r>
            <a:r>
              <a:rPr sz="1800" b="1" spc="-90"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dirty="0">
                <a:solidFill>
                  <a:srgbClr val="090C14"/>
                </a:solidFill>
                <a:latin typeface="Calibri"/>
                <a:cs typeface="Calibri"/>
              </a:rPr>
              <a:t>world,</a:t>
            </a:r>
            <a:r>
              <a:rPr sz="1800" b="1" spc="-55" dirty="0">
                <a:solidFill>
                  <a:srgbClr val="090C14"/>
                </a:solidFill>
                <a:latin typeface="Calibri"/>
                <a:cs typeface="Calibri"/>
              </a:rPr>
              <a:t> </a:t>
            </a:r>
            <a:r>
              <a:rPr sz="1800" b="1" dirty="0">
                <a:solidFill>
                  <a:srgbClr val="090C14"/>
                </a:solidFill>
                <a:latin typeface="Calibri"/>
                <a:cs typeface="Calibri"/>
              </a:rPr>
              <a:t>but</a:t>
            </a:r>
            <a:r>
              <a:rPr sz="1800" b="1" spc="-50" dirty="0">
                <a:solidFill>
                  <a:srgbClr val="090C14"/>
                </a:solidFill>
                <a:latin typeface="Calibri"/>
                <a:cs typeface="Calibri"/>
              </a:rPr>
              <a:t> </a:t>
            </a:r>
            <a:r>
              <a:rPr sz="1800" b="1" dirty="0">
                <a:solidFill>
                  <a:srgbClr val="090C14"/>
                </a:solidFill>
                <a:latin typeface="Calibri"/>
                <a:cs typeface="Calibri"/>
              </a:rPr>
              <a:t>many</a:t>
            </a:r>
            <a:r>
              <a:rPr sz="1800" b="1" spc="-55" dirty="0">
                <a:solidFill>
                  <a:srgbClr val="090C14"/>
                </a:solidFill>
                <a:latin typeface="Calibri"/>
                <a:cs typeface="Calibri"/>
              </a:rPr>
              <a:t> </a:t>
            </a:r>
            <a:r>
              <a:rPr sz="1800" b="1" spc="-10" dirty="0">
                <a:solidFill>
                  <a:srgbClr val="090C14"/>
                </a:solidFill>
                <a:latin typeface="Calibri"/>
                <a:cs typeface="Calibri"/>
              </a:rPr>
              <a:t>died.</a:t>
            </a:r>
            <a:endParaRPr sz="1800" dirty="0">
              <a:latin typeface="Calibri"/>
              <a:cs typeface="Calibri"/>
            </a:endParaRPr>
          </a:p>
          <a:p>
            <a:pPr marL="12700">
              <a:lnSpc>
                <a:spcPct val="100000"/>
              </a:lnSpc>
              <a:spcBef>
                <a:spcPts val="540"/>
              </a:spcBef>
            </a:pPr>
            <a:r>
              <a:rPr sz="1800" b="1" dirty="0">
                <a:solidFill>
                  <a:srgbClr val="090C14"/>
                </a:solidFill>
                <a:latin typeface="Calibri"/>
                <a:cs typeface="Calibri"/>
              </a:rPr>
              <a:t>A</a:t>
            </a:r>
            <a:r>
              <a:rPr sz="1800" b="1" spc="-50" dirty="0">
                <a:solidFill>
                  <a:srgbClr val="090C14"/>
                </a:solidFill>
                <a:latin typeface="Calibri"/>
                <a:cs typeface="Calibri"/>
              </a:rPr>
              <a:t> </a:t>
            </a:r>
            <a:r>
              <a:rPr sz="1800" b="1" spc="-10" dirty="0">
                <a:solidFill>
                  <a:srgbClr val="090C14"/>
                </a:solidFill>
                <a:latin typeface="Calibri"/>
                <a:cs typeface="Calibri"/>
              </a:rPr>
              <a:t>moment</a:t>
            </a:r>
            <a:r>
              <a:rPr sz="1800" b="1" spc="-45" dirty="0">
                <a:solidFill>
                  <a:srgbClr val="090C14"/>
                </a:solidFill>
                <a:latin typeface="Calibri"/>
                <a:cs typeface="Calibri"/>
              </a:rPr>
              <a:t> </a:t>
            </a:r>
            <a:r>
              <a:rPr sz="1800" b="1" dirty="0">
                <a:solidFill>
                  <a:srgbClr val="090C14"/>
                </a:solidFill>
                <a:latin typeface="Calibri"/>
                <a:cs typeface="Calibri"/>
              </a:rPr>
              <a:t>stolen</a:t>
            </a:r>
            <a:r>
              <a:rPr sz="1800" b="1" spc="-45" dirty="0">
                <a:solidFill>
                  <a:srgbClr val="090C14"/>
                </a:solidFill>
                <a:latin typeface="Calibri"/>
                <a:cs typeface="Calibri"/>
              </a:rPr>
              <a:t> </a:t>
            </a:r>
            <a:r>
              <a:rPr sz="1800" b="1" dirty="0">
                <a:solidFill>
                  <a:srgbClr val="090C14"/>
                </a:solidFill>
                <a:latin typeface="Calibri"/>
                <a:cs typeface="Calibri"/>
              </a:rPr>
              <a:t>for</a:t>
            </a:r>
            <a:r>
              <a:rPr sz="1800" b="1" spc="-50" dirty="0">
                <a:solidFill>
                  <a:srgbClr val="090C14"/>
                </a:solidFill>
                <a:latin typeface="Calibri"/>
                <a:cs typeface="Calibri"/>
              </a:rPr>
              <a:t> </a:t>
            </a:r>
            <a:r>
              <a:rPr sz="1800" b="1" dirty="0">
                <a:solidFill>
                  <a:srgbClr val="090C14"/>
                </a:solidFill>
                <a:latin typeface="Calibri"/>
                <a:cs typeface="Calibri"/>
              </a:rPr>
              <a:t>a</a:t>
            </a:r>
            <a:r>
              <a:rPr sz="1800" b="1" spc="-45" dirty="0">
                <a:solidFill>
                  <a:srgbClr val="090C14"/>
                </a:solidFill>
                <a:latin typeface="Calibri"/>
                <a:cs typeface="Calibri"/>
              </a:rPr>
              <a:t> </a:t>
            </a:r>
            <a:r>
              <a:rPr sz="1800" b="1" spc="-20" dirty="0">
                <a:solidFill>
                  <a:srgbClr val="090C14"/>
                </a:solidFill>
                <a:latin typeface="Calibri"/>
                <a:cs typeface="Calibri"/>
              </a:rPr>
              <a:t>tear,</a:t>
            </a:r>
            <a:endParaRPr sz="1800" dirty="0">
              <a:latin typeface="Calibri"/>
              <a:cs typeface="Calibri"/>
            </a:endParaRPr>
          </a:p>
          <a:p>
            <a:pPr marL="12700">
              <a:lnSpc>
                <a:spcPct val="100000"/>
              </a:lnSpc>
              <a:spcBef>
                <a:spcPts val="540"/>
              </a:spcBef>
            </a:pPr>
            <a:r>
              <a:rPr sz="1800" b="1" dirty="0">
                <a:solidFill>
                  <a:srgbClr val="090C14"/>
                </a:solidFill>
                <a:latin typeface="Calibri"/>
                <a:cs typeface="Calibri"/>
              </a:rPr>
              <a:t>As</a:t>
            </a:r>
            <a:r>
              <a:rPr sz="1800" b="1" spc="-60" dirty="0">
                <a:solidFill>
                  <a:srgbClr val="090C14"/>
                </a:solidFill>
                <a:latin typeface="Calibri"/>
                <a:cs typeface="Calibri"/>
              </a:rPr>
              <a:t> </a:t>
            </a:r>
            <a:r>
              <a:rPr sz="1800" b="1" dirty="0">
                <a:solidFill>
                  <a:srgbClr val="090C14"/>
                </a:solidFill>
                <a:latin typeface="Calibri"/>
                <a:cs typeface="Calibri"/>
              </a:rPr>
              <a:t>we</a:t>
            </a:r>
            <a:r>
              <a:rPr sz="1800" b="1" spc="-55" dirty="0">
                <a:solidFill>
                  <a:srgbClr val="090C14"/>
                </a:solidFill>
                <a:latin typeface="Calibri"/>
                <a:cs typeface="Calibri"/>
              </a:rPr>
              <a:t> </a:t>
            </a:r>
            <a:r>
              <a:rPr sz="1800" b="1" dirty="0">
                <a:solidFill>
                  <a:srgbClr val="090C14"/>
                </a:solidFill>
                <a:latin typeface="Calibri"/>
                <a:cs typeface="Calibri"/>
              </a:rPr>
              <a:t>recall</a:t>
            </a:r>
            <a:r>
              <a:rPr sz="1800" b="1" spc="-60" dirty="0">
                <a:solidFill>
                  <a:srgbClr val="090C14"/>
                </a:solidFill>
                <a:latin typeface="Calibri"/>
                <a:cs typeface="Calibri"/>
              </a:rPr>
              <a:t> </a:t>
            </a:r>
            <a:r>
              <a:rPr sz="1800" b="1" dirty="0">
                <a:solidFill>
                  <a:srgbClr val="090C14"/>
                </a:solidFill>
                <a:latin typeface="Calibri"/>
                <a:cs typeface="Calibri"/>
              </a:rPr>
              <a:t>those</a:t>
            </a:r>
            <a:r>
              <a:rPr sz="1800" b="1" spc="-55" dirty="0">
                <a:solidFill>
                  <a:srgbClr val="090C14"/>
                </a:solidFill>
                <a:latin typeface="Calibri"/>
                <a:cs typeface="Calibri"/>
              </a:rPr>
              <a:t> </a:t>
            </a:r>
            <a:r>
              <a:rPr sz="1800" b="1" dirty="0">
                <a:solidFill>
                  <a:srgbClr val="090C14"/>
                </a:solidFill>
                <a:latin typeface="Calibri"/>
                <a:cs typeface="Calibri"/>
              </a:rPr>
              <a:t>unlived</a:t>
            </a:r>
            <a:r>
              <a:rPr sz="1800" b="1" spc="-55" dirty="0">
                <a:solidFill>
                  <a:srgbClr val="090C14"/>
                </a:solidFill>
                <a:latin typeface="Calibri"/>
                <a:cs typeface="Calibri"/>
              </a:rPr>
              <a:t> </a:t>
            </a:r>
            <a:r>
              <a:rPr sz="1800" b="1" spc="-10" dirty="0">
                <a:solidFill>
                  <a:srgbClr val="090C14"/>
                </a:solidFill>
                <a:latin typeface="Calibri"/>
                <a:cs typeface="Calibri"/>
              </a:rPr>
              <a:t>years.</a:t>
            </a:r>
            <a:endParaRPr sz="1800" dirty="0">
              <a:latin typeface="Calibri"/>
              <a:cs typeface="Calibri"/>
            </a:endParaRPr>
          </a:p>
          <a:p>
            <a:pPr marL="12700" marR="5080">
              <a:lnSpc>
                <a:spcPct val="125000"/>
              </a:lnSpc>
            </a:pPr>
            <a:r>
              <a:rPr sz="1800" b="1" dirty="0">
                <a:solidFill>
                  <a:srgbClr val="090C14"/>
                </a:solidFill>
                <a:latin typeface="Calibri"/>
                <a:cs typeface="Calibri"/>
              </a:rPr>
              <a:t>The</a:t>
            </a:r>
            <a:r>
              <a:rPr sz="1800" b="1" spc="-55" dirty="0">
                <a:solidFill>
                  <a:srgbClr val="090C14"/>
                </a:solidFill>
                <a:latin typeface="Calibri"/>
                <a:cs typeface="Calibri"/>
              </a:rPr>
              <a:t> </a:t>
            </a:r>
            <a:r>
              <a:rPr sz="1800" b="1" spc="-10" dirty="0">
                <a:solidFill>
                  <a:srgbClr val="090C14"/>
                </a:solidFill>
                <a:latin typeface="Calibri"/>
                <a:cs typeface="Calibri"/>
              </a:rPr>
              <a:t>camaraderie</a:t>
            </a:r>
            <a:r>
              <a:rPr sz="1800" b="1" spc="-50" dirty="0">
                <a:solidFill>
                  <a:srgbClr val="090C14"/>
                </a:solidFill>
                <a:latin typeface="Calibri"/>
                <a:cs typeface="Calibri"/>
              </a:rPr>
              <a:t> </a:t>
            </a:r>
            <a:r>
              <a:rPr sz="1800" b="1" dirty="0">
                <a:solidFill>
                  <a:srgbClr val="090C14"/>
                </a:solidFill>
                <a:latin typeface="Calibri"/>
                <a:cs typeface="Calibri"/>
              </a:rPr>
              <a:t>that</a:t>
            </a:r>
            <a:r>
              <a:rPr sz="1800" b="1" spc="-50" dirty="0">
                <a:solidFill>
                  <a:srgbClr val="090C14"/>
                </a:solidFill>
                <a:latin typeface="Calibri"/>
                <a:cs typeface="Calibri"/>
              </a:rPr>
              <a:t> </a:t>
            </a:r>
            <a:r>
              <a:rPr sz="1800" b="1" dirty="0">
                <a:solidFill>
                  <a:srgbClr val="090C14"/>
                </a:solidFill>
                <a:latin typeface="Calibri"/>
                <a:cs typeface="Calibri"/>
              </a:rPr>
              <a:t>flew</a:t>
            </a:r>
            <a:r>
              <a:rPr sz="1800" b="1" spc="-55" dirty="0">
                <a:solidFill>
                  <a:srgbClr val="090C14"/>
                </a:solidFill>
                <a:latin typeface="Calibri"/>
                <a:cs typeface="Calibri"/>
              </a:rPr>
              <a:t> </a:t>
            </a:r>
            <a:r>
              <a:rPr sz="1800" b="1" dirty="0">
                <a:solidFill>
                  <a:srgbClr val="090C14"/>
                </a:solidFill>
                <a:latin typeface="Calibri"/>
                <a:cs typeface="Calibri"/>
              </a:rPr>
              <a:t>those</a:t>
            </a:r>
            <a:r>
              <a:rPr sz="1800" b="1" spc="-50" dirty="0">
                <a:solidFill>
                  <a:srgbClr val="090C14"/>
                </a:solidFill>
                <a:latin typeface="Calibri"/>
                <a:cs typeface="Calibri"/>
              </a:rPr>
              <a:t> </a:t>
            </a:r>
            <a:r>
              <a:rPr sz="1800" b="1" dirty="0">
                <a:solidFill>
                  <a:srgbClr val="090C14"/>
                </a:solidFill>
                <a:latin typeface="Calibri"/>
                <a:cs typeface="Calibri"/>
              </a:rPr>
              <a:t>souls</a:t>
            </a:r>
            <a:r>
              <a:rPr sz="1800" b="1" spc="-55" dirty="0">
                <a:solidFill>
                  <a:srgbClr val="090C14"/>
                </a:solidFill>
                <a:latin typeface="Calibri"/>
                <a:cs typeface="Calibri"/>
              </a:rPr>
              <a:t> </a:t>
            </a:r>
            <a:r>
              <a:rPr sz="1800" b="1" dirty="0">
                <a:solidFill>
                  <a:srgbClr val="090C14"/>
                </a:solidFill>
                <a:latin typeface="Calibri"/>
                <a:cs typeface="Calibri"/>
              </a:rPr>
              <a:t>back</a:t>
            </a:r>
            <a:r>
              <a:rPr sz="1800" b="1" spc="-50" dirty="0">
                <a:solidFill>
                  <a:srgbClr val="090C14"/>
                </a:solidFill>
                <a:latin typeface="Calibri"/>
                <a:cs typeface="Calibri"/>
              </a:rPr>
              <a:t> </a:t>
            </a:r>
            <a:r>
              <a:rPr sz="1800" b="1" dirty="0">
                <a:solidFill>
                  <a:srgbClr val="090C14"/>
                </a:solidFill>
                <a:latin typeface="Calibri"/>
                <a:cs typeface="Calibri"/>
              </a:rPr>
              <a:t>home</a:t>
            </a:r>
            <a:r>
              <a:rPr sz="1800" b="1" spc="-45"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dirty="0">
                <a:solidFill>
                  <a:srgbClr val="090C14"/>
                </a:solidFill>
                <a:latin typeface="Calibri"/>
                <a:cs typeface="Calibri"/>
              </a:rPr>
              <a:t>those</a:t>
            </a:r>
            <a:r>
              <a:rPr sz="1800" b="1" spc="-50" dirty="0">
                <a:solidFill>
                  <a:srgbClr val="090C14"/>
                </a:solidFill>
                <a:latin typeface="Calibri"/>
                <a:cs typeface="Calibri"/>
              </a:rPr>
              <a:t> </a:t>
            </a:r>
            <a:r>
              <a:rPr sz="1800" b="1" dirty="0">
                <a:solidFill>
                  <a:srgbClr val="090C14"/>
                </a:solidFill>
                <a:latin typeface="Calibri"/>
                <a:cs typeface="Calibri"/>
              </a:rPr>
              <a:t>they</a:t>
            </a:r>
            <a:r>
              <a:rPr sz="1800" b="1" spc="-50" dirty="0">
                <a:solidFill>
                  <a:srgbClr val="090C14"/>
                </a:solidFill>
                <a:latin typeface="Calibri"/>
                <a:cs typeface="Calibri"/>
              </a:rPr>
              <a:t> </a:t>
            </a:r>
            <a:r>
              <a:rPr sz="1800" b="1" spc="-10" dirty="0">
                <a:solidFill>
                  <a:srgbClr val="090C14"/>
                </a:solidFill>
                <a:latin typeface="Calibri"/>
                <a:cs typeface="Calibri"/>
              </a:rPr>
              <a:t>knew, </a:t>
            </a:r>
            <a:r>
              <a:rPr sz="1800" b="1" dirty="0">
                <a:solidFill>
                  <a:srgbClr val="090C14"/>
                </a:solidFill>
                <a:latin typeface="Calibri"/>
                <a:cs typeface="Calibri"/>
              </a:rPr>
              <a:t>And</a:t>
            </a:r>
            <a:r>
              <a:rPr sz="1800" b="1" spc="-50" dirty="0">
                <a:solidFill>
                  <a:srgbClr val="090C14"/>
                </a:solidFill>
                <a:latin typeface="Calibri"/>
                <a:cs typeface="Calibri"/>
              </a:rPr>
              <a:t> </a:t>
            </a:r>
            <a:r>
              <a:rPr sz="1800" b="1" dirty="0">
                <a:solidFill>
                  <a:srgbClr val="090C14"/>
                </a:solidFill>
                <a:latin typeface="Calibri"/>
                <a:cs typeface="Calibri"/>
              </a:rPr>
              <a:t>loved</a:t>
            </a:r>
            <a:r>
              <a:rPr sz="1800" b="1" spc="-45" dirty="0">
                <a:solidFill>
                  <a:srgbClr val="090C14"/>
                </a:solidFill>
                <a:latin typeface="Calibri"/>
                <a:cs typeface="Calibri"/>
              </a:rPr>
              <a:t> </a:t>
            </a:r>
            <a:r>
              <a:rPr sz="1800" b="1" dirty="0">
                <a:solidFill>
                  <a:srgbClr val="090C14"/>
                </a:solidFill>
                <a:latin typeface="Calibri"/>
                <a:cs typeface="Calibri"/>
              </a:rPr>
              <a:t>them</a:t>
            </a:r>
            <a:r>
              <a:rPr sz="1800" b="1" spc="-45" dirty="0">
                <a:solidFill>
                  <a:srgbClr val="090C14"/>
                </a:solidFill>
                <a:latin typeface="Calibri"/>
                <a:cs typeface="Calibri"/>
              </a:rPr>
              <a:t> </a:t>
            </a:r>
            <a:r>
              <a:rPr sz="1800" b="1" dirty="0">
                <a:solidFill>
                  <a:srgbClr val="090C14"/>
                </a:solidFill>
                <a:latin typeface="Calibri"/>
                <a:cs typeface="Calibri"/>
              </a:rPr>
              <a:t>dear</a:t>
            </a:r>
            <a:r>
              <a:rPr sz="1800" b="1" spc="-45" dirty="0">
                <a:solidFill>
                  <a:srgbClr val="090C14"/>
                </a:solidFill>
                <a:latin typeface="Calibri"/>
                <a:cs typeface="Calibri"/>
              </a:rPr>
              <a:t> </a:t>
            </a:r>
            <a:r>
              <a:rPr sz="1800" b="1" dirty="0">
                <a:solidFill>
                  <a:srgbClr val="090C14"/>
                </a:solidFill>
                <a:latin typeface="Calibri"/>
                <a:cs typeface="Calibri"/>
              </a:rPr>
              <a:t>and</a:t>
            </a:r>
            <a:r>
              <a:rPr sz="1800" b="1" spc="-45" dirty="0">
                <a:solidFill>
                  <a:srgbClr val="090C14"/>
                </a:solidFill>
                <a:latin typeface="Calibri"/>
                <a:cs typeface="Calibri"/>
              </a:rPr>
              <a:t> </a:t>
            </a:r>
            <a:r>
              <a:rPr sz="1800" b="1" dirty="0">
                <a:solidFill>
                  <a:srgbClr val="090C14"/>
                </a:solidFill>
                <a:latin typeface="Calibri"/>
                <a:cs typeface="Calibri"/>
              </a:rPr>
              <a:t>held</a:t>
            </a:r>
            <a:r>
              <a:rPr sz="1800" b="1" spc="-45" dirty="0">
                <a:solidFill>
                  <a:srgbClr val="090C14"/>
                </a:solidFill>
                <a:latin typeface="Calibri"/>
                <a:cs typeface="Calibri"/>
              </a:rPr>
              <a:t> </a:t>
            </a:r>
            <a:r>
              <a:rPr sz="1800" b="1" dirty="0">
                <a:solidFill>
                  <a:srgbClr val="090C14"/>
                </a:solidFill>
                <a:latin typeface="Calibri"/>
                <a:cs typeface="Calibri"/>
              </a:rPr>
              <a:t>them</a:t>
            </a:r>
            <a:r>
              <a:rPr sz="1800" b="1" spc="-45" dirty="0">
                <a:solidFill>
                  <a:srgbClr val="090C14"/>
                </a:solidFill>
                <a:latin typeface="Calibri"/>
                <a:cs typeface="Calibri"/>
              </a:rPr>
              <a:t> </a:t>
            </a:r>
            <a:r>
              <a:rPr sz="1800" b="1" spc="-10" dirty="0">
                <a:solidFill>
                  <a:srgbClr val="090C14"/>
                </a:solidFill>
                <a:latin typeface="Calibri"/>
                <a:cs typeface="Calibri"/>
              </a:rPr>
              <a:t>close</a:t>
            </a:r>
            <a:endParaRPr sz="1800" dirty="0">
              <a:latin typeface="Calibri"/>
              <a:cs typeface="Calibri"/>
            </a:endParaRPr>
          </a:p>
          <a:p>
            <a:pPr marL="12700" marR="3373120">
              <a:lnSpc>
                <a:spcPct val="125000"/>
              </a:lnSpc>
            </a:pPr>
            <a:r>
              <a:rPr sz="1800" b="1" dirty="0">
                <a:solidFill>
                  <a:srgbClr val="090C14"/>
                </a:solidFill>
                <a:latin typeface="Calibri"/>
                <a:cs typeface="Calibri"/>
              </a:rPr>
              <a:t>But</a:t>
            </a:r>
            <a:r>
              <a:rPr sz="1800" b="1" spc="-55" dirty="0">
                <a:solidFill>
                  <a:srgbClr val="090C14"/>
                </a:solidFill>
                <a:latin typeface="Calibri"/>
                <a:cs typeface="Calibri"/>
              </a:rPr>
              <a:t> </a:t>
            </a:r>
            <a:r>
              <a:rPr sz="1800" b="1" dirty="0">
                <a:solidFill>
                  <a:srgbClr val="090C14"/>
                </a:solidFill>
                <a:latin typeface="Calibri"/>
                <a:cs typeface="Calibri"/>
              </a:rPr>
              <a:t>for</a:t>
            </a:r>
            <a:r>
              <a:rPr sz="1800" b="1" spc="-50" dirty="0">
                <a:solidFill>
                  <a:srgbClr val="090C14"/>
                </a:solidFill>
                <a:latin typeface="Calibri"/>
                <a:cs typeface="Calibri"/>
              </a:rPr>
              <a:t> </a:t>
            </a:r>
            <a:r>
              <a:rPr sz="1800" b="1" dirty="0">
                <a:solidFill>
                  <a:srgbClr val="090C14"/>
                </a:solidFill>
                <a:latin typeface="Calibri"/>
                <a:cs typeface="Calibri"/>
              </a:rPr>
              <a:t>our</a:t>
            </a:r>
            <a:r>
              <a:rPr sz="1800" b="1" spc="-50" dirty="0">
                <a:solidFill>
                  <a:srgbClr val="090C14"/>
                </a:solidFill>
                <a:latin typeface="Calibri"/>
                <a:cs typeface="Calibri"/>
              </a:rPr>
              <a:t> </a:t>
            </a:r>
            <a:r>
              <a:rPr sz="1800" b="1" dirty="0">
                <a:solidFill>
                  <a:srgbClr val="090C14"/>
                </a:solidFill>
                <a:latin typeface="Calibri"/>
                <a:cs typeface="Calibri"/>
              </a:rPr>
              <a:t>sakes</a:t>
            </a:r>
            <a:r>
              <a:rPr sz="1800" b="1" spc="-50" dirty="0">
                <a:solidFill>
                  <a:srgbClr val="090C14"/>
                </a:solidFill>
                <a:latin typeface="Calibri"/>
                <a:cs typeface="Calibri"/>
              </a:rPr>
              <a:t> </a:t>
            </a:r>
            <a:r>
              <a:rPr sz="1800" b="1" spc="-10" dirty="0">
                <a:solidFill>
                  <a:srgbClr val="090C14"/>
                </a:solidFill>
                <a:latin typeface="Calibri"/>
                <a:cs typeface="Calibri"/>
              </a:rPr>
              <a:t>released</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spc="-20" dirty="0">
                <a:solidFill>
                  <a:srgbClr val="090C14"/>
                </a:solidFill>
                <a:latin typeface="Calibri"/>
                <a:cs typeface="Calibri"/>
              </a:rPr>
              <a:t>foes </a:t>
            </a:r>
            <a:r>
              <a:rPr sz="1800" b="1" dirty="0">
                <a:solidFill>
                  <a:srgbClr val="090C14"/>
                </a:solidFill>
                <a:latin typeface="Calibri"/>
                <a:cs typeface="Calibri"/>
              </a:rPr>
              <a:t>The</a:t>
            </a:r>
            <a:r>
              <a:rPr sz="1800" b="1" spc="-65" dirty="0">
                <a:solidFill>
                  <a:srgbClr val="090C14"/>
                </a:solidFill>
                <a:latin typeface="Calibri"/>
                <a:cs typeface="Calibri"/>
              </a:rPr>
              <a:t> </a:t>
            </a:r>
            <a:r>
              <a:rPr sz="1800" b="1" dirty="0">
                <a:solidFill>
                  <a:srgbClr val="090C14"/>
                </a:solidFill>
                <a:latin typeface="Calibri"/>
                <a:cs typeface="Calibri"/>
              </a:rPr>
              <a:t>silence</a:t>
            </a:r>
            <a:r>
              <a:rPr sz="1800" b="1" spc="-60" dirty="0">
                <a:solidFill>
                  <a:srgbClr val="090C14"/>
                </a:solidFill>
                <a:latin typeface="Calibri"/>
                <a:cs typeface="Calibri"/>
              </a:rPr>
              <a:t> </a:t>
            </a:r>
            <a:r>
              <a:rPr sz="1800" b="1" dirty="0">
                <a:solidFill>
                  <a:srgbClr val="090C14"/>
                </a:solidFill>
                <a:latin typeface="Calibri"/>
                <a:cs typeface="Calibri"/>
              </a:rPr>
              <a:t>that</a:t>
            </a:r>
            <a:r>
              <a:rPr sz="1800" b="1" spc="-65" dirty="0">
                <a:solidFill>
                  <a:srgbClr val="090C14"/>
                </a:solidFill>
                <a:latin typeface="Calibri"/>
                <a:cs typeface="Calibri"/>
              </a:rPr>
              <a:t> </a:t>
            </a:r>
            <a:r>
              <a:rPr sz="1800" b="1" dirty="0">
                <a:solidFill>
                  <a:srgbClr val="090C14"/>
                </a:solidFill>
                <a:latin typeface="Calibri"/>
                <a:cs typeface="Calibri"/>
              </a:rPr>
              <a:t>they</a:t>
            </a:r>
            <a:r>
              <a:rPr sz="1800" b="1" spc="-60" dirty="0">
                <a:solidFill>
                  <a:srgbClr val="090C14"/>
                </a:solidFill>
                <a:latin typeface="Calibri"/>
                <a:cs typeface="Calibri"/>
              </a:rPr>
              <a:t> </a:t>
            </a:r>
            <a:r>
              <a:rPr sz="1800" b="1" dirty="0">
                <a:solidFill>
                  <a:srgbClr val="090C14"/>
                </a:solidFill>
                <a:latin typeface="Calibri"/>
                <a:cs typeface="Calibri"/>
              </a:rPr>
              <a:t>leave</a:t>
            </a:r>
            <a:r>
              <a:rPr sz="1800" b="1" spc="-60" dirty="0">
                <a:solidFill>
                  <a:srgbClr val="090C14"/>
                </a:solidFill>
                <a:latin typeface="Calibri"/>
                <a:cs typeface="Calibri"/>
              </a:rPr>
              <a:t> </a:t>
            </a:r>
            <a:r>
              <a:rPr sz="1800" b="1" spc="-10" dirty="0">
                <a:solidFill>
                  <a:srgbClr val="090C14"/>
                </a:solidFill>
                <a:latin typeface="Calibri"/>
                <a:cs typeface="Calibri"/>
              </a:rPr>
              <a:t>behind</a:t>
            </a:r>
            <a:endParaRPr sz="1800" dirty="0">
              <a:latin typeface="Calibri"/>
              <a:cs typeface="Calibri"/>
            </a:endParaRPr>
          </a:p>
          <a:p>
            <a:pPr marL="12700" marR="1255395">
              <a:lnSpc>
                <a:spcPct val="125000"/>
              </a:lnSpc>
            </a:pPr>
            <a:r>
              <a:rPr sz="1800" b="1" dirty="0">
                <a:solidFill>
                  <a:srgbClr val="090C14"/>
                </a:solidFill>
                <a:latin typeface="Calibri"/>
                <a:cs typeface="Calibri"/>
              </a:rPr>
              <a:t>Is</a:t>
            </a:r>
            <a:r>
              <a:rPr sz="1800" b="1" spc="-55" dirty="0">
                <a:solidFill>
                  <a:srgbClr val="090C14"/>
                </a:solidFill>
                <a:latin typeface="Calibri"/>
                <a:cs typeface="Calibri"/>
              </a:rPr>
              <a:t> </a:t>
            </a:r>
            <a:r>
              <a:rPr sz="1800" b="1" dirty="0">
                <a:solidFill>
                  <a:srgbClr val="090C14"/>
                </a:solidFill>
                <a:latin typeface="Calibri"/>
                <a:cs typeface="Calibri"/>
              </a:rPr>
              <a:t>space</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dirty="0">
                <a:solidFill>
                  <a:srgbClr val="090C14"/>
                </a:solidFill>
                <a:latin typeface="Calibri"/>
                <a:cs typeface="Calibri"/>
              </a:rPr>
              <a:t>calm</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troubled</a:t>
            </a:r>
            <a:r>
              <a:rPr sz="1800" b="1" spc="-50" dirty="0">
                <a:solidFill>
                  <a:srgbClr val="090C14"/>
                </a:solidFill>
                <a:latin typeface="Calibri"/>
                <a:cs typeface="Calibri"/>
              </a:rPr>
              <a:t> </a:t>
            </a:r>
            <a:r>
              <a:rPr sz="1800" b="1" dirty="0">
                <a:solidFill>
                  <a:srgbClr val="090C14"/>
                </a:solidFill>
                <a:latin typeface="Calibri"/>
                <a:cs typeface="Calibri"/>
              </a:rPr>
              <a:t>minds</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0" dirty="0">
                <a:solidFill>
                  <a:srgbClr val="090C14"/>
                </a:solidFill>
                <a:latin typeface="Calibri"/>
                <a:cs typeface="Calibri"/>
              </a:rPr>
              <a:t> </a:t>
            </a:r>
            <a:r>
              <a:rPr sz="1800" b="1" dirty="0">
                <a:solidFill>
                  <a:srgbClr val="090C14"/>
                </a:solidFill>
                <a:latin typeface="Calibri"/>
                <a:cs typeface="Calibri"/>
              </a:rPr>
              <a:t>those</a:t>
            </a:r>
            <a:r>
              <a:rPr sz="1800" b="1" spc="-55" dirty="0">
                <a:solidFill>
                  <a:srgbClr val="090C14"/>
                </a:solidFill>
                <a:latin typeface="Calibri"/>
                <a:cs typeface="Calibri"/>
              </a:rPr>
              <a:t> </a:t>
            </a:r>
            <a:r>
              <a:rPr sz="1800" b="1" dirty="0">
                <a:solidFill>
                  <a:srgbClr val="090C14"/>
                </a:solidFill>
                <a:latin typeface="Calibri"/>
                <a:cs typeface="Calibri"/>
              </a:rPr>
              <a:t>they</a:t>
            </a:r>
            <a:r>
              <a:rPr sz="1800" b="1" spc="-50" dirty="0">
                <a:solidFill>
                  <a:srgbClr val="090C14"/>
                </a:solidFill>
                <a:latin typeface="Calibri"/>
                <a:cs typeface="Calibri"/>
              </a:rPr>
              <a:t> </a:t>
            </a:r>
            <a:r>
              <a:rPr sz="1800" b="1" dirty="0">
                <a:solidFill>
                  <a:srgbClr val="090C14"/>
                </a:solidFill>
                <a:latin typeface="Calibri"/>
                <a:cs typeface="Calibri"/>
              </a:rPr>
              <a:t>loved</a:t>
            </a:r>
            <a:r>
              <a:rPr sz="1800" b="1" spc="-50" dirty="0">
                <a:solidFill>
                  <a:srgbClr val="090C14"/>
                </a:solidFill>
                <a:latin typeface="Calibri"/>
                <a:cs typeface="Calibri"/>
              </a:rPr>
              <a:t> </a:t>
            </a:r>
            <a:r>
              <a:rPr lang="en-GB" sz="1800" b="1" spc="-50" dirty="0">
                <a:solidFill>
                  <a:srgbClr val="090C14"/>
                </a:solidFill>
                <a:latin typeface="Calibri"/>
                <a:cs typeface="Calibri"/>
              </a:rPr>
              <a:t>– </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dirty="0">
                <a:solidFill>
                  <a:srgbClr val="090C14"/>
                </a:solidFill>
                <a:latin typeface="Calibri"/>
                <a:cs typeface="Calibri"/>
              </a:rPr>
              <a:t>can’t</a:t>
            </a:r>
            <a:r>
              <a:rPr sz="1800" b="1" spc="-45" dirty="0">
                <a:solidFill>
                  <a:srgbClr val="090C14"/>
                </a:solidFill>
                <a:latin typeface="Calibri"/>
                <a:cs typeface="Calibri"/>
              </a:rPr>
              <a:t> </a:t>
            </a:r>
            <a:r>
              <a:rPr sz="1800" b="1" spc="-10" dirty="0">
                <a:solidFill>
                  <a:srgbClr val="090C14"/>
                </a:solidFill>
                <a:latin typeface="Calibri"/>
                <a:cs typeface="Calibri"/>
              </a:rPr>
              <a:t>rewind.</a:t>
            </a:r>
            <a:endParaRPr sz="1800" dirty="0">
              <a:latin typeface="Calibri"/>
              <a:cs typeface="Calibri"/>
            </a:endParaRPr>
          </a:p>
          <a:p>
            <a:pPr marL="12700">
              <a:lnSpc>
                <a:spcPct val="100000"/>
              </a:lnSpc>
              <a:spcBef>
                <a:spcPts val="540"/>
              </a:spcBef>
            </a:pPr>
            <a:r>
              <a:rPr sz="1800" b="1" dirty="0">
                <a:solidFill>
                  <a:srgbClr val="090C14"/>
                </a:solidFill>
                <a:latin typeface="Calibri"/>
                <a:cs typeface="Calibri"/>
              </a:rPr>
              <a:t>Again</a:t>
            </a:r>
            <a:r>
              <a:rPr sz="1800" b="1" spc="-55" dirty="0">
                <a:solidFill>
                  <a:srgbClr val="090C14"/>
                </a:solidFill>
                <a:latin typeface="Calibri"/>
                <a:cs typeface="Calibri"/>
              </a:rPr>
              <a:t> </a:t>
            </a:r>
            <a:r>
              <a:rPr sz="1800" b="1" dirty="0">
                <a:solidFill>
                  <a:srgbClr val="090C14"/>
                </a:solidFill>
                <a:latin typeface="Calibri"/>
                <a:cs typeface="Calibri"/>
              </a:rPr>
              <a:t>this</a:t>
            </a:r>
            <a:r>
              <a:rPr sz="1800" b="1" spc="-55" dirty="0">
                <a:solidFill>
                  <a:srgbClr val="090C14"/>
                </a:solidFill>
                <a:latin typeface="Calibri"/>
                <a:cs typeface="Calibri"/>
              </a:rPr>
              <a:t> </a:t>
            </a:r>
            <a:r>
              <a:rPr sz="1800" b="1" dirty="0">
                <a:solidFill>
                  <a:srgbClr val="090C14"/>
                </a:solidFill>
                <a:latin typeface="Calibri"/>
                <a:cs typeface="Calibri"/>
              </a:rPr>
              <a:t>day</a:t>
            </a:r>
            <a:r>
              <a:rPr sz="1800" b="1" spc="-55" dirty="0">
                <a:solidFill>
                  <a:srgbClr val="090C14"/>
                </a:solidFill>
                <a:latin typeface="Calibri"/>
                <a:cs typeface="Calibri"/>
              </a:rPr>
              <a:t> </a:t>
            </a:r>
            <a:r>
              <a:rPr sz="1800" b="1" dirty="0">
                <a:solidFill>
                  <a:srgbClr val="090C14"/>
                </a:solidFill>
                <a:latin typeface="Calibri"/>
                <a:cs typeface="Calibri"/>
              </a:rPr>
              <a:t>we</a:t>
            </a:r>
            <a:r>
              <a:rPr sz="1800" b="1" spc="-50" dirty="0">
                <a:solidFill>
                  <a:srgbClr val="090C14"/>
                </a:solidFill>
                <a:latin typeface="Calibri"/>
                <a:cs typeface="Calibri"/>
              </a:rPr>
              <a:t> </a:t>
            </a:r>
            <a:r>
              <a:rPr sz="1800" b="1" dirty="0">
                <a:solidFill>
                  <a:srgbClr val="090C14"/>
                </a:solidFill>
                <a:latin typeface="Calibri"/>
                <a:cs typeface="Calibri"/>
              </a:rPr>
              <a:t>give</a:t>
            </a:r>
            <a:r>
              <a:rPr sz="1800" b="1" spc="-55" dirty="0">
                <a:solidFill>
                  <a:srgbClr val="090C14"/>
                </a:solidFill>
                <a:latin typeface="Calibri"/>
                <a:cs typeface="Calibri"/>
              </a:rPr>
              <a:t> </a:t>
            </a:r>
            <a:r>
              <a:rPr sz="1800" b="1" dirty="0">
                <a:solidFill>
                  <a:srgbClr val="090C14"/>
                </a:solidFill>
                <a:latin typeface="Calibri"/>
                <a:cs typeface="Calibri"/>
              </a:rPr>
              <a:t>our</a:t>
            </a:r>
            <a:r>
              <a:rPr sz="1800" b="1" spc="-55" dirty="0">
                <a:solidFill>
                  <a:srgbClr val="090C14"/>
                </a:solidFill>
                <a:latin typeface="Calibri"/>
                <a:cs typeface="Calibri"/>
              </a:rPr>
              <a:t> </a:t>
            </a:r>
            <a:r>
              <a:rPr sz="1800" b="1" spc="-10" dirty="0">
                <a:solidFill>
                  <a:srgbClr val="090C14"/>
                </a:solidFill>
                <a:latin typeface="Calibri"/>
                <a:cs typeface="Calibri"/>
              </a:rPr>
              <a:t>thanks</a:t>
            </a:r>
            <a:endParaRPr sz="1800" dirty="0">
              <a:latin typeface="Calibri"/>
              <a:cs typeface="Calibri"/>
            </a:endParaRPr>
          </a:p>
          <a:p>
            <a:pPr marL="12700" marR="3026410">
              <a:lnSpc>
                <a:spcPct val="125000"/>
              </a:lnSpc>
            </a:pPr>
            <a:r>
              <a:rPr sz="1800" b="1" dirty="0">
                <a:solidFill>
                  <a:srgbClr val="090C14"/>
                </a:solidFill>
                <a:latin typeface="Calibri"/>
                <a:cs typeface="Calibri"/>
              </a:rPr>
              <a:t>For</a:t>
            </a:r>
            <a:r>
              <a:rPr sz="1800" b="1" spc="-55" dirty="0">
                <a:solidFill>
                  <a:srgbClr val="090C14"/>
                </a:solidFill>
                <a:latin typeface="Calibri"/>
                <a:cs typeface="Calibri"/>
              </a:rPr>
              <a:t> </a:t>
            </a:r>
            <a:r>
              <a:rPr sz="1800" b="1" dirty="0">
                <a:solidFill>
                  <a:srgbClr val="090C14"/>
                </a:solidFill>
                <a:latin typeface="Calibri"/>
                <a:cs typeface="Calibri"/>
              </a:rPr>
              <a:t>those</a:t>
            </a:r>
            <a:r>
              <a:rPr sz="1800" b="1" spc="-50" dirty="0">
                <a:solidFill>
                  <a:srgbClr val="090C14"/>
                </a:solidFill>
                <a:latin typeface="Calibri"/>
                <a:cs typeface="Calibri"/>
              </a:rPr>
              <a:t> </a:t>
            </a:r>
            <a:r>
              <a:rPr sz="1800" b="1" spc="-10" dirty="0">
                <a:solidFill>
                  <a:srgbClr val="090C14"/>
                </a:solidFill>
                <a:latin typeface="Calibri"/>
                <a:cs typeface="Calibri"/>
              </a:rPr>
              <a:t>returned</a:t>
            </a:r>
            <a:r>
              <a:rPr sz="1800" b="1" spc="-50" dirty="0">
                <a:solidFill>
                  <a:srgbClr val="090C14"/>
                </a:solidFill>
                <a:latin typeface="Calibri"/>
                <a:cs typeface="Calibri"/>
              </a:rPr>
              <a:t> </a:t>
            </a:r>
            <a:r>
              <a:rPr sz="1800" b="1" dirty="0">
                <a:solidFill>
                  <a:srgbClr val="090C14"/>
                </a:solidFill>
                <a:latin typeface="Calibri"/>
                <a:cs typeface="Calibri"/>
              </a:rPr>
              <a:t>from</a:t>
            </a:r>
            <a:r>
              <a:rPr sz="1800" b="1" spc="-55" dirty="0">
                <a:solidFill>
                  <a:srgbClr val="090C14"/>
                </a:solidFill>
                <a:latin typeface="Calibri"/>
                <a:cs typeface="Calibri"/>
              </a:rPr>
              <a:t> </a:t>
            </a:r>
            <a:r>
              <a:rPr sz="1800" b="1" dirty="0">
                <a:solidFill>
                  <a:srgbClr val="090C14"/>
                </a:solidFill>
                <a:latin typeface="Calibri"/>
                <a:cs typeface="Calibri"/>
              </a:rPr>
              <a:t>serving</a:t>
            </a:r>
            <a:r>
              <a:rPr sz="1800" b="1" spc="-50" dirty="0">
                <a:solidFill>
                  <a:srgbClr val="090C14"/>
                </a:solidFill>
                <a:latin typeface="Calibri"/>
                <a:cs typeface="Calibri"/>
              </a:rPr>
              <a:t> </a:t>
            </a:r>
            <a:r>
              <a:rPr sz="1800" b="1" spc="-10" dirty="0">
                <a:solidFill>
                  <a:srgbClr val="090C14"/>
                </a:solidFill>
                <a:latin typeface="Calibri"/>
                <a:cs typeface="Calibri"/>
              </a:rPr>
              <a:t>ranks </a:t>
            </a:r>
            <a:r>
              <a:rPr sz="1800" b="1" dirty="0">
                <a:solidFill>
                  <a:srgbClr val="090C14"/>
                </a:solidFill>
                <a:latin typeface="Calibri"/>
                <a:cs typeface="Calibri"/>
              </a:rPr>
              <a:t>And</a:t>
            </a:r>
            <a:r>
              <a:rPr sz="1800" b="1" spc="-40" dirty="0">
                <a:solidFill>
                  <a:srgbClr val="090C14"/>
                </a:solidFill>
                <a:latin typeface="Calibri"/>
                <a:cs typeface="Calibri"/>
              </a:rPr>
              <a:t> </a:t>
            </a:r>
            <a:r>
              <a:rPr sz="1800" b="1" dirty="0">
                <a:solidFill>
                  <a:srgbClr val="090C14"/>
                </a:solidFill>
                <a:latin typeface="Calibri"/>
                <a:cs typeface="Calibri"/>
              </a:rPr>
              <a:t>them</a:t>
            </a:r>
            <a:r>
              <a:rPr sz="1800" b="1" spc="-35" dirty="0">
                <a:solidFill>
                  <a:srgbClr val="090C14"/>
                </a:solidFill>
                <a:latin typeface="Calibri"/>
                <a:cs typeface="Calibri"/>
              </a:rPr>
              <a:t> </a:t>
            </a:r>
            <a:r>
              <a:rPr sz="1800" b="1" dirty="0">
                <a:solidFill>
                  <a:srgbClr val="090C14"/>
                </a:solidFill>
                <a:latin typeface="Calibri"/>
                <a:cs typeface="Calibri"/>
              </a:rPr>
              <a:t>as</a:t>
            </a:r>
            <a:r>
              <a:rPr sz="1800" b="1" spc="-40" dirty="0">
                <a:solidFill>
                  <a:srgbClr val="090C14"/>
                </a:solidFill>
                <a:latin typeface="Calibri"/>
                <a:cs typeface="Calibri"/>
              </a:rPr>
              <a:t> </a:t>
            </a:r>
            <a:r>
              <a:rPr sz="1800" b="1" spc="-10" dirty="0">
                <a:solidFill>
                  <a:srgbClr val="090C14"/>
                </a:solidFill>
                <a:latin typeface="Calibri"/>
                <a:cs typeface="Calibri"/>
              </a:rPr>
              <a:t>gave</a:t>
            </a:r>
            <a:r>
              <a:rPr sz="1800" b="1" spc="-35" dirty="0">
                <a:solidFill>
                  <a:srgbClr val="090C14"/>
                </a:solidFill>
                <a:latin typeface="Calibri"/>
                <a:cs typeface="Calibri"/>
              </a:rPr>
              <a:t> </a:t>
            </a:r>
            <a:r>
              <a:rPr sz="1800" b="1" dirty="0">
                <a:solidFill>
                  <a:srgbClr val="090C14"/>
                </a:solidFill>
                <a:latin typeface="Calibri"/>
                <a:cs typeface="Calibri"/>
              </a:rPr>
              <a:t>it</a:t>
            </a:r>
            <a:r>
              <a:rPr sz="1800" b="1" spc="-40" dirty="0">
                <a:solidFill>
                  <a:srgbClr val="090C14"/>
                </a:solidFill>
                <a:latin typeface="Calibri"/>
                <a:cs typeface="Calibri"/>
              </a:rPr>
              <a:t> </a:t>
            </a:r>
            <a:r>
              <a:rPr sz="1800" b="1" dirty="0">
                <a:solidFill>
                  <a:srgbClr val="090C14"/>
                </a:solidFill>
                <a:latin typeface="Calibri"/>
                <a:cs typeface="Calibri"/>
              </a:rPr>
              <a:t>all</a:t>
            </a:r>
            <a:r>
              <a:rPr sz="1800" b="1" spc="-35" dirty="0">
                <a:solidFill>
                  <a:srgbClr val="090C14"/>
                </a:solidFill>
                <a:latin typeface="Calibri"/>
                <a:cs typeface="Calibri"/>
              </a:rPr>
              <a:t> </a:t>
            </a:r>
            <a:r>
              <a:rPr sz="1800" b="1" spc="-20" dirty="0">
                <a:solidFill>
                  <a:srgbClr val="090C14"/>
                </a:solidFill>
                <a:latin typeface="Calibri"/>
                <a:cs typeface="Calibri"/>
              </a:rPr>
              <a:t>away</a:t>
            </a:r>
            <a:endParaRPr sz="1800" dirty="0">
              <a:latin typeface="Calibri"/>
              <a:cs typeface="Calibri"/>
            </a:endParaRPr>
          </a:p>
          <a:p>
            <a:pPr marL="12700">
              <a:lnSpc>
                <a:spcPct val="100000"/>
              </a:lnSpc>
              <a:spcBef>
                <a:spcPts val="540"/>
              </a:spcBef>
            </a:pPr>
            <a:r>
              <a:rPr sz="1800" b="1" spc="-10" dirty="0">
                <a:solidFill>
                  <a:srgbClr val="090C14"/>
                </a:solidFill>
                <a:latin typeface="Calibri"/>
                <a:cs typeface="Calibri"/>
              </a:rPr>
              <a:t>Forever</a:t>
            </a:r>
            <a:r>
              <a:rPr sz="1800" b="1" spc="-50" dirty="0">
                <a:solidFill>
                  <a:srgbClr val="090C14"/>
                </a:solidFill>
                <a:latin typeface="Calibri"/>
                <a:cs typeface="Calibri"/>
              </a:rPr>
              <a:t> </a:t>
            </a:r>
            <a:r>
              <a:rPr sz="1800" b="1" dirty="0">
                <a:solidFill>
                  <a:srgbClr val="090C14"/>
                </a:solidFill>
                <a:latin typeface="Calibri"/>
                <a:cs typeface="Calibri"/>
              </a:rPr>
              <a:t>in</a:t>
            </a:r>
            <a:r>
              <a:rPr sz="1800" b="1" spc="-50" dirty="0">
                <a:solidFill>
                  <a:srgbClr val="090C14"/>
                </a:solidFill>
                <a:latin typeface="Calibri"/>
                <a:cs typeface="Calibri"/>
              </a:rPr>
              <a:t> </a:t>
            </a:r>
            <a:r>
              <a:rPr sz="1800" b="1" dirty="0">
                <a:solidFill>
                  <a:srgbClr val="090C14"/>
                </a:solidFill>
                <a:latin typeface="Calibri"/>
                <a:cs typeface="Calibri"/>
              </a:rPr>
              <a:t>our</a:t>
            </a:r>
            <a:r>
              <a:rPr sz="1800" b="1" spc="-45" dirty="0">
                <a:solidFill>
                  <a:srgbClr val="090C14"/>
                </a:solidFill>
                <a:latin typeface="Calibri"/>
                <a:cs typeface="Calibri"/>
              </a:rPr>
              <a:t> </a:t>
            </a:r>
            <a:r>
              <a:rPr sz="1800" b="1" dirty="0">
                <a:solidFill>
                  <a:srgbClr val="090C14"/>
                </a:solidFill>
                <a:latin typeface="Calibri"/>
                <a:cs typeface="Calibri"/>
              </a:rPr>
              <a:t>minds</a:t>
            </a:r>
            <a:r>
              <a:rPr sz="1800" b="1" spc="-50" dirty="0">
                <a:solidFill>
                  <a:srgbClr val="090C14"/>
                </a:solidFill>
                <a:latin typeface="Calibri"/>
                <a:cs typeface="Calibri"/>
              </a:rPr>
              <a:t> </a:t>
            </a:r>
            <a:r>
              <a:rPr sz="1800" b="1" dirty="0">
                <a:solidFill>
                  <a:srgbClr val="090C14"/>
                </a:solidFill>
                <a:latin typeface="Calibri"/>
                <a:cs typeface="Calibri"/>
              </a:rPr>
              <a:t>will</a:t>
            </a:r>
            <a:r>
              <a:rPr sz="1800" b="1" spc="-45" dirty="0">
                <a:solidFill>
                  <a:srgbClr val="090C14"/>
                </a:solidFill>
                <a:latin typeface="Calibri"/>
                <a:cs typeface="Calibri"/>
              </a:rPr>
              <a:t> </a:t>
            </a:r>
            <a:r>
              <a:rPr sz="1800" b="1" spc="-20" dirty="0">
                <a:solidFill>
                  <a:srgbClr val="090C14"/>
                </a:solidFill>
                <a:latin typeface="Calibri"/>
                <a:cs typeface="Calibri"/>
              </a:rPr>
              <a:t>stay.</a:t>
            </a:r>
            <a:endParaRPr sz="1800" dirty="0">
              <a:latin typeface="Calibri"/>
              <a:cs typeface="Calibri"/>
            </a:endParaRPr>
          </a:p>
        </p:txBody>
      </p:sp>
      <p:sp>
        <p:nvSpPr>
          <p:cNvPr id="29" name="object 29"/>
          <p:cNvSpPr txBox="1"/>
          <p:nvPr/>
        </p:nvSpPr>
        <p:spPr>
          <a:xfrm>
            <a:off x="2218148" y="6334150"/>
            <a:ext cx="4023995" cy="441959"/>
          </a:xfrm>
          <a:prstGeom prst="rect">
            <a:avLst/>
          </a:prstGeom>
        </p:spPr>
        <p:txBody>
          <a:bodyPr vert="horz" wrap="square" lIns="0" tIns="12700" rIns="0" bIns="0" rtlCol="0">
            <a:spAutoFit/>
          </a:bodyPr>
          <a:lstStyle/>
          <a:p>
            <a:pPr marL="3175" algn="ctr">
              <a:lnSpc>
                <a:spcPts val="1639"/>
              </a:lnSpc>
              <a:spcBef>
                <a:spcPts val="100"/>
              </a:spcBef>
            </a:pPr>
            <a:r>
              <a:rPr sz="1400" b="1" spc="-25" dirty="0">
                <a:solidFill>
                  <a:srgbClr val="090C14"/>
                </a:solidFill>
                <a:latin typeface="Calibri"/>
                <a:cs typeface="Calibri"/>
              </a:rPr>
              <a:t>Remembered</a:t>
            </a:r>
            <a:r>
              <a:rPr sz="1400" b="1" spc="-40" dirty="0">
                <a:solidFill>
                  <a:srgbClr val="090C14"/>
                </a:solidFill>
                <a:latin typeface="Calibri"/>
                <a:cs typeface="Calibri"/>
              </a:rPr>
              <a:t> </a:t>
            </a:r>
            <a:r>
              <a:rPr sz="1400" b="1" spc="-10" dirty="0">
                <a:solidFill>
                  <a:srgbClr val="090C14"/>
                </a:solidFill>
                <a:latin typeface="Calibri"/>
                <a:cs typeface="Calibri"/>
              </a:rPr>
              <a:t>Still</a:t>
            </a:r>
            <a:r>
              <a:rPr sz="1400" b="1" spc="-40" dirty="0">
                <a:solidFill>
                  <a:srgbClr val="090C14"/>
                </a:solidFill>
                <a:latin typeface="Calibri"/>
                <a:cs typeface="Calibri"/>
              </a:rPr>
              <a:t> </a:t>
            </a:r>
            <a:r>
              <a:rPr sz="1400" spc="-20" dirty="0">
                <a:solidFill>
                  <a:srgbClr val="090C14"/>
                </a:solidFill>
                <a:latin typeface="Calibri"/>
                <a:cs typeface="Calibri"/>
              </a:rPr>
              <a:t>(2019)</a:t>
            </a:r>
            <a:r>
              <a:rPr sz="1400" spc="-35" dirty="0">
                <a:solidFill>
                  <a:srgbClr val="090C14"/>
                </a:solidFill>
                <a:latin typeface="Calibri"/>
                <a:cs typeface="Calibri"/>
              </a:rPr>
              <a:t> </a:t>
            </a:r>
            <a:r>
              <a:rPr sz="1400" dirty="0">
                <a:solidFill>
                  <a:srgbClr val="090C14"/>
                </a:solidFill>
                <a:latin typeface="Calibri"/>
                <a:cs typeface="Calibri"/>
              </a:rPr>
              <a:t>by</a:t>
            </a:r>
            <a:r>
              <a:rPr sz="1400" spc="-45" dirty="0">
                <a:solidFill>
                  <a:srgbClr val="090C14"/>
                </a:solidFill>
                <a:latin typeface="Calibri"/>
                <a:cs typeface="Calibri"/>
              </a:rPr>
              <a:t> </a:t>
            </a:r>
            <a:r>
              <a:rPr sz="1400" dirty="0">
                <a:solidFill>
                  <a:srgbClr val="090C14"/>
                </a:solidFill>
                <a:latin typeface="Calibri"/>
                <a:cs typeface="Calibri"/>
              </a:rPr>
              <a:t>Ms</a:t>
            </a:r>
            <a:r>
              <a:rPr sz="1400" spc="-35" dirty="0">
                <a:solidFill>
                  <a:srgbClr val="090C14"/>
                </a:solidFill>
                <a:latin typeface="Calibri"/>
                <a:cs typeface="Calibri"/>
              </a:rPr>
              <a:t> </a:t>
            </a:r>
            <a:r>
              <a:rPr sz="1400" spc="-20" dirty="0">
                <a:solidFill>
                  <a:srgbClr val="090C14"/>
                </a:solidFill>
                <a:latin typeface="Calibri"/>
                <a:cs typeface="Calibri"/>
              </a:rPr>
              <a:t>Ernie</a:t>
            </a:r>
            <a:r>
              <a:rPr sz="1400" spc="-35" dirty="0">
                <a:solidFill>
                  <a:srgbClr val="090C14"/>
                </a:solidFill>
                <a:latin typeface="Calibri"/>
                <a:cs typeface="Calibri"/>
              </a:rPr>
              <a:t> </a:t>
            </a:r>
            <a:r>
              <a:rPr sz="1400" spc="-10" dirty="0">
                <a:solidFill>
                  <a:srgbClr val="090C14"/>
                </a:solidFill>
                <a:latin typeface="Calibri"/>
                <a:cs typeface="Calibri"/>
              </a:rPr>
              <a:t>Rowe,</a:t>
            </a:r>
            <a:endParaRPr sz="1400" dirty="0">
              <a:latin typeface="Calibri"/>
              <a:cs typeface="Calibri"/>
            </a:endParaRPr>
          </a:p>
          <a:p>
            <a:pPr algn="ctr">
              <a:lnSpc>
                <a:spcPts val="1639"/>
              </a:lnSpc>
            </a:pPr>
            <a:r>
              <a:rPr sz="1400" dirty="0">
                <a:solidFill>
                  <a:srgbClr val="090C14"/>
                </a:solidFill>
                <a:latin typeface="Calibri"/>
                <a:cs typeface="Calibri"/>
              </a:rPr>
              <a:t>a</a:t>
            </a:r>
            <a:r>
              <a:rPr sz="1400" spc="-25" dirty="0">
                <a:solidFill>
                  <a:srgbClr val="090C14"/>
                </a:solidFill>
                <a:latin typeface="Calibri"/>
                <a:cs typeface="Calibri"/>
              </a:rPr>
              <a:t> broadcaster</a:t>
            </a:r>
            <a:r>
              <a:rPr sz="1400" spc="-30" dirty="0">
                <a:solidFill>
                  <a:srgbClr val="090C14"/>
                </a:solidFill>
                <a:latin typeface="Calibri"/>
                <a:cs typeface="Calibri"/>
              </a:rPr>
              <a:t> </a:t>
            </a:r>
            <a:r>
              <a:rPr sz="1400" dirty="0">
                <a:solidFill>
                  <a:srgbClr val="090C14"/>
                </a:solidFill>
                <a:latin typeface="Calibri"/>
                <a:cs typeface="Calibri"/>
              </a:rPr>
              <a:t>for</a:t>
            </a:r>
            <a:r>
              <a:rPr sz="1400" spc="-25" dirty="0">
                <a:solidFill>
                  <a:srgbClr val="090C14"/>
                </a:solidFill>
                <a:latin typeface="Calibri"/>
                <a:cs typeface="Calibri"/>
              </a:rPr>
              <a:t> </a:t>
            </a:r>
            <a:r>
              <a:rPr sz="1400" dirty="0">
                <a:solidFill>
                  <a:srgbClr val="090C14"/>
                </a:solidFill>
                <a:latin typeface="Calibri"/>
                <a:cs typeface="Calibri"/>
              </a:rPr>
              <a:t>the</a:t>
            </a:r>
            <a:r>
              <a:rPr sz="1400" spc="-25" dirty="0">
                <a:solidFill>
                  <a:srgbClr val="090C14"/>
                </a:solidFill>
                <a:latin typeface="Calibri"/>
                <a:cs typeface="Calibri"/>
              </a:rPr>
              <a:t> </a:t>
            </a:r>
            <a:r>
              <a:rPr sz="1400" spc="-20" dirty="0">
                <a:solidFill>
                  <a:srgbClr val="090C14"/>
                </a:solidFill>
                <a:latin typeface="Calibri"/>
                <a:cs typeface="Calibri"/>
              </a:rPr>
              <a:t>British </a:t>
            </a:r>
            <a:r>
              <a:rPr sz="1400" spc="-25" dirty="0">
                <a:solidFill>
                  <a:srgbClr val="090C14"/>
                </a:solidFill>
                <a:latin typeface="Calibri"/>
                <a:cs typeface="Calibri"/>
              </a:rPr>
              <a:t>Forces</a:t>
            </a:r>
            <a:r>
              <a:rPr sz="1400" spc="-30" dirty="0">
                <a:solidFill>
                  <a:srgbClr val="090C14"/>
                </a:solidFill>
                <a:latin typeface="Calibri"/>
                <a:cs typeface="Calibri"/>
              </a:rPr>
              <a:t> </a:t>
            </a:r>
            <a:r>
              <a:rPr sz="1400" spc="-25" dirty="0">
                <a:solidFill>
                  <a:srgbClr val="090C14"/>
                </a:solidFill>
                <a:latin typeface="Calibri"/>
                <a:cs typeface="Calibri"/>
              </a:rPr>
              <a:t>Broadcasting </a:t>
            </a:r>
            <a:r>
              <a:rPr sz="1400" spc="-10" dirty="0">
                <a:solidFill>
                  <a:srgbClr val="090C14"/>
                </a:solidFill>
                <a:latin typeface="Calibri"/>
                <a:cs typeface="Calibri"/>
              </a:rPr>
              <a:t>Service.</a:t>
            </a:r>
            <a:endParaRPr sz="1400" dirty="0">
              <a:latin typeface="Calibri"/>
              <a:cs typeface="Calibri"/>
            </a:endParaRPr>
          </a:p>
        </p:txBody>
      </p:sp>
      <p:sp>
        <p:nvSpPr>
          <p:cNvPr id="30" name="object 30"/>
          <p:cNvSpPr txBox="1"/>
          <p:nvPr/>
        </p:nvSpPr>
        <p:spPr>
          <a:xfrm>
            <a:off x="9731162" y="7421874"/>
            <a:ext cx="3389629" cy="441959"/>
          </a:xfrm>
          <a:prstGeom prst="rect">
            <a:avLst/>
          </a:prstGeom>
        </p:spPr>
        <p:txBody>
          <a:bodyPr vert="horz" wrap="square" lIns="0" tIns="27939" rIns="0" bIns="0" rtlCol="0">
            <a:spAutoFit/>
          </a:bodyPr>
          <a:lstStyle/>
          <a:p>
            <a:pPr marL="228600" marR="5080" indent="-216535">
              <a:lnSpc>
                <a:spcPts val="1600"/>
              </a:lnSpc>
              <a:spcBef>
                <a:spcPts val="219"/>
              </a:spcBef>
            </a:pPr>
            <a:r>
              <a:rPr sz="1400" b="1" dirty="0">
                <a:solidFill>
                  <a:srgbClr val="090C14"/>
                </a:solidFill>
                <a:latin typeface="Calibri"/>
                <a:cs typeface="Calibri"/>
              </a:rPr>
              <a:t>In</a:t>
            </a:r>
            <a:r>
              <a:rPr sz="1400" b="1" spc="-50" dirty="0">
                <a:solidFill>
                  <a:srgbClr val="090C14"/>
                </a:solidFill>
                <a:latin typeface="Calibri"/>
                <a:cs typeface="Calibri"/>
              </a:rPr>
              <a:t> </a:t>
            </a:r>
            <a:r>
              <a:rPr sz="1400" b="1" spc="-20" dirty="0">
                <a:solidFill>
                  <a:srgbClr val="090C14"/>
                </a:solidFill>
                <a:latin typeface="Calibri"/>
                <a:cs typeface="Calibri"/>
              </a:rPr>
              <a:t>Flanders</a:t>
            </a:r>
            <a:r>
              <a:rPr sz="1400" b="1" spc="-50" dirty="0">
                <a:solidFill>
                  <a:srgbClr val="090C14"/>
                </a:solidFill>
                <a:latin typeface="Calibri"/>
                <a:cs typeface="Calibri"/>
              </a:rPr>
              <a:t> </a:t>
            </a:r>
            <a:r>
              <a:rPr sz="1400" b="1" spc="-20" dirty="0">
                <a:solidFill>
                  <a:srgbClr val="090C14"/>
                </a:solidFill>
                <a:latin typeface="Calibri"/>
                <a:cs typeface="Calibri"/>
              </a:rPr>
              <a:t>Fields</a:t>
            </a:r>
            <a:r>
              <a:rPr sz="1400" b="1" spc="-55" dirty="0">
                <a:solidFill>
                  <a:srgbClr val="090C14"/>
                </a:solidFill>
                <a:latin typeface="Calibri"/>
                <a:cs typeface="Calibri"/>
              </a:rPr>
              <a:t> </a:t>
            </a:r>
            <a:r>
              <a:rPr sz="1400" spc="-20" dirty="0">
                <a:solidFill>
                  <a:srgbClr val="090C14"/>
                </a:solidFill>
                <a:latin typeface="Calibri"/>
                <a:cs typeface="Calibri"/>
              </a:rPr>
              <a:t>(1915)</a:t>
            </a:r>
            <a:r>
              <a:rPr sz="1400" spc="-45" dirty="0">
                <a:solidFill>
                  <a:srgbClr val="090C14"/>
                </a:solidFill>
                <a:latin typeface="Calibri"/>
                <a:cs typeface="Calibri"/>
              </a:rPr>
              <a:t> </a:t>
            </a:r>
            <a:r>
              <a:rPr sz="1400" dirty="0">
                <a:solidFill>
                  <a:srgbClr val="090C14"/>
                </a:solidFill>
                <a:latin typeface="Calibri"/>
                <a:cs typeface="Calibri"/>
              </a:rPr>
              <a:t>by</a:t>
            </a:r>
            <a:r>
              <a:rPr sz="1400" spc="-55" dirty="0">
                <a:solidFill>
                  <a:srgbClr val="090C14"/>
                </a:solidFill>
                <a:latin typeface="Calibri"/>
                <a:cs typeface="Calibri"/>
              </a:rPr>
              <a:t> </a:t>
            </a:r>
            <a:r>
              <a:rPr sz="1400" dirty="0">
                <a:solidFill>
                  <a:srgbClr val="090C14"/>
                </a:solidFill>
                <a:latin typeface="Calibri"/>
                <a:cs typeface="Calibri"/>
              </a:rPr>
              <a:t>Lt</a:t>
            </a:r>
            <a:r>
              <a:rPr sz="1400" spc="-50" dirty="0">
                <a:solidFill>
                  <a:srgbClr val="090C14"/>
                </a:solidFill>
                <a:latin typeface="Calibri"/>
                <a:cs typeface="Calibri"/>
              </a:rPr>
              <a:t> </a:t>
            </a:r>
            <a:r>
              <a:rPr sz="1400" dirty="0">
                <a:solidFill>
                  <a:srgbClr val="090C14"/>
                </a:solidFill>
                <a:latin typeface="Calibri"/>
                <a:cs typeface="Calibri"/>
              </a:rPr>
              <a:t>Col</a:t>
            </a:r>
            <a:r>
              <a:rPr sz="1400" spc="-50" dirty="0">
                <a:solidFill>
                  <a:srgbClr val="090C14"/>
                </a:solidFill>
                <a:latin typeface="Calibri"/>
                <a:cs typeface="Calibri"/>
              </a:rPr>
              <a:t> </a:t>
            </a:r>
            <a:r>
              <a:rPr sz="1400" spc="-10" dirty="0">
                <a:solidFill>
                  <a:srgbClr val="090C14"/>
                </a:solidFill>
                <a:latin typeface="Calibri"/>
                <a:cs typeface="Calibri"/>
              </a:rPr>
              <a:t>John</a:t>
            </a:r>
            <a:r>
              <a:rPr sz="1400" spc="-45" dirty="0">
                <a:solidFill>
                  <a:srgbClr val="090C14"/>
                </a:solidFill>
                <a:latin typeface="Calibri"/>
                <a:cs typeface="Calibri"/>
              </a:rPr>
              <a:t> </a:t>
            </a:r>
            <a:r>
              <a:rPr sz="1400" spc="-10" dirty="0">
                <a:solidFill>
                  <a:srgbClr val="090C14"/>
                </a:solidFill>
                <a:latin typeface="Calibri"/>
                <a:cs typeface="Calibri"/>
              </a:rPr>
              <a:t>McCrae, </a:t>
            </a:r>
            <a:r>
              <a:rPr sz="1400" dirty="0">
                <a:solidFill>
                  <a:srgbClr val="090C14"/>
                </a:solidFill>
                <a:latin typeface="Calibri"/>
                <a:cs typeface="Calibri"/>
              </a:rPr>
              <a:t>a</a:t>
            </a:r>
            <a:r>
              <a:rPr sz="1400" spc="-40" dirty="0">
                <a:solidFill>
                  <a:srgbClr val="090C14"/>
                </a:solidFill>
                <a:latin typeface="Calibri"/>
                <a:cs typeface="Calibri"/>
              </a:rPr>
              <a:t> </a:t>
            </a:r>
            <a:r>
              <a:rPr sz="1400" spc="-20" dirty="0">
                <a:solidFill>
                  <a:srgbClr val="090C14"/>
                </a:solidFill>
                <a:latin typeface="Calibri"/>
                <a:cs typeface="Calibri"/>
              </a:rPr>
              <a:t>Canadian</a:t>
            </a:r>
            <a:r>
              <a:rPr sz="1400" spc="-35" dirty="0">
                <a:solidFill>
                  <a:srgbClr val="090C14"/>
                </a:solidFill>
                <a:latin typeface="Calibri"/>
                <a:cs typeface="Calibri"/>
              </a:rPr>
              <a:t> </a:t>
            </a:r>
            <a:r>
              <a:rPr sz="1400" spc="-10" dirty="0">
                <a:solidFill>
                  <a:srgbClr val="090C14"/>
                </a:solidFill>
                <a:latin typeface="Calibri"/>
                <a:cs typeface="Calibri"/>
              </a:rPr>
              <a:t>poet</a:t>
            </a:r>
            <a:r>
              <a:rPr sz="1400" spc="-40" dirty="0">
                <a:solidFill>
                  <a:srgbClr val="090C14"/>
                </a:solidFill>
                <a:latin typeface="Calibri"/>
                <a:cs typeface="Calibri"/>
              </a:rPr>
              <a:t> </a:t>
            </a:r>
            <a:r>
              <a:rPr sz="1400" spc="-10" dirty="0">
                <a:solidFill>
                  <a:srgbClr val="090C14"/>
                </a:solidFill>
                <a:latin typeface="Calibri"/>
                <a:cs typeface="Calibri"/>
              </a:rPr>
              <a:t>and</a:t>
            </a:r>
            <a:r>
              <a:rPr sz="1400" spc="-35" dirty="0">
                <a:solidFill>
                  <a:srgbClr val="090C14"/>
                </a:solidFill>
                <a:latin typeface="Calibri"/>
                <a:cs typeface="Calibri"/>
              </a:rPr>
              <a:t> </a:t>
            </a:r>
            <a:r>
              <a:rPr sz="1400" spc="-20" dirty="0">
                <a:solidFill>
                  <a:srgbClr val="090C14"/>
                </a:solidFill>
                <a:latin typeface="Calibri"/>
                <a:cs typeface="Calibri"/>
              </a:rPr>
              <a:t>soldier</a:t>
            </a:r>
            <a:r>
              <a:rPr sz="1400" spc="-40" dirty="0">
                <a:solidFill>
                  <a:srgbClr val="090C14"/>
                </a:solidFill>
                <a:latin typeface="Calibri"/>
                <a:cs typeface="Calibri"/>
              </a:rPr>
              <a:t> </a:t>
            </a:r>
            <a:r>
              <a:rPr sz="1400" spc="-20" dirty="0">
                <a:solidFill>
                  <a:srgbClr val="090C14"/>
                </a:solidFill>
                <a:latin typeface="Calibri"/>
                <a:cs typeface="Calibri"/>
              </a:rPr>
              <a:t>during</a:t>
            </a:r>
            <a:r>
              <a:rPr sz="1400" spc="-40" dirty="0">
                <a:solidFill>
                  <a:srgbClr val="090C14"/>
                </a:solidFill>
                <a:latin typeface="Calibri"/>
                <a:cs typeface="Calibri"/>
              </a:rPr>
              <a:t> </a:t>
            </a:r>
            <a:r>
              <a:rPr sz="1400" spc="-20" dirty="0">
                <a:solidFill>
                  <a:srgbClr val="090C14"/>
                </a:solidFill>
                <a:latin typeface="Calibri"/>
                <a:cs typeface="Calibri"/>
              </a:rPr>
              <a:t>WW1.</a:t>
            </a:r>
            <a:endParaRPr sz="1400" dirty="0">
              <a:latin typeface="Calibri"/>
              <a:cs typeface="Calibri"/>
            </a:endParaRPr>
          </a:p>
        </p:txBody>
      </p:sp>
      <p:sp>
        <p:nvSpPr>
          <p:cNvPr id="31" name="object 31"/>
          <p:cNvSpPr txBox="1"/>
          <p:nvPr/>
        </p:nvSpPr>
        <p:spPr>
          <a:xfrm>
            <a:off x="879369" y="7197975"/>
            <a:ext cx="955040" cy="238760"/>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p:txBody>
      </p:sp>
      <p:sp>
        <p:nvSpPr>
          <p:cNvPr id="32" name="object 32"/>
          <p:cNvSpPr txBox="1"/>
          <p:nvPr/>
        </p:nvSpPr>
        <p:spPr>
          <a:xfrm>
            <a:off x="879369" y="7411335"/>
            <a:ext cx="5168265" cy="863600"/>
          </a:xfrm>
          <a:prstGeom prst="rect">
            <a:avLst/>
          </a:prstGeom>
        </p:spPr>
        <p:txBody>
          <a:bodyPr vert="horz" wrap="square" lIns="0" tIns="78740" rIns="0" bIns="0" rtlCol="0">
            <a:spAutoFit/>
          </a:bodyPr>
          <a:lstStyle/>
          <a:p>
            <a:pPr marL="241300" indent="-228600">
              <a:lnSpc>
                <a:spcPct val="100000"/>
              </a:lnSpc>
              <a:spcBef>
                <a:spcPts val="620"/>
              </a:spcBef>
              <a:buChar char="•"/>
              <a:tabLst>
                <a:tab pos="240665" algn="l"/>
                <a:tab pos="241300" algn="l"/>
              </a:tabLst>
            </a:pPr>
            <a:r>
              <a:rPr sz="1400" dirty="0">
                <a:solidFill>
                  <a:srgbClr val="090C14"/>
                </a:solidFill>
                <a:latin typeface="Calibri"/>
                <a:cs typeface="Calibri"/>
              </a:rPr>
              <a:t>What</a:t>
            </a:r>
            <a:r>
              <a:rPr sz="1400" spc="-45" dirty="0">
                <a:solidFill>
                  <a:srgbClr val="090C14"/>
                </a:solidFill>
                <a:latin typeface="Calibri"/>
                <a:cs typeface="Calibri"/>
              </a:rPr>
              <a:t> </a:t>
            </a:r>
            <a:r>
              <a:rPr sz="1400" dirty="0">
                <a:solidFill>
                  <a:srgbClr val="090C14"/>
                </a:solidFill>
                <a:latin typeface="Calibri"/>
                <a:cs typeface="Calibri"/>
              </a:rPr>
              <a:t>are</a:t>
            </a:r>
            <a:r>
              <a:rPr sz="1400" spc="-40"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sz="1400" dirty="0">
                <a:solidFill>
                  <a:srgbClr val="090C14"/>
                </a:solidFill>
                <a:latin typeface="Calibri"/>
                <a:cs typeface="Calibri"/>
              </a:rPr>
              <a:t>poems</a:t>
            </a:r>
            <a:r>
              <a:rPr sz="1400" spc="-40" dirty="0">
                <a:solidFill>
                  <a:srgbClr val="090C14"/>
                </a:solidFill>
                <a:latin typeface="Calibri"/>
                <a:cs typeface="Calibri"/>
              </a:rPr>
              <a:t> </a:t>
            </a:r>
            <a:r>
              <a:rPr sz="1400" dirty="0">
                <a:solidFill>
                  <a:srgbClr val="090C14"/>
                </a:solidFill>
                <a:latin typeface="Calibri"/>
                <a:cs typeface="Calibri"/>
              </a:rPr>
              <a:t>trying</a:t>
            </a:r>
            <a:r>
              <a:rPr sz="1400" spc="-45" dirty="0">
                <a:solidFill>
                  <a:srgbClr val="090C14"/>
                </a:solidFill>
                <a:latin typeface="Calibri"/>
                <a:cs typeface="Calibri"/>
              </a:rPr>
              <a:t> </a:t>
            </a:r>
            <a:r>
              <a:rPr sz="1400" dirty="0">
                <a:solidFill>
                  <a:srgbClr val="090C14"/>
                </a:solidFill>
                <a:latin typeface="Calibri"/>
                <a:cs typeface="Calibri"/>
              </a:rPr>
              <a:t>to</a:t>
            </a:r>
            <a:r>
              <a:rPr sz="1400" spc="-40" dirty="0">
                <a:solidFill>
                  <a:srgbClr val="090C14"/>
                </a:solidFill>
                <a:latin typeface="Calibri"/>
                <a:cs typeface="Calibri"/>
              </a:rPr>
              <a:t> </a:t>
            </a:r>
            <a:r>
              <a:rPr sz="1400" spc="-20" dirty="0">
                <a:solidFill>
                  <a:srgbClr val="090C14"/>
                </a:solidFill>
                <a:latin typeface="Calibri"/>
                <a:cs typeface="Calibri"/>
              </a:rPr>
              <a:t>say?</a:t>
            </a:r>
            <a:endParaRPr sz="1400">
              <a:latin typeface="Calibri"/>
              <a:cs typeface="Calibri"/>
            </a:endParaRPr>
          </a:p>
          <a:p>
            <a:pPr marL="241300" indent="-228600">
              <a:lnSpc>
                <a:spcPct val="100000"/>
              </a:lnSpc>
              <a:spcBef>
                <a:spcPts val="520"/>
              </a:spcBef>
              <a:buChar char="•"/>
              <a:tabLst>
                <a:tab pos="240665" algn="l"/>
                <a:tab pos="241300" algn="l"/>
              </a:tabLst>
            </a:pPr>
            <a:r>
              <a:rPr sz="1400" spc="-30" dirty="0">
                <a:solidFill>
                  <a:srgbClr val="090C14"/>
                </a:solidFill>
                <a:latin typeface="Calibri"/>
                <a:cs typeface="Calibri"/>
              </a:rPr>
              <a:t>Why</a:t>
            </a:r>
            <a:r>
              <a:rPr sz="1400" spc="-40" dirty="0">
                <a:solidFill>
                  <a:srgbClr val="090C14"/>
                </a:solidFill>
                <a:latin typeface="Calibri"/>
                <a:cs typeface="Calibri"/>
              </a:rPr>
              <a:t> </a:t>
            </a:r>
            <a:r>
              <a:rPr sz="1400" spc="-20" dirty="0">
                <a:solidFill>
                  <a:srgbClr val="090C14"/>
                </a:solidFill>
                <a:latin typeface="Calibri"/>
                <a:cs typeface="Calibri"/>
              </a:rPr>
              <a:t>might</a:t>
            </a:r>
            <a:r>
              <a:rPr sz="1400" spc="-40" dirty="0">
                <a:solidFill>
                  <a:srgbClr val="090C14"/>
                </a:solidFill>
                <a:latin typeface="Calibri"/>
                <a:cs typeface="Calibri"/>
              </a:rPr>
              <a:t> </a:t>
            </a:r>
            <a:r>
              <a:rPr sz="1400" spc="-20" dirty="0">
                <a:solidFill>
                  <a:srgbClr val="090C14"/>
                </a:solidFill>
                <a:latin typeface="Calibri"/>
                <a:cs typeface="Calibri"/>
              </a:rPr>
              <a:t>poetry</a:t>
            </a:r>
            <a:r>
              <a:rPr sz="1400" spc="-40" dirty="0">
                <a:solidFill>
                  <a:srgbClr val="090C14"/>
                </a:solidFill>
                <a:latin typeface="Calibri"/>
                <a:cs typeface="Calibri"/>
              </a:rPr>
              <a:t> </a:t>
            </a:r>
            <a:r>
              <a:rPr sz="1400" dirty="0">
                <a:solidFill>
                  <a:srgbClr val="090C14"/>
                </a:solidFill>
                <a:latin typeface="Calibri"/>
                <a:cs typeface="Calibri"/>
              </a:rPr>
              <a:t>be</a:t>
            </a:r>
            <a:r>
              <a:rPr sz="1400" spc="-40" dirty="0">
                <a:solidFill>
                  <a:srgbClr val="090C14"/>
                </a:solidFill>
                <a:latin typeface="Calibri"/>
                <a:cs typeface="Calibri"/>
              </a:rPr>
              <a:t> </a:t>
            </a:r>
            <a:r>
              <a:rPr sz="1400" dirty="0">
                <a:solidFill>
                  <a:srgbClr val="090C14"/>
                </a:solidFill>
                <a:latin typeface="Calibri"/>
                <a:cs typeface="Calibri"/>
              </a:rPr>
              <a:t>a</a:t>
            </a:r>
            <a:r>
              <a:rPr sz="1400" spc="-40" dirty="0">
                <a:solidFill>
                  <a:srgbClr val="090C14"/>
                </a:solidFill>
                <a:latin typeface="Calibri"/>
                <a:cs typeface="Calibri"/>
              </a:rPr>
              <a:t> </a:t>
            </a:r>
            <a:r>
              <a:rPr sz="1400" spc="-20" dirty="0">
                <a:solidFill>
                  <a:srgbClr val="090C14"/>
                </a:solidFill>
                <a:latin typeface="Calibri"/>
                <a:cs typeface="Calibri"/>
              </a:rPr>
              <a:t>useful</a:t>
            </a:r>
            <a:r>
              <a:rPr sz="1400" spc="-40" dirty="0">
                <a:solidFill>
                  <a:srgbClr val="090C14"/>
                </a:solidFill>
                <a:latin typeface="Calibri"/>
                <a:cs typeface="Calibri"/>
              </a:rPr>
              <a:t> </a:t>
            </a:r>
            <a:r>
              <a:rPr sz="1400" spc="-35" dirty="0">
                <a:solidFill>
                  <a:srgbClr val="090C14"/>
                </a:solidFill>
                <a:latin typeface="Calibri"/>
                <a:cs typeface="Calibri"/>
              </a:rPr>
              <a:t>way</a:t>
            </a:r>
            <a:r>
              <a:rPr sz="1400" spc="-40" dirty="0">
                <a:solidFill>
                  <a:srgbClr val="090C14"/>
                </a:solidFill>
                <a:latin typeface="Calibri"/>
                <a:cs typeface="Calibri"/>
              </a:rPr>
              <a:t> </a:t>
            </a:r>
            <a:r>
              <a:rPr sz="1400" dirty="0">
                <a:solidFill>
                  <a:srgbClr val="090C14"/>
                </a:solidFill>
                <a:latin typeface="Calibri"/>
                <a:cs typeface="Calibri"/>
              </a:rPr>
              <a:t>of</a:t>
            </a:r>
            <a:r>
              <a:rPr sz="1400" spc="-40" dirty="0">
                <a:solidFill>
                  <a:srgbClr val="090C14"/>
                </a:solidFill>
                <a:latin typeface="Calibri"/>
                <a:cs typeface="Calibri"/>
              </a:rPr>
              <a:t> </a:t>
            </a:r>
            <a:r>
              <a:rPr sz="1400" spc="-30" dirty="0">
                <a:solidFill>
                  <a:srgbClr val="090C14"/>
                </a:solidFill>
                <a:latin typeface="Calibri"/>
                <a:cs typeface="Calibri"/>
              </a:rPr>
              <a:t>commemorating</a:t>
            </a:r>
            <a:r>
              <a:rPr sz="1400" spc="-40" dirty="0">
                <a:solidFill>
                  <a:srgbClr val="090C14"/>
                </a:solidFill>
                <a:latin typeface="Calibri"/>
                <a:cs typeface="Calibri"/>
              </a:rPr>
              <a:t> </a:t>
            </a:r>
            <a:r>
              <a:rPr sz="1400" spc="-10" dirty="0">
                <a:solidFill>
                  <a:srgbClr val="090C14"/>
                </a:solidFill>
                <a:latin typeface="Calibri"/>
                <a:cs typeface="Calibri"/>
              </a:rPr>
              <a:t>Remembrance?</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are</a:t>
            </a:r>
            <a:r>
              <a:rPr sz="1400" spc="-30"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similarities</a:t>
            </a:r>
            <a:r>
              <a:rPr sz="1400" spc="-30" dirty="0">
                <a:solidFill>
                  <a:srgbClr val="090C14"/>
                </a:solidFill>
                <a:latin typeface="Calibri"/>
                <a:cs typeface="Calibri"/>
              </a:rPr>
              <a:t> </a:t>
            </a:r>
            <a:r>
              <a:rPr sz="1400" dirty="0">
                <a:solidFill>
                  <a:srgbClr val="090C14"/>
                </a:solidFill>
                <a:latin typeface="Calibri"/>
                <a:cs typeface="Calibri"/>
              </a:rPr>
              <a:t>and</a:t>
            </a:r>
            <a:r>
              <a:rPr sz="1400" spc="-35" dirty="0">
                <a:solidFill>
                  <a:srgbClr val="090C14"/>
                </a:solidFill>
                <a:latin typeface="Calibri"/>
                <a:cs typeface="Calibri"/>
              </a:rPr>
              <a:t> </a:t>
            </a:r>
            <a:r>
              <a:rPr sz="1400" spc="-10" dirty="0">
                <a:solidFill>
                  <a:srgbClr val="090C14"/>
                </a:solidFill>
                <a:latin typeface="Calibri"/>
                <a:cs typeface="Calibri"/>
              </a:rPr>
              <a:t>differences</a:t>
            </a:r>
            <a:r>
              <a:rPr sz="1400" spc="-30" dirty="0">
                <a:solidFill>
                  <a:srgbClr val="090C14"/>
                </a:solidFill>
                <a:latin typeface="Calibri"/>
                <a:cs typeface="Calibri"/>
              </a:rPr>
              <a:t> </a:t>
            </a:r>
            <a:r>
              <a:rPr sz="1400" spc="-10" dirty="0">
                <a:solidFill>
                  <a:srgbClr val="090C14"/>
                </a:solidFill>
                <a:latin typeface="Calibri"/>
                <a:cs typeface="Calibri"/>
              </a:rPr>
              <a:t>between</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poems?</a:t>
            </a:r>
            <a:endParaRPr sz="1400">
              <a:latin typeface="Calibri"/>
              <a:cs typeface="Calibri"/>
            </a:endParaRPr>
          </a:p>
        </p:txBody>
      </p:sp>
      <p:pic>
        <p:nvPicPr>
          <p:cNvPr id="33" name="object 33"/>
          <p:cNvPicPr/>
          <p:nvPr/>
        </p:nvPicPr>
        <p:blipFill>
          <a:blip r:embed="rId18"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34" name="object 34"/>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063114" cy="638175"/>
            <a:chOff x="364902" y="359999"/>
            <a:chExt cx="2063114"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966307" y="360006"/>
              <a:ext cx="1461106" cy="637981"/>
            </a:xfrm>
            <a:prstGeom prst="rect">
              <a:avLst/>
            </a:prstGeom>
          </p:spPr>
        </p:pic>
      </p:grpSp>
      <p:grpSp>
        <p:nvGrpSpPr>
          <p:cNvPr id="26" name="object 26"/>
          <p:cNvGrpSpPr/>
          <p:nvPr/>
        </p:nvGrpSpPr>
        <p:grpSpPr>
          <a:xfrm>
            <a:off x="739165" y="6853770"/>
            <a:ext cx="5061585" cy="1532890"/>
            <a:chOff x="739165" y="6853770"/>
            <a:chExt cx="5061585" cy="1532890"/>
          </a:xfrm>
        </p:grpSpPr>
        <p:pic>
          <p:nvPicPr>
            <p:cNvPr id="27" name="object 27"/>
            <p:cNvPicPr/>
            <p:nvPr/>
          </p:nvPicPr>
          <p:blipFill>
            <a:blip r:embed="rId6"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28" name="object 28"/>
            <p:cNvPicPr/>
            <p:nvPr/>
          </p:nvPicPr>
          <p:blipFill>
            <a:blip r:embed="rId7" cstate="screen">
              <a:extLst>
                <a:ext uri="{28A0092B-C50C-407E-A947-70E740481C1C}">
                  <a14:useLocalDpi xmlns:a14="http://schemas.microsoft.com/office/drawing/2010/main"/>
                </a:ext>
              </a:extLst>
            </a:blip>
            <a:stretch>
              <a:fillRect/>
            </a:stretch>
          </p:blipFill>
          <p:spPr>
            <a:xfrm>
              <a:off x="5633224" y="6857999"/>
              <a:ext cx="163868" cy="1519174"/>
            </a:xfrm>
            <a:prstGeom prst="rect">
              <a:avLst/>
            </a:prstGeom>
          </p:spPr>
        </p:pic>
        <p:pic>
          <p:nvPicPr>
            <p:cNvPr id="29" name="object 29"/>
            <p:cNvPicPr/>
            <p:nvPr/>
          </p:nvPicPr>
          <p:blipFill>
            <a:blip r:embed="rId8" cstate="screen">
              <a:extLst>
                <a:ext uri="{28A0092B-C50C-407E-A947-70E740481C1C}">
                  <a14:useLocalDpi xmlns:a14="http://schemas.microsoft.com/office/drawing/2010/main"/>
                </a:ext>
              </a:extLst>
            </a:blip>
            <a:stretch>
              <a:fillRect/>
            </a:stretch>
          </p:blipFill>
          <p:spPr>
            <a:xfrm>
              <a:off x="767768" y="6857999"/>
              <a:ext cx="172869" cy="1528495"/>
            </a:xfrm>
            <a:prstGeom prst="rect">
              <a:avLst/>
            </a:prstGeom>
          </p:spPr>
        </p:pic>
        <p:pic>
          <p:nvPicPr>
            <p:cNvPr id="30" name="object 30"/>
            <p:cNvPicPr/>
            <p:nvPr/>
          </p:nvPicPr>
          <p:blipFill>
            <a:blip r:embed="rId9" cstate="screen">
              <a:extLst>
                <a:ext uri="{28A0092B-C50C-407E-A947-70E740481C1C}">
                  <a14:useLocalDpi xmlns:a14="http://schemas.microsoft.com/office/drawing/2010/main"/>
                </a:ext>
              </a:extLst>
            </a:blip>
            <a:stretch>
              <a:fillRect/>
            </a:stretch>
          </p:blipFill>
          <p:spPr>
            <a:xfrm>
              <a:off x="739165" y="6853770"/>
              <a:ext cx="5061483" cy="135153"/>
            </a:xfrm>
            <a:prstGeom prst="rect">
              <a:avLst/>
            </a:prstGeom>
          </p:spPr>
        </p:pic>
        <p:sp>
          <p:nvSpPr>
            <p:cNvPr id="31" name="object 31"/>
            <p:cNvSpPr/>
            <p:nvPr/>
          </p:nvSpPr>
          <p:spPr>
            <a:xfrm>
              <a:off x="803173" y="6886828"/>
              <a:ext cx="4963160" cy="1428750"/>
            </a:xfrm>
            <a:custGeom>
              <a:avLst/>
              <a:gdLst/>
              <a:ahLst/>
              <a:cxnLst/>
              <a:rect l="l" t="t" r="r" b="b"/>
              <a:pathLst>
                <a:path w="4963160" h="1428750">
                  <a:moveTo>
                    <a:pt x="4962537" y="0"/>
                  </a:moveTo>
                  <a:lnTo>
                    <a:pt x="0" y="0"/>
                  </a:lnTo>
                  <a:lnTo>
                    <a:pt x="0" y="1428750"/>
                  </a:lnTo>
                  <a:lnTo>
                    <a:pt x="4962537" y="1428750"/>
                  </a:lnTo>
                  <a:lnTo>
                    <a:pt x="4962537" y="0"/>
                  </a:lnTo>
                  <a:close/>
                </a:path>
              </a:pathLst>
            </a:custGeom>
            <a:solidFill>
              <a:srgbClr val="FFFFFF"/>
            </a:solidFill>
          </p:spPr>
          <p:txBody>
            <a:bodyPr wrap="square" lIns="0" tIns="0" rIns="0" bIns="0" rtlCol="0"/>
            <a:lstStyle/>
            <a:p>
              <a:endParaRPr/>
            </a:p>
          </p:txBody>
        </p:sp>
      </p:grpSp>
      <p:sp>
        <p:nvSpPr>
          <p:cNvPr id="32" name="object 32"/>
          <p:cNvSpPr txBox="1"/>
          <p:nvPr/>
        </p:nvSpPr>
        <p:spPr>
          <a:xfrm>
            <a:off x="749301" y="1297471"/>
            <a:ext cx="4844944" cy="2802049"/>
          </a:xfrm>
          <a:prstGeom prst="rect">
            <a:avLst/>
          </a:prstGeom>
        </p:spPr>
        <p:txBody>
          <a:bodyPr vert="horz" wrap="square" lIns="0" tIns="31750" rIns="0" bIns="0" rtlCol="0">
            <a:spAutoFit/>
          </a:bodyPr>
          <a:lstStyle/>
          <a:p>
            <a:pPr marL="12700" marR="5080">
              <a:lnSpc>
                <a:spcPts val="2100"/>
              </a:lnSpc>
              <a:spcBef>
                <a:spcPts val="250"/>
              </a:spcBef>
            </a:pPr>
            <a:r>
              <a:rPr sz="1800" b="1" spc="-20" dirty="0">
                <a:solidFill>
                  <a:srgbClr val="090C14"/>
                </a:solidFill>
                <a:latin typeface="Calibri"/>
                <a:cs typeface="Calibri"/>
              </a:rPr>
              <a:t>‘We’re</a:t>
            </a:r>
            <a:r>
              <a:rPr sz="1800" b="1" spc="-55" dirty="0">
                <a:solidFill>
                  <a:srgbClr val="090C14"/>
                </a:solidFill>
                <a:latin typeface="Calibri"/>
                <a:cs typeface="Calibri"/>
              </a:rPr>
              <a:t> </a:t>
            </a:r>
            <a:r>
              <a:rPr sz="1800" b="1" dirty="0">
                <a:solidFill>
                  <a:srgbClr val="090C14"/>
                </a:solidFill>
                <a:latin typeface="Calibri"/>
                <a:cs typeface="Calibri"/>
              </a:rPr>
              <a:t>Here</a:t>
            </a:r>
            <a:r>
              <a:rPr sz="1800" b="1" spc="-50" dirty="0">
                <a:solidFill>
                  <a:srgbClr val="090C14"/>
                </a:solidFill>
                <a:latin typeface="Calibri"/>
                <a:cs typeface="Calibri"/>
              </a:rPr>
              <a:t> </a:t>
            </a:r>
            <a:r>
              <a:rPr sz="1800" b="1" dirty="0">
                <a:solidFill>
                  <a:srgbClr val="090C14"/>
                </a:solidFill>
                <a:latin typeface="Calibri"/>
                <a:cs typeface="Calibri"/>
              </a:rPr>
              <a:t>Because</a:t>
            </a:r>
            <a:r>
              <a:rPr sz="1800" b="1" spc="-55" dirty="0">
                <a:solidFill>
                  <a:srgbClr val="090C14"/>
                </a:solidFill>
                <a:latin typeface="Calibri"/>
                <a:cs typeface="Calibri"/>
              </a:rPr>
              <a:t> </a:t>
            </a:r>
            <a:r>
              <a:rPr sz="1800" b="1" spc="-25" dirty="0">
                <a:solidFill>
                  <a:srgbClr val="090C14"/>
                </a:solidFill>
                <a:latin typeface="Calibri"/>
                <a:cs typeface="Calibri"/>
              </a:rPr>
              <a:t>We’re</a:t>
            </a:r>
            <a:r>
              <a:rPr sz="1800" b="1" spc="-50" dirty="0">
                <a:solidFill>
                  <a:srgbClr val="090C14"/>
                </a:solidFill>
                <a:latin typeface="Calibri"/>
                <a:cs typeface="Calibri"/>
              </a:rPr>
              <a:t> </a:t>
            </a:r>
            <a:r>
              <a:rPr sz="1800" b="1" dirty="0">
                <a:solidFill>
                  <a:srgbClr val="090C14"/>
                </a:solidFill>
                <a:latin typeface="Calibri"/>
                <a:cs typeface="Calibri"/>
              </a:rPr>
              <a:t>Here’</a:t>
            </a:r>
            <a:r>
              <a:rPr sz="1800" b="1" spc="-50" dirty="0">
                <a:solidFill>
                  <a:srgbClr val="090C14"/>
                </a:solidFill>
                <a:latin typeface="Calibri"/>
                <a:cs typeface="Calibri"/>
              </a:rPr>
              <a:t> </a:t>
            </a:r>
            <a:r>
              <a:rPr sz="1800" b="1" dirty="0">
                <a:solidFill>
                  <a:srgbClr val="090C14"/>
                </a:solidFill>
                <a:latin typeface="Calibri"/>
                <a:cs typeface="Calibri"/>
              </a:rPr>
              <a:t>was</a:t>
            </a:r>
            <a:r>
              <a:rPr sz="1800" b="1" spc="-55" dirty="0">
                <a:solidFill>
                  <a:srgbClr val="090C14"/>
                </a:solidFill>
                <a:latin typeface="Calibri"/>
                <a:cs typeface="Calibri"/>
              </a:rPr>
              <a:t> </a:t>
            </a:r>
            <a:r>
              <a:rPr sz="1800" b="1" dirty="0">
                <a:solidFill>
                  <a:srgbClr val="090C14"/>
                </a:solidFill>
                <a:latin typeface="Calibri"/>
                <a:cs typeface="Calibri"/>
              </a:rPr>
              <a:t>a</a:t>
            </a:r>
            <a:r>
              <a:rPr sz="1800" b="1" spc="-50" dirty="0">
                <a:solidFill>
                  <a:srgbClr val="090C14"/>
                </a:solidFill>
                <a:latin typeface="Calibri"/>
                <a:cs typeface="Calibri"/>
              </a:rPr>
              <a:t> </a:t>
            </a:r>
            <a:r>
              <a:rPr sz="1800" b="1" dirty="0">
                <a:solidFill>
                  <a:srgbClr val="090C14"/>
                </a:solidFill>
                <a:latin typeface="Calibri"/>
                <a:cs typeface="Calibri"/>
              </a:rPr>
              <a:t>piece</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5" dirty="0">
                <a:solidFill>
                  <a:srgbClr val="090C14"/>
                </a:solidFill>
                <a:latin typeface="Calibri"/>
                <a:cs typeface="Calibri"/>
              </a:rPr>
              <a:t> </a:t>
            </a:r>
            <a:r>
              <a:rPr sz="1800" b="1" spc="-20" dirty="0">
                <a:solidFill>
                  <a:srgbClr val="090C14"/>
                </a:solidFill>
                <a:latin typeface="Calibri"/>
                <a:cs typeface="Calibri"/>
              </a:rPr>
              <a:t>live </a:t>
            </a:r>
            <a:r>
              <a:rPr sz="1800" b="1" dirty="0">
                <a:solidFill>
                  <a:srgbClr val="090C14"/>
                </a:solidFill>
                <a:latin typeface="Calibri"/>
                <a:cs typeface="Calibri"/>
              </a:rPr>
              <a:t>theatre</a:t>
            </a:r>
            <a:r>
              <a:rPr sz="1800" b="1" spc="-55" dirty="0">
                <a:solidFill>
                  <a:srgbClr val="090C14"/>
                </a:solidFill>
                <a:latin typeface="Calibri"/>
                <a:cs typeface="Calibri"/>
              </a:rPr>
              <a:t> </a:t>
            </a:r>
            <a:r>
              <a:rPr sz="1800" b="1" dirty="0">
                <a:solidFill>
                  <a:srgbClr val="090C14"/>
                </a:solidFill>
                <a:latin typeface="Calibri"/>
                <a:cs typeface="Calibri"/>
              </a:rPr>
              <a:t>produced</a:t>
            </a:r>
            <a:r>
              <a:rPr sz="1800" b="1" spc="-50" dirty="0">
                <a:solidFill>
                  <a:srgbClr val="090C14"/>
                </a:solidFill>
                <a:latin typeface="Calibri"/>
                <a:cs typeface="Calibri"/>
              </a:rPr>
              <a:t> </a:t>
            </a:r>
            <a:r>
              <a:rPr sz="1800" b="1" dirty="0">
                <a:solidFill>
                  <a:srgbClr val="090C14"/>
                </a:solidFill>
                <a:latin typeface="Calibri"/>
                <a:cs typeface="Calibri"/>
              </a:rPr>
              <a:t>in</a:t>
            </a:r>
            <a:r>
              <a:rPr sz="1800" b="1" spc="-50" dirty="0">
                <a:solidFill>
                  <a:srgbClr val="090C14"/>
                </a:solidFill>
                <a:latin typeface="Calibri"/>
                <a:cs typeface="Calibri"/>
              </a:rPr>
              <a:t> </a:t>
            </a:r>
            <a:r>
              <a:rPr sz="1800" b="1" dirty="0">
                <a:solidFill>
                  <a:srgbClr val="090C14"/>
                </a:solidFill>
                <a:latin typeface="Calibri"/>
                <a:cs typeface="Calibri"/>
              </a:rPr>
              <a:t>2018</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spc="-20" dirty="0">
                <a:solidFill>
                  <a:srgbClr val="090C14"/>
                </a:solidFill>
                <a:latin typeface="Calibri"/>
                <a:cs typeface="Calibri"/>
              </a:rPr>
              <a:t>commemorate</a:t>
            </a:r>
            <a:r>
              <a:rPr sz="1800" b="1" spc="-50" dirty="0">
                <a:solidFill>
                  <a:srgbClr val="090C14"/>
                </a:solidFill>
                <a:latin typeface="Calibri"/>
                <a:cs typeface="Calibri"/>
              </a:rPr>
              <a:t> </a:t>
            </a:r>
            <a:br>
              <a:rPr lang="en-GB" sz="1800" b="1" spc="-50" dirty="0">
                <a:solidFill>
                  <a:srgbClr val="090C14"/>
                </a:solidFill>
                <a:latin typeface="Calibri"/>
                <a:cs typeface="Calibri"/>
              </a:rPr>
            </a:br>
            <a:r>
              <a:rPr sz="1800" b="1" dirty="0">
                <a:solidFill>
                  <a:srgbClr val="090C14"/>
                </a:solidFill>
                <a:latin typeface="Calibri"/>
                <a:cs typeface="Calibri"/>
              </a:rPr>
              <a:t>the</a:t>
            </a:r>
            <a:r>
              <a:rPr sz="1800" b="1" spc="-50" dirty="0">
                <a:solidFill>
                  <a:srgbClr val="090C14"/>
                </a:solidFill>
                <a:latin typeface="Calibri"/>
                <a:cs typeface="Calibri"/>
              </a:rPr>
              <a:t> </a:t>
            </a:r>
            <a:r>
              <a:rPr sz="1800" b="1" spc="-10" dirty="0">
                <a:solidFill>
                  <a:srgbClr val="090C14"/>
                </a:solidFill>
                <a:latin typeface="Calibri"/>
                <a:cs typeface="Calibri"/>
              </a:rPr>
              <a:t>Battle</a:t>
            </a:r>
            <a:r>
              <a:rPr sz="1800" b="1" spc="-50" dirty="0">
                <a:solidFill>
                  <a:srgbClr val="090C14"/>
                </a:solidFill>
                <a:latin typeface="Calibri"/>
                <a:cs typeface="Calibri"/>
              </a:rPr>
              <a:t> </a:t>
            </a:r>
            <a:r>
              <a:rPr sz="1800" b="1" spc="-25" dirty="0">
                <a:solidFill>
                  <a:srgbClr val="090C14"/>
                </a:solidFill>
                <a:latin typeface="Calibri"/>
                <a:cs typeface="Calibri"/>
              </a:rPr>
              <a:t>of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Somme</a:t>
            </a:r>
            <a:r>
              <a:rPr sz="1800" b="1" spc="-50" dirty="0">
                <a:solidFill>
                  <a:srgbClr val="090C14"/>
                </a:solidFill>
                <a:latin typeface="Calibri"/>
                <a:cs typeface="Calibri"/>
              </a:rPr>
              <a:t> </a:t>
            </a:r>
            <a:r>
              <a:rPr lang="en-GB" sz="1800" b="1" dirty="0">
                <a:solidFill>
                  <a:srgbClr val="090C14"/>
                </a:solidFill>
                <a:latin typeface="Calibri"/>
                <a:cs typeface="Calibri"/>
              </a:rPr>
              <a:t>–</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bloodiest</a:t>
            </a:r>
            <a:r>
              <a:rPr sz="1800" b="1" spc="-50" dirty="0">
                <a:solidFill>
                  <a:srgbClr val="090C14"/>
                </a:solidFill>
                <a:latin typeface="Calibri"/>
                <a:cs typeface="Calibri"/>
              </a:rPr>
              <a:t> </a:t>
            </a:r>
            <a:r>
              <a:rPr sz="1800" b="1" spc="-10" dirty="0">
                <a:solidFill>
                  <a:srgbClr val="090C14"/>
                </a:solidFill>
                <a:latin typeface="Calibri"/>
                <a:cs typeface="Calibri"/>
              </a:rPr>
              <a:t>battle</a:t>
            </a:r>
            <a:r>
              <a:rPr sz="1800" b="1" spc="-50" dirty="0">
                <a:solidFill>
                  <a:srgbClr val="090C14"/>
                </a:solidFill>
                <a:latin typeface="Calibri"/>
                <a:cs typeface="Calibri"/>
              </a:rPr>
              <a:t> </a:t>
            </a:r>
            <a:br>
              <a:rPr lang="en-GB" sz="1800" b="1" spc="-50" dirty="0">
                <a:solidFill>
                  <a:srgbClr val="090C14"/>
                </a:solidFill>
                <a:latin typeface="Calibri"/>
                <a:cs typeface="Calibri"/>
              </a:rPr>
            </a:br>
            <a:r>
              <a:rPr sz="1800" b="1" dirty="0">
                <a:solidFill>
                  <a:srgbClr val="090C14"/>
                </a:solidFill>
                <a:latin typeface="Calibri"/>
                <a:cs typeface="Calibri"/>
              </a:rPr>
              <a:t>of</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lang="en-GB" sz="1800" b="1" dirty="0">
                <a:solidFill>
                  <a:srgbClr val="090C14"/>
                </a:solidFill>
                <a:latin typeface="Calibri"/>
                <a:cs typeface="Calibri"/>
              </a:rPr>
              <a:t>WW1</a:t>
            </a:r>
            <a:r>
              <a:rPr sz="1800" b="1" spc="-20" dirty="0">
                <a:solidFill>
                  <a:srgbClr val="090C14"/>
                </a:solidFill>
                <a:latin typeface="Calibri"/>
                <a:cs typeface="Calibri"/>
              </a:rPr>
              <a:t>.</a:t>
            </a:r>
            <a:endParaRPr sz="1800" dirty="0">
              <a:latin typeface="Calibri"/>
              <a:cs typeface="Calibri"/>
            </a:endParaRPr>
          </a:p>
          <a:p>
            <a:pPr marL="12700" marR="5080">
              <a:lnSpc>
                <a:spcPts val="2100"/>
              </a:lnSpc>
              <a:spcBef>
                <a:spcPts val="600"/>
              </a:spcBef>
            </a:pPr>
            <a:r>
              <a:rPr sz="1800" b="1" spc="-25" dirty="0">
                <a:solidFill>
                  <a:srgbClr val="090C14"/>
                </a:solidFill>
                <a:latin typeface="Calibri"/>
                <a:cs typeface="Calibri"/>
              </a:rPr>
              <a:t>Young</a:t>
            </a:r>
            <a:r>
              <a:rPr sz="1800" b="1" spc="-50" dirty="0">
                <a:solidFill>
                  <a:srgbClr val="090C14"/>
                </a:solidFill>
                <a:latin typeface="Calibri"/>
                <a:cs typeface="Calibri"/>
              </a:rPr>
              <a:t> </a:t>
            </a:r>
            <a:r>
              <a:rPr sz="1800" b="1" dirty="0">
                <a:solidFill>
                  <a:srgbClr val="090C14"/>
                </a:solidFill>
                <a:latin typeface="Calibri"/>
                <a:cs typeface="Calibri"/>
              </a:rPr>
              <a:t>men</a:t>
            </a:r>
            <a:r>
              <a:rPr sz="1800" b="1" spc="-45" dirty="0">
                <a:solidFill>
                  <a:srgbClr val="090C14"/>
                </a:solidFill>
                <a:latin typeface="Calibri"/>
                <a:cs typeface="Calibri"/>
              </a:rPr>
              <a:t> </a:t>
            </a:r>
            <a:r>
              <a:rPr sz="1800" b="1" spc="-10" dirty="0">
                <a:solidFill>
                  <a:srgbClr val="090C14"/>
                </a:solidFill>
                <a:latin typeface="Calibri"/>
                <a:cs typeface="Calibri"/>
              </a:rPr>
              <a:t>dressed</a:t>
            </a:r>
            <a:r>
              <a:rPr sz="1800" b="1" spc="-45" dirty="0">
                <a:solidFill>
                  <a:srgbClr val="090C14"/>
                </a:solidFill>
                <a:latin typeface="Calibri"/>
                <a:cs typeface="Calibri"/>
              </a:rPr>
              <a:t> </a:t>
            </a:r>
            <a:r>
              <a:rPr sz="1800" b="1" dirty="0">
                <a:solidFill>
                  <a:srgbClr val="090C14"/>
                </a:solidFill>
                <a:latin typeface="Calibri"/>
                <a:cs typeface="Calibri"/>
              </a:rPr>
              <a:t>as</a:t>
            </a:r>
            <a:r>
              <a:rPr sz="1800" b="1" spc="-50" dirty="0">
                <a:solidFill>
                  <a:srgbClr val="090C14"/>
                </a:solidFill>
                <a:latin typeface="Calibri"/>
                <a:cs typeface="Calibri"/>
              </a:rPr>
              <a:t> </a:t>
            </a:r>
            <a:r>
              <a:rPr sz="1800" b="1" dirty="0">
                <a:solidFill>
                  <a:srgbClr val="090C14"/>
                </a:solidFill>
                <a:latin typeface="Calibri"/>
                <a:cs typeface="Calibri"/>
              </a:rPr>
              <a:t>WW1</a:t>
            </a:r>
            <a:r>
              <a:rPr sz="1800" b="1" spc="-45" dirty="0">
                <a:solidFill>
                  <a:srgbClr val="090C14"/>
                </a:solidFill>
                <a:latin typeface="Calibri"/>
                <a:cs typeface="Calibri"/>
              </a:rPr>
              <a:t> </a:t>
            </a:r>
            <a:r>
              <a:rPr sz="1800" b="1" dirty="0">
                <a:solidFill>
                  <a:srgbClr val="090C14"/>
                </a:solidFill>
                <a:latin typeface="Calibri"/>
                <a:cs typeface="Calibri"/>
              </a:rPr>
              <a:t>soldiers</a:t>
            </a:r>
            <a:r>
              <a:rPr sz="1800" b="1" spc="-45" dirty="0">
                <a:solidFill>
                  <a:srgbClr val="090C14"/>
                </a:solidFill>
                <a:latin typeface="Calibri"/>
                <a:cs typeface="Calibri"/>
              </a:rPr>
              <a:t> </a:t>
            </a:r>
            <a:r>
              <a:rPr sz="1800" b="1" dirty="0">
                <a:solidFill>
                  <a:srgbClr val="090C14"/>
                </a:solidFill>
                <a:latin typeface="Calibri"/>
                <a:cs typeface="Calibri"/>
              </a:rPr>
              <a:t>each</a:t>
            </a:r>
            <a:r>
              <a:rPr sz="1800" b="1" spc="-45" dirty="0">
                <a:solidFill>
                  <a:srgbClr val="090C14"/>
                </a:solidFill>
                <a:latin typeface="Calibri"/>
                <a:cs typeface="Calibri"/>
              </a:rPr>
              <a:t> </a:t>
            </a:r>
            <a:r>
              <a:rPr sz="1800" b="1" spc="-20" dirty="0">
                <a:solidFill>
                  <a:srgbClr val="090C14"/>
                </a:solidFill>
                <a:latin typeface="Calibri"/>
                <a:cs typeface="Calibri"/>
              </a:rPr>
              <a:t>represented</a:t>
            </a:r>
            <a:r>
              <a:rPr sz="1800" b="1" spc="-50" dirty="0">
                <a:solidFill>
                  <a:srgbClr val="090C14"/>
                </a:solidFill>
                <a:latin typeface="Calibri"/>
                <a:cs typeface="Calibri"/>
              </a:rPr>
              <a:t> a </a:t>
            </a:r>
            <a:r>
              <a:rPr sz="1800" b="1" spc="-20" dirty="0">
                <a:solidFill>
                  <a:srgbClr val="090C14"/>
                </a:solidFill>
                <a:latin typeface="Calibri"/>
                <a:cs typeface="Calibri"/>
              </a:rPr>
              <a:t>soldier,</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60" dirty="0">
                <a:solidFill>
                  <a:srgbClr val="090C14"/>
                </a:solidFill>
                <a:latin typeface="Calibri"/>
                <a:cs typeface="Calibri"/>
              </a:rPr>
              <a:t> </a:t>
            </a:r>
            <a:r>
              <a:rPr sz="1800" b="1" spc="-10" dirty="0">
                <a:solidFill>
                  <a:srgbClr val="090C14"/>
                </a:solidFill>
                <a:latin typeface="Calibri"/>
                <a:cs typeface="Calibri"/>
              </a:rPr>
              <a:t>walked</a:t>
            </a:r>
            <a:r>
              <a:rPr sz="1800" b="1" spc="-60" dirty="0">
                <a:solidFill>
                  <a:srgbClr val="090C14"/>
                </a:solidFill>
                <a:latin typeface="Calibri"/>
                <a:cs typeface="Calibri"/>
              </a:rPr>
              <a:t> </a:t>
            </a:r>
            <a:r>
              <a:rPr sz="1800" b="1" dirty="0">
                <a:solidFill>
                  <a:srgbClr val="090C14"/>
                </a:solidFill>
                <a:latin typeface="Calibri"/>
                <a:cs typeface="Calibri"/>
              </a:rPr>
              <a:t>through</a:t>
            </a:r>
            <a:r>
              <a:rPr sz="1800" b="1" spc="-60" dirty="0">
                <a:solidFill>
                  <a:srgbClr val="090C14"/>
                </a:solidFill>
                <a:latin typeface="Calibri"/>
                <a:cs typeface="Calibri"/>
              </a:rPr>
              <a:t> </a:t>
            </a:r>
            <a:r>
              <a:rPr sz="1800" b="1" dirty="0">
                <a:solidFill>
                  <a:srgbClr val="090C14"/>
                </a:solidFill>
                <a:latin typeface="Calibri"/>
                <a:cs typeface="Calibri"/>
              </a:rPr>
              <a:t>town</a:t>
            </a:r>
            <a:r>
              <a:rPr sz="1800" b="1" spc="-60" dirty="0">
                <a:solidFill>
                  <a:srgbClr val="090C14"/>
                </a:solidFill>
                <a:latin typeface="Calibri"/>
                <a:cs typeface="Calibri"/>
              </a:rPr>
              <a:t> </a:t>
            </a:r>
            <a:r>
              <a:rPr sz="1800" b="1" spc="-10" dirty="0">
                <a:solidFill>
                  <a:srgbClr val="090C14"/>
                </a:solidFill>
                <a:latin typeface="Calibri"/>
                <a:cs typeface="Calibri"/>
              </a:rPr>
              <a:t>centres,</a:t>
            </a:r>
            <a:r>
              <a:rPr sz="1800" b="1" spc="-55" dirty="0">
                <a:solidFill>
                  <a:srgbClr val="090C14"/>
                </a:solidFill>
                <a:latin typeface="Calibri"/>
                <a:cs typeface="Calibri"/>
              </a:rPr>
              <a:t> </a:t>
            </a:r>
            <a:r>
              <a:rPr sz="1800" b="1" dirty="0">
                <a:solidFill>
                  <a:srgbClr val="090C14"/>
                </a:solidFill>
                <a:latin typeface="Calibri"/>
                <a:cs typeface="Calibri"/>
              </a:rPr>
              <a:t>stood</a:t>
            </a:r>
            <a:r>
              <a:rPr sz="1800" b="1" spc="-60" dirty="0">
                <a:solidFill>
                  <a:srgbClr val="090C14"/>
                </a:solidFill>
                <a:latin typeface="Calibri"/>
                <a:cs typeface="Calibri"/>
              </a:rPr>
              <a:t> </a:t>
            </a:r>
            <a:r>
              <a:rPr sz="1800" b="1" dirty="0">
                <a:solidFill>
                  <a:srgbClr val="090C14"/>
                </a:solidFill>
                <a:latin typeface="Calibri"/>
                <a:cs typeface="Calibri"/>
              </a:rPr>
              <a:t>in</a:t>
            </a:r>
            <a:r>
              <a:rPr sz="1800" b="1" spc="-60" dirty="0">
                <a:solidFill>
                  <a:srgbClr val="090C14"/>
                </a:solidFill>
                <a:latin typeface="Calibri"/>
                <a:cs typeface="Calibri"/>
              </a:rPr>
              <a:t> </a:t>
            </a:r>
            <a:r>
              <a:rPr sz="1800" b="1" spc="-10" dirty="0">
                <a:solidFill>
                  <a:srgbClr val="090C14"/>
                </a:solidFill>
                <a:latin typeface="Calibri"/>
                <a:cs typeface="Calibri"/>
              </a:rPr>
              <a:t>train stations,</a:t>
            </a:r>
            <a:r>
              <a:rPr sz="1800" b="1" spc="-60" dirty="0">
                <a:solidFill>
                  <a:srgbClr val="090C14"/>
                </a:solidFill>
                <a:latin typeface="Calibri"/>
                <a:cs typeface="Calibri"/>
              </a:rPr>
              <a:t> </a:t>
            </a:r>
            <a:r>
              <a:rPr sz="1800" b="1" dirty="0">
                <a:solidFill>
                  <a:srgbClr val="090C14"/>
                </a:solidFill>
                <a:latin typeface="Calibri"/>
                <a:cs typeface="Calibri"/>
              </a:rPr>
              <a:t>and</a:t>
            </a:r>
            <a:r>
              <a:rPr sz="1800" b="1" spc="-55" dirty="0">
                <a:solidFill>
                  <a:srgbClr val="090C14"/>
                </a:solidFill>
                <a:latin typeface="Calibri"/>
                <a:cs typeface="Calibri"/>
              </a:rPr>
              <a:t> </a:t>
            </a:r>
            <a:r>
              <a:rPr sz="1800" b="1" dirty="0">
                <a:solidFill>
                  <a:srgbClr val="090C14"/>
                </a:solidFill>
                <a:latin typeface="Calibri"/>
                <a:cs typeface="Calibri"/>
              </a:rPr>
              <a:t>occupied</a:t>
            </a:r>
            <a:r>
              <a:rPr sz="1800" b="1" spc="-55" dirty="0">
                <a:solidFill>
                  <a:srgbClr val="090C14"/>
                </a:solidFill>
                <a:latin typeface="Calibri"/>
                <a:cs typeface="Calibri"/>
              </a:rPr>
              <a:t> </a:t>
            </a:r>
            <a:r>
              <a:rPr sz="1800" b="1" dirty="0">
                <a:solidFill>
                  <a:srgbClr val="090C14"/>
                </a:solidFill>
                <a:latin typeface="Calibri"/>
                <a:cs typeface="Calibri"/>
              </a:rPr>
              <a:t>modern</a:t>
            </a:r>
            <a:r>
              <a:rPr sz="1800" b="1" spc="-55" dirty="0">
                <a:solidFill>
                  <a:srgbClr val="090C14"/>
                </a:solidFill>
                <a:latin typeface="Calibri"/>
                <a:cs typeface="Calibri"/>
              </a:rPr>
              <a:t> </a:t>
            </a:r>
            <a:r>
              <a:rPr sz="1800" b="1" dirty="0">
                <a:solidFill>
                  <a:srgbClr val="090C14"/>
                </a:solidFill>
                <a:latin typeface="Calibri"/>
                <a:cs typeface="Calibri"/>
              </a:rPr>
              <a:t>public</a:t>
            </a:r>
            <a:r>
              <a:rPr sz="1800" b="1" spc="-55" dirty="0">
                <a:solidFill>
                  <a:srgbClr val="090C14"/>
                </a:solidFill>
                <a:latin typeface="Calibri"/>
                <a:cs typeface="Calibri"/>
              </a:rPr>
              <a:t> </a:t>
            </a:r>
            <a:r>
              <a:rPr sz="1800" b="1" dirty="0">
                <a:solidFill>
                  <a:srgbClr val="090C14"/>
                </a:solidFill>
                <a:latin typeface="Calibri"/>
                <a:cs typeface="Calibri"/>
              </a:rPr>
              <a:t>spaces</a:t>
            </a:r>
            <a:r>
              <a:rPr sz="1800" b="1" spc="-55" dirty="0">
                <a:solidFill>
                  <a:srgbClr val="090C14"/>
                </a:solidFill>
                <a:latin typeface="Calibri"/>
                <a:cs typeface="Calibri"/>
              </a:rPr>
              <a:t> </a:t>
            </a:r>
            <a:r>
              <a:rPr sz="1800" b="1" dirty="0">
                <a:solidFill>
                  <a:srgbClr val="090C14"/>
                </a:solidFill>
                <a:latin typeface="Calibri"/>
                <a:cs typeface="Calibri"/>
              </a:rPr>
              <a:t>in</a:t>
            </a:r>
            <a:r>
              <a:rPr sz="1800" b="1" spc="-55" dirty="0">
                <a:solidFill>
                  <a:srgbClr val="090C14"/>
                </a:solidFill>
                <a:latin typeface="Calibri"/>
                <a:cs typeface="Calibri"/>
              </a:rPr>
              <a:t> </a:t>
            </a:r>
            <a:r>
              <a:rPr sz="1800" b="1" spc="-10" dirty="0">
                <a:solidFill>
                  <a:srgbClr val="090C14"/>
                </a:solidFill>
                <a:latin typeface="Calibri"/>
                <a:cs typeface="Calibri"/>
              </a:rPr>
              <a:t>tribute. </a:t>
            </a:r>
            <a:r>
              <a:rPr sz="1800" b="1" dirty="0">
                <a:solidFill>
                  <a:srgbClr val="090C14"/>
                </a:solidFill>
                <a:latin typeface="Calibri"/>
                <a:cs typeface="Calibri"/>
              </a:rPr>
              <a:t>If</a:t>
            </a:r>
            <a:r>
              <a:rPr sz="1800" b="1" spc="-40" dirty="0">
                <a:solidFill>
                  <a:srgbClr val="090C14"/>
                </a:solidFill>
                <a:latin typeface="Calibri"/>
                <a:cs typeface="Calibri"/>
              </a:rPr>
              <a:t> </a:t>
            </a:r>
            <a:r>
              <a:rPr sz="1800" b="1" spc="-10" dirty="0">
                <a:solidFill>
                  <a:srgbClr val="090C14"/>
                </a:solidFill>
                <a:latin typeface="Calibri"/>
                <a:cs typeface="Calibri"/>
              </a:rPr>
              <a:t>approached</a:t>
            </a:r>
            <a:r>
              <a:rPr sz="1800" b="1" spc="-40" dirty="0">
                <a:solidFill>
                  <a:srgbClr val="090C14"/>
                </a:solidFill>
                <a:latin typeface="Calibri"/>
                <a:cs typeface="Calibri"/>
              </a:rPr>
              <a:t> </a:t>
            </a:r>
            <a:r>
              <a:rPr sz="1800" b="1" dirty="0">
                <a:solidFill>
                  <a:srgbClr val="090C14"/>
                </a:solidFill>
                <a:latin typeface="Calibri"/>
                <a:cs typeface="Calibri"/>
              </a:rPr>
              <a:t>by</a:t>
            </a:r>
            <a:r>
              <a:rPr sz="1800" b="1" spc="-35"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dirty="0">
                <a:solidFill>
                  <a:srgbClr val="090C14"/>
                </a:solidFill>
                <a:latin typeface="Calibri"/>
                <a:cs typeface="Calibri"/>
              </a:rPr>
              <a:t>public,</a:t>
            </a:r>
            <a:r>
              <a:rPr sz="1800" b="1" spc="-40" dirty="0">
                <a:solidFill>
                  <a:srgbClr val="090C14"/>
                </a:solidFill>
                <a:latin typeface="Calibri"/>
                <a:cs typeface="Calibri"/>
              </a:rPr>
              <a:t> </a:t>
            </a:r>
            <a:r>
              <a:rPr sz="1800" b="1" dirty="0">
                <a:solidFill>
                  <a:srgbClr val="090C14"/>
                </a:solidFill>
                <a:latin typeface="Calibri"/>
                <a:cs typeface="Calibri"/>
              </a:rPr>
              <a:t>they</a:t>
            </a:r>
            <a:r>
              <a:rPr sz="1800" b="1" spc="-35" dirty="0">
                <a:solidFill>
                  <a:srgbClr val="090C14"/>
                </a:solidFill>
                <a:latin typeface="Calibri"/>
                <a:cs typeface="Calibri"/>
              </a:rPr>
              <a:t> </a:t>
            </a:r>
            <a:r>
              <a:rPr sz="1800" b="1" dirty="0">
                <a:solidFill>
                  <a:srgbClr val="090C14"/>
                </a:solidFill>
                <a:latin typeface="Calibri"/>
                <a:cs typeface="Calibri"/>
              </a:rPr>
              <a:t>didn’t</a:t>
            </a:r>
            <a:r>
              <a:rPr sz="1800" b="1" spc="-40" dirty="0">
                <a:solidFill>
                  <a:srgbClr val="090C14"/>
                </a:solidFill>
                <a:latin typeface="Calibri"/>
                <a:cs typeface="Calibri"/>
              </a:rPr>
              <a:t> </a:t>
            </a:r>
            <a:r>
              <a:rPr sz="1800" b="1" dirty="0">
                <a:solidFill>
                  <a:srgbClr val="090C14"/>
                </a:solidFill>
                <a:latin typeface="Calibri"/>
                <a:cs typeface="Calibri"/>
              </a:rPr>
              <a:t>speak,</a:t>
            </a:r>
            <a:r>
              <a:rPr sz="1800" b="1" spc="-40" dirty="0">
                <a:solidFill>
                  <a:srgbClr val="090C14"/>
                </a:solidFill>
                <a:latin typeface="Calibri"/>
                <a:cs typeface="Calibri"/>
              </a:rPr>
              <a:t> </a:t>
            </a:r>
            <a:r>
              <a:rPr sz="1800" b="1" dirty="0">
                <a:solidFill>
                  <a:srgbClr val="090C14"/>
                </a:solidFill>
                <a:latin typeface="Calibri"/>
                <a:cs typeface="Calibri"/>
              </a:rPr>
              <a:t>but</a:t>
            </a:r>
            <a:r>
              <a:rPr sz="1800" b="1" spc="-35" dirty="0">
                <a:solidFill>
                  <a:srgbClr val="090C14"/>
                </a:solidFill>
                <a:latin typeface="Calibri"/>
                <a:cs typeface="Calibri"/>
              </a:rPr>
              <a:t> </a:t>
            </a:r>
            <a:r>
              <a:rPr sz="1800" b="1" spc="-20" dirty="0">
                <a:solidFill>
                  <a:srgbClr val="090C14"/>
                </a:solidFill>
                <a:latin typeface="Calibri"/>
                <a:cs typeface="Calibri"/>
              </a:rPr>
              <a:t>gave </a:t>
            </a:r>
            <a:r>
              <a:rPr sz="1800" b="1" dirty="0">
                <a:solidFill>
                  <a:srgbClr val="090C14"/>
                </a:solidFill>
                <a:latin typeface="Calibri"/>
                <a:cs typeface="Calibri"/>
              </a:rPr>
              <a:t>a</a:t>
            </a:r>
            <a:r>
              <a:rPr sz="1800" b="1" spc="-55" dirty="0">
                <a:solidFill>
                  <a:srgbClr val="090C14"/>
                </a:solidFill>
                <a:latin typeface="Calibri"/>
                <a:cs typeface="Calibri"/>
              </a:rPr>
              <a:t> </a:t>
            </a:r>
            <a:r>
              <a:rPr sz="1800" b="1" dirty="0">
                <a:solidFill>
                  <a:srgbClr val="090C14"/>
                </a:solidFill>
                <a:latin typeface="Calibri"/>
                <a:cs typeface="Calibri"/>
              </a:rPr>
              <a:t>card</a:t>
            </a:r>
            <a:r>
              <a:rPr sz="1800" b="1" spc="-55" dirty="0">
                <a:solidFill>
                  <a:srgbClr val="090C14"/>
                </a:solidFill>
                <a:latin typeface="Calibri"/>
                <a:cs typeface="Calibri"/>
              </a:rPr>
              <a:t> </a:t>
            </a:r>
            <a:r>
              <a:rPr sz="1800" b="1" dirty="0">
                <a:solidFill>
                  <a:srgbClr val="090C14"/>
                </a:solidFill>
                <a:latin typeface="Calibri"/>
                <a:cs typeface="Calibri"/>
              </a:rPr>
              <a:t>about</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5" dirty="0">
                <a:solidFill>
                  <a:srgbClr val="090C14"/>
                </a:solidFill>
                <a:latin typeface="Calibri"/>
                <a:cs typeface="Calibri"/>
              </a:rPr>
              <a:t> </a:t>
            </a:r>
            <a:r>
              <a:rPr sz="1800" b="1" dirty="0">
                <a:solidFill>
                  <a:srgbClr val="090C14"/>
                </a:solidFill>
                <a:latin typeface="Calibri"/>
                <a:cs typeface="Calibri"/>
              </a:rPr>
              <a:t>soldier</a:t>
            </a:r>
            <a:r>
              <a:rPr sz="1800" b="1" spc="-50" dirty="0">
                <a:solidFill>
                  <a:srgbClr val="090C14"/>
                </a:solidFill>
                <a:latin typeface="Calibri"/>
                <a:cs typeface="Calibri"/>
              </a:rPr>
              <a:t> </a:t>
            </a:r>
            <a:r>
              <a:rPr sz="1800" b="1" dirty="0">
                <a:solidFill>
                  <a:srgbClr val="090C14"/>
                </a:solidFill>
                <a:latin typeface="Calibri"/>
                <a:cs typeface="Calibri"/>
              </a:rPr>
              <a:t>they</a:t>
            </a:r>
            <a:r>
              <a:rPr sz="1800" b="1" spc="-55" dirty="0">
                <a:solidFill>
                  <a:srgbClr val="090C14"/>
                </a:solidFill>
                <a:latin typeface="Calibri"/>
                <a:cs typeface="Calibri"/>
              </a:rPr>
              <a:t> </a:t>
            </a:r>
            <a:r>
              <a:rPr sz="1800" b="1" dirty="0">
                <a:solidFill>
                  <a:srgbClr val="090C14"/>
                </a:solidFill>
                <a:latin typeface="Calibri"/>
                <a:cs typeface="Calibri"/>
              </a:rPr>
              <a:t>were</a:t>
            </a:r>
            <a:r>
              <a:rPr sz="1800" b="1" spc="-50" dirty="0">
                <a:solidFill>
                  <a:srgbClr val="090C14"/>
                </a:solidFill>
                <a:latin typeface="Calibri"/>
                <a:cs typeface="Calibri"/>
              </a:rPr>
              <a:t> </a:t>
            </a:r>
            <a:r>
              <a:rPr sz="1800" b="1" spc="-10" dirty="0">
                <a:solidFill>
                  <a:srgbClr val="090C14"/>
                </a:solidFill>
                <a:latin typeface="Calibri"/>
                <a:cs typeface="Calibri"/>
              </a:rPr>
              <a:t>representing.</a:t>
            </a:r>
            <a:endParaRPr sz="1800" dirty="0">
              <a:latin typeface="Calibri"/>
              <a:cs typeface="Calibri"/>
            </a:endParaRPr>
          </a:p>
        </p:txBody>
      </p:sp>
      <p:sp>
        <p:nvSpPr>
          <p:cNvPr id="33" name="object 33"/>
          <p:cNvSpPr txBox="1">
            <a:spLocks noGrp="1"/>
          </p:cNvSpPr>
          <p:nvPr>
            <p:ph type="title"/>
          </p:nvPr>
        </p:nvSpPr>
        <p:spPr>
          <a:xfrm>
            <a:off x="1130300" y="469900"/>
            <a:ext cx="1090295" cy="360680"/>
          </a:xfrm>
          <a:prstGeom prst="rect">
            <a:avLst/>
          </a:prstGeom>
        </p:spPr>
        <p:txBody>
          <a:bodyPr vert="horz" wrap="square" lIns="0" tIns="12700" rIns="0" bIns="0" rtlCol="0">
            <a:spAutoFit/>
          </a:bodyPr>
          <a:lstStyle/>
          <a:p>
            <a:pPr marL="12700">
              <a:lnSpc>
                <a:spcPct val="100000"/>
              </a:lnSpc>
              <a:spcBef>
                <a:spcPts val="100"/>
              </a:spcBef>
            </a:pPr>
            <a:r>
              <a:rPr sz="2200" spc="-20" dirty="0"/>
              <a:t>THEATRE</a:t>
            </a:r>
            <a:endParaRPr sz="2200"/>
          </a:p>
        </p:txBody>
      </p:sp>
      <p:sp>
        <p:nvSpPr>
          <p:cNvPr id="34" name="object 34"/>
          <p:cNvSpPr txBox="1"/>
          <p:nvPr/>
        </p:nvSpPr>
        <p:spPr>
          <a:xfrm>
            <a:off x="879369" y="6852535"/>
            <a:ext cx="4714875" cy="14224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50" dirty="0">
                <a:solidFill>
                  <a:srgbClr val="090C14"/>
                </a:solidFill>
                <a:latin typeface="Calibri"/>
                <a:cs typeface="Calibri"/>
              </a:rPr>
              <a:t> </a:t>
            </a:r>
            <a:r>
              <a:rPr sz="1400" dirty="0">
                <a:solidFill>
                  <a:srgbClr val="090C14"/>
                </a:solidFill>
                <a:latin typeface="Calibri"/>
                <a:cs typeface="Calibri"/>
              </a:rPr>
              <a:t>did</a:t>
            </a:r>
            <a:r>
              <a:rPr sz="1400" spc="-45" dirty="0">
                <a:solidFill>
                  <a:srgbClr val="090C14"/>
                </a:solidFill>
                <a:latin typeface="Calibri"/>
                <a:cs typeface="Calibri"/>
              </a:rPr>
              <a:t> </a:t>
            </a:r>
            <a:r>
              <a:rPr sz="1400" dirty="0">
                <a:solidFill>
                  <a:srgbClr val="090C14"/>
                </a:solidFill>
                <a:latin typeface="Calibri"/>
                <a:cs typeface="Calibri"/>
              </a:rPr>
              <a:t>they</a:t>
            </a:r>
            <a:r>
              <a:rPr sz="1400" spc="-50" dirty="0">
                <a:solidFill>
                  <a:srgbClr val="090C14"/>
                </a:solidFill>
                <a:latin typeface="Calibri"/>
                <a:cs typeface="Calibri"/>
              </a:rPr>
              <a:t> </a:t>
            </a:r>
            <a:r>
              <a:rPr sz="1400" dirty="0">
                <a:solidFill>
                  <a:srgbClr val="090C14"/>
                </a:solidFill>
                <a:latin typeface="Calibri"/>
                <a:cs typeface="Calibri"/>
              </a:rPr>
              <a:t>dress</a:t>
            </a:r>
            <a:r>
              <a:rPr sz="1400" spc="-45" dirty="0">
                <a:solidFill>
                  <a:srgbClr val="090C14"/>
                </a:solidFill>
                <a:latin typeface="Calibri"/>
                <a:cs typeface="Calibri"/>
              </a:rPr>
              <a:t> </a:t>
            </a:r>
            <a:r>
              <a:rPr sz="1400" spc="-10" dirty="0">
                <a:solidFill>
                  <a:srgbClr val="090C14"/>
                </a:solidFill>
                <a:latin typeface="Calibri"/>
                <a:cs typeface="Calibri"/>
              </a:rPr>
              <a:t>like</a:t>
            </a:r>
            <a:r>
              <a:rPr sz="1400" spc="-45" dirty="0">
                <a:solidFill>
                  <a:srgbClr val="090C14"/>
                </a:solidFill>
                <a:latin typeface="Calibri"/>
                <a:cs typeface="Calibri"/>
              </a:rPr>
              <a:t> </a:t>
            </a:r>
            <a:r>
              <a:rPr sz="1400" spc="-10" dirty="0">
                <a:solidFill>
                  <a:srgbClr val="090C14"/>
                </a:solidFill>
                <a:latin typeface="Calibri"/>
                <a:cs typeface="Calibri"/>
              </a:rPr>
              <a:t>this?</a:t>
            </a:r>
            <a:endParaRPr sz="1400">
              <a:latin typeface="Calibri"/>
              <a:cs typeface="Calibri"/>
            </a:endParaRPr>
          </a:p>
          <a:p>
            <a:pPr marL="241300" indent="-228600">
              <a:lnSpc>
                <a:spcPct val="100000"/>
              </a:lnSpc>
              <a:spcBef>
                <a:spcPts val="520"/>
              </a:spcBef>
              <a:buChar char="•"/>
              <a:tabLst>
                <a:tab pos="240665" algn="l"/>
                <a:tab pos="241300" algn="l"/>
              </a:tabLst>
            </a:pPr>
            <a:r>
              <a:rPr sz="1400" spc="-35" dirty="0">
                <a:solidFill>
                  <a:srgbClr val="090C14"/>
                </a:solidFill>
                <a:latin typeface="Calibri"/>
                <a:cs typeface="Calibri"/>
              </a:rPr>
              <a:t>What</a:t>
            </a:r>
            <a:r>
              <a:rPr sz="1400" spc="-45" dirty="0">
                <a:solidFill>
                  <a:srgbClr val="090C14"/>
                </a:solidFill>
                <a:latin typeface="Calibri"/>
                <a:cs typeface="Calibri"/>
              </a:rPr>
              <a:t> </a:t>
            </a:r>
            <a:r>
              <a:rPr sz="1400" spc="-35" dirty="0">
                <a:solidFill>
                  <a:srgbClr val="090C14"/>
                </a:solidFill>
                <a:latin typeface="Calibri"/>
                <a:cs typeface="Calibri"/>
              </a:rPr>
              <a:t>might</a:t>
            </a:r>
            <a:r>
              <a:rPr sz="1400" spc="-45" dirty="0">
                <a:solidFill>
                  <a:srgbClr val="090C14"/>
                </a:solidFill>
                <a:latin typeface="Calibri"/>
                <a:cs typeface="Calibri"/>
              </a:rPr>
              <a:t> </a:t>
            </a:r>
            <a:r>
              <a:rPr sz="1400" spc="-35" dirty="0">
                <a:solidFill>
                  <a:srgbClr val="090C14"/>
                </a:solidFill>
                <a:latin typeface="Calibri"/>
                <a:cs typeface="Calibri"/>
              </a:rPr>
              <a:t>people</a:t>
            </a:r>
            <a:r>
              <a:rPr sz="1400" spc="-40" dirty="0">
                <a:solidFill>
                  <a:srgbClr val="090C14"/>
                </a:solidFill>
                <a:latin typeface="Calibri"/>
                <a:cs typeface="Calibri"/>
              </a:rPr>
              <a:t> have</a:t>
            </a:r>
            <a:r>
              <a:rPr sz="1400" spc="-45" dirty="0">
                <a:solidFill>
                  <a:srgbClr val="090C14"/>
                </a:solidFill>
                <a:latin typeface="Calibri"/>
                <a:cs typeface="Calibri"/>
              </a:rPr>
              <a:t> </a:t>
            </a:r>
            <a:r>
              <a:rPr sz="1400" spc="-40" dirty="0">
                <a:solidFill>
                  <a:srgbClr val="090C14"/>
                </a:solidFill>
                <a:latin typeface="Calibri"/>
                <a:cs typeface="Calibri"/>
              </a:rPr>
              <a:t>thought </a:t>
            </a:r>
            <a:r>
              <a:rPr sz="1400" spc="-30" dirty="0">
                <a:solidFill>
                  <a:srgbClr val="090C14"/>
                </a:solidFill>
                <a:latin typeface="Calibri"/>
                <a:cs typeface="Calibri"/>
              </a:rPr>
              <a:t>as</a:t>
            </a:r>
            <a:r>
              <a:rPr sz="1400" spc="-45" dirty="0">
                <a:solidFill>
                  <a:srgbClr val="090C14"/>
                </a:solidFill>
                <a:latin typeface="Calibri"/>
                <a:cs typeface="Calibri"/>
              </a:rPr>
              <a:t> </a:t>
            </a:r>
            <a:r>
              <a:rPr sz="1400" spc="-35" dirty="0">
                <a:solidFill>
                  <a:srgbClr val="090C14"/>
                </a:solidFill>
                <a:latin typeface="Calibri"/>
                <a:cs typeface="Calibri"/>
              </a:rPr>
              <a:t>they</a:t>
            </a:r>
            <a:r>
              <a:rPr sz="1400" spc="-40" dirty="0">
                <a:solidFill>
                  <a:srgbClr val="090C14"/>
                </a:solidFill>
                <a:latin typeface="Calibri"/>
                <a:cs typeface="Calibri"/>
              </a:rPr>
              <a:t> met</a:t>
            </a:r>
            <a:r>
              <a:rPr sz="1400" spc="-45" dirty="0">
                <a:solidFill>
                  <a:srgbClr val="090C14"/>
                </a:solidFill>
                <a:latin typeface="Calibri"/>
                <a:cs typeface="Calibri"/>
              </a:rPr>
              <a:t> </a:t>
            </a:r>
            <a:r>
              <a:rPr sz="1400" spc="-35" dirty="0">
                <a:solidFill>
                  <a:srgbClr val="090C14"/>
                </a:solidFill>
                <a:latin typeface="Calibri"/>
                <a:cs typeface="Calibri"/>
              </a:rPr>
              <a:t>them</a:t>
            </a:r>
            <a:r>
              <a:rPr sz="1400" spc="-45" dirty="0">
                <a:solidFill>
                  <a:srgbClr val="090C14"/>
                </a:solidFill>
                <a:latin typeface="Calibri"/>
                <a:cs typeface="Calibri"/>
              </a:rPr>
              <a:t> </a:t>
            </a:r>
            <a:r>
              <a:rPr sz="1400" spc="-30" dirty="0">
                <a:solidFill>
                  <a:srgbClr val="090C14"/>
                </a:solidFill>
                <a:latin typeface="Calibri"/>
                <a:cs typeface="Calibri"/>
              </a:rPr>
              <a:t>in</a:t>
            </a:r>
            <a:r>
              <a:rPr sz="1400" spc="-40" dirty="0">
                <a:solidFill>
                  <a:srgbClr val="090C14"/>
                </a:solidFill>
                <a:latin typeface="Calibri"/>
                <a:cs typeface="Calibri"/>
              </a:rPr>
              <a:t> </a:t>
            </a:r>
            <a:r>
              <a:rPr sz="1400" spc="-30" dirty="0">
                <a:solidFill>
                  <a:srgbClr val="090C14"/>
                </a:solidFill>
                <a:latin typeface="Calibri"/>
                <a:cs typeface="Calibri"/>
              </a:rPr>
              <a:t>the</a:t>
            </a:r>
            <a:r>
              <a:rPr sz="1400" spc="-45" dirty="0">
                <a:solidFill>
                  <a:srgbClr val="090C14"/>
                </a:solidFill>
                <a:latin typeface="Calibri"/>
                <a:cs typeface="Calibri"/>
              </a:rPr>
              <a:t> </a:t>
            </a:r>
            <a:r>
              <a:rPr sz="1400" spc="-10" dirty="0">
                <a:solidFill>
                  <a:srgbClr val="090C14"/>
                </a:solidFill>
                <a:latin typeface="Calibri"/>
                <a:cs typeface="Calibri"/>
              </a:rPr>
              <a:t>street?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45" dirty="0">
                <a:solidFill>
                  <a:srgbClr val="090C14"/>
                </a:solidFill>
                <a:latin typeface="Calibri"/>
                <a:cs typeface="Calibri"/>
              </a:rPr>
              <a:t> </a:t>
            </a:r>
            <a:r>
              <a:rPr sz="1400" dirty="0">
                <a:solidFill>
                  <a:srgbClr val="090C14"/>
                </a:solidFill>
                <a:latin typeface="Calibri"/>
                <a:cs typeface="Calibri"/>
              </a:rPr>
              <a:t>do</a:t>
            </a:r>
            <a:r>
              <a:rPr sz="1400" spc="-40"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sz="1400" spc="-10" dirty="0">
                <a:solidFill>
                  <a:srgbClr val="090C14"/>
                </a:solidFill>
                <a:latin typeface="Calibri"/>
                <a:cs typeface="Calibri"/>
              </a:rPr>
              <a:t>performance</a:t>
            </a:r>
            <a:r>
              <a:rPr sz="1400" spc="-40" dirty="0">
                <a:solidFill>
                  <a:srgbClr val="090C14"/>
                </a:solidFill>
                <a:latin typeface="Calibri"/>
                <a:cs typeface="Calibri"/>
              </a:rPr>
              <a:t> </a:t>
            </a:r>
            <a:r>
              <a:rPr sz="1400" dirty="0">
                <a:solidFill>
                  <a:srgbClr val="090C14"/>
                </a:solidFill>
                <a:latin typeface="Calibri"/>
                <a:cs typeface="Calibri"/>
              </a:rPr>
              <a:t>was</a:t>
            </a:r>
            <a:r>
              <a:rPr sz="1400" spc="-40" dirty="0">
                <a:solidFill>
                  <a:srgbClr val="090C14"/>
                </a:solidFill>
                <a:latin typeface="Calibri"/>
                <a:cs typeface="Calibri"/>
              </a:rPr>
              <a:t> </a:t>
            </a:r>
            <a:r>
              <a:rPr sz="1400" spc="-10" dirty="0">
                <a:solidFill>
                  <a:srgbClr val="090C14"/>
                </a:solidFill>
                <a:latin typeface="Calibri"/>
                <a:cs typeface="Calibri"/>
              </a:rPr>
              <a:t>silent?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dirty="0">
                <a:solidFill>
                  <a:srgbClr val="090C14"/>
                </a:solidFill>
                <a:latin typeface="Calibri"/>
                <a:cs typeface="Calibri"/>
              </a:rPr>
              <a:t>name</a:t>
            </a:r>
            <a:r>
              <a:rPr sz="1400" spc="-35" dirty="0">
                <a:solidFill>
                  <a:srgbClr val="090C14"/>
                </a:solidFill>
                <a:latin typeface="Calibri"/>
                <a:cs typeface="Calibri"/>
              </a:rPr>
              <a:t> </a:t>
            </a:r>
            <a:r>
              <a:rPr sz="1400" dirty="0">
                <a:solidFill>
                  <a:srgbClr val="090C14"/>
                </a:solidFill>
                <a:latin typeface="Calibri"/>
                <a:cs typeface="Calibri"/>
              </a:rPr>
              <a:t>of</a:t>
            </a:r>
            <a:r>
              <a:rPr sz="1400" spc="-35"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sz="1400" spc="-10" dirty="0">
                <a:solidFill>
                  <a:srgbClr val="090C14"/>
                </a:solidFill>
                <a:latin typeface="Calibri"/>
                <a:cs typeface="Calibri"/>
              </a:rPr>
              <a:t>performance</a:t>
            </a:r>
            <a:r>
              <a:rPr sz="1400" spc="-35" dirty="0">
                <a:solidFill>
                  <a:srgbClr val="090C14"/>
                </a:solidFill>
                <a:latin typeface="Calibri"/>
                <a:cs typeface="Calibri"/>
              </a:rPr>
              <a:t> </a:t>
            </a:r>
            <a:r>
              <a:rPr sz="1400" spc="-10" dirty="0">
                <a:solidFill>
                  <a:srgbClr val="090C14"/>
                </a:solidFill>
                <a:latin typeface="Calibri"/>
                <a:cs typeface="Calibri"/>
              </a:rPr>
              <a:t>means?</a:t>
            </a:r>
            <a:endParaRPr sz="1400">
              <a:latin typeface="Calibri"/>
              <a:cs typeface="Calibri"/>
            </a:endParaRPr>
          </a:p>
        </p:txBody>
      </p:sp>
      <p:pic>
        <p:nvPicPr>
          <p:cNvPr id="35" name="object 35"/>
          <p:cNvPicPr/>
          <p:nvPr/>
        </p:nvPicPr>
        <p:blipFill>
          <a:blip r:embed="rId10"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36" name="object 36"/>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grpSp>
        <p:nvGrpSpPr>
          <p:cNvPr id="11" name="object 6">
            <a:extLst>
              <a:ext uri="{FF2B5EF4-FFF2-40B4-BE49-F238E27FC236}">
                <a16:creationId xmlns:a16="http://schemas.microsoft.com/office/drawing/2014/main" id="{3796D878-9E0C-6D1A-A18C-56D9B2CE953F}"/>
              </a:ext>
            </a:extLst>
          </p:cNvPr>
          <p:cNvGrpSpPr/>
          <p:nvPr/>
        </p:nvGrpSpPr>
        <p:grpSpPr>
          <a:xfrm>
            <a:off x="6847333" y="762000"/>
            <a:ext cx="4144186" cy="2925305"/>
            <a:chOff x="6847333" y="762000"/>
            <a:chExt cx="4144186" cy="2925305"/>
          </a:xfrm>
        </p:grpSpPr>
        <p:pic>
          <p:nvPicPr>
            <p:cNvPr id="19" name="object 7">
              <a:extLst>
                <a:ext uri="{FF2B5EF4-FFF2-40B4-BE49-F238E27FC236}">
                  <a16:creationId xmlns:a16="http://schemas.microsoft.com/office/drawing/2014/main" id="{F3C5E0A1-C0C9-E407-8561-04A768C5F3B3}"/>
                </a:ext>
              </a:extLst>
            </p:cNvPr>
            <p:cNvPicPr/>
            <p:nvPr/>
          </p:nvPicPr>
          <p:blipFill>
            <a:blip r:embed="rId11" cstate="screen">
              <a:extLst>
                <a:ext uri="{28A0092B-C50C-407E-A947-70E740481C1C}">
                  <a14:useLocalDpi xmlns:a14="http://schemas.microsoft.com/office/drawing/2010/main"/>
                </a:ext>
              </a:extLst>
            </a:blip>
            <a:stretch>
              <a:fillRect/>
            </a:stretch>
          </p:blipFill>
          <p:spPr>
            <a:xfrm>
              <a:off x="6935241" y="808088"/>
              <a:ext cx="4056278" cy="324289"/>
            </a:xfrm>
            <a:prstGeom prst="rect">
              <a:avLst/>
            </a:prstGeom>
          </p:spPr>
        </p:pic>
        <p:pic>
          <p:nvPicPr>
            <p:cNvPr id="25" name="object 8">
              <a:extLst>
                <a:ext uri="{FF2B5EF4-FFF2-40B4-BE49-F238E27FC236}">
                  <a16:creationId xmlns:a16="http://schemas.microsoft.com/office/drawing/2014/main" id="{41E5305D-5718-938D-7247-F5E5CD0D7F40}"/>
                </a:ext>
              </a:extLst>
            </p:cNvPr>
            <p:cNvPicPr/>
            <p:nvPr/>
          </p:nvPicPr>
          <p:blipFill>
            <a:blip r:embed="rId12" cstate="screen">
              <a:extLst>
                <a:ext uri="{28A0092B-C50C-407E-A947-70E740481C1C}">
                  <a14:useLocalDpi xmlns:a14="http://schemas.microsoft.com/office/drawing/2010/main"/>
                </a:ext>
              </a:extLst>
            </a:blip>
            <a:stretch>
              <a:fillRect/>
            </a:stretch>
          </p:blipFill>
          <p:spPr>
            <a:xfrm>
              <a:off x="6916699" y="3363013"/>
              <a:ext cx="4005465" cy="324291"/>
            </a:xfrm>
            <a:prstGeom prst="rect">
              <a:avLst/>
            </a:prstGeom>
          </p:spPr>
        </p:pic>
        <p:pic>
          <p:nvPicPr>
            <p:cNvPr id="37" name="object 9">
              <a:extLst>
                <a:ext uri="{FF2B5EF4-FFF2-40B4-BE49-F238E27FC236}">
                  <a16:creationId xmlns:a16="http://schemas.microsoft.com/office/drawing/2014/main" id="{773D59DB-E872-C8C3-6026-3713FB1B5C47}"/>
                </a:ext>
              </a:extLst>
            </p:cNvPr>
            <p:cNvPicPr/>
            <p:nvPr/>
          </p:nvPicPr>
          <p:blipFill>
            <a:blip r:embed="rId13" cstate="screen">
              <a:extLst>
                <a:ext uri="{28A0092B-C50C-407E-A947-70E740481C1C}">
                  <a14:useLocalDpi xmlns:a14="http://schemas.microsoft.com/office/drawing/2010/main"/>
                </a:ext>
              </a:extLst>
            </a:blip>
            <a:stretch>
              <a:fillRect/>
            </a:stretch>
          </p:blipFill>
          <p:spPr>
            <a:xfrm>
              <a:off x="10852798" y="762000"/>
              <a:ext cx="138721" cy="2925305"/>
            </a:xfrm>
            <a:prstGeom prst="rect">
              <a:avLst/>
            </a:prstGeom>
          </p:spPr>
        </p:pic>
        <p:pic>
          <p:nvPicPr>
            <p:cNvPr id="38" name="object 10">
              <a:extLst>
                <a:ext uri="{FF2B5EF4-FFF2-40B4-BE49-F238E27FC236}">
                  <a16:creationId xmlns:a16="http://schemas.microsoft.com/office/drawing/2014/main" id="{319824BE-DF9E-D6A2-684B-8763BED3D05D}"/>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847333" y="762012"/>
              <a:ext cx="138720" cy="2925292"/>
            </a:xfrm>
            <a:prstGeom prst="rect">
              <a:avLst/>
            </a:prstGeom>
          </p:spPr>
        </p:pic>
      </p:grpSp>
      <p:grpSp>
        <p:nvGrpSpPr>
          <p:cNvPr id="39" name="object 12">
            <a:extLst>
              <a:ext uri="{FF2B5EF4-FFF2-40B4-BE49-F238E27FC236}">
                <a16:creationId xmlns:a16="http://schemas.microsoft.com/office/drawing/2014/main" id="{C1BFFD8C-0590-A985-91AE-1D90FA890110}"/>
              </a:ext>
            </a:extLst>
          </p:cNvPr>
          <p:cNvGrpSpPr/>
          <p:nvPr/>
        </p:nvGrpSpPr>
        <p:grpSpPr>
          <a:xfrm>
            <a:off x="11364506" y="1733505"/>
            <a:ext cx="4144175" cy="6043390"/>
            <a:chOff x="11364506" y="2343105"/>
            <a:chExt cx="4144175" cy="6043390"/>
          </a:xfrm>
        </p:grpSpPr>
        <p:pic>
          <p:nvPicPr>
            <p:cNvPr id="40" name="object 13">
              <a:extLst>
                <a:ext uri="{FF2B5EF4-FFF2-40B4-BE49-F238E27FC236}">
                  <a16:creationId xmlns:a16="http://schemas.microsoft.com/office/drawing/2014/main" id="{8F27D529-9FF8-3031-1A2A-BC4AD1EF9579}"/>
                </a:ext>
              </a:extLst>
            </p:cNvPr>
            <p:cNvPicPr/>
            <p:nvPr/>
          </p:nvPicPr>
          <p:blipFill>
            <a:blip r:embed="rId15" cstate="screen">
              <a:extLst>
                <a:ext uri="{28A0092B-C50C-407E-A947-70E740481C1C}">
                  <a14:useLocalDpi xmlns:a14="http://schemas.microsoft.com/office/drawing/2010/main"/>
                </a:ext>
              </a:extLst>
            </a:blip>
            <a:stretch>
              <a:fillRect/>
            </a:stretch>
          </p:blipFill>
          <p:spPr>
            <a:xfrm>
              <a:off x="11452403" y="2397137"/>
              <a:ext cx="4056278" cy="380225"/>
            </a:xfrm>
            <a:prstGeom prst="rect">
              <a:avLst/>
            </a:prstGeom>
          </p:spPr>
        </p:pic>
        <p:pic>
          <p:nvPicPr>
            <p:cNvPr id="41" name="object 14">
              <a:extLst>
                <a:ext uri="{FF2B5EF4-FFF2-40B4-BE49-F238E27FC236}">
                  <a16:creationId xmlns:a16="http://schemas.microsoft.com/office/drawing/2014/main" id="{24575DC6-3CAB-9AEA-A718-889D14C80D6C}"/>
                </a:ext>
              </a:extLst>
            </p:cNvPr>
            <p:cNvPicPr/>
            <p:nvPr/>
          </p:nvPicPr>
          <p:blipFill>
            <a:blip r:embed="rId16" cstate="screen">
              <a:extLst>
                <a:ext uri="{28A0092B-C50C-407E-A947-70E740481C1C}">
                  <a14:useLocalDpi xmlns:a14="http://schemas.microsoft.com/office/drawing/2010/main"/>
                </a:ext>
              </a:extLst>
            </a:blip>
            <a:stretch>
              <a:fillRect/>
            </a:stretch>
          </p:blipFill>
          <p:spPr>
            <a:xfrm>
              <a:off x="15369971" y="2343105"/>
              <a:ext cx="138709" cy="3429883"/>
            </a:xfrm>
            <a:prstGeom prst="rect">
              <a:avLst/>
            </a:prstGeom>
          </p:spPr>
        </p:pic>
        <p:pic>
          <p:nvPicPr>
            <p:cNvPr id="42" name="object 15">
              <a:extLst>
                <a:ext uri="{FF2B5EF4-FFF2-40B4-BE49-F238E27FC236}">
                  <a16:creationId xmlns:a16="http://schemas.microsoft.com/office/drawing/2014/main" id="{4CB205C6-0379-2D4B-D773-62E7E8ED24E6}"/>
                </a:ext>
              </a:extLst>
            </p:cNvPr>
            <p:cNvPicPr/>
            <p:nvPr/>
          </p:nvPicPr>
          <p:blipFill>
            <a:blip r:embed="rId17" cstate="screen">
              <a:extLst>
                <a:ext uri="{28A0092B-C50C-407E-A947-70E740481C1C}">
                  <a14:useLocalDpi xmlns:a14="http://schemas.microsoft.com/office/drawing/2010/main"/>
                </a:ext>
              </a:extLst>
            </a:blip>
            <a:stretch>
              <a:fillRect/>
            </a:stretch>
          </p:blipFill>
          <p:spPr>
            <a:xfrm>
              <a:off x="11364506" y="2343105"/>
              <a:ext cx="138715" cy="3429882"/>
            </a:xfrm>
            <a:prstGeom prst="rect">
              <a:avLst/>
            </a:prstGeom>
          </p:spPr>
        </p:pic>
        <p:pic>
          <p:nvPicPr>
            <p:cNvPr id="43" name="object 16">
              <a:extLst>
                <a:ext uri="{FF2B5EF4-FFF2-40B4-BE49-F238E27FC236}">
                  <a16:creationId xmlns:a16="http://schemas.microsoft.com/office/drawing/2014/main" id="{0F27DE09-D628-9AC9-D1C4-A5760D835AB4}"/>
                </a:ext>
              </a:extLst>
            </p:cNvPr>
            <p:cNvPicPr/>
            <p:nvPr/>
          </p:nvPicPr>
          <p:blipFill>
            <a:blip r:embed="rId12" cstate="screen">
              <a:extLst>
                <a:ext uri="{28A0092B-C50C-407E-A947-70E740481C1C}">
                  <a14:useLocalDpi xmlns:a14="http://schemas.microsoft.com/office/drawing/2010/main"/>
                </a:ext>
              </a:extLst>
            </a:blip>
            <a:stretch>
              <a:fillRect/>
            </a:stretch>
          </p:blipFill>
          <p:spPr>
            <a:xfrm>
              <a:off x="11433861" y="8062204"/>
              <a:ext cx="4005465" cy="324291"/>
            </a:xfrm>
            <a:prstGeom prst="rect">
              <a:avLst/>
            </a:prstGeom>
          </p:spPr>
        </p:pic>
        <p:pic>
          <p:nvPicPr>
            <p:cNvPr id="44" name="object 17">
              <a:extLst>
                <a:ext uri="{FF2B5EF4-FFF2-40B4-BE49-F238E27FC236}">
                  <a16:creationId xmlns:a16="http://schemas.microsoft.com/office/drawing/2014/main" id="{4893E51C-D810-5D1A-1FF9-863E0143F705}"/>
                </a:ext>
              </a:extLst>
            </p:cNvPr>
            <p:cNvPicPr/>
            <p:nvPr/>
          </p:nvPicPr>
          <p:blipFill>
            <a:blip r:embed="rId13" cstate="screen">
              <a:extLst>
                <a:ext uri="{28A0092B-C50C-407E-A947-70E740481C1C}">
                  <a14:useLocalDpi xmlns:a14="http://schemas.microsoft.com/office/drawing/2010/main"/>
                </a:ext>
              </a:extLst>
            </a:blip>
            <a:stretch>
              <a:fillRect/>
            </a:stretch>
          </p:blipFill>
          <p:spPr>
            <a:xfrm>
              <a:off x="15369971" y="5461191"/>
              <a:ext cx="138709" cy="2925304"/>
            </a:xfrm>
            <a:prstGeom prst="rect">
              <a:avLst/>
            </a:prstGeom>
          </p:spPr>
        </p:pic>
        <p:pic>
          <p:nvPicPr>
            <p:cNvPr id="45" name="object 18">
              <a:extLst>
                <a:ext uri="{FF2B5EF4-FFF2-40B4-BE49-F238E27FC236}">
                  <a16:creationId xmlns:a16="http://schemas.microsoft.com/office/drawing/2014/main" id="{3D005AAF-F690-AAFF-9B83-138EDC040198}"/>
                </a:ext>
              </a:extLst>
            </p:cNvPr>
            <p:cNvPicPr/>
            <p:nvPr/>
          </p:nvPicPr>
          <p:blipFill>
            <a:blip r:embed="rId14" cstate="screen">
              <a:extLst>
                <a:ext uri="{28A0092B-C50C-407E-A947-70E740481C1C}">
                  <a14:useLocalDpi xmlns:a14="http://schemas.microsoft.com/office/drawing/2010/main"/>
                </a:ext>
              </a:extLst>
            </a:blip>
            <a:stretch>
              <a:fillRect/>
            </a:stretch>
          </p:blipFill>
          <p:spPr>
            <a:xfrm>
              <a:off x="11364506" y="5461191"/>
              <a:ext cx="138715" cy="2925304"/>
            </a:xfrm>
            <a:prstGeom prst="rect">
              <a:avLst/>
            </a:prstGeom>
          </p:spPr>
        </p:pic>
      </p:grpSp>
      <p:grpSp>
        <p:nvGrpSpPr>
          <p:cNvPr id="46" name="object 20">
            <a:extLst>
              <a:ext uri="{FF2B5EF4-FFF2-40B4-BE49-F238E27FC236}">
                <a16:creationId xmlns:a16="http://schemas.microsoft.com/office/drawing/2014/main" id="{46726D3F-0283-F74C-508E-38CDBBFBB34B}"/>
              </a:ext>
            </a:extLst>
          </p:cNvPr>
          <p:cNvGrpSpPr/>
          <p:nvPr/>
        </p:nvGrpSpPr>
        <p:grpSpPr>
          <a:xfrm>
            <a:off x="6847333" y="3998536"/>
            <a:ext cx="4144186" cy="2925308"/>
            <a:chOff x="6847333" y="3998536"/>
            <a:chExt cx="4144186" cy="2925308"/>
          </a:xfrm>
        </p:grpSpPr>
        <p:pic>
          <p:nvPicPr>
            <p:cNvPr id="47" name="object 21">
              <a:extLst>
                <a:ext uri="{FF2B5EF4-FFF2-40B4-BE49-F238E27FC236}">
                  <a16:creationId xmlns:a16="http://schemas.microsoft.com/office/drawing/2014/main" id="{4DF0A123-142E-2369-26AB-A46ED94BB363}"/>
                </a:ext>
              </a:extLst>
            </p:cNvPr>
            <p:cNvPicPr/>
            <p:nvPr/>
          </p:nvPicPr>
          <p:blipFill>
            <a:blip r:embed="rId11" cstate="screen">
              <a:extLst>
                <a:ext uri="{28A0092B-C50C-407E-A947-70E740481C1C}">
                  <a14:useLocalDpi xmlns:a14="http://schemas.microsoft.com/office/drawing/2010/main"/>
                </a:ext>
              </a:extLst>
            </a:blip>
            <a:stretch>
              <a:fillRect/>
            </a:stretch>
          </p:blipFill>
          <p:spPr>
            <a:xfrm>
              <a:off x="6935241" y="4044619"/>
              <a:ext cx="4056278" cy="324294"/>
            </a:xfrm>
            <a:prstGeom prst="rect">
              <a:avLst/>
            </a:prstGeom>
          </p:spPr>
        </p:pic>
        <p:pic>
          <p:nvPicPr>
            <p:cNvPr id="48" name="object 22">
              <a:extLst>
                <a:ext uri="{FF2B5EF4-FFF2-40B4-BE49-F238E27FC236}">
                  <a16:creationId xmlns:a16="http://schemas.microsoft.com/office/drawing/2014/main" id="{F0379B6A-5182-66A4-BB9C-04D24AEB62F6}"/>
                </a:ext>
              </a:extLst>
            </p:cNvPr>
            <p:cNvPicPr/>
            <p:nvPr/>
          </p:nvPicPr>
          <p:blipFill>
            <a:blip r:embed="rId12" cstate="screen">
              <a:extLst>
                <a:ext uri="{28A0092B-C50C-407E-A947-70E740481C1C}">
                  <a14:useLocalDpi xmlns:a14="http://schemas.microsoft.com/office/drawing/2010/main"/>
                </a:ext>
              </a:extLst>
            </a:blip>
            <a:stretch>
              <a:fillRect/>
            </a:stretch>
          </p:blipFill>
          <p:spPr>
            <a:xfrm>
              <a:off x="6916699" y="6599554"/>
              <a:ext cx="4005465" cy="324290"/>
            </a:xfrm>
            <a:prstGeom prst="rect">
              <a:avLst/>
            </a:prstGeom>
          </p:spPr>
        </p:pic>
        <p:pic>
          <p:nvPicPr>
            <p:cNvPr id="49" name="object 23">
              <a:extLst>
                <a:ext uri="{FF2B5EF4-FFF2-40B4-BE49-F238E27FC236}">
                  <a16:creationId xmlns:a16="http://schemas.microsoft.com/office/drawing/2014/main" id="{6A40E36A-81EC-A900-450A-D2AB040C56E0}"/>
                </a:ext>
              </a:extLst>
            </p:cNvPr>
            <p:cNvPicPr/>
            <p:nvPr/>
          </p:nvPicPr>
          <p:blipFill>
            <a:blip r:embed="rId13" cstate="screen">
              <a:extLst>
                <a:ext uri="{28A0092B-C50C-407E-A947-70E740481C1C}">
                  <a14:useLocalDpi xmlns:a14="http://schemas.microsoft.com/office/drawing/2010/main"/>
                </a:ext>
              </a:extLst>
            </a:blip>
            <a:stretch>
              <a:fillRect/>
            </a:stretch>
          </p:blipFill>
          <p:spPr>
            <a:xfrm>
              <a:off x="10852798" y="3998536"/>
              <a:ext cx="138721" cy="2925308"/>
            </a:xfrm>
            <a:prstGeom prst="rect">
              <a:avLst/>
            </a:prstGeom>
          </p:spPr>
        </p:pic>
        <p:pic>
          <p:nvPicPr>
            <p:cNvPr id="50" name="object 24">
              <a:extLst>
                <a:ext uri="{FF2B5EF4-FFF2-40B4-BE49-F238E27FC236}">
                  <a16:creationId xmlns:a16="http://schemas.microsoft.com/office/drawing/2014/main" id="{AB5392F7-59B7-C723-C761-78672543B30E}"/>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847333" y="3998536"/>
              <a:ext cx="138720" cy="2925308"/>
            </a:xfrm>
            <a:prstGeom prst="rect">
              <a:avLst/>
            </a:prstGeom>
          </p:spPr>
        </p:pic>
      </p:grpSp>
      <p:pic>
        <p:nvPicPr>
          <p:cNvPr id="51" name="Picture 2">
            <a:extLst>
              <a:ext uri="{FF2B5EF4-FFF2-40B4-BE49-F238E27FC236}">
                <a16:creationId xmlns:a16="http://schemas.microsoft.com/office/drawing/2014/main" id="{AA1A3459-E905-EF35-B8FD-AF65935EDB2D}"/>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p:blipFill>
        <p:spPr bwMode="auto">
          <a:xfrm>
            <a:off x="6908800" y="914400"/>
            <a:ext cx="4005459" cy="270273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a:extLst>
              <a:ext uri="{FF2B5EF4-FFF2-40B4-BE49-F238E27FC236}">
                <a16:creationId xmlns:a16="http://schemas.microsoft.com/office/drawing/2014/main" id="{A3C5094D-FF42-1211-86BA-0906117FE4E7}"/>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p:blipFill>
        <p:spPr bwMode="auto">
          <a:xfrm>
            <a:off x="6921326" y="4114799"/>
            <a:ext cx="4000838" cy="273773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6">
            <a:extLst>
              <a:ext uri="{FF2B5EF4-FFF2-40B4-BE49-F238E27FC236}">
                <a16:creationId xmlns:a16="http://schemas.microsoft.com/office/drawing/2014/main" id="{60127883-53B0-34DB-183A-29425C1626D9}"/>
              </a:ext>
            </a:extLst>
          </p:cNvPr>
          <p:cNvPicPr>
            <a:picLocks noChangeAspect="1" noChangeArrowheads="1"/>
          </p:cNvPicPr>
          <p:nvPr/>
        </p:nvPicPr>
        <p:blipFill rotWithShape="1">
          <a:blip r:embed="rId20" cstate="screen">
            <a:extLst>
              <a:ext uri="{28A0092B-C50C-407E-A947-70E740481C1C}">
                <a14:useLocalDpi xmlns:a14="http://schemas.microsoft.com/office/drawing/2010/main"/>
              </a:ext>
            </a:extLst>
          </a:blip>
          <a:srcRect/>
          <a:stretch/>
        </p:blipFill>
        <p:spPr bwMode="auto">
          <a:xfrm>
            <a:off x="11433860" y="1905000"/>
            <a:ext cx="4018967" cy="58009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165985" cy="638175"/>
            <a:chOff x="364902" y="359999"/>
            <a:chExt cx="2165985"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92086" y="360006"/>
              <a:ext cx="1638506" cy="637981"/>
            </a:xfrm>
            <a:prstGeom prst="rect">
              <a:avLst/>
            </a:prstGeom>
          </p:spPr>
        </p:pic>
      </p:grpSp>
      <p:grpSp>
        <p:nvGrpSpPr>
          <p:cNvPr id="6" name="object 6"/>
          <p:cNvGrpSpPr/>
          <p:nvPr/>
        </p:nvGrpSpPr>
        <p:grpSpPr>
          <a:xfrm>
            <a:off x="6722541" y="1326603"/>
            <a:ext cx="4418620" cy="3119027"/>
            <a:chOff x="6722541" y="1326603"/>
            <a:chExt cx="4418620" cy="3119027"/>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6816267" y="1375731"/>
              <a:ext cx="4324894" cy="345766"/>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6796493" y="4099864"/>
              <a:ext cx="4270717" cy="345766"/>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10993251" y="1326603"/>
              <a:ext cx="147899" cy="3119027"/>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6722541" y="1326603"/>
              <a:ext cx="147902" cy="3119027"/>
            </a:xfrm>
            <a:prstGeom prst="rect">
              <a:avLst/>
            </a:prstGeom>
          </p:spPr>
        </p:pic>
      </p:grpSp>
      <p:grpSp>
        <p:nvGrpSpPr>
          <p:cNvPr id="12" name="object 12"/>
          <p:cNvGrpSpPr/>
          <p:nvPr/>
        </p:nvGrpSpPr>
        <p:grpSpPr>
          <a:xfrm>
            <a:off x="9822306" y="4659257"/>
            <a:ext cx="4418965" cy="3727450"/>
            <a:chOff x="9822306" y="4659257"/>
            <a:chExt cx="4418965" cy="3727450"/>
          </a:xfrm>
        </p:grpSpPr>
        <p:pic>
          <p:nvPicPr>
            <p:cNvPr id="13" name="object 13"/>
            <p:cNvPicPr/>
            <p:nvPr/>
          </p:nvPicPr>
          <p:blipFill>
            <a:blip r:embed="rId6" cstate="screen">
              <a:extLst>
                <a:ext uri="{28A0092B-C50C-407E-A947-70E740481C1C}">
                  <a14:useLocalDpi xmlns:a14="http://schemas.microsoft.com/office/drawing/2010/main"/>
                </a:ext>
              </a:extLst>
            </a:blip>
            <a:stretch>
              <a:fillRect/>
            </a:stretch>
          </p:blipFill>
          <p:spPr>
            <a:xfrm>
              <a:off x="9916032" y="4708388"/>
              <a:ext cx="4324896" cy="345766"/>
            </a:xfrm>
            <a:prstGeom prst="rect">
              <a:avLst/>
            </a:prstGeom>
          </p:spPr>
        </p:pic>
        <p:pic>
          <p:nvPicPr>
            <p:cNvPr id="14" name="object 14"/>
            <p:cNvPicPr/>
            <p:nvPr/>
          </p:nvPicPr>
          <p:blipFill>
            <a:blip r:embed="rId7" cstate="screen">
              <a:extLst>
                <a:ext uri="{28A0092B-C50C-407E-A947-70E740481C1C}">
                  <a14:useLocalDpi xmlns:a14="http://schemas.microsoft.com/office/drawing/2010/main"/>
                </a:ext>
              </a:extLst>
            </a:blip>
            <a:stretch>
              <a:fillRect/>
            </a:stretch>
          </p:blipFill>
          <p:spPr>
            <a:xfrm>
              <a:off x="9896258" y="8040727"/>
              <a:ext cx="4270717" cy="345768"/>
            </a:xfrm>
            <a:prstGeom prst="rect">
              <a:avLst/>
            </a:prstGeom>
          </p:spPr>
        </p:pic>
        <p:pic>
          <p:nvPicPr>
            <p:cNvPr id="15" name="object 15"/>
            <p:cNvPicPr/>
            <p:nvPr/>
          </p:nvPicPr>
          <p:blipFill>
            <a:blip r:embed="rId10" cstate="screen">
              <a:extLst>
                <a:ext uri="{28A0092B-C50C-407E-A947-70E740481C1C}">
                  <a14:useLocalDpi xmlns:a14="http://schemas.microsoft.com/office/drawing/2010/main"/>
                </a:ext>
              </a:extLst>
            </a:blip>
            <a:stretch>
              <a:fillRect/>
            </a:stretch>
          </p:blipFill>
          <p:spPr>
            <a:xfrm>
              <a:off x="14093024" y="4659261"/>
              <a:ext cx="147904" cy="3727234"/>
            </a:xfrm>
            <a:prstGeom prst="rect">
              <a:avLst/>
            </a:prstGeom>
          </p:spPr>
        </p:pic>
        <p:pic>
          <p:nvPicPr>
            <p:cNvPr id="16" name="object 16"/>
            <p:cNvPicPr/>
            <p:nvPr/>
          </p:nvPicPr>
          <p:blipFill>
            <a:blip r:embed="rId11" cstate="screen">
              <a:extLst>
                <a:ext uri="{28A0092B-C50C-407E-A947-70E740481C1C}">
                  <a14:useLocalDpi xmlns:a14="http://schemas.microsoft.com/office/drawing/2010/main"/>
                </a:ext>
              </a:extLst>
            </a:blip>
            <a:stretch>
              <a:fillRect/>
            </a:stretch>
          </p:blipFill>
          <p:spPr>
            <a:xfrm>
              <a:off x="9822306" y="4659257"/>
              <a:ext cx="147904" cy="3727238"/>
            </a:xfrm>
            <a:prstGeom prst="rect">
              <a:avLst/>
            </a:prstGeom>
          </p:spPr>
        </p:pic>
        <p:pic>
          <p:nvPicPr>
            <p:cNvPr id="17" name="object 17"/>
            <p:cNvPicPr/>
            <p:nvPr/>
          </p:nvPicPr>
          <p:blipFill>
            <a:blip r:embed="rId12" cstate="screen">
              <a:extLst>
                <a:ext uri="{28A0092B-C50C-407E-A947-70E740481C1C}">
                  <a14:useLocalDpi xmlns:a14="http://schemas.microsoft.com/office/drawing/2010/main"/>
                </a:ext>
              </a:extLst>
            </a:blip>
            <a:stretch>
              <a:fillRect/>
            </a:stretch>
          </p:blipFill>
          <p:spPr>
            <a:xfrm>
              <a:off x="9887279" y="4778819"/>
              <a:ext cx="4288675" cy="3529507"/>
            </a:xfrm>
            <a:prstGeom prst="rect">
              <a:avLst/>
            </a:prstGeom>
          </p:spPr>
        </p:pic>
      </p:grpSp>
      <p:grpSp>
        <p:nvGrpSpPr>
          <p:cNvPr id="18" name="object 18"/>
          <p:cNvGrpSpPr/>
          <p:nvPr/>
        </p:nvGrpSpPr>
        <p:grpSpPr>
          <a:xfrm>
            <a:off x="739165" y="6853770"/>
            <a:ext cx="5061585" cy="1532890"/>
            <a:chOff x="739165" y="6853770"/>
            <a:chExt cx="5061585" cy="1532890"/>
          </a:xfrm>
        </p:grpSpPr>
        <p:pic>
          <p:nvPicPr>
            <p:cNvPr id="19" name="object 19"/>
            <p:cNvPicPr/>
            <p:nvPr/>
          </p:nvPicPr>
          <p:blipFill>
            <a:blip r:embed="rId13"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20" name="object 20"/>
            <p:cNvPicPr/>
            <p:nvPr/>
          </p:nvPicPr>
          <p:blipFill>
            <a:blip r:embed="rId14" cstate="screen">
              <a:extLst>
                <a:ext uri="{28A0092B-C50C-407E-A947-70E740481C1C}">
                  <a14:useLocalDpi xmlns:a14="http://schemas.microsoft.com/office/drawing/2010/main"/>
                </a:ext>
              </a:extLst>
            </a:blip>
            <a:stretch>
              <a:fillRect/>
            </a:stretch>
          </p:blipFill>
          <p:spPr>
            <a:xfrm>
              <a:off x="5633224" y="6857999"/>
              <a:ext cx="163868" cy="1519174"/>
            </a:xfrm>
            <a:prstGeom prst="rect">
              <a:avLst/>
            </a:prstGeom>
          </p:spPr>
        </p:pic>
        <p:pic>
          <p:nvPicPr>
            <p:cNvPr id="21" name="object 21"/>
            <p:cNvPicPr/>
            <p:nvPr/>
          </p:nvPicPr>
          <p:blipFill>
            <a:blip r:embed="rId15" cstate="screen">
              <a:extLst>
                <a:ext uri="{28A0092B-C50C-407E-A947-70E740481C1C}">
                  <a14:useLocalDpi xmlns:a14="http://schemas.microsoft.com/office/drawing/2010/main"/>
                </a:ext>
              </a:extLst>
            </a:blip>
            <a:stretch>
              <a:fillRect/>
            </a:stretch>
          </p:blipFill>
          <p:spPr>
            <a:xfrm>
              <a:off x="767768" y="6857999"/>
              <a:ext cx="172869" cy="1528495"/>
            </a:xfrm>
            <a:prstGeom prst="rect">
              <a:avLst/>
            </a:prstGeom>
          </p:spPr>
        </p:pic>
        <p:pic>
          <p:nvPicPr>
            <p:cNvPr id="22" name="object 22"/>
            <p:cNvPicPr/>
            <p:nvPr/>
          </p:nvPicPr>
          <p:blipFill>
            <a:blip r:embed="rId16" cstate="screen">
              <a:extLst>
                <a:ext uri="{28A0092B-C50C-407E-A947-70E740481C1C}">
                  <a14:useLocalDpi xmlns:a14="http://schemas.microsoft.com/office/drawing/2010/main"/>
                </a:ext>
              </a:extLst>
            </a:blip>
            <a:stretch>
              <a:fillRect/>
            </a:stretch>
          </p:blipFill>
          <p:spPr>
            <a:xfrm>
              <a:off x="739165" y="6853770"/>
              <a:ext cx="5061483" cy="135153"/>
            </a:xfrm>
            <a:prstGeom prst="rect">
              <a:avLst/>
            </a:prstGeom>
          </p:spPr>
        </p:pic>
        <p:sp>
          <p:nvSpPr>
            <p:cNvPr id="23" name="object 23"/>
            <p:cNvSpPr/>
            <p:nvPr/>
          </p:nvSpPr>
          <p:spPr>
            <a:xfrm>
              <a:off x="803173" y="6886828"/>
              <a:ext cx="4963160" cy="1428750"/>
            </a:xfrm>
            <a:custGeom>
              <a:avLst/>
              <a:gdLst/>
              <a:ahLst/>
              <a:cxnLst/>
              <a:rect l="l" t="t" r="r" b="b"/>
              <a:pathLst>
                <a:path w="4963160" h="1428750">
                  <a:moveTo>
                    <a:pt x="4962537" y="0"/>
                  </a:moveTo>
                  <a:lnTo>
                    <a:pt x="0" y="0"/>
                  </a:lnTo>
                  <a:lnTo>
                    <a:pt x="0" y="1428750"/>
                  </a:lnTo>
                  <a:lnTo>
                    <a:pt x="4962537" y="1428750"/>
                  </a:lnTo>
                  <a:lnTo>
                    <a:pt x="4962537" y="0"/>
                  </a:lnTo>
                  <a:close/>
                </a:path>
              </a:pathLst>
            </a:custGeom>
            <a:solidFill>
              <a:srgbClr val="FFFFFF"/>
            </a:solidFill>
          </p:spPr>
          <p:txBody>
            <a:bodyPr wrap="square" lIns="0" tIns="0" rIns="0" bIns="0" rtlCol="0"/>
            <a:lstStyle/>
            <a:p>
              <a:endParaRPr/>
            </a:p>
          </p:txBody>
        </p:sp>
      </p:grpSp>
      <p:sp>
        <p:nvSpPr>
          <p:cNvPr id="24" name="object 24"/>
          <p:cNvSpPr txBox="1">
            <a:spLocks noGrp="1"/>
          </p:cNvSpPr>
          <p:nvPr>
            <p:ph type="title"/>
          </p:nvPr>
        </p:nvSpPr>
        <p:spPr>
          <a:xfrm>
            <a:off x="1127300" y="469900"/>
            <a:ext cx="1221740" cy="360680"/>
          </a:xfrm>
          <a:prstGeom prst="rect">
            <a:avLst/>
          </a:prstGeom>
        </p:spPr>
        <p:txBody>
          <a:bodyPr vert="horz" wrap="square" lIns="0" tIns="12700" rIns="0" bIns="0" rtlCol="0">
            <a:spAutoFit/>
          </a:bodyPr>
          <a:lstStyle/>
          <a:p>
            <a:pPr marL="12700">
              <a:lnSpc>
                <a:spcPct val="100000"/>
              </a:lnSpc>
              <a:spcBef>
                <a:spcPts val="100"/>
              </a:spcBef>
            </a:pPr>
            <a:r>
              <a:rPr sz="2200" spc="-10" dirty="0"/>
              <a:t>ARTWORK</a:t>
            </a:r>
            <a:endParaRPr sz="2200"/>
          </a:p>
        </p:txBody>
      </p:sp>
      <p:sp>
        <p:nvSpPr>
          <p:cNvPr id="25" name="object 25"/>
          <p:cNvSpPr txBox="1"/>
          <p:nvPr/>
        </p:nvSpPr>
        <p:spPr>
          <a:xfrm>
            <a:off x="749300" y="1301750"/>
            <a:ext cx="5015230" cy="3119120"/>
          </a:xfrm>
          <a:prstGeom prst="rect">
            <a:avLst/>
          </a:prstGeom>
        </p:spPr>
        <p:txBody>
          <a:bodyPr vert="horz" wrap="square" lIns="0" tIns="27940" rIns="0" bIns="0" rtlCol="0">
            <a:spAutoFit/>
          </a:bodyPr>
          <a:lstStyle/>
          <a:p>
            <a:pPr marL="12700" marR="5080">
              <a:lnSpc>
                <a:spcPts val="2100"/>
              </a:lnSpc>
              <a:spcBef>
                <a:spcPts val="220"/>
              </a:spcBef>
            </a:pPr>
            <a:r>
              <a:rPr sz="1800" b="1" dirty="0">
                <a:solidFill>
                  <a:srgbClr val="090C14"/>
                </a:solidFill>
                <a:latin typeface="Calibri"/>
                <a:cs typeface="Calibri"/>
              </a:rPr>
              <a:t>Many</a:t>
            </a:r>
            <a:r>
              <a:rPr sz="1800" b="1" spc="-50" dirty="0">
                <a:solidFill>
                  <a:srgbClr val="090C14"/>
                </a:solidFill>
                <a:latin typeface="Calibri"/>
                <a:cs typeface="Calibri"/>
              </a:rPr>
              <a:t> </a:t>
            </a:r>
            <a:r>
              <a:rPr sz="1800" b="1" dirty="0">
                <a:solidFill>
                  <a:srgbClr val="090C14"/>
                </a:solidFill>
                <a:latin typeface="Calibri"/>
                <a:cs typeface="Calibri"/>
              </a:rPr>
              <a:t>artists</a:t>
            </a:r>
            <a:r>
              <a:rPr sz="1800" b="1" spc="-50" dirty="0">
                <a:solidFill>
                  <a:srgbClr val="090C14"/>
                </a:solidFill>
                <a:latin typeface="Calibri"/>
                <a:cs typeface="Calibri"/>
              </a:rPr>
              <a:t> </a:t>
            </a:r>
            <a:r>
              <a:rPr sz="1800" b="1" spc="-10" dirty="0">
                <a:solidFill>
                  <a:srgbClr val="090C14"/>
                </a:solidFill>
                <a:latin typeface="Calibri"/>
                <a:cs typeface="Calibri"/>
              </a:rPr>
              <a:t>explore</a:t>
            </a:r>
            <a:r>
              <a:rPr sz="1800" b="1" spc="-50"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dirty="0">
                <a:solidFill>
                  <a:srgbClr val="090C14"/>
                </a:solidFill>
                <a:latin typeface="Calibri"/>
                <a:cs typeface="Calibri"/>
              </a:rPr>
              <a:t>impact</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45" dirty="0">
                <a:solidFill>
                  <a:srgbClr val="090C14"/>
                </a:solidFill>
                <a:latin typeface="Calibri"/>
                <a:cs typeface="Calibri"/>
              </a:rPr>
              <a:t> </a:t>
            </a:r>
            <a:r>
              <a:rPr sz="1800" b="1" dirty="0">
                <a:solidFill>
                  <a:srgbClr val="090C14"/>
                </a:solidFill>
                <a:latin typeface="Calibri"/>
                <a:cs typeface="Calibri"/>
              </a:rPr>
              <a:t>war</a:t>
            </a:r>
            <a:r>
              <a:rPr sz="1800" b="1" spc="-50" dirty="0">
                <a:solidFill>
                  <a:srgbClr val="090C14"/>
                </a:solidFill>
                <a:latin typeface="Calibri"/>
                <a:cs typeface="Calibri"/>
              </a:rPr>
              <a:t> </a:t>
            </a:r>
            <a:r>
              <a:rPr sz="1800" b="1" dirty="0">
                <a:solidFill>
                  <a:srgbClr val="090C14"/>
                </a:solidFill>
                <a:latin typeface="Calibri"/>
                <a:cs typeface="Calibri"/>
              </a:rPr>
              <a:t>in</a:t>
            </a:r>
            <a:r>
              <a:rPr sz="1800" b="1" spc="-50" dirty="0">
                <a:solidFill>
                  <a:srgbClr val="090C14"/>
                </a:solidFill>
                <a:latin typeface="Calibri"/>
                <a:cs typeface="Calibri"/>
              </a:rPr>
              <a:t> </a:t>
            </a:r>
            <a:r>
              <a:rPr sz="1800" b="1" dirty="0">
                <a:solidFill>
                  <a:srgbClr val="090C14"/>
                </a:solidFill>
                <a:latin typeface="Calibri"/>
                <a:cs typeface="Calibri"/>
              </a:rPr>
              <a:t>their</a:t>
            </a:r>
            <a:r>
              <a:rPr sz="1800" b="1" spc="-50" dirty="0">
                <a:solidFill>
                  <a:srgbClr val="090C14"/>
                </a:solidFill>
                <a:latin typeface="Calibri"/>
                <a:cs typeface="Calibri"/>
              </a:rPr>
              <a:t> </a:t>
            </a:r>
            <a:r>
              <a:rPr sz="1800" b="1" spc="-10" dirty="0">
                <a:solidFill>
                  <a:srgbClr val="090C14"/>
                </a:solidFill>
                <a:latin typeface="Calibri"/>
                <a:cs typeface="Calibri"/>
              </a:rPr>
              <a:t>work, </a:t>
            </a:r>
            <a:r>
              <a:rPr sz="1800" b="1" dirty="0">
                <a:solidFill>
                  <a:srgbClr val="090C14"/>
                </a:solidFill>
                <a:latin typeface="Calibri"/>
                <a:cs typeface="Calibri"/>
              </a:rPr>
              <a:t>here</a:t>
            </a:r>
            <a:r>
              <a:rPr sz="1800" b="1" spc="-60" dirty="0">
                <a:solidFill>
                  <a:srgbClr val="090C14"/>
                </a:solidFill>
                <a:latin typeface="Calibri"/>
                <a:cs typeface="Calibri"/>
              </a:rPr>
              <a:t> </a:t>
            </a:r>
            <a:r>
              <a:rPr sz="1800" b="1" dirty="0">
                <a:solidFill>
                  <a:srgbClr val="090C14"/>
                </a:solidFill>
                <a:latin typeface="Calibri"/>
                <a:cs typeface="Calibri"/>
              </a:rPr>
              <a:t>are</a:t>
            </a:r>
            <a:r>
              <a:rPr sz="1800" b="1" spc="-55" dirty="0">
                <a:solidFill>
                  <a:srgbClr val="090C14"/>
                </a:solidFill>
                <a:latin typeface="Calibri"/>
                <a:cs typeface="Calibri"/>
              </a:rPr>
              <a:t> </a:t>
            </a:r>
            <a:r>
              <a:rPr sz="1800" b="1" dirty="0">
                <a:solidFill>
                  <a:srgbClr val="090C14"/>
                </a:solidFill>
                <a:latin typeface="Calibri"/>
                <a:cs typeface="Calibri"/>
              </a:rPr>
              <a:t>some</a:t>
            </a:r>
            <a:r>
              <a:rPr sz="1800" b="1" spc="-55" dirty="0">
                <a:solidFill>
                  <a:srgbClr val="090C14"/>
                </a:solidFill>
                <a:latin typeface="Calibri"/>
                <a:cs typeface="Calibri"/>
              </a:rPr>
              <a:t> </a:t>
            </a:r>
            <a:r>
              <a:rPr sz="1800" b="1" spc="-10" dirty="0">
                <a:solidFill>
                  <a:srgbClr val="090C14"/>
                </a:solidFill>
                <a:latin typeface="Calibri"/>
                <a:cs typeface="Calibri"/>
              </a:rPr>
              <a:t>examples.</a:t>
            </a:r>
            <a:r>
              <a:rPr sz="1800" b="1" spc="-55" dirty="0">
                <a:solidFill>
                  <a:srgbClr val="090C14"/>
                </a:solidFill>
                <a:latin typeface="Calibri"/>
                <a:cs typeface="Calibri"/>
              </a:rPr>
              <a:t> </a:t>
            </a:r>
            <a:r>
              <a:rPr sz="1800" b="1" dirty="0">
                <a:solidFill>
                  <a:srgbClr val="090C14"/>
                </a:solidFill>
                <a:latin typeface="Calibri"/>
                <a:cs typeface="Calibri"/>
              </a:rPr>
              <a:t>Such</a:t>
            </a:r>
            <a:r>
              <a:rPr sz="1800" b="1" spc="-60" dirty="0">
                <a:solidFill>
                  <a:srgbClr val="090C14"/>
                </a:solidFill>
                <a:latin typeface="Calibri"/>
                <a:cs typeface="Calibri"/>
              </a:rPr>
              <a:t> </a:t>
            </a:r>
            <a:r>
              <a:rPr sz="1800" b="1" dirty="0">
                <a:solidFill>
                  <a:srgbClr val="090C14"/>
                </a:solidFill>
                <a:latin typeface="Calibri"/>
                <a:cs typeface="Calibri"/>
              </a:rPr>
              <a:t>artwork</a:t>
            </a:r>
            <a:r>
              <a:rPr sz="1800" b="1" spc="-55" dirty="0">
                <a:solidFill>
                  <a:srgbClr val="090C14"/>
                </a:solidFill>
                <a:latin typeface="Calibri"/>
                <a:cs typeface="Calibri"/>
              </a:rPr>
              <a:t> </a:t>
            </a:r>
            <a:r>
              <a:rPr sz="1800" b="1" spc="-10" dirty="0">
                <a:solidFill>
                  <a:srgbClr val="090C14"/>
                </a:solidFill>
                <a:latin typeface="Calibri"/>
                <a:cs typeface="Calibri"/>
              </a:rPr>
              <a:t>explores</a:t>
            </a:r>
            <a:r>
              <a:rPr sz="1800" b="1" spc="-55" dirty="0">
                <a:solidFill>
                  <a:srgbClr val="090C14"/>
                </a:solidFill>
                <a:latin typeface="Calibri"/>
                <a:cs typeface="Calibri"/>
              </a:rPr>
              <a:t> </a:t>
            </a:r>
            <a:r>
              <a:rPr sz="1800" b="1" spc="-25" dirty="0">
                <a:solidFill>
                  <a:srgbClr val="090C14"/>
                </a:solidFill>
                <a:latin typeface="Calibri"/>
                <a:cs typeface="Calibri"/>
              </a:rPr>
              <a:t>how </a:t>
            </a:r>
            <a:r>
              <a:rPr sz="1800" b="1" dirty="0">
                <a:solidFill>
                  <a:srgbClr val="090C14"/>
                </a:solidFill>
                <a:latin typeface="Calibri"/>
                <a:cs typeface="Calibri"/>
              </a:rPr>
              <a:t>artists</a:t>
            </a:r>
            <a:r>
              <a:rPr sz="1800" b="1" spc="-40" dirty="0">
                <a:solidFill>
                  <a:srgbClr val="090C14"/>
                </a:solidFill>
                <a:latin typeface="Calibri"/>
                <a:cs typeface="Calibri"/>
              </a:rPr>
              <a:t> </a:t>
            </a:r>
            <a:r>
              <a:rPr sz="1800" b="1" spc="-10" dirty="0">
                <a:solidFill>
                  <a:srgbClr val="090C14"/>
                </a:solidFill>
                <a:latin typeface="Calibri"/>
                <a:cs typeface="Calibri"/>
              </a:rPr>
              <a:t>processed</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35" dirty="0">
                <a:solidFill>
                  <a:srgbClr val="090C14"/>
                </a:solidFill>
                <a:latin typeface="Calibri"/>
                <a:cs typeface="Calibri"/>
              </a:rPr>
              <a:t> </a:t>
            </a:r>
            <a:r>
              <a:rPr sz="1800" b="1" spc="-10" dirty="0">
                <a:solidFill>
                  <a:srgbClr val="090C14"/>
                </a:solidFill>
                <a:latin typeface="Calibri"/>
                <a:cs typeface="Calibri"/>
              </a:rPr>
              <a:t>physical</a:t>
            </a:r>
            <a:r>
              <a:rPr sz="1800" b="1" spc="-40" dirty="0">
                <a:solidFill>
                  <a:srgbClr val="090C14"/>
                </a:solidFill>
                <a:latin typeface="Calibri"/>
                <a:cs typeface="Calibri"/>
              </a:rPr>
              <a:t> </a:t>
            </a:r>
            <a:r>
              <a:rPr sz="1800" b="1" dirty="0">
                <a:solidFill>
                  <a:srgbClr val="090C14"/>
                </a:solidFill>
                <a:latin typeface="Calibri"/>
                <a:cs typeface="Calibri"/>
              </a:rPr>
              <a:t>and</a:t>
            </a:r>
            <a:r>
              <a:rPr sz="1800" b="1" spc="-35" dirty="0">
                <a:solidFill>
                  <a:srgbClr val="090C14"/>
                </a:solidFill>
                <a:latin typeface="Calibri"/>
                <a:cs typeface="Calibri"/>
              </a:rPr>
              <a:t> </a:t>
            </a:r>
            <a:r>
              <a:rPr sz="1800" b="1" spc="-10" dirty="0">
                <a:solidFill>
                  <a:srgbClr val="090C14"/>
                </a:solidFill>
                <a:latin typeface="Calibri"/>
                <a:cs typeface="Calibri"/>
              </a:rPr>
              <a:t>emotional</a:t>
            </a:r>
            <a:r>
              <a:rPr sz="1800" b="1" spc="-40" dirty="0">
                <a:solidFill>
                  <a:srgbClr val="090C14"/>
                </a:solidFill>
                <a:latin typeface="Calibri"/>
                <a:cs typeface="Calibri"/>
              </a:rPr>
              <a:t> </a:t>
            </a:r>
            <a:r>
              <a:rPr sz="1800" b="1" spc="-10" dirty="0">
                <a:solidFill>
                  <a:srgbClr val="090C14"/>
                </a:solidFill>
                <a:latin typeface="Calibri"/>
                <a:cs typeface="Calibri"/>
              </a:rPr>
              <a:t>effects </a:t>
            </a:r>
            <a:r>
              <a:rPr sz="1800" b="1" dirty="0">
                <a:solidFill>
                  <a:srgbClr val="090C14"/>
                </a:solidFill>
                <a:latin typeface="Calibri"/>
                <a:cs typeface="Calibri"/>
              </a:rPr>
              <a:t>of</a:t>
            </a:r>
            <a:r>
              <a:rPr sz="1800" b="1" spc="-15" dirty="0">
                <a:solidFill>
                  <a:srgbClr val="090C14"/>
                </a:solidFill>
                <a:latin typeface="Calibri"/>
                <a:cs typeface="Calibri"/>
              </a:rPr>
              <a:t> </a:t>
            </a:r>
            <a:r>
              <a:rPr sz="1800" b="1" dirty="0">
                <a:solidFill>
                  <a:srgbClr val="090C14"/>
                </a:solidFill>
                <a:latin typeface="Calibri"/>
                <a:cs typeface="Calibri"/>
              </a:rPr>
              <a:t>the</a:t>
            </a:r>
            <a:r>
              <a:rPr sz="1800" b="1" spc="-15" dirty="0">
                <a:solidFill>
                  <a:srgbClr val="090C14"/>
                </a:solidFill>
                <a:latin typeface="Calibri"/>
                <a:cs typeface="Calibri"/>
              </a:rPr>
              <a:t> </a:t>
            </a:r>
            <a:r>
              <a:rPr sz="1800" b="1" spc="-20" dirty="0">
                <a:solidFill>
                  <a:srgbClr val="090C14"/>
                </a:solidFill>
                <a:latin typeface="Calibri"/>
                <a:cs typeface="Calibri"/>
              </a:rPr>
              <a:t>devastation</a:t>
            </a:r>
            <a:r>
              <a:rPr sz="1800" b="1" spc="-15" dirty="0">
                <a:solidFill>
                  <a:srgbClr val="090C14"/>
                </a:solidFill>
                <a:latin typeface="Calibri"/>
                <a:cs typeface="Calibri"/>
              </a:rPr>
              <a:t> </a:t>
            </a:r>
            <a:r>
              <a:rPr sz="1800" b="1" dirty="0">
                <a:solidFill>
                  <a:srgbClr val="090C14"/>
                </a:solidFill>
                <a:latin typeface="Calibri"/>
                <a:cs typeface="Calibri"/>
              </a:rPr>
              <a:t>of</a:t>
            </a:r>
            <a:r>
              <a:rPr sz="1800" b="1" spc="-15" dirty="0">
                <a:solidFill>
                  <a:srgbClr val="090C14"/>
                </a:solidFill>
                <a:latin typeface="Calibri"/>
                <a:cs typeface="Calibri"/>
              </a:rPr>
              <a:t> </a:t>
            </a:r>
            <a:r>
              <a:rPr sz="1800" b="1" spc="-20" dirty="0">
                <a:solidFill>
                  <a:srgbClr val="090C14"/>
                </a:solidFill>
                <a:latin typeface="Calibri"/>
                <a:cs typeface="Calibri"/>
              </a:rPr>
              <a:t>war.</a:t>
            </a:r>
            <a:endParaRPr sz="1800" dirty="0">
              <a:latin typeface="Calibri"/>
              <a:cs typeface="Calibri"/>
            </a:endParaRPr>
          </a:p>
          <a:p>
            <a:pPr marL="12700" marR="49530">
              <a:lnSpc>
                <a:spcPts val="2100"/>
              </a:lnSpc>
              <a:spcBef>
                <a:spcPts val="600"/>
              </a:spcBef>
            </a:pPr>
            <a:r>
              <a:rPr sz="1800" b="1" dirty="0">
                <a:solidFill>
                  <a:srgbClr val="090C14"/>
                </a:solidFill>
                <a:latin typeface="Calibri"/>
                <a:cs typeface="Calibri"/>
              </a:rPr>
              <a:t>The</a:t>
            </a:r>
            <a:r>
              <a:rPr sz="1800" b="1" spc="-45" dirty="0">
                <a:solidFill>
                  <a:srgbClr val="090C14"/>
                </a:solidFill>
                <a:latin typeface="Calibri"/>
                <a:cs typeface="Calibri"/>
              </a:rPr>
              <a:t> </a:t>
            </a:r>
            <a:r>
              <a:rPr sz="1800" b="1" dirty="0">
                <a:solidFill>
                  <a:srgbClr val="090C14"/>
                </a:solidFill>
                <a:latin typeface="Calibri"/>
                <a:cs typeface="Calibri"/>
              </a:rPr>
              <a:t>shared</a:t>
            </a:r>
            <a:r>
              <a:rPr sz="1800" b="1" spc="-45" dirty="0">
                <a:solidFill>
                  <a:srgbClr val="090C14"/>
                </a:solidFill>
                <a:latin typeface="Calibri"/>
                <a:cs typeface="Calibri"/>
              </a:rPr>
              <a:t> </a:t>
            </a:r>
            <a:r>
              <a:rPr sz="1800" b="1" spc="-10" dirty="0">
                <a:solidFill>
                  <a:srgbClr val="090C14"/>
                </a:solidFill>
                <a:latin typeface="Calibri"/>
                <a:cs typeface="Calibri"/>
              </a:rPr>
              <a:t>experience</a:t>
            </a:r>
            <a:r>
              <a:rPr sz="1800" b="1" spc="-45" dirty="0">
                <a:solidFill>
                  <a:srgbClr val="090C14"/>
                </a:solidFill>
                <a:latin typeface="Calibri"/>
                <a:cs typeface="Calibri"/>
              </a:rPr>
              <a:t> </a:t>
            </a:r>
            <a:r>
              <a:rPr sz="1800" b="1" dirty="0">
                <a:solidFill>
                  <a:srgbClr val="090C14"/>
                </a:solidFill>
                <a:latin typeface="Calibri"/>
                <a:cs typeface="Calibri"/>
              </a:rPr>
              <a:t>of</a:t>
            </a:r>
            <a:r>
              <a:rPr sz="1800" b="1" spc="-45" dirty="0">
                <a:solidFill>
                  <a:srgbClr val="090C14"/>
                </a:solidFill>
                <a:latin typeface="Calibri"/>
                <a:cs typeface="Calibri"/>
              </a:rPr>
              <a:t> </a:t>
            </a:r>
            <a:r>
              <a:rPr sz="1800" b="1" dirty="0">
                <a:solidFill>
                  <a:srgbClr val="090C14"/>
                </a:solidFill>
                <a:latin typeface="Calibri"/>
                <a:cs typeface="Calibri"/>
              </a:rPr>
              <a:t>loss</a:t>
            </a:r>
            <a:r>
              <a:rPr sz="1800" b="1" spc="-45" dirty="0">
                <a:solidFill>
                  <a:srgbClr val="090C14"/>
                </a:solidFill>
                <a:latin typeface="Calibri"/>
                <a:cs typeface="Calibri"/>
              </a:rPr>
              <a:t> </a:t>
            </a:r>
            <a:r>
              <a:rPr sz="1800" b="1" dirty="0">
                <a:solidFill>
                  <a:srgbClr val="090C14"/>
                </a:solidFill>
                <a:latin typeface="Calibri"/>
                <a:cs typeface="Calibri"/>
              </a:rPr>
              <a:t>and</a:t>
            </a:r>
            <a:r>
              <a:rPr sz="1800" b="1" spc="-45" dirty="0">
                <a:solidFill>
                  <a:srgbClr val="090C14"/>
                </a:solidFill>
                <a:latin typeface="Calibri"/>
                <a:cs typeface="Calibri"/>
              </a:rPr>
              <a:t> </a:t>
            </a:r>
            <a:r>
              <a:rPr sz="1800" b="1" spc="-10" dirty="0">
                <a:solidFill>
                  <a:srgbClr val="090C14"/>
                </a:solidFill>
                <a:latin typeface="Calibri"/>
                <a:cs typeface="Calibri"/>
              </a:rPr>
              <a:t>destruction </a:t>
            </a:r>
            <a:r>
              <a:rPr sz="1800" b="1" dirty="0">
                <a:solidFill>
                  <a:srgbClr val="090C14"/>
                </a:solidFill>
                <a:latin typeface="Calibri"/>
                <a:cs typeface="Calibri"/>
              </a:rPr>
              <a:t>inspired</a:t>
            </a:r>
            <a:r>
              <a:rPr sz="1800" b="1" spc="-55" dirty="0">
                <a:solidFill>
                  <a:srgbClr val="090C14"/>
                </a:solidFill>
                <a:latin typeface="Calibri"/>
                <a:cs typeface="Calibri"/>
              </a:rPr>
              <a:t> </a:t>
            </a:r>
            <a:r>
              <a:rPr sz="1800" b="1" dirty="0">
                <a:solidFill>
                  <a:srgbClr val="090C14"/>
                </a:solidFill>
                <a:latin typeface="Calibri"/>
                <a:cs typeface="Calibri"/>
              </a:rPr>
              <a:t>very</a:t>
            </a:r>
            <a:r>
              <a:rPr sz="1800" b="1" spc="-55" dirty="0">
                <a:solidFill>
                  <a:srgbClr val="090C14"/>
                </a:solidFill>
                <a:latin typeface="Calibri"/>
                <a:cs typeface="Calibri"/>
              </a:rPr>
              <a:t> </a:t>
            </a:r>
            <a:r>
              <a:rPr sz="1800" b="1" spc="-20" dirty="0">
                <a:solidFill>
                  <a:srgbClr val="090C14"/>
                </a:solidFill>
                <a:latin typeface="Calibri"/>
                <a:cs typeface="Calibri"/>
              </a:rPr>
              <a:t>different</a:t>
            </a:r>
            <a:r>
              <a:rPr sz="1800" b="1" spc="-50" dirty="0">
                <a:solidFill>
                  <a:srgbClr val="090C14"/>
                </a:solidFill>
                <a:latin typeface="Calibri"/>
                <a:cs typeface="Calibri"/>
              </a:rPr>
              <a:t> </a:t>
            </a:r>
            <a:r>
              <a:rPr sz="1800" b="1" dirty="0">
                <a:solidFill>
                  <a:srgbClr val="090C14"/>
                </a:solidFill>
                <a:latin typeface="Calibri"/>
                <a:cs typeface="Calibri"/>
              </a:rPr>
              <a:t>works</a:t>
            </a:r>
            <a:r>
              <a:rPr sz="1800" b="1" spc="-55" dirty="0">
                <a:solidFill>
                  <a:srgbClr val="090C14"/>
                </a:solidFill>
                <a:latin typeface="Calibri"/>
                <a:cs typeface="Calibri"/>
              </a:rPr>
              <a:t> </a:t>
            </a:r>
            <a:r>
              <a:rPr sz="1800" b="1" dirty="0">
                <a:solidFill>
                  <a:srgbClr val="090C14"/>
                </a:solidFill>
                <a:latin typeface="Calibri"/>
                <a:cs typeface="Calibri"/>
              </a:rPr>
              <a:t>of</a:t>
            </a:r>
            <a:r>
              <a:rPr sz="1800" b="1" spc="-55" dirty="0">
                <a:solidFill>
                  <a:srgbClr val="090C14"/>
                </a:solidFill>
                <a:latin typeface="Calibri"/>
                <a:cs typeface="Calibri"/>
              </a:rPr>
              <a:t> </a:t>
            </a:r>
            <a:r>
              <a:rPr sz="1800" b="1" dirty="0">
                <a:solidFill>
                  <a:srgbClr val="090C14"/>
                </a:solidFill>
                <a:latin typeface="Calibri"/>
                <a:cs typeface="Calibri"/>
              </a:rPr>
              <a:t>art</a:t>
            </a:r>
            <a:r>
              <a:rPr lang="en-GB" sz="1800" b="1" dirty="0">
                <a:solidFill>
                  <a:srgbClr val="090C14"/>
                </a:solidFill>
                <a:latin typeface="Calibri"/>
                <a:cs typeface="Calibri"/>
              </a:rPr>
              <a:t>,</a:t>
            </a:r>
            <a:r>
              <a:rPr sz="1800" b="1" spc="-50" dirty="0">
                <a:solidFill>
                  <a:srgbClr val="090C14"/>
                </a:solidFill>
                <a:latin typeface="Calibri"/>
                <a:cs typeface="Calibri"/>
              </a:rPr>
              <a:t> </a:t>
            </a:r>
            <a:r>
              <a:rPr sz="1800" b="1" dirty="0">
                <a:solidFill>
                  <a:srgbClr val="090C14"/>
                </a:solidFill>
                <a:latin typeface="Calibri"/>
                <a:cs typeface="Calibri"/>
              </a:rPr>
              <a:t>which</a:t>
            </a:r>
            <a:r>
              <a:rPr sz="1800" b="1" spc="-55" dirty="0">
                <a:solidFill>
                  <a:srgbClr val="090C14"/>
                </a:solidFill>
                <a:latin typeface="Calibri"/>
                <a:cs typeface="Calibri"/>
              </a:rPr>
              <a:t> </a:t>
            </a:r>
            <a:r>
              <a:rPr sz="1800" b="1" spc="-10" dirty="0">
                <a:solidFill>
                  <a:srgbClr val="090C14"/>
                </a:solidFill>
                <a:latin typeface="Calibri"/>
                <a:cs typeface="Calibri"/>
              </a:rPr>
              <a:t>include </a:t>
            </a:r>
            <a:r>
              <a:rPr sz="1800" b="1" dirty="0">
                <a:solidFill>
                  <a:srgbClr val="090C14"/>
                </a:solidFill>
                <a:latin typeface="Calibri"/>
                <a:cs typeface="Calibri"/>
              </a:rPr>
              <a:t>depictions</a:t>
            </a:r>
            <a:r>
              <a:rPr sz="1800" b="1" spc="-70" dirty="0">
                <a:solidFill>
                  <a:srgbClr val="090C14"/>
                </a:solidFill>
                <a:latin typeface="Calibri"/>
                <a:cs typeface="Calibri"/>
              </a:rPr>
              <a:t> </a:t>
            </a:r>
            <a:r>
              <a:rPr sz="1800" b="1" dirty="0">
                <a:solidFill>
                  <a:srgbClr val="090C14"/>
                </a:solidFill>
                <a:latin typeface="Calibri"/>
                <a:cs typeface="Calibri"/>
              </a:rPr>
              <a:t>of</a:t>
            </a:r>
            <a:r>
              <a:rPr sz="1800" b="1" spc="-70" dirty="0">
                <a:solidFill>
                  <a:srgbClr val="090C14"/>
                </a:solidFill>
                <a:latin typeface="Calibri"/>
                <a:cs typeface="Calibri"/>
              </a:rPr>
              <a:t> </a:t>
            </a:r>
            <a:r>
              <a:rPr sz="1800" b="1" dirty="0">
                <a:solidFill>
                  <a:srgbClr val="090C14"/>
                </a:solidFill>
                <a:latin typeface="Calibri"/>
                <a:cs typeface="Calibri"/>
              </a:rPr>
              <a:t>landscapes</a:t>
            </a:r>
            <a:r>
              <a:rPr sz="1800" b="1" spc="-70" dirty="0">
                <a:solidFill>
                  <a:srgbClr val="090C14"/>
                </a:solidFill>
                <a:latin typeface="Calibri"/>
                <a:cs typeface="Calibri"/>
              </a:rPr>
              <a:t> </a:t>
            </a:r>
            <a:r>
              <a:rPr sz="1800" b="1" spc="-10" dirty="0">
                <a:solidFill>
                  <a:srgbClr val="090C14"/>
                </a:solidFill>
                <a:latin typeface="Calibri"/>
                <a:cs typeface="Calibri"/>
              </a:rPr>
              <a:t>after</a:t>
            </a:r>
            <a:r>
              <a:rPr sz="1800" b="1" spc="-70" dirty="0">
                <a:solidFill>
                  <a:srgbClr val="090C14"/>
                </a:solidFill>
                <a:latin typeface="Calibri"/>
                <a:cs typeface="Calibri"/>
              </a:rPr>
              <a:t> </a:t>
            </a:r>
            <a:r>
              <a:rPr sz="1800" b="1" spc="-10" dirty="0">
                <a:solidFill>
                  <a:srgbClr val="090C14"/>
                </a:solidFill>
                <a:latin typeface="Calibri"/>
                <a:cs typeface="Calibri"/>
              </a:rPr>
              <a:t>battle,</a:t>
            </a:r>
            <a:r>
              <a:rPr sz="1800" b="1" spc="-70" dirty="0">
                <a:solidFill>
                  <a:srgbClr val="090C14"/>
                </a:solidFill>
                <a:latin typeface="Calibri"/>
                <a:cs typeface="Calibri"/>
              </a:rPr>
              <a:t> </a:t>
            </a:r>
            <a:r>
              <a:rPr sz="1800" b="1" dirty="0">
                <a:solidFill>
                  <a:srgbClr val="090C14"/>
                </a:solidFill>
                <a:latin typeface="Calibri"/>
                <a:cs typeface="Calibri"/>
              </a:rPr>
              <a:t>war</a:t>
            </a:r>
            <a:r>
              <a:rPr sz="1800" b="1" spc="-70" dirty="0">
                <a:solidFill>
                  <a:srgbClr val="090C14"/>
                </a:solidFill>
                <a:latin typeface="Calibri"/>
                <a:cs typeface="Calibri"/>
              </a:rPr>
              <a:t> </a:t>
            </a:r>
            <a:r>
              <a:rPr sz="1800" b="1" spc="-10" dirty="0">
                <a:solidFill>
                  <a:srgbClr val="090C14"/>
                </a:solidFill>
                <a:latin typeface="Calibri"/>
                <a:cs typeface="Calibri"/>
              </a:rPr>
              <a:t>memorials </a:t>
            </a:r>
            <a:r>
              <a:rPr sz="1800" b="1" dirty="0">
                <a:solidFill>
                  <a:srgbClr val="090C14"/>
                </a:solidFill>
                <a:latin typeface="Calibri"/>
                <a:cs typeface="Calibri"/>
              </a:rPr>
              <a:t>and</a:t>
            </a:r>
            <a:r>
              <a:rPr sz="1800" b="1" spc="-35" dirty="0">
                <a:solidFill>
                  <a:srgbClr val="090C14"/>
                </a:solidFill>
                <a:latin typeface="Calibri"/>
                <a:cs typeface="Calibri"/>
              </a:rPr>
              <a:t> </a:t>
            </a:r>
            <a:r>
              <a:rPr sz="1800" b="1" spc="-10" dirty="0">
                <a:solidFill>
                  <a:srgbClr val="090C14"/>
                </a:solidFill>
                <a:latin typeface="Calibri"/>
                <a:cs typeface="Calibri"/>
              </a:rPr>
              <a:t>reflections</a:t>
            </a:r>
            <a:r>
              <a:rPr sz="1800" b="1" spc="-35" dirty="0">
                <a:solidFill>
                  <a:srgbClr val="090C14"/>
                </a:solidFill>
                <a:latin typeface="Calibri"/>
                <a:cs typeface="Calibri"/>
              </a:rPr>
              <a:t> </a:t>
            </a:r>
            <a:r>
              <a:rPr sz="1800" b="1" dirty="0">
                <a:solidFill>
                  <a:srgbClr val="090C14"/>
                </a:solidFill>
                <a:latin typeface="Calibri"/>
                <a:cs typeface="Calibri"/>
              </a:rPr>
              <a:t>on</a:t>
            </a:r>
            <a:r>
              <a:rPr sz="1800" b="1" spc="-35" dirty="0">
                <a:solidFill>
                  <a:srgbClr val="090C14"/>
                </a:solidFill>
                <a:latin typeface="Calibri"/>
                <a:cs typeface="Calibri"/>
              </a:rPr>
              <a:t> </a:t>
            </a:r>
            <a:r>
              <a:rPr sz="1800" b="1" spc="-30" dirty="0">
                <a:solidFill>
                  <a:srgbClr val="090C14"/>
                </a:solidFill>
                <a:latin typeface="Calibri"/>
                <a:cs typeface="Calibri"/>
              </a:rPr>
              <a:t>post-</a:t>
            </a:r>
            <a:r>
              <a:rPr sz="1800" b="1" dirty="0">
                <a:solidFill>
                  <a:srgbClr val="090C14"/>
                </a:solidFill>
                <a:latin typeface="Calibri"/>
                <a:cs typeface="Calibri"/>
              </a:rPr>
              <a:t>war</a:t>
            </a:r>
            <a:r>
              <a:rPr sz="1800" b="1" spc="-30" dirty="0">
                <a:solidFill>
                  <a:srgbClr val="090C14"/>
                </a:solidFill>
                <a:latin typeface="Calibri"/>
                <a:cs typeface="Calibri"/>
              </a:rPr>
              <a:t> </a:t>
            </a:r>
            <a:r>
              <a:rPr sz="1800" b="1" spc="-10" dirty="0">
                <a:solidFill>
                  <a:srgbClr val="090C14"/>
                </a:solidFill>
                <a:latin typeface="Calibri"/>
                <a:cs typeface="Calibri"/>
              </a:rPr>
              <a:t>society.</a:t>
            </a:r>
            <a:endParaRPr sz="1800" dirty="0">
              <a:latin typeface="Calibri"/>
              <a:cs typeface="Calibri"/>
            </a:endParaRPr>
          </a:p>
          <a:p>
            <a:pPr marL="12700" marR="78105">
              <a:lnSpc>
                <a:spcPts val="2100"/>
              </a:lnSpc>
              <a:spcBef>
                <a:spcPts val="600"/>
              </a:spcBef>
            </a:pPr>
            <a:r>
              <a:rPr sz="1800" b="1" dirty="0">
                <a:solidFill>
                  <a:srgbClr val="090C14"/>
                </a:solidFill>
                <a:latin typeface="Calibri"/>
                <a:cs typeface="Calibri"/>
              </a:rPr>
              <a:t>Some</a:t>
            </a:r>
            <a:r>
              <a:rPr sz="1800" b="1" spc="-60" dirty="0">
                <a:solidFill>
                  <a:srgbClr val="090C14"/>
                </a:solidFill>
                <a:latin typeface="Calibri"/>
                <a:cs typeface="Calibri"/>
              </a:rPr>
              <a:t> </a:t>
            </a:r>
            <a:r>
              <a:rPr sz="1800" b="1" dirty="0">
                <a:solidFill>
                  <a:srgbClr val="090C14"/>
                </a:solidFill>
                <a:latin typeface="Calibri"/>
                <a:cs typeface="Calibri"/>
              </a:rPr>
              <a:t>artists</a:t>
            </a:r>
            <a:r>
              <a:rPr sz="1800" b="1" spc="-60" dirty="0">
                <a:solidFill>
                  <a:srgbClr val="090C14"/>
                </a:solidFill>
                <a:latin typeface="Calibri"/>
                <a:cs typeface="Calibri"/>
              </a:rPr>
              <a:t> </a:t>
            </a:r>
            <a:r>
              <a:rPr sz="1800" b="1" dirty="0">
                <a:solidFill>
                  <a:srgbClr val="090C14"/>
                </a:solidFill>
                <a:latin typeface="Calibri"/>
                <a:cs typeface="Calibri"/>
              </a:rPr>
              <a:t>who</a:t>
            </a:r>
            <a:r>
              <a:rPr sz="1800" b="1" spc="-60" dirty="0">
                <a:solidFill>
                  <a:srgbClr val="090C14"/>
                </a:solidFill>
                <a:latin typeface="Calibri"/>
                <a:cs typeface="Calibri"/>
              </a:rPr>
              <a:t> </a:t>
            </a:r>
            <a:r>
              <a:rPr sz="1800" b="1" spc="-10" dirty="0">
                <a:solidFill>
                  <a:srgbClr val="090C14"/>
                </a:solidFill>
                <a:latin typeface="Calibri"/>
                <a:cs typeface="Calibri"/>
              </a:rPr>
              <a:t>create</a:t>
            </a:r>
            <a:r>
              <a:rPr sz="1800" b="1" spc="-60" dirty="0">
                <a:solidFill>
                  <a:srgbClr val="090C14"/>
                </a:solidFill>
                <a:latin typeface="Calibri"/>
                <a:cs typeface="Calibri"/>
              </a:rPr>
              <a:t> </a:t>
            </a:r>
            <a:r>
              <a:rPr sz="1800" b="1" dirty="0">
                <a:solidFill>
                  <a:srgbClr val="090C14"/>
                </a:solidFill>
                <a:latin typeface="Calibri"/>
                <a:cs typeface="Calibri"/>
              </a:rPr>
              <a:t>this</a:t>
            </a:r>
            <a:r>
              <a:rPr sz="1800" b="1" spc="-60" dirty="0">
                <a:solidFill>
                  <a:srgbClr val="090C14"/>
                </a:solidFill>
                <a:latin typeface="Calibri"/>
                <a:cs typeface="Calibri"/>
              </a:rPr>
              <a:t> </a:t>
            </a:r>
            <a:r>
              <a:rPr sz="1800" b="1" dirty="0">
                <a:solidFill>
                  <a:srgbClr val="090C14"/>
                </a:solidFill>
                <a:latin typeface="Calibri"/>
                <a:cs typeface="Calibri"/>
              </a:rPr>
              <a:t>work</a:t>
            </a:r>
            <a:r>
              <a:rPr sz="1800" b="1" spc="-60" dirty="0">
                <a:solidFill>
                  <a:srgbClr val="090C14"/>
                </a:solidFill>
                <a:latin typeface="Calibri"/>
                <a:cs typeface="Calibri"/>
              </a:rPr>
              <a:t> </a:t>
            </a:r>
            <a:r>
              <a:rPr sz="1800" b="1" dirty="0">
                <a:solidFill>
                  <a:srgbClr val="090C14"/>
                </a:solidFill>
                <a:latin typeface="Calibri"/>
                <a:cs typeface="Calibri"/>
              </a:rPr>
              <a:t>have</a:t>
            </a:r>
            <a:r>
              <a:rPr sz="1800" b="1" spc="-60" dirty="0">
                <a:solidFill>
                  <a:srgbClr val="090C14"/>
                </a:solidFill>
                <a:latin typeface="Calibri"/>
                <a:cs typeface="Calibri"/>
              </a:rPr>
              <a:t> </a:t>
            </a:r>
            <a:r>
              <a:rPr sz="1800" b="1" spc="-10" dirty="0">
                <a:solidFill>
                  <a:srgbClr val="090C14"/>
                </a:solidFill>
                <a:latin typeface="Calibri"/>
                <a:cs typeface="Calibri"/>
              </a:rPr>
              <a:t>experienced </a:t>
            </a:r>
            <a:r>
              <a:rPr sz="1800" b="1" dirty="0">
                <a:solidFill>
                  <a:srgbClr val="090C14"/>
                </a:solidFill>
                <a:latin typeface="Calibri"/>
                <a:cs typeface="Calibri"/>
              </a:rPr>
              <a:t>war</a:t>
            </a:r>
            <a:r>
              <a:rPr sz="1800" b="1" spc="-55" dirty="0">
                <a:solidFill>
                  <a:srgbClr val="090C14"/>
                </a:solidFill>
                <a:latin typeface="Calibri"/>
                <a:cs typeface="Calibri"/>
              </a:rPr>
              <a:t> </a:t>
            </a:r>
            <a:r>
              <a:rPr sz="1800" b="1" spc="-10" dirty="0">
                <a:solidFill>
                  <a:srgbClr val="090C14"/>
                </a:solidFill>
                <a:latin typeface="Calibri"/>
                <a:cs typeface="Calibri"/>
              </a:rPr>
              <a:t>themselves,</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dirty="0">
                <a:solidFill>
                  <a:srgbClr val="090C14"/>
                </a:solidFill>
                <a:latin typeface="Calibri"/>
                <a:cs typeface="Calibri"/>
              </a:rPr>
              <a:t>others</a:t>
            </a:r>
            <a:r>
              <a:rPr sz="1800" b="1" spc="-50" dirty="0">
                <a:solidFill>
                  <a:srgbClr val="090C14"/>
                </a:solidFill>
                <a:latin typeface="Calibri"/>
                <a:cs typeface="Calibri"/>
              </a:rPr>
              <a:t> </a:t>
            </a:r>
            <a:r>
              <a:rPr sz="1800" b="1" dirty="0">
                <a:solidFill>
                  <a:srgbClr val="090C14"/>
                </a:solidFill>
                <a:latin typeface="Calibri"/>
                <a:cs typeface="Calibri"/>
              </a:rPr>
              <a:t>have</a:t>
            </a:r>
            <a:r>
              <a:rPr sz="1800" b="1" spc="-50" dirty="0">
                <a:solidFill>
                  <a:srgbClr val="090C14"/>
                </a:solidFill>
                <a:latin typeface="Calibri"/>
                <a:cs typeface="Calibri"/>
              </a:rPr>
              <a:t> </a:t>
            </a:r>
            <a:r>
              <a:rPr sz="1800" b="1" dirty="0">
                <a:solidFill>
                  <a:srgbClr val="090C14"/>
                </a:solidFill>
                <a:latin typeface="Calibri"/>
                <a:cs typeface="Calibri"/>
              </a:rPr>
              <a:t>not</a:t>
            </a:r>
            <a:r>
              <a:rPr sz="1800" b="1" spc="-50" dirty="0">
                <a:solidFill>
                  <a:srgbClr val="090C14"/>
                </a:solidFill>
                <a:latin typeface="Calibri"/>
                <a:cs typeface="Calibri"/>
              </a:rPr>
              <a:t> </a:t>
            </a:r>
            <a:r>
              <a:rPr sz="1800" b="1" spc="-10" dirty="0">
                <a:solidFill>
                  <a:srgbClr val="090C14"/>
                </a:solidFill>
                <a:latin typeface="Calibri"/>
                <a:cs typeface="Calibri"/>
              </a:rPr>
              <a:t>experienced battle</a:t>
            </a:r>
            <a:r>
              <a:rPr sz="1800" b="1" spc="-70" dirty="0">
                <a:solidFill>
                  <a:srgbClr val="090C14"/>
                </a:solidFill>
                <a:latin typeface="Calibri"/>
                <a:cs typeface="Calibri"/>
              </a:rPr>
              <a:t> </a:t>
            </a:r>
            <a:r>
              <a:rPr sz="1800" b="1" spc="-10" dirty="0">
                <a:solidFill>
                  <a:srgbClr val="090C14"/>
                </a:solidFill>
                <a:latin typeface="Calibri"/>
                <a:cs typeface="Calibri"/>
              </a:rPr>
              <a:t>first</a:t>
            </a:r>
            <a:r>
              <a:rPr sz="1800" b="1" spc="-70" dirty="0">
                <a:solidFill>
                  <a:srgbClr val="090C14"/>
                </a:solidFill>
                <a:latin typeface="Calibri"/>
                <a:cs typeface="Calibri"/>
              </a:rPr>
              <a:t> </a:t>
            </a:r>
            <a:r>
              <a:rPr sz="1800" b="1" spc="-10" dirty="0">
                <a:solidFill>
                  <a:srgbClr val="090C14"/>
                </a:solidFill>
                <a:latin typeface="Calibri"/>
                <a:cs typeface="Calibri"/>
              </a:rPr>
              <a:t>hand.</a:t>
            </a:r>
            <a:endParaRPr sz="1800" dirty="0">
              <a:latin typeface="Calibri"/>
              <a:cs typeface="Calibri"/>
            </a:endParaRPr>
          </a:p>
        </p:txBody>
      </p:sp>
      <p:sp>
        <p:nvSpPr>
          <p:cNvPr id="26" name="object 26"/>
          <p:cNvSpPr txBox="1"/>
          <p:nvPr/>
        </p:nvSpPr>
        <p:spPr>
          <a:xfrm>
            <a:off x="879369" y="6852535"/>
            <a:ext cx="4366895" cy="14224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can</a:t>
            </a:r>
            <a:r>
              <a:rPr sz="1400" spc="-3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see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40" dirty="0">
                <a:solidFill>
                  <a:srgbClr val="090C14"/>
                </a:solidFill>
                <a:latin typeface="Calibri"/>
                <a:cs typeface="Calibri"/>
              </a:rPr>
              <a:t> </a:t>
            </a:r>
            <a:r>
              <a:rPr lang="en-GB" sz="1400" spc="-10" dirty="0">
                <a:solidFill>
                  <a:srgbClr val="090C14"/>
                </a:solidFill>
                <a:latin typeface="Calibri"/>
                <a:cs typeface="Calibri"/>
              </a:rPr>
              <a:t>artwork and sculpture</a:t>
            </a:r>
            <a:r>
              <a:rPr sz="1400" spc="-10" dirty="0">
                <a:solidFill>
                  <a:srgbClr val="090C14"/>
                </a:solidFill>
                <a:latin typeface="Calibri"/>
                <a:cs typeface="Calibri"/>
              </a:rPr>
              <a:t>?</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35" dirty="0">
                <a:solidFill>
                  <a:srgbClr val="090C14"/>
                </a:solidFill>
                <a:latin typeface="Calibri"/>
                <a:cs typeface="Calibri"/>
              </a:rPr>
              <a:t> </a:t>
            </a:r>
            <a:r>
              <a:rPr sz="1400" dirty="0">
                <a:solidFill>
                  <a:srgbClr val="090C14"/>
                </a:solidFill>
                <a:latin typeface="Calibri"/>
                <a:cs typeface="Calibri"/>
              </a:rPr>
              <a:t>about</a:t>
            </a:r>
            <a:r>
              <a:rPr sz="1400" spc="-40" dirty="0">
                <a:solidFill>
                  <a:srgbClr val="090C14"/>
                </a:solidFill>
                <a:latin typeface="Calibri"/>
                <a:cs typeface="Calibri"/>
              </a:rPr>
              <a:t> </a:t>
            </a:r>
            <a:r>
              <a:rPr sz="1400" dirty="0" err="1">
                <a:solidFill>
                  <a:srgbClr val="090C14"/>
                </a:solidFill>
                <a:latin typeface="Calibri"/>
                <a:cs typeface="Calibri"/>
              </a:rPr>
              <a:t>th</a:t>
            </a:r>
            <a:r>
              <a:rPr lang="en-GB" sz="1400" dirty="0">
                <a:solidFill>
                  <a:srgbClr val="090C14"/>
                </a:solidFill>
                <a:latin typeface="Calibri"/>
                <a:cs typeface="Calibri"/>
              </a:rPr>
              <a:t>ese works of art</a:t>
            </a:r>
            <a:r>
              <a:rPr sz="1400" spc="-10" dirty="0">
                <a:solidFill>
                  <a:srgbClr val="090C14"/>
                </a:solidFill>
                <a:latin typeface="Calibri"/>
                <a:cs typeface="Calibri"/>
              </a:rPr>
              <a:t>?</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40" dirty="0">
                <a:solidFill>
                  <a:srgbClr val="090C14"/>
                </a:solidFill>
                <a:latin typeface="Calibri"/>
                <a:cs typeface="Calibri"/>
              </a:rPr>
              <a:t> </a:t>
            </a:r>
            <a:r>
              <a:rPr sz="1400" dirty="0">
                <a:solidFill>
                  <a:srgbClr val="090C14"/>
                </a:solidFill>
                <a:latin typeface="Calibri"/>
                <a:cs typeface="Calibri"/>
              </a:rPr>
              <a:t>do</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ex-</a:t>
            </a:r>
            <a:r>
              <a:rPr sz="1400" spc="-10" dirty="0">
                <a:solidFill>
                  <a:srgbClr val="090C14"/>
                </a:solidFill>
                <a:latin typeface="Calibri"/>
                <a:cs typeface="Calibri"/>
              </a:rPr>
              <a:t>soldiers</a:t>
            </a:r>
            <a:r>
              <a:rPr sz="1400" spc="-35" dirty="0">
                <a:solidFill>
                  <a:srgbClr val="090C14"/>
                </a:solidFill>
                <a:latin typeface="Calibri"/>
                <a:cs typeface="Calibri"/>
              </a:rPr>
              <a:t> </a:t>
            </a:r>
            <a:r>
              <a:rPr sz="1400" spc="-10" dirty="0">
                <a:solidFill>
                  <a:srgbClr val="090C14"/>
                </a:solidFill>
                <a:latin typeface="Calibri"/>
                <a:cs typeface="Calibri"/>
              </a:rPr>
              <a:t>make</a:t>
            </a:r>
            <a:r>
              <a:rPr sz="1400" spc="-35" dirty="0">
                <a:solidFill>
                  <a:srgbClr val="090C14"/>
                </a:solidFill>
                <a:latin typeface="Calibri"/>
                <a:cs typeface="Calibri"/>
              </a:rPr>
              <a:t> </a:t>
            </a:r>
            <a:r>
              <a:rPr sz="1400" dirty="0">
                <a:solidFill>
                  <a:srgbClr val="090C14"/>
                </a:solidFill>
                <a:latin typeface="Calibri"/>
                <a:cs typeface="Calibri"/>
              </a:rPr>
              <a:t>art</a:t>
            </a:r>
            <a:r>
              <a:rPr sz="1400" spc="-35" dirty="0">
                <a:solidFill>
                  <a:srgbClr val="090C14"/>
                </a:solidFill>
                <a:latin typeface="Calibri"/>
                <a:cs typeface="Calibri"/>
              </a:rPr>
              <a:t> </a:t>
            </a:r>
            <a:r>
              <a:rPr sz="1400" dirty="0">
                <a:solidFill>
                  <a:srgbClr val="090C14"/>
                </a:solidFill>
                <a:latin typeface="Calibri"/>
                <a:cs typeface="Calibri"/>
              </a:rPr>
              <a:t>work</a:t>
            </a:r>
            <a:r>
              <a:rPr sz="1400" spc="-40" dirty="0">
                <a:solidFill>
                  <a:srgbClr val="090C14"/>
                </a:solidFill>
                <a:latin typeface="Calibri"/>
                <a:cs typeface="Calibri"/>
              </a:rPr>
              <a:t> </a:t>
            </a:r>
            <a:r>
              <a:rPr sz="1400" dirty="0">
                <a:solidFill>
                  <a:srgbClr val="090C14"/>
                </a:solidFill>
                <a:latin typeface="Calibri"/>
                <a:cs typeface="Calibri"/>
              </a:rPr>
              <a:t>about</a:t>
            </a:r>
            <a:r>
              <a:rPr sz="1400" spc="-35" dirty="0">
                <a:solidFill>
                  <a:srgbClr val="090C14"/>
                </a:solidFill>
                <a:latin typeface="Calibri"/>
                <a:cs typeface="Calibri"/>
              </a:rPr>
              <a:t> </a:t>
            </a:r>
            <a:r>
              <a:rPr sz="1400" spc="-20" dirty="0">
                <a:solidFill>
                  <a:srgbClr val="090C14"/>
                </a:solidFill>
                <a:latin typeface="Calibri"/>
                <a:cs typeface="Calibri"/>
              </a:rPr>
              <a:t>war?</a:t>
            </a:r>
            <a:endParaRPr sz="1400" dirty="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Why</a:t>
            </a:r>
            <a:r>
              <a:rPr sz="1400" spc="-45" dirty="0">
                <a:solidFill>
                  <a:srgbClr val="090C14"/>
                </a:solidFill>
                <a:latin typeface="Calibri"/>
                <a:cs typeface="Calibri"/>
              </a:rPr>
              <a:t> </a:t>
            </a:r>
            <a:r>
              <a:rPr sz="1400" dirty="0">
                <a:solidFill>
                  <a:srgbClr val="090C14"/>
                </a:solidFill>
                <a:latin typeface="Calibri"/>
                <a:cs typeface="Calibri"/>
              </a:rPr>
              <a:t>do</a:t>
            </a:r>
            <a:r>
              <a:rPr sz="1400" spc="-40" dirty="0">
                <a:solidFill>
                  <a:srgbClr val="090C14"/>
                </a:solidFill>
                <a:latin typeface="Calibri"/>
                <a:cs typeface="Calibri"/>
              </a:rPr>
              <a:t> </a:t>
            </a:r>
            <a:r>
              <a:rPr sz="1400" dirty="0">
                <a:solidFill>
                  <a:srgbClr val="090C14"/>
                </a:solidFill>
                <a:latin typeface="Calibri"/>
                <a:cs typeface="Calibri"/>
              </a:rPr>
              <a:t>you</a:t>
            </a:r>
            <a:r>
              <a:rPr sz="1400" spc="-45"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making</a:t>
            </a:r>
            <a:r>
              <a:rPr sz="1400" spc="-45" dirty="0">
                <a:solidFill>
                  <a:srgbClr val="090C14"/>
                </a:solidFill>
                <a:latin typeface="Calibri"/>
                <a:cs typeface="Calibri"/>
              </a:rPr>
              <a:t> </a:t>
            </a:r>
            <a:r>
              <a:rPr sz="1400" dirty="0">
                <a:solidFill>
                  <a:srgbClr val="090C14"/>
                </a:solidFill>
                <a:latin typeface="Calibri"/>
                <a:cs typeface="Calibri"/>
              </a:rPr>
              <a:t>art</a:t>
            </a:r>
            <a:r>
              <a:rPr sz="1400" spc="-40" dirty="0">
                <a:solidFill>
                  <a:srgbClr val="090C14"/>
                </a:solidFill>
                <a:latin typeface="Calibri"/>
                <a:cs typeface="Calibri"/>
              </a:rPr>
              <a:t> </a:t>
            </a:r>
            <a:r>
              <a:rPr sz="1400" dirty="0">
                <a:solidFill>
                  <a:srgbClr val="090C14"/>
                </a:solidFill>
                <a:latin typeface="Calibri"/>
                <a:cs typeface="Calibri"/>
              </a:rPr>
              <a:t>is</a:t>
            </a:r>
            <a:r>
              <a:rPr sz="1400" spc="-40" dirty="0">
                <a:solidFill>
                  <a:srgbClr val="090C14"/>
                </a:solidFill>
                <a:latin typeface="Calibri"/>
                <a:cs typeface="Calibri"/>
              </a:rPr>
              <a:t> </a:t>
            </a:r>
            <a:r>
              <a:rPr sz="1400" dirty="0">
                <a:solidFill>
                  <a:srgbClr val="090C14"/>
                </a:solidFill>
                <a:latin typeface="Calibri"/>
                <a:cs typeface="Calibri"/>
              </a:rPr>
              <a:t>useful</a:t>
            </a:r>
            <a:r>
              <a:rPr sz="1400" spc="-45" dirty="0">
                <a:solidFill>
                  <a:srgbClr val="090C14"/>
                </a:solidFill>
                <a:latin typeface="Calibri"/>
                <a:cs typeface="Calibri"/>
              </a:rPr>
              <a:t> </a:t>
            </a:r>
            <a:r>
              <a:rPr sz="1400" dirty="0">
                <a:solidFill>
                  <a:srgbClr val="090C14"/>
                </a:solidFill>
                <a:latin typeface="Calibri"/>
                <a:cs typeface="Calibri"/>
              </a:rPr>
              <a:t>for</a:t>
            </a:r>
            <a:r>
              <a:rPr sz="1400" spc="-40" dirty="0">
                <a:solidFill>
                  <a:srgbClr val="090C14"/>
                </a:solidFill>
                <a:latin typeface="Calibri"/>
                <a:cs typeface="Calibri"/>
              </a:rPr>
              <a:t> </a:t>
            </a:r>
            <a:r>
              <a:rPr sz="1400" spc="-10" dirty="0">
                <a:solidFill>
                  <a:srgbClr val="090C14"/>
                </a:solidFill>
                <a:latin typeface="Calibri"/>
                <a:cs typeface="Calibri"/>
              </a:rPr>
              <a:t>Remembrance?</a:t>
            </a:r>
            <a:endParaRPr sz="1400" dirty="0">
              <a:latin typeface="Calibri"/>
              <a:cs typeface="Calibri"/>
            </a:endParaRPr>
          </a:p>
        </p:txBody>
      </p:sp>
      <p:pic>
        <p:nvPicPr>
          <p:cNvPr id="27" name="object 27"/>
          <p:cNvPicPr/>
          <p:nvPr/>
        </p:nvPicPr>
        <p:blipFill>
          <a:blip r:embed="rId17"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28" name="object 28"/>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4100" name="Picture 4">
            <a:extLst>
              <a:ext uri="{FF2B5EF4-FFF2-40B4-BE49-F238E27FC236}">
                <a16:creationId xmlns:a16="http://schemas.microsoft.com/office/drawing/2014/main" id="{296BF400-1FF0-A06C-2618-6B4FAA600503}"/>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p:blipFill>
        <p:spPr bwMode="auto">
          <a:xfrm>
            <a:off x="6850619" y="1524458"/>
            <a:ext cx="4180930" cy="27861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333625" cy="638175"/>
            <a:chOff x="364902" y="359999"/>
            <a:chExt cx="2333625"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957554" y="359999"/>
              <a:ext cx="1740696" cy="637979"/>
            </a:xfrm>
            <a:prstGeom prst="rect">
              <a:avLst/>
            </a:prstGeom>
          </p:spPr>
        </p:pic>
      </p:grpSp>
      <p:grpSp>
        <p:nvGrpSpPr>
          <p:cNvPr id="6" name="object 6"/>
          <p:cNvGrpSpPr/>
          <p:nvPr/>
        </p:nvGrpSpPr>
        <p:grpSpPr>
          <a:xfrm>
            <a:off x="762012" y="1981200"/>
            <a:ext cx="3454400" cy="2743200"/>
            <a:chOff x="762012" y="1981200"/>
            <a:chExt cx="3454400" cy="274320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835266" y="2019609"/>
              <a:ext cx="3381133" cy="270315"/>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819823" y="4149281"/>
              <a:ext cx="3338766" cy="270318"/>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4100767" y="1981200"/>
              <a:ext cx="115632" cy="2438400"/>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762012" y="1981200"/>
              <a:ext cx="115620" cy="2438399"/>
            </a:xfrm>
            <a:prstGeom prst="rect">
              <a:avLst/>
            </a:prstGeom>
          </p:spPr>
        </p:pic>
        <p:sp>
          <p:nvSpPr>
            <p:cNvPr id="11" name="object 11"/>
            <p:cNvSpPr/>
            <p:nvPr/>
          </p:nvSpPr>
          <p:spPr>
            <a:xfrm>
              <a:off x="2508614"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12" name="object 12"/>
            <p:cNvPicPr/>
            <p:nvPr/>
          </p:nvPicPr>
          <p:blipFill>
            <a:blip r:embed="rId10" cstate="screen">
              <a:extLst>
                <a:ext uri="{28A0092B-C50C-407E-A947-70E740481C1C}">
                  <a14:useLocalDpi xmlns:a14="http://schemas.microsoft.com/office/drawing/2010/main"/>
                </a:ext>
              </a:extLst>
            </a:blip>
            <a:stretch>
              <a:fillRect/>
            </a:stretch>
          </p:blipFill>
          <p:spPr>
            <a:xfrm>
              <a:off x="2470514" y="4648200"/>
              <a:ext cx="76200" cy="76200"/>
            </a:xfrm>
            <a:prstGeom prst="rect">
              <a:avLst/>
            </a:prstGeom>
          </p:spPr>
        </p:pic>
        <p:pic>
          <p:nvPicPr>
            <p:cNvPr id="13" name="object 13"/>
            <p:cNvPicPr/>
            <p:nvPr/>
          </p:nvPicPr>
          <p:blipFill>
            <a:blip r:embed="rId11" cstate="screen">
              <a:extLst>
                <a:ext uri="{28A0092B-C50C-407E-A947-70E740481C1C}">
                  <a14:useLocalDpi xmlns:a14="http://schemas.microsoft.com/office/drawing/2010/main"/>
                </a:ext>
              </a:extLst>
            </a:blip>
            <a:stretch>
              <a:fillRect/>
            </a:stretch>
          </p:blipFill>
          <p:spPr>
            <a:xfrm>
              <a:off x="812799" y="2082558"/>
              <a:ext cx="3352800" cy="2235441"/>
            </a:xfrm>
            <a:prstGeom prst="rect">
              <a:avLst/>
            </a:prstGeom>
          </p:spPr>
        </p:pic>
      </p:grpSp>
      <p:grpSp>
        <p:nvGrpSpPr>
          <p:cNvPr id="14" name="object 14"/>
          <p:cNvGrpSpPr/>
          <p:nvPr/>
        </p:nvGrpSpPr>
        <p:grpSpPr>
          <a:xfrm>
            <a:off x="4521200" y="3802048"/>
            <a:ext cx="3454399" cy="2751152"/>
            <a:chOff x="4521200" y="3802048"/>
            <a:chExt cx="3454399" cy="2751152"/>
          </a:xfrm>
        </p:grpSpPr>
        <p:pic>
          <p:nvPicPr>
            <p:cNvPr id="15" name="object 15"/>
            <p:cNvPicPr/>
            <p:nvPr/>
          </p:nvPicPr>
          <p:blipFill>
            <a:blip r:embed="rId6" cstate="screen">
              <a:extLst>
                <a:ext uri="{28A0092B-C50C-407E-A947-70E740481C1C}">
                  <a14:useLocalDpi xmlns:a14="http://schemas.microsoft.com/office/drawing/2010/main"/>
                </a:ext>
              </a:extLst>
            </a:blip>
            <a:stretch>
              <a:fillRect/>
            </a:stretch>
          </p:blipFill>
          <p:spPr>
            <a:xfrm>
              <a:off x="4594478" y="4153209"/>
              <a:ext cx="3381120" cy="270315"/>
            </a:xfrm>
            <a:prstGeom prst="rect">
              <a:avLst/>
            </a:prstGeom>
          </p:spPr>
        </p:pic>
        <p:pic>
          <p:nvPicPr>
            <p:cNvPr id="16" name="object 16"/>
            <p:cNvPicPr/>
            <p:nvPr/>
          </p:nvPicPr>
          <p:blipFill>
            <a:blip r:embed="rId7" cstate="screen">
              <a:extLst>
                <a:ext uri="{28A0092B-C50C-407E-A947-70E740481C1C}">
                  <a14:useLocalDpi xmlns:a14="http://schemas.microsoft.com/office/drawing/2010/main"/>
                </a:ext>
              </a:extLst>
            </a:blip>
            <a:stretch>
              <a:fillRect/>
            </a:stretch>
          </p:blipFill>
          <p:spPr>
            <a:xfrm>
              <a:off x="4579010" y="6282881"/>
              <a:ext cx="3338766" cy="270318"/>
            </a:xfrm>
            <a:prstGeom prst="rect">
              <a:avLst/>
            </a:prstGeom>
          </p:spPr>
        </p:pic>
        <p:pic>
          <p:nvPicPr>
            <p:cNvPr id="17" name="object 17"/>
            <p:cNvPicPr/>
            <p:nvPr/>
          </p:nvPicPr>
          <p:blipFill>
            <a:blip r:embed="rId8" cstate="screen">
              <a:extLst>
                <a:ext uri="{28A0092B-C50C-407E-A947-70E740481C1C}">
                  <a14:useLocalDpi xmlns:a14="http://schemas.microsoft.com/office/drawing/2010/main"/>
                </a:ext>
              </a:extLst>
            </a:blip>
            <a:stretch>
              <a:fillRect/>
            </a:stretch>
          </p:blipFill>
          <p:spPr>
            <a:xfrm>
              <a:off x="7859966" y="4114800"/>
              <a:ext cx="115633" cy="2438400"/>
            </a:xfrm>
            <a:prstGeom prst="rect">
              <a:avLst/>
            </a:prstGeom>
          </p:spPr>
        </p:pic>
        <p:pic>
          <p:nvPicPr>
            <p:cNvPr id="18" name="object 18"/>
            <p:cNvPicPr/>
            <p:nvPr/>
          </p:nvPicPr>
          <p:blipFill>
            <a:blip r:embed="rId9" cstate="screen">
              <a:extLst>
                <a:ext uri="{28A0092B-C50C-407E-A947-70E740481C1C}">
                  <a14:useLocalDpi xmlns:a14="http://schemas.microsoft.com/office/drawing/2010/main"/>
                </a:ext>
              </a:extLst>
            </a:blip>
            <a:stretch>
              <a:fillRect/>
            </a:stretch>
          </p:blipFill>
          <p:spPr>
            <a:xfrm>
              <a:off x="4521200" y="4114800"/>
              <a:ext cx="115632" cy="2438400"/>
            </a:xfrm>
            <a:prstGeom prst="rect">
              <a:avLst/>
            </a:prstGeom>
          </p:spPr>
        </p:pic>
        <p:sp>
          <p:nvSpPr>
            <p:cNvPr id="19" name="object 19"/>
            <p:cNvSpPr/>
            <p:nvPr/>
          </p:nvSpPr>
          <p:spPr>
            <a:xfrm>
              <a:off x="6248400" y="3840149"/>
              <a:ext cx="0" cy="376555"/>
            </a:xfrm>
            <a:custGeom>
              <a:avLst/>
              <a:gdLst/>
              <a:ahLst/>
              <a:cxnLst/>
              <a:rect l="l" t="t" r="r" b="b"/>
              <a:pathLst>
                <a:path h="376554">
                  <a:moveTo>
                    <a:pt x="0" y="0"/>
                  </a:moveTo>
                  <a:lnTo>
                    <a:pt x="0" y="376008"/>
                  </a:lnTo>
                </a:path>
              </a:pathLst>
            </a:custGeom>
            <a:ln w="19050">
              <a:solidFill>
                <a:srgbClr val="E8AB12"/>
              </a:solidFill>
            </a:ln>
          </p:spPr>
          <p:txBody>
            <a:bodyPr wrap="square" lIns="0" tIns="0" rIns="0" bIns="0" rtlCol="0"/>
            <a:lstStyle/>
            <a:p>
              <a:endParaRPr/>
            </a:p>
          </p:txBody>
        </p:sp>
        <p:pic>
          <p:nvPicPr>
            <p:cNvPr id="20" name="object 20"/>
            <p:cNvPicPr/>
            <p:nvPr/>
          </p:nvPicPr>
          <p:blipFill>
            <a:blip r:embed="rId10" cstate="screen">
              <a:extLst>
                <a:ext uri="{28A0092B-C50C-407E-A947-70E740481C1C}">
                  <a14:useLocalDpi xmlns:a14="http://schemas.microsoft.com/office/drawing/2010/main"/>
                </a:ext>
              </a:extLst>
            </a:blip>
            <a:stretch>
              <a:fillRect/>
            </a:stretch>
          </p:blipFill>
          <p:spPr>
            <a:xfrm>
              <a:off x="6210300" y="3802048"/>
              <a:ext cx="76200" cy="76200"/>
            </a:xfrm>
            <a:prstGeom prst="rect">
              <a:avLst/>
            </a:prstGeom>
          </p:spPr>
        </p:pic>
      </p:grpSp>
      <p:grpSp>
        <p:nvGrpSpPr>
          <p:cNvPr id="22" name="object 22"/>
          <p:cNvGrpSpPr/>
          <p:nvPr/>
        </p:nvGrpSpPr>
        <p:grpSpPr>
          <a:xfrm>
            <a:off x="8280400" y="1981200"/>
            <a:ext cx="3454399" cy="2743200"/>
            <a:chOff x="8280400" y="1981200"/>
            <a:chExt cx="3454399" cy="2743200"/>
          </a:xfrm>
        </p:grpSpPr>
        <p:pic>
          <p:nvPicPr>
            <p:cNvPr id="23" name="object 23"/>
            <p:cNvPicPr/>
            <p:nvPr/>
          </p:nvPicPr>
          <p:blipFill>
            <a:blip r:embed="rId6" cstate="screen">
              <a:extLst>
                <a:ext uri="{28A0092B-C50C-407E-A947-70E740481C1C}">
                  <a14:useLocalDpi xmlns:a14="http://schemas.microsoft.com/office/drawing/2010/main"/>
                </a:ext>
              </a:extLst>
            </a:blip>
            <a:stretch>
              <a:fillRect/>
            </a:stretch>
          </p:blipFill>
          <p:spPr>
            <a:xfrm>
              <a:off x="8353678" y="2019609"/>
              <a:ext cx="3381121" cy="270315"/>
            </a:xfrm>
            <a:prstGeom prst="rect">
              <a:avLst/>
            </a:prstGeom>
          </p:spPr>
        </p:pic>
        <p:pic>
          <p:nvPicPr>
            <p:cNvPr id="24" name="object 24"/>
            <p:cNvPicPr/>
            <p:nvPr/>
          </p:nvPicPr>
          <p:blipFill>
            <a:blip r:embed="rId7" cstate="screen">
              <a:extLst>
                <a:ext uri="{28A0092B-C50C-407E-A947-70E740481C1C}">
                  <a14:useLocalDpi xmlns:a14="http://schemas.microsoft.com/office/drawing/2010/main"/>
                </a:ext>
              </a:extLst>
            </a:blip>
            <a:stretch>
              <a:fillRect/>
            </a:stretch>
          </p:blipFill>
          <p:spPr>
            <a:xfrm>
              <a:off x="8338210" y="4149281"/>
              <a:ext cx="3338766" cy="270318"/>
            </a:xfrm>
            <a:prstGeom prst="rect">
              <a:avLst/>
            </a:prstGeom>
          </p:spPr>
        </p:pic>
        <p:pic>
          <p:nvPicPr>
            <p:cNvPr id="25" name="object 25"/>
            <p:cNvPicPr/>
            <p:nvPr/>
          </p:nvPicPr>
          <p:blipFill>
            <a:blip r:embed="rId8" cstate="screen">
              <a:extLst>
                <a:ext uri="{28A0092B-C50C-407E-A947-70E740481C1C}">
                  <a14:useLocalDpi xmlns:a14="http://schemas.microsoft.com/office/drawing/2010/main"/>
                </a:ext>
              </a:extLst>
            </a:blip>
            <a:stretch>
              <a:fillRect/>
            </a:stretch>
          </p:blipFill>
          <p:spPr>
            <a:xfrm>
              <a:off x="11619167" y="1981200"/>
              <a:ext cx="115632" cy="2438400"/>
            </a:xfrm>
            <a:prstGeom prst="rect">
              <a:avLst/>
            </a:prstGeom>
          </p:spPr>
        </p:pic>
        <p:pic>
          <p:nvPicPr>
            <p:cNvPr id="26" name="object 26"/>
            <p:cNvPicPr/>
            <p:nvPr/>
          </p:nvPicPr>
          <p:blipFill>
            <a:blip r:embed="rId9" cstate="screen">
              <a:extLst>
                <a:ext uri="{28A0092B-C50C-407E-A947-70E740481C1C}">
                  <a14:useLocalDpi xmlns:a14="http://schemas.microsoft.com/office/drawing/2010/main"/>
                </a:ext>
              </a:extLst>
            </a:blip>
            <a:stretch>
              <a:fillRect/>
            </a:stretch>
          </p:blipFill>
          <p:spPr>
            <a:xfrm>
              <a:off x="8280400" y="1981200"/>
              <a:ext cx="115633" cy="2438399"/>
            </a:xfrm>
            <a:prstGeom prst="rect">
              <a:avLst/>
            </a:prstGeom>
          </p:spPr>
        </p:pic>
        <p:sp>
          <p:nvSpPr>
            <p:cNvPr id="27" name="object 27"/>
            <p:cNvSpPr/>
            <p:nvPr/>
          </p:nvSpPr>
          <p:spPr>
            <a:xfrm>
              <a:off x="10007598"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28" name="object 28"/>
            <p:cNvPicPr/>
            <p:nvPr/>
          </p:nvPicPr>
          <p:blipFill>
            <a:blip r:embed="rId10" cstate="screen">
              <a:extLst>
                <a:ext uri="{28A0092B-C50C-407E-A947-70E740481C1C}">
                  <a14:useLocalDpi xmlns:a14="http://schemas.microsoft.com/office/drawing/2010/main"/>
                </a:ext>
              </a:extLst>
            </a:blip>
            <a:stretch>
              <a:fillRect/>
            </a:stretch>
          </p:blipFill>
          <p:spPr>
            <a:xfrm>
              <a:off x="9969498" y="4648200"/>
              <a:ext cx="76200" cy="76200"/>
            </a:xfrm>
            <a:prstGeom prst="rect">
              <a:avLst/>
            </a:prstGeom>
          </p:spPr>
        </p:pic>
        <p:pic>
          <p:nvPicPr>
            <p:cNvPr id="29" name="object 29"/>
            <p:cNvPicPr/>
            <p:nvPr/>
          </p:nvPicPr>
          <p:blipFill rotWithShape="1">
            <a:blip r:embed="rId12" cstate="screen">
              <a:extLst>
                <a:ext uri="{28A0092B-C50C-407E-A947-70E740481C1C}">
                  <a14:useLocalDpi xmlns:a14="http://schemas.microsoft.com/office/drawing/2010/main"/>
                </a:ext>
              </a:extLst>
            </a:blip>
            <a:srcRect/>
            <a:stretch/>
          </p:blipFill>
          <p:spPr>
            <a:xfrm>
              <a:off x="8353677" y="2133601"/>
              <a:ext cx="3316286" cy="2209800"/>
            </a:xfrm>
            <a:prstGeom prst="rect">
              <a:avLst/>
            </a:prstGeom>
          </p:spPr>
        </p:pic>
      </p:grpSp>
      <p:grpSp>
        <p:nvGrpSpPr>
          <p:cNvPr id="30" name="object 30"/>
          <p:cNvGrpSpPr/>
          <p:nvPr/>
        </p:nvGrpSpPr>
        <p:grpSpPr>
          <a:xfrm>
            <a:off x="12039600" y="3802048"/>
            <a:ext cx="3454400" cy="3081655"/>
            <a:chOff x="12039600" y="3802048"/>
            <a:chExt cx="3454400" cy="3081655"/>
          </a:xfrm>
        </p:grpSpPr>
        <p:pic>
          <p:nvPicPr>
            <p:cNvPr id="31" name="object 31"/>
            <p:cNvPicPr/>
            <p:nvPr/>
          </p:nvPicPr>
          <p:blipFill>
            <a:blip r:embed="rId6" cstate="screen">
              <a:extLst>
                <a:ext uri="{28A0092B-C50C-407E-A947-70E740481C1C}">
                  <a14:useLocalDpi xmlns:a14="http://schemas.microsoft.com/office/drawing/2010/main"/>
                </a:ext>
              </a:extLst>
            </a:blip>
            <a:stretch>
              <a:fillRect/>
            </a:stretch>
          </p:blipFill>
          <p:spPr>
            <a:xfrm>
              <a:off x="12112878" y="4153209"/>
              <a:ext cx="3381120" cy="270315"/>
            </a:xfrm>
            <a:prstGeom prst="rect">
              <a:avLst/>
            </a:prstGeom>
          </p:spPr>
        </p:pic>
        <p:pic>
          <p:nvPicPr>
            <p:cNvPr id="32" name="object 32"/>
            <p:cNvPicPr/>
            <p:nvPr/>
          </p:nvPicPr>
          <p:blipFill>
            <a:blip r:embed="rId7" cstate="screen">
              <a:extLst>
                <a:ext uri="{28A0092B-C50C-407E-A947-70E740481C1C}">
                  <a14:useLocalDpi xmlns:a14="http://schemas.microsoft.com/office/drawing/2010/main"/>
                </a:ext>
              </a:extLst>
            </a:blip>
            <a:stretch>
              <a:fillRect/>
            </a:stretch>
          </p:blipFill>
          <p:spPr>
            <a:xfrm>
              <a:off x="12097410" y="6552882"/>
              <a:ext cx="3338766" cy="270317"/>
            </a:xfrm>
            <a:prstGeom prst="rect">
              <a:avLst/>
            </a:prstGeom>
          </p:spPr>
        </p:pic>
        <p:pic>
          <p:nvPicPr>
            <p:cNvPr id="33" name="object 33"/>
            <p:cNvPicPr/>
            <p:nvPr/>
          </p:nvPicPr>
          <p:blipFill>
            <a:blip r:embed="rId13" cstate="screen">
              <a:extLst>
                <a:ext uri="{28A0092B-C50C-407E-A947-70E740481C1C}">
                  <a14:useLocalDpi xmlns:a14="http://schemas.microsoft.com/office/drawing/2010/main"/>
                </a:ext>
              </a:extLst>
            </a:blip>
            <a:stretch>
              <a:fillRect/>
            </a:stretch>
          </p:blipFill>
          <p:spPr>
            <a:xfrm>
              <a:off x="15378366" y="4114800"/>
              <a:ext cx="115633" cy="2768600"/>
            </a:xfrm>
            <a:prstGeom prst="rect">
              <a:avLst/>
            </a:prstGeom>
          </p:spPr>
        </p:pic>
        <p:pic>
          <p:nvPicPr>
            <p:cNvPr id="34" name="object 34"/>
            <p:cNvPicPr/>
            <p:nvPr/>
          </p:nvPicPr>
          <p:blipFill>
            <a:blip r:embed="rId14" cstate="screen">
              <a:extLst>
                <a:ext uri="{28A0092B-C50C-407E-A947-70E740481C1C}">
                  <a14:useLocalDpi xmlns:a14="http://schemas.microsoft.com/office/drawing/2010/main"/>
                </a:ext>
              </a:extLst>
            </a:blip>
            <a:stretch>
              <a:fillRect/>
            </a:stretch>
          </p:blipFill>
          <p:spPr>
            <a:xfrm>
              <a:off x="12039600" y="4114800"/>
              <a:ext cx="115633" cy="2768599"/>
            </a:xfrm>
            <a:prstGeom prst="rect">
              <a:avLst/>
            </a:prstGeom>
          </p:spPr>
        </p:pic>
        <p:sp>
          <p:nvSpPr>
            <p:cNvPr id="35" name="object 35"/>
            <p:cNvSpPr/>
            <p:nvPr/>
          </p:nvSpPr>
          <p:spPr>
            <a:xfrm>
              <a:off x="13775514" y="3840149"/>
              <a:ext cx="0" cy="373380"/>
            </a:xfrm>
            <a:custGeom>
              <a:avLst/>
              <a:gdLst/>
              <a:ahLst/>
              <a:cxnLst/>
              <a:rect l="l" t="t" r="r" b="b"/>
              <a:pathLst>
                <a:path h="373379">
                  <a:moveTo>
                    <a:pt x="0" y="0"/>
                  </a:moveTo>
                  <a:lnTo>
                    <a:pt x="0" y="373240"/>
                  </a:lnTo>
                </a:path>
              </a:pathLst>
            </a:custGeom>
            <a:ln w="19050">
              <a:solidFill>
                <a:srgbClr val="E8AB12"/>
              </a:solidFill>
            </a:ln>
          </p:spPr>
          <p:txBody>
            <a:bodyPr wrap="square" lIns="0" tIns="0" rIns="0" bIns="0" rtlCol="0"/>
            <a:lstStyle/>
            <a:p>
              <a:endParaRPr/>
            </a:p>
          </p:txBody>
        </p:sp>
        <p:pic>
          <p:nvPicPr>
            <p:cNvPr id="36" name="object 36"/>
            <p:cNvPicPr/>
            <p:nvPr/>
          </p:nvPicPr>
          <p:blipFill>
            <a:blip r:embed="rId10" cstate="screen">
              <a:extLst>
                <a:ext uri="{28A0092B-C50C-407E-A947-70E740481C1C}">
                  <a14:useLocalDpi xmlns:a14="http://schemas.microsoft.com/office/drawing/2010/main"/>
                </a:ext>
              </a:extLst>
            </a:blip>
            <a:stretch>
              <a:fillRect/>
            </a:stretch>
          </p:blipFill>
          <p:spPr>
            <a:xfrm>
              <a:off x="13737414" y="3802048"/>
              <a:ext cx="76200" cy="76200"/>
            </a:xfrm>
            <a:prstGeom prst="rect">
              <a:avLst/>
            </a:prstGeom>
          </p:spPr>
        </p:pic>
        <p:pic>
          <p:nvPicPr>
            <p:cNvPr id="37" name="object 37"/>
            <p:cNvPicPr/>
            <p:nvPr/>
          </p:nvPicPr>
          <p:blipFill>
            <a:blip r:embed="rId15" cstate="screen">
              <a:extLst>
                <a:ext uri="{28A0092B-C50C-407E-A947-70E740481C1C}">
                  <a14:useLocalDpi xmlns:a14="http://schemas.microsoft.com/office/drawing/2010/main"/>
                </a:ext>
              </a:extLst>
            </a:blip>
            <a:stretch>
              <a:fillRect/>
            </a:stretch>
          </p:blipFill>
          <p:spPr>
            <a:xfrm>
              <a:off x="12090400" y="4213386"/>
              <a:ext cx="3352800" cy="2518794"/>
            </a:xfrm>
            <a:prstGeom prst="rect">
              <a:avLst/>
            </a:prstGeom>
          </p:spPr>
        </p:pic>
      </p:grpSp>
      <p:grpSp>
        <p:nvGrpSpPr>
          <p:cNvPr id="38" name="object 38"/>
          <p:cNvGrpSpPr/>
          <p:nvPr/>
        </p:nvGrpSpPr>
        <p:grpSpPr>
          <a:xfrm>
            <a:off x="739165" y="6934200"/>
            <a:ext cx="5061585" cy="1452880"/>
            <a:chOff x="739165" y="6934200"/>
            <a:chExt cx="5061585" cy="1452880"/>
          </a:xfrm>
        </p:grpSpPr>
        <p:pic>
          <p:nvPicPr>
            <p:cNvPr id="39" name="object 39"/>
            <p:cNvPicPr/>
            <p:nvPr/>
          </p:nvPicPr>
          <p:blipFill>
            <a:blip r:embed="rId16"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40" name="object 40"/>
            <p:cNvPicPr/>
            <p:nvPr/>
          </p:nvPicPr>
          <p:blipFill>
            <a:blip r:embed="rId17" cstate="screen">
              <a:extLst>
                <a:ext uri="{28A0092B-C50C-407E-A947-70E740481C1C}">
                  <a14:useLocalDpi xmlns:a14="http://schemas.microsoft.com/office/drawing/2010/main"/>
                </a:ext>
              </a:extLst>
            </a:blip>
            <a:stretch>
              <a:fillRect/>
            </a:stretch>
          </p:blipFill>
          <p:spPr>
            <a:xfrm>
              <a:off x="5633224" y="6934200"/>
              <a:ext cx="163868" cy="1443431"/>
            </a:xfrm>
            <a:prstGeom prst="rect">
              <a:avLst/>
            </a:prstGeom>
          </p:spPr>
        </p:pic>
        <p:pic>
          <p:nvPicPr>
            <p:cNvPr id="41" name="object 41"/>
            <p:cNvPicPr/>
            <p:nvPr/>
          </p:nvPicPr>
          <p:blipFill>
            <a:blip r:embed="rId18" cstate="screen">
              <a:extLst>
                <a:ext uri="{28A0092B-C50C-407E-A947-70E740481C1C}">
                  <a14:useLocalDpi xmlns:a14="http://schemas.microsoft.com/office/drawing/2010/main"/>
                </a:ext>
              </a:extLst>
            </a:blip>
            <a:stretch>
              <a:fillRect/>
            </a:stretch>
          </p:blipFill>
          <p:spPr>
            <a:xfrm>
              <a:off x="767769" y="6934200"/>
              <a:ext cx="172869" cy="1452295"/>
            </a:xfrm>
            <a:prstGeom prst="rect">
              <a:avLst/>
            </a:prstGeom>
          </p:spPr>
        </p:pic>
        <p:pic>
          <p:nvPicPr>
            <p:cNvPr id="42" name="object 42"/>
            <p:cNvPicPr/>
            <p:nvPr/>
          </p:nvPicPr>
          <p:blipFill>
            <a:blip r:embed="rId19" cstate="screen">
              <a:extLst>
                <a:ext uri="{28A0092B-C50C-407E-A947-70E740481C1C}">
                  <a14:useLocalDpi xmlns:a14="http://schemas.microsoft.com/office/drawing/2010/main"/>
                </a:ext>
              </a:extLst>
            </a:blip>
            <a:stretch>
              <a:fillRect/>
            </a:stretch>
          </p:blipFill>
          <p:spPr>
            <a:xfrm>
              <a:off x="739165" y="6988771"/>
              <a:ext cx="5061483" cy="135152"/>
            </a:xfrm>
            <a:prstGeom prst="rect">
              <a:avLst/>
            </a:prstGeom>
          </p:spPr>
        </p:pic>
        <p:sp>
          <p:nvSpPr>
            <p:cNvPr id="43" name="object 43"/>
            <p:cNvSpPr/>
            <p:nvPr/>
          </p:nvSpPr>
          <p:spPr>
            <a:xfrm>
              <a:off x="803173" y="7039229"/>
              <a:ext cx="4963160" cy="1276350"/>
            </a:xfrm>
            <a:custGeom>
              <a:avLst/>
              <a:gdLst/>
              <a:ahLst/>
              <a:cxnLst/>
              <a:rect l="l" t="t" r="r" b="b"/>
              <a:pathLst>
                <a:path w="4963160" h="1276350">
                  <a:moveTo>
                    <a:pt x="4962537" y="0"/>
                  </a:moveTo>
                  <a:lnTo>
                    <a:pt x="0" y="0"/>
                  </a:lnTo>
                  <a:lnTo>
                    <a:pt x="0" y="1276350"/>
                  </a:lnTo>
                  <a:lnTo>
                    <a:pt x="4962537" y="1276350"/>
                  </a:lnTo>
                  <a:lnTo>
                    <a:pt x="4962537" y="0"/>
                  </a:lnTo>
                  <a:close/>
                </a:path>
              </a:pathLst>
            </a:custGeom>
            <a:solidFill>
              <a:srgbClr val="FFFFFF"/>
            </a:solidFill>
          </p:spPr>
          <p:txBody>
            <a:bodyPr wrap="square" lIns="0" tIns="0" rIns="0" bIns="0" rtlCol="0"/>
            <a:lstStyle/>
            <a:p>
              <a:endParaRPr/>
            </a:p>
          </p:txBody>
        </p:sp>
      </p:grpSp>
      <p:sp>
        <p:nvSpPr>
          <p:cNvPr id="44" name="object 44"/>
          <p:cNvSpPr txBox="1">
            <a:spLocks noGrp="1"/>
          </p:cNvSpPr>
          <p:nvPr>
            <p:ph type="title"/>
          </p:nvPr>
        </p:nvSpPr>
        <p:spPr>
          <a:xfrm>
            <a:off x="1127300" y="469900"/>
            <a:ext cx="1425575" cy="360680"/>
          </a:xfrm>
          <a:prstGeom prst="rect">
            <a:avLst/>
          </a:prstGeom>
        </p:spPr>
        <p:txBody>
          <a:bodyPr vert="horz" wrap="square" lIns="0" tIns="12700" rIns="0" bIns="0" rtlCol="0">
            <a:spAutoFit/>
          </a:bodyPr>
          <a:lstStyle/>
          <a:p>
            <a:pPr marL="12700">
              <a:lnSpc>
                <a:spcPct val="100000"/>
              </a:lnSpc>
              <a:spcBef>
                <a:spcPts val="100"/>
              </a:spcBef>
            </a:pPr>
            <a:r>
              <a:rPr sz="2200" spc="-10" dirty="0"/>
              <a:t>MEMORIALS</a:t>
            </a:r>
            <a:endParaRPr sz="2200"/>
          </a:p>
        </p:txBody>
      </p:sp>
      <p:sp>
        <p:nvSpPr>
          <p:cNvPr id="45" name="object 45"/>
          <p:cNvSpPr txBox="1"/>
          <p:nvPr/>
        </p:nvSpPr>
        <p:spPr>
          <a:xfrm>
            <a:off x="1314757" y="4837099"/>
            <a:ext cx="2348865" cy="1254760"/>
          </a:xfrm>
          <a:prstGeom prst="rect">
            <a:avLst/>
          </a:prstGeom>
        </p:spPr>
        <p:txBody>
          <a:bodyPr vert="horz" wrap="square" lIns="0" tIns="27939" rIns="0" bIns="0" rtlCol="0">
            <a:spAutoFit/>
          </a:bodyPr>
          <a:lstStyle/>
          <a:p>
            <a:pPr marL="12700" marR="5080" indent="635" algn="ctr">
              <a:lnSpc>
                <a:spcPts val="1600"/>
              </a:lnSpc>
              <a:spcBef>
                <a:spcPts val="219"/>
              </a:spcBef>
            </a:pPr>
            <a:r>
              <a:rPr sz="1400" b="1" dirty="0">
                <a:solidFill>
                  <a:srgbClr val="090C14"/>
                </a:solidFill>
                <a:latin typeface="Calibri"/>
                <a:cs typeface="Calibri"/>
              </a:rPr>
              <a:t>The</a:t>
            </a:r>
            <a:r>
              <a:rPr sz="1400" b="1" spc="-35" dirty="0">
                <a:solidFill>
                  <a:srgbClr val="090C14"/>
                </a:solidFill>
                <a:latin typeface="Calibri"/>
                <a:cs typeface="Calibri"/>
              </a:rPr>
              <a:t> </a:t>
            </a:r>
            <a:r>
              <a:rPr sz="1400" b="1" spc="-30" dirty="0">
                <a:solidFill>
                  <a:srgbClr val="090C14"/>
                </a:solidFill>
                <a:latin typeface="Calibri"/>
                <a:cs typeface="Calibri"/>
              </a:rPr>
              <a:t>Tower</a:t>
            </a:r>
            <a:r>
              <a:rPr sz="1400" b="1" spc="-35" dirty="0">
                <a:solidFill>
                  <a:srgbClr val="090C14"/>
                </a:solidFill>
                <a:latin typeface="Calibri"/>
                <a:cs typeface="Calibri"/>
              </a:rPr>
              <a:t> </a:t>
            </a:r>
            <a:r>
              <a:rPr sz="1400" b="1" dirty="0">
                <a:solidFill>
                  <a:srgbClr val="090C14"/>
                </a:solidFill>
                <a:latin typeface="Calibri"/>
                <a:cs typeface="Calibri"/>
              </a:rPr>
              <a:t>of</a:t>
            </a:r>
            <a:r>
              <a:rPr sz="1400" b="1" spc="-35" dirty="0">
                <a:solidFill>
                  <a:srgbClr val="090C14"/>
                </a:solidFill>
                <a:latin typeface="Calibri"/>
                <a:cs typeface="Calibri"/>
              </a:rPr>
              <a:t> </a:t>
            </a:r>
            <a:r>
              <a:rPr sz="1400" b="1" dirty="0">
                <a:solidFill>
                  <a:srgbClr val="090C14"/>
                </a:solidFill>
                <a:latin typeface="Calibri"/>
                <a:cs typeface="Calibri"/>
              </a:rPr>
              <a:t>London</a:t>
            </a:r>
            <a:r>
              <a:rPr sz="1400" b="1" spc="-35" dirty="0">
                <a:solidFill>
                  <a:srgbClr val="090C14"/>
                </a:solidFill>
                <a:latin typeface="Calibri"/>
                <a:cs typeface="Calibri"/>
              </a:rPr>
              <a:t> </a:t>
            </a:r>
            <a:r>
              <a:rPr sz="1400" b="1" dirty="0">
                <a:solidFill>
                  <a:srgbClr val="090C14"/>
                </a:solidFill>
                <a:latin typeface="Calibri"/>
                <a:cs typeface="Calibri"/>
              </a:rPr>
              <a:t>and</a:t>
            </a:r>
            <a:r>
              <a:rPr sz="1400" b="1" spc="-35" dirty="0">
                <a:solidFill>
                  <a:srgbClr val="090C14"/>
                </a:solidFill>
                <a:latin typeface="Calibri"/>
                <a:cs typeface="Calibri"/>
              </a:rPr>
              <a:t> </a:t>
            </a:r>
            <a:r>
              <a:rPr sz="1400" b="1" spc="-20" dirty="0">
                <a:solidFill>
                  <a:srgbClr val="090C14"/>
                </a:solidFill>
                <a:latin typeface="Calibri"/>
                <a:cs typeface="Calibri"/>
              </a:rPr>
              <a:t>2018 </a:t>
            </a:r>
            <a:r>
              <a:rPr sz="1400" b="1" spc="-10" dirty="0">
                <a:solidFill>
                  <a:srgbClr val="090C14"/>
                </a:solidFill>
                <a:latin typeface="Calibri"/>
                <a:cs typeface="Calibri"/>
              </a:rPr>
              <a:t>exhibition</a:t>
            </a:r>
            <a:r>
              <a:rPr sz="1400" b="1" spc="-25" dirty="0">
                <a:solidFill>
                  <a:srgbClr val="090C14"/>
                </a:solidFill>
                <a:latin typeface="Calibri"/>
                <a:cs typeface="Calibri"/>
              </a:rPr>
              <a:t> </a:t>
            </a:r>
            <a:r>
              <a:rPr sz="1400" b="1" dirty="0">
                <a:solidFill>
                  <a:srgbClr val="090C14"/>
                </a:solidFill>
                <a:latin typeface="Calibri"/>
                <a:cs typeface="Calibri"/>
              </a:rPr>
              <a:t>of</a:t>
            </a:r>
            <a:r>
              <a:rPr sz="1400" b="1" spc="-25" dirty="0">
                <a:solidFill>
                  <a:srgbClr val="090C14"/>
                </a:solidFill>
                <a:latin typeface="Calibri"/>
                <a:cs typeface="Calibri"/>
              </a:rPr>
              <a:t> </a:t>
            </a:r>
            <a:r>
              <a:rPr sz="1400" b="1" spc="-10" dirty="0">
                <a:solidFill>
                  <a:srgbClr val="090C14"/>
                </a:solidFill>
                <a:latin typeface="Calibri"/>
                <a:cs typeface="Calibri"/>
              </a:rPr>
              <a:t>Poppies</a:t>
            </a:r>
            <a:r>
              <a:rPr sz="1400" spc="-10" dirty="0">
                <a:solidFill>
                  <a:srgbClr val="090C14"/>
                </a:solidFill>
                <a:latin typeface="Calibri"/>
                <a:cs typeface="Calibri"/>
              </a:rPr>
              <a:t>, commemorating</a:t>
            </a:r>
            <a:r>
              <a:rPr sz="1400" spc="-45" dirty="0">
                <a:solidFill>
                  <a:srgbClr val="090C14"/>
                </a:solidFill>
                <a:latin typeface="Calibri"/>
                <a:cs typeface="Calibri"/>
              </a:rPr>
              <a:t> </a:t>
            </a:r>
            <a:r>
              <a:rPr sz="1400" dirty="0">
                <a:solidFill>
                  <a:srgbClr val="090C14"/>
                </a:solidFill>
                <a:latin typeface="Calibri"/>
                <a:cs typeface="Calibri"/>
              </a:rPr>
              <a:t>100</a:t>
            </a:r>
            <a:r>
              <a:rPr sz="1400" spc="-40" dirty="0">
                <a:solidFill>
                  <a:srgbClr val="090C14"/>
                </a:solidFill>
                <a:latin typeface="Calibri"/>
                <a:cs typeface="Calibri"/>
              </a:rPr>
              <a:t> </a:t>
            </a:r>
            <a:r>
              <a:rPr sz="1400" spc="-10" dirty="0">
                <a:solidFill>
                  <a:srgbClr val="090C14"/>
                </a:solidFill>
                <a:latin typeface="Calibri"/>
                <a:cs typeface="Calibri"/>
              </a:rPr>
              <a:t>years</a:t>
            </a:r>
            <a:r>
              <a:rPr sz="1400" spc="-40" dirty="0">
                <a:solidFill>
                  <a:srgbClr val="090C14"/>
                </a:solidFill>
                <a:latin typeface="Calibri"/>
                <a:cs typeface="Calibri"/>
              </a:rPr>
              <a:t> </a:t>
            </a:r>
            <a:r>
              <a:rPr sz="1400" spc="-10" dirty="0">
                <a:solidFill>
                  <a:srgbClr val="090C14"/>
                </a:solidFill>
                <a:latin typeface="Calibri"/>
                <a:cs typeface="Calibri"/>
              </a:rPr>
              <a:t>since Armistice.</a:t>
            </a:r>
            <a:r>
              <a:rPr sz="1400" spc="-35" dirty="0">
                <a:solidFill>
                  <a:srgbClr val="090C14"/>
                </a:solidFill>
                <a:latin typeface="Calibri"/>
                <a:cs typeface="Calibri"/>
              </a:rPr>
              <a:t> </a:t>
            </a:r>
            <a:r>
              <a:rPr lang="en-GB" sz="1400" spc="-35" dirty="0">
                <a:solidFill>
                  <a:srgbClr val="090C14"/>
                </a:solidFill>
                <a:latin typeface="Calibri"/>
                <a:cs typeface="Calibri"/>
              </a:rPr>
              <a:t>Five</a:t>
            </a:r>
            <a:r>
              <a:rPr sz="1400" spc="-30" dirty="0">
                <a:solidFill>
                  <a:srgbClr val="090C14"/>
                </a:solidFill>
                <a:latin typeface="Calibri"/>
                <a:cs typeface="Calibri"/>
              </a:rPr>
              <a:t> </a:t>
            </a:r>
            <a:r>
              <a:rPr sz="1400" dirty="0">
                <a:solidFill>
                  <a:srgbClr val="090C14"/>
                </a:solidFill>
                <a:latin typeface="Calibri"/>
                <a:cs typeface="Calibri"/>
              </a:rPr>
              <a:t>million</a:t>
            </a:r>
            <a:r>
              <a:rPr sz="1400" spc="-35" dirty="0">
                <a:solidFill>
                  <a:srgbClr val="090C14"/>
                </a:solidFill>
                <a:latin typeface="Calibri"/>
                <a:cs typeface="Calibri"/>
              </a:rPr>
              <a:t> </a:t>
            </a:r>
            <a:r>
              <a:rPr sz="1400" dirty="0">
                <a:solidFill>
                  <a:srgbClr val="090C14"/>
                </a:solidFill>
                <a:latin typeface="Calibri"/>
                <a:cs typeface="Calibri"/>
              </a:rPr>
              <a:t>people</a:t>
            </a:r>
            <a:r>
              <a:rPr sz="1400" spc="-30" dirty="0">
                <a:solidFill>
                  <a:srgbClr val="090C14"/>
                </a:solidFill>
                <a:latin typeface="Calibri"/>
                <a:cs typeface="Calibri"/>
              </a:rPr>
              <a:t> </a:t>
            </a:r>
            <a:r>
              <a:rPr sz="1400" spc="-20" dirty="0">
                <a:solidFill>
                  <a:srgbClr val="090C14"/>
                </a:solidFill>
                <a:latin typeface="Calibri"/>
                <a:cs typeface="Calibri"/>
              </a:rPr>
              <a:t>from </a:t>
            </a:r>
            <a:r>
              <a:rPr sz="1400" spc="-10" dirty="0">
                <a:solidFill>
                  <a:srgbClr val="090C14"/>
                </a:solidFill>
                <a:latin typeface="Calibri"/>
                <a:cs typeface="Calibri"/>
              </a:rPr>
              <a:t>countries</a:t>
            </a:r>
            <a:r>
              <a:rPr sz="1400" spc="-25" dirty="0">
                <a:solidFill>
                  <a:srgbClr val="090C14"/>
                </a:solidFill>
                <a:latin typeface="Calibri"/>
                <a:cs typeface="Calibri"/>
              </a:rPr>
              <a:t> </a:t>
            </a:r>
            <a:r>
              <a:rPr sz="1400" spc="-10" dirty="0">
                <a:solidFill>
                  <a:srgbClr val="090C14"/>
                </a:solidFill>
                <a:latin typeface="Calibri"/>
                <a:cs typeface="Calibri"/>
              </a:rPr>
              <a:t>around</a:t>
            </a:r>
            <a:r>
              <a:rPr sz="1400" spc="-20"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spc="-10" dirty="0">
                <a:solidFill>
                  <a:srgbClr val="090C14"/>
                </a:solidFill>
                <a:latin typeface="Calibri"/>
                <a:cs typeface="Calibri"/>
              </a:rPr>
              <a:t>world travelled</a:t>
            </a:r>
            <a:r>
              <a:rPr sz="1400" spc="-40"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dirty="0">
                <a:solidFill>
                  <a:srgbClr val="090C14"/>
                </a:solidFill>
                <a:latin typeface="Calibri"/>
                <a:cs typeface="Calibri"/>
              </a:rPr>
              <a:t>see</a:t>
            </a:r>
            <a:r>
              <a:rPr sz="1400" spc="-40" dirty="0">
                <a:solidFill>
                  <a:srgbClr val="090C14"/>
                </a:solidFill>
                <a:latin typeface="Calibri"/>
                <a:cs typeface="Calibri"/>
              </a:rPr>
              <a:t> </a:t>
            </a:r>
            <a:r>
              <a:rPr sz="1400" dirty="0">
                <a:solidFill>
                  <a:srgbClr val="090C14"/>
                </a:solidFill>
                <a:latin typeface="Calibri"/>
                <a:cs typeface="Calibri"/>
              </a:rPr>
              <a:t>this</a:t>
            </a:r>
            <a:r>
              <a:rPr sz="1400" spc="-35" dirty="0">
                <a:solidFill>
                  <a:srgbClr val="090C14"/>
                </a:solidFill>
                <a:latin typeface="Calibri"/>
                <a:cs typeface="Calibri"/>
              </a:rPr>
              <a:t> </a:t>
            </a:r>
            <a:r>
              <a:rPr sz="1400" spc="-10" dirty="0">
                <a:solidFill>
                  <a:srgbClr val="090C14"/>
                </a:solidFill>
                <a:latin typeface="Calibri"/>
                <a:cs typeface="Calibri"/>
              </a:rPr>
              <a:t>exhibition.</a:t>
            </a:r>
            <a:endParaRPr sz="1400" dirty="0">
              <a:latin typeface="Calibri"/>
              <a:cs typeface="Calibri"/>
            </a:endParaRPr>
          </a:p>
        </p:txBody>
      </p:sp>
      <p:sp>
        <p:nvSpPr>
          <p:cNvPr id="46" name="object 46"/>
          <p:cNvSpPr txBox="1"/>
          <p:nvPr/>
        </p:nvSpPr>
        <p:spPr>
          <a:xfrm>
            <a:off x="4786679" y="2679710"/>
            <a:ext cx="2924175" cy="990600"/>
          </a:xfrm>
          <a:prstGeom prst="rect">
            <a:avLst/>
          </a:prstGeom>
        </p:spPr>
        <p:txBody>
          <a:bodyPr vert="horz" wrap="square" lIns="0" tIns="78740" rIns="0" bIns="0" rtlCol="0">
            <a:spAutoFit/>
          </a:bodyPr>
          <a:lstStyle/>
          <a:p>
            <a:pPr algn="ctr">
              <a:lnSpc>
                <a:spcPct val="100000"/>
              </a:lnSpc>
              <a:spcBef>
                <a:spcPts val="620"/>
              </a:spcBef>
            </a:pPr>
            <a:r>
              <a:rPr sz="1400" b="1" dirty="0">
                <a:solidFill>
                  <a:srgbClr val="090C14"/>
                </a:solidFill>
                <a:latin typeface="Calibri"/>
                <a:cs typeface="Calibri"/>
              </a:rPr>
              <a:t>The</a:t>
            </a:r>
            <a:r>
              <a:rPr sz="1400" b="1" spc="-40" dirty="0">
                <a:solidFill>
                  <a:srgbClr val="090C14"/>
                </a:solidFill>
                <a:latin typeface="Calibri"/>
                <a:cs typeface="Calibri"/>
              </a:rPr>
              <a:t> </a:t>
            </a:r>
            <a:r>
              <a:rPr sz="1400" b="1" dirty="0">
                <a:solidFill>
                  <a:srgbClr val="090C14"/>
                </a:solidFill>
                <a:latin typeface="Calibri"/>
                <a:cs typeface="Calibri"/>
              </a:rPr>
              <a:t>Alan</a:t>
            </a:r>
            <a:r>
              <a:rPr sz="1400" b="1" spc="-35" dirty="0">
                <a:solidFill>
                  <a:srgbClr val="090C14"/>
                </a:solidFill>
                <a:latin typeface="Calibri"/>
                <a:cs typeface="Calibri"/>
              </a:rPr>
              <a:t> </a:t>
            </a:r>
            <a:r>
              <a:rPr sz="1400" b="1" spc="-10" dirty="0">
                <a:solidFill>
                  <a:srgbClr val="090C14"/>
                </a:solidFill>
                <a:latin typeface="Calibri"/>
                <a:cs typeface="Calibri"/>
              </a:rPr>
              <a:t>Turing</a:t>
            </a:r>
            <a:r>
              <a:rPr sz="1400" b="1" spc="-35" dirty="0">
                <a:solidFill>
                  <a:srgbClr val="090C14"/>
                </a:solidFill>
                <a:latin typeface="Calibri"/>
                <a:cs typeface="Calibri"/>
              </a:rPr>
              <a:t> </a:t>
            </a:r>
            <a:r>
              <a:rPr sz="1400" b="1" spc="-10" dirty="0">
                <a:solidFill>
                  <a:srgbClr val="090C14"/>
                </a:solidFill>
                <a:latin typeface="Calibri"/>
                <a:cs typeface="Calibri"/>
              </a:rPr>
              <a:t>Memorial,</a:t>
            </a:r>
            <a:r>
              <a:rPr sz="1400" b="1" spc="-35" dirty="0">
                <a:solidFill>
                  <a:srgbClr val="090C14"/>
                </a:solidFill>
                <a:latin typeface="Calibri"/>
                <a:cs typeface="Calibri"/>
              </a:rPr>
              <a:t> </a:t>
            </a:r>
            <a:r>
              <a:rPr sz="1400" b="1" spc="-10" dirty="0">
                <a:solidFill>
                  <a:srgbClr val="090C14"/>
                </a:solidFill>
                <a:latin typeface="Calibri"/>
                <a:cs typeface="Calibri"/>
              </a:rPr>
              <a:t>Manchester.</a:t>
            </a:r>
            <a:endParaRPr sz="1400">
              <a:latin typeface="Calibri"/>
              <a:cs typeface="Calibri"/>
            </a:endParaRPr>
          </a:p>
          <a:p>
            <a:pPr marL="69215" marR="61594" algn="ctr">
              <a:lnSpc>
                <a:spcPts val="1600"/>
              </a:lnSpc>
              <a:spcBef>
                <a:spcPts val="640"/>
              </a:spcBef>
            </a:pPr>
            <a:r>
              <a:rPr sz="1400" dirty="0">
                <a:solidFill>
                  <a:srgbClr val="090C14"/>
                </a:solidFill>
                <a:latin typeface="Calibri"/>
                <a:cs typeface="Calibri"/>
              </a:rPr>
              <a:t>The</a:t>
            </a:r>
            <a:r>
              <a:rPr sz="1400" spc="-45" dirty="0">
                <a:solidFill>
                  <a:srgbClr val="090C14"/>
                </a:solidFill>
                <a:latin typeface="Calibri"/>
                <a:cs typeface="Calibri"/>
              </a:rPr>
              <a:t> </a:t>
            </a:r>
            <a:r>
              <a:rPr sz="1400" dirty="0">
                <a:solidFill>
                  <a:srgbClr val="090C14"/>
                </a:solidFill>
                <a:latin typeface="Calibri"/>
                <a:cs typeface="Calibri"/>
              </a:rPr>
              <a:t>memorial</a:t>
            </a:r>
            <a:r>
              <a:rPr sz="1400" spc="-40" dirty="0">
                <a:solidFill>
                  <a:srgbClr val="090C14"/>
                </a:solidFill>
                <a:latin typeface="Calibri"/>
                <a:cs typeface="Calibri"/>
              </a:rPr>
              <a:t> </a:t>
            </a:r>
            <a:r>
              <a:rPr sz="1400" spc="-10" dirty="0">
                <a:solidFill>
                  <a:srgbClr val="090C14"/>
                </a:solidFill>
                <a:latin typeface="Calibri"/>
                <a:cs typeface="Calibri"/>
              </a:rPr>
              <a:t>remembers</a:t>
            </a:r>
            <a:r>
              <a:rPr sz="1400" spc="-45" dirty="0">
                <a:solidFill>
                  <a:srgbClr val="090C14"/>
                </a:solidFill>
                <a:latin typeface="Calibri"/>
                <a:cs typeface="Calibri"/>
              </a:rPr>
              <a:t> </a:t>
            </a:r>
            <a:r>
              <a:rPr sz="1400" spc="-25" dirty="0">
                <a:solidFill>
                  <a:srgbClr val="090C14"/>
                </a:solidFill>
                <a:latin typeface="Calibri"/>
                <a:cs typeface="Calibri"/>
              </a:rPr>
              <a:t>the </a:t>
            </a:r>
            <a:r>
              <a:rPr sz="1400" spc="-10" dirty="0">
                <a:solidFill>
                  <a:srgbClr val="090C14"/>
                </a:solidFill>
                <a:latin typeface="Calibri"/>
                <a:cs typeface="Calibri"/>
              </a:rPr>
              <a:t>mathematician</a:t>
            </a:r>
            <a:r>
              <a:rPr sz="1400" spc="-25" dirty="0">
                <a:solidFill>
                  <a:srgbClr val="090C14"/>
                </a:solidFill>
                <a:latin typeface="Calibri"/>
                <a:cs typeface="Calibri"/>
              </a:rPr>
              <a:t> </a:t>
            </a:r>
            <a:r>
              <a:rPr sz="1400" dirty="0">
                <a:solidFill>
                  <a:srgbClr val="090C14"/>
                </a:solidFill>
                <a:latin typeface="Calibri"/>
                <a:cs typeface="Calibri"/>
              </a:rPr>
              <a:t>who</a:t>
            </a:r>
            <a:r>
              <a:rPr sz="1400" spc="-25" dirty="0">
                <a:solidFill>
                  <a:srgbClr val="090C14"/>
                </a:solidFill>
                <a:latin typeface="Calibri"/>
                <a:cs typeface="Calibri"/>
              </a:rPr>
              <a:t> </a:t>
            </a:r>
            <a:r>
              <a:rPr sz="1400" spc="-20" dirty="0">
                <a:solidFill>
                  <a:srgbClr val="090C14"/>
                </a:solidFill>
                <a:latin typeface="Calibri"/>
                <a:cs typeface="Calibri"/>
              </a:rPr>
              <a:t>broke </a:t>
            </a:r>
            <a:r>
              <a:rPr sz="1400" dirty="0">
                <a:solidFill>
                  <a:srgbClr val="090C14"/>
                </a:solidFill>
                <a:latin typeface="Calibri"/>
                <a:cs typeface="Calibri"/>
              </a:rPr>
              <a:t>the</a:t>
            </a:r>
            <a:r>
              <a:rPr sz="1400" spc="-25" dirty="0">
                <a:solidFill>
                  <a:srgbClr val="090C14"/>
                </a:solidFill>
                <a:latin typeface="Calibri"/>
                <a:cs typeface="Calibri"/>
              </a:rPr>
              <a:t> </a:t>
            </a:r>
            <a:r>
              <a:rPr sz="1400" spc="-10" dirty="0">
                <a:solidFill>
                  <a:srgbClr val="090C14"/>
                </a:solidFill>
                <a:latin typeface="Calibri"/>
                <a:cs typeface="Calibri"/>
              </a:rPr>
              <a:t>German </a:t>
            </a:r>
            <a:r>
              <a:rPr sz="1400" dirty="0">
                <a:solidFill>
                  <a:srgbClr val="090C14"/>
                </a:solidFill>
                <a:latin typeface="Calibri"/>
                <a:cs typeface="Calibri"/>
              </a:rPr>
              <a:t>Enigma</a:t>
            </a:r>
            <a:r>
              <a:rPr sz="1400" spc="-70" dirty="0">
                <a:solidFill>
                  <a:srgbClr val="090C14"/>
                </a:solidFill>
                <a:latin typeface="Calibri"/>
                <a:cs typeface="Calibri"/>
              </a:rPr>
              <a:t> </a:t>
            </a:r>
            <a:r>
              <a:rPr sz="1400" dirty="0">
                <a:solidFill>
                  <a:srgbClr val="090C14"/>
                </a:solidFill>
                <a:latin typeface="Calibri"/>
                <a:cs typeface="Calibri"/>
              </a:rPr>
              <a:t>code</a:t>
            </a:r>
            <a:r>
              <a:rPr sz="1400" spc="-65" dirty="0">
                <a:solidFill>
                  <a:srgbClr val="090C14"/>
                </a:solidFill>
                <a:latin typeface="Calibri"/>
                <a:cs typeface="Calibri"/>
              </a:rPr>
              <a:t> </a:t>
            </a:r>
            <a:r>
              <a:rPr sz="1400" dirty="0">
                <a:solidFill>
                  <a:srgbClr val="090C14"/>
                </a:solidFill>
                <a:latin typeface="Calibri"/>
                <a:cs typeface="Calibri"/>
              </a:rPr>
              <a:t>during</a:t>
            </a:r>
            <a:r>
              <a:rPr sz="1400" spc="-65" dirty="0">
                <a:solidFill>
                  <a:srgbClr val="090C14"/>
                </a:solidFill>
                <a:latin typeface="Calibri"/>
                <a:cs typeface="Calibri"/>
              </a:rPr>
              <a:t> </a:t>
            </a:r>
            <a:r>
              <a:rPr sz="1400" spc="-20" dirty="0">
                <a:solidFill>
                  <a:srgbClr val="090C14"/>
                </a:solidFill>
                <a:latin typeface="Calibri"/>
                <a:cs typeface="Calibri"/>
              </a:rPr>
              <a:t>WW2.</a:t>
            </a:r>
            <a:endParaRPr sz="1400">
              <a:latin typeface="Calibri"/>
              <a:cs typeface="Calibri"/>
            </a:endParaRPr>
          </a:p>
        </p:txBody>
      </p:sp>
      <p:sp>
        <p:nvSpPr>
          <p:cNvPr id="47" name="object 47"/>
          <p:cNvSpPr txBox="1"/>
          <p:nvPr/>
        </p:nvSpPr>
        <p:spPr>
          <a:xfrm>
            <a:off x="8144633" y="4771059"/>
            <a:ext cx="3726092" cy="987450"/>
          </a:xfrm>
          <a:prstGeom prst="rect">
            <a:avLst/>
          </a:prstGeom>
        </p:spPr>
        <p:txBody>
          <a:bodyPr vert="horz" wrap="square" lIns="0" tIns="78740" rIns="0" bIns="0" rtlCol="0">
            <a:spAutoFit/>
          </a:bodyPr>
          <a:lstStyle/>
          <a:p>
            <a:pPr marL="63500" indent="-51435" algn="ctr">
              <a:lnSpc>
                <a:spcPct val="100000"/>
              </a:lnSpc>
              <a:spcBef>
                <a:spcPts val="620"/>
              </a:spcBef>
            </a:pPr>
            <a:r>
              <a:rPr sz="1400" b="1" spc="-10" dirty="0">
                <a:solidFill>
                  <a:srgbClr val="090C14"/>
                </a:solidFill>
                <a:latin typeface="Calibri"/>
                <a:cs typeface="Calibri"/>
              </a:rPr>
              <a:t>The</a:t>
            </a:r>
            <a:r>
              <a:rPr sz="1400" b="1" spc="-45" dirty="0">
                <a:solidFill>
                  <a:srgbClr val="090C14"/>
                </a:solidFill>
                <a:latin typeface="Calibri"/>
                <a:cs typeface="Calibri"/>
              </a:rPr>
              <a:t> </a:t>
            </a:r>
            <a:r>
              <a:rPr sz="1400" b="1" spc="-30" dirty="0">
                <a:solidFill>
                  <a:srgbClr val="090C14"/>
                </a:solidFill>
                <a:latin typeface="Calibri"/>
                <a:cs typeface="Calibri"/>
              </a:rPr>
              <a:t>Women</a:t>
            </a:r>
            <a:r>
              <a:rPr sz="1400" b="1" spc="-40" dirty="0">
                <a:solidFill>
                  <a:srgbClr val="090C14"/>
                </a:solidFill>
                <a:latin typeface="Calibri"/>
                <a:cs typeface="Calibri"/>
              </a:rPr>
              <a:t> </a:t>
            </a:r>
            <a:r>
              <a:rPr sz="1400" b="1" dirty="0">
                <a:solidFill>
                  <a:srgbClr val="090C14"/>
                </a:solidFill>
                <a:latin typeface="Calibri"/>
                <a:cs typeface="Calibri"/>
              </a:rPr>
              <a:t>of</a:t>
            </a:r>
            <a:r>
              <a:rPr sz="1400" b="1" spc="-45" dirty="0">
                <a:solidFill>
                  <a:srgbClr val="090C14"/>
                </a:solidFill>
                <a:latin typeface="Calibri"/>
                <a:cs typeface="Calibri"/>
              </a:rPr>
              <a:t> </a:t>
            </a:r>
            <a:r>
              <a:rPr sz="1400" b="1" spc="-30" dirty="0">
                <a:solidFill>
                  <a:srgbClr val="090C14"/>
                </a:solidFill>
                <a:latin typeface="Calibri"/>
                <a:cs typeface="Calibri"/>
              </a:rPr>
              <a:t>World</a:t>
            </a:r>
            <a:r>
              <a:rPr sz="1400" b="1" spc="-40" dirty="0">
                <a:solidFill>
                  <a:srgbClr val="090C14"/>
                </a:solidFill>
                <a:latin typeface="Calibri"/>
                <a:cs typeface="Calibri"/>
              </a:rPr>
              <a:t> </a:t>
            </a:r>
            <a:r>
              <a:rPr sz="1400" b="1" spc="-35" dirty="0">
                <a:solidFill>
                  <a:srgbClr val="090C14"/>
                </a:solidFill>
                <a:latin typeface="Calibri"/>
                <a:cs typeface="Calibri"/>
              </a:rPr>
              <a:t>War</a:t>
            </a:r>
            <a:r>
              <a:rPr sz="1400" b="1" spc="-40" dirty="0">
                <a:solidFill>
                  <a:srgbClr val="090C14"/>
                </a:solidFill>
                <a:latin typeface="Calibri"/>
                <a:cs typeface="Calibri"/>
              </a:rPr>
              <a:t> </a:t>
            </a:r>
            <a:r>
              <a:rPr sz="1400" b="1" dirty="0">
                <a:solidFill>
                  <a:srgbClr val="090C14"/>
                </a:solidFill>
                <a:latin typeface="Calibri"/>
                <a:cs typeface="Calibri"/>
              </a:rPr>
              <a:t>II</a:t>
            </a:r>
            <a:r>
              <a:rPr sz="1400" b="1" spc="-45" dirty="0">
                <a:solidFill>
                  <a:srgbClr val="090C14"/>
                </a:solidFill>
                <a:latin typeface="Calibri"/>
                <a:cs typeface="Calibri"/>
              </a:rPr>
              <a:t> </a:t>
            </a:r>
            <a:r>
              <a:rPr sz="1400" b="1" spc="-20" dirty="0">
                <a:solidFill>
                  <a:srgbClr val="090C14"/>
                </a:solidFill>
                <a:latin typeface="Calibri"/>
                <a:cs typeface="Calibri"/>
              </a:rPr>
              <a:t>Memorial,</a:t>
            </a:r>
            <a:r>
              <a:rPr sz="1400" b="1" spc="-40" dirty="0">
                <a:solidFill>
                  <a:srgbClr val="090C14"/>
                </a:solidFill>
                <a:latin typeface="Calibri"/>
                <a:cs typeface="Calibri"/>
              </a:rPr>
              <a:t> </a:t>
            </a:r>
            <a:r>
              <a:rPr sz="1400" b="1" spc="-10" dirty="0">
                <a:solidFill>
                  <a:srgbClr val="090C14"/>
                </a:solidFill>
                <a:latin typeface="Calibri"/>
                <a:cs typeface="Calibri"/>
              </a:rPr>
              <a:t>London.</a:t>
            </a:r>
            <a:endParaRPr sz="1400" dirty="0">
              <a:latin typeface="Calibri"/>
              <a:cs typeface="Calibri"/>
            </a:endParaRPr>
          </a:p>
          <a:p>
            <a:pPr marL="19050" marR="14604" indent="44450" algn="ctr">
              <a:lnSpc>
                <a:spcPts val="1600"/>
              </a:lnSpc>
              <a:spcBef>
                <a:spcPts val="640"/>
              </a:spcBef>
            </a:pPr>
            <a:r>
              <a:rPr sz="1400" spc="-10" dirty="0">
                <a:solidFill>
                  <a:srgbClr val="090C14"/>
                </a:solidFill>
                <a:latin typeface="Calibri"/>
                <a:cs typeface="Calibri"/>
              </a:rPr>
              <a:t>The</a:t>
            </a:r>
            <a:r>
              <a:rPr sz="1400" spc="-40" dirty="0">
                <a:solidFill>
                  <a:srgbClr val="090C14"/>
                </a:solidFill>
                <a:latin typeface="Calibri"/>
                <a:cs typeface="Calibri"/>
              </a:rPr>
              <a:t> </a:t>
            </a:r>
            <a:r>
              <a:rPr sz="1400" spc="-20" dirty="0">
                <a:solidFill>
                  <a:srgbClr val="090C14"/>
                </a:solidFill>
                <a:latin typeface="Calibri"/>
                <a:cs typeface="Calibri"/>
              </a:rPr>
              <a:t>memorial</a:t>
            </a:r>
            <a:r>
              <a:rPr sz="1400" spc="-35" dirty="0">
                <a:solidFill>
                  <a:srgbClr val="090C14"/>
                </a:solidFill>
                <a:latin typeface="Calibri"/>
                <a:cs typeface="Calibri"/>
              </a:rPr>
              <a:t> </a:t>
            </a:r>
            <a:r>
              <a:rPr sz="1400" spc="-30" dirty="0">
                <a:solidFill>
                  <a:srgbClr val="090C14"/>
                </a:solidFill>
                <a:latin typeface="Calibri"/>
                <a:cs typeface="Calibri"/>
              </a:rPr>
              <a:t>remembers</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lang="en-GB" sz="1400" dirty="0">
                <a:solidFill>
                  <a:srgbClr val="090C14"/>
                </a:solidFill>
                <a:latin typeface="Calibri"/>
                <a:cs typeface="Calibri"/>
              </a:rPr>
              <a:t>seven</a:t>
            </a:r>
            <a:r>
              <a:rPr sz="1400" spc="-35" dirty="0">
                <a:solidFill>
                  <a:srgbClr val="090C14"/>
                </a:solidFill>
                <a:latin typeface="Calibri"/>
                <a:cs typeface="Calibri"/>
              </a:rPr>
              <a:t> </a:t>
            </a:r>
            <a:r>
              <a:rPr sz="1400" spc="-20" dirty="0">
                <a:solidFill>
                  <a:srgbClr val="090C14"/>
                </a:solidFill>
                <a:latin typeface="Calibri"/>
                <a:cs typeface="Calibri"/>
              </a:rPr>
              <a:t>million</a:t>
            </a:r>
            <a:r>
              <a:rPr sz="1400" spc="-35" dirty="0">
                <a:solidFill>
                  <a:srgbClr val="090C14"/>
                </a:solidFill>
                <a:latin typeface="Calibri"/>
                <a:cs typeface="Calibri"/>
              </a:rPr>
              <a:t> </a:t>
            </a:r>
            <a:r>
              <a:rPr sz="1400" spc="-20" dirty="0">
                <a:solidFill>
                  <a:srgbClr val="090C14"/>
                </a:solidFill>
                <a:latin typeface="Calibri"/>
                <a:cs typeface="Calibri"/>
              </a:rPr>
              <a:t>women </a:t>
            </a:r>
            <a:r>
              <a:rPr sz="1400" spc="-10" dirty="0">
                <a:solidFill>
                  <a:srgbClr val="090C14"/>
                </a:solidFill>
                <a:latin typeface="Calibri"/>
                <a:cs typeface="Calibri"/>
              </a:rPr>
              <a:t>who</a:t>
            </a:r>
            <a:r>
              <a:rPr sz="1400" spc="-50" dirty="0">
                <a:solidFill>
                  <a:srgbClr val="090C14"/>
                </a:solidFill>
                <a:latin typeface="Calibri"/>
                <a:cs typeface="Calibri"/>
              </a:rPr>
              <a:t> </a:t>
            </a:r>
            <a:r>
              <a:rPr sz="1400" spc="-20" dirty="0">
                <a:solidFill>
                  <a:srgbClr val="090C14"/>
                </a:solidFill>
                <a:latin typeface="Calibri"/>
                <a:cs typeface="Calibri"/>
              </a:rPr>
              <a:t>served,</a:t>
            </a:r>
            <a:r>
              <a:rPr sz="1400" spc="-55" dirty="0">
                <a:solidFill>
                  <a:srgbClr val="090C14"/>
                </a:solidFill>
                <a:latin typeface="Calibri"/>
                <a:cs typeface="Calibri"/>
              </a:rPr>
              <a:t> </a:t>
            </a:r>
            <a:r>
              <a:rPr sz="1400" spc="-20" dirty="0">
                <a:solidFill>
                  <a:srgbClr val="090C14"/>
                </a:solidFill>
                <a:latin typeface="Calibri"/>
                <a:cs typeface="Calibri"/>
              </a:rPr>
              <a:t>either</a:t>
            </a:r>
            <a:r>
              <a:rPr sz="1400" spc="-45" dirty="0">
                <a:solidFill>
                  <a:srgbClr val="090C14"/>
                </a:solidFill>
                <a:latin typeface="Calibri"/>
                <a:cs typeface="Calibri"/>
              </a:rPr>
              <a:t> </a:t>
            </a:r>
            <a:r>
              <a:rPr sz="1400" dirty="0">
                <a:solidFill>
                  <a:srgbClr val="090C14"/>
                </a:solidFill>
                <a:latin typeface="Calibri"/>
                <a:cs typeface="Calibri"/>
              </a:rPr>
              <a:t>in</a:t>
            </a:r>
            <a:r>
              <a:rPr sz="1400" spc="-55"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spc="-20" dirty="0">
                <a:solidFill>
                  <a:srgbClr val="090C14"/>
                </a:solidFill>
                <a:latin typeface="Calibri"/>
                <a:cs typeface="Calibri"/>
              </a:rPr>
              <a:t>armed</a:t>
            </a:r>
            <a:r>
              <a:rPr sz="1400" spc="-50" dirty="0">
                <a:solidFill>
                  <a:srgbClr val="090C14"/>
                </a:solidFill>
                <a:latin typeface="Calibri"/>
                <a:cs typeface="Calibri"/>
              </a:rPr>
              <a:t> </a:t>
            </a:r>
            <a:r>
              <a:rPr sz="1400" spc="-25" dirty="0">
                <a:solidFill>
                  <a:srgbClr val="090C14"/>
                </a:solidFill>
                <a:latin typeface="Calibri"/>
                <a:cs typeface="Calibri"/>
              </a:rPr>
              <a:t>forces</a:t>
            </a:r>
            <a:r>
              <a:rPr sz="1400" spc="-50" dirty="0">
                <a:solidFill>
                  <a:srgbClr val="090C14"/>
                </a:solidFill>
                <a:latin typeface="Calibri"/>
                <a:cs typeface="Calibri"/>
              </a:rPr>
              <a:t> </a:t>
            </a:r>
            <a:r>
              <a:rPr sz="1400" dirty="0">
                <a:solidFill>
                  <a:srgbClr val="090C14"/>
                </a:solidFill>
                <a:latin typeface="Calibri"/>
                <a:cs typeface="Calibri"/>
              </a:rPr>
              <a:t>or</a:t>
            </a:r>
            <a:r>
              <a:rPr sz="1400" spc="-55" dirty="0">
                <a:solidFill>
                  <a:srgbClr val="090C14"/>
                </a:solidFill>
                <a:latin typeface="Calibri"/>
                <a:cs typeface="Calibri"/>
              </a:rPr>
              <a:t> </a:t>
            </a:r>
            <a:r>
              <a:rPr sz="1400" dirty="0">
                <a:solidFill>
                  <a:srgbClr val="090C14"/>
                </a:solidFill>
                <a:latin typeface="Calibri"/>
                <a:cs typeface="Calibri"/>
              </a:rPr>
              <a:t>on</a:t>
            </a:r>
            <a:r>
              <a:rPr sz="1400" spc="-50" dirty="0">
                <a:solidFill>
                  <a:srgbClr val="090C14"/>
                </a:solidFill>
                <a:latin typeface="Calibri"/>
                <a:cs typeface="Calibri"/>
              </a:rPr>
              <a:t> </a:t>
            </a:r>
            <a:r>
              <a:rPr sz="1400" spc="-25" dirty="0">
                <a:solidFill>
                  <a:srgbClr val="090C14"/>
                </a:solidFill>
                <a:latin typeface="Calibri"/>
                <a:cs typeface="Calibri"/>
              </a:rPr>
              <a:t>the </a:t>
            </a:r>
            <a:r>
              <a:rPr sz="1400" spc="-20" dirty="0">
                <a:solidFill>
                  <a:srgbClr val="090C14"/>
                </a:solidFill>
                <a:latin typeface="Calibri"/>
                <a:cs typeface="Calibri"/>
              </a:rPr>
              <a:t>Home</a:t>
            </a:r>
            <a:r>
              <a:rPr sz="1400" spc="-45" dirty="0">
                <a:solidFill>
                  <a:srgbClr val="090C14"/>
                </a:solidFill>
                <a:latin typeface="Calibri"/>
                <a:cs typeface="Calibri"/>
              </a:rPr>
              <a:t> </a:t>
            </a:r>
            <a:r>
              <a:rPr sz="1400" spc="-25" dirty="0">
                <a:solidFill>
                  <a:srgbClr val="090C14"/>
                </a:solidFill>
                <a:latin typeface="Calibri"/>
                <a:cs typeface="Calibri"/>
              </a:rPr>
              <a:t>Front,</a:t>
            </a:r>
            <a:r>
              <a:rPr sz="1400" spc="-40" dirty="0">
                <a:solidFill>
                  <a:srgbClr val="090C14"/>
                </a:solidFill>
                <a:latin typeface="Calibri"/>
                <a:cs typeface="Calibri"/>
              </a:rPr>
              <a:t> </a:t>
            </a:r>
            <a:r>
              <a:rPr sz="1400" spc="-10" dirty="0">
                <a:solidFill>
                  <a:srgbClr val="090C14"/>
                </a:solidFill>
                <a:latin typeface="Calibri"/>
                <a:cs typeface="Calibri"/>
              </a:rPr>
              <a:t>some</a:t>
            </a:r>
            <a:r>
              <a:rPr sz="1400" spc="-45" dirty="0">
                <a:solidFill>
                  <a:srgbClr val="090C14"/>
                </a:solidFill>
                <a:latin typeface="Calibri"/>
                <a:cs typeface="Calibri"/>
              </a:rPr>
              <a:t> </a:t>
            </a:r>
            <a:r>
              <a:rPr sz="1400" dirty="0">
                <a:solidFill>
                  <a:srgbClr val="090C14"/>
                </a:solidFill>
                <a:latin typeface="Calibri"/>
                <a:cs typeface="Calibri"/>
              </a:rPr>
              <a:t>of</a:t>
            </a:r>
            <a:r>
              <a:rPr sz="1400" spc="-45" dirty="0">
                <a:solidFill>
                  <a:srgbClr val="090C14"/>
                </a:solidFill>
                <a:latin typeface="Calibri"/>
                <a:cs typeface="Calibri"/>
              </a:rPr>
              <a:t> </a:t>
            </a:r>
            <a:r>
              <a:rPr sz="1400" spc="-20" dirty="0">
                <a:solidFill>
                  <a:srgbClr val="090C14"/>
                </a:solidFill>
                <a:latin typeface="Calibri"/>
                <a:cs typeface="Calibri"/>
              </a:rPr>
              <a:t>whom</a:t>
            </a:r>
            <a:r>
              <a:rPr sz="1400" spc="-40" dirty="0">
                <a:solidFill>
                  <a:srgbClr val="090C14"/>
                </a:solidFill>
                <a:latin typeface="Calibri"/>
                <a:cs typeface="Calibri"/>
              </a:rPr>
              <a:t> </a:t>
            </a:r>
            <a:r>
              <a:rPr sz="1400" spc="-10" dirty="0">
                <a:solidFill>
                  <a:srgbClr val="090C14"/>
                </a:solidFill>
                <a:latin typeface="Calibri"/>
                <a:cs typeface="Calibri"/>
              </a:rPr>
              <a:t>are</a:t>
            </a:r>
            <a:r>
              <a:rPr sz="1400" spc="-45" dirty="0">
                <a:solidFill>
                  <a:srgbClr val="090C14"/>
                </a:solidFill>
                <a:latin typeface="Calibri"/>
                <a:cs typeface="Calibri"/>
              </a:rPr>
              <a:t> </a:t>
            </a:r>
            <a:r>
              <a:rPr sz="1400" spc="-20" dirty="0">
                <a:solidFill>
                  <a:srgbClr val="090C14"/>
                </a:solidFill>
                <a:latin typeface="Calibri"/>
                <a:cs typeface="Calibri"/>
              </a:rPr>
              <a:t>still</a:t>
            </a:r>
            <a:r>
              <a:rPr sz="1400" spc="-40" dirty="0">
                <a:solidFill>
                  <a:srgbClr val="090C14"/>
                </a:solidFill>
                <a:latin typeface="Calibri"/>
                <a:cs typeface="Calibri"/>
              </a:rPr>
              <a:t> </a:t>
            </a:r>
            <a:r>
              <a:rPr sz="1400" spc="-20" dirty="0">
                <a:solidFill>
                  <a:srgbClr val="090C14"/>
                </a:solidFill>
                <a:latin typeface="Calibri"/>
                <a:cs typeface="Calibri"/>
              </a:rPr>
              <a:t>alive</a:t>
            </a:r>
            <a:r>
              <a:rPr sz="1400" spc="-40" dirty="0">
                <a:solidFill>
                  <a:srgbClr val="090C14"/>
                </a:solidFill>
                <a:latin typeface="Calibri"/>
                <a:cs typeface="Calibri"/>
              </a:rPr>
              <a:t> </a:t>
            </a:r>
            <a:r>
              <a:rPr sz="1400" spc="-10" dirty="0">
                <a:solidFill>
                  <a:srgbClr val="090C14"/>
                </a:solidFill>
                <a:latin typeface="Calibri"/>
                <a:cs typeface="Calibri"/>
              </a:rPr>
              <a:t>today.</a:t>
            </a:r>
            <a:endParaRPr sz="1400" dirty="0">
              <a:latin typeface="Calibri"/>
              <a:cs typeface="Calibri"/>
            </a:endParaRPr>
          </a:p>
        </p:txBody>
      </p:sp>
      <p:sp>
        <p:nvSpPr>
          <p:cNvPr id="48" name="object 48"/>
          <p:cNvSpPr txBox="1"/>
          <p:nvPr/>
        </p:nvSpPr>
        <p:spPr>
          <a:xfrm>
            <a:off x="12184850" y="2633050"/>
            <a:ext cx="3105150" cy="1051560"/>
          </a:xfrm>
          <a:prstGeom prst="rect">
            <a:avLst/>
          </a:prstGeom>
        </p:spPr>
        <p:txBody>
          <a:bodyPr vert="horz" wrap="square" lIns="0" tIns="27939" rIns="0" bIns="0" rtlCol="0">
            <a:spAutoFit/>
          </a:bodyPr>
          <a:lstStyle/>
          <a:p>
            <a:pPr marL="12065" marR="5080" indent="1270" algn="ctr">
              <a:lnSpc>
                <a:spcPts val="1600"/>
              </a:lnSpc>
              <a:spcBef>
                <a:spcPts val="219"/>
              </a:spcBef>
            </a:pPr>
            <a:r>
              <a:rPr sz="1400" b="1" spc="-10" dirty="0">
                <a:solidFill>
                  <a:srgbClr val="090C14"/>
                </a:solidFill>
                <a:latin typeface="Calibri"/>
                <a:cs typeface="Calibri"/>
              </a:rPr>
              <a:t>Memorial</a:t>
            </a:r>
            <a:r>
              <a:rPr sz="1400" b="1" spc="-35" dirty="0">
                <a:solidFill>
                  <a:srgbClr val="090C14"/>
                </a:solidFill>
                <a:latin typeface="Calibri"/>
                <a:cs typeface="Calibri"/>
              </a:rPr>
              <a:t> </a:t>
            </a:r>
            <a:r>
              <a:rPr sz="1400" b="1" dirty="0">
                <a:solidFill>
                  <a:srgbClr val="090C14"/>
                </a:solidFill>
                <a:latin typeface="Calibri"/>
                <a:cs typeface="Calibri"/>
              </a:rPr>
              <a:t>to</a:t>
            </a:r>
            <a:r>
              <a:rPr sz="1400" b="1" spc="-30" dirty="0">
                <a:solidFill>
                  <a:srgbClr val="090C14"/>
                </a:solidFill>
                <a:latin typeface="Calibri"/>
                <a:cs typeface="Calibri"/>
              </a:rPr>
              <a:t> </a:t>
            </a:r>
            <a:r>
              <a:rPr sz="1400" b="1" dirty="0">
                <a:solidFill>
                  <a:srgbClr val="090C14"/>
                </a:solidFill>
                <a:latin typeface="Calibri"/>
                <a:cs typeface="Calibri"/>
              </a:rPr>
              <a:t>Black,</a:t>
            </a:r>
            <a:r>
              <a:rPr sz="1400" b="1" spc="-30" dirty="0">
                <a:solidFill>
                  <a:srgbClr val="090C14"/>
                </a:solidFill>
                <a:latin typeface="Calibri"/>
                <a:cs typeface="Calibri"/>
              </a:rPr>
              <a:t> </a:t>
            </a:r>
            <a:r>
              <a:rPr sz="1400" b="1" dirty="0">
                <a:solidFill>
                  <a:srgbClr val="090C14"/>
                </a:solidFill>
                <a:latin typeface="Calibri"/>
                <a:cs typeface="Calibri"/>
              </a:rPr>
              <a:t>Asian</a:t>
            </a:r>
            <a:r>
              <a:rPr sz="1400" b="1" spc="-30" dirty="0">
                <a:solidFill>
                  <a:srgbClr val="090C14"/>
                </a:solidFill>
                <a:latin typeface="Calibri"/>
                <a:cs typeface="Calibri"/>
              </a:rPr>
              <a:t> </a:t>
            </a:r>
            <a:r>
              <a:rPr sz="1400" b="1" dirty="0">
                <a:solidFill>
                  <a:srgbClr val="090C14"/>
                </a:solidFill>
                <a:latin typeface="Calibri"/>
                <a:cs typeface="Calibri"/>
              </a:rPr>
              <a:t>and</a:t>
            </a:r>
            <a:r>
              <a:rPr sz="1400" b="1" spc="-30" dirty="0">
                <a:solidFill>
                  <a:srgbClr val="090C14"/>
                </a:solidFill>
                <a:latin typeface="Calibri"/>
                <a:cs typeface="Calibri"/>
              </a:rPr>
              <a:t> </a:t>
            </a:r>
            <a:r>
              <a:rPr sz="1400" b="1" spc="-10" dirty="0">
                <a:solidFill>
                  <a:srgbClr val="090C14"/>
                </a:solidFill>
                <a:latin typeface="Calibri"/>
                <a:cs typeface="Calibri"/>
              </a:rPr>
              <a:t>Minority </a:t>
            </a:r>
            <a:r>
              <a:rPr sz="1400" b="1" dirty="0">
                <a:solidFill>
                  <a:srgbClr val="090C14"/>
                </a:solidFill>
                <a:latin typeface="Calibri"/>
                <a:cs typeface="Calibri"/>
              </a:rPr>
              <a:t>Ethnic</a:t>
            </a:r>
            <a:r>
              <a:rPr sz="1400" b="1" spc="-40" dirty="0">
                <a:solidFill>
                  <a:srgbClr val="090C14"/>
                </a:solidFill>
                <a:latin typeface="Calibri"/>
                <a:cs typeface="Calibri"/>
              </a:rPr>
              <a:t> </a:t>
            </a:r>
            <a:r>
              <a:rPr sz="1400" b="1" dirty="0">
                <a:solidFill>
                  <a:srgbClr val="090C14"/>
                </a:solidFill>
                <a:latin typeface="Calibri"/>
                <a:cs typeface="Calibri"/>
              </a:rPr>
              <a:t>(BAME)</a:t>
            </a:r>
            <a:r>
              <a:rPr sz="1400" b="1" spc="-40" dirty="0">
                <a:solidFill>
                  <a:srgbClr val="090C14"/>
                </a:solidFill>
                <a:latin typeface="Calibri"/>
                <a:cs typeface="Calibri"/>
              </a:rPr>
              <a:t> </a:t>
            </a:r>
            <a:r>
              <a:rPr sz="1400" b="1" spc="-10" dirty="0">
                <a:solidFill>
                  <a:srgbClr val="090C14"/>
                </a:solidFill>
                <a:latin typeface="Calibri"/>
                <a:cs typeface="Calibri"/>
              </a:rPr>
              <a:t>communities</a:t>
            </a:r>
            <a:r>
              <a:rPr sz="1400" b="1" spc="-45" dirty="0">
                <a:solidFill>
                  <a:srgbClr val="090C14"/>
                </a:solidFill>
                <a:latin typeface="Calibri"/>
                <a:cs typeface="Calibri"/>
              </a:rPr>
              <a:t> </a:t>
            </a:r>
            <a:r>
              <a:rPr sz="1400" dirty="0">
                <a:solidFill>
                  <a:srgbClr val="090C14"/>
                </a:solidFill>
                <a:latin typeface="Calibri"/>
                <a:cs typeface="Calibri"/>
              </a:rPr>
              <a:t>who</a:t>
            </a:r>
            <a:r>
              <a:rPr sz="1400" spc="-40" dirty="0">
                <a:solidFill>
                  <a:srgbClr val="090C14"/>
                </a:solidFill>
                <a:latin typeface="Calibri"/>
                <a:cs typeface="Calibri"/>
              </a:rPr>
              <a:t> </a:t>
            </a:r>
            <a:r>
              <a:rPr sz="1400" dirty="0">
                <a:solidFill>
                  <a:srgbClr val="090C14"/>
                </a:solidFill>
                <a:latin typeface="Calibri"/>
                <a:cs typeface="Calibri"/>
              </a:rPr>
              <a:t>lost</a:t>
            </a:r>
            <a:r>
              <a:rPr sz="1400" spc="-40" dirty="0">
                <a:solidFill>
                  <a:srgbClr val="090C14"/>
                </a:solidFill>
                <a:latin typeface="Calibri"/>
                <a:cs typeface="Calibri"/>
              </a:rPr>
              <a:t> </a:t>
            </a:r>
            <a:r>
              <a:rPr sz="1400" spc="-10" dirty="0">
                <a:solidFill>
                  <a:srgbClr val="090C14"/>
                </a:solidFill>
                <a:latin typeface="Calibri"/>
                <a:cs typeface="Calibri"/>
              </a:rPr>
              <a:t>their </a:t>
            </a:r>
            <a:r>
              <a:rPr sz="1400" dirty="0">
                <a:solidFill>
                  <a:srgbClr val="090C14"/>
                </a:solidFill>
                <a:latin typeface="Calibri"/>
                <a:cs typeface="Calibri"/>
              </a:rPr>
              <a:t>lives</a:t>
            </a:r>
            <a:r>
              <a:rPr sz="1400" spc="-35"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spc="-10" dirty="0">
                <a:solidFill>
                  <a:srgbClr val="090C14"/>
                </a:solidFill>
                <a:latin typeface="Calibri"/>
                <a:cs typeface="Calibri"/>
              </a:rPr>
              <a:t>conflicts</a:t>
            </a:r>
            <a:r>
              <a:rPr sz="1400" spc="-30"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dirty="0">
                <a:solidFill>
                  <a:srgbClr val="090C14"/>
                </a:solidFill>
                <a:latin typeface="Calibri"/>
                <a:cs typeface="Calibri"/>
              </a:rPr>
              <a:t>name</a:t>
            </a:r>
            <a:r>
              <a:rPr sz="1400" spc="-35" dirty="0">
                <a:solidFill>
                  <a:srgbClr val="090C14"/>
                </a:solidFill>
                <a:latin typeface="Calibri"/>
                <a:cs typeface="Calibri"/>
              </a:rPr>
              <a:t> </a:t>
            </a:r>
            <a:r>
              <a:rPr sz="1400" dirty="0">
                <a:solidFill>
                  <a:srgbClr val="090C14"/>
                </a:solidFill>
                <a:latin typeface="Calibri"/>
                <a:cs typeface="Calibri"/>
              </a:rPr>
              <a:t>of</a:t>
            </a:r>
            <a:r>
              <a:rPr sz="1400" spc="-30" dirty="0">
                <a:solidFill>
                  <a:srgbClr val="090C14"/>
                </a:solidFill>
                <a:latin typeface="Calibri"/>
                <a:cs typeface="Calibri"/>
              </a:rPr>
              <a:t> </a:t>
            </a:r>
            <a:r>
              <a:rPr sz="1400" spc="-10" dirty="0">
                <a:solidFill>
                  <a:srgbClr val="090C14"/>
                </a:solidFill>
                <a:latin typeface="Calibri"/>
                <a:cs typeface="Calibri"/>
              </a:rPr>
              <a:t>Britain’s Empire</a:t>
            </a:r>
            <a:r>
              <a:rPr sz="1400" spc="-40"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Commonwealth.</a:t>
            </a:r>
            <a:r>
              <a:rPr sz="1400" spc="-35" dirty="0">
                <a:solidFill>
                  <a:srgbClr val="090C14"/>
                </a:solidFill>
                <a:latin typeface="Calibri"/>
                <a:cs typeface="Calibri"/>
              </a:rPr>
              <a:t> </a:t>
            </a:r>
            <a:r>
              <a:rPr sz="1400" dirty="0">
                <a:solidFill>
                  <a:srgbClr val="090C14"/>
                </a:solidFill>
                <a:latin typeface="Calibri"/>
                <a:cs typeface="Calibri"/>
              </a:rPr>
              <a:t>This</a:t>
            </a:r>
            <a:r>
              <a:rPr sz="1400" spc="-40" dirty="0">
                <a:solidFill>
                  <a:srgbClr val="090C14"/>
                </a:solidFill>
                <a:latin typeface="Calibri"/>
                <a:cs typeface="Calibri"/>
              </a:rPr>
              <a:t> </a:t>
            </a:r>
            <a:r>
              <a:rPr sz="1400" dirty="0">
                <a:solidFill>
                  <a:srgbClr val="090C14"/>
                </a:solidFill>
                <a:latin typeface="Calibri"/>
                <a:cs typeface="Calibri"/>
              </a:rPr>
              <a:t>image</a:t>
            </a:r>
            <a:r>
              <a:rPr sz="1400" spc="-35" dirty="0">
                <a:solidFill>
                  <a:srgbClr val="090C14"/>
                </a:solidFill>
                <a:latin typeface="Calibri"/>
                <a:cs typeface="Calibri"/>
              </a:rPr>
              <a:t> </a:t>
            </a:r>
            <a:r>
              <a:rPr sz="1400" spc="-25" dirty="0">
                <a:solidFill>
                  <a:srgbClr val="090C14"/>
                </a:solidFill>
                <a:latin typeface="Calibri"/>
                <a:cs typeface="Calibri"/>
              </a:rPr>
              <a:t>is </a:t>
            </a:r>
            <a:r>
              <a:rPr sz="1400" dirty="0">
                <a:solidFill>
                  <a:srgbClr val="090C14"/>
                </a:solidFill>
                <a:latin typeface="Calibri"/>
                <a:cs typeface="Calibri"/>
              </a:rPr>
              <a:t>from</a:t>
            </a:r>
            <a:r>
              <a:rPr sz="1400" spc="-60" dirty="0">
                <a:solidFill>
                  <a:srgbClr val="090C14"/>
                </a:solidFill>
                <a:latin typeface="Calibri"/>
                <a:cs typeface="Calibri"/>
              </a:rPr>
              <a:t> </a:t>
            </a:r>
            <a:r>
              <a:rPr sz="1400" dirty="0">
                <a:solidFill>
                  <a:srgbClr val="090C14"/>
                </a:solidFill>
                <a:latin typeface="Calibri"/>
                <a:cs typeface="Calibri"/>
              </a:rPr>
              <a:t>the</a:t>
            </a:r>
            <a:r>
              <a:rPr sz="1400" spc="-55" dirty="0">
                <a:solidFill>
                  <a:srgbClr val="090C14"/>
                </a:solidFill>
                <a:latin typeface="Calibri"/>
                <a:cs typeface="Calibri"/>
              </a:rPr>
              <a:t> </a:t>
            </a:r>
            <a:r>
              <a:rPr sz="1400" dirty="0">
                <a:solidFill>
                  <a:srgbClr val="090C14"/>
                </a:solidFill>
                <a:latin typeface="Calibri"/>
                <a:cs typeface="Calibri"/>
              </a:rPr>
              <a:t>Imperial</a:t>
            </a:r>
            <a:r>
              <a:rPr sz="1400" spc="-55" dirty="0">
                <a:solidFill>
                  <a:srgbClr val="090C14"/>
                </a:solidFill>
                <a:latin typeface="Calibri"/>
                <a:cs typeface="Calibri"/>
              </a:rPr>
              <a:t> </a:t>
            </a:r>
            <a:r>
              <a:rPr sz="1400" dirty="0">
                <a:solidFill>
                  <a:srgbClr val="090C14"/>
                </a:solidFill>
                <a:latin typeface="Calibri"/>
                <a:cs typeface="Calibri"/>
              </a:rPr>
              <a:t>War</a:t>
            </a:r>
            <a:r>
              <a:rPr sz="1400" spc="-55" dirty="0">
                <a:solidFill>
                  <a:srgbClr val="090C14"/>
                </a:solidFill>
                <a:latin typeface="Calibri"/>
                <a:cs typeface="Calibri"/>
              </a:rPr>
              <a:t> </a:t>
            </a:r>
            <a:r>
              <a:rPr sz="1400" dirty="0">
                <a:solidFill>
                  <a:srgbClr val="090C14"/>
                </a:solidFill>
                <a:latin typeface="Calibri"/>
                <a:cs typeface="Calibri"/>
              </a:rPr>
              <a:t>Museum</a:t>
            </a:r>
            <a:r>
              <a:rPr sz="1400" spc="-55" dirty="0">
                <a:solidFill>
                  <a:srgbClr val="090C14"/>
                </a:solidFill>
                <a:latin typeface="Calibri"/>
                <a:cs typeface="Calibri"/>
              </a:rPr>
              <a:t> </a:t>
            </a:r>
            <a:r>
              <a:rPr sz="1400" spc="-10" dirty="0">
                <a:solidFill>
                  <a:srgbClr val="090C14"/>
                </a:solidFill>
                <a:latin typeface="Calibri"/>
                <a:cs typeface="Calibri"/>
              </a:rPr>
              <a:t>collection.</a:t>
            </a:r>
            <a:endParaRPr sz="1400">
              <a:latin typeface="Calibri"/>
              <a:cs typeface="Calibri"/>
            </a:endParaRPr>
          </a:p>
        </p:txBody>
      </p:sp>
      <p:sp>
        <p:nvSpPr>
          <p:cNvPr id="49" name="object 49"/>
          <p:cNvSpPr txBox="1"/>
          <p:nvPr/>
        </p:nvSpPr>
        <p:spPr>
          <a:xfrm>
            <a:off x="749300" y="1301750"/>
            <a:ext cx="7249159"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Here</a:t>
            </a:r>
            <a:r>
              <a:rPr sz="1800" b="1" spc="-55" dirty="0">
                <a:solidFill>
                  <a:srgbClr val="090C14"/>
                </a:solidFill>
                <a:latin typeface="Calibri"/>
                <a:cs typeface="Calibri"/>
              </a:rPr>
              <a:t> </a:t>
            </a:r>
            <a:r>
              <a:rPr sz="1800" b="1" dirty="0">
                <a:solidFill>
                  <a:srgbClr val="090C14"/>
                </a:solidFill>
                <a:latin typeface="Calibri"/>
                <a:cs typeface="Calibri"/>
              </a:rPr>
              <a:t>are</a:t>
            </a:r>
            <a:r>
              <a:rPr sz="1800" b="1" spc="-50" dirty="0">
                <a:solidFill>
                  <a:srgbClr val="090C14"/>
                </a:solidFill>
                <a:latin typeface="Calibri"/>
                <a:cs typeface="Calibri"/>
              </a:rPr>
              <a:t> </a:t>
            </a:r>
            <a:r>
              <a:rPr sz="1800" b="1" dirty="0">
                <a:solidFill>
                  <a:srgbClr val="090C14"/>
                </a:solidFill>
                <a:latin typeface="Calibri"/>
                <a:cs typeface="Calibri"/>
              </a:rPr>
              <a:t>some</a:t>
            </a:r>
            <a:r>
              <a:rPr sz="1800" b="1" spc="-50" dirty="0">
                <a:solidFill>
                  <a:srgbClr val="090C14"/>
                </a:solidFill>
                <a:latin typeface="Calibri"/>
                <a:cs typeface="Calibri"/>
              </a:rPr>
              <a:t> </a:t>
            </a:r>
            <a:r>
              <a:rPr sz="1800" b="1" spc="-10" dirty="0">
                <a:solidFill>
                  <a:srgbClr val="090C14"/>
                </a:solidFill>
                <a:latin typeface="Calibri"/>
                <a:cs typeface="Calibri"/>
              </a:rPr>
              <a:t>examples</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0" dirty="0">
                <a:solidFill>
                  <a:srgbClr val="090C14"/>
                </a:solidFill>
                <a:latin typeface="Calibri"/>
                <a:cs typeface="Calibri"/>
              </a:rPr>
              <a:t> </a:t>
            </a:r>
            <a:r>
              <a:rPr sz="1800" b="1" spc="-10" dirty="0">
                <a:solidFill>
                  <a:srgbClr val="090C14"/>
                </a:solidFill>
                <a:latin typeface="Calibri"/>
                <a:cs typeface="Calibri"/>
              </a:rPr>
              <a:t>memorials</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5" dirty="0">
                <a:solidFill>
                  <a:srgbClr val="090C14"/>
                </a:solidFill>
                <a:latin typeface="Calibri"/>
                <a:cs typeface="Calibri"/>
              </a:rPr>
              <a:t> </a:t>
            </a:r>
            <a:r>
              <a:rPr sz="1800" b="1" dirty="0">
                <a:solidFill>
                  <a:srgbClr val="090C14"/>
                </a:solidFill>
                <a:latin typeface="Calibri"/>
                <a:cs typeface="Calibri"/>
              </a:rPr>
              <a:t>specific</a:t>
            </a:r>
            <a:r>
              <a:rPr sz="1800" b="1" spc="-50" dirty="0">
                <a:solidFill>
                  <a:srgbClr val="090C14"/>
                </a:solidFill>
                <a:latin typeface="Calibri"/>
                <a:cs typeface="Calibri"/>
              </a:rPr>
              <a:t> </a:t>
            </a:r>
            <a:r>
              <a:rPr sz="1800" b="1" dirty="0">
                <a:solidFill>
                  <a:srgbClr val="090C14"/>
                </a:solidFill>
                <a:latin typeface="Calibri"/>
                <a:cs typeface="Calibri"/>
              </a:rPr>
              <a:t>people,</a:t>
            </a:r>
            <a:r>
              <a:rPr sz="1800" b="1" spc="-50" dirty="0">
                <a:solidFill>
                  <a:srgbClr val="090C14"/>
                </a:solidFill>
                <a:latin typeface="Calibri"/>
                <a:cs typeface="Calibri"/>
              </a:rPr>
              <a:t> </a:t>
            </a:r>
            <a:r>
              <a:rPr sz="1800" b="1" dirty="0">
                <a:solidFill>
                  <a:srgbClr val="090C14"/>
                </a:solidFill>
                <a:latin typeface="Calibri"/>
                <a:cs typeface="Calibri"/>
              </a:rPr>
              <a:t>groups</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spc="-10" dirty="0">
                <a:solidFill>
                  <a:srgbClr val="090C14"/>
                </a:solidFill>
                <a:latin typeface="Calibri"/>
                <a:cs typeface="Calibri"/>
              </a:rPr>
              <a:t>events.</a:t>
            </a:r>
            <a:endParaRPr sz="1800">
              <a:latin typeface="Calibri"/>
              <a:cs typeface="Calibri"/>
            </a:endParaRPr>
          </a:p>
        </p:txBody>
      </p:sp>
      <p:sp>
        <p:nvSpPr>
          <p:cNvPr id="50" name="object 50"/>
          <p:cNvSpPr txBox="1"/>
          <p:nvPr/>
        </p:nvSpPr>
        <p:spPr>
          <a:xfrm>
            <a:off x="879369" y="7004935"/>
            <a:ext cx="4413250" cy="12700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marR="18415" indent="-228600">
              <a:lnSpc>
                <a:spcPts val="1600"/>
              </a:lnSpc>
              <a:spcBef>
                <a:spcPts val="64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can</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see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images?</a:t>
            </a:r>
            <a:r>
              <a:rPr sz="1400" spc="-35" dirty="0">
                <a:solidFill>
                  <a:srgbClr val="090C14"/>
                </a:solidFill>
                <a:latin typeface="Calibri"/>
                <a:cs typeface="Calibri"/>
              </a:rPr>
              <a:t> </a:t>
            </a: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are</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memorials </a:t>
            </a:r>
            <a:r>
              <a:rPr sz="1400" dirty="0">
                <a:solidFill>
                  <a:srgbClr val="090C14"/>
                </a:solidFill>
                <a:latin typeface="Calibri"/>
                <a:cs typeface="Calibri"/>
              </a:rPr>
              <a:t>trying</a:t>
            </a:r>
            <a:r>
              <a:rPr sz="1400" spc="-35"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spc="-10" dirty="0">
                <a:solidFill>
                  <a:srgbClr val="090C14"/>
                </a:solidFill>
                <a:latin typeface="Calibri"/>
                <a:cs typeface="Calibri"/>
              </a:rPr>
              <a:t>remember?</a:t>
            </a:r>
            <a:endParaRPr sz="1400">
              <a:latin typeface="Calibri"/>
              <a:cs typeface="Calibri"/>
            </a:endParaRPr>
          </a:p>
          <a:p>
            <a:pPr marL="241300" marR="5080" indent="-228600">
              <a:lnSpc>
                <a:spcPts val="1600"/>
              </a:lnSpc>
              <a:spcBef>
                <a:spcPts val="600"/>
              </a:spcBef>
              <a:buChar char="•"/>
              <a:tabLst>
                <a:tab pos="240665" algn="l"/>
                <a:tab pos="241300" algn="l"/>
              </a:tabLst>
            </a:pPr>
            <a:r>
              <a:rPr sz="1400" dirty="0">
                <a:solidFill>
                  <a:srgbClr val="090C14"/>
                </a:solidFill>
                <a:latin typeface="Calibri"/>
                <a:cs typeface="Calibri"/>
              </a:rPr>
              <a:t>Do</a:t>
            </a:r>
            <a:r>
              <a:rPr sz="1400" spc="-4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it</a:t>
            </a:r>
            <a:r>
              <a:rPr sz="1400" spc="-40" dirty="0">
                <a:solidFill>
                  <a:srgbClr val="090C14"/>
                </a:solidFill>
                <a:latin typeface="Calibri"/>
                <a:cs typeface="Calibri"/>
              </a:rPr>
              <a:t> </a:t>
            </a:r>
            <a:r>
              <a:rPr sz="1400" dirty="0">
                <a:solidFill>
                  <a:srgbClr val="090C14"/>
                </a:solidFill>
                <a:latin typeface="Calibri"/>
                <a:cs typeface="Calibri"/>
              </a:rPr>
              <a:t>is</a:t>
            </a:r>
            <a:r>
              <a:rPr sz="1400" spc="-45" dirty="0">
                <a:solidFill>
                  <a:srgbClr val="090C14"/>
                </a:solidFill>
                <a:latin typeface="Calibri"/>
                <a:cs typeface="Calibri"/>
              </a:rPr>
              <a:t> </a:t>
            </a:r>
            <a:r>
              <a:rPr sz="1400" spc="-10" dirty="0">
                <a:solidFill>
                  <a:srgbClr val="090C14"/>
                </a:solidFill>
                <a:latin typeface="Calibri"/>
                <a:cs typeface="Calibri"/>
              </a:rPr>
              <a:t>important</a:t>
            </a:r>
            <a:r>
              <a:rPr sz="1400" spc="-40" dirty="0">
                <a:solidFill>
                  <a:srgbClr val="090C14"/>
                </a:solidFill>
                <a:latin typeface="Calibri"/>
                <a:cs typeface="Calibri"/>
              </a:rPr>
              <a:t> </a:t>
            </a:r>
            <a:r>
              <a:rPr sz="1400" dirty="0">
                <a:solidFill>
                  <a:srgbClr val="090C14"/>
                </a:solidFill>
                <a:latin typeface="Calibri"/>
                <a:cs typeface="Calibri"/>
              </a:rPr>
              <a:t>to</a:t>
            </a:r>
            <a:r>
              <a:rPr sz="1400" spc="-40" dirty="0">
                <a:solidFill>
                  <a:srgbClr val="090C14"/>
                </a:solidFill>
                <a:latin typeface="Calibri"/>
                <a:cs typeface="Calibri"/>
              </a:rPr>
              <a:t> </a:t>
            </a:r>
            <a:r>
              <a:rPr sz="1400" dirty="0">
                <a:solidFill>
                  <a:srgbClr val="090C14"/>
                </a:solidFill>
                <a:latin typeface="Calibri"/>
                <a:cs typeface="Calibri"/>
              </a:rPr>
              <a:t>have</a:t>
            </a:r>
            <a:r>
              <a:rPr sz="1400" spc="-40" dirty="0">
                <a:solidFill>
                  <a:srgbClr val="090C14"/>
                </a:solidFill>
                <a:latin typeface="Calibri"/>
                <a:cs typeface="Calibri"/>
              </a:rPr>
              <a:t> </a:t>
            </a:r>
            <a:r>
              <a:rPr sz="1400" dirty="0">
                <a:solidFill>
                  <a:srgbClr val="090C14"/>
                </a:solidFill>
                <a:latin typeface="Calibri"/>
                <a:cs typeface="Calibri"/>
              </a:rPr>
              <a:t>memorials</a:t>
            </a:r>
            <a:r>
              <a:rPr sz="1400" spc="-45" dirty="0">
                <a:solidFill>
                  <a:srgbClr val="090C14"/>
                </a:solidFill>
                <a:latin typeface="Calibri"/>
                <a:cs typeface="Calibri"/>
              </a:rPr>
              <a:t> </a:t>
            </a:r>
            <a:r>
              <a:rPr sz="1400" dirty="0">
                <a:solidFill>
                  <a:srgbClr val="090C14"/>
                </a:solidFill>
                <a:latin typeface="Calibri"/>
                <a:cs typeface="Calibri"/>
              </a:rPr>
              <a:t>for</a:t>
            </a:r>
            <a:r>
              <a:rPr sz="1400" spc="-40" dirty="0">
                <a:solidFill>
                  <a:srgbClr val="090C14"/>
                </a:solidFill>
                <a:latin typeface="Calibri"/>
                <a:cs typeface="Calibri"/>
              </a:rPr>
              <a:t> </a:t>
            </a:r>
            <a:r>
              <a:rPr sz="1400" spc="-10" dirty="0">
                <a:solidFill>
                  <a:srgbClr val="090C14"/>
                </a:solidFill>
                <a:latin typeface="Calibri"/>
                <a:cs typeface="Calibri"/>
              </a:rPr>
              <a:t>specific </a:t>
            </a:r>
            <a:r>
              <a:rPr sz="1400" dirty="0">
                <a:solidFill>
                  <a:srgbClr val="090C14"/>
                </a:solidFill>
                <a:latin typeface="Calibri"/>
                <a:cs typeface="Calibri"/>
              </a:rPr>
              <a:t>people,</a:t>
            </a:r>
            <a:r>
              <a:rPr sz="1400" spc="-40" dirty="0">
                <a:solidFill>
                  <a:srgbClr val="090C14"/>
                </a:solidFill>
                <a:latin typeface="Calibri"/>
                <a:cs typeface="Calibri"/>
              </a:rPr>
              <a:t> </a:t>
            </a:r>
            <a:r>
              <a:rPr sz="1400" spc="-10" dirty="0">
                <a:solidFill>
                  <a:srgbClr val="090C14"/>
                </a:solidFill>
                <a:latin typeface="Calibri"/>
                <a:cs typeface="Calibri"/>
              </a:rPr>
              <a:t>groups</a:t>
            </a:r>
            <a:r>
              <a:rPr sz="1400" spc="-40"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events?</a:t>
            </a:r>
            <a:r>
              <a:rPr sz="1400" spc="-40" dirty="0">
                <a:solidFill>
                  <a:srgbClr val="090C14"/>
                </a:solidFill>
                <a:latin typeface="Calibri"/>
                <a:cs typeface="Calibri"/>
              </a:rPr>
              <a:t> </a:t>
            </a:r>
            <a:r>
              <a:rPr sz="1400" dirty="0">
                <a:solidFill>
                  <a:srgbClr val="090C14"/>
                </a:solidFill>
                <a:latin typeface="Calibri"/>
                <a:cs typeface="Calibri"/>
              </a:rPr>
              <a:t>Why</a:t>
            </a:r>
            <a:r>
              <a:rPr sz="1400" spc="-35" dirty="0">
                <a:solidFill>
                  <a:srgbClr val="090C14"/>
                </a:solidFill>
                <a:latin typeface="Calibri"/>
                <a:cs typeface="Calibri"/>
              </a:rPr>
              <a:t> </a:t>
            </a:r>
            <a:r>
              <a:rPr sz="1400" dirty="0">
                <a:solidFill>
                  <a:srgbClr val="090C14"/>
                </a:solidFill>
                <a:latin typeface="Calibri"/>
                <a:cs typeface="Calibri"/>
              </a:rPr>
              <a:t>/</a:t>
            </a:r>
            <a:r>
              <a:rPr sz="1400" spc="-40" dirty="0">
                <a:solidFill>
                  <a:srgbClr val="090C14"/>
                </a:solidFill>
                <a:latin typeface="Calibri"/>
                <a:cs typeface="Calibri"/>
              </a:rPr>
              <a:t> </a:t>
            </a:r>
            <a:r>
              <a:rPr sz="1400" dirty="0">
                <a:solidFill>
                  <a:srgbClr val="090C14"/>
                </a:solidFill>
                <a:latin typeface="Calibri"/>
                <a:cs typeface="Calibri"/>
              </a:rPr>
              <a:t>why</a:t>
            </a:r>
            <a:r>
              <a:rPr sz="1400" spc="-40" dirty="0">
                <a:solidFill>
                  <a:srgbClr val="090C14"/>
                </a:solidFill>
                <a:latin typeface="Calibri"/>
                <a:cs typeface="Calibri"/>
              </a:rPr>
              <a:t> </a:t>
            </a:r>
            <a:r>
              <a:rPr sz="1400" spc="-20" dirty="0">
                <a:solidFill>
                  <a:srgbClr val="090C14"/>
                </a:solidFill>
                <a:latin typeface="Calibri"/>
                <a:cs typeface="Calibri"/>
              </a:rPr>
              <a:t>not?</a:t>
            </a:r>
            <a:endParaRPr sz="1400">
              <a:latin typeface="Calibri"/>
              <a:cs typeface="Calibri"/>
            </a:endParaRPr>
          </a:p>
        </p:txBody>
      </p:sp>
      <p:pic>
        <p:nvPicPr>
          <p:cNvPr id="51" name="object 51"/>
          <p:cNvPicPr/>
          <p:nvPr/>
        </p:nvPicPr>
        <p:blipFill>
          <a:blip r:embed="rId20"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52" name="object 52"/>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54" name="Picture 53" descr="A statue of a person&#10;&#10;Description automatically generated">
            <a:extLst>
              <a:ext uri="{FF2B5EF4-FFF2-40B4-BE49-F238E27FC236}">
                <a16:creationId xmlns:a16="http://schemas.microsoft.com/office/drawing/2014/main" id="{2BD5A2D4-682C-8E96-B2EB-F1D98B4B1C48}"/>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4636832" y="4250998"/>
            <a:ext cx="3280941" cy="219642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1002"/>
            <a:ext cx="4156075" cy="647065"/>
            <a:chOff x="364902" y="351002"/>
            <a:chExt cx="4156075" cy="64706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78281" y="359999"/>
              <a:ext cx="2184676" cy="637979"/>
            </a:xfrm>
            <a:prstGeom prst="rect">
              <a:avLst/>
            </a:prstGeom>
          </p:spPr>
        </p:pic>
        <p:pic>
          <p:nvPicPr>
            <p:cNvPr id="6" name="object 6"/>
            <p:cNvPicPr/>
            <p:nvPr/>
          </p:nvPicPr>
          <p:blipFill>
            <a:blip r:embed="rId6" cstate="screen">
              <a:extLst>
                <a:ext uri="{28A0092B-C50C-407E-A947-70E740481C1C}">
                  <a14:useLocalDpi xmlns:a14="http://schemas.microsoft.com/office/drawing/2010/main"/>
                </a:ext>
              </a:extLst>
            </a:blip>
            <a:stretch>
              <a:fillRect/>
            </a:stretch>
          </p:blipFill>
          <p:spPr>
            <a:xfrm>
              <a:off x="2336042" y="351002"/>
              <a:ext cx="2184675" cy="637984"/>
            </a:xfrm>
            <a:prstGeom prst="rect">
              <a:avLst/>
            </a:prstGeom>
          </p:spPr>
        </p:pic>
      </p:grpSp>
      <p:grpSp>
        <p:nvGrpSpPr>
          <p:cNvPr id="7" name="object 7"/>
          <p:cNvGrpSpPr/>
          <p:nvPr/>
        </p:nvGrpSpPr>
        <p:grpSpPr>
          <a:xfrm>
            <a:off x="762012" y="1981200"/>
            <a:ext cx="3454387" cy="2743200"/>
            <a:chOff x="762012" y="1981200"/>
            <a:chExt cx="3454387" cy="2743200"/>
          </a:xfrm>
        </p:grpSpPr>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835266" y="2019609"/>
              <a:ext cx="3381133" cy="270315"/>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819823" y="4149281"/>
              <a:ext cx="3338766" cy="270318"/>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4100767" y="1981200"/>
              <a:ext cx="115632" cy="2438400"/>
            </a:xfrm>
            <a:prstGeom prst="rect">
              <a:avLst/>
            </a:prstGeom>
          </p:spPr>
        </p:pic>
        <p:pic>
          <p:nvPicPr>
            <p:cNvPr id="11" name="object 11"/>
            <p:cNvPicPr/>
            <p:nvPr/>
          </p:nvPicPr>
          <p:blipFill>
            <a:blip r:embed="rId10" cstate="screen">
              <a:extLst>
                <a:ext uri="{28A0092B-C50C-407E-A947-70E740481C1C}">
                  <a14:useLocalDpi xmlns:a14="http://schemas.microsoft.com/office/drawing/2010/main"/>
                </a:ext>
              </a:extLst>
            </a:blip>
            <a:stretch>
              <a:fillRect/>
            </a:stretch>
          </p:blipFill>
          <p:spPr>
            <a:xfrm>
              <a:off x="762012" y="1981200"/>
              <a:ext cx="115620" cy="2438399"/>
            </a:xfrm>
            <a:prstGeom prst="rect">
              <a:avLst/>
            </a:prstGeom>
          </p:spPr>
        </p:pic>
        <p:sp>
          <p:nvSpPr>
            <p:cNvPr id="12" name="object 12"/>
            <p:cNvSpPr/>
            <p:nvPr/>
          </p:nvSpPr>
          <p:spPr>
            <a:xfrm>
              <a:off x="2508614"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13" name="object 13"/>
            <p:cNvPicPr/>
            <p:nvPr/>
          </p:nvPicPr>
          <p:blipFill>
            <a:blip r:embed="rId11" cstate="screen">
              <a:extLst>
                <a:ext uri="{28A0092B-C50C-407E-A947-70E740481C1C}">
                  <a14:useLocalDpi xmlns:a14="http://schemas.microsoft.com/office/drawing/2010/main"/>
                </a:ext>
              </a:extLst>
            </a:blip>
            <a:stretch>
              <a:fillRect/>
            </a:stretch>
          </p:blipFill>
          <p:spPr>
            <a:xfrm>
              <a:off x="2470514" y="4648200"/>
              <a:ext cx="76200" cy="76200"/>
            </a:xfrm>
            <a:prstGeom prst="rect">
              <a:avLst/>
            </a:prstGeom>
          </p:spPr>
        </p:pic>
        <p:pic>
          <p:nvPicPr>
            <p:cNvPr id="14" name="object 14"/>
            <p:cNvPicPr/>
            <p:nvPr/>
          </p:nvPicPr>
          <p:blipFill rotWithShape="1">
            <a:blip r:embed="rId12" cstate="screen">
              <a:extLst>
                <a:ext uri="{28A0092B-C50C-407E-A947-70E740481C1C}">
                  <a14:useLocalDpi xmlns:a14="http://schemas.microsoft.com/office/drawing/2010/main"/>
                </a:ext>
              </a:extLst>
            </a:blip>
            <a:srcRect/>
            <a:stretch/>
          </p:blipFill>
          <p:spPr>
            <a:xfrm>
              <a:off x="812799" y="2082678"/>
              <a:ext cx="3352800" cy="2235200"/>
            </a:xfrm>
            <a:prstGeom prst="rect">
              <a:avLst/>
            </a:prstGeom>
          </p:spPr>
        </p:pic>
      </p:grpSp>
      <p:grpSp>
        <p:nvGrpSpPr>
          <p:cNvPr id="23" name="object 23"/>
          <p:cNvGrpSpPr/>
          <p:nvPr/>
        </p:nvGrpSpPr>
        <p:grpSpPr>
          <a:xfrm>
            <a:off x="6215734" y="2019609"/>
            <a:ext cx="3454399" cy="2743200"/>
            <a:chOff x="8280400" y="1981200"/>
            <a:chExt cx="3454399" cy="2743200"/>
          </a:xfrm>
        </p:grpSpPr>
        <p:pic>
          <p:nvPicPr>
            <p:cNvPr id="24" name="object 24"/>
            <p:cNvPicPr/>
            <p:nvPr/>
          </p:nvPicPr>
          <p:blipFill>
            <a:blip r:embed="rId7" cstate="screen">
              <a:extLst>
                <a:ext uri="{28A0092B-C50C-407E-A947-70E740481C1C}">
                  <a14:useLocalDpi xmlns:a14="http://schemas.microsoft.com/office/drawing/2010/main"/>
                </a:ext>
              </a:extLst>
            </a:blip>
            <a:stretch>
              <a:fillRect/>
            </a:stretch>
          </p:blipFill>
          <p:spPr>
            <a:xfrm>
              <a:off x="8353678" y="2019609"/>
              <a:ext cx="3381121" cy="270315"/>
            </a:xfrm>
            <a:prstGeom prst="rect">
              <a:avLst/>
            </a:prstGeom>
          </p:spPr>
        </p:pic>
        <p:pic>
          <p:nvPicPr>
            <p:cNvPr id="25" name="object 25"/>
            <p:cNvPicPr/>
            <p:nvPr/>
          </p:nvPicPr>
          <p:blipFill>
            <a:blip r:embed="rId8" cstate="screen">
              <a:extLst>
                <a:ext uri="{28A0092B-C50C-407E-A947-70E740481C1C}">
                  <a14:useLocalDpi xmlns:a14="http://schemas.microsoft.com/office/drawing/2010/main"/>
                </a:ext>
              </a:extLst>
            </a:blip>
            <a:stretch>
              <a:fillRect/>
            </a:stretch>
          </p:blipFill>
          <p:spPr>
            <a:xfrm>
              <a:off x="8338210" y="4149281"/>
              <a:ext cx="3338766" cy="270318"/>
            </a:xfrm>
            <a:prstGeom prst="rect">
              <a:avLst/>
            </a:prstGeom>
          </p:spPr>
        </p:pic>
        <p:pic>
          <p:nvPicPr>
            <p:cNvPr id="26" name="object 26"/>
            <p:cNvPicPr/>
            <p:nvPr/>
          </p:nvPicPr>
          <p:blipFill>
            <a:blip r:embed="rId9" cstate="screen">
              <a:extLst>
                <a:ext uri="{28A0092B-C50C-407E-A947-70E740481C1C}">
                  <a14:useLocalDpi xmlns:a14="http://schemas.microsoft.com/office/drawing/2010/main"/>
                </a:ext>
              </a:extLst>
            </a:blip>
            <a:stretch>
              <a:fillRect/>
            </a:stretch>
          </p:blipFill>
          <p:spPr>
            <a:xfrm>
              <a:off x="11619167" y="1981200"/>
              <a:ext cx="115632" cy="2438400"/>
            </a:xfrm>
            <a:prstGeom prst="rect">
              <a:avLst/>
            </a:prstGeom>
          </p:spPr>
        </p:pic>
        <p:pic>
          <p:nvPicPr>
            <p:cNvPr id="27" name="object 27"/>
            <p:cNvPicPr/>
            <p:nvPr/>
          </p:nvPicPr>
          <p:blipFill>
            <a:blip r:embed="rId10" cstate="screen">
              <a:extLst>
                <a:ext uri="{28A0092B-C50C-407E-A947-70E740481C1C}">
                  <a14:useLocalDpi xmlns:a14="http://schemas.microsoft.com/office/drawing/2010/main"/>
                </a:ext>
              </a:extLst>
            </a:blip>
            <a:stretch>
              <a:fillRect/>
            </a:stretch>
          </p:blipFill>
          <p:spPr>
            <a:xfrm>
              <a:off x="8280400" y="1981200"/>
              <a:ext cx="115633" cy="2438399"/>
            </a:xfrm>
            <a:prstGeom prst="rect">
              <a:avLst/>
            </a:prstGeom>
          </p:spPr>
        </p:pic>
        <p:sp>
          <p:nvSpPr>
            <p:cNvPr id="28" name="object 28"/>
            <p:cNvSpPr/>
            <p:nvPr/>
          </p:nvSpPr>
          <p:spPr>
            <a:xfrm>
              <a:off x="10007598" y="4318000"/>
              <a:ext cx="0" cy="368300"/>
            </a:xfrm>
            <a:custGeom>
              <a:avLst/>
              <a:gdLst/>
              <a:ahLst/>
              <a:cxnLst/>
              <a:rect l="l" t="t" r="r" b="b"/>
              <a:pathLst>
                <a:path h="368300">
                  <a:moveTo>
                    <a:pt x="0" y="0"/>
                  </a:moveTo>
                  <a:lnTo>
                    <a:pt x="0" y="368298"/>
                  </a:lnTo>
                </a:path>
              </a:pathLst>
            </a:custGeom>
            <a:ln w="19050">
              <a:solidFill>
                <a:srgbClr val="E8AB12"/>
              </a:solidFill>
            </a:ln>
          </p:spPr>
          <p:txBody>
            <a:bodyPr wrap="square" lIns="0" tIns="0" rIns="0" bIns="0" rtlCol="0"/>
            <a:lstStyle/>
            <a:p>
              <a:endParaRPr/>
            </a:p>
          </p:txBody>
        </p:sp>
        <p:pic>
          <p:nvPicPr>
            <p:cNvPr id="29" name="object 29"/>
            <p:cNvPicPr/>
            <p:nvPr/>
          </p:nvPicPr>
          <p:blipFill>
            <a:blip r:embed="rId11" cstate="screen">
              <a:extLst>
                <a:ext uri="{28A0092B-C50C-407E-A947-70E740481C1C}">
                  <a14:useLocalDpi xmlns:a14="http://schemas.microsoft.com/office/drawing/2010/main"/>
                </a:ext>
              </a:extLst>
            </a:blip>
            <a:stretch>
              <a:fillRect/>
            </a:stretch>
          </p:blipFill>
          <p:spPr>
            <a:xfrm>
              <a:off x="9969498" y="4648200"/>
              <a:ext cx="76200" cy="76200"/>
            </a:xfrm>
            <a:prstGeom prst="rect">
              <a:avLst/>
            </a:prstGeom>
          </p:spPr>
        </p:pic>
      </p:grpSp>
      <p:grpSp>
        <p:nvGrpSpPr>
          <p:cNvPr id="31" name="object 31"/>
          <p:cNvGrpSpPr/>
          <p:nvPr/>
        </p:nvGrpSpPr>
        <p:grpSpPr>
          <a:xfrm>
            <a:off x="11549688" y="3261609"/>
            <a:ext cx="3454399" cy="3983052"/>
            <a:chOff x="12039600" y="3802048"/>
            <a:chExt cx="3454399" cy="3983052"/>
          </a:xfrm>
        </p:grpSpPr>
        <p:pic>
          <p:nvPicPr>
            <p:cNvPr id="32" name="object 32"/>
            <p:cNvPicPr/>
            <p:nvPr/>
          </p:nvPicPr>
          <p:blipFill>
            <a:blip r:embed="rId7" cstate="screen">
              <a:extLst>
                <a:ext uri="{28A0092B-C50C-407E-A947-70E740481C1C}">
                  <a14:useLocalDpi xmlns:a14="http://schemas.microsoft.com/office/drawing/2010/main"/>
                </a:ext>
              </a:extLst>
            </a:blip>
            <a:stretch>
              <a:fillRect/>
            </a:stretch>
          </p:blipFill>
          <p:spPr>
            <a:xfrm>
              <a:off x="12112878" y="4153209"/>
              <a:ext cx="3381120" cy="270315"/>
            </a:xfrm>
            <a:prstGeom prst="rect">
              <a:avLst/>
            </a:prstGeom>
          </p:spPr>
        </p:pic>
        <p:pic>
          <p:nvPicPr>
            <p:cNvPr id="33" name="object 33"/>
            <p:cNvPicPr/>
            <p:nvPr/>
          </p:nvPicPr>
          <p:blipFill>
            <a:blip r:embed="rId8" cstate="screen">
              <a:extLst>
                <a:ext uri="{28A0092B-C50C-407E-A947-70E740481C1C}">
                  <a14:useLocalDpi xmlns:a14="http://schemas.microsoft.com/office/drawing/2010/main"/>
                </a:ext>
              </a:extLst>
            </a:blip>
            <a:stretch>
              <a:fillRect/>
            </a:stretch>
          </p:blipFill>
          <p:spPr>
            <a:xfrm>
              <a:off x="12097410" y="7482040"/>
              <a:ext cx="3338766" cy="270318"/>
            </a:xfrm>
            <a:prstGeom prst="rect">
              <a:avLst/>
            </a:prstGeom>
          </p:spPr>
        </p:pic>
        <p:pic>
          <p:nvPicPr>
            <p:cNvPr id="34" name="object 34"/>
            <p:cNvPicPr/>
            <p:nvPr/>
          </p:nvPicPr>
          <p:blipFill>
            <a:blip r:embed="rId13" cstate="screen">
              <a:extLst>
                <a:ext uri="{28A0092B-C50C-407E-A947-70E740481C1C}">
                  <a14:useLocalDpi xmlns:a14="http://schemas.microsoft.com/office/drawing/2010/main"/>
                </a:ext>
              </a:extLst>
            </a:blip>
            <a:stretch>
              <a:fillRect/>
            </a:stretch>
          </p:blipFill>
          <p:spPr>
            <a:xfrm>
              <a:off x="15378366" y="4114800"/>
              <a:ext cx="115633" cy="3670300"/>
            </a:xfrm>
            <a:prstGeom prst="rect">
              <a:avLst/>
            </a:prstGeom>
          </p:spPr>
        </p:pic>
        <p:pic>
          <p:nvPicPr>
            <p:cNvPr id="35" name="object 35"/>
            <p:cNvPicPr/>
            <p:nvPr/>
          </p:nvPicPr>
          <p:blipFill>
            <a:blip r:embed="rId14" cstate="screen">
              <a:extLst>
                <a:ext uri="{28A0092B-C50C-407E-A947-70E740481C1C}">
                  <a14:useLocalDpi xmlns:a14="http://schemas.microsoft.com/office/drawing/2010/main"/>
                </a:ext>
              </a:extLst>
            </a:blip>
            <a:stretch>
              <a:fillRect/>
            </a:stretch>
          </p:blipFill>
          <p:spPr>
            <a:xfrm>
              <a:off x="12039600" y="4114812"/>
              <a:ext cx="115633" cy="3670287"/>
            </a:xfrm>
            <a:prstGeom prst="rect">
              <a:avLst/>
            </a:prstGeom>
          </p:spPr>
        </p:pic>
        <p:sp>
          <p:nvSpPr>
            <p:cNvPr id="36" name="object 36"/>
            <p:cNvSpPr/>
            <p:nvPr/>
          </p:nvSpPr>
          <p:spPr>
            <a:xfrm>
              <a:off x="13775514" y="3840149"/>
              <a:ext cx="0" cy="373380"/>
            </a:xfrm>
            <a:custGeom>
              <a:avLst/>
              <a:gdLst/>
              <a:ahLst/>
              <a:cxnLst/>
              <a:rect l="l" t="t" r="r" b="b"/>
              <a:pathLst>
                <a:path h="373379">
                  <a:moveTo>
                    <a:pt x="0" y="0"/>
                  </a:moveTo>
                  <a:lnTo>
                    <a:pt x="0" y="373227"/>
                  </a:lnTo>
                </a:path>
              </a:pathLst>
            </a:custGeom>
            <a:ln w="19050">
              <a:solidFill>
                <a:srgbClr val="E8AB12"/>
              </a:solidFill>
            </a:ln>
          </p:spPr>
          <p:txBody>
            <a:bodyPr wrap="square" lIns="0" tIns="0" rIns="0" bIns="0" rtlCol="0"/>
            <a:lstStyle/>
            <a:p>
              <a:endParaRPr/>
            </a:p>
          </p:txBody>
        </p:sp>
        <p:pic>
          <p:nvPicPr>
            <p:cNvPr id="37" name="object 37"/>
            <p:cNvPicPr/>
            <p:nvPr/>
          </p:nvPicPr>
          <p:blipFill>
            <a:blip r:embed="rId11" cstate="screen">
              <a:extLst>
                <a:ext uri="{28A0092B-C50C-407E-A947-70E740481C1C}">
                  <a14:useLocalDpi xmlns:a14="http://schemas.microsoft.com/office/drawing/2010/main"/>
                </a:ext>
              </a:extLst>
            </a:blip>
            <a:stretch>
              <a:fillRect/>
            </a:stretch>
          </p:blipFill>
          <p:spPr>
            <a:xfrm>
              <a:off x="13737414" y="3802048"/>
              <a:ext cx="76200" cy="76200"/>
            </a:xfrm>
            <a:prstGeom prst="rect">
              <a:avLst/>
            </a:prstGeom>
          </p:spPr>
        </p:pic>
      </p:grpSp>
      <p:grpSp>
        <p:nvGrpSpPr>
          <p:cNvPr id="39" name="object 39"/>
          <p:cNvGrpSpPr/>
          <p:nvPr/>
        </p:nvGrpSpPr>
        <p:grpSpPr>
          <a:xfrm>
            <a:off x="739165" y="6934200"/>
            <a:ext cx="5061585" cy="1452880"/>
            <a:chOff x="739165" y="6934200"/>
            <a:chExt cx="5061585" cy="1452880"/>
          </a:xfrm>
        </p:grpSpPr>
        <p:pic>
          <p:nvPicPr>
            <p:cNvPr id="40" name="object 40"/>
            <p:cNvPicPr/>
            <p:nvPr/>
          </p:nvPicPr>
          <p:blipFill>
            <a:blip r:embed="rId15"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41" name="object 41"/>
            <p:cNvPicPr/>
            <p:nvPr/>
          </p:nvPicPr>
          <p:blipFill>
            <a:blip r:embed="rId16" cstate="screen">
              <a:extLst>
                <a:ext uri="{28A0092B-C50C-407E-A947-70E740481C1C}">
                  <a14:useLocalDpi xmlns:a14="http://schemas.microsoft.com/office/drawing/2010/main"/>
                </a:ext>
              </a:extLst>
            </a:blip>
            <a:stretch>
              <a:fillRect/>
            </a:stretch>
          </p:blipFill>
          <p:spPr>
            <a:xfrm>
              <a:off x="5633224" y="6934200"/>
              <a:ext cx="163868" cy="1443431"/>
            </a:xfrm>
            <a:prstGeom prst="rect">
              <a:avLst/>
            </a:prstGeom>
          </p:spPr>
        </p:pic>
        <p:pic>
          <p:nvPicPr>
            <p:cNvPr id="42" name="object 42"/>
            <p:cNvPicPr/>
            <p:nvPr/>
          </p:nvPicPr>
          <p:blipFill>
            <a:blip r:embed="rId17" cstate="screen">
              <a:extLst>
                <a:ext uri="{28A0092B-C50C-407E-A947-70E740481C1C}">
                  <a14:useLocalDpi xmlns:a14="http://schemas.microsoft.com/office/drawing/2010/main"/>
                </a:ext>
              </a:extLst>
            </a:blip>
            <a:stretch>
              <a:fillRect/>
            </a:stretch>
          </p:blipFill>
          <p:spPr>
            <a:xfrm>
              <a:off x="767769" y="6934200"/>
              <a:ext cx="172869" cy="1452295"/>
            </a:xfrm>
            <a:prstGeom prst="rect">
              <a:avLst/>
            </a:prstGeom>
          </p:spPr>
        </p:pic>
        <p:pic>
          <p:nvPicPr>
            <p:cNvPr id="43" name="object 43"/>
            <p:cNvPicPr/>
            <p:nvPr/>
          </p:nvPicPr>
          <p:blipFill>
            <a:blip r:embed="rId18" cstate="screen">
              <a:extLst>
                <a:ext uri="{28A0092B-C50C-407E-A947-70E740481C1C}">
                  <a14:useLocalDpi xmlns:a14="http://schemas.microsoft.com/office/drawing/2010/main"/>
                </a:ext>
              </a:extLst>
            </a:blip>
            <a:stretch>
              <a:fillRect/>
            </a:stretch>
          </p:blipFill>
          <p:spPr>
            <a:xfrm>
              <a:off x="739165" y="6988771"/>
              <a:ext cx="5061483" cy="135152"/>
            </a:xfrm>
            <a:prstGeom prst="rect">
              <a:avLst/>
            </a:prstGeom>
          </p:spPr>
        </p:pic>
        <p:sp>
          <p:nvSpPr>
            <p:cNvPr id="44" name="object 44"/>
            <p:cNvSpPr/>
            <p:nvPr/>
          </p:nvSpPr>
          <p:spPr>
            <a:xfrm>
              <a:off x="803173" y="7039229"/>
              <a:ext cx="4963160" cy="1276350"/>
            </a:xfrm>
            <a:custGeom>
              <a:avLst/>
              <a:gdLst/>
              <a:ahLst/>
              <a:cxnLst/>
              <a:rect l="l" t="t" r="r" b="b"/>
              <a:pathLst>
                <a:path w="4963160" h="1276350">
                  <a:moveTo>
                    <a:pt x="4962537" y="0"/>
                  </a:moveTo>
                  <a:lnTo>
                    <a:pt x="0" y="0"/>
                  </a:lnTo>
                  <a:lnTo>
                    <a:pt x="0" y="1276350"/>
                  </a:lnTo>
                  <a:lnTo>
                    <a:pt x="4962537" y="1276350"/>
                  </a:lnTo>
                  <a:lnTo>
                    <a:pt x="4962537" y="0"/>
                  </a:lnTo>
                  <a:close/>
                </a:path>
              </a:pathLst>
            </a:custGeom>
            <a:solidFill>
              <a:srgbClr val="FFFFFF"/>
            </a:solidFill>
          </p:spPr>
          <p:txBody>
            <a:bodyPr wrap="square" lIns="0" tIns="0" rIns="0" bIns="0" rtlCol="0"/>
            <a:lstStyle/>
            <a:p>
              <a:endParaRPr/>
            </a:p>
          </p:txBody>
        </p:sp>
      </p:grpSp>
      <p:sp>
        <p:nvSpPr>
          <p:cNvPr id="45" name="object 45"/>
          <p:cNvSpPr txBox="1">
            <a:spLocks noGrp="1"/>
          </p:cNvSpPr>
          <p:nvPr>
            <p:ph type="title"/>
          </p:nvPr>
        </p:nvSpPr>
        <p:spPr>
          <a:xfrm>
            <a:off x="1127300" y="469900"/>
            <a:ext cx="3127375" cy="360680"/>
          </a:xfrm>
          <a:prstGeom prst="rect">
            <a:avLst/>
          </a:prstGeom>
        </p:spPr>
        <p:txBody>
          <a:bodyPr vert="horz" wrap="square" lIns="0" tIns="12700" rIns="0" bIns="0" rtlCol="0">
            <a:spAutoFit/>
          </a:bodyPr>
          <a:lstStyle/>
          <a:p>
            <a:pPr marL="12700">
              <a:lnSpc>
                <a:spcPct val="100000"/>
              </a:lnSpc>
              <a:spcBef>
                <a:spcPts val="100"/>
              </a:spcBef>
            </a:pPr>
            <a:r>
              <a:rPr sz="2200" dirty="0"/>
              <a:t>NON-</a:t>
            </a:r>
            <a:r>
              <a:rPr sz="2200" spc="-20" dirty="0"/>
              <a:t>MILITARY</a:t>
            </a:r>
            <a:r>
              <a:rPr sz="2200" spc="-80" dirty="0"/>
              <a:t> </a:t>
            </a:r>
            <a:r>
              <a:rPr sz="2200" spc="-10" dirty="0"/>
              <a:t>MEMORIALS</a:t>
            </a:r>
            <a:endParaRPr sz="2200" dirty="0"/>
          </a:p>
        </p:txBody>
      </p:sp>
      <p:sp>
        <p:nvSpPr>
          <p:cNvPr id="46" name="object 46"/>
          <p:cNvSpPr txBox="1"/>
          <p:nvPr/>
        </p:nvSpPr>
        <p:spPr>
          <a:xfrm>
            <a:off x="924570" y="4837099"/>
            <a:ext cx="4150970" cy="1336262"/>
          </a:xfrm>
          <a:prstGeom prst="rect">
            <a:avLst/>
          </a:prstGeom>
        </p:spPr>
        <p:txBody>
          <a:bodyPr vert="horz" wrap="square" lIns="0" tIns="27939" rIns="0" bIns="0" rtlCol="0">
            <a:spAutoFit/>
          </a:bodyPr>
          <a:lstStyle/>
          <a:p>
            <a:pPr marL="422275" marR="413384" algn="ctr">
              <a:lnSpc>
                <a:spcPts val="1600"/>
              </a:lnSpc>
              <a:spcBef>
                <a:spcPts val="219"/>
              </a:spcBef>
            </a:pPr>
            <a:r>
              <a:rPr sz="1400" b="1" spc="-10" dirty="0">
                <a:solidFill>
                  <a:srgbClr val="090C14"/>
                </a:solidFill>
                <a:latin typeface="Calibri"/>
                <a:cs typeface="Calibri"/>
              </a:rPr>
              <a:t>National</a:t>
            </a:r>
            <a:r>
              <a:rPr sz="1400" b="1" spc="-20" dirty="0">
                <a:solidFill>
                  <a:srgbClr val="090C14"/>
                </a:solidFill>
                <a:latin typeface="Calibri"/>
                <a:cs typeface="Calibri"/>
              </a:rPr>
              <a:t> </a:t>
            </a:r>
            <a:r>
              <a:rPr sz="1400" b="1" spc="-10" dirty="0">
                <a:solidFill>
                  <a:srgbClr val="090C14"/>
                </a:solidFill>
                <a:latin typeface="Calibri"/>
                <a:cs typeface="Calibri"/>
              </a:rPr>
              <a:t>Memorial</a:t>
            </a:r>
            <a:r>
              <a:rPr sz="1400" b="1" spc="-15" dirty="0">
                <a:solidFill>
                  <a:srgbClr val="090C14"/>
                </a:solidFill>
                <a:latin typeface="Calibri"/>
                <a:cs typeface="Calibri"/>
              </a:rPr>
              <a:t> </a:t>
            </a:r>
            <a:r>
              <a:rPr sz="1400" b="1" spc="-10" dirty="0">
                <a:solidFill>
                  <a:srgbClr val="090C14"/>
                </a:solidFill>
                <a:latin typeface="Calibri"/>
                <a:cs typeface="Calibri"/>
              </a:rPr>
              <a:t>Arboretum, Staffordshire</a:t>
            </a:r>
            <a:endParaRPr sz="1400" dirty="0">
              <a:latin typeface="Calibri"/>
              <a:cs typeface="Calibri"/>
            </a:endParaRPr>
          </a:p>
          <a:p>
            <a:pPr marL="12065" marR="5080" indent="635" algn="ctr">
              <a:lnSpc>
                <a:spcPts val="1600"/>
              </a:lnSpc>
              <a:spcBef>
                <a:spcPts val="600"/>
              </a:spcBef>
            </a:pP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Arboretum</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spc="-10" dirty="0">
                <a:solidFill>
                  <a:srgbClr val="090C14"/>
                </a:solidFill>
                <a:latin typeface="Calibri"/>
                <a:cs typeface="Calibri"/>
              </a:rPr>
              <a:t>garden</a:t>
            </a:r>
            <a:r>
              <a:rPr sz="1400" spc="-30" dirty="0">
                <a:solidFill>
                  <a:srgbClr val="090C14"/>
                </a:solidFill>
                <a:latin typeface="Calibri"/>
                <a:cs typeface="Calibri"/>
              </a:rPr>
              <a:t> </a:t>
            </a:r>
            <a:r>
              <a:rPr sz="1400" dirty="0">
                <a:solidFill>
                  <a:srgbClr val="090C14"/>
                </a:solidFill>
                <a:latin typeface="Calibri"/>
                <a:cs typeface="Calibri"/>
              </a:rPr>
              <a:t>of</a:t>
            </a:r>
            <a:r>
              <a:rPr sz="1400" spc="-30" dirty="0">
                <a:solidFill>
                  <a:srgbClr val="090C14"/>
                </a:solidFill>
                <a:latin typeface="Calibri"/>
                <a:cs typeface="Calibri"/>
              </a:rPr>
              <a:t> </a:t>
            </a:r>
            <a:r>
              <a:rPr sz="1400" dirty="0">
                <a:solidFill>
                  <a:srgbClr val="090C14"/>
                </a:solidFill>
                <a:latin typeface="Calibri"/>
                <a:cs typeface="Calibri"/>
              </a:rPr>
              <a:t>trees</a:t>
            </a:r>
            <a:r>
              <a:rPr sz="1400" spc="-35" dirty="0">
                <a:solidFill>
                  <a:srgbClr val="090C14"/>
                </a:solidFill>
                <a:latin typeface="Calibri"/>
                <a:cs typeface="Calibri"/>
              </a:rPr>
              <a:t> </a:t>
            </a:r>
            <a:r>
              <a:rPr sz="1400" spc="-20" dirty="0">
                <a:solidFill>
                  <a:srgbClr val="090C14"/>
                </a:solidFill>
                <a:latin typeface="Calibri"/>
                <a:cs typeface="Calibri"/>
              </a:rPr>
              <a:t>grown </a:t>
            </a:r>
            <a:r>
              <a:rPr sz="1400" dirty="0">
                <a:solidFill>
                  <a:srgbClr val="090C14"/>
                </a:solidFill>
                <a:latin typeface="Calibri"/>
                <a:cs typeface="Calibri"/>
              </a:rPr>
              <a:t>usually</a:t>
            </a:r>
            <a:r>
              <a:rPr sz="1400" spc="-45" dirty="0">
                <a:solidFill>
                  <a:srgbClr val="090C14"/>
                </a:solidFill>
                <a:latin typeface="Calibri"/>
                <a:cs typeface="Calibri"/>
              </a:rPr>
              <a:t> </a:t>
            </a:r>
            <a:r>
              <a:rPr sz="1400" dirty="0">
                <a:solidFill>
                  <a:srgbClr val="090C14"/>
                </a:solidFill>
                <a:latin typeface="Calibri"/>
                <a:cs typeface="Calibri"/>
              </a:rPr>
              <a:t>for</a:t>
            </a:r>
            <a:r>
              <a:rPr sz="1400" spc="-45" dirty="0">
                <a:solidFill>
                  <a:srgbClr val="090C14"/>
                </a:solidFill>
                <a:latin typeface="Calibri"/>
                <a:cs typeface="Calibri"/>
              </a:rPr>
              <a:t> </a:t>
            </a:r>
            <a:r>
              <a:rPr sz="1400" spc="-10" dirty="0">
                <a:solidFill>
                  <a:srgbClr val="090C14"/>
                </a:solidFill>
                <a:latin typeface="Calibri"/>
                <a:cs typeface="Calibri"/>
              </a:rPr>
              <a:t>educational</a:t>
            </a:r>
            <a:r>
              <a:rPr sz="1400" spc="-40" dirty="0">
                <a:solidFill>
                  <a:srgbClr val="090C14"/>
                </a:solidFill>
                <a:latin typeface="Calibri"/>
                <a:cs typeface="Calibri"/>
              </a:rPr>
              <a:t> </a:t>
            </a:r>
            <a:r>
              <a:rPr sz="1400" dirty="0">
                <a:solidFill>
                  <a:srgbClr val="090C14"/>
                </a:solidFill>
                <a:latin typeface="Calibri"/>
                <a:cs typeface="Calibri"/>
              </a:rPr>
              <a:t>or</a:t>
            </a:r>
            <a:r>
              <a:rPr sz="1400" spc="-45" dirty="0">
                <a:solidFill>
                  <a:srgbClr val="090C14"/>
                </a:solidFill>
                <a:latin typeface="Calibri"/>
                <a:cs typeface="Calibri"/>
              </a:rPr>
              <a:t> </a:t>
            </a:r>
            <a:r>
              <a:rPr sz="1400" spc="-10" dirty="0">
                <a:solidFill>
                  <a:srgbClr val="090C14"/>
                </a:solidFill>
                <a:latin typeface="Calibri"/>
                <a:cs typeface="Calibri"/>
              </a:rPr>
              <a:t>cultural</a:t>
            </a:r>
            <a:r>
              <a:rPr sz="1400" spc="500" dirty="0">
                <a:solidFill>
                  <a:srgbClr val="090C14"/>
                </a:solidFill>
                <a:latin typeface="Calibri"/>
                <a:cs typeface="Calibri"/>
              </a:rPr>
              <a:t> </a:t>
            </a:r>
            <a:r>
              <a:rPr sz="1400" spc="-10" dirty="0">
                <a:solidFill>
                  <a:srgbClr val="090C14"/>
                </a:solidFill>
                <a:latin typeface="Calibri"/>
                <a:cs typeface="Calibri"/>
              </a:rPr>
              <a:t>purposes)</a:t>
            </a:r>
            <a:r>
              <a:rPr sz="1400" spc="-35" dirty="0">
                <a:solidFill>
                  <a:srgbClr val="090C14"/>
                </a:solidFill>
                <a:latin typeface="Calibri"/>
                <a:cs typeface="Calibri"/>
              </a:rPr>
              <a:t> </a:t>
            </a:r>
            <a:r>
              <a:rPr sz="1400" dirty="0">
                <a:solidFill>
                  <a:srgbClr val="090C14"/>
                </a:solidFill>
                <a:latin typeface="Calibri"/>
                <a:cs typeface="Calibri"/>
              </a:rPr>
              <a:t>was</a:t>
            </a:r>
            <a:r>
              <a:rPr sz="1400" spc="-35" dirty="0">
                <a:solidFill>
                  <a:srgbClr val="090C14"/>
                </a:solidFill>
                <a:latin typeface="Calibri"/>
                <a:cs typeface="Calibri"/>
              </a:rPr>
              <a:t> </a:t>
            </a:r>
            <a:r>
              <a:rPr sz="1400" dirty="0">
                <a:solidFill>
                  <a:srgbClr val="090C14"/>
                </a:solidFill>
                <a:latin typeface="Calibri"/>
                <a:cs typeface="Calibri"/>
              </a:rPr>
              <a:t>as</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place</a:t>
            </a:r>
            <a:r>
              <a:rPr sz="1400" spc="-35" dirty="0">
                <a:solidFill>
                  <a:srgbClr val="090C14"/>
                </a:solidFill>
                <a:latin typeface="Calibri"/>
                <a:cs typeface="Calibri"/>
              </a:rPr>
              <a:t> </a:t>
            </a:r>
            <a:r>
              <a:rPr sz="1400" dirty="0">
                <a:solidFill>
                  <a:srgbClr val="090C14"/>
                </a:solidFill>
                <a:latin typeface="Calibri"/>
                <a:cs typeface="Calibri"/>
              </a:rPr>
              <a:t>for</a:t>
            </a:r>
            <a:r>
              <a:rPr sz="1400" spc="-30" dirty="0">
                <a:solidFill>
                  <a:srgbClr val="090C14"/>
                </a:solidFill>
                <a:latin typeface="Calibri"/>
                <a:cs typeface="Calibri"/>
              </a:rPr>
              <a:t> </a:t>
            </a:r>
            <a:r>
              <a:rPr sz="1400" spc="-10" dirty="0">
                <a:solidFill>
                  <a:srgbClr val="090C14"/>
                </a:solidFill>
                <a:latin typeface="Calibri"/>
                <a:cs typeface="Calibri"/>
              </a:rPr>
              <a:t>Remembrance </a:t>
            </a:r>
            <a:r>
              <a:rPr sz="1400" dirty="0">
                <a:solidFill>
                  <a:srgbClr val="090C14"/>
                </a:solidFill>
                <a:latin typeface="Calibri"/>
                <a:cs typeface="Calibri"/>
              </a:rPr>
              <a:t>for</a:t>
            </a:r>
            <a:r>
              <a:rPr sz="1400" spc="-50" dirty="0">
                <a:solidFill>
                  <a:srgbClr val="090C14"/>
                </a:solidFill>
                <a:latin typeface="Calibri"/>
                <a:cs typeface="Calibri"/>
              </a:rPr>
              <a:t> </a:t>
            </a:r>
            <a:r>
              <a:rPr sz="1400" dirty="0">
                <a:solidFill>
                  <a:srgbClr val="090C14"/>
                </a:solidFill>
                <a:latin typeface="Calibri"/>
                <a:cs typeface="Calibri"/>
              </a:rPr>
              <a:t>those</a:t>
            </a:r>
            <a:r>
              <a:rPr sz="1400" spc="-50" dirty="0">
                <a:solidFill>
                  <a:srgbClr val="090C14"/>
                </a:solidFill>
                <a:latin typeface="Calibri"/>
                <a:cs typeface="Calibri"/>
              </a:rPr>
              <a:t> </a:t>
            </a:r>
            <a:r>
              <a:rPr sz="1400" dirty="0">
                <a:solidFill>
                  <a:srgbClr val="090C14"/>
                </a:solidFill>
                <a:latin typeface="Calibri"/>
                <a:cs typeface="Calibri"/>
              </a:rPr>
              <a:t>who</a:t>
            </a:r>
            <a:r>
              <a:rPr sz="1400" spc="-50" dirty="0">
                <a:solidFill>
                  <a:srgbClr val="090C14"/>
                </a:solidFill>
                <a:latin typeface="Calibri"/>
                <a:cs typeface="Calibri"/>
              </a:rPr>
              <a:t> </a:t>
            </a:r>
            <a:r>
              <a:rPr sz="1400" dirty="0">
                <a:solidFill>
                  <a:srgbClr val="090C14"/>
                </a:solidFill>
                <a:latin typeface="Calibri"/>
                <a:cs typeface="Calibri"/>
              </a:rPr>
              <a:t>have</a:t>
            </a:r>
            <a:r>
              <a:rPr sz="1400" spc="-50" dirty="0">
                <a:solidFill>
                  <a:srgbClr val="090C14"/>
                </a:solidFill>
                <a:latin typeface="Calibri"/>
                <a:cs typeface="Calibri"/>
              </a:rPr>
              <a:t> </a:t>
            </a:r>
            <a:r>
              <a:rPr sz="1400" dirty="0">
                <a:solidFill>
                  <a:srgbClr val="090C14"/>
                </a:solidFill>
                <a:latin typeface="Calibri"/>
                <a:cs typeface="Calibri"/>
              </a:rPr>
              <a:t>fallen</a:t>
            </a:r>
            <a:r>
              <a:rPr sz="1400" spc="-45" dirty="0">
                <a:solidFill>
                  <a:srgbClr val="090C14"/>
                </a:solidFill>
                <a:latin typeface="Calibri"/>
                <a:cs typeface="Calibri"/>
              </a:rPr>
              <a:t> </a:t>
            </a:r>
            <a:r>
              <a:rPr sz="1400" dirty="0">
                <a:solidFill>
                  <a:srgbClr val="090C14"/>
                </a:solidFill>
                <a:latin typeface="Calibri"/>
                <a:cs typeface="Calibri"/>
              </a:rPr>
              <a:t>in</a:t>
            </a:r>
            <a:r>
              <a:rPr sz="1400" spc="-50" dirty="0">
                <a:solidFill>
                  <a:srgbClr val="090C14"/>
                </a:solidFill>
                <a:latin typeface="Calibri"/>
                <a:cs typeface="Calibri"/>
              </a:rPr>
              <a:t> </a:t>
            </a:r>
            <a:r>
              <a:rPr sz="1400" spc="-20" dirty="0">
                <a:solidFill>
                  <a:srgbClr val="090C14"/>
                </a:solidFill>
                <a:latin typeface="Calibri"/>
                <a:cs typeface="Calibri"/>
              </a:rPr>
              <a:t>war.</a:t>
            </a:r>
            <a:r>
              <a:rPr lang="en-GB" sz="1400" spc="-20" dirty="0">
                <a:solidFill>
                  <a:srgbClr val="090C14"/>
                </a:solidFill>
                <a:latin typeface="Calibri"/>
                <a:cs typeface="Calibri"/>
              </a:rPr>
              <a:t> There is also a police memorial here dedicated to those in the force who have lost their lives in service. </a:t>
            </a:r>
            <a:endParaRPr sz="1400" dirty="0">
              <a:latin typeface="Calibri"/>
              <a:cs typeface="Calibri"/>
            </a:endParaRPr>
          </a:p>
        </p:txBody>
      </p:sp>
      <p:sp>
        <p:nvSpPr>
          <p:cNvPr id="48" name="object 48"/>
          <p:cNvSpPr txBox="1"/>
          <p:nvPr/>
        </p:nvSpPr>
        <p:spPr>
          <a:xfrm>
            <a:off x="5763183" y="4837099"/>
            <a:ext cx="4150970" cy="1330960"/>
          </a:xfrm>
          <a:prstGeom prst="rect">
            <a:avLst/>
          </a:prstGeom>
        </p:spPr>
        <p:txBody>
          <a:bodyPr vert="horz" wrap="square" lIns="0" tIns="27939" rIns="0" bIns="0" rtlCol="0">
            <a:spAutoFit/>
          </a:bodyPr>
          <a:lstStyle/>
          <a:p>
            <a:pPr marL="307340" marR="299720" algn="ctr">
              <a:lnSpc>
                <a:spcPts val="1600"/>
              </a:lnSpc>
              <a:spcBef>
                <a:spcPts val="219"/>
              </a:spcBef>
            </a:pPr>
            <a:r>
              <a:rPr sz="1400" b="1" spc="-10" dirty="0">
                <a:solidFill>
                  <a:srgbClr val="090C14"/>
                </a:solidFill>
                <a:latin typeface="Calibri"/>
                <a:cs typeface="Calibri"/>
              </a:rPr>
              <a:t>The</a:t>
            </a:r>
            <a:r>
              <a:rPr sz="1400" b="1" spc="-40" dirty="0">
                <a:solidFill>
                  <a:srgbClr val="090C14"/>
                </a:solidFill>
                <a:latin typeface="Calibri"/>
                <a:cs typeface="Calibri"/>
              </a:rPr>
              <a:t> </a:t>
            </a:r>
            <a:r>
              <a:rPr sz="1400" b="1" spc="-25" dirty="0">
                <a:solidFill>
                  <a:srgbClr val="090C14"/>
                </a:solidFill>
                <a:latin typeface="Calibri"/>
                <a:cs typeface="Calibri"/>
              </a:rPr>
              <a:t>National</a:t>
            </a:r>
            <a:r>
              <a:rPr sz="1400" b="1" spc="-40" dirty="0">
                <a:solidFill>
                  <a:srgbClr val="090C14"/>
                </a:solidFill>
                <a:latin typeface="Calibri"/>
                <a:cs typeface="Calibri"/>
              </a:rPr>
              <a:t> </a:t>
            </a:r>
            <a:r>
              <a:rPr sz="1400" b="1" spc="-20" dirty="0">
                <a:solidFill>
                  <a:srgbClr val="090C14"/>
                </a:solidFill>
                <a:latin typeface="Calibri"/>
                <a:cs typeface="Calibri"/>
              </a:rPr>
              <a:t>Covid</a:t>
            </a:r>
            <a:r>
              <a:rPr sz="1400" b="1" spc="-35" dirty="0">
                <a:solidFill>
                  <a:srgbClr val="090C14"/>
                </a:solidFill>
                <a:latin typeface="Calibri"/>
                <a:cs typeface="Calibri"/>
              </a:rPr>
              <a:t> </a:t>
            </a:r>
            <a:r>
              <a:rPr sz="1400" b="1" spc="-20" dirty="0">
                <a:solidFill>
                  <a:srgbClr val="090C14"/>
                </a:solidFill>
                <a:latin typeface="Calibri"/>
                <a:cs typeface="Calibri"/>
              </a:rPr>
              <a:t>Memorial</a:t>
            </a:r>
            <a:r>
              <a:rPr sz="1400" b="1" spc="-35" dirty="0">
                <a:solidFill>
                  <a:srgbClr val="090C14"/>
                </a:solidFill>
                <a:latin typeface="Calibri"/>
                <a:cs typeface="Calibri"/>
              </a:rPr>
              <a:t> </a:t>
            </a:r>
            <a:r>
              <a:rPr sz="1400" b="1" spc="-25" dirty="0">
                <a:solidFill>
                  <a:srgbClr val="090C14"/>
                </a:solidFill>
                <a:latin typeface="Calibri"/>
                <a:cs typeface="Calibri"/>
              </a:rPr>
              <a:t>Wall</a:t>
            </a:r>
            <a:r>
              <a:rPr sz="1400" b="1" spc="-35" dirty="0">
                <a:solidFill>
                  <a:srgbClr val="090C14"/>
                </a:solidFill>
                <a:latin typeface="Calibri"/>
                <a:cs typeface="Calibri"/>
              </a:rPr>
              <a:t> </a:t>
            </a:r>
            <a:r>
              <a:rPr sz="1400" b="1" spc="-10" dirty="0">
                <a:solidFill>
                  <a:srgbClr val="090C14"/>
                </a:solidFill>
                <a:latin typeface="Calibri"/>
                <a:cs typeface="Calibri"/>
              </a:rPr>
              <a:t>outside </a:t>
            </a:r>
            <a:r>
              <a:rPr sz="1400" b="1" dirty="0">
                <a:solidFill>
                  <a:srgbClr val="090C14"/>
                </a:solidFill>
                <a:latin typeface="Calibri"/>
                <a:cs typeface="Calibri"/>
              </a:rPr>
              <a:t>St</a:t>
            </a:r>
            <a:r>
              <a:rPr sz="1400" b="1" spc="-30" dirty="0">
                <a:solidFill>
                  <a:srgbClr val="090C14"/>
                </a:solidFill>
                <a:latin typeface="Calibri"/>
                <a:cs typeface="Calibri"/>
              </a:rPr>
              <a:t> </a:t>
            </a:r>
            <a:r>
              <a:rPr sz="1400" b="1" spc="-20" dirty="0">
                <a:solidFill>
                  <a:srgbClr val="090C14"/>
                </a:solidFill>
                <a:latin typeface="Calibri"/>
                <a:cs typeface="Calibri"/>
              </a:rPr>
              <a:t>Thomas’</a:t>
            </a:r>
            <a:r>
              <a:rPr sz="1400" b="1" spc="-25" dirty="0">
                <a:solidFill>
                  <a:srgbClr val="090C14"/>
                </a:solidFill>
                <a:latin typeface="Calibri"/>
                <a:cs typeface="Calibri"/>
              </a:rPr>
              <a:t> Hospital, </a:t>
            </a:r>
            <a:r>
              <a:rPr sz="1400" b="1" spc="-10" dirty="0">
                <a:solidFill>
                  <a:srgbClr val="090C14"/>
                </a:solidFill>
                <a:latin typeface="Calibri"/>
                <a:cs typeface="Calibri"/>
              </a:rPr>
              <a:t>Westminster</a:t>
            </a:r>
            <a:endParaRPr sz="1400" dirty="0">
              <a:latin typeface="Calibri"/>
              <a:cs typeface="Calibri"/>
            </a:endParaRPr>
          </a:p>
          <a:p>
            <a:pPr marL="12700" marR="5080" algn="ctr">
              <a:lnSpc>
                <a:spcPts val="1600"/>
              </a:lnSpc>
              <a:spcBef>
                <a:spcPts val="600"/>
              </a:spcBef>
            </a:pPr>
            <a:r>
              <a:rPr sz="1400" spc="-10" dirty="0">
                <a:solidFill>
                  <a:srgbClr val="090C14"/>
                </a:solidFill>
                <a:latin typeface="Calibri"/>
                <a:cs typeface="Calibri"/>
              </a:rPr>
              <a:t>The</a:t>
            </a:r>
            <a:r>
              <a:rPr sz="1400" spc="-30" dirty="0">
                <a:solidFill>
                  <a:srgbClr val="090C14"/>
                </a:solidFill>
                <a:latin typeface="Calibri"/>
                <a:cs typeface="Calibri"/>
              </a:rPr>
              <a:t> </a:t>
            </a:r>
            <a:r>
              <a:rPr sz="1400" spc="-25" dirty="0">
                <a:solidFill>
                  <a:srgbClr val="090C14"/>
                </a:solidFill>
                <a:latin typeface="Calibri"/>
                <a:cs typeface="Calibri"/>
              </a:rPr>
              <a:t>National</a:t>
            </a:r>
            <a:r>
              <a:rPr sz="1400" spc="-30" dirty="0">
                <a:solidFill>
                  <a:srgbClr val="090C14"/>
                </a:solidFill>
                <a:latin typeface="Calibri"/>
                <a:cs typeface="Calibri"/>
              </a:rPr>
              <a:t> </a:t>
            </a:r>
            <a:r>
              <a:rPr sz="1400" spc="-20" dirty="0">
                <a:solidFill>
                  <a:srgbClr val="090C14"/>
                </a:solidFill>
                <a:latin typeface="Calibri"/>
                <a:cs typeface="Calibri"/>
              </a:rPr>
              <a:t>Covid</a:t>
            </a:r>
            <a:r>
              <a:rPr sz="1400" spc="-25" dirty="0">
                <a:solidFill>
                  <a:srgbClr val="090C14"/>
                </a:solidFill>
                <a:latin typeface="Calibri"/>
                <a:cs typeface="Calibri"/>
              </a:rPr>
              <a:t> </a:t>
            </a:r>
            <a:r>
              <a:rPr sz="1400" spc="-20" dirty="0">
                <a:solidFill>
                  <a:srgbClr val="090C14"/>
                </a:solidFill>
                <a:latin typeface="Calibri"/>
                <a:cs typeface="Calibri"/>
              </a:rPr>
              <a:t>Memorial</a:t>
            </a:r>
            <a:r>
              <a:rPr sz="1400" spc="-30" dirty="0">
                <a:solidFill>
                  <a:srgbClr val="090C14"/>
                </a:solidFill>
                <a:latin typeface="Calibri"/>
                <a:cs typeface="Calibri"/>
              </a:rPr>
              <a:t> </a:t>
            </a:r>
            <a:r>
              <a:rPr sz="1400" spc="-35" dirty="0">
                <a:solidFill>
                  <a:srgbClr val="090C14"/>
                </a:solidFill>
                <a:latin typeface="Calibri"/>
                <a:cs typeface="Calibri"/>
              </a:rPr>
              <a:t>Wall</a:t>
            </a:r>
            <a:r>
              <a:rPr sz="1400" spc="-30" dirty="0">
                <a:solidFill>
                  <a:srgbClr val="090C14"/>
                </a:solidFill>
                <a:latin typeface="Calibri"/>
                <a:cs typeface="Calibri"/>
              </a:rPr>
              <a:t> </a:t>
            </a:r>
            <a:r>
              <a:rPr sz="1400" spc="-20" dirty="0">
                <a:solidFill>
                  <a:srgbClr val="090C14"/>
                </a:solidFill>
                <a:latin typeface="Calibri"/>
                <a:cs typeface="Calibri"/>
              </a:rPr>
              <a:t>was</a:t>
            </a:r>
            <a:r>
              <a:rPr sz="1400" spc="-30" dirty="0">
                <a:solidFill>
                  <a:srgbClr val="090C14"/>
                </a:solidFill>
                <a:latin typeface="Calibri"/>
                <a:cs typeface="Calibri"/>
              </a:rPr>
              <a:t> decorated </a:t>
            </a:r>
            <a:r>
              <a:rPr sz="1400" spc="-25" dirty="0">
                <a:solidFill>
                  <a:srgbClr val="090C14"/>
                </a:solidFill>
                <a:latin typeface="Calibri"/>
                <a:cs typeface="Calibri"/>
              </a:rPr>
              <a:t>in </a:t>
            </a:r>
            <a:r>
              <a:rPr sz="1400" spc="-10" dirty="0">
                <a:solidFill>
                  <a:srgbClr val="090C14"/>
                </a:solidFill>
                <a:latin typeface="Calibri"/>
                <a:cs typeface="Calibri"/>
              </a:rPr>
              <a:t>2021</a:t>
            </a:r>
            <a:r>
              <a:rPr sz="1400" spc="-50" dirty="0">
                <a:solidFill>
                  <a:srgbClr val="090C14"/>
                </a:solidFill>
                <a:latin typeface="Calibri"/>
                <a:cs typeface="Calibri"/>
              </a:rPr>
              <a:t> </a:t>
            </a:r>
            <a:r>
              <a:rPr sz="1400" spc="-25" dirty="0">
                <a:solidFill>
                  <a:srgbClr val="090C14"/>
                </a:solidFill>
                <a:latin typeface="Calibri"/>
                <a:cs typeface="Calibri"/>
              </a:rPr>
              <a:t>after</a:t>
            </a:r>
            <a:r>
              <a:rPr sz="1400" spc="-45"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spc="-30" dirty="0">
                <a:solidFill>
                  <a:srgbClr val="090C14"/>
                </a:solidFill>
                <a:latin typeface="Calibri"/>
                <a:cs typeface="Calibri"/>
              </a:rPr>
              <a:t>devastating</a:t>
            </a:r>
            <a:r>
              <a:rPr sz="1400" spc="-45" dirty="0">
                <a:solidFill>
                  <a:srgbClr val="090C14"/>
                </a:solidFill>
                <a:latin typeface="Calibri"/>
                <a:cs typeface="Calibri"/>
              </a:rPr>
              <a:t> </a:t>
            </a:r>
            <a:r>
              <a:rPr sz="1400" spc="-30" dirty="0">
                <a:solidFill>
                  <a:srgbClr val="090C14"/>
                </a:solidFill>
                <a:latin typeface="Calibri"/>
                <a:cs typeface="Calibri"/>
              </a:rPr>
              <a:t>effects</a:t>
            </a:r>
            <a:r>
              <a:rPr sz="1400" spc="-45" dirty="0">
                <a:solidFill>
                  <a:srgbClr val="090C14"/>
                </a:solidFill>
                <a:latin typeface="Calibri"/>
                <a:cs typeface="Calibri"/>
              </a:rPr>
              <a:t> </a:t>
            </a:r>
            <a:r>
              <a:rPr sz="1400" dirty="0">
                <a:solidFill>
                  <a:srgbClr val="090C14"/>
                </a:solidFill>
                <a:latin typeface="Calibri"/>
                <a:cs typeface="Calibri"/>
              </a:rPr>
              <a:t>of</a:t>
            </a:r>
            <a:r>
              <a:rPr sz="1400" spc="-55" dirty="0">
                <a:solidFill>
                  <a:srgbClr val="090C14"/>
                </a:solidFill>
                <a:latin typeface="Calibri"/>
                <a:cs typeface="Calibri"/>
              </a:rPr>
              <a:t> </a:t>
            </a:r>
            <a:r>
              <a:rPr sz="1400" dirty="0">
                <a:solidFill>
                  <a:srgbClr val="090C14"/>
                </a:solidFill>
                <a:latin typeface="Calibri"/>
                <a:cs typeface="Calibri"/>
              </a:rPr>
              <a:t>the</a:t>
            </a:r>
            <a:r>
              <a:rPr sz="1400" spc="-45" dirty="0">
                <a:solidFill>
                  <a:srgbClr val="090C14"/>
                </a:solidFill>
                <a:latin typeface="Calibri"/>
                <a:cs typeface="Calibri"/>
              </a:rPr>
              <a:t> </a:t>
            </a:r>
            <a:r>
              <a:rPr sz="1400" spc="-10" dirty="0">
                <a:solidFill>
                  <a:srgbClr val="090C14"/>
                </a:solidFill>
                <a:latin typeface="Calibri"/>
                <a:cs typeface="Calibri"/>
              </a:rPr>
              <a:t>pandemic </a:t>
            </a:r>
            <a:r>
              <a:rPr sz="1400" spc="-20" dirty="0">
                <a:solidFill>
                  <a:srgbClr val="090C14"/>
                </a:solidFill>
                <a:latin typeface="Calibri"/>
                <a:cs typeface="Calibri"/>
              </a:rPr>
              <a:t>were</a:t>
            </a:r>
            <a:r>
              <a:rPr sz="1400" spc="-50" dirty="0">
                <a:solidFill>
                  <a:srgbClr val="090C14"/>
                </a:solidFill>
                <a:latin typeface="Calibri"/>
                <a:cs typeface="Calibri"/>
              </a:rPr>
              <a:t> </a:t>
            </a:r>
            <a:r>
              <a:rPr sz="1400" spc="-20" dirty="0">
                <a:solidFill>
                  <a:srgbClr val="090C14"/>
                </a:solidFill>
                <a:latin typeface="Calibri"/>
                <a:cs typeface="Calibri"/>
              </a:rPr>
              <a:t>felt</a:t>
            </a:r>
            <a:r>
              <a:rPr sz="1400" spc="-50" dirty="0">
                <a:solidFill>
                  <a:srgbClr val="090C14"/>
                </a:solidFill>
                <a:latin typeface="Calibri"/>
                <a:cs typeface="Calibri"/>
              </a:rPr>
              <a:t> </a:t>
            </a:r>
            <a:r>
              <a:rPr sz="1400" spc="-25" dirty="0">
                <a:solidFill>
                  <a:srgbClr val="090C14"/>
                </a:solidFill>
                <a:latin typeface="Calibri"/>
                <a:cs typeface="Calibri"/>
              </a:rPr>
              <a:t>around</a:t>
            </a:r>
            <a:r>
              <a:rPr sz="1400" spc="-55"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spc="-20" dirty="0">
                <a:solidFill>
                  <a:srgbClr val="090C14"/>
                </a:solidFill>
                <a:latin typeface="Calibri"/>
                <a:cs typeface="Calibri"/>
              </a:rPr>
              <a:t>world.</a:t>
            </a:r>
            <a:r>
              <a:rPr sz="1400" spc="-55" dirty="0">
                <a:solidFill>
                  <a:srgbClr val="090C14"/>
                </a:solidFill>
                <a:latin typeface="Calibri"/>
                <a:cs typeface="Calibri"/>
              </a:rPr>
              <a:t> </a:t>
            </a:r>
            <a:r>
              <a:rPr sz="1400" spc="-10" dirty="0">
                <a:solidFill>
                  <a:srgbClr val="090C14"/>
                </a:solidFill>
                <a:latin typeface="Calibri"/>
                <a:cs typeface="Calibri"/>
              </a:rPr>
              <a:t>The</a:t>
            </a:r>
            <a:r>
              <a:rPr sz="1400" spc="-55" dirty="0">
                <a:solidFill>
                  <a:srgbClr val="090C14"/>
                </a:solidFill>
                <a:latin typeface="Calibri"/>
                <a:cs typeface="Calibri"/>
              </a:rPr>
              <a:t> </a:t>
            </a:r>
            <a:r>
              <a:rPr sz="1400" spc="-10" dirty="0">
                <a:solidFill>
                  <a:srgbClr val="090C14"/>
                </a:solidFill>
                <a:latin typeface="Calibri"/>
                <a:cs typeface="Calibri"/>
              </a:rPr>
              <a:t>memorial </a:t>
            </a:r>
            <a:r>
              <a:rPr sz="1400" spc="-30" dirty="0">
                <a:solidFill>
                  <a:srgbClr val="090C14"/>
                </a:solidFill>
                <a:latin typeface="Calibri"/>
                <a:cs typeface="Calibri"/>
              </a:rPr>
              <a:t>represents </a:t>
            </a:r>
            <a:r>
              <a:rPr sz="1400" spc="-20" dirty="0">
                <a:solidFill>
                  <a:srgbClr val="090C14"/>
                </a:solidFill>
                <a:latin typeface="Calibri"/>
                <a:cs typeface="Calibri"/>
              </a:rPr>
              <a:t>lives</a:t>
            </a:r>
            <a:r>
              <a:rPr sz="1400" spc="-30" dirty="0">
                <a:solidFill>
                  <a:srgbClr val="090C14"/>
                </a:solidFill>
                <a:latin typeface="Calibri"/>
                <a:cs typeface="Calibri"/>
              </a:rPr>
              <a:t> </a:t>
            </a:r>
            <a:r>
              <a:rPr sz="1400" spc="-20" dirty="0">
                <a:solidFill>
                  <a:srgbClr val="090C14"/>
                </a:solidFill>
                <a:latin typeface="Calibri"/>
                <a:cs typeface="Calibri"/>
              </a:rPr>
              <a:t>lost</a:t>
            </a:r>
            <a:r>
              <a:rPr sz="1400" spc="-30" dirty="0">
                <a:solidFill>
                  <a:srgbClr val="090C14"/>
                </a:solidFill>
                <a:latin typeface="Calibri"/>
                <a:cs typeface="Calibri"/>
              </a:rPr>
              <a:t> </a:t>
            </a:r>
            <a:r>
              <a:rPr sz="1400" spc="-20" dirty="0">
                <a:solidFill>
                  <a:srgbClr val="090C14"/>
                </a:solidFill>
                <a:latin typeface="Calibri"/>
                <a:cs typeface="Calibri"/>
              </a:rPr>
              <a:t>during</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pandemic.</a:t>
            </a:r>
            <a:endParaRPr sz="1400" dirty="0">
              <a:latin typeface="Calibri"/>
              <a:cs typeface="Calibri"/>
            </a:endParaRPr>
          </a:p>
        </p:txBody>
      </p:sp>
      <p:sp>
        <p:nvSpPr>
          <p:cNvPr id="49" name="object 49"/>
          <p:cNvSpPr txBox="1"/>
          <p:nvPr/>
        </p:nvSpPr>
        <p:spPr>
          <a:xfrm>
            <a:off x="11714685" y="2009099"/>
            <a:ext cx="3112135" cy="1193800"/>
          </a:xfrm>
          <a:prstGeom prst="rect">
            <a:avLst/>
          </a:prstGeom>
        </p:spPr>
        <p:txBody>
          <a:bodyPr vert="horz" wrap="square" lIns="0" tIns="78740" rIns="0" bIns="0" rtlCol="0">
            <a:spAutoFit/>
          </a:bodyPr>
          <a:lstStyle/>
          <a:p>
            <a:pPr algn="ctr">
              <a:lnSpc>
                <a:spcPct val="100000"/>
              </a:lnSpc>
              <a:spcBef>
                <a:spcPts val="620"/>
              </a:spcBef>
            </a:pPr>
            <a:r>
              <a:rPr sz="1400" b="1" dirty="0">
                <a:solidFill>
                  <a:srgbClr val="090C14"/>
                </a:solidFill>
                <a:latin typeface="Calibri"/>
                <a:cs typeface="Calibri"/>
              </a:rPr>
              <a:t>The</a:t>
            </a:r>
            <a:r>
              <a:rPr sz="1400" b="1" spc="-40" dirty="0">
                <a:solidFill>
                  <a:srgbClr val="090C14"/>
                </a:solidFill>
                <a:latin typeface="Calibri"/>
                <a:cs typeface="Calibri"/>
              </a:rPr>
              <a:t> </a:t>
            </a:r>
            <a:r>
              <a:rPr sz="1400" b="1" spc="-10" dirty="0">
                <a:solidFill>
                  <a:srgbClr val="090C14"/>
                </a:solidFill>
                <a:latin typeface="Calibri"/>
                <a:cs typeface="Calibri"/>
              </a:rPr>
              <a:t>National</a:t>
            </a:r>
            <a:r>
              <a:rPr sz="1400" b="1" spc="-35" dirty="0">
                <a:solidFill>
                  <a:srgbClr val="090C14"/>
                </a:solidFill>
                <a:latin typeface="Calibri"/>
                <a:cs typeface="Calibri"/>
              </a:rPr>
              <a:t> </a:t>
            </a:r>
            <a:r>
              <a:rPr sz="1400" b="1" spc="-10" dirty="0">
                <a:solidFill>
                  <a:srgbClr val="090C14"/>
                </a:solidFill>
                <a:latin typeface="Calibri"/>
                <a:cs typeface="Calibri"/>
              </a:rPr>
              <a:t>Firefighters</a:t>
            </a:r>
            <a:r>
              <a:rPr sz="1400" b="1" spc="-35" dirty="0">
                <a:solidFill>
                  <a:srgbClr val="090C14"/>
                </a:solidFill>
                <a:latin typeface="Calibri"/>
                <a:cs typeface="Calibri"/>
              </a:rPr>
              <a:t> </a:t>
            </a:r>
            <a:r>
              <a:rPr sz="1400" b="1" spc="-10" dirty="0">
                <a:solidFill>
                  <a:srgbClr val="090C14"/>
                </a:solidFill>
                <a:latin typeface="Calibri"/>
                <a:cs typeface="Calibri"/>
              </a:rPr>
              <a:t>Memorial</a:t>
            </a:r>
            <a:endParaRPr sz="1400" dirty="0">
              <a:latin typeface="Calibri"/>
              <a:cs typeface="Calibri"/>
            </a:endParaRPr>
          </a:p>
          <a:p>
            <a:pPr marL="392430" marR="383540" indent="-635" algn="ctr">
              <a:lnSpc>
                <a:spcPts val="1600"/>
              </a:lnSpc>
              <a:spcBef>
                <a:spcPts val="640"/>
              </a:spcBef>
            </a:pPr>
            <a:r>
              <a:rPr sz="1400" spc="-10" dirty="0">
                <a:solidFill>
                  <a:srgbClr val="090C14"/>
                </a:solidFill>
                <a:latin typeface="Calibri"/>
                <a:cs typeface="Calibri"/>
              </a:rPr>
              <a:t>Firefighter’s</a:t>
            </a:r>
            <a:r>
              <a:rPr sz="1400" spc="-65" dirty="0">
                <a:solidFill>
                  <a:srgbClr val="090C14"/>
                </a:solidFill>
                <a:latin typeface="Calibri"/>
                <a:cs typeface="Calibri"/>
              </a:rPr>
              <a:t> </a:t>
            </a:r>
            <a:r>
              <a:rPr sz="1400" dirty="0">
                <a:solidFill>
                  <a:srgbClr val="090C14"/>
                </a:solidFill>
                <a:latin typeface="Calibri"/>
                <a:cs typeface="Calibri"/>
              </a:rPr>
              <a:t>Memorial</a:t>
            </a:r>
            <a:r>
              <a:rPr sz="1400" spc="-60" dirty="0">
                <a:solidFill>
                  <a:srgbClr val="090C14"/>
                </a:solidFill>
                <a:latin typeface="Calibri"/>
                <a:cs typeface="Calibri"/>
              </a:rPr>
              <a:t> </a:t>
            </a:r>
            <a:r>
              <a:rPr sz="1400" dirty="0">
                <a:solidFill>
                  <a:srgbClr val="090C14"/>
                </a:solidFill>
                <a:latin typeface="Calibri"/>
                <a:cs typeface="Calibri"/>
              </a:rPr>
              <a:t>Day</a:t>
            </a:r>
            <a:r>
              <a:rPr sz="1400" spc="-65" dirty="0">
                <a:solidFill>
                  <a:srgbClr val="090C14"/>
                </a:solidFill>
                <a:latin typeface="Calibri"/>
                <a:cs typeface="Calibri"/>
              </a:rPr>
              <a:t> </a:t>
            </a:r>
            <a:r>
              <a:rPr sz="1400" spc="-25" dirty="0">
                <a:solidFill>
                  <a:srgbClr val="090C14"/>
                </a:solidFill>
                <a:latin typeface="Calibri"/>
                <a:cs typeface="Calibri"/>
              </a:rPr>
              <a:t>is </a:t>
            </a:r>
            <a:r>
              <a:rPr sz="1400" spc="-20" dirty="0">
                <a:solidFill>
                  <a:srgbClr val="090C14"/>
                </a:solidFill>
                <a:latin typeface="Calibri"/>
                <a:cs typeface="Calibri"/>
              </a:rPr>
              <a:t>commemorated</a:t>
            </a:r>
            <a:r>
              <a:rPr sz="1400" spc="-10" dirty="0">
                <a:solidFill>
                  <a:srgbClr val="090C14"/>
                </a:solidFill>
                <a:latin typeface="Calibri"/>
                <a:cs typeface="Calibri"/>
              </a:rPr>
              <a:t> </a:t>
            </a:r>
            <a:r>
              <a:rPr sz="1400" dirty="0">
                <a:solidFill>
                  <a:srgbClr val="090C14"/>
                </a:solidFill>
                <a:latin typeface="Calibri"/>
                <a:cs typeface="Calibri"/>
              </a:rPr>
              <a:t>on</a:t>
            </a:r>
            <a:r>
              <a:rPr sz="1400" spc="-5" dirty="0">
                <a:solidFill>
                  <a:srgbClr val="090C14"/>
                </a:solidFill>
                <a:latin typeface="Calibri"/>
                <a:cs typeface="Calibri"/>
              </a:rPr>
              <a:t> </a:t>
            </a:r>
            <a:r>
              <a:rPr sz="1400" dirty="0">
                <a:solidFill>
                  <a:srgbClr val="090C14"/>
                </a:solidFill>
                <a:latin typeface="Calibri"/>
                <a:cs typeface="Calibri"/>
              </a:rPr>
              <a:t>the</a:t>
            </a:r>
            <a:r>
              <a:rPr sz="1400" spc="-10" dirty="0">
                <a:solidFill>
                  <a:srgbClr val="090C14"/>
                </a:solidFill>
                <a:latin typeface="Calibri"/>
                <a:cs typeface="Calibri"/>
              </a:rPr>
              <a:t> </a:t>
            </a:r>
            <a:r>
              <a:rPr sz="1400" dirty="0">
                <a:solidFill>
                  <a:srgbClr val="090C14"/>
                </a:solidFill>
                <a:latin typeface="Calibri"/>
                <a:cs typeface="Calibri"/>
              </a:rPr>
              <a:t>4th</a:t>
            </a:r>
            <a:r>
              <a:rPr sz="1400" spc="-5" dirty="0">
                <a:solidFill>
                  <a:srgbClr val="090C14"/>
                </a:solidFill>
                <a:latin typeface="Calibri"/>
                <a:cs typeface="Calibri"/>
              </a:rPr>
              <a:t> </a:t>
            </a:r>
            <a:r>
              <a:rPr sz="1400" spc="-20" dirty="0">
                <a:solidFill>
                  <a:srgbClr val="090C14"/>
                </a:solidFill>
                <a:latin typeface="Calibri"/>
                <a:cs typeface="Calibri"/>
              </a:rPr>
              <a:t>May.</a:t>
            </a:r>
            <a:endParaRPr sz="1400" dirty="0">
              <a:latin typeface="Calibri"/>
              <a:cs typeface="Calibri"/>
            </a:endParaRPr>
          </a:p>
          <a:p>
            <a:pPr marL="12700" marR="5080" algn="ctr">
              <a:lnSpc>
                <a:spcPts val="1600"/>
              </a:lnSpc>
            </a:pPr>
            <a:r>
              <a:rPr sz="1400" dirty="0">
                <a:solidFill>
                  <a:srgbClr val="090C14"/>
                </a:solidFill>
                <a:latin typeface="Calibri"/>
                <a:cs typeface="Calibri"/>
              </a:rPr>
              <a:t>This</a:t>
            </a:r>
            <a:r>
              <a:rPr sz="1400" spc="-35" dirty="0">
                <a:solidFill>
                  <a:srgbClr val="090C14"/>
                </a:solidFill>
                <a:latin typeface="Calibri"/>
                <a:cs typeface="Calibri"/>
              </a:rPr>
              <a:t> </a:t>
            </a:r>
            <a:r>
              <a:rPr sz="1400" dirty="0">
                <a:solidFill>
                  <a:srgbClr val="090C14"/>
                </a:solidFill>
                <a:latin typeface="Calibri"/>
                <a:cs typeface="Calibri"/>
              </a:rPr>
              <a:t>memorial</a:t>
            </a:r>
            <a:r>
              <a:rPr sz="1400" spc="-30" dirty="0">
                <a:solidFill>
                  <a:srgbClr val="090C14"/>
                </a:solidFill>
                <a:latin typeface="Calibri"/>
                <a:cs typeface="Calibri"/>
              </a:rPr>
              <a:t> </a:t>
            </a:r>
            <a:r>
              <a:rPr sz="1400" dirty="0">
                <a:solidFill>
                  <a:srgbClr val="090C14"/>
                </a:solidFill>
                <a:latin typeface="Calibri"/>
                <a:cs typeface="Calibri"/>
              </a:rPr>
              <a:t>is</a:t>
            </a:r>
            <a:r>
              <a:rPr sz="1400" spc="-30" dirty="0">
                <a:solidFill>
                  <a:srgbClr val="090C14"/>
                </a:solidFill>
                <a:latin typeface="Calibri"/>
                <a:cs typeface="Calibri"/>
              </a:rPr>
              <a:t> </a:t>
            </a:r>
            <a:r>
              <a:rPr sz="1400" spc="-10" dirty="0">
                <a:solidFill>
                  <a:srgbClr val="090C14"/>
                </a:solidFill>
                <a:latin typeface="Calibri"/>
                <a:cs typeface="Calibri"/>
              </a:rPr>
              <a:t>located</a:t>
            </a:r>
            <a:r>
              <a:rPr sz="1400" spc="-35" dirty="0">
                <a:solidFill>
                  <a:srgbClr val="090C14"/>
                </a:solidFill>
                <a:latin typeface="Calibri"/>
                <a:cs typeface="Calibri"/>
              </a:rPr>
              <a:t> </a:t>
            </a:r>
            <a:r>
              <a:rPr sz="1400" dirty="0">
                <a:solidFill>
                  <a:srgbClr val="090C14"/>
                </a:solidFill>
                <a:latin typeface="Calibri"/>
                <a:cs typeface="Calibri"/>
              </a:rPr>
              <a:t>in</a:t>
            </a:r>
            <a:r>
              <a:rPr sz="1400" spc="-30" dirty="0">
                <a:solidFill>
                  <a:srgbClr val="090C14"/>
                </a:solidFill>
                <a:latin typeface="Calibri"/>
                <a:cs typeface="Calibri"/>
              </a:rPr>
              <a:t> </a:t>
            </a:r>
            <a:r>
              <a:rPr sz="1400" spc="-10" dirty="0">
                <a:solidFill>
                  <a:srgbClr val="090C14"/>
                </a:solidFill>
                <a:latin typeface="Calibri"/>
                <a:cs typeface="Calibri"/>
              </a:rPr>
              <a:t>London,</a:t>
            </a:r>
            <a:r>
              <a:rPr sz="1400" spc="-30" dirty="0">
                <a:solidFill>
                  <a:srgbClr val="090C14"/>
                </a:solidFill>
                <a:latin typeface="Calibri"/>
                <a:cs typeface="Calibri"/>
              </a:rPr>
              <a:t> </a:t>
            </a:r>
            <a:r>
              <a:rPr sz="1400" dirty="0">
                <a:solidFill>
                  <a:srgbClr val="090C14"/>
                </a:solidFill>
                <a:latin typeface="Calibri"/>
                <a:cs typeface="Calibri"/>
              </a:rPr>
              <a:t>near</a:t>
            </a:r>
            <a:r>
              <a:rPr sz="1400" spc="-35" dirty="0">
                <a:solidFill>
                  <a:srgbClr val="090C14"/>
                </a:solidFill>
                <a:latin typeface="Calibri"/>
                <a:cs typeface="Calibri"/>
              </a:rPr>
              <a:t> </a:t>
            </a:r>
            <a:r>
              <a:rPr sz="1400" spc="-25" dirty="0">
                <a:solidFill>
                  <a:srgbClr val="090C14"/>
                </a:solidFill>
                <a:latin typeface="Calibri"/>
                <a:cs typeface="Calibri"/>
              </a:rPr>
              <a:t>St </a:t>
            </a:r>
            <a:r>
              <a:rPr sz="1400" spc="-20" dirty="0">
                <a:solidFill>
                  <a:srgbClr val="090C14"/>
                </a:solidFill>
                <a:latin typeface="Calibri"/>
                <a:cs typeface="Calibri"/>
              </a:rPr>
              <a:t>Paul’s</a:t>
            </a:r>
            <a:r>
              <a:rPr sz="1400" spc="-35" dirty="0">
                <a:solidFill>
                  <a:srgbClr val="090C14"/>
                </a:solidFill>
                <a:latin typeface="Calibri"/>
                <a:cs typeface="Calibri"/>
              </a:rPr>
              <a:t> </a:t>
            </a:r>
            <a:r>
              <a:rPr sz="1400" spc="-10" dirty="0">
                <a:solidFill>
                  <a:srgbClr val="090C14"/>
                </a:solidFill>
                <a:latin typeface="Calibri"/>
                <a:cs typeface="Calibri"/>
              </a:rPr>
              <a:t>Cathedral</a:t>
            </a:r>
            <a:r>
              <a:rPr sz="1400" spc="-30" dirty="0">
                <a:solidFill>
                  <a:srgbClr val="090C14"/>
                </a:solidFill>
                <a:latin typeface="Calibri"/>
                <a:cs typeface="Calibri"/>
              </a:rPr>
              <a:t> </a:t>
            </a:r>
            <a:r>
              <a:rPr sz="1400" dirty="0">
                <a:solidFill>
                  <a:srgbClr val="090C14"/>
                </a:solidFill>
                <a:latin typeface="Calibri"/>
                <a:cs typeface="Calibri"/>
              </a:rPr>
              <a:t>and</a:t>
            </a:r>
            <a:r>
              <a:rPr sz="1400" spc="-30" dirty="0">
                <a:solidFill>
                  <a:srgbClr val="090C14"/>
                </a:solidFill>
                <a:latin typeface="Calibri"/>
                <a:cs typeface="Calibri"/>
              </a:rPr>
              <a:t> </a:t>
            </a:r>
            <a:r>
              <a:rPr sz="1400" dirty="0">
                <a:solidFill>
                  <a:srgbClr val="090C14"/>
                </a:solidFill>
                <a:latin typeface="Calibri"/>
                <a:cs typeface="Calibri"/>
              </a:rPr>
              <a:t>was</a:t>
            </a:r>
            <a:r>
              <a:rPr sz="1400" spc="-30" dirty="0">
                <a:solidFill>
                  <a:srgbClr val="090C14"/>
                </a:solidFill>
                <a:latin typeface="Calibri"/>
                <a:cs typeface="Calibri"/>
              </a:rPr>
              <a:t> </a:t>
            </a:r>
            <a:r>
              <a:rPr sz="1400" spc="-10" dirty="0">
                <a:solidFill>
                  <a:srgbClr val="090C14"/>
                </a:solidFill>
                <a:latin typeface="Calibri"/>
                <a:cs typeface="Calibri"/>
              </a:rPr>
              <a:t>unveiled</a:t>
            </a:r>
            <a:r>
              <a:rPr sz="1400" spc="-35" dirty="0">
                <a:solidFill>
                  <a:srgbClr val="090C14"/>
                </a:solidFill>
                <a:latin typeface="Calibri"/>
                <a:cs typeface="Calibri"/>
              </a:rPr>
              <a:t> </a:t>
            </a:r>
            <a:r>
              <a:rPr sz="1400" dirty="0">
                <a:solidFill>
                  <a:srgbClr val="090C14"/>
                </a:solidFill>
                <a:latin typeface="Calibri"/>
                <a:cs typeface="Calibri"/>
              </a:rPr>
              <a:t>in</a:t>
            </a:r>
            <a:r>
              <a:rPr sz="1400" spc="-30" dirty="0">
                <a:solidFill>
                  <a:srgbClr val="090C14"/>
                </a:solidFill>
                <a:latin typeface="Calibri"/>
                <a:cs typeface="Calibri"/>
              </a:rPr>
              <a:t> </a:t>
            </a:r>
            <a:r>
              <a:rPr sz="1400" spc="-10" dirty="0">
                <a:solidFill>
                  <a:srgbClr val="090C14"/>
                </a:solidFill>
                <a:latin typeface="Calibri"/>
                <a:cs typeface="Calibri"/>
              </a:rPr>
              <a:t>1991.</a:t>
            </a:r>
            <a:endParaRPr sz="1400" dirty="0">
              <a:latin typeface="Calibri"/>
              <a:cs typeface="Calibri"/>
            </a:endParaRPr>
          </a:p>
        </p:txBody>
      </p:sp>
      <p:sp>
        <p:nvSpPr>
          <p:cNvPr id="50" name="object 50"/>
          <p:cNvSpPr txBox="1"/>
          <p:nvPr/>
        </p:nvSpPr>
        <p:spPr>
          <a:xfrm>
            <a:off x="749300" y="1301750"/>
            <a:ext cx="7249159"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90C14"/>
                </a:solidFill>
                <a:latin typeface="Calibri"/>
                <a:cs typeface="Calibri"/>
              </a:rPr>
              <a:t>Here</a:t>
            </a:r>
            <a:r>
              <a:rPr sz="1800" b="1" spc="-55" dirty="0">
                <a:solidFill>
                  <a:srgbClr val="090C14"/>
                </a:solidFill>
                <a:latin typeface="Calibri"/>
                <a:cs typeface="Calibri"/>
              </a:rPr>
              <a:t> </a:t>
            </a:r>
            <a:r>
              <a:rPr sz="1800" b="1" dirty="0">
                <a:solidFill>
                  <a:srgbClr val="090C14"/>
                </a:solidFill>
                <a:latin typeface="Calibri"/>
                <a:cs typeface="Calibri"/>
              </a:rPr>
              <a:t>are</a:t>
            </a:r>
            <a:r>
              <a:rPr sz="1800" b="1" spc="-50" dirty="0">
                <a:solidFill>
                  <a:srgbClr val="090C14"/>
                </a:solidFill>
                <a:latin typeface="Calibri"/>
                <a:cs typeface="Calibri"/>
              </a:rPr>
              <a:t> </a:t>
            </a:r>
            <a:r>
              <a:rPr sz="1800" b="1" dirty="0">
                <a:solidFill>
                  <a:srgbClr val="090C14"/>
                </a:solidFill>
                <a:latin typeface="Calibri"/>
                <a:cs typeface="Calibri"/>
              </a:rPr>
              <a:t>some</a:t>
            </a:r>
            <a:r>
              <a:rPr sz="1800" b="1" spc="-50" dirty="0">
                <a:solidFill>
                  <a:srgbClr val="090C14"/>
                </a:solidFill>
                <a:latin typeface="Calibri"/>
                <a:cs typeface="Calibri"/>
              </a:rPr>
              <a:t> </a:t>
            </a:r>
            <a:r>
              <a:rPr sz="1800" b="1" spc="-10" dirty="0">
                <a:solidFill>
                  <a:srgbClr val="090C14"/>
                </a:solidFill>
                <a:latin typeface="Calibri"/>
                <a:cs typeface="Calibri"/>
              </a:rPr>
              <a:t>examples</a:t>
            </a:r>
            <a:r>
              <a:rPr sz="1800" b="1" spc="-50" dirty="0">
                <a:solidFill>
                  <a:srgbClr val="090C14"/>
                </a:solidFill>
                <a:latin typeface="Calibri"/>
                <a:cs typeface="Calibri"/>
              </a:rPr>
              <a:t> </a:t>
            </a:r>
            <a:r>
              <a:rPr sz="1800" b="1" dirty="0">
                <a:solidFill>
                  <a:srgbClr val="090C14"/>
                </a:solidFill>
                <a:latin typeface="Calibri"/>
                <a:cs typeface="Calibri"/>
              </a:rPr>
              <a:t>of</a:t>
            </a:r>
            <a:r>
              <a:rPr sz="1800" b="1" spc="-50" dirty="0">
                <a:solidFill>
                  <a:srgbClr val="090C14"/>
                </a:solidFill>
                <a:latin typeface="Calibri"/>
                <a:cs typeface="Calibri"/>
              </a:rPr>
              <a:t> </a:t>
            </a:r>
            <a:r>
              <a:rPr sz="1800" b="1" spc="-10" dirty="0">
                <a:solidFill>
                  <a:srgbClr val="090C14"/>
                </a:solidFill>
                <a:latin typeface="Calibri"/>
                <a:cs typeface="Calibri"/>
              </a:rPr>
              <a:t>memorials</a:t>
            </a:r>
            <a:r>
              <a:rPr sz="1800" b="1" spc="-50" dirty="0">
                <a:solidFill>
                  <a:srgbClr val="090C14"/>
                </a:solidFill>
                <a:latin typeface="Calibri"/>
                <a:cs typeface="Calibri"/>
              </a:rPr>
              <a:t> </a:t>
            </a:r>
            <a:r>
              <a:rPr sz="1800" b="1" dirty="0">
                <a:solidFill>
                  <a:srgbClr val="090C14"/>
                </a:solidFill>
                <a:latin typeface="Calibri"/>
                <a:cs typeface="Calibri"/>
              </a:rPr>
              <a:t>to</a:t>
            </a:r>
            <a:r>
              <a:rPr sz="1800" b="1" spc="-55" dirty="0">
                <a:solidFill>
                  <a:srgbClr val="090C14"/>
                </a:solidFill>
                <a:latin typeface="Calibri"/>
                <a:cs typeface="Calibri"/>
              </a:rPr>
              <a:t> </a:t>
            </a:r>
            <a:r>
              <a:rPr sz="1800" b="1" dirty="0">
                <a:solidFill>
                  <a:srgbClr val="090C14"/>
                </a:solidFill>
                <a:latin typeface="Calibri"/>
                <a:cs typeface="Calibri"/>
              </a:rPr>
              <a:t>specific</a:t>
            </a:r>
            <a:r>
              <a:rPr sz="1800" b="1" spc="-50" dirty="0">
                <a:solidFill>
                  <a:srgbClr val="090C14"/>
                </a:solidFill>
                <a:latin typeface="Calibri"/>
                <a:cs typeface="Calibri"/>
              </a:rPr>
              <a:t> </a:t>
            </a:r>
            <a:r>
              <a:rPr sz="1800" b="1" dirty="0">
                <a:solidFill>
                  <a:srgbClr val="090C14"/>
                </a:solidFill>
                <a:latin typeface="Calibri"/>
                <a:cs typeface="Calibri"/>
              </a:rPr>
              <a:t>people,</a:t>
            </a:r>
            <a:r>
              <a:rPr sz="1800" b="1" spc="-50" dirty="0">
                <a:solidFill>
                  <a:srgbClr val="090C14"/>
                </a:solidFill>
                <a:latin typeface="Calibri"/>
                <a:cs typeface="Calibri"/>
              </a:rPr>
              <a:t> </a:t>
            </a:r>
            <a:r>
              <a:rPr sz="1800" b="1" dirty="0">
                <a:solidFill>
                  <a:srgbClr val="090C14"/>
                </a:solidFill>
                <a:latin typeface="Calibri"/>
                <a:cs typeface="Calibri"/>
              </a:rPr>
              <a:t>groups</a:t>
            </a:r>
            <a:r>
              <a:rPr sz="1800" b="1" spc="-50" dirty="0">
                <a:solidFill>
                  <a:srgbClr val="090C14"/>
                </a:solidFill>
                <a:latin typeface="Calibri"/>
                <a:cs typeface="Calibri"/>
              </a:rPr>
              <a:t> </a:t>
            </a:r>
            <a:r>
              <a:rPr sz="1800" b="1" dirty="0">
                <a:solidFill>
                  <a:srgbClr val="090C14"/>
                </a:solidFill>
                <a:latin typeface="Calibri"/>
                <a:cs typeface="Calibri"/>
              </a:rPr>
              <a:t>and</a:t>
            </a:r>
            <a:r>
              <a:rPr sz="1800" b="1" spc="-50" dirty="0">
                <a:solidFill>
                  <a:srgbClr val="090C14"/>
                </a:solidFill>
                <a:latin typeface="Calibri"/>
                <a:cs typeface="Calibri"/>
              </a:rPr>
              <a:t> </a:t>
            </a:r>
            <a:r>
              <a:rPr sz="1800" b="1" spc="-10" dirty="0">
                <a:solidFill>
                  <a:srgbClr val="090C14"/>
                </a:solidFill>
                <a:latin typeface="Calibri"/>
                <a:cs typeface="Calibri"/>
              </a:rPr>
              <a:t>events.</a:t>
            </a:r>
            <a:endParaRPr sz="1800">
              <a:latin typeface="Calibri"/>
              <a:cs typeface="Calibri"/>
            </a:endParaRPr>
          </a:p>
        </p:txBody>
      </p:sp>
      <p:sp>
        <p:nvSpPr>
          <p:cNvPr id="51" name="object 51"/>
          <p:cNvSpPr txBox="1"/>
          <p:nvPr/>
        </p:nvSpPr>
        <p:spPr>
          <a:xfrm>
            <a:off x="879369" y="7004935"/>
            <a:ext cx="4413250" cy="12700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marR="18415" indent="-228600">
              <a:lnSpc>
                <a:spcPts val="1600"/>
              </a:lnSpc>
              <a:spcBef>
                <a:spcPts val="640"/>
              </a:spcBef>
              <a:buChar char="•"/>
              <a:tabLst>
                <a:tab pos="240665" algn="l"/>
                <a:tab pos="241300" algn="l"/>
              </a:tabLst>
            </a:pPr>
            <a:r>
              <a:rPr sz="1400" dirty="0">
                <a:solidFill>
                  <a:srgbClr val="090C14"/>
                </a:solidFill>
                <a:latin typeface="Calibri"/>
                <a:cs typeface="Calibri"/>
              </a:rPr>
              <a:t>What</a:t>
            </a:r>
            <a:r>
              <a:rPr sz="1400" spc="-40" dirty="0">
                <a:solidFill>
                  <a:srgbClr val="090C14"/>
                </a:solidFill>
                <a:latin typeface="Calibri"/>
                <a:cs typeface="Calibri"/>
              </a:rPr>
              <a:t> </a:t>
            </a:r>
            <a:r>
              <a:rPr sz="1400" dirty="0">
                <a:solidFill>
                  <a:srgbClr val="090C14"/>
                </a:solidFill>
                <a:latin typeface="Calibri"/>
                <a:cs typeface="Calibri"/>
              </a:rPr>
              <a:t>can</a:t>
            </a:r>
            <a:r>
              <a:rPr sz="1400" spc="-35" dirty="0">
                <a:solidFill>
                  <a:srgbClr val="090C14"/>
                </a:solidFill>
                <a:latin typeface="Calibri"/>
                <a:cs typeface="Calibri"/>
              </a:rPr>
              <a:t> </a:t>
            </a:r>
            <a:r>
              <a:rPr sz="1400" dirty="0">
                <a:solidFill>
                  <a:srgbClr val="090C14"/>
                </a:solidFill>
                <a:latin typeface="Calibri"/>
                <a:cs typeface="Calibri"/>
              </a:rPr>
              <a:t>you</a:t>
            </a:r>
            <a:r>
              <a:rPr sz="1400" spc="-35" dirty="0">
                <a:solidFill>
                  <a:srgbClr val="090C14"/>
                </a:solidFill>
                <a:latin typeface="Calibri"/>
                <a:cs typeface="Calibri"/>
              </a:rPr>
              <a:t> </a:t>
            </a:r>
            <a:r>
              <a:rPr sz="1400" dirty="0">
                <a:solidFill>
                  <a:srgbClr val="090C14"/>
                </a:solidFill>
                <a:latin typeface="Calibri"/>
                <a:cs typeface="Calibri"/>
              </a:rPr>
              <a:t>see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images?</a:t>
            </a:r>
            <a:r>
              <a:rPr sz="1400" spc="-35" dirty="0">
                <a:solidFill>
                  <a:srgbClr val="090C14"/>
                </a:solidFill>
                <a:latin typeface="Calibri"/>
                <a:cs typeface="Calibri"/>
              </a:rPr>
              <a:t> </a:t>
            </a: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are</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memorials </a:t>
            </a:r>
            <a:r>
              <a:rPr sz="1400" dirty="0">
                <a:solidFill>
                  <a:srgbClr val="090C14"/>
                </a:solidFill>
                <a:latin typeface="Calibri"/>
                <a:cs typeface="Calibri"/>
              </a:rPr>
              <a:t>trying</a:t>
            </a:r>
            <a:r>
              <a:rPr sz="1400" spc="-35" dirty="0">
                <a:solidFill>
                  <a:srgbClr val="090C14"/>
                </a:solidFill>
                <a:latin typeface="Calibri"/>
                <a:cs typeface="Calibri"/>
              </a:rPr>
              <a:t> </a:t>
            </a:r>
            <a:r>
              <a:rPr sz="1400" dirty="0">
                <a:solidFill>
                  <a:srgbClr val="090C14"/>
                </a:solidFill>
                <a:latin typeface="Calibri"/>
                <a:cs typeface="Calibri"/>
              </a:rPr>
              <a:t>to</a:t>
            </a:r>
            <a:r>
              <a:rPr sz="1400" spc="-35" dirty="0">
                <a:solidFill>
                  <a:srgbClr val="090C14"/>
                </a:solidFill>
                <a:latin typeface="Calibri"/>
                <a:cs typeface="Calibri"/>
              </a:rPr>
              <a:t> </a:t>
            </a:r>
            <a:r>
              <a:rPr sz="1400" spc="-10" dirty="0">
                <a:solidFill>
                  <a:srgbClr val="090C14"/>
                </a:solidFill>
                <a:latin typeface="Calibri"/>
                <a:cs typeface="Calibri"/>
              </a:rPr>
              <a:t>remember?</a:t>
            </a:r>
            <a:endParaRPr sz="1400">
              <a:latin typeface="Calibri"/>
              <a:cs typeface="Calibri"/>
            </a:endParaRPr>
          </a:p>
          <a:p>
            <a:pPr marL="241300" marR="5080" indent="-228600">
              <a:lnSpc>
                <a:spcPts val="1600"/>
              </a:lnSpc>
              <a:spcBef>
                <a:spcPts val="600"/>
              </a:spcBef>
              <a:buChar char="•"/>
              <a:tabLst>
                <a:tab pos="240665" algn="l"/>
                <a:tab pos="241300" algn="l"/>
              </a:tabLst>
            </a:pPr>
            <a:r>
              <a:rPr sz="1400" dirty="0">
                <a:solidFill>
                  <a:srgbClr val="090C14"/>
                </a:solidFill>
                <a:latin typeface="Calibri"/>
                <a:cs typeface="Calibri"/>
              </a:rPr>
              <a:t>Do</a:t>
            </a:r>
            <a:r>
              <a:rPr sz="1400" spc="-45" dirty="0">
                <a:solidFill>
                  <a:srgbClr val="090C14"/>
                </a:solidFill>
                <a:latin typeface="Calibri"/>
                <a:cs typeface="Calibri"/>
              </a:rPr>
              <a:t> </a:t>
            </a:r>
            <a:r>
              <a:rPr sz="1400" dirty="0">
                <a:solidFill>
                  <a:srgbClr val="090C14"/>
                </a:solidFill>
                <a:latin typeface="Calibri"/>
                <a:cs typeface="Calibri"/>
              </a:rPr>
              <a:t>you</a:t>
            </a:r>
            <a:r>
              <a:rPr sz="1400" spc="-40" dirty="0">
                <a:solidFill>
                  <a:srgbClr val="090C14"/>
                </a:solidFill>
                <a:latin typeface="Calibri"/>
                <a:cs typeface="Calibri"/>
              </a:rPr>
              <a:t> </a:t>
            </a:r>
            <a:r>
              <a:rPr sz="1400" dirty="0">
                <a:solidFill>
                  <a:srgbClr val="090C14"/>
                </a:solidFill>
                <a:latin typeface="Calibri"/>
                <a:cs typeface="Calibri"/>
              </a:rPr>
              <a:t>think</a:t>
            </a:r>
            <a:r>
              <a:rPr sz="1400" spc="-40" dirty="0">
                <a:solidFill>
                  <a:srgbClr val="090C14"/>
                </a:solidFill>
                <a:latin typeface="Calibri"/>
                <a:cs typeface="Calibri"/>
              </a:rPr>
              <a:t> </a:t>
            </a:r>
            <a:r>
              <a:rPr sz="1400" dirty="0">
                <a:solidFill>
                  <a:srgbClr val="090C14"/>
                </a:solidFill>
                <a:latin typeface="Calibri"/>
                <a:cs typeface="Calibri"/>
              </a:rPr>
              <a:t>it</a:t>
            </a:r>
            <a:r>
              <a:rPr sz="1400" spc="-40" dirty="0">
                <a:solidFill>
                  <a:srgbClr val="090C14"/>
                </a:solidFill>
                <a:latin typeface="Calibri"/>
                <a:cs typeface="Calibri"/>
              </a:rPr>
              <a:t> </a:t>
            </a:r>
            <a:r>
              <a:rPr sz="1400" dirty="0">
                <a:solidFill>
                  <a:srgbClr val="090C14"/>
                </a:solidFill>
                <a:latin typeface="Calibri"/>
                <a:cs typeface="Calibri"/>
              </a:rPr>
              <a:t>is</a:t>
            </a:r>
            <a:r>
              <a:rPr sz="1400" spc="-45" dirty="0">
                <a:solidFill>
                  <a:srgbClr val="090C14"/>
                </a:solidFill>
                <a:latin typeface="Calibri"/>
                <a:cs typeface="Calibri"/>
              </a:rPr>
              <a:t> </a:t>
            </a:r>
            <a:r>
              <a:rPr sz="1400" spc="-10" dirty="0">
                <a:solidFill>
                  <a:srgbClr val="090C14"/>
                </a:solidFill>
                <a:latin typeface="Calibri"/>
                <a:cs typeface="Calibri"/>
              </a:rPr>
              <a:t>important</a:t>
            </a:r>
            <a:r>
              <a:rPr sz="1400" spc="-40" dirty="0">
                <a:solidFill>
                  <a:srgbClr val="090C14"/>
                </a:solidFill>
                <a:latin typeface="Calibri"/>
                <a:cs typeface="Calibri"/>
              </a:rPr>
              <a:t> </a:t>
            </a:r>
            <a:r>
              <a:rPr sz="1400" dirty="0">
                <a:solidFill>
                  <a:srgbClr val="090C14"/>
                </a:solidFill>
                <a:latin typeface="Calibri"/>
                <a:cs typeface="Calibri"/>
              </a:rPr>
              <a:t>to</a:t>
            </a:r>
            <a:r>
              <a:rPr sz="1400" spc="-40" dirty="0">
                <a:solidFill>
                  <a:srgbClr val="090C14"/>
                </a:solidFill>
                <a:latin typeface="Calibri"/>
                <a:cs typeface="Calibri"/>
              </a:rPr>
              <a:t> </a:t>
            </a:r>
            <a:r>
              <a:rPr sz="1400" dirty="0">
                <a:solidFill>
                  <a:srgbClr val="090C14"/>
                </a:solidFill>
                <a:latin typeface="Calibri"/>
                <a:cs typeface="Calibri"/>
              </a:rPr>
              <a:t>have</a:t>
            </a:r>
            <a:r>
              <a:rPr sz="1400" spc="-40" dirty="0">
                <a:solidFill>
                  <a:srgbClr val="090C14"/>
                </a:solidFill>
                <a:latin typeface="Calibri"/>
                <a:cs typeface="Calibri"/>
              </a:rPr>
              <a:t> </a:t>
            </a:r>
            <a:r>
              <a:rPr sz="1400" dirty="0">
                <a:solidFill>
                  <a:srgbClr val="090C14"/>
                </a:solidFill>
                <a:latin typeface="Calibri"/>
                <a:cs typeface="Calibri"/>
              </a:rPr>
              <a:t>memorials</a:t>
            </a:r>
            <a:r>
              <a:rPr sz="1400" spc="-45" dirty="0">
                <a:solidFill>
                  <a:srgbClr val="090C14"/>
                </a:solidFill>
                <a:latin typeface="Calibri"/>
                <a:cs typeface="Calibri"/>
              </a:rPr>
              <a:t> </a:t>
            </a:r>
            <a:r>
              <a:rPr sz="1400" dirty="0">
                <a:solidFill>
                  <a:srgbClr val="090C14"/>
                </a:solidFill>
                <a:latin typeface="Calibri"/>
                <a:cs typeface="Calibri"/>
              </a:rPr>
              <a:t>for</a:t>
            </a:r>
            <a:r>
              <a:rPr sz="1400" spc="-40" dirty="0">
                <a:solidFill>
                  <a:srgbClr val="090C14"/>
                </a:solidFill>
                <a:latin typeface="Calibri"/>
                <a:cs typeface="Calibri"/>
              </a:rPr>
              <a:t> </a:t>
            </a:r>
            <a:r>
              <a:rPr sz="1400" spc="-10" dirty="0">
                <a:solidFill>
                  <a:srgbClr val="090C14"/>
                </a:solidFill>
                <a:latin typeface="Calibri"/>
                <a:cs typeface="Calibri"/>
              </a:rPr>
              <a:t>specific </a:t>
            </a:r>
            <a:r>
              <a:rPr sz="1400" dirty="0">
                <a:solidFill>
                  <a:srgbClr val="090C14"/>
                </a:solidFill>
                <a:latin typeface="Calibri"/>
                <a:cs typeface="Calibri"/>
              </a:rPr>
              <a:t>people,</a:t>
            </a:r>
            <a:r>
              <a:rPr sz="1400" spc="-40" dirty="0">
                <a:solidFill>
                  <a:srgbClr val="090C14"/>
                </a:solidFill>
                <a:latin typeface="Calibri"/>
                <a:cs typeface="Calibri"/>
              </a:rPr>
              <a:t> </a:t>
            </a:r>
            <a:r>
              <a:rPr sz="1400" spc="-10" dirty="0">
                <a:solidFill>
                  <a:srgbClr val="090C14"/>
                </a:solidFill>
                <a:latin typeface="Calibri"/>
                <a:cs typeface="Calibri"/>
              </a:rPr>
              <a:t>groups</a:t>
            </a:r>
            <a:r>
              <a:rPr sz="1400" spc="-40" dirty="0">
                <a:solidFill>
                  <a:srgbClr val="090C14"/>
                </a:solidFill>
                <a:latin typeface="Calibri"/>
                <a:cs typeface="Calibri"/>
              </a:rPr>
              <a:t> </a:t>
            </a:r>
            <a:r>
              <a:rPr sz="1400" dirty="0">
                <a:solidFill>
                  <a:srgbClr val="090C14"/>
                </a:solidFill>
                <a:latin typeface="Calibri"/>
                <a:cs typeface="Calibri"/>
              </a:rPr>
              <a:t>and</a:t>
            </a:r>
            <a:r>
              <a:rPr sz="1400" spc="-40" dirty="0">
                <a:solidFill>
                  <a:srgbClr val="090C14"/>
                </a:solidFill>
                <a:latin typeface="Calibri"/>
                <a:cs typeface="Calibri"/>
              </a:rPr>
              <a:t> </a:t>
            </a:r>
            <a:r>
              <a:rPr sz="1400" spc="-10" dirty="0">
                <a:solidFill>
                  <a:srgbClr val="090C14"/>
                </a:solidFill>
                <a:latin typeface="Calibri"/>
                <a:cs typeface="Calibri"/>
              </a:rPr>
              <a:t>events?</a:t>
            </a:r>
            <a:r>
              <a:rPr sz="1400" spc="-40" dirty="0">
                <a:solidFill>
                  <a:srgbClr val="090C14"/>
                </a:solidFill>
                <a:latin typeface="Calibri"/>
                <a:cs typeface="Calibri"/>
              </a:rPr>
              <a:t> </a:t>
            </a:r>
            <a:r>
              <a:rPr sz="1400" dirty="0">
                <a:solidFill>
                  <a:srgbClr val="090C14"/>
                </a:solidFill>
                <a:latin typeface="Calibri"/>
                <a:cs typeface="Calibri"/>
              </a:rPr>
              <a:t>Why</a:t>
            </a:r>
            <a:r>
              <a:rPr sz="1400" spc="-35" dirty="0">
                <a:solidFill>
                  <a:srgbClr val="090C14"/>
                </a:solidFill>
                <a:latin typeface="Calibri"/>
                <a:cs typeface="Calibri"/>
              </a:rPr>
              <a:t> </a:t>
            </a:r>
            <a:r>
              <a:rPr sz="1400" dirty="0">
                <a:solidFill>
                  <a:srgbClr val="090C14"/>
                </a:solidFill>
                <a:latin typeface="Calibri"/>
                <a:cs typeface="Calibri"/>
              </a:rPr>
              <a:t>/</a:t>
            </a:r>
            <a:r>
              <a:rPr sz="1400" spc="-40" dirty="0">
                <a:solidFill>
                  <a:srgbClr val="090C14"/>
                </a:solidFill>
                <a:latin typeface="Calibri"/>
                <a:cs typeface="Calibri"/>
              </a:rPr>
              <a:t> </a:t>
            </a:r>
            <a:r>
              <a:rPr sz="1400" dirty="0">
                <a:solidFill>
                  <a:srgbClr val="090C14"/>
                </a:solidFill>
                <a:latin typeface="Calibri"/>
                <a:cs typeface="Calibri"/>
              </a:rPr>
              <a:t>why</a:t>
            </a:r>
            <a:r>
              <a:rPr sz="1400" spc="-40" dirty="0">
                <a:solidFill>
                  <a:srgbClr val="090C14"/>
                </a:solidFill>
                <a:latin typeface="Calibri"/>
                <a:cs typeface="Calibri"/>
              </a:rPr>
              <a:t> </a:t>
            </a:r>
            <a:r>
              <a:rPr sz="1400" spc="-20" dirty="0">
                <a:solidFill>
                  <a:srgbClr val="090C14"/>
                </a:solidFill>
                <a:latin typeface="Calibri"/>
                <a:cs typeface="Calibri"/>
              </a:rPr>
              <a:t>not?</a:t>
            </a:r>
            <a:endParaRPr sz="1400">
              <a:latin typeface="Calibri"/>
              <a:cs typeface="Calibri"/>
            </a:endParaRPr>
          </a:p>
        </p:txBody>
      </p:sp>
      <p:pic>
        <p:nvPicPr>
          <p:cNvPr id="52" name="object 52"/>
          <p:cNvPicPr/>
          <p:nvPr/>
        </p:nvPicPr>
        <p:blipFill>
          <a:blip r:embed="rId19"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53" name="object 53"/>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pic>
        <p:nvPicPr>
          <p:cNvPr id="16" name="Picture 15" descr="A sign on a wall&#10;&#10;Description automatically generated with medium confidence">
            <a:extLst>
              <a:ext uri="{FF2B5EF4-FFF2-40B4-BE49-F238E27FC236}">
                <a16:creationId xmlns:a16="http://schemas.microsoft.com/office/drawing/2014/main" id="{8559C497-1AFC-F791-A351-C10979403260}"/>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6301550" y="2123305"/>
            <a:ext cx="3268220" cy="2264391"/>
          </a:xfrm>
          <a:prstGeom prst="rect">
            <a:avLst/>
          </a:prstGeom>
        </p:spPr>
      </p:pic>
      <p:pic>
        <p:nvPicPr>
          <p:cNvPr id="15" name="object 38">
            <a:extLst>
              <a:ext uri="{FF2B5EF4-FFF2-40B4-BE49-F238E27FC236}">
                <a16:creationId xmlns:a16="http://schemas.microsoft.com/office/drawing/2014/main" id="{67F2979C-DED1-42EC-A936-BC9F0F57E9AF}"/>
              </a:ext>
            </a:extLst>
          </p:cNvPr>
          <p:cNvPicPr/>
          <p:nvPr/>
        </p:nvPicPr>
        <p:blipFill rotWithShape="1">
          <a:blip r:embed="rId21" cstate="screen">
            <a:extLst>
              <a:ext uri="{28A0092B-C50C-407E-A947-70E740481C1C}">
                <a14:useLocalDpi xmlns:a14="http://schemas.microsoft.com/office/drawing/2010/main"/>
              </a:ext>
            </a:extLst>
          </a:blip>
          <a:srcRect/>
          <a:stretch/>
        </p:blipFill>
        <p:spPr>
          <a:xfrm>
            <a:off x="11638076" y="3741575"/>
            <a:ext cx="3265030" cy="331855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364902" y="359999"/>
            <a:ext cx="2810510" cy="638175"/>
            <a:chOff x="364902" y="359999"/>
            <a:chExt cx="2810510" cy="638175"/>
          </a:xfrm>
        </p:grpSpPr>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880914" y="359999"/>
              <a:ext cx="2293908" cy="637979"/>
            </a:xfrm>
            <a:prstGeom prst="rect">
              <a:avLst/>
            </a:prstGeom>
          </p:spPr>
        </p:pic>
      </p:grpSp>
      <p:grpSp>
        <p:nvGrpSpPr>
          <p:cNvPr id="6" name="object 6"/>
          <p:cNvGrpSpPr/>
          <p:nvPr/>
        </p:nvGrpSpPr>
        <p:grpSpPr>
          <a:xfrm>
            <a:off x="9215153" y="1224899"/>
            <a:ext cx="4956175" cy="7195820"/>
            <a:chOff x="9215153" y="1224899"/>
            <a:chExt cx="4956175" cy="7195820"/>
          </a:xfrm>
        </p:grpSpPr>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9320276" y="1289888"/>
              <a:ext cx="4850723" cy="457339"/>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14005115" y="1224899"/>
              <a:ext cx="165883" cy="4125496"/>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9215153" y="1224899"/>
              <a:ext cx="165892" cy="4125495"/>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9298101" y="8030240"/>
              <a:ext cx="4789957" cy="390063"/>
            </a:xfrm>
            <a:prstGeom prst="rect">
              <a:avLst/>
            </a:prstGeom>
          </p:spPr>
        </p:pic>
        <p:pic>
          <p:nvPicPr>
            <p:cNvPr id="11" name="object 11"/>
            <p:cNvPicPr/>
            <p:nvPr/>
          </p:nvPicPr>
          <p:blipFill>
            <a:blip r:embed="rId10" cstate="screen">
              <a:extLst>
                <a:ext uri="{28A0092B-C50C-407E-A947-70E740481C1C}">
                  <a14:useLocalDpi xmlns:a14="http://schemas.microsoft.com/office/drawing/2010/main"/>
                </a:ext>
              </a:extLst>
            </a:blip>
            <a:stretch>
              <a:fillRect/>
            </a:stretch>
          </p:blipFill>
          <p:spPr>
            <a:xfrm>
              <a:off x="14005115" y="4901730"/>
              <a:ext cx="165883" cy="3518575"/>
            </a:xfrm>
            <a:prstGeom prst="rect">
              <a:avLst/>
            </a:prstGeom>
          </p:spPr>
        </p:pic>
        <p:pic>
          <p:nvPicPr>
            <p:cNvPr id="12" name="object 12"/>
            <p:cNvPicPr/>
            <p:nvPr/>
          </p:nvPicPr>
          <p:blipFill>
            <a:blip r:embed="rId11" cstate="screen">
              <a:extLst>
                <a:ext uri="{28A0092B-C50C-407E-A947-70E740481C1C}">
                  <a14:useLocalDpi xmlns:a14="http://schemas.microsoft.com/office/drawing/2010/main"/>
                </a:ext>
              </a:extLst>
            </a:blip>
            <a:stretch>
              <a:fillRect/>
            </a:stretch>
          </p:blipFill>
          <p:spPr>
            <a:xfrm>
              <a:off x="9215153" y="4901722"/>
              <a:ext cx="165892" cy="3518581"/>
            </a:xfrm>
            <a:prstGeom prst="rect">
              <a:avLst/>
            </a:prstGeom>
          </p:spPr>
        </p:pic>
        <p:pic>
          <p:nvPicPr>
            <p:cNvPr id="13" name="object 13"/>
            <p:cNvPicPr/>
            <p:nvPr/>
          </p:nvPicPr>
          <p:blipFill>
            <a:blip r:embed="rId12" cstate="screen">
              <a:extLst>
                <a:ext uri="{28A0092B-C50C-407E-A947-70E740481C1C}">
                  <a14:useLocalDpi xmlns:a14="http://schemas.microsoft.com/office/drawing/2010/main"/>
                </a:ext>
              </a:extLst>
            </a:blip>
            <a:stretch>
              <a:fillRect/>
            </a:stretch>
          </p:blipFill>
          <p:spPr>
            <a:xfrm>
              <a:off x="9274048" y="1371155"/>
              <a:ext cx="4838052" cy="6976173"/>
            </a:xfrm>
            <a:prstGeom prst="rect">
              <a:avLst/>
            </a:prstGeom>
          </p:spPr>
        </p:pic>
      </p:grpSp>
      <p:grpSp>
        <p:nvGrpSpPr>
          <p:cNvPr id="14" name="object 14"/>
          <p:cNvGrpSpPr/>
          <p:nvPr/>
        </p:nvGrpSpPr>
        <p:grpSpPr>
          <a:xfrm>
            <a:off x="739165" y="7162800"/>
            <a:ext cx="5061585" cy="1224280"/>
            <a:chOff x="739165" y="7162800"/>
            <a:chExt cx="5061585" cy="1224280"/>
          </a:xfrm>
        </p:grpSpPr>
        <p:pic>
          <p:nvPicPr>
            <p:cNvPr id="15" name="object 15"/>
            <p:cNvPicPr/>
            <p:nvPr/>
          </p:nvPicPr>
          <p:blipFill>
            <a:blip r:embed="rId13" cstate="screen">
              <a:extLst>
                <a:ext uri="{28A0092B-C50C-407E-A947-70E740481C1C}">
                  <a14:useLocalDpi xmlns:a14="http://schemas.microsoft.com/office/drawing/2010/main"/>
                </a:ext>
              </a:extLst>
            </a:blip>
            <a:stretch>
              <a:fillRect/>
            </a:stretch>
          </p:blipFill>
          <p:spPr>
            <a:xfrm>
              <a:off x="739165" y="8232444"/>
              <a:ext cx="5061483" cy="140025"/>
            </a:xfrm>
            <a:prstGeom prst="rect">
              <a:avLst/>
            </a:prstGeom>
          </p:spPr>
        </p:pic>
        <p:pic>
          <p:nvPicPr>
            <p:cNvPr id="16" name="object 16"/>
            <p:cNvPicPr/>
            <p:nvPr/>
          </p:nvPicPr>
          <p:blipFill>
            <a:blip r:embed="rId14" cstate="screen">
              <a:extLst>
                <a:ext uri="{28A0092B-C50C-407E-A947-70E740481C1C}">
                  <a14:useLocalDpi xmlns:a14="http://schemas.microsoft.com/office/drawing/2010/main"/>
                </a:ext>
              </a:extLst>
            </a:blip>
            <a:stretch>
              <a:fillRect/>
            </a:stretch>
          </p:blipFill>
          <p:spPr>
            <a:xfrm>
              <a:off x="5633224" y="7162800"/>
              <a:ext cx="163868" cy="1214831"/>
            </a:xfrm>
            <a:prstGeom prst="rect">
              <a:avLst/>
            </a:prstGeom>
          </p:spPr>
        </p:pic>
        <p:pic>
          <p:nvPicPr>
            <p:cNvPr id="17" name="object 17"/>
            <p:cNvPicPr/>
            <p:nvPr/>
          </p:nvPicPr>
          <p:blipFill>
            <a:blip r:embed="rId15" cstate="screen">
              <a:extLst>
                <a:ext uri="{28A0092B-C50C-407E-A947-70E740481C1C}">
                  <a14:useLocalDpi xmlns:a14="http://schemas.microsoft.com/office/drawing/2010/main"/>
                </a:ext>
              </a:extLst>
            </a:blip>
            <a:stretch>
              <a:fillRect/>
            </a:stretch>
          </p:blipFill>
          <p:spPr>
            <a:xfrm>
              <a:off x="767769" y="7173829"/>
              <a:ext cx="172869" cy="1212666"/>
            </a:xfrm>
            <a:prstGeom prst="rect">
              <a:avLst/>
            </a:prstGeom>
          </p:spPr>
        </p:pic>
        <p:pic>
          <p:nvPicPr>
            <p:cNvPr id="18" name="object 18"/>
            <p:cNvPicPr/>
            <p:nvPr/>
          </p:nvPicPr>
          <p:blipFill>
            <a:blip r:embed="rId16" cstate="screen">
              <a:extLst>
                <a:ext uri="{28A0092B-C50C-407E-A947-70E740481C1C}">
                  <a14:useLocalDpi xmlns:a14="http://schemas.microsoft.com/office/drawing/2010/main"/>
                </a:ext>
              </a:extLst>
            </a:blip>
            <a:stretch>
              <a:fillRect/>
            </a:stretch>
          </p:blipFill>
          <p:spPr>
            <a:xfrm>
              <a:off x="739165" y="7195769"/>
              <a:ext cx="5061496" cy="135153"/>
            </a:xfrm>
            <a:prstGeom prst="rect">
              <a:avLst/>
            </a:prstGeom>
          </p:spPr>
        </p:pic>
        <p:sp>
          <p:nvSpPr>
            <p:cNvPr id="19" name="object 19"/>
            <p:cNvSpPr/>
            <p:nvPr/>
          </p:nvSpPr>
          <p:spPr>
            <a:xfrm>
              <a:off x="803173" y="7242428"/>
              <a:ext cx="4963160" cy="1073150"/>
            </a:xfrm>
            <a:custGeom>
              <a:avLst/>
              <a:gdLst/>
              <a:ahLst/>
              <a:cxnLst/>
              <a:rect l="l" t="t" r="r" b="b"/>
              <a:pathLst>
                <a:path w="4963160" h="1073150">
                  <a:moveTo>
                    <a:pt x="4962537" y="0"/>
                  </a:moveTo>
                  <a:lnTo>
                    <a:pt x="0" y="0"/>
                  </a:lnTo>
                  <a:lnTo>
                    <a:pt x="0" y="1073150"/>
                  </a:lnTo>
                  <a:lnTo>
                    <a:pt x="4962537" y="1073150"/>
                  </a:lnTo>
                  <a:lnTo>
                    <a:pt x="4962537" y="0"/>
                  </a:lnTo>
                  <a:close/>
                </a:path>
              </a:pathLst>
            </a:custGeom>
            <a:solidFill>
              <a:srgbClr val="FFFFFF"/>
            </a:solidFill>
          </p:spPr>
          <p:txBody>
            <a:bodyPr wrap="square" lIns="0" tIns="0" rIns="0" bIns="0" rtlCol="0"/>
            <a:lstStyle/>
            <a:p>
              <a:endParaRPr/>
            </a:p>
          </p:txBody>
        </p:sp>
      </p:grpSp>
      <p:sp>
        <p:nvSpPr>
          <p:cNvPr id="20" name="object 20"/>
          <p:cNvSpPr txBox="1">
            <a:spLocks noGrp="1"/>
          </p:cNvSpPr>
          <p:nvPr>
            <p:ph type="title"/>
          </p:nvPr>
        </p:nvSpPr>
        <p:spPr>
          <a:xfrm>
            <a:off x="1127300" y="469900"/>
            <a:ext cx="1816100" cy="360680"/>
          </a:xfrm>
          <a:prstGeom prst="rect">
            <a:avLst/>
          </a:prstGeom>
        </p:spPr>
        <p:txBody>
          <a:bodyPr vert="horz" wrap="square" lIns="0" tIns="12700" rIns="0" bIns="0" rtlCol="0">
            <a:spAutoFit/>
          </a:bodyPr>
          <a:lstStyle/>
          <a:p>
            <a:pPr marL="12700">
              <a:lnSpc>
                <a:spcPct val="100000"/>
              </a:lnSpc>
              <a:spcBef>
                <a:spcPts val="100"/>
              </a:spcBef>
            </a:pPr>
            <a:r>
              <a:rPr sz="2200" dirty="0"/>
              <a:t>THE </a:t>
            </a:r>
            <a:r>
              <a:rPr sz="2200" spc="-10" dirty="0"/>
              <a:t>CENOTAPH</a:t>
            </a:r>
            <a:endParaRPr sz="2200"/>
          </a:p>
        </p:txBody>
      </p:sp>
      <p:sp>
        <p:nvSpPr>
          <p:cNvPr id="21" name="object 21"/>
          <p:cNvSpPr txBox="1"/>
          <p:nvPr/>
        </p:nvSpPr>
        <p:spPr>
          <a:xfrm>
            <a:off x="755757" y="1309478"/>
            <a:ext cx="7387590" cy="4929555"/>
          </a:xfrm>
          <a:prstGeom prst="rect">
            <a:avLst/>
          </a:prstGeom>
        </p:spPr>
        <p:txBody>
          <a:bodyPr vert="horz" wrap="square" lIns="0" tIns="27940" rIns="0" bIns="0" rtlCol="0">
            <a:spAutoFit/>
          </a:bodyPr>
          <a:lstStyle/>
          <a:p>
            <a:pPr marL="12700" marR="596265">
              <a:lnSpc>
                <a:spcPts val="2100"/>
              </a:lnSpc>
              <a:spcBef>
                <a:spcPts val="220"/>
              </a:spcBef>
            </a:pPr>
            <a:r>
              <a:rPr sz="1800" b="1" dirty="0">
                <a:solidFill>
                  <a:srgbClr val="090C14"/>
                </a:solidFill>
                <a:latin typeface="Calibri"/>
                <a:cs typeface="Calibri"/>
              </a:rPr>
              <a:t>The</a:t>
            </a:r>
            <a:r>
              <a:rPr sz="1800" b="1" spc="-40" dirty="0">
                <a:solidFill>
                  <a:srgbClr val="090C14"/>
                </a:solidFill>
                <a:latin typeface="Calibri"/>
                <a:cs typeface="Calibri"/>
              </a:rPr>
              <a:t> </a:t>
            </a:r>
            <a:r>
              <a:rPr sz="1800" b="1" spc="-10" dirty="0">
                <a:solidFill>
                  <a:srgbClr val="090C14"/>
                </a:solidFill>
                <a:latin typeface="Calibri"/>
                <a:cs typeface="Calibri"/>
              </a:rPr>
              <a:t>Cenotaph</a:t>
            </a:r>
            <a:r>
              <a:rPr sz="1800" b="1" spc="-40" dirty="0">
                <a:solidFill>
                  <a:srgbClr val="090C14"/>
                </a:solidFill>
                <a:latin typeface="Calibri"/>
                <a:cs typeface="Calibri"/>
              </a:rPr>
              <a:t> </a:t>
            </a:r>
            <a:r>
              <a:rPr sz="1800" b="1" dirty="0">
                <a:solidFill>
                  <a:srgbClr val="090C14"/>
                </a:solidFill>
                <a:latin typeface="Calibri"/>
                <a:cs typeface="Calibri"/>
              </a:rPr>
              <a:t>is</a:t>
            </a:r>
            <a:r>
              <a:rPr sz="1800" b="1" spc="-40" dirty="0">
                <a:solidFill>
                  <a:srgbClr val="090C14"/>
                </a:solidFill>
                <a:latin typeface="Calibri"/>
                <a:cs typeface="Calibri"/>
              </a:rPr>
              <a:t> </a:t>
            </a:r>
            <a:r>
              <a:rPr sz="1800" b="1" dirty="0">
                <a:solidFill>
                  <a:srgbClr val="090C14"/>
                </a:solidFill>
                <a:latin typeface="Calibri"/>
                <a:cs typeface="Calibri"/>
              </a:rPr>
              <a:t>the</a:t>
            </a:r>
            <a:r>
              <a:rPr sz="1800" b="1" spc="-40" dirty="0">
                <a:solidFill>
                  <a:srgbClr val="090C14"/>
                </a:solidFill>
                <a:latin typeface="Calibri"/>
                <a:cs typeface="Calibri"/>
              </a:rPr>
              <a:t> </a:t>
            </a:r>
            <a:r>
              <a:rPr sz="1800" b="1" spc="-20" dirty="0">
                <a:solidFill>
                  <a:srgbClr val="090C14"/>
                </a:solidFill>
                <a:latin typeface="Calibri"/>
                <a:cs typeface="Calibri"/>
              </a:rPr>
              <a:t>UK’s</a:t>
            </a:r>
            <a:r>
              <a:rPr sz="1800" b="1" spc="-40" dirty="0">
                <a:solidFill>
                  <a:srgbClr val="090C14"/>
                </a:solidFill>
                <a:latin typeface="Calibri"/>
                <a:cs typeface="Calibri"/>
              </a:rPr>
              <a:t> </a:t>
            </a:r>
            <a:r>
              <a:rPr sz="1800" b="1" spc="-10" dirty="0">
                <a:solidFill>
                  <a:srgbClr val="090C14"/>
                </a:solidFill>
                <a:latin typeface="Calibri"/>
                <a:cs typeface="Calibri"/>
              </a:rPr>
              <a:t>national</a:t>
            </a:r>
            <a:r>
              <a:rPr sz="1800" b="1" spc="-40" dirty="0">
                <a:solidFill>
                  <a:srgbClr val="090C14"/>
                </a:solidFill>
                <a:latin typeface="Calibri"/>
                <a:cs typeface="Calibri"/>
              </a:rPr>
              <a:t> </a:t>
            </a:r>
            <a:r>
              <a:rPr sz="1800" b="1" dirty="0">
                <a:solidFill>
                  <a:srgbClr val="090C14"/>
                </a:solidFill>
                <a:latin typeface="Calibri"/>
                <a:cs typeface="Calibri"/>
              </a:rPr>
              <a:t>war</a:t>
            </a:r>
            <a:r>
              <a:rPr sz="1800" b="1" spc="-35" dirty="0">
                <a:solidFill>
                  <a:srgbClr val="090C14"/>
                </a:solidFill>
                <a:latin typeface="Calibri"/>
                <a:cs typeface="Calibri"/>
              </a:rPr>
              <a:t> </a:t>
            </a:r>
            <a:r>
              <a:rPr sz="1800" b="1" spc="-10" dirty="0">
                <a:solidFill>
                  <a:srgbClr val="090C14"/>
                </a:solidFill>
                <a:latin typeface="Calibri"/>
                <a:cs typeface="Calibri"/>
              </a:rPr>
              <a:t>memorial.</a:t>
            </a:r>
            <a:r>
              <a:rPr sz="1800" b="1" spc="-40" dirty="0">
                <a:solidFill>
                  <a:srgbClr val="090C14"/>
                </a:solidFill>
                <a:latin typeface="Calibri"/>
                <a:cs typeface="Calibri"/>
              </a:rPr>
              <a:t> </a:t>
            </a:r>
            <a:r>
              <a:rPr sz="1800" b="1" spc="-10" dirty="0">
                <a:solidFill>
                  <a:srgbClr val="090C14"/>
                </a:solidFill>
                <a:latin typeface="Calibri"/>
                <a:cs typeface="Calibri"/>
              </a:rPr>
              <a:t>Memorials</a:t>
            </a:r>
            <a:r>
              <a:rPr sz="1800" b="1" spc="-40" dirty="0">
                <a:solidFill>
                  <a:srgbClr val="090C14"/>
                </a:solidFill>
                <a:latin typeface="Calibri"/>
                <a:cs typeface="Calibri"/>
              </a:rPr>
              <a:t> </a:t>
            </a:r>
            <a:r>
              <a:rPr sz="1800" b="1" dirty="0">
                <a:solidFill>
                  <a:srgbClr val="090C14"/>
                </a:solidFill>
                <a:latin typeface="Calibri"/>
                <a:cs typeface="Calibri"/>
              </a:rPr>
              <a:t>are</a:t>
            </a:r>
            <a:r>
              <a:rPr sz="1800" b="1" spc="-40" dirty="0">
                <a:solidFill>
                  <a:srgbClr val="090C14"/>
                </a:solidFill>
                <a:latin typeface="Calibri"/>
                <a:cs typeface="Calibri"/>
              </a:rPr>
              <a:t> </a:t>
            </a:r>
            <a:r>
              <a:rPr sz="1800" b="1" dirty="0">
                <a:solidFill>
                  <a:srgbClr val="090C14"/>
                </a:solidFill>
                <a:latin typeface="Calibri"/>
                <a:cs typeface="Calibri"/>
              </a:rPr>
              <a:t>built</a:t>
            </a:r>
            <a:r>
              <a:rPr sz="1800" b="1" spc="-40" dirty="0">
                <a:solidFill>
                  <a:srgbClr val="090C14"/>
                </a:solidFill>
                <a:latin typeface="Calibri"/>
                <a:cs typeface="Calibri"/>
              </a:rPr>
              <a:t> </a:t>
            </a:r>
            <a:r>
              <a:rPr sz="1800" b="1" spc="-25" dirty="0">
                <a:solidFill>
                  <a:srgbClr val="090C14"/>
                </a:solidFill>
                <a:latin typeface="Calibri"/>
                <a:cs typeface="Calibri"/>
              </a:rPr>
              <a:t>to </a:t>
            </a:r>
            <a:r>
              <a:rPr sz="1800" b="1" spc="-10" dirty="0">
                <a:solidFill>
                  <a:srgbClr val="090C14"/>
                </a:solidFill>
                <a:latin typeface="Calibri"/>
                <a:cs typeface="Calibri"/>
              </a:rPr>
              <a:t>remind</a:t>
            </a:r>
            <a:r>
              <a:rPr sz="1800" b="1" spc="-40" dirty="0">
                <a:solidFill>
                  <a:srgbClr val="090C14"/>
                </a:solidFill>
                <a:latin typeface="Calibri"/>
                <a:cs typeface="Calibri"/>
              </a:rPr>
              <a:t> </a:t>
            </a:r>
            <a:r>
              <a:rPr sz="1800" b="1" dirty="0">
                <a:solidFill>
                  <a:srgbClr val="090C14"/>
                </a:solidFill>
                <a:latin typeface="Calibri"/>
                <a:cs typeface="Calibri"/>
              </a:rPr>
              <a:t>people</a:t>
            </a:r>
            <a:r>
              <a:rPr sz="1800" b="1" spc="-40" dirty="0">
                <a:solidFill>
                  <a:srgbClr val="090C14"/>
                </a:solidFill>
                <a:latin typeface="Calibri"/>
                <a:cs typeface="Calibri"/>
              </a:rPr>
              <a:t> </a:t>
            </a:r>
            <a:r>
              <a:rPr sz="1800" b="1" dirty="0">
                <a:solidFill>
                  <a:srgbClr val="090C14"/>
                </a:solidFill>
                <a:latin typeface="Calibri"/>
                <a:cs typeface="Calibri"/>
              </a:rPr>
              <a:t>of</a:t>
            </a:r>
            <a:r>
              <a:rPr sz="1800" b="1" spc="-35" dirty="0">
                <a:solidFill>
                  <a:srgbClr val="090C14"/>
                </a:solidFill>
                <a:latin typeface="Calibri"/>
                <a:cs typeface="Calibri"/>
              </a:rPr>
              <a:t> </a:t>
            </a:r>
            <a:r>
              <a:rPr sz="1800" b="1" dirty="0">
                <a:solidFill>
                  <a:srgbClr val="090C14"/>
                </a:solidFill>
                <a:latin typeface="Calibri"/>
                <a:cs typeface="Calibri"/>
              </a:rPr>
              <a:t>a</a:t>
            </a:r>
            <a:r>
              <a:rPr sz="1800" b="1" spc="-40" dirty="0">
                <a:solidFill>
                  <a:srgbClr val="090C14"/>
                </a:solidFill>
                <a:latin typeface="Calibri"/>
                <a:cs typeface="Calibri"/>
              </a:rPr>
              <a:t> </a:t>
            </a:r>
            <a:r>
              <a:rPr sz="1800" b="1" dirty="0">
                <a:solidFill>
                  <a:srgbClr val="090C14"/>
                </a:solidFill>
                <a:latin typeface="Calibri"/>
                <a:cs typeface="Calibri"/>
              </a:rPr>
              <a:t>person,</a:t>
            </a:r>
            <a:r>
              <a:rPr sz="1800" b="1" spc="-35" dirty="0">
                <a:solidFill>
                  <a:srgbClr val="090C14"/>
                </a:solidFill>
                <a:latin typeface="Calibri"/>
                <a:cs typeface="Calibri"/>
              </a:rPr>
              <a:t> </a:t>
            </a:r>
            <a:r>
              <a:rPr sz="1800" b="1" dirty="0">
                <a:solidFill>
                  <a:srgbClr val="090C14"/>
                </a:solidFill>
                <a:latin typeface="Calibri"/>
                <a:cs typeface="Calibri"/>
              </a:rPr>
              <a:t>or</a:t>
            </a:r>
            <a:r>
              <a:rPr sz="1800" b="1" spc="-40" dirty="0">
                <a:solidFill>
                  <a:srgbClr val="090C14"/>
                </a:solidFill>
                <a:latin typeface="Calibri"/>
                <a:cs typeface="Calibri"/>
              </a:rPr>
              <a:t> </a:t>
            </a:r>
            <a:r>
              <a:rPr sz="1800" b="1" dirty="0">
                <a:solidFill>
                  <a:srgbClr val="090C14"/>
                </a:solidFill>
                <a:latin typeface="Calibri"/>
                <a:cs typeface="Calibri"/>
              </a:rPr>
              <a:t>an</a:t>
            </a:r>
            <a:r>
              <a:rPr sz="1800" b="1" spc="-40" dirty="0">
                <a:solidFill>
                  <a:srgbClr val="090C14"/>
                </a:solidFill>
                <a:latin typeface="Calibri"/>
                <a:cs typeface="Calibri"/>
              </a:rPr>
              <a:t> </a:t>
            </a:r>
            <a:r>
              <a:rPr sz="1800" b="1" spc="-10" dirty="0">
                <a:solidFill>
                  <a:srgbClr val="090C14"/>
                </a:solidFill>
                <a:latin typeface="Calibri"/>
                <a:cs typeface="Calibri"/>
              </a:rPr>
              <a:t>event.</a:t>
            </a:r>
            <a:endParaRPr sz="1800" dirty="0">
              <a:latin typeface="Calibri"/>
              <a:cs typeface="Calibri"/>
            </a:endParaRPr>
          </a:p>
          <a:p>
            <a:pPr>
              <a:lnSpc>
                <a:spcPct val="100000"/>
              </a:lnSpc>
              <a:spcBef>
                <a:spcPts val="35"/>
              </a:spcBef>
            </a:pPr>
            <a:endParaRPr sz="1200" dirty="0">
              <a:latin typeface="Calibri"/>
              <a:cs typeface="Calibri"/>
            </a:endParaRPr>
          </a:p>
          <a:p>
            <a:pPr marL="241300" indent="-228600">
              <a:lnSpc>
                <a:spcPct val="100000"/>
              </a:lnSpc>
              <a:spcBef>
                <a:spcPts val="5"/>
              </a:spcBef>
              <a:buFont typeface="Calibri"/>
              <a:buChar char="•"/>
              <a:tabLst>
                <a:tab pos="241300" algn="l"/>
              </a:tabLst>
            </a:pPr>
            <a:r>
              <a:rPr sz="1800" b="1" spc="-45" dirty="0">
                <a:solidFill>
                  <a:srgbClr val="090C14"/>
                </a:solidFill>
                <a:latin typeface="Calibri"/>
                <a:cs typeface="Calibri"/>
              </a:rPr>
              <a:t>Name:</a:t>
            </a:r>
            <a:r>
              <a:rPr sz="1800" b="1" spc="-65" dirty="0">
                <a:solidFill>
                  <a:srgbClr val="090C14"/>
                </a:solidFill>
                <a:latin typeface="Calibri"/>
                <a:cs typeface="Calibri"/>
              </a:rPr>
              <a:t> </a:t>
            </a:r>
            <a:r>
              <a:rPr sz="1800" spc="-50" dirty="0">
                <a:solidFill>
                  <a:srgbClr val="090C14"/>
                </a:solidFill>
                <a:latin typeface="Calibri"/>
                <a:cs typeface="Calibri"/>
              </a:rPr>
              <a:t>‘Cenotaph’</a:t>
            </a:r>
            <a:r>
              <a:rPr sz="1800" spc="-55" dirty="0">
                <a:solidFill>
                  <a:srgbClr val="090C14"/>
                </a:solidFill>
                <a:latin typeface="Calibri"/>
                <a:cs typeface="Calibri"/>
              </a:rPr>
              <a:t> </a:t>
            </a:r>
            <a:r>
              <a:rPr sz="1800" spc="-45" dirty="0">
                <a:solidFill>
                  <a:srgbClr val="090C14"/>
                </a:solidFill>
                <a:latin typeface="Calibri"/>
                <a:cs typeface="Calibri"/>
              </a:rPr>
              <a:t>comes</a:t>
            </a:r>
            <a:r>
              <a:rPr sz="1800" spc="-55" dirty="0">
                <a:solidFill>
                  <a:srgbClr val="090C14"/>
                </a:solidFill>
                <a:latin typeface="Calibri"/>
                <a:cs typeface="Calibri"/>
              </a:rPr>
              <a:t> from </a:t>
            </a:r>
            <a:r>
              <a:rPr sz="1800" spc="-45" dirty="0">
                <a:solidFill>
                  <a:srgbClr val="090C14"/>
                </a:solidFill>
                <a:latin typeface="Calibri"/>
                <a:cs typeface="Calibri"/>
              </a:rPr>
              <a:t>Greek</a:t>
            </a:r>
            <a:r>
              <a:rPr sz="1800" spc="-55" dirty="0">
                <a:solidFill>
                  <a:srgbClr val="090C14"/>
                </a:solidFill>
                <a:latin typeface="Calibri"/>
                <a:cs typeface="Calibri"/>
              </a:rPr>
              <a:t> kenos </a:t>
            </a:r>
            <a:r>
              <a:rPr sz="1800" spc="-50" dirty="0">
                <a:solidFill>
                  <a:srgbClr val="090C14"/>
                </a:solidFill>
                <a:latin typeface="Calibri"/>
                <a:cs typeface="Calibri"/>
              </a:rPr>
              <a:t>taphos,</a:t>
            </a:r>
            <a:r>
              <a:rPr sz="1800" spc="-55" dirty="0">
                <a:solidFill>
                  <a:srgbClr val="090C14"/>
                </a:solidFill>
                <a:latin typeface="Calibri"/>
                <a:cs typeface="Calibri"/>
              </a:rPr>
              <a:t> </a:t>
            </a:r>
            <a:r>
              <a:rPr sz="1800" spc="-30" dirty="0">
                <a:solidFill>
                  <a:srgbClr val="090C14"/>
                </a:solidFill>
                <a:latin typeface="Calibri"/>
                <a:cs typeface="Calibri"/>
              </a:rPr>
              <a:t>or</a:t>
            </a:r>
            <a:r>
              <a:rPr sz="1800" spc="-55" dirty="0">
                <a:solidFill>
                  <a:srgbClr val="090C14"/>
                </a:solidFill>
                <a:latin typeface="Calibri"/>
                <a:cs typeface="Calibri"/>
              </a:rPr>
              <a:t> </a:t>
            </a:r>
            <a:r>
              <a:rPr sz="1800" spc="-60" dirty="0">
                <a:solidFill>
                  <a:srgbClr val="090C14"/>
                </a:solidFill>
                <a:latin typeface="Calibri"/>
                <a:cs typeface="Calibri"/>
              </a:rPr>
              <a:t>‘empty</a:t>
            </a:r>
            <a:r>
              <a:rPr sz="1800" spc="-55" dirty="0">
                <a:solidFill>
                  <a:srgbClr val="090C14"/>
                </a:solidFill>
                <a:latin typeface="Calibri"/>
                <a:cs typeface="Calibri"/>
              </a:rPr>
              <a:t> </a:t>
            </a:r>
            <a:r>
              <a:rPr sz="1800" spc="-10" dirty="0">
                <a:solidFill>
                  <a:srgbClr val="090C14"/>
                </a:solidFill>
                <a:latin typeface="Calibri"/>
                <a:cs typeface="Calibri"/>
              </a:rPr>
              <a:t>tomb’.</a:t>
            </a:r>
            <a:endParaRPr sz="1800" dirty="0">
              <a:latin typeface="Calibri"/>
              <a:cs typeface="Calibri"/>
            </a:endParaRPr>
          </a:p>
          <a:p>
            <a:pPr marL="241300" marR="79375" indent="-228600">
              <a:lnSpc>
                <a:spcPts val="2100"/>
              </a:lnSpc>
              <a:spcBef>
                <a:spcPts val="1260"/>
              </a:spcBef>
              <a:buFont typeface="Calibri"/>
              <a:buChar char="•"/>
              <a:tabLst>
                <a:tab pos="241300" algn="l"/>
              </a:tabLst>
            </a:pPr>
            <a:r>
              <a:rPr sz="1800" b="1" spc="-50" dirty="0">
                <a:solidFill>
                  <a:srgbClr val="090C14"/>
                </a:solidFill>
                <a:latin typeface="Calibri"/>
                <a:cs typeface="Calibri"/>
              </a:rPr>
              <a:t>Date:</a:t>
            </a:r>
            <a:r>
              <a:rPr sz="1800" b="1" spc="-60" dirty="0">
                <a:solidFill>
                  <a:srgbClr val="090C14"/>
                </a:solidFill>
                <a:latin typeface="Calibri"/>
                <a:cs typeface="Calibri"/>
              </a:rPr>
              <a:t> </a:t>
            </a:r>
            <a:r>
              <a:rPr sz="1800" spc="-55" dirty="0">
                <a:solidFill>
                  <a:srgbClr val="090C14"/>
                </a:solidFill>
                <a:latin typeface="Calibri"/>
                <a:cs typeface="Calibri"/>
              </a:rPr>
              <a:t>Unveiled</a:t>
            </a:r>
            <a:r>
              <a:rPr sz="1800" spc="-65" dirty="0">
                <a:solidFill>
                  <a:srgbClr val="090C14"/>
                </a:solidFill>
                <a:latin typeface="Calibri"/>
                <a:cs typeface="Calibri"/>
              </a:rPr>
              <a:t> </a:t>
            </a:r>
            <a:r>
              <a:rPr sz="1800" spc="-35" dirty="0">
                <a:solidFill>
                  <a:srgbClr val="090C14"/>
                </a:solidFill>
                <a:latin typeface="Calibri"/>
                <a:cs typeface="Calibri"/>
              </a:rPr>
              <a:t>by</a:t>
            </a:r>
            <a:r>
              <a:rPr sz="1800" spc="-55" dirty="0">
                <a:solidFill>
                  <a:srgbClr val="090C14"/>
                </a:solidFill>
                <a:latin typeface="Calibri"/>
                <a:cs typeface="Calibri"/>
              </a:rPr>
              <a:t> </a:t>
            </a:r>
            <a:r>
              <a:rPr sz="1800" spc="-40" dirty="0">
                <a:solidFill>
                  <a:srgbClr val="090C14"/>
                </a:solidFill>
                <a:latin typeface="Calibri"/>
                <a:cs typeface="Calibri"/>
              </a:rPr>
              <a:t>King</a:t>
            </a:r>
            <a:r>
              <a:rPr sz="1800" spc="-65" dirty="0">
                <a:solidFill>
                  <a:srgbClr val="090C14"/>
                </a:solidFill>
                <a:latin typeface="Calibri"/>
                <a:cs typeface="Calibri"/>
              </a:rPr>
              <a:t> </a:t>
            </a:r>
            <a:r>
              <a:rPr sz="1800" spc="-50" dirty="0">
                <a:solidFill>
                  <a:srgbClr val="090C14"/>
                </a:solidFill>
                <a:latin typeface="Calibri"/>
                <a:cs typeface="Calibri"/>
              </a:rPr>
              <a:t>George</a:t>
            </a:r>
            <a:r>
              <a:rPr sz="1800" spc="-60" dirty="0">
                <a:solidFill>
                  <a:srgbClr val="090C14"/>
                </a:solidFill>
                <a:latin typeface="Calibri"/>
                <a:cs typeface="Calibri"/>
              </a:rPr>
              <a:t> </a:t>
            </a:r>
            <a:r>
              <a:rPr sz="1800" dirty="0">
                <a:solidFill>
                  <a:srgbClr val="090C14"/>
                </a:solidFill>
                <a:latin typeface="Calibri"/>
                <a:cs typeface="Calibri"/>
              </a:rPr>
              <a:t>V</a:t>
            </a:r>
            <a:r>
              <a:rPr sz="1800" spc="-55" dirty="0">
                <a:solidFill>
                  <a:srgbClr val="090C14"/>
                </a:solidFill>
                <a:latin typeface="Calibri"/>
                <a:cs typeface="Calibri"/>
              </a:rPr>
              <a:t> </a:t>
            </a:r>
            <a:r>
              <a:rPr sz="1800" spc="-35" dirty="0">
                <a:solidFill>
                  <a:srgbClr val="090C14"/>
                </a:solidFill>
                <a:latin typeface="Calibri"/>
                <a:cs typeface="Calibri"/>
              </a:rPr>
              <a:t>in</a:t>
            </a:r>
            <a:r>
              <a:rPr sz="1800" spc="-65" dirty="0">
                <a:solidFill>
                  <a:srgbClr val="090C14"/>
                </a:solidFill>
                <a:latin typeface="Calibri"/>
                <a:cs typeface="Calibri"/>
              </a:rPr>
              <a:t> </a:t>
            </a:r>
            <a:r>
              <a:rPr sz="1800" dirty="0">
                <a:solidFill>
                  <a:srgbClr val="090C14"/>
                </a:solidFill>
                <a:latin typeface="Calibri"/>
                <a:cs typeface="Calibri"/>
              </a:rPr>
              <a:t>a</a:t>
            </a:r>
            <a:r>
              <a:rPr sz="1800" spc="-60" dirty="0">
                <a:solidFill>
                  <a:srgbClr val="090C14"/>
                </a:solidFill>
                <a:latin typeface="Calibri"/>
                <a:cs typeface="Calibri"/>
              </a:rPr>
              <a:t> </a:t>
            </a:r>
            <a:r>
              <a:rPr sz="1800" spc="-45" dirty="0">
                <a:solidFill>
                  <a:srgbClr val="090C14"/>
                </a:solidFill>
                <a:latin typeface="Calibri"/>
                <a:cs typeface="Calibri"/>
              </a:rPr>
              <a:t>special</a:t>
            </a:r>
            <a:r>
              <a:rPr sz="1800" spc="-55" dirty="0">
                <a:solidFill>
                  <a:srgbClr val="090C14"/>
                </a:solidFill>
                <a:latin typeface="Calibri"/>
                <a:cs typeface="Calibri"/>
              </a:rPr>
              <a:t> Remembrance</a:t>
            </a:r>
            <a:r>
              <a:rPr sz="1800" spc="-60" dirty="0">
                <a:solidFill>
                  <a:srgbClr val="090C14"/>
                </a:solidFill>
                <a:latin typeface="Calibri"/>
                <a:cs typeface="Calibri"/>
              </a:rPr>
              <a:t> </a:t>
            </a:r>
            <a:r>
              <a:rPr sz="1800" spc="-55" dirty="0">
                <a:solidFill>
                  <a:srgbClr val="090C14"/>
                </a:solidFill>
                <a:latin typeface="Calibri"/>
                <a:cs typeface="Calibri"/>
              </a:rPr>
              <a:t>ceremony</a:t>
            </a:r>
            <a:r>
              <a:rPr sz="1800" spc="-60" dirty="0">
                <a:solidFill>
                  <a:srgbClr val="090C14"/>
                </a:solidFill>
                <a:latin typeface="Calibri"/>
                <a:cs typeface="Calibri"/>
              </a:rPr>
              <a:t> </a:t>
            </a:r>
            <a:r>
              <a:rPr lang="en-GB" sz="1800" spc="-50" dirty="0">
                <a:solidFill>
                  <a:srgbClr val="090C14"/>
                </a:solidFill>
                <a:latin typeface="Calibri"/>
                <a:cs typeface="Calibri"/>
              </a:rPr>
              <a:t>–</a:t>
            </a:r>
            <a:r>
              <a:rPr sz="1800" spc="-50" dirty="0">
                <a:solidFill>
                  <a:srgbClr val="090C14"/>
                </a:solidFill>
                <a:latin typeface="Calibri"/>
                <a:cs typeface="Calibri"/>
              </a:rPr>
              <a:t> </a:t>
            </a:r>
            <a:r>
              <a:rPr lang="en-GB" sz="1800" spc="-50" dirty="0">
                <a:solidFill>
                  <a:srgbClr val="090C14"/>
                </a:solidFill>
                <a:latin typeface="Calibri"/>
                <a:cs typeface="Calibri"/>
              </a:rPr>
              <a:t>11th of November 1920</a:t>
            </a:r>
            <a:r>
              <a:rPr sz="1800" spc="-55" dirty="0">
                <a:solidFill>
                  <a:srgbClr val="090C14"/>
                </a:solidFill>
                <a:latin typeface="Calibri"/>
                <a:cs typeface="Calibri"/>
              </a:rPr>
              <a:t> </a:t>
            </a:r>
            <a:r>
              <a:rPr sz="1800" spc="-40" dirty="0">
                <a:solidFill>
                  <a:srgbClr val="090C14"/>
                </a:solidFill>
                <a:latin typeface="Calibri"/>
                <a:cs typeface="Calibri"/>
              </a:rPr>
              <a:t>(The</a:t>
            </a:r>
            <a:r>
              <a:rPr sz="1800" spc="-55" dirty="0">
                <a:solidFill>
                  <a:srgbClr val="090C14"/>
                </a:solidFill>
                <a:latin typeface="Calibri"/>
                <a:cs typeface="Calibri"/>
              </a:rPr>
              <a:t> </a:t>
            </a:r>
            <a:r>
              <a:rPr sz="1800" spc="-45" dirty="0">
                <a:solidFill>
                  <a:srgbClr val="090C14"/>
                </a:solidFill>
                <a:latin typeface="Calibri"/>
                <a:cs typeface="Calibri"/>
              </a:rPr>
              <a:t>original</a:t>
            </a:r>
            <a:r>
              <a:rPr sz="1800" spc="-55" dirty="0">
                <a:solidFill>
                  <a:srgbClr val="090C14"/>
                </a:solidFill>
                <a:latin typeface="Calibri"/>
                <a:cs typeface="Calibri"/>
              </a:rPr>
              <a:t> </a:t>
            </a:r>
            <a:r>
              <a:rPr sz="1800" spc="-50" dirty="0">
                <a:solidFill>
                  <a:srgbClr val="090C14"/>
                </a:solidFill>
                <a:latin typeface="Calibri"/>
                <a:cs typeface="Calibri"/>
              </a:rPr>
              <a:t>structure</a:t>
            </a:r>
            <a:r>
              <a:rPr sz="1800" spc="-55" dirty="0">
                <a:solidFill>
                  <a:srgbClr val="090C14"/>
                </a:solidFill>
                <a:latin typeface="Calibri"/>
                <a:cs typeface="Calibri"/>
              </a:rPr>
              <a:t> </a:t>
            </a:r>
            <a:r>
              <a:rPr sz="1800" spc="-40" dirty="0">
                <a:solidFill>
                  <a:srgbClr val="090C14"/>
                </a:solidFill>
                <a:latin typeface="Calibri"/>
                <a:cs typeface="Calibri"/>
              </a:rPr>
              <a:t>built</a:t>
            </a:r>
            <a:r>
              <a:rPr sz="1800" spc="-55" dirty="0">
                <a:solidFill>
                  <a:srgbClr val="090C14"/>
                </a:solidFill>
                <a:latin typeface="Calibri"/>
                <a:cs typeface="Calibri"/>
              </a:rPr>
              <a:t> for</a:t>
            </a:r>
            <a:r>
              <a:rPr sz="1800" spc="-50"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a:t>
            </a:r>
            <a:r>
              <a:rPr sz="1800" spc="-45" dirty="0">
                <a:solidFill>
                  <a:srgbClr val="090C14"/>
                </a:solidFill>
                <a:latin typeface="Calibri"/>
                <a:cs typeface="Calibri"/>
              </a:rPr>
              <a:t>first</a:t>
            </a:r>
            <a:r>
              <a:rPr sz="1800" spc="-55" dirty="0">
                <a:solidFill>
                  <a:srgbClr val="090C14"/>
                </a:solidFill>
                <a:latin typeface="Calibri"/>
                <a:cs typeface="Calibri"/>
              </a:rPr>
              <a:t> </a:t>
            </a:r>
            <a:r>
              <a:rPr sz="1800" spc="-40" dirty="0">
                <a:solidFill>
                  <a:srgbClr val="090C14"/>
                </a:solidFill>
                <a:latin typeface="Calibri"/>
                <a:cs typeface="Calibri"/>
              </a:rPr>
              <a:t>1919</a:t>
            </a:r>
            <a:r>
              <a:rPr sz="1800" spc="-55" dirty="0">
                <a:solidFill>
                  <a:srgbClr val="090C14"/>
                </a:solidFill>
                <a:latin typeface="Calibri"/>
                <a:cs typeface="Calibri"/>
              </a:rPr>
              <a:t> Remembrance Day </a:t>
            </a:r>
            <a:r>
              <a:rPr sz="1800" spc="-25" dirty="0">
                <a:solidFill>
                  <a:srgbClr val="090C14"/>
                </a:solidFill>
                <a:latin typeface="Calibri"/>
                <a:cs typeface="Calibri"/>
              </a:rPr>
              <a:t>was </a:t>
            </a:r>
            <a:r>
              <a:rPr sz="1800" spc="-55" dirty="0">
                <a:solidFill>
                  <a:srgbClr val="090C14"/>
                </a:solidFill>
                <a:latin typeface="Calibri"/>
                <a:cs typeface="Calibri"/>
              </a:rPr>
              <a:t>constructed </a:t>
            </a:r>
            <a:r>
              <a:rPr sz="1800" spc="-35" dirty="0">
                <a:solidFill>
                  <a:srgbClr val="090C14"/>
                </a:solidFill>
                <a:latin typeface="Calibri"/>
                <a:cs typeface="Calibri"/>
              </a:rPr>
              <a:t>out</a:t>
            </a:r>
            <a:r>
              <a:rPr sz="1800" spc="-50" dirty="0">
                <a:solidFill>
                  <a:srgbClr val="090C14"/>
                </a:solidFill>
                <a:latin typeface="Calibri"/>
                <a:cs typeface="Calibri"/>
              </a:rPr>
              <a:t> </a:t>
            </a:r>
            <a:r>
              <a:rPr sz="1800" spc="-30" dirty="0">
                <a:solidFill>
                  <a:srgbClr val="090C14"/>
                </a:solidFill>
                <a:latin typeface="Calibri"/>
                <a:cs typeface="Calibri"/>
              </a:rPr>
              <a:t>of</a:t>
            </a:r>
            <a:r>
              <a:rPr sz="1800" spc="-50" dirty="0">
                <a:solidFill>
                  <a:srgbClr val="090C14"/>
                </a:solidFill>
                <a:latin typeface="Calibri"/>
                <a:cs typeface="Calibri"/>
              </a:rPr>
              <a:t> </a:t>
            </a:r>
            <a:r>
              <a:rPr sz="1800" spc="-10" dirty="0">
                <a:solidFill>
                  <a:srgbClr val="090C14"/>
                </a:solidFill>
                <a:latin typeface="Calibri"/>
                <a:cs typeface="Calibri"/>
              </a:rPr>
              <a:t>wood!)</a:t>
            </a:r>
            <a:endParaRPr sz="1800" dirty="0">
              <a:latin typeface="Calibri"/>
              <a:cs typeface="Calibri"/>
            </a:endParaRPr>
          </a:p>
          <a:p>
            <a:pPr marL="241300" marR="5080" indent="-228600">
              <a:lnSpc>
                <a:spcPts val="2100"/>
              </a:lnSpc>
              <a:spcBef>
                <a:spcPts val="1200"/>
              </a:spcBef>
              <a:buFont typeface="Calibri"/>
              <a:buChar char="•"/>
              <a:tabLst>
                <a:tab pos="241300" algn="l"/>
              </a:tabLst>
            </a:pPr>
            <a:r>
              <a:rPr sz="1800" b="1" spc="-45" dirty="0">
                <a:solidFill>
                  <a:srgbClr val="090C14"/>
                </a:solidFill>
                <a:latin typeface="Calibri"/>
                <a:cs typeface="Calibri"/>
              </a:rPr>
              <a:t>Location:</a:t>
            </a:r>
            <a:r>
              <a:rPr sz="1800" b="1" spc="-55" dirty="0">
                <a:solidFill>
                  <a:srgbClr val="090C14"/>
                </a:solidFill>
                <a:latin typeface="Calibri"/>
                <a:cs typeface="Calibri"/>
              </a:rPr>
              <a:t> </a:t>
            </a:r>
            <a:r>
              <a:rPr sz="1800" spc="-50" dirty="0">
                <a:solidFill>
                  <a:srgbClr val="090C14"/>
                </a:solidFill>
                <a:latin typeface="Calibri"/>
                <a:cs typeface="Calibri"/>
              </a:rPr>
              <a:t>Whitehall,</a:t>
            </a:r>
            <a:r>
              <a:rPr sz="1800" spc="-55" dirty="0">
                <a:solidFill>
                  <a:srgbClr val="090C14"/>
                </a:solidFill>
                <a:latin typeface="Calibri"/>
                <a:cs typeface="Calibri"/>
              </a:rPr>
              <a:t> </a:t>
            </a:r>
            <a:r>
              <a:rPr sz="1800" spc="-45" dirty="0">
                <a:solidFill>
                  <a:srgbClr val="090C14"/>
                </a:solidFill>
                <a:latin typeface="Calibri"/>
                <a:cs typeface="Calibri"/>
              </a:rPr>
              <a:t>London</a:t>
            </a:r>
            <a:r>
              <a:rPr sz="1800" spc="-55" dirty="0">
                <a:solidFill>
                  <a:srgbClr val="090C14"/>
                </a:solidFill>
                <a:latin typeface="Calibri"/>
                <a:cs typeface="Calibri"/>
              </a:rPr>
              <a:t> </a:t>
            </a:r>
            <a:r>
              <a:rPr lang="en-GB" sz="1800" dirty="0">
                <a:solidFill>
                  <a:srgbClr val="090C14"/>
                </a:solidFill>
                <a:latin typeface="Calibri"/>
                <a:cs typeface="Calibri"/>
              </a:rPr>
              <a:t>–</a:t>
            </a:r>
            <a:r>
              <a:rPr sz="1800" spc="-55" dirty="0">
                <a:solidFill>
                  <a:srgbClr val="090C14"/>
                </a:solidFill>
                <a:latin typeface="Calibri"/>
                <a:cs typeface="Calibri"/>
              </a:rPr>
              <a:t> </a:t>
            </a:r>
            <a:r>
              <a:rPr sz="1800" spc="-35" dirty="0">
                <a:solidFill>
                  <a:srgbClr val="090C14"/>
                </a:solidFill>
                <a:latin typeface="Calibri"/>
                <a:cs typeface="Calibri"/>
              </a:rPr>
              <a:t>the</a:t>
            </a:r>
            <a:r>
              <a:rPr sz="1800" spc="-60" dirty="0">
                <a:solidFill>
                  <a:srgbClr val="090C14"/>
                </a:solidFill>
                <a:latin typeface="Calibri"/>
                <a:cs typeface="Calibri"/>
              </a:rPr>
              <a:t> </a:t>
            </a:r>
            <a:r>
              <a:rPr sz="1800" spc="-50" dirty="0">
                <a:solidFill>
                  <a:srgbClr val="090C14"/>
                </a:solidFill>
                <a:latin typeface="Calibri"/>
                <a:cs typeface="Calibri"/>
              </a:rPr>
              <a:t>seat</a:t>
            </a:r>
            <a:r>
              <a:rPr sz="1800" spc="-55" dirty="0">
                <a:solidFill>
                  <a:srgbClr val="090C14"/>
                </a:solidFill>
                <a:latin typeface="Calibri"/>
                <a:cs typeface="Calibri"/>
              </a:rPr>
              <a:t> </a:t>
            </a:r>
            <a:r>
              <a:rPr sz="1800" spc="-30" dirty="0">
                <a:solidFill>
                  <a:srgbClr val="090C14"/>
                </a:solidFill>
                <a:latin typeface="Calibri"/>
                <a:cs typeface="Calibri"/>
              </a:rPr>
              <a:t>of</a:t>
            </a:r>
            <a:r>
              <a:rPr sz="1800" spc="-55" dirty="0">
                <a:solidFill>
                  <a:srgbClr val="090C14"/>
                </a:solidFill>
                <a:latin typeface="Calibri"/>
                <a:cs typeface="Calibri"/>
              </a:rPr>
              <a:t> </a:t>
            </a:r>
            <a:r>
              <a:rPr sz="1800" spc="-50" dirty="0">
                <a:solidFill>
                  <a:srgbClr val="090C14"/>
                </a:solidFill>
                <a:latin typeface="Calibri"/>
                <a:cs typeface="Calibri"/>
              </a:rPr>
              <a:t>power</a:t>
            </a:r>
            <a:r>
              <a:rPr sz="1800" spc="-55" dirty="0">
                <a:solidFill>
                  <a:srgbClr val="090C14"/>
                </a:solidFill>
                <a:latin typeface="Calibri"/>
                <a:cs typeface="Calibri"/>
              </a:rPr>
              <a:t> </a:t>
            </a:r>
            <a:r>
              <a:rPr sz="1800" spc="-35" dirty="0">
                <a:solidFill>
                  <a:srgbClr val="090C14"/>
                </a:solidFill>
                <a:latin typeface="Calibri"/>
                <a:cs typeface="Calibri"/>
              </a:rPr>
              <a:t>in</a:t>
            </a:r>
            <a:r>
              <a:rPr sz="1800" spc="-65"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a:t>
            </a:r>
            <a:r>
              <a:rPr sz="1800" spc="-45" dirty="0">
                <a:solidFill>
                  <a:srgbClr val="090C14"/>
                </a:solidFill>
                <a:latin typeface="Calibri"/>
                <a:cs typeface="Calibri"/>
              </a:rPr>
              <a:t>United</a:t>
            </a:r>
            <a:r>
              <a:rPr sz="1800" spc="-55" dirty="0">
                <a:solidFill>
                  <a:srgbClr val="090C14"/>
                </a:solidFill>
                <a:latin typeface="Calibri"/>
                <a:cs typeface="Calibri"/>
              </a:rPr>
              <a:t> </a:t>
            </a:r>
            <a:r>
              <a:rPr sz="1800" spc="-50" dirty="0">
                <a:solidFill>
                  <a:srgbClr val="090C14"/>
                </a:solidFill>
                <a:latin typeface="Calibri"/>
                <a:cs typeface="Calibri"/>
              </a:rPr>
              <a:t>Kingdom,</a:t>
            </a:r>
            <a:r>
              <a:rPr sz="1800" spc="-60" dirty="0">
                <a:solidFill>
                  <a:srgbClr val="090C14"/>
                </a:solidFill>
                <a:latin typeface="Calibri"/>
                <a:cs typeface="Calibri"/>
              </a:rPr>
              <a:t> </a:t>
            </a:r>
            <a:r>
              <a:rPr sz="1800" spc="-50" dirty="0">
                <a:solidFill>
                  <a:srgbClr val="090C14"/>
                </a:solidFill>
                <a:latin typeface="Calibri"/>
                <a:cs typeface="Calibri"/>
              </a:rPr>
              <a:t>home</a:t>
            </a:r>
            <a:r>
              <a:rPr sz="1800" spc="-55" dirty="0">
                <a:solidFill>
                  <a:srgbClr val="090C14"/>
                </a:solidFill>
                <a:latin typeface="Calibri"/>
                <a:cs typeface="Calibri"/>
              </a:rPr>
              <a:t> </a:t>
            </a:r>
            <a:r>
              <a:rPr sz="1800" spc="-25" dirty="0">
                <a:solidFill>
                  <a:srgbClr val="090C14"/>
                </a:solidFill>
                <a:latin typeface="Calibri"/>
                <a:cs typeface="Calibri"/>
              </a:rPr>
              <a:t>to </a:t>
            </a:r>
            <a:r>
              <a:rPr sz="1800" spc="-35" dirty="0">
                <a:solidFill>
                  <a:srgbClr val="090C14"/>
                </a:solidFill>
                <a:latin typeface="Calibri"/>
                <a:cs typeface="Calibri"/>
              </a:rPr>
              <a:t>the</a:t>
            </a:r>
            <a:r>
              <a:rPr sz="1800" spc="-50" dirty="0">
                <a:solidFill>
                  <a:srgbClr val="090C14"/>
                </a:solidFill>
                <a:latin typeface="Calibri"/>
                <a:cs typeface="Calibri"/>
              </a:rPr>
              <a:t> </a:t>
            </a:r>
            <a:r>
              <a:rPr sz="1800" spc="-45" dirty="0">
                <a:solidFill>
                  <a:srgbClr val="090C14"/>
                </a:solidFill>
                <a:latin typeface="Calibri"/>
                <a:cs typeface="Calibri"/>
              </a:rPr>
              <a:t>Prime</a:t>
            </a:r>
            <a:r>
              <a:rPr sz="1800" spc="-50" dirty="0">
                <a:solidFill>
                  <a:srgbClr val="090C14"/>
                </a:solidFill>
                <a:latin typeface="Calibri"/>
                <a:cs typeface="Calibri"/>
              </a:rPr>
              <a:t> </a:t>
            </a:r>
            <a:r>
              <a:rPr sz="1800" spc="-70" dirty="0">
                <a:solidFill>
                  <a:srgbClr val="090C14"/>
                </a:solidFill>
                <a:latin typeface="Calibri"/>
                <a:cs typeface="Calibri"/>
              </a:rPr>
              <a:t>Minister,</a:t>
            </a:r>
            <a:r>
              <a:rPr sz="1800" spc="-45" dirty="0">
                <a:solidFill>
                  <a:srgbClr val="090C14"/>
                </a:solidFill>
                <a:latin typeface="Calibri"/>
                <a:cs typeface="Calibri"/>
              </a:rPr>
              <a:t> chief</a:t>
            </a:r>
            <a:r>
              <a:rPr sz="1800" spc="-50" dirty="0">
                <a:solidFill>
                  <a:srgbClr val="090C14"/>
                </a:solidFill>
                <a:latin typeface="Calibri"/>
                <a:cs typeface="Calibri"/>
              </a:rPr>
              <a:t> </a:t>
            </a:r>
            <a:r>
              <a:rPr sz="1800" spc="-45" dirty="0">
                <a:solidFill>
                  <a:srgbClr val="090C14"/>
                </a:solidFill>
                <a:latin typeface="Calibri"/>
                <a:cs typeface="Calibri"/>
              </a:rPr>
              <a:t>offices </a:t>
            </a:r>
            <a:r>
              <a:rPr sz="1800" spc="-30" dirty="0">
                <a:solidFill>
                  <a:srgbClr val="090C14"/>
                </a:solidFill>
                <a:latin typeface="Calibri"/>
                <a:cs typeface="Calibri"/>
              </a:rPr>
              <a:t>of</a:t>
            </a:r>
            <a:r>
              <a:rPr sz="1800" spc="-50" dirty="0">
                <a:solidFill>
                  <a:srgbClr val="090C14"/>
                </a:solidFill>
                <a:latin typeface="Calibri"/>
                <a:cs typeface="Calibri"/>
              </a:rPr>
              <a:t> </a:t>
            </a:r>
            <a:r>
              <a:rPr sz="1800" spc="-55" dirty="0">
                <a:solidFill>
                  <a:srgbClr val="090C14"/>
                </a:solidFill>
                <a:latin typeface="Calibri"/>
                <a:cs typeface="Calibri"/>
              </a:rPr>
              <a:t>Government,</a:t>
            </a:r>
            <a:r>
              <a:rPr sz="1800" spc="-45" dirty="0">
                <a:solidFill>
                  <a:srgbClr val="090C14"/>
                </a:solidFill>
                <a:latin typeface="Calibri"/>
                <a:cs typeface="Calibri"/>
              </a:rPr>
              <a:t> and</a:t>
            </a:r>
            <a:r>
              <a:rPr sz="1800" spc="-50" dirty="0">
                <a:solidFill>
                  <a:srgbClr val="090C14"/>
                </a:solidFill>
                <a:latin typeface="Calibri"/>
                <a:cs typeface="Calibri"/>
              </a:rPr>
              <a:t> </a:t>
            </a:r>
            <a:r>
              <a:rPr sz="1800" spc="-40" dirty="0">
                <a:solidFill>
                  <a:srgbClr val="090C14"/>
                </a:solidFill>
                <a:latin typeface="Calibri"/>
                <a:cs typeface="Calibri"/>
              </a:rPr>
              <a:t>close</a:t>
            </a:r>
            <a:r>
              <a:rPr sz="1800" spc="-45" dirty="0">
                <a:solidFill>
                  <a:srgbClr val="090C14"/>
                </a:solidFill>
                <a:latin typeface="Calibri"/>
                <a:cs typeface="Calibri"/>
              </a:rPr>
              <a:t> </a:t>
            </a:r>
            <a:r>
              <a:rPr sz="1800" spc="-40" dirty="0">
                <a:solidFill>
                  <a:srgbClr val="090C14"/>
                </a:solidFill>
                <a:latin typeface="Calibri"/>
                <a:cs typeface="Calibri"/>
              </a:rPr>
              <a:t>to</a:t>
            </a:r>
            <a:r>
              <a:rPr sz="1800" spc="-50" dirty="0">
                <a:solidFill>
                  <a:srgbClr val="090C14"/>
                </a:solidFill>
                <a:latin typeface="Calibri"/>
                <a:cs typeface="Calibri"/>
              </a:rPr>
              <a:t> Buckingham</a:t>
            </a:r>
            <a:r>
              <a:rPr sz="1800" spc="-45" dirty="0">
                <a:solidFill>
                  <a:srgbClr val="090C14"/>
                </a:solidFill>
                <a:latin typeface="Calibri"/>
                <a:cs typeface="Calibri"/>
              </a:rPr>
              <a:t> </a:t>
            </a:r>
            <a:r>
              <a:rPr sz="1800" spc="-10" dirty="0">
                <a:solidFill>
                  <a:srgbClr val="090C14"/>
                </a:solidFill>
                <a:latin typeface="Calibri"/>
                <a:cs typeface="Calibri"/>
              </a:rPr>
              <a:t>Palace.</a:t>
            </a:r>
            <a:endParaRPr sz="1800" dirty="0">
              <a:latin typeface="Calibri"/>
              <a:cs typeface="Calibri"/>
            </a:endParaRPr>
          </a:p>
          <a:p>
            <a:pPr marL="241300" indent="-228600">
              <a:lnSpc>
                <a:spcPct val="100000"/>
              </a:lnSpc>
              <a:spcBef>
                <a:spcPts val="1080"/>
              </a:spcBef>
              <a:buFont typeface="Calibri"/>
              <a:buChar char="•"/>
              <a:tabLst>
                <a:tab pos="241300" algn="l"/>
              </a:tabLst>
            </a:pPr>
            <a:r>
              <a:rPr sz="1800" b="1" spc="-40" dirty="0">
                <a:solidFill>
                  <a:srgbClr val="090C14"/>
                </a:solidFill>
                <a:latin typeface="Calibri"/>
                <a:cs typeface="Calibri"/>
              </a:rPr>
              <a:t>Shape:</a:t>
            </a:r>
            <a:r>
              <a:rPr sz="1800" b="1" spc="-65" dirty="0">
                <a:solidFill>
                  <a:srgbClr val="090C14"/>
                </a:solidFill>
                <a:latin typeface="Calibri"/>
                <a:cs typeface="Calibri"/>
              </a:rPr>
              <a:t> </a:t>
            </a:r>
            <a:r>
              <a:rPr sz="1800" spc="-70" dirty="0">
                <a:solidFill>
                  <a:srgbClr val="090C14"/>
                </a:solidFill>
                <a:latin typeface="Calibri"/>
                <a:cs typeface="Calibri"/>
              </a:rPr>
              <a:t>Tall,</a:t>
            </a:r>
            <a:r>
              <a:rPr sz="1800" spc="-55" dirty="0">
                <a:solidFill>
                  <a:srgbClr val="090C14"/>
                </a:solidFill>
                <a:latin typeface="Calibri"/>
                <a:cs typeface="Calibri"/>
              </a:rPr>
              <a:t> rectangular</a:t>
            </a:r>
            <a:r>
              <a:rPr sz="1800" spc="-60" dirty="0">
                <a:solidFill>
                  <a:srgbClr val="090C14"/>
                </a:solidFill>
                <a:latin typeface="Calibri"/>
                <a:cs typeface="Calibri"/>
              </a:rPr>
              <a:t> </a:t>
            </a:r>
            <a:r>
              <a:rPr sz="1800" spc="-40" dirty="0">
                <a:solidFill>
                  <a:srgbClr val="090C14"/>
                </a:solidFill>
                <a:latin typeface="Calibri"/>
                <a:cs typeface="Calibri"/>
              </a:rPr>
              <a:t>pylon</a:t>
            </a:r>
            <a:r>
              <a:rPr sz="1800" spc="-55" dirty="0">
                <a:solidFill>
                  <a:srgbClr val="090C14"/>
                </a:solidFill>
                <a:latin typeface="Calibri"/>
                <a:cs typeface="Calibri"/>
              </a:rPr>
              <a:t> </a:t>
            </a:r>
            <a:r>
              <a:rPr sz="1800" spc="-40" dirty="0">
                <a:solidFill>
                  <a:srgbClr val="090C14"/>
                </a:solidFill>
                <a:latin typeface="Calibri"/>
                <a:cs typeface="Calibri"/>
              </a:rPr>
              <a:t>with</a:t>
            </a:r>
            <a:r>
              <a:rPr sz="1800" spc="-55" dirty="0">
                <a:solidFill>
                  <a:srgbClr val="090C14"/>
                </a:solidFill>
                <a:latin typeface="Calibri"/>
                <a:cs typeface="Calibri"/>
              </a:rPr>
              <a:t> </a:t>
            </a:r>
            <a:r>
              <a:rPr sz="1800" dirty="0">
                <a:solidFill>
                  <a:srgbClr val="090C14"/>
                </a:solidFill>
                <a:latin typeface="Calibri"/>
                <a:cs typeface="Calibri"/>
              </a:rPr>
              <a:t>a</a:t>
            </a:r>
            <a:r>
              <a:rPr sz="1800" spc="-60" dirty="0">
                <a:solidFill>
                  <a:srgbClr val="090C14"/>
                </a:solidFill>
                <a:latin typeface="Calibri"/>
                <a:cs typeface="Calibri"/>
              </a:rPr>
              <a:t> </a:t>
            </a:r>
            <a:r>
              <a:rPr sz="1800" spc="-45" dirty="0">
                <a:solidFill>
                  <a:srgbClr val="090C14"/>
                </a:solidFill>
                <a:latin typeface="Calibri"/>
                <a:cs typeface="Calibri"/>
              </a:rPr>
              <a:t>coffin</a:t>
            </a:r>
            <a:r>
              <a:rPr sz="1800" spc="-55" dirty="0">
                <a:solidFill>
                  <a:srgbClr val="090C14"/>
                </a:solidFill>
                <a:latin typeface="Calibri"/>
                <a:cs typeface="Calibri"/>
              </a:rPr>
              <a:t> </a:t>
            </a:r>
            <a:r>
              <a:rPr sz="1800" spc="-35" dirty="0">
                <a:solidFill>
                  <a:srgbClr val="090C14"/>
                </a:solidFill>
                <a:latin typeface="Calibri"/>
                <a:cs typeface="Calibri"/>
              </a:rPr>
              <a:t>on</a:t>
            </a:r>
            <a:r>
              <a:rPr sz="1800" spc="-60"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a:t>
            </a:r>
            <a:r>
              <a:rPr sz="1800" spc="-20" dirty="0">
                <a:solidFill>
                  <a:srgbClr val="090C14"/>
                </a:solidFill>
                <a:latin typeface="Calibri"/>
                <a:cs typeface="Calibri"/>
              </a:rPr>
              <a:t>top.</a:t>
            </a:r>
            <a:endParaRPr sz="1800" dirty="0">
              <a:latin typeface="Calibri"/>
              <a:cs typeface="Calibri"/>
            </a:endParaRPr>
          </a:p>
          <a:p>
            <a:pPr marL="241300" marR="813435" indent="-228600">
              <a:lnSpc>
                <a:spcPts val="2100"/>
              </a:lnSpc>
              <a:spcBef>
                <a:spcPts val="1260"/>
              </a:spcBef>
              <a:buFont typeface="Calibri"/>
              <a:buChar char="•"/>
              <a:tabLst>
                <a:tab pos="241300" algn="l"/>
              </a:tabLst>
            </a:pPr>
            <a:r>
              <a:rPr sz="1800" b="1" spc="-50" dirty="0">
                <a:solidFill>
                  <a:srgbClr val="090C14"/>
                </a:solidFill>
                <a:latin typeface="Calibri"/>
                <a:cs typeface="Calibri"/>
              </a:rPr>
              <a:t>Material: </a:t>
            </a:r>
            <a:r>
              <a:rPr sz="1800" spc="-45" dirty="0">
                <a:solidFill>
                  <a:srgbClr val="090C14"/>
                </a:solidFill>
                <a:latin typeface="Calibri"/>
                <a:cs typeface="Calibri"/>
              </a:rPr>
              <a:t>White</a:t>
            </a:r>
            <a:r>
              <a:rPr sz="1800" spc="-55" dirty="0">
                <a:solidFill>
                  <a:srgbClr val="090C14"/>
                </a:solidFill>
                <a:latin typeface="Calibri"/>
                <a:cs typeface="Calibri"/>
              </a:rPr>
              <a:t> </a:t>
            </a:r>
            <a:r>
              <a:rPr sz="1800" spc="-50" dirty="0">
                <a:solidFill>
                  <a:srgbClr val="090C14"/>
                </a:solidFill>
                <a:latin typeface="Calibri"/>
                <a:cs typeface="Calibri"/>
              </a:rPr>
              <a:t>Portland </a:t>
            </a:r>
            <a:r>
              <a:rPr sz="1800" spc="-45" dirty="0">
                <a:solidFill>
                  <a:srgbClr val="090C14"/>
                </a:solidFill>
                <a:latin typeface="Calibri"/>
                <a:cs typeface="Calibri"/>
              </a:rPr>
              <a:t>Stone</a:t>
            </a:r>
            <a:r>
              <a:rPr sz="1800" spc="-55" dirty="0">
                <a:solidFill>
                  <a:srgbClr val="090C14"/>
                </a:solidFill>
                <a:latin typeface="Calibri"/>
                <a:cs typeface="Calibri"/>
              </a:rPr>
              <a:t> </a:t>
            </a:r>
            <a:r>
              <a:rPr lang="en-GB" sz="1800" dirty="0">
                <a:solidFill>
                  <a:srgbClr val="090C14"/>
                </a:solidFill>
                <a:latin typeface="Calibri"/>
                <a:cs typeface="Calibri"/>
              </a:rPr>
              <a:t>–</a:t>
            </a:r>
            <a:r>
              <a:rPr sz="1800" spc="-55" dirty="0">
                <a:solidFill>
                  <a:srgbClr val="090C14"/>
                </a:solidFill>
                <a:latin typeface="Calibri"/>
                <a:cs typeface="Calibri"/>
              </a:rPr>
              <a:t> </a:t>
            </a:r>
            <a:r>
              <a:rPr sz="1800" spc="-50" dirty="0">
                <a:solidFill>
                  <a:srgbClr val="090C14"/>
                </a:solidFill>
                <a:latin typeface="Calibri"/>
                <a:cs typeface="Calibri"/>
              </a:rPr>
              <a:t>renowned </a:t>
            </a:r>
            <a:r>
              <a:rPr sz="1800" spc="-55" dirty="0">
                <a:solidFill>
                  <a:srgbClr val="090C14"/>
                </a:solidFill>
                <a:latin typeface="Calibri"/>
                <a:cs typeface="Calibri"/>
              </a:rPr>
              <a:t>for </a:t>
            </a:r>
            <a:r>
              <a:rPr sz="1800" spc="-35" dirty="0">
                <a:solidFill>
                  <a:srgbClr val="090C14"/>
                </a:solidFill>
                <a:latin typeface="Calibri"/>
                <a:cs typeface="Calibri"/>
              </a:rPr>
              <a:t>its</a:t>
            </a:r>
            <a:r>
              <a:rPr sz="1800" spc="-60" dirty="0">
                <a:solidFill>
                  <a:srgbClr val="090C14"/>
                </a:solidFill>
                <a:latin typeface="Calibri"/>
                <a:cs typeface="Calibri"/>
              </a:rPr>
              <a:t> </a:t>
            </a:r>
            <a:r>
              <a:rPr sz="1800" spc="-65" dirty="0">
                <a:solidFill>
                  <a:srgbClr val="090C14"/>
                </a:solidFill>
                <a:latin typeface="Calibri"/>
                <a:cs typeface="Calibri"/>
              </a:rPr>
              <a:t>durability,</a:t>
            </a:r>
            <a:r>
              <a:rPr sz="1800" spc="-50" dirty="0">
                <a:solidFill>
                  <a:srgbClr val="090C14"/>
                </a:solidFill>
                <a:latin typeface="Calibri"/>
                <a:cs typeface="Calibri"/>
              </a:rPr>
              <a:t> </a:t>
            </a:r>
            <a:r>
              <a:rPr sz="1800" spc="-45" dirty="0">
                <a:solidFill>
                  <a:srgbClr val="090C14"/>
                </a:solidFill>
                <a:latin typeface="Calibri"/>
                <a:cs typeface="Calibri"/>
              </a:rPr>
              <a:t>quality</a:t>
            </a:r>
            <a:r>
              <a:rPr sz="1800" spc="-55" dirty="0">
                <a:solidFill>
                  <a:srgbClr val="090C14"/>
                </a:solidFill>
                <a:latin typeface="Calibri"/>
                <a:cs typeface="Calibri"/>
              </a:rPr>
              <a:t> </a:t>
            </a:r>
            <a:r>
              <a:rPr sz="1800" spc="-25" dirty="0">
                <a:solidFill>
                  <a:srgbClr val="090C14"/>
                </a:solidFill>
                <a:latin typeface="Calibri"/>
                <a:cs typeface="Calibri"/>
              </a:rPr>
              <a:t>and </a:t>
            </a:r>
            <a:r>
              <a:rPr sz="1800" spc="-45" dirty="0">
                <a:solidFill>
                  <a:srgbClr val="090C14"/>
                </a:solidFill>
                <a:latin typeface="Calibri"/>
                <a:cs typeface="Calibri"/>
              </a:rPr>
              <a:t>distinctive</a:t>
            </a:r>
            <a:r>
              <a:rPr sz="1800" spc="-35" dirty="0">
                <a:solidFill>
                  <a:srgbClr val="090C14"/>
                </a:solidFill>
                <a:latin typeface="Calibri"/>
                <a:cs typeface="Calibri"/>
              </a:rPr>
              <a:t> </a:t>
            </a:r>
            <a:r>
              <a:rPr sz="1800" spc="-10" dirty="0">
                <a:solidFill>
                  <a:srgbClr val="090C14"/>
                </a:solidFill>
                <a:latin typeface="Calibri"/>
                <a:cs typeface="Calibri"/>
              </a:rPr>
              <a:t>tones.</a:t>
            </a:r>
            <a:endParaRPr sz="1800" dirty="0">
              <a:latin typeface="Calibri"/>
              <a:cs typeface="Calibri"/>
            </a:endParaRPr>
          </a:p>
          <a:p>
            <a:pPr marL="241300" marR="191770" indent="-228600">
              <a:lnSpc>
                <a:spcPts val="2100"/>
              </a:lnSpc>
              <a:spcBef>
                <a:spcPts val="1200"/>
              </a:spcBef>
              <a:buFont typeface="Calibri"/>
              <a:buChar char="•"/>
              <a:tabLst>
                <a:tab pos="241300" algn="l"/>
              </a:tabLst>
            </a:pPr>
            <a:r>
              <a:rPr sz="1800" b="1" spc="-45" dirty="0">
                <a:solidFill>
                  <a:srgbClr val="090C14"/>
                </a:solidFill>
                <a:latin typeface="Calibri"/>
                <a:cs typeface="Calibri"/>
              </a:rPr>
              <a:t>Design:</a:t>
            </a:r>
            <a:r>
              <a:rPr sz="1800" b="1" spc="-50" dirty="0">
                <a:solidFill>
                  <a:srgbClr val="090C14"/>
                </a:solidFill>
                <a:latin typeface="Calibri"/>
                <a:cs typeface="Calibri"/>
              </a:rPr>
              <a:t> </a:t>
            </a:r>
            <a:r>
              <a:rPr sz="1800" spc="-45" dirty="0">
                <a:solidFill>
                  <a:srgbClr val="090C14"/>
                </a:solidFill>
                <a:latin typeface="Calibri"/>
                <a:cs typeface="Calibri"/>
              </a:rPr>
              <a:t>Based</a:t>
            </a:r>
            <a:r>
              <a:rPr sz="1800" spc="-55" dirty="0">
                <a:solidFill>
                  <a:srgbClr val="090C14"/>
                </a:solidFill>
                <a:latin typeface="Calibri"/>
                <a:cs typeface="Calibri"/>
              </a:rPr>
              <a:t> </a:t>
            </a:r>
            <a:r>
              <a:rPr sz="1800" spc="-35" dirty="0">
                <a:solidFill>
                  <a:srgbClr val="090C14"/>
                </a:solidFill>
                <a:latin typeface="Calibri"/>
                <a:cs typeface="Calibri"/>
              </a:rPr>
              <a:t>on</a:t>
            </a:r>
            <a:r>
              <a:rPr sz="1800" spc="-50" dirty="0">
                <a:solidFill>
                  <a:srgbClr val="090C14"/>
                </a:solidFill>
                <a:latin typeface="Calibri"/>
                <a:cs typeface="Calibri"/>
              </a:rPr>
              <a:t> ancient</a:t>
            </a:r>
            <a:r>
              <a:rPr sz="1800" spc="-55" dirty="0">
                <a:solidFill>
                  <a:srgbClr val="090C14"/>
                </a:solidFill>
                <a:latin typeface="Calibri"/>
                <a:cs typeface="Calibri"/>
              </a:rPr>
              <a:t> </a:t>
            </a:r>
            <a:r>
              <a:rPr sz="1800" spc="-45" dirty="0">
                <a:solidFill>
                  <a:srgbClr val="090C14"/>
                </a:solidFill>
                <a:latin typeface="Calibri"/>
                <a:cs typeface="Calibri"/>
              </a:rPr>
              <a:t>Greek</a:t>
            </a:r>
            <a:r>
              <a:rPr sz="1800" spc="-55" dirty="0">
                <a:solidFill>
                  <a:srgbClr val="090C14"/>
                </a:solidFill>
                <a:latin typeface="Calibri"/>
                <a:cs typeface="Calibri"/>
              </a:rPr>
              <a:t> </a:t>
            </a:r>
            <a:r>
              <a:rPr sz="1800" spc="-50" dirty="0">
                <a:solidFill>
                  <a:srgbClr val="090C14"/>
                </a:solidFill>
                <a:latin typeface="Calibri"/>
                <a:cs typeface="Calibri"/>
              </a:rPr>
              <a:t>architects</a:t>
            </a:r>
            <a:r>
              <a:rPr sz="1800" spc="-55" dirty="0">
                <a:solidFill>
                  <a:srgbClr val="090C14"/>
                </a:solidFill>
                <a:latin typeface="Calibri"/>
                <a:cs typeface="Calibri"/>
              </a:rPr>
              <a:t> </a:t>
            </a:r>
            <a:r>
              <a:rPr sz="1800" spc="-30" dirty="0">
                <a:solidFill>
                  <a:srgbClr val="090C14"/>
                </a:solidFill>
                <a:latin typeface="Calibri"/>
                <a:cs typeface="Calibri"/>
              </a:rPr>
              <a:t>of</a:t>
            </a:r>
            <a:r>
              <a:rPr sz="1800" spc="-50" dirty="0">
                <a:solidFill>
                  <a:srgbClr val="090C14"/>
                </a:solidFill>
                <a:latin typeface="Calibri"/>
                <a:cs typeface="Calibri"/>
              </a:rPr>
              <a:t> </a:t>
            </a:r>
            <a:r>
              <a:rPr sz="1800" spc="-35" dirty="0">
                <a:solidFill>
                  <a:srgbClr val="090C14"/>
                </a:solidFill>
                <a:latin typeface="Calibri"/>
                <a:cs typeface="Calibri"/>
              </a:rPr>
              <a:t>the</a:t>
            </a:r>
            <a:r>
              <a:rPr sz="1800" spc="-55" dirty="0">
                <a:solidFill>
                  <a:srgbClr val="090C14"/>
                </a:solidFill>
                <a:latin typeface="Calibri"/>
                <a:cs typeface="Calibri"/>
              </a:rPr>
              <a:t> Parthenon, </a:t>
            </a:r>
            <a:r>
              <a:rPr sz="1800" spc="-35" dirty="0">
                <a:solidFill>
                  <a:srgbClr val="090C14"/>
                </a:solidFill>
                <a:latin typeface="Calibri"/>
                <a:cs typeface="Calibri"/>
              </a:rPr>
              <a:t>the</a:t>
            </a:r>
            <a:r>
              <a:rPr sz="1800" spc="-50" dirty="0">
                <a:solidFill>
                  <a:srgbClr val="090C14"/>
                </a:solidFill>
                <a:latin typeface="Calibri"/>
                <a:cs typeface="Calibri"/>
              </a:rPr>
              <a:t> </a:t>
            </a:r>
            <a:r>
              <a:rPr sz="1800" spc="-55" dirty="0">
                <a:solidFill>
                  <a:srgbClr val="090C14"/>
                </a:solidFill>
                <a:latin typeface="Calibri"/>
                <a:cs typeface="Calibri"/>
              </a:rPr>
              <a:t>largest </a:t>
            </a:r>
            <a:r>
              <a:rPr sz="1800" spc="-10" dirty="0">
                <a:solidFill>
                  <a:srgbClr val="090C14"/>
                </a:solidFill>
                <a:latin typeface="Calibri"/>
                <a:cs typeface="Calibri"/>
              </a:rPr>
              <a:t>temple </a:t>
            </a:r>
            <a:r>
              <a:rPr sz="1800" spc="-35" dirty="0">
                <a:solidFill>
                  <a:srgbClr val="090C14"/>
                </a:solidFill>
                <a:latin typeface="Calibri"/>
                <a:cs typeface="Calibri"/>
              </a:rPr>
              <a:t>in</a:t>
            </a:r>
            <a:r>
              <a:rPr sz="1800" spc="-70" dirty="0">
                <a:solidFill>
                  <a:srgbClr val="090C14"/>
                </a:solidFill>
                <a:latin typeface="Calibri"/>
                <a:cs typeface="Calibri"/>
              </a:rPr>
              <a:t> </a:t>
            </a:r>
            <a:r>
              <a:rPr sz="1800" spc="-50" dirty="0">
                <a:solidFill>
                  <a:srgbClr val="090C14"/>
                </a:solidFill>
                <a:latin typeface="Calibri"/>
                <a:cs typeface="Calibri"/>
              </a:rPr>
              <a:t>ancient</a:t>
            </a:r>
            <a:r>
              <a:rPr sz="1800" spc="-60" dirty="0">
                <a:solidFill>
                  <a:srgbClr val="090C14"/>
                </a:solidFill>
                <a:latin typeface="Calibri"/>
                <a:cs typeface="Calibri"/>
              </a:rPr>
              <a:t> </a:t>
            </a:r>
            <a:r>
              <a:rPr sz="1800" spc="-45" dirty="0">
                <a:solidFill>
                  <a:srgbClr val="090C14"/>
                </a:solidFill>
                <a:latin typeface="Calibri"/>
                <a:cs typeface="Calibri"/>
              </a:rPr>
              <a:t>Greece</a:t>
            </a:r>
            <a:r>
              <a:rPr sz="1800" spc="-60" dirty="0">
                <a:solidFill>
                  <a:srgbClr val="090C14"/>
                </a:solidFill>
                <a:latin typeface="Calibri"/>
                <a:cs typeface="Calibri"/>
              </a:rPr>
              <a:t> </a:t>
            </a:r>
            <a:r>
              <a:rPr lang="en-GB" sz="1800" dirty="0">
                <a:solidFill>
                  <a:srgbClr val="090C14"/>
                </a:solidFill>
                <a:latin typeface="Calibri"/>
                <a:cs typeface="Calibri"/>
              </a:rPr>
              <a:t>–</a:t>
            </a:r>
            <a:r>
              <a:rPr sz="1800" spc="-60" dirty="0">
                <a:solidFill>
                  <a:srgbClr val="090C14"/>
                </a:solidFill>
                <a:latin typeface="Calibri"/>
                <a:cs typeface="Calibri"/>
              </a:rPr>
              <a:t> </a:t>
            </a:r>
            <a:r>
              <a:rPr sz="1800" dirty="0">
                <a:solidFill>
                  <a:srgbClr val="090C14"/>
                </a:solidFill>
                <a:latin typeface="Calibri"/>
                <a:cs typeface="Calibri"/>
              </a:rPr>
              <a:t>a</a:t>
            </a:r>
            <a:r>
              <a:rPr sz="1800" spc="-60" dirty="0">
                <a:solidFill>
                  <a:srgbClr val="090C14"/>
                </a:solidFill>
                <a:latin typeface="Calibri"/>
                <a:cs typeface="Calibri"/>
              </a:rPr>
              <a:t> </a:t>
            </a:r>
            <a:r>
              <a:rPr sz="1800" spc="-45" dirty="0">
                <a:solidFill>
                  <a:srgbClr val="090C14"/>
                </a:solidFill>
                <a:latin typeface="Calibri"/>
                <a:cs typeface="Calibri"/>
              </a:rPr>
              <a:t>symbol</a:t>
            </a:r>
            <a:r>
              <a:rPr sz="1800" spc="-60" dirty="0">
                <a:solidFill>
                  <a:srgbClr val="090C14"/>
                </a:solidFill>
                <a:latin typeface="Calibri"/>
                <a:cs typeface="Calibri"/>
              </a:rPr>
              <a:t> </a:t>
            </a:r>
            <a:r>
              <a:rPr sz="1800" spc="-30" dirty="0">
                <a:solidFill>
                  <a:srgbClr val="090C14"/>
                </a:solidFill>
                <a:latin typeface="Calibri"/>
                <a:cs typeface="Calibri"/>
              </a:rPr>
              <a:t>of</a:t>
            </a:r>
            <a:r>
              <a:rPr sz="1800" spc="-60" dirty="0">
                <a:solidFill>
                  <a:srgbClr val="090C14"/>
                </a:solidFill>
                <a:latin typeface="Calibri"/>
                <a:cs typeface="Calibri"/>
              </a:rPr>
              <a:t> </a:t>
            </a:r>
            <a:r>
              <a:rPr sz="1800" spc="-75" dirty="0">
                <a:solidFill>
                  <a:srgbClr val="090C14"/>
                </a:solidFill>
                <a:latin typeface="Calibri"/>
                <a:cs typeface="Calibri"/>
              </a:rPr>
              <a:t>power,</a:t>
            </a:r>
            <a:r>
              <a:rPr sz="1800" spc="-60" dirty="0">
                <a:solidFill>
                  <a:srgbClr val="090C14"/>
                </a:solidFill>
                <a:latin typeface="Calibri"/>
                <a:cs typeface="Calibri"/>
              </a:rPr>
              <a:t> </a:t>
            </a:r>
            <a:r>
              <a:rPr sz="1800" spc="-45" dirty="0">
                <a:solidFill>
                  <a:srgbClr val="090C14"/>
                </a:solidFill>
                <a:latin typeface="Calibri"/>
                <a:cs typeface="Calibri"/>
              </a:rPr>
              <a:t>wealth</a:t>
            </a:r>
            <a:r>
              <a:rPr sz="1800" spc="-65" dirty="0">
                <a:solidFill>
                  <a:srgbClr val="090C14"/>
                </a:solidFill>
                <a:latin typeface="Calibri"/>
                <a:cs typeface="Calibri"/>
              </a:rPr>
              <a:t> </a:t>
            </a:r>
            <a:r>
              <a:rPr sz="1800" spc="-45" dirty="0">
                <a:solidFill>
                  <a:srgbClr val="090C14"/>
                </a:solidFill>
                <a:latin typeface="Calibri"/>
                <a:cs typeface="Calibri"/>
              </a:rPr>
              <a:t>and</a:t>
            </a:r>
            <a:r>
              <a:rPr sz="1800" spc="-60" dirty="0">
                <a:solidFill>
                  <a:srgbClr val="090C14"/>
                </a:solidFill>
                <a:latin typeface="Calibri"/>
                <a:cs typeface="Calibri"/>
              </a:rPr>
              <a:t> </a:t>
            </a:r>
            <a:r>
              <a:rPr sz="1800" spc="-10" dirty="0">
                <a:solidFill>
                  <a:srgbClr val="090C14"/>
                </a:solidFill>
                <a:latin typeface="Calibri"/>
                <a:cs typeface="Calibri"/>
              </a:rPr>
              <a:t>significance.</a:t>
            </a:r>
            <a:endParaRPr sz="1800" dirty="0">
              <a:latin typeface="Calibri"/>
              <a:cs typeface="Calibri"/>
            </a:endParaRPr>
          </a:p>
          <a:p>
            <a:pPr marL="241300" indent="-228600">
              <a:lnSpc>
                <a:spcPct val="100000"/>
              </a:lnSpc>
              <a:spcBef>
                <a:spcPts val="1080"/>
              </a:spcBef>
              <a:buFont typeface="Calibri"/>
              <a:buChar char="•"/>
              <a:tabLst>
                <a:tab pos="241300" algn="l"/>
              </a:tabLst>
            </a:pPr>
            <a:r>
              <a:rPr sz="1800" b="1" spc="-45" dirty="0">
                <a:solidFill>
                  <a:srgbClr val="090C14"/>
                </a:solidFill>
                <a:latin typeface="Calibri"/>
                <a:cs typeface="Calibri"/>
              </a:rPr>
              <a:t>Size:</a:t>
            </a:r>
            <a:r>
              <a:rPr sz="1800" b="1" spc="-55" dirty="0">
                <a:solidFill>
                  <a:srgbClr val="090C14"/>
                </a:solidFill>
                <a:latin typeface="Calibri"/>
                <a:cs typeface="Calibri"/>
              </a:rPr>
              <a:t> </a:t>
            </a:r>
            <a:r>
              <a:rPr sz="1800" spc="-45" dirty="0">
                <a:solidFill>
                  <a:srgbClr val="090C14"/>
                </a:solidFill>
                <a:latin typeface="Calibri"/>
                <a:cs typeface="Calibri"/>
              </a:rPr>
              <a:t>11m</a:t>
            </a:r>
            <a:r>
              <a:rPr sz="1800" spc="-55" dirty="0">
                <a:solidFill>
                  <a:srgbClr val="090C14"/>
                </a:solidFill>
                <a:latin typeface="Calibri"/>
                <a:cs typeface="Calibri"/>
              </a:rPr>
              <a:t> </a:t>
            </a:r>
            <a:r>
              <a:rPr sz="1800" spc="-45" dirty="0">
                <a:solidFill>
                  <a:srgbClr val="090C14"/>
                </a:solidFill>
                <a:latin typeface="Calibri"/>
                <a:cs typeface="Calibri"/>
              </a:rPr>
              <a:t>tall,</a:t>
            </a:r>
            <a:r>
              <a:rPr sz="1800" spc="-50" dirty="0">
                <a:solidFill>
                  <a:srgbClr val="090C14"/>
                </a:solidFill>
                <a:latin typeface="Calibri"/>
                <a:cs typeface="Calibri"/>
              </a:rPr>
              <a:t> </a:t>
            </a:r>
            <a:r>
              <a:rPr sz="1800" spc="-45" dirty="0">
                <a:solidFill>
                  <a:srgbClr val="090C14"/>
                </a:solidFill>
                <a:latin typeface="Calibri"/>
                <a:cs typeface="Calibri"/>
              </a:rPr>
              <a:t>based</a:t>
            </a:r>
            <a:r>
              <a:rPr sz="1800" spc="-55" dirty="0">
                <a:solidFill>
                  <a:srgbClr val="090C14"/>
                </a:solidFill>
                <a:latin typeface="Calibri"/>
                <a:cs typeface="Calibri"/>
              </a:rPr>
              <a:t> </a:t>
            </a:r>
            <a:r>
              <a:rPr sz="1800" spc="-35" dirty="0">
                <a:solidFill>
                  <a:srgbClr val="090C14"/>
                </a:solidFill>
                <a:latin typeface="Calibri"/>
                <a:cs typeface="Calibri"/>
              </a:rPr>
              <a:t>on</a:t>
            </a:r>
            <a:r>
              <a:rPr sz="1800" spc="-55" dirty="0">
                <a:solidFill>
                  <a:srgbClr val="090C14"/>
                </a:solidFill>
                <a:latin typeface="Calibri"/>
                <a:cs typeface="Calibri"/>
              </a:rPr>
              <a:t> </a:t>
            </a:r>
            <a:r>
              <a:rPr sz="1800" spc="-35" dirty="0">
                <a:solidFill>
                  <a:srgbClr val="090C14"/>
                </a:solidFill>
                <a:latin typeface="Calibri"/>
                <a:cs typeface="Calibri"/>
              </a:rPr>
              <a:t>the</a:t>
            </a:r>
            <a:r>
              <a:rPr sz="1800" spc="-50" dirty="0">
                <a:solidFill>
                  <a:srgbClr val="090C14"/>
                </a:solidFill>
                <a:latin typeface="Calibri"/>
                <a:cs typeface="Calibri"/>
              </a:rPr>
              <a:t> </a:t>
            </a:r>
            <a:r>
              <a:rPr sz="1800" spc="-55" dirty="0">
                <a:solidFill>
                  <a:srgbClr val="090C14"/>
                </a:solidFill>
                <a:latin typeface="Calibri"/>
                <a:cs typeface="Calibri"/>
              </a:rPr>
              <a:t>measurements </a:t>
            </a:r>
            <a:r>
              <a:rPr sz="1800" spc="-30" dirty="0">
                <a:solidFill>
                  <a:srgbClr val="090C14"/>
                </a:solidFill>
                <a:latin typeface="Calibri"/>
                <a:cs typeface="Calibri"/>
              </a:rPr>
              <a:t>of</a:t>
            </a:r>
            <a:r>
              <a:rPr sz="1800" spc="-55" dirty="0">
                <a:solidFill>
                  <a:srgbClr val="090C14"/>
                </a:solidFill>
                <a:latin typeface="Calibri"/>
                <a:cs typeface="Calibri"/>
              </a:rPr>
              <a:t> </a:t>
            </a:r>
            <a:r>
              <a:rPr sz="1800" spc="-35" dirty="0">
                <a:solidFill>
                  <a:srgbClr val="090C14"/>
                </a:solidFill>
                <a:latin typeface="Calibri"/>
                <a:cs typeface="Calibri"/>
              </a:rPr>
              <a:t>the</a:t>
            </a:r>
            <a:r>
              <a:rPr sz="1800" spc="-50" dirty="0">
                <a:solidFill>
                  <a:srgbClr val="090C14"/>
                </a:solidFill>
                <a:latin typeface="Calibri"/>
                <a:cs typeface="Calibri"/>
              </a:rPr>
              <a:t> </a:t>
            </a:r>
            <a:r>
              <a:rPr sz="1800" spc="-55" dirty="0">
                <a:solidFill>
                  <a:srgbClr val="090C14"/>
                </a:solidFill>
                <a:latin typeface="Calibri"/>
                <a:cs typeface="Calibri"/>
              </a:rPr>
              <a:t>Parthenon </a:t>
            </a:r>
            <a:r>
              <a:rPr sz="1800" spc="-10" dirty="0">
                <a:solidFill>
                  <a:srgbClr val="090C14"/>
                </a:solidFill>
                <a:latin typeface="Calibri"/>
                <a:cs typeface="Calibri"/>
              </a:rPr>
              <a:t>columns.</a:t>
            </a:r>
            <a:endParaRPr sz="1800" dirty="0">
              <a:latin typeface="Calibri"/>
              <a:cs typeface="Calibri"/>
            </a:endParaRPr>
          </a:p>
        </p:txBody>
      </p:sp>
      <p:sp>
        <p:nvSpPr>
          <p:cNvPr id="22" name="object 22"/>
          <p:cNvSpPr txBox="1"/>
          <p:nvPr/>
        </p:nvSpPr>
        <p:spPr>
          <a:xfrm>
            <a:off x="879369" y="7208135"/>
            <a:ext cx="4521200" cy="1066800"/>
          </a:xfrm>
          <a:prstGeom prst="rect">
            <a:avLst/>
          </a:prstGeom>
        </p:spPr>
        <p:txBody>
          <a:bodyPr vert="horz" wrap="square" lIns="0" tIns="78740" rIns="0" bIns="0" rtlCol="0">
            <a:spAutoFit/>
          </a:bodyPr>
          <a:lstStyle/>
          <a:p>
            <a:pPr marL="12700">
              <a:lnSpc>
                <a:spcPct val="100000"/>
              </a:lnSpc>
              <a:spcBef>
                <a:spcPts val="620"/>
              </a:spcBef>
            </a:pPr>
            <a:r>
              <a:rPr sz="1400" b="1" dirty="0">
                <a:solidFill>
                  <a:srgbClr val="090C14"/>
                </a:solidFill>
                <a:latin typeface="Calibri"/>
                <a:cs typeface="Calibri"/>
              </a:rPr>
              <a:t>Think</a:t>
            </a:r>
            <a:r>
              <a:rPr sz="1400" b="1" spc="-60" dirty="0">
                <a:solidFill>
                  <a:srgbClr val="090C14"/>
                </a:solidFill>
                <a:latin typeface="Calibri"/>
                <a:cs typeface="Calibri"/>
              </a:rPr>
              <a:t> </a:t>
            </a:r>
            <a:r>
              <a:rPr sz="1400" b="1" spc="-10" dirty="0">
                <a:solidFill>
                  <a:srgbClr val="090C14"/>
                </a:solidFill>
                <a:latin typeface="Calibri"/>
                <a:cs typeface="Calibri"/>
              </a:rPr>
              <a:t>about:</a:t>
            </a:r>
            <a:endParaRPr sz="1400">
              <a:latin typeface="Calibri"/>
              <a:cs typeface="Calibri"/>
            </a:endParaRPr>
          </a:p>
          <a:p>
            <a:pPr marL="241300" indent="-228600">
              <a:lnSpc>
                <a:spcPct val="100000"/>
              </a:lnSpc>
              <a:spcBef>
                <a:spcPts val="520"/>
              </a:spcBef>
              <a:buChar char="•"/>
              <a:tabLst>
                <a:tab pos="240665" algn="l"/>
                <a:tab pos="241300" algn="l"/>
              </a:tabLst>
            </a:pP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is</a:t>
            </a:r>
            <a:r>
              <a:rPr sz="1400" spc="-30" dirty="0">
                <a:solidFill>
                  <a:srgbClr val="090C14"/>
                </a:solidFill>
                <a:latin typeface="Calibri"/>
                <a:cs typeface="Calibri"/>
              </a:rPr>
              <a:t> </a:t>
            </a:r>
            <a:r>
              <a:rPr sz="1400" spc="-10" dirty="0">
                <a:solidFill>
                  <a:srgbClr val="090C14"/>
                </a:solidFill>
                <a:latin typeface="Calibri"/>
                <a:cs typeface="Calibri"/>
              </a:rPr>
              <a:t>significant</a:t>
            </a:r>
            <a:r>
              <a:rPr sz="1400" spc="-35" dirty="0">
                <a:solidFill>
                  <a:srgbClr val="090C14"/>
                </a:solidFill>
                <a:latin typeface="Calibri"/>
                <a:cs typeface="Calibri"/>
              </a:rPr>
              <a:t> </a:t>
            </a:r>
            <a:r>
              <a:rPr sz="1400" dirty="0">
                <a:solidFill>
                  <a:srgbClr val="090C14"/>
                </a:solidFill>
                <a:latin typeface="Calibri"/>
                <a:cs typeface="Calibri"/>
              </a:rPr>
              <a:t>about</a:t>
            </a:r>
            <a:r>
              <a:rPr sz="1400" spc="-30" dirty="0">
                <a:solidFill>
                  <a:srgbClr val="090C14"/>
                </a:solidFill>
                <a:latin typeface="Calibri"/>
                <a:cs typeface="Calibri"/>
              </a:rPr>
              <a:t> </a:t>
            </a:r>
            <a:r>
              <a:rPr sz="1400" dirty="0">
                <a:solidFill>
                  <a:srgbClr val="090C14"/>
                </a:solidFill>
                <a:latin typeface="Calibri"/>
                <a:cs typeface="Calibri"/>
              </a:rPr>
              <a:t>when</a:t>
            </a:r>
            <a:r>
              <a:rPr sz="1400" spc="-35" dirty="0">
                <a:solidFill>
                  <a:srgbClr val="090C14"/>
                </a:solidFill>
                <a:latin typeface="Calibri"/>
                <a:cs typeface="Calibri"/>
              </a:rPr>
              <a:t> </a:t>
            </a:r>
            <a:r>
              <a:rPr sz="1400" dirty="0">
                <a:solidFill>
                  <a:srgbClr val="090C14"/>
                </a:solidFill>
                <a:latin typeface="Calibri"/>
                <a:cs typeface="Calibri"/>
              </a:rPr>
              <a:t>the</a:t>
            </a:r>
            <a:r>
              <a:rPr sz="1400" spc="-30" dirty="0">
                <a:solidFill>
                  <a:srgbClr val="090C14"/>
                </a:solidFill>
                <a:latin typeface="Calibri"/>
                <a:cs typeface="Calibri"/>
              </a:rPr>
              <a:t> </a:t>
            </a:r>
            <a:r>
              <a:rPr sz="1400" spc="-10" dirty="0">
                <a:solidFill>
                  <a:srgbClr val="090C14"/>
                </a:solidFill>
                <a:latin typeface="Calibri"/>
                <a:cs typeface="Calibri"/>
              </a:rPr>
              <a:t>Cenotaph</a:t>
            </a:r>
            <a:r>
              <a:rPr sz="1400" spc="-35" dirty="0">
                <a:solidFill>
                  <a:srgbClr val="090C14"/>
                </a:solidFill>
                <a:latin typeface="Calibri"/>
                <a:cs typeface="Calibri"/>
              </a:rPr>
              <a:t> </a:t>
            </a:r>
            <a:r>
              <a:rPr sz="1400" dirty="0">
                <a:solidFill>
                  <a:srgbClr val="090C14"/>
                </a:solidFill>
                <a:latin typeface="Calibri"/>
                <a:cs typeface="Calibri"/>
              </a:rPr>
              <a:t>was</a:t>
            </a:r>
            <a:r>
              <a:rPr sz="1400" spc="-30" dirty="0">
                <a:solidFill>
                  <a:srgbClr val="090C14"/>
                </a:solidFill>
                <a:latin typeface="Calibri"/>
                <a:cs typeface="Calibri"/>
              </a:rPr>
              <a:t> </a:t>
            </a:r>
            <a:r>
              <a:rPr sz="1400" spc="-10" dirty="0">
                <a:solidFill>
                  <a:srgbClr val="090C14"/>
                </a:solidFill>
                <a:latin typeface="Calibri"/>
                <a:cs typeface="Calibri"/>
              </a:rPr>
              <a:t>built?</a:t>
            </a:r>
            <a:endParaRPr sz="1400">
              <a:latin typeface="Calibri"/>
              <a:cs typeface="Calibri"/>
            </a:endParaRPr>
          </a:p>
          <a:p>
            <a:pPr marL="241300" marR="5080" indent="-228600">
              <a:lnSpc>
                <a:spcPts val="1600"/>
              </a:lnSpc>
              <a:spcBef>
                <a:spcPts val="640"/>
              </a:spcBef>
              <a:buChar char="•"/>
              <a:tabLst>
                <a:tab pos="240665" algn="l"/>
                <a:tab pos="241300" algn="l"/>
              </a:tabLst>
            </a:pPr>
            <a:r>
              <a:rPr sz="1400" dirty="0">
                <a:solidFill>
                  <a:srgbClr val="090C14"/>
                </a:solidFill>
                <a:latin typeface="Calibri"/>
                <a:cs typeface="Calibri"/>
              </a:rPr>
              <a:t>What</a:t>
            </a:r>
            <a:r>
              <a:rPr sz="1400" spc="-35" dirty="0">
                <a:solidFill>
                  <a:srgbClr val="090C14"/>
                </a:solidFill>
                <a:latin typeface="Calibri"/>
                <a:cs typeface="Calibri"/>
              </a:rPr>
              <a:t> </a:t>
            </a:r>
            <a:r>
              <a:rPr sz="1400" dirty="0">
                <a:solidFill>
                  <a:srgbClr val="090C14"/>
                </a:solidFill>
                <a:latin typeface="Calibri"/>
                <a:cs typeface="Calibri"/>
              </a:rPr>
              <a:t>does</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dirty="0">
                <a:solidFill>
                  <a:srgbClr val="090C14"/>
                </a:solidFill>
                <a:latin typeface="Calibri"/>
                <a:cs typeface="Calibri"/>
              </a:rPr>
              <a:t>design</a:t>
            </a:r>
            <a:r>
              <a:rPr sz="1400" spc="-35" dirty="0">
                <a:solidFill>
                  <a:srgbClr val="090C14"/>
                </a:solidFill>
                <a:latin typeface="Calibri"/>
                <a:cs typeface="Calibri"/>
              </a:rPr>
              <a:t> </a:t>
            </a:r>
            <a:r>
              <a:rPr sz="1400" dirty="0">
                <a:solidFill>
                  <a:srgbClr val="090C14"/>
                </a:solidFill>
                <a:latin typeface="Calibri"/>
                <a:cs typeface="Calibri"/>
              </a:rPr>
              <a:t>and</a:t>
            </a:r>
            <a:r>
              <a:rPr sz="1400" spc="-35" dirty="0">
                <a:solidFill>
                  <a:srgbClr val="090C14"/>
                </a:solidFill>
                <a:latin typeface="Calibri"/>
                <a:cs typeface="Calibri"/>
              </a:rPr>
              <a:t> </a:t>
            </a:r>
            <a:r>
              <a:rPr sz="1400" spc="-10" dirty="0">
                <a:solidFill>
                  <a:srgbClr val="090C14"/>
                </a:solidFill>
                <a:latin typeface="Calibri"/>
                <a:cs typeface="Calibri"/>
              </a:rPr>
              <a:t>location</a:t>
            </a:r>
            <a:r>
              <a:rPr sz="1400" spc="-35" dirty="0">
                <a:solidFill>
                  <a:srgbClr val="090C14"/>
                </a:solidFill>
                <a:latin typeface="Calibri"/>
                <a:cs typeface="Calibri"/>
              </a:rPr>
              <a:t> </a:t>
            </a:r>
            <a:r>
              <a:rPr sz="1400" dirty="0">
                <a:solidFill>
                  <a:srgbClr val="090C14"/>
                </a:solidFill>
                <a:latin typeface="Calibri"/>
                <a:cs typeface="Calibri"/>
              </a:rPr>
              <a:t>of</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10" dirty="0">
                <a:solidFill>
                  <a:srgbClr val="090C14"/>
                </a:solidFill>
                <a:latin typeface="Calibri"/>
                <a:cs typeface="Calibri"/>
              </a:rPr>
              <a:t>Cenotaph</a:t>
            </a:r>
            <a:r>
              <a:rPr sz="1400" spc="-35" dirty="0">
                <a:solidFill>
                  <a:srgbClr val="090C14"/>
                </a:solidFill>
                <a:latin typeface="Calibri"/>
                <a:cs typeface="Calibri"/>
              </a:rPr>
              <a:t> </a:t>
            </a:r>
            <a:r>
              <a:rPr sz="1400" dirty="0">
                <a:solidFill>
                  <a:srgbClr val="090C14"/>
                </a:solidFill>
                <a:latin typeface="Calibri"/>
                <a:cs typeface="Calibri"/>
              </a:rPr>
              <a:t>tell</a:t>
            </a:r>
            <a:r>
              <a:rPr sz="1400" spc="-35" dirty="0">
                <a:solidFill>
                  <a:srgbClr val="090C14"/>
                </a:solidFill>
                <a:latin typeface="Calibri"/>
                <a:cs typeface="Calibri"/>
              </a:rPr>
              <a:t> </a:t>
            </a:r>
            <a:r>
              <a:rPr sz="1400" spc="-25" dirty="0">
                <a:solidFill>
                  <a:srgbClr val="090C14"/>
                </a:solidFill>
                <a:latin typeface="Calibri"/>
                <a:cs typeface="Calibri"/>
              </a:rPr>
              <a:t>you </a:t>
            </a:r>
            <a:r>
              <a:rPr sz="1400" dirty="0">
                <a:solidFill>
                  <a:srgbClr val="090C14"/>
                </a:solidFill>
                <a:latin typeface="Calibri"/>
                <a:cs typeface="Calibri"/>
              </a:rPr>
              <a:t>about</a:t>
            </a:r>
            <a:r>
              <a:rPr sz="1400" spc="-40"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dirty="0">
                <a:solidFill>
                  <a:srgbClr val="090C14"/>
                </a:solidFill>
                <a:latin typeface="Calibri"/>
                <a:cs typeface="Calibri"/>
              </a:rPr>
              <a:t>way</a:t>
            </a:r>
            <a:r>
              <a:rPr sz="1400" spc="-35" dirty="0">
                <a:solidFill>
                  <a:srgbClr val="090C14"/>
                </a:solidFill>
                <a:latin typeface="Calibri"/>
                <a:cs typeface="Calibri"/>
              </a:rPr>
              <a:t> </a:t>
            </a:r>
            <a:r>
              <a:rPr sz="1400" dirty="0">
                <a:solidFill>
                  <a:srgbClr val="090C14"/>
                </a:solidFill>
                <a:latin typeface="Calibri"/>
                <a:cs typeface="Calibri"/>
              </a:rPr>
              <a:t>we</a:t>
            </a:r>
            <a:r>
              <a:rPr sz="1400" spc="-35" dirty="0">
                <a:solidFill>
                  <a:srgbClr val="090C14"/>
                </a:solidFill>
                <a:latin typeface="Calibri"/>
                <a:cs typeface="Calibri"/>
              </a:rPr>
              <a:t> </a:t>
            </a:r>
            <a:r>
              <a:rPr sz="1400" spc="-10" dirty="0">
                <a:solidFill>
                  <a:srgbClr val="090C14"/>
                </a:solidFill>
                <a:latin typeface="Calibri"/>
                <a:cs typeface="Calibri"/>
              </a:rPr>
              <a:t>approach</a:t>
            </a:r>
            <a:r>
              <a:rPr sz="1400" spc="-35" dirty="0">
                <a:solidFill>
                  <a:srgbClr val="090C14"/>
                </a:solidFill>
                <a:latin typeface="Calibri"/>
                <a:cs typeface="Calibri"/>
              </a:rPr>
              <a:t> </a:t>
            </a:r>
            <a:r>
              <a:rPr sz="1400" spc="-10" dirty="0">
                <a:solidFill>
                  <a:srgbClr val="090C14"/>
                </a:solidFill>
                <a:latin typeface="Calibri"/>
                <a:cs typeface="Calibri"/>
              </a:rPr>
              <a:t>Remembrance</a:t>
            </a:r>
            <a:r>
              <a:rPr sz="1400" spc="-35" dirty="0">
                <a:solidFill>
                  <a:srgbClr val="090C14"/>
                </a:solidFill>
                <a:latin typeface="Calibri"/>
                <a:cs typeface="Calibri"/>
              </a:rPr>
              <a:t> </a:t>
            </a:r>
            <a:r>
              <a:rPr sz="1400" dirty="0">
                <a:solidFill>
                  <a:srgbClr val="090C14"/>
                </a:solidFill>
                <a:latin typeface="Calibri"/>
                <a:cs typeface="Calibri"/>
              </a:rPr>
              <a:t>in</a:t>
            </a:r>
            <a:r>
              <a:rPr sz="1400" spc="-35" dirty="0">
                <a:solidFill>
                  <a:srgbClr val="090C14"/>
                </a:solidFill>
                <a:latin typeface="Calibri"/>
                <a:cs typeface="Calibri"/>
              </a:rPr>
              <a:t> </a:t>
            </a:r>
            <a:r>
              <a:rPr sz="1400" dirty="0">
                <a:solidFill>
                  <a:srgbClr val="090C14"/>
                </a:solidFill>
                <a:latin typeface="Calibri"/>
                <a:cs typeface="Calibri"/>
              </a:rPr>
              <a:t>the</a:t>
            </a:r>
            <a:r>
              <a:rPr sz="1400" spc="-35" dirty="0">
                <a:solidFill>
                  <a:srgbClr val="090C14"/>
                </a:solidFill>
                <a:latin typeface="Calibri"/>
                <a:cs typeface="Calibri"/>
              </a:rPr>
              <a:t> </a:t>
            </a:r>
            <a:r>
              <a:rPr sz="1400" spc="-25" dirty="0">
                <a:solidFill>
                  <a:srgbClr val="090C14"/>
                </a:solidFill>
                <a:latin typeface="Calibri"/>
                <a:cs typeface="Calibri"/>
              </a:rPr>
              <a:t>UK?</a:t>
            </a:r>
            <a:endParaRPr sz="1400">
              <a:latin typeface="Calibri"/>
              <a:cs typeface="Calibri"/>
            </a:endParaRPr>
          </a:p>
        </p:txBody>
      </p:sp>
      <p:pic>
        <p:nvPicPr>
          <p:cNvPr id="23" name="object 23"/>
          <p:cNvPicPr/>
          <p:nvPr/>
        </p:nvPicPr>
        <p:blipFill>
          <a:blip r:embed="rId17"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sp>
        <p:nvSpPr>
          <p:cNvPr id="24" name="object 24"/>
          <p:cNvSpPr txBox="1"/>
          <p:nvPr/>
        </p:nvSpPr>
        <p:spPr>
          <a:xfrm>
            <a:off x="347299" y="8610341"/>
            <a:ext cx="3196590" cy="224154"/>
          </a:xfrm>
          <a:prstGeom prst="rect">
            <a:avLst/>
          </a:prstGeom>
        </p:spPr>
        <p:txBody>
          <a:bodyPr vert="horz" wrap="square" lIns="0" tIns="0" rIns="0" bIns="0" rtlCol="0">
            <a:spAutoFit/>
          </a:bodyPr>
          <a:lstStyle/>
          <a:p>
            <a:pPr marL="12700">
              <a:lnSpc>
                <a:spcPts val="1645"/>
              </a:lnSpc>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0">
            <a:extLst>
              <a:ext uri="{FF2B5EF4-FFF2-40B4-BE49-F238E27FC236}">
                <a16:creationId xmlns:a16="http://schemas.microsoft.com/office/drawing/2014/main" id="{984CEFBF-F1D4-7C0F-F3D5-6467681989B7}"/>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28"/>
            <a:ext cx="4607991" cy="871788"/>
          </a:xfrm>
          <a:prstGeom prst="rect">
            <a:avLst/>
          </a:prstGeom>
        </p:spPr>
      </p:pic>
      <p:sp>
        <p:nvSpPr>
          <p:cNvPr id="8" name="object 8"/>
          <p:cNvSpPr txBox="1">
            <a:spLocks noGrp="1"/>
          </p:cNvSpPr>
          <p:nvPr>
            <p:ph type="title" idx="4294967295"/>
          </p:nvPr>
        </p:nvSpPr>
        <p:spPr>
          <a:xfrm>
            <a:off x="749300" y="952500"/>
            <a:ext cx="3873500" cy="505267"/>
          </a:xfrm>
          <a:prstGeom prst="rect">
            <a:avLst/>
          </a:prstGeom>
        </p:spPr>
        <p:txBody>
          <a:bodyPr vert="horz" wrap="square" lIns="0" tIns="12700" rIns="0" bIns="0" rtlCol="0">
            <a:spAutoFit/>
          </a:bodyPr>
          <a:lstStyle/>
          <a:p>
            <a:pPr marL="104775">
              <a:lnSpc>
                <a:spcPct val="100000"/>
              </a:lnSpc>
              <a:spcBef>
                <a:spcPts val="100"/>
              </a:spcBef>
            </a:pPr>
            <a:r>
              <a:rPr lang="en-GB" dirty="0"/>
              <a:t>WE WILL REMEMBER</a:t>
            </a:r>
            <a:endParaRPr spc="-20" dirty="0"/>
          </a:p>
        </p:txBody>
      </p:sp>
      <p:grpSp>
        <p:nvGrpSpPr>
          <p:cNvPr id="22" name="Group 21">
            <a:extLst>
              <a:ext uri="{FF2B5EF4-FFF2-40B4-BE49-F238E27FC236}">
                <a16:creationId xmlns:a16="http://schemas.microsoft.com/office/drawing/2014/main" id="{8B3C1069-5B90-15F1-EF55-E4EB0C4FABF9}"/>
              </a:ext>
            </a:extLst>
          </p:cNvPr>
          <p:cNvGrpSpPr/>
          <p:nvPr/>
        </p:nvGrpSpPr>
        <p:grpSpPr>
          <a:xfrm>
            <a:off x="5694705" y="3609492"/>
            <a:ext cx="4478921" cy="3179330"/>
            <a:chOff x="5694705" y="3609492"/>
            <a:chExt cx="4478921" cy="3179330"/>
          </a:xfrm>
        </p:grpSpPr>
        <p:pic>
          <p:nvPicPr>
            <p:cNvPr id="3" name="object 4">
              <a:extLst>
                <a:ext uri="{FF2B5EF4-FFF2-40B4-BE49-F238E27FC236}">
                  <a16:creationId xmlns:a16="http://schemas.microsoft.com/office/drawing/2014/main" id="{3BA59B9A-61E6-E5EA-58FD-930D72783296}"/>
                </a:ext>
              </a:extLst>
            </p:cNvPr>
            <p:cNvPicPr/>
            <p:nvPr/>
          </p:nvPicPr>
          <p:blipFill>
            <a:blip r:embed="rId4" cstate="screen">
              <a:extLst>
                <a:ext uri="{28A0092B-C50C-407E-A947-70E740481C1C}">
                  <a14:useLocalDpi xmlns:a14="http://schemas.microsoft.com/office/drawing/2010/main"/>
                </a:ext>
              </a:extLst>
            </a:blip>
            <a:stretch>
              <a:fillRect/>
            </a:stretch>
          </p:blipFill>
          <p:spPr>
            <a:xfrm>
              <a:off x="5784130" y="3609492"/>
              <a:ext cx="4389496" cy="2076564"/>
            </a:xfrm>
            <a:prstGeom prst="rect">
              <a:avLst/>
            </a:prstGeom>
          </p:spPr>
        </p:pic>
        <p:pic>
          <p:nvPicPr>
            <p:cNvPr id="4" name="object 5">
              <a:extLst>
                <a:ext uri="{FF2B5EF4-FFF2-40B4-BE49-F238E27FC236}">
                  <a16:creationId xmlns:a16="http://schemas.microsoft.com/office/drawing/2014/main" id="{97E19465-5E1B-AB17-1D86-976FA9BA8CCB}"/>
                </a:ext>
              </a:extLst>
            </p:cNvPr>
            <p:cNvPicPr/>
            <p:nvPr/>
          </p:nvPicPr>
          <p:blipFill>
            <a:blip r:embed="rId5" cstate="screen">
              <a:extLst>
                <a:ext uri="{28A0092B-C50C-407E-A947-70E740481C1C}">
                  <a14:useLocalDpi xmlns:a14="http://schemas.microsoft.com/office/drawing/2010/main"/>
                </a:ext>
              </a:extLst>
            </a:blip>
            <a:stretch>
              <a:fillRect/>
            </a:stretch>
          </p:blipFill>
          <p:spPr>
            <a:xfrm>
              <a:off x="5694705" y="4712247"/>
              <a:ext cx="4379924" cy="2076575"/>
            </a:xfrm>
            <a:prstGeom prst="rect">
              <a:avLst/>
            </a:prstGeom>
          </p:spPr>
        </p:pic>
      </p:grpSp>
      <p:grpSp>
        <p:nvGrpSpPr>
          <p:cNvPr id="23" name="Group 22">
            <a:extLst>
              <a:ext uri="{FF2B5EF4-FFF2-40B4-BE49-F238E27FC236}">
                <a16:creationId xmlns:a16="http://schemas.microsoft.com/office/drawing/2014/main" id="{9752B256-75BC-3FCB-6C2B-D4BEF07AAD17}"/>
              </a:ext>
            </a:extLst>
          </p:cNvPr>
          <p:cNvGrpSpPr/>
          <p:nvPr/>
        </p:nvGrpSpPr>
        <p:grpSpPr>
          <a:xfrm>
            <a:off x="626999" y="3609492"/>
            <a:ext cx="4478920" cy="3179330"/>
            <a:chOff x="626999" y="3609492"/>
            <a:chExt cx="4478920" cy="3179330"/>
          </a:xfrm>
        </p:grpSpPr>
        <p:pic>
          <p:nvPicPr>
            <p:cNvPr id="5" name="object 6">
              <a:extLst>
                <a:ext uri="{FF2B5EF4-FFF2-40B4-BE49-F238E27FC236}">
                  <a16:creationId xmlns:a16="http://schemas.microsoft.com/office/drawing/2014/main" id="{3482C1F5-72BC-7465-46DD-75C60019E7E1}"/>
                </a:ext>
              </a:extLst>
            </p:cNvPr>
            <p:cNvPicPr/>
            <p:nvPr/>
          </p:nvPicPr>
          <p:blipFill>
            <a:blip r:embed="rId6" cstate="screen">
              <a:extLst>
                <a:ext uri="{28A0092B-C50C-407E-A947-70E740481C1C}">
                  <a14:useLocalDpi xmlns:a14="http://schemas.microsoft.com/office/drawing/2010/main"/>
                </a:ext>
              </a:extLst>
            </a:blip>
            <a:stretch>
              <a:fillRect/>
            </a:stretch>
          </p:blipFill>
          <p:spPr>
            <a:xfrm>
              <a:off x="626999" y="3609492"/>
              <a:ext cx="4389500" cy="2076564"/>
            </a:xfrm>
            <a:prstGeom prst="rect">
              <a:avLst/>
            </a:prstGeom>
          </p:spPr>
        </p:pic>
        <p:pic>
          <p:nvPicPr>
            <p:cNvPr id="6" name="object 7">
              <a:extLst>
                <a:ext uri="{FF2B5EF4-FFF2-40B4-BE49-F238E27FC236}">
                  <a16:creationId xmlns:a16="http://schemas.microsoft.com/office/drawing/2014/main" id="{3E0B0313-090A-BE8F-EC4C-03EACF4AA3D4}"/>
                </a:ext>
              </a:extLst>
            </p:cNvPr>
            <p:cNvPicPr/>
            <p:nvPr/>
          </p:nvPicPr>
          <p:blipFill>
            <a:blip r:embed="rId7" cstate="screen">
              <a:extLst>
                <a:ext uri="{28A0092B-C50C-407E-A947-70E740481C1C}">
                  <a14:useLocalDpi xmlns:a14="http://schemas.microsoft.com/office/drawing/2010/main"/>
                </a:ext>
              </a:extLst>
            </a:blip>
            <a:stretch>
              <a:fillRect/>
            </a:stretch>
          </p:blipFill>
          <p:spPr>
            <a:xfrm>
              <a:off x="725999" y="4712247"/>
              <a:ext cx="4379920" cy="2076575"/>
            </a:xfrm>
            <a:prstGeom prst="rect">
              <a:avLst/>
            </a:prstGeom>
          </p:spPr>
        </p:pic>
      </p:grpSp>
      <p:grpSp>
        <p:nvGrpSpPr>
          <p:cNvPr id="24" name="Group 23">
            <a:extLst>
              <a:ext uri="{FF2B5EF4-FFF2-40B4-BE49-F238E27FC236}">
                <a16:creationId xmlns:a16="http://schemas.microsoft.com/office/drawing/2014/main" id="{02A6F58B-FAB4-0C5B-34B8-FA3E1C256B95}"/>
              </a:ext>
            </a:extLst>
          </p:cNvPr>
          <p:cNvGrpSpPr/>
          <p:nvPr/>
        </p:nvGrpSpPr>
        <p:grpSpPr>
          <a:xfrm>
            <a:off x="10981800" y="3609492"/>
            <a:ext cx="4478932" cy="3179330"/>
            <a:chOff x="10981800" y="3609492"/>
            <a:chExt cx="4478932" cy="3179330"/>
          </a:xfrm>
        </p:grpSpPr>
        <p:pic>
          <p:nvPicPr>
            <p:cNvPr id="7" name="object 8">
              <a:extLst>
                <a:ext uri="{FF2B5EF4-FFF2-40B4-BE49-F238E27FC236}">
                  <a16:creationId xmlns:a16="http://schemas.microsoft.com/office/drawing/2014/main" id="{24D4CBE6-2B78-E98C-CCD6-E8E02ADB80A1}"/>
                </a:ext>
              </a:extLst>
            </p:cNvPr>
            <p:cNvPicPr/>
            <p:nvPr/>
          </p:nvPicPr>
          <p:blipFill>
            <a:blip r:embed="rId8" cstate="screen">
              <a:extLst>
                <a:ext uri="{28A0092B-C50C-407E-A947-70E740481C1C}">
                  <a14:useLocalDpi xmlns:a14="http://schemas.microsoft.com/office/drawing/2010/main"/>
                </a:ext>
              </a:extLst>
            </a:blip>
            <a:stretch>
              <a:fillRect/>
            </a:stretch>
          </p:blipFill>
          <p:spPr>
            <a:xfrm>
              <a:off x="11071237" y="4712247"/>
              <a:ext cx="4389495" cy="2076575"/>
            </a:xfrm>
            <a:prstGeom prst="rect">
              <a:avLst/>
            </a:prstGeom>
          </p:spPr>
        </p:pic>
        <p:pic>
          <p:nvPicPr>
            <p:cNvPr id="9" name="object 9">
              <a:extLst>
                <a:ext uri="{FF2B5EF4-FFF2-40B4-BE49-F238E27FC236}">
                  <a16:creationId xmlns:a16="http://schemas.microsoft.com/office/drawing/2014/main" id="{25A6A26B-3AC5-A0EC-B710-C5333A6E663F}"/>
                </a:ext>
              </a:extLst>
            </p:cNvPr>
            <p:cNvPicPr/>
            <p:nvPr/>
          </p:nvPicPr>
          <p:blipFill>
            <a:blip r:embed="rId9" cstate="screen">
              <a:extLst>
                <a:ext uri="{28A0092B-C50C-407E-A947-70E740481C1C}">
                  <a14:useLocalDpi xmlns:a14="http://schemas.microsoft.com/office/drawing/2010/main"/>
                </a:ext>
              </a:extLst>
            </a:blip>
            <a:stretch>
              <a:fillRect/>
            </a:stretch>
          </p:blipFill>
          <p:spPr>
            <a:xfrm>
              <a:off x="10981800" y="3609492"/>
              <a:ext cx="4379929" cy="2076564"/>
            </a:xfrm>
            <a:prstGeom prst="rect">
              <a:avLst/>
            </a:prstGeom>
          </p:spPr>
        </p:pic>
      </p:grpSp>
      <p:grpSp>
        <p:nvGrpSpPr>
          <p:cNvPr id="25" name="Group 24">
            <a:extLst>
              <a:ext uri="{FF2B5EF4-FFF2-40B4-BE49-F238E27FC236}">
                <a16:creationId xmlns:a16="http://schemas.microsoft.com/office/drawing/2014/main" id="{145B8843-9450-D75D-81D4-9367C7278233}"/>
              </a:ext>
            </a:extLst>
          </p:cNvPr>
          <p:cNvGrpSpPr/>
          <p:nvPr/>
        </p:nvGrpSpPr>
        <p:grpSpPr>
          <a:xfrm>
            <a:off x="5781802" y="668200"/>
            <a:ext cx="6893735" cy="2316465"/>
            <a:chOff x="5781802" y="668200"/>
            <a:chExt cx="6893735" cy="2316465"/>
          </a:xfrm>
        </p:grpSpPr>
        <p:pic>
          <p:nvPicPr>
            <p:cNvPr id="14" name="object 11">
              <a:extLst>
                <a:ext uri="{FF2B5EF4-FFF2-40B4-BE49-F238E27FC236}">
                  <a16:creationId xmlns:a16="http://schemas.microsoft.com/office/drawing/2014/main" id="{34D97E90-034F-EE5A-DF19-4D93A7B9AD98}"/>
                </a:ext>
              </a:extLst>
            </p:cNvPr>
            <p:cNvPicPr/>
            <p:nvPr/>
          </p:nvPicPr>
          <p:blipFill>
            <a:blip r:embed="rId10" cstate="screen">
              <a:extLst>
                <a:ext uri="{28A0092B-C50C-407E-A947-70E740481C1C}">
                  <a14:useLocalDpi xmlns:a14="http://schemas.microsoft.com/office/drawing/2010/main"/>
                </a:ext>
              </a:extLst>
            </a:blip>
            <a:stretch>
              <a:fillRect/>
            </a:stretch>
          </p:blipFill>
          <p:spPr>
            <a:xfrm>
              <a:off x="5928029" y="704697"/>
              <a:ext cx="6747508" cy="256794"/>
            </a:xfrm>
            <a:prstGeom prst="rect">
              <a:avLst/>
            </a:prstGeom>
          </p:spPr>
        </p:pic>
        <p:pic>
          <p:nvPicPr>
            <p:cNvPr id="15" name="object 12">
              <a:extLst>
                <a:ext uri="{FF2B5EF4-FFF2-40B4-BE49-F238E27FC236}">
                  <a16:creationId xmlns:a16="http://schemas.microsoft.com/office/drawing/2014/main" id="{26A91C7D-0742-B47C-5451-8E1A623BDEF3}"/>
                </a:ext>
              </a:extLst>
            </p:cNvPr>
            <p:cNvPicPr/>
            <p:nvPr/>
          </p:nvPicPr>
          <p:blipFill>
            <a:blip r:embed="rId11" cstate="screen">
              <a:extLst>
                <a:ext uri="{28A0092B-C50C-407E-A947-70E740481C1C}">
                  <a14:useLocalDpi xmlns:a14="http://schemas.microsoft.com/office/drawing/2010/main"/>
                </a:ext>
              </a:extLst>
            </a:blip>
            <a:stretch>
              <a:fillRect/>
            </a:stretch>
          </p:blipFill>
          <p:spPr>
            <a:xfrm>
              <a:off x="5897181" y="2727871"/>
              <a:ext cx="6662966" cy="256793"/>
            </a:xfrm>
            <a:prstGeom prst="rect">
              <a:avLst/>
            </a:prstGeom>
          </p:spPr>
        </p:pic>
        <p:pic>
          <p:nvPicPr>
            <p:cNvPr id="16" name="object 13">
              <a:extLst>
                <a:ext uri="{FF2B5EF4-FFF2-40B4-BE49-F238E27FC236}">
                  <a16:creationId xmlns:a16="http://schemas.microsoft.com/office/drawing/2014/main" id="{55ACE869-ED8C-BBEB-A475-3C770A827A67}"/>
                </a:ext>
              </a:extLst>
            </p:cNvPr>
            <p:cNvPicPr/>
            <p:nvPr/>
          </p:nvPicPr>
          <p:blipFill>
            <a:blip r:embed="rId12" cstate="screen">
              <a:extLst>
                <a:ext uri="{28A0092B-C50C-407E-A947-70E740481C1C}">
                  <a14:useLocalDpi xmlns:a14="http://schemas.microsoft.com/office/drawing/2010/main"/>
                </a:ext>
              </a:extLst>
            </a:blip>
            <a:stretch>
              <a:fillRect/>
            </a:stretch>
          </p:blipFill>
          <p:spPr>
            <a:xfrm>
              <a:off x="12444780" y="668201"/>
              <a:ext cx="230757" cy="2316464"/>
            </a:xfrm>
            <a:prstGeom prst="rect">
              <a:avLst/>
            </a:prstGeom>
          </p:spPr>
        </p:pic>
        <p:pic>
          <p:nvPicPr>
            <p:cNvPr id="17" name="object 14">
              <a:extLst>
                <a:ext uri="{FF2B5EF4-FFF2-40B4-BE49-F238E27FC236}">
                  <a16:creationId xmlns:a16="http://schemas.microsoft.com/office/drawing/2014/main" id="{0017811C-A314-92E7-D6E4-54FDB270597D}"/>
                </a:ext>
              </a:extLst>
            </p:cNvPr>
            <p:cNvPicPr/>
            <p:nvPr/>
          </p:nvPicPr>
          <p:blipFill>
            <a:blip r:embed="rId13" cstate="screen">
              <a:extLst>
                <a:ext uri="{28A0092B-C50C-407E-A947-70E740481C1C}">
                  <a14:useLocalDpi xmlns:a14="http://schemas.microsoft.com/office/drawing/2010/main"/>
                </a:ext>
              </a:extLst>
            </a:blip>
            <a:stretch>
              <a:fillRect/>
            </a:stretch>
          </p:blipFill>
          <p:spPr>
            <a:xfrm>
              <a:off x="5781802" y="668200"/>
              <a:ext cx="230757" cy="2316464"/>
            </a:xfrm>
            <a:prstGeom prst="rect">
              <a:avLst/>
            </a:prstGeom>
          </p:spPr>
        </p:pic>
      </p:grpSp>
      <p:pic>
        <p:nvPicPr>
          <p:cNvPr id="18" name="object 15">
            <a:extLst>
              <a:ext uri="{FF2B5EF4-FFF2-40B4-BE49-F238E27FC236}">
                <a16:creationId xmlns:a16="http://schemas.microsoft.com/office/drawing/2014/main" id="{B855B3C0-430A-8139-B77A-DED803F5401F}"/>
              </a:ext>
            </a:extLst>
          </p:cNvPr>
          <p:cNvPicPr/>
          <p:nvPr/>
        </p:nvPicPr>
        <p:blipFill>
          <a:blip r:embed="rId14" cstate="screen">
            <a:extLst>
              <a:ext uri="{28A0092B-C50C-407E-A947-70E740481C1C}">
                <a14:useLocalDpi xmlns:a14="http://schemas.microsoft.com/office/drawing/2010/main"/>
              </a:ext>
            </a:extLst>
          </a:blip>
          <a:srcRect/>
          <a:stretch/>
        </p:blipFill>
        <p:spPr>
          <a:xfrm>
            <a:off x="852881" y="3753255"/>
            <a:ext cx="4043324" cy="2905203"/>
          </a:xfrm>
          <a:prstGeom prst="rect">
            <a:avLst/>
          </a:prstGeom>
        </p:spPr>
      </p:pic>
      <p:pic>
        <p:nvPicPr>
          <p:cNvPr id="19" name="object 16">
            <a:extLst>
              <a:ext uri="{FF2B5EF4-FFF2-40B4-BE49-F238E27FC236}">
                <a16:creationId xmlns:a16="http://schemas.microsoft.com/office/drawing/2014/main" id="{3521734B-B2B4-19B7-01A2-28EE7AC8C03B}"/>
              </a:ext>
            </a:extLst>
          </p:cNvPr>
          <p:cNvPicPr/>
          <p:nvPr/>
        </p:nvPicPr>
        <p:blipFill rotWithShape="1">
          <a:blip r:embed="rId15" cstate="screen">
            <a:extLst>
              <a:ext uri="{28A0092B-C50C-407E-A947-70E740481C1C}">
                <a14:useLocalDpi xmlns:a14="http://schemas.microsoft.com/office/drawing/2010/main"/>
              </a:ext>
            </a:extLst>
          </a:blip>
          <a:srcRect/>
          <a:stretch/>
        </p:blipFill>
        <p:spPr>
          <a:xfrm>
            <a:off x="5912726" y="3753255"/>
            <a:ext cx="4043324" cy="2905203"/>
          </a:xfrm>
          <a:prstGeom prst="rect">
            <a:avLst/>
          </a:prstGeom>
        </p:spPr>
      </p:pic>
      <p:sp>
        <p:nvSpPr>
          <p:cNvPr id="21" name="object 18">
            <a:extLst>
              <a:ext uri="{FF2B5EF4-FFF2-40B4-BE49-F238E27FC236}">
                <a16:creationId xmlns:a16="http://schemas.microsoft.com/office/drawing/2014/main" id="{2DD3B2C3-2987-1C4D-C461-2D416E20E4A8}"/>
              </a:ext>
            </a:extLst>
          </p:cNvPr>
          <p:cNvSpPr txBox="1"/>
          <p:nvPr/>
        </p:nvSpPr>
        <p:spPr>
          <a:xfrm>
            <a:off x="5876797" y="763206"/>
            <a:ext cx="6659245" cy="1922321"/>
          </a:xfrm>
          <a:prstGeom prst="rect">
            <a:avLst/>
          </a:prstGeom>
          <a:solidFill>
            <a:srgbClr val="E8AB12"/>
          </a:solidFill>
        </p:spPr>
        <p:txBody>
          <a:bodyPr vert="horz" wrap="square" lIns="0" tIns="6350" rIns="0" bIns="0" rtlCol="0">
            <a:spAutoFit/>
          </a:bodyPr>
          <a:lstStyle/>
          <a:p>
            <a:pPr>
              <a:lnSpc>
                <a:spcPct val="100000"/>
              </a:lnSpc>
              <a:spcBef>
                <a:spcPts val="50"/>
              </a:spcBef>
            </a:pPr>
            <a:endParaRPr sz="2450" dirty="0">
              <a:latin typeface="Times New Roman"/>
              <a:cs typeface="Times New Roman"/>
            </a:endParaRPr>
          </a:p>
          <a:p>
            <a:pPr marL="304800" marR="352425">
              <a:lnSpc>
                <a:spcPts val="2400"/>
              </a:lnSpc>
            </a:pPr>
            <a:r>
              <a:rPr sz="2200" b="1" spc="-35" dirty="0">
                <a:solidFill>
                  <a:srgbClr val="40474F"/>
                </a:solidFill>
                <a:latin typeface="Calibri"/>
                <a:cs typeface="Calibri"/>
              </a:rPr>
              <a:t>Your</a:t>
            </a:r>
            <a:r>
              <a:rPr sz="2200" b="1" spc="-90" dirty="0">
                <a:solidFill>
                  <a:srgbClr val="40474F"/>
                </a:solidFill>
                <a:latin typeface="Calibri"/>
                <a:cs typeface="Calibri"/>
              </a:rPr>
              <a:t> </a:t>
            </a:r>
            <a:r>
              <a:rPr sz="2200" b="1" dirty="0">
                <a:solidFill>
                  <a:srgbClr val="40474F"/>
                </a:solidFill>
                <a:latin typeface="Calibri"/>
                <a:cs typeface="Calibri"/>
              </a:rPr>
              <a:t>task:</a:t>
            </a:r>
            <a:r>
              <a:rPr sz="2200" b="1" spc="-65" dirty="0">
                <a:solidFill>
                  <a:srgbClr val="40474F"/>
                </a:solidFill>
                <a:latin typeface="Calibri"/>
                <a:cs typeface="Calibri"/>
              </a:rPr>
              <a:t> </a:t>
            </a:r>
            <a:r>
              <a:rPr sz="2200" spc="-100" dirty="0">
                <a:solidFill>
                  <a:srgbClr val="40474F"/>
                </a:solidFill>
                <a:latin typeface="Calibri"/>
                <a:cs typeface="Calibri"/>
              </a:rPr>
              <a:t>To</a:t>
            </a:r>
            <a:r>
              <a:rPr sz="2200" spc="-25" dirty="0">
                <a:solidFill>
                  <a:srgbClr val="40474F"/>
                </a:solidFill>
                <a:latin typeface="Calibri"/>
                <a:cs typeface="Calibri"/>
              </a:rPr>
              <a:t> </a:t>
            </a:r>
            <a:r>
              <a:rPr sz="2200" dirty="0">
                <a:solidFill>
                  <a:srgbClr val="40474F"/>
                </a:solidFill>
                <a:latin typeface="Calibri"/>
                <a:cs typeface="Calibri"/>
              </a:rPr>
              <a:t>plan</a:t>
            </a:r>
            <a:r>
              <a:rPr sz="2200" spc="-55" dirty="0">
                <a:solidFill>
                  <a:srgbClr val="40474F"/>
                </a:solidFill>
                <a:latin typeface="Calibri"/>
                <a:cs typeface="Calibri"/>
              </a:rPr>
              <a:t> </a:t>
            </a:r>
            <a:r>
              <a:rPr sz="2200" dirty="0">
                <a:solidFill>
                  <a:srgbClr val="40474F"/>
                </a:solidFill>
                <a:latin typeface="Calibri"/>
                <a:cs typeface="Calibri"/>
              </a:rPr>
              <a:t>an</a:t>
            </a:r>
            <a:r>
              <a:rPr sz="2200" spc="-60" dirty="0">
                <a:solidFill>
                  <a:srgbClr val="40474F"/>
                </a:solidFill>
                <a:latin typeface="Calibri"/>
                <a:cs typeface="Calibri"/>
              </a:rPr>
              <a:t> </a:t>
            </a:r>
            <a:r>
              <a:rPr sz="2200" dirty="0">
                <a:solidFill>
                  <a:srgbClr val="40474F"/>
                </a:solidFill>
                <a:latin typeface="Calibri"/>
                <a:cs typeface="Calibri"/>
              </a:rPr>
              <a:t>act</a:t>
            </a:r>
            <a:r>
              <a:rPr sz="2200" spc="-60" dirty="0">
                <a:solidFill>
                  <a:srgbClr val="40474F"/>
                </a:solidFill>
                <a:latin typeface="Calibri"/>
                <a:cs typeface="Calibri"/>
              </a:rPr>
              <a:t> </a:t>
            </a:r>
            <a:r>
              <a:rPr sz="2200" dirty="0">
                <a:solidFill>
                  <a:srgbClr val="40474F"/>
                </a:solidFill>
                <a:latin typeface="Calibri"/>
                <a:cs typeface="Calibri"/>
              </a:rPr>
              <a:t>of</a:t>
            </a:r>
            <a:r>
              <a:rPr sz="2200" spc="-55" dirty="0">
                <a:solidFill>
                  <a:srgbClr val="40474F"/>
                </a:solidFill>
                <a:latin typeface="Calibri"/>
                <a:cs typeface="Calibri"/>
              </a:rPr>
              <a:t> </a:t>
            </a:r>
            <a:r>
              <a:rPr sz="2200" spc="-10" dirty="0">
                <a:solidFill>
                  <a:srgbClr val="40474F"/>
                </a:solidFill>
                <a:latin typeface="Calibri"/>
                <a:cs typeface="Calibri"/>
              </a:rPr>
              <a:t>Remembrance</a:t>
            </a:r>
            <a:r>
              <a:rPr sz="2200" spc="-60" dirty="0">
                <a:solidFill>
                  <a:srgbClr val="40474F"/>
                </a:solidFill>
                <a:latin typeface="Calibri"/>
                <a:cs typeface="Calibri"/>
              </a:rPr>
              <a:t> </a:t>
            </a:r>
            <a:r>
              <a:rPr sz="2200" dirty="0">
                <a:solidFill>
                  <a:srgbClr val="40474F"/>
                </a:solidFill>
                <a:latin typeface="Calibri"/>
                <a:cs typeface="Calibri"/>
              </a:rPr>
              <a:t>for</a:t>
            </a:r>
            <a:r>
              <a:rPr sz="2200" spc="-60" dirty="0">
                <a:solidFill>
                  <a:srgbClr val="40474F"/>
                </a:solidFill>
                <a:latin typeface="Calibri"/>
                <a:cs typeface="Calibri"/>
              </a:rPr>
              <a:t> </a:t>
            </a:r>
            <a:r>
              <a:rPr sz="2200" spc="-20" dirty="0">
                <a:solidFill>
                  <a:srgbClr val="40474F"/>
                </a:solidFill>
                <a:latin typeface="Calibri"/>
                <a:cs typeface="Calibri"/>
              </a:rPr>
              <a:t>your </a:t>
            </a:r>
            <a:r>
              <a:rPr sz="2200" dirty="0">
                <a:solidFill>
                  <a:srgbClr val="40474F"/>
                </a:solidFill>
                <a:latin typeface="Calibri"/>
                <a:cs typeface="Calibri"/>
              </a:rPr>
              <a:t>school</a:t>
            </a:r>
            <a:r>
              <a:rPr sz="2200" spc="-65" dirty="0">
                <a:solidFill>
                  <a:srgbClr val="40474F"/>
                </a:solidFill>
                <a:latin typeface="Calibri"/>
                <a:cs typeface="Calibri"/>
              </a:rPr>
              <a:t> </a:t>
            </a:r>
            <a:r>
              <a:rPr sz="2200" spc="-10" dirty="0">
                <a:solidFill>
                  <a:srgbClr val="40474F"/>
                </a:solidFill>
                <a:latin typeface="Calibri"/>
                <a:cs typeface="Calibri"/>
              </a:rPr>
              <a:t>community</a:t>
            </a:r>
            <a:r>
              <a:rPr sz="2200" spc="-60" dirty="0">
                <a:solidFill>
                  <a:srgbClr val="40474F"/>
                </a:solidFill>
                <a:latin typeface="Calibri"/>
                <a:cs typeface="Calibri"/>
              </a:rPr>
              <a:t> </a:t>
            </a:r>
            <a:r>
              <a:rPr sz="2200" dirty="0">
                <a:solidFill>
                  <a:srgbClr val="40474F"/>
                </a:solidFill>
                <a:latin typeface="Calibri"/>
                <a:cs typeface="Calibri"/>
              </a:rPr>
              <a:t>to</a:t>
            </a:r>
            <a:r>
              <a:rPr sz="2200" spc="-60" dirty="0">
                <a:solidFill>
                  <a:srgbClr val="40474F"/>
                </a:solidFill>
                <a:latin typeface="Calibri"/>
                <a:cs typeface="Calibri"/>
              </a:rPr>
              <a:t> </a:t>
            </a:r>
            <a:r>
              <a:rPr sz="2200" spc="-10" dirty="0">
                <a:solidFill>
                  <a:srgbClr val="40474F"/>
                </a:solidFill>
                <a:latin typeface="Calibri"/>
                <a:cs typeface="Calibri"/>
              </a:rPr>
              <a:t>take</a:t>
            </a:r>
            <a:r>
              <a:rPr sz="2200" spc="-60" dirty="0">
                <a:solidFill>
                  <a:srgbClr val="40474F"/>
                </a:solidFill>
                <a:latin typeface="Calibri"/>
                <a:cs typeface="Calibri"/>
              </a:rPr>
              <a:t> </a:t>
            </a:r>
            <a:r>
              <a:rPr sz="2200" dirty="0">
                <a:solidFill>
                  <a:srgbClr val="40474F"/>
                </a:solidFill>
                <a:latin typeface="Calibri"/>
                <a:cs typeface="Calibri"/>
              </a:rPr>
              <a:t>part</a:t>
            </a:r>
            <a:r>
              <a:rPr sz="2200" spc="-60" dirty="0">
                <a:solidFill>
                  <a:srgbClr val="40474F"/>
                </a:solidFill>
                <a:latin typeface="Calibri"/>
                <a:cs typeface="Calibri"/>
              </a:rPr>
              <a:t> </a:t>
            </a:r>
            <a:r>
              <a:rPr sz="2200" dirty="0">
                <a:solidFill>
                  <a:srgbClr val="40474F"/>
                </a:solidFill>
                <a:latin typeface="Calibri"/>
                <a:cs typeface="Calibri"/>
              </a:rPr>
              <a:t>in</a:t>
            </a:r>
            <a:r>
              <a:rPr sz="2200" spc="-65" dirty="0">
                <a:solidFill>
                  <a:srgbClr val="40474F"/>
                </a:solidFill>
                <a:latin typeface="Calibri"/>
                <a:cs typeface="Calibri"/>
              </a:rPr>
              <a:t> </a:t>
            </a:r>
            <a:r>
              <a:rPr sz="2200" dirty="0">
                <a:solidFill>
                  <a:srgbClr val="40474F"/>
                </a:solidFill>
                <a:latin typeface="Calibri"/>
                <a:cs typeface="Calibri"/>
              </a:rPr>
              <a:t>this</a:t>
            </a:r>
            <a:r>
              <a:rPr sz="2200" spc="-60" dirty="0">
                <a:solidFill>
                  <a:srgbClr val="40474F"/>
                </a:solidFill>
                <a:latin typeface="Calibri"/>
                <a:cs typeface="Calibri"/>
              </a:rPr>
              <a:t> </a:t>
            </a:r>
            <a:r>
              <a:rPr sz="2200" spc="-45" dirty="0">
                <a:solidFill>
                  <a:srgbClr val="40474F"/>
                </a:solidFill>
                <a:latin typeface="Calibri"/>
                <a:cs typeface="Calibri"/>
              </a:rPr>
              <a:t>year,</a:t>
            </a:r>
            <a:r>
              <a:rPr sz="2200" spc="-60" dirty="0">
                <a:solidFill>
                  <a:srgbClr val="40474F"/>
                </a:solidFill>
                <a:latin typeface="Calibri"/>
                <a:cs typeface="Calibri"/>
              </a:rPr>
              <a:t> </a:t>
            </a:r>
            <a:r>
              <a:rPr sz="2200" spc="-10" dirty="0">
                <a:solidFill>
                  <a:srgbClr val="40474F"/>
                </a:solidFill>
                <a:latin typeface="Calibri"/>
                <a:cs typeface="Calibri"/>
              </a:rPr>
              <a:t>around </a:t>
            </a:r>
            <a:r>
              <a:rPr sz="2200" dirty="0">
                <a:solidFill>
                  <a:srgbClr val="40474F"/>
                </a:solidFill>
                <a:latin typeface="Calibri"/>
                <a:cs typeface="Calibri"/>
              </a:rPr>
              <a:t>the</a:t>
            </a:r>
            <a:r>
              <a:rPr sz="2200" spc="-55" dirty="0">
                <a:solidFill>
                  <a:srgbClr val="40474F"/>
                </a:solidFill>
                <a:latin typeface="Calibri"/>
                <a:cs typeface="Calibri"/>
              </a:rPr>
              <a:t> </a:t>
            </a:r>
            <a:r>
              <a:rPr sz="2200" dirty="0">
                <a:solidFill>
                  <a:srgbClr val="40474F"/>
                </a:solidFill>
                <a:latin typeface="Calibri"/>
                <a:cs typeface="Calibri"/>
              </a:rPr>
              <a:t>11th</a:t>
            </a:r>
            <a:r>
              <a:rPr sz="2200" spc="-50" dirty="0">
                <a:solidFill>
                  <a:srgbClr val="40474F"/>
                </a:solidFill>
                <a:latin typeface="Calibri"/>
                <a:cs typeface="Calibri"/>
              </a:rPr>
              <a:t> </a:t>
            </a:r>
            <a:r>
              <a:rPr sz="2200" dirty="0">
                <a:solidFill>
                  <a:srgbClr val="40474F"/>
                </a:solidFill>
                <a:latin typeface="Calibri"/>
                <a:cs typeface="Calibri"/>
              </a:rPr>
              <a:t>of</a:t>
            </a:r>
            <a:r>
              <a:rPr sz="2200" spc="-50" dirty="0">
                <a:solidFill>
                  <a:srgbClr val="40474F"/>
                </a:solidFill>
                <a:latin typeface="Calibri"/>
                <a:cs typeface="Calibri"/>
              </a:rPr>
              <a:t> </a:t>
            </a:r>
            <a:r>
              <a:rPr sz="2200" spc="-35" dirty="0">
                <a:solidFill>
                  <a:srgbClr val="40474F"/>
                </a:solidFill>
                <a:latin typeface="Calibri"/>
                <a:cs typeface="Calibri"/>
              </a:rPr>
              <a:t>November.</a:t>
            </a:r>
            <a:r>
              <a:rPr sz="2200" spc="-50" dirty="0">
                <a:solidFill>
                  <a:srgbClr val="40474F"/>
                </a:solidFill>
                <a:latin typeface="Calibri"/>
                <a:cs typeface="Calibri"/>
              </a:rPr>
              <a:t> </a:t>
            </a:r>
            <a:r>
              <a:rPr sz="2200" dirty="0">
                <a:solidFill>
                  <a:srgbClr val="40474F"/>
                </a:solidFill>
                <a:latin typeface="Calibri"/>
                <a:cs typeface="Calibri"/>
              </a:rPr>
              <a:t>This</a:t>
            </a:r>
            <a:r>
              <a:rPr sz="2200" spc="-50" dirty="0">
                <a:solidFill>
                  <a:srgbClr val="40474F"/>
                </a:solidFill>
                <a:latin typeface="Calibri"/>
                <a:cs typeface="Calibri"/>
              </a:rPr>
              <a:t> </a:t>
            </a:r>
            <a:r>
              <a:rPr sz="2200" dirty="0">
                <a:solidFill>
                  <a:srgbClr val="40474F"/>
                </a:solidFill>
                <a:latin typeface="Calibri"/>
                <a:cs typeface="Calibri"/>
              </a:rPr>
              <a:t>might</a:t>
            </a:r>
            <a:r>
              <a:rPr sz="2200" spc="-50" dirty="0">
                <a:solidFill>
                  <a:srgbClr val="40474F"/>
                </a:solidFill>
                <a:latin typeface="Calibri"/>
                <a:cs typeface="Calibri"/>
              </a:rPr>
              <a:t> </a:t>
            </a:r>
            <a:r>
              <a:rPr sz="2200" dirty="0">
                <a:solidFill>
                  <a:srgbClr val="40474F"/>
                </a:solidFill>
                <a:latin typeface="Calibri"/>
                <a:cs typeface="Calibri"/>
              </a:rPr>
              <a:t>be</a:t>
            </a:r>
            <a:r>
              <a:rPr sz="2200" spc="-55" dirty="0">
                <a:solidFill>
                  <a:srgbClr val="40474F"/>
                </a:solidFill>
                <a:latin typeface="Calibri"/>
                <a:cs typeface="Calibri"/>
              </a:rPr>
              <a:t> </a:t>
            </a:r>
            <a:r>
              <a:rPr sz="2200" dirty="0">
                <a:solidFill>
                  <a:srgbClr val="40474F"/>
                </a:solidFill>
                <a:latin typeface="Calibri"/>
                <a:cs typeface="Calibri"/>
              </a:rPr>
              <a:t>a</a:t>
            </a:r>
            <a:r>
              <a:rPr sz="2200" spc="-50" dirty="0">
                <a:solidFill>
                  <a:srgbClr val="40474F"/>
                </a:solidFill>
                <a:latin typeface="Calibri"/>
                <a:cs typeface="Calibri"/>
              </a:rPr>
              <a:t> </a:t>
            </a:r>
            <a:r>
              <a:rPr sz="2200" dirty="0">
                <a:solidFill>
                  <a:srgbClr val="40474F"/>
                </a:solidFill>
                <a:latin typeface="Calibri"/>
                <a:cs typeface="Calibri"/>
              </a:rPr>
              <a:t>memorial,</a:t>
            </a:r>
            <a:r>
              <a:rPr sz="2200" spc="-50" dirty="0">
                <a:solidFill>
                  <a:srgbClr val="40474F"/>
                </a:solidFill>
                <a:latin typeface="Calibri"/>
                <a:cs typeface="Calibri"/>
              </a:rPr>
              <a:t> </a:t>
            </a:r>
            <a:r>
              <a:rPr sz="2200" spc="-25" dirty="0">
                <a:solidFill>
                  <a:srgbClr val="40474F"/>
                </a:solidFill>
                <a:latin typeface="Calibri"/>
                <a:cs typeface="Calibri"/>
              </a:rPr>
              <a:t>an </a:t>
            </a:r>
            <a:r>
              <a:rPr sz="2200" spc="-10" dirty="0">
                <a:solidFill>
                  <a:srgbClr val="40474F"/>
                </a:solidFill>
                <a:latin typeface="Calibri"/>
                <a:cs typeface="Calibri"/>
              </a:rPr>
              <a:t>event,</a:t>
            </a:r>
            <a:r>
              <a:rPr sz="2200" spc="-65" dirty="0">
                <a:solidFill>
                  <a:srgbClr val="40474F"/>
                </a:solidFill>
                <a:latin typeface="Calibri"/>
                <a:cs typeface="Calibri"/>
              </a:rPr>
              <a:t> </a:t>
            </a:r>
            <a:r>
              <a:rPr sz="2200" dirty="0">
                <a:solidFill>
                  <a:srgbClr val="40474F"/>
                </a:solidFill>
                <a:latin typeface="Calibri"/>
                <a:cs typeface="Calibri"/>
              </a:rPr>
              <a:t>or</a:t>
            </a:r>
            <a:r>
              <a:rPr sz="2200" spc="-60" dirty="0">
                <a:solidFill>
                  <a:srgbClr val="40474F"/>
                </a:solidFill>
                <a:latin typeface="Calibri"/>
                <a:cs typeface="Calibri"/>
              </a:rPr>
              <a:t> </a:t>
            </a:r>
            <a:r>
              <a:rPr sz="2200" dirty="0">
                <a:solidFill>
                  <a:srgbClr val="40474F"/>
                </a:solidFill>
                <a:latin typeface="Calibri"/>
                <a:cs typeface="Calibri"/>
              </a:rPr>
              <a:t>a</a:t>
            </a:r>
            <a:r>
              <a:rPr sz="2200" spc="-60" dirty="0">
                <a:solidFill>
                  <a:srgbClr val="40474F"/>
                </a:solidFill>
                <a:latin typeface="Calibri"/>
                <a:cs typeface="Calibri"/>
              </a:rPr>
              <a:t> </a:t>
            </a:r>
            <a:r>
              <a:rPr sz="2200" dirty="0">
                <a:solidFill>
                  <a:srgbClr val="40474F"/>
                </a:solidFill>
                <a:latin typeface="Calibri"/>
                <a:cs typeface="Calibri"/>
              </a:rPr>
              <a:t>piece</a:t>
            </a:r>
            <a:r>
              <a:rPr sz="2200" spc="-60" dirty="0">
                <a:solidFill>
                  <a:srgbClr val="40474F"/>
                </a:solidFill>
                <a:latin typeface="Calibri"/>
                <a:cs typeface="Calibri"/>
              </a:rPr>
              <a:t> </a:t>
            </a:r>
            <a:r>
              <a:rPr sz="2200" dirty="0">
                <a:solidFill>
                  <a:srgbClr val="40474F"/>
                </a:solidFill>
                <a:latin typeface="Calibri"/>
                <a:cs typeface="Calibri"/>
              </a:rPr>
              <a:t>of</a:t>
            </a:r>
            <a:r>
              <a:rPr sz="2200" spc="-60" dirty="0">
                <a:solidFill>
                  <a:srgbClr val="40474F"/>
                </a:solidFill>
                <a:latin typeface="Calibri"/>
                <a:cs typeface="Calibri"/>
              </a:rPr>
              <a:t> </a:t>
            </a:r>
            <a:r>
              <a:rPr sz="2200" dirty="0">
                <a:solidFill>
                  <a:srgbClr val="40474F"/>
                </a:solidFill>
                <a:latin typeface="Calibri"/>
                <a:cs typeface="Calibri"/>
              </a:rPr>
              <a:t>artwork</a:t>
            </a:r>
            <a:r>
              <a:rPr sz="2200" spc="-60" dirty="0">
                <a:solidFill>
                  <a:srgbClr val="40474F"/>
                </a:solidFill>
                <a:latin typeface="Calibri"/>
                <a:cs typeface="Calibri"/>
              </a:rPr>
              <a:t> </a:t>
            </a:r>
            <a:r>
              <a:rPr lang="en-GB" sz="2200" dirty="0">
                <a:solidFill>
                  <a:srgbClr val="40474F"/>
                </a:solidFill>
                <a:latin typeface="Calibri"/>
                <a:cs typeface="Calibri"/>
              </a:rPr>
              <a:t>– </a:t>
            </a:r>
            <a:r>
              <a:rPr sz="2200" dirty="0">
                <a:solidFill>
                  <a:srgbClr val="40474F"/>
                </a:solidFill>
                <a:latin typeface="Calibri"/>
                <a:cs typeface="Calibri"/>
              </a:rPr>
              <a:t>anything</a:t>
            </a:r>
            <a:r>
              <a:rPr sz="2200" spc="-60" dirty="0">
                <a:solidFill>
                  <a:srgbClr val="40474F"/>
                </a:solidFill>
                <a:latin typeface="Calibri"/>
                <a:cs typeface="Calibri"/>
              </a:rPr>
              <a:t> </a:t>
            </a:r>
            <a:r>
              <a:rPr sz="2200" dirty="0">
                <a:solidFill>
                  <a:srgbClr val="40474F"/>
                </a:solidFill>
                <a:latin typeface="Calibri"/>
                <a:cs typeface="Calibri"/>
              </a:rPr>
              <a:t>that</a:t>
            </a:r>
            <a:r>
              <a:rPr sz="2200" spc="-60" dirty="0">
                <a:solidFill>
                  <a:srgbClr val="40474F"/>
                </a:solidFill>
                <a:latin typeface="Calibri"/>
                <a:cs typeface="Calibri"/>
              </a:rPr>
              <a:t> </a:t>
            </a:r>
            <a:r>
              <a:rPr sz="2200" dirty="0">
                <a:solidFill>
                  <a:srgbClr val="40474F"/>
                </a:solidFill>
                <a:latin typeface="Calibri"/>
                <a:cs typeface="Calibri"/>
              </a:rPr>
              <a:t>you</a:t>
            </a:r>
            <a:r>
              <a:rPr sz="2200" spc="-60" dirty="0">
                <a:solidFill>
                  <a:srgbClr val="40474F"/>
                </a:solidFill>
                <a:latin typeface="Calibri"/>
                <a:cs typeface="Calibri"/>
              </a:rPr>
              <a:t> </a:t>
            </a:r>
            <a:r>
              <a:rPr sz="2200" spc="-10" dirty="0">
                <a:solidFill>
                  <a:srgbClr val="40474F"/>
                </a:solidFill>
                <a:latin typeface="Calibri"/>
                <a:cs typeface="Calibri"/>
              </a:rPr>
              <a:t>think </a:t>
            </a:r>
            <a:r>
              <a:rPr sz="2200" dirty="0">
                <a:solidFill>
                  <a:srgbClr val="40474F"/>
                </a:solidFill>
                <a:latin typeface="Calibri"/>
                <a:cs typeface="Calibri"/>
              </a:rPr>
              <a:t>will</a:t>
            </a:r>
            <a:r>
              <a:rPr sz="2200" spc="-70" dirty="0">
                <a:solidFill>
                  <a:srgbClr val="40474F"/>
                </a:solidFill>
                <a:latin typeface="Calibri"/>
                <a:cs typeface="Calibri"/>
              </a:rPr>
              <a:t> </a:t>
            </a:r>
            <a:r>
              <a:rPr sz="2200" dirty="0">
                <a:solidFill>
                  <a:srgbClr val="40474F"/>
                </a:solidFill>
                <a:latin typeface="Calibri"/>
                <a:cs typeface="Calibri"/>
              </a:rPr>
              <a:t>help</a:t>
            </a:r>
            <a:r>
              <a:rPr sz="2200" spc="-65" dirty="0">
                <a:solidFill>
                  <a:srgbClr val="40474F"/>
                </a:solidFill>
                <a:latin typeface="Calibri"/>
                <a:cs typeface="Calibri"/>
              </a:rPr>
              <a:t> </a:t>
            </a:r>
            <a:r>
              <a:rPr sz="2200" dirty="0">
                <a:solidFill>
                  <a:srgbClr val="40474F"/>
                </a:solidFill>
                <a:latin typeface="Calibri"/>
                <a:cs typeface="Calibri"/>
              </a:rPr>
              <a:t>people</a:t>
            </a:r>
            <a:r>
              <a:rPr sz="2200" spc="-65" dirty="0">
                <a:solidFill>
                  <a:srgbClr val="40474F"/>
                </a:solidFill>
                <a:latin typeface="Calibri"/>
                <a:cs typeface="Calibri"/>
              </a:rPr>
              <a:t> </a:t>
            </a:r>
            <a:r>
              <a:rPr sz="2200" spc="-10" dirty="0">
                <a:solidFill>
                  <a:srgbClr val="40474F"/>
                </a:solidFill>
                <a:latin typeface="Calibri"/>
                <a:cs typeface="Calibri"/>
              </a:rPr>
              <a:t>take</a:t>
            </a:r>
            <a:r>
              <a:rPr sz="2200" spc="-65" dirty="0">
                <a:solidFill>
                  <a:srgbClr val="40474F"/>
                </a:solidFill>
                <a:latin typeface="Calibri"/>
                <a:cs typeface="Calibri"/>
              </a:rPr>
              <a:t> </a:t>
            </a:r>
            <a:r>
              <a:rPr sz="2200" dirty="0">
                <a:solidFill>
                  <a:srgbClr val="40474F"/>
                </a:solidFill>
                <a:latin typeface="Calibri"/>
                <a:cs typeface="Calibri"/>
              </a:rPr>
              <a:t>the</a:t>
            </a:r>
            <a:r>
              <a:rPr sz="2200" spc="-65" dirty="0">
                <a:solidFill>
                  <a:srgbClr val="40474F"/>
                </a:solidFill>
                <a:latin typeface="Calibri"/>
                <a:cs typeface="Calibri"/>
              </a:rPr>
              <a:t> </a:t>
            </a:r>
            <a:r>
              <a:rPr sz="2200" dirty="0">
                <a:solidFill>
                  <a:srgbClr val="40474F"/>
                </a:solidFill>
                <a:latin typeface="Calibri"/>
                <a:cs typeface="Calibri"/>
              </a:rPr>
              <a:t>time</a:t>
            </a:r>
            <a:r>
              <a:rPr sz="2200" spc="-65" dirty="0">
                <a:solidFill>
                  <a:srgbClr val="40474F"/>
                </a:solidFill>
                <a:latin typeface="Calibri"/>
                <a:cs typeface="Calibri"/>
              </a:rPr>
              <a:t> </a:t>
            </a:r>
            <a:r>
              <a:rPr sz="2200" dirty="0">
                <a:solidFill>
                  <a:srgbClr val="40474F"/>
                </a:solidFill>
                <a:latin typeface="Calibri"/>
                <a:cs typeface="Calibri"/>
              </a:rPr>
              <a:t>to</a:t>
            </a:r>
            <a:r>
              <a:rPr sz="2200" spc="-65" dirty="0">
                <a:solidFill>
                  <a:srgbClr val="40474F"/>
                </a:solidFill>
                <a:latin typeface="Calibri"/>
                <a:cs typeface="Calibri"/>
              </a:rPr>
              <a:t> </a:t>
            </a:r>
            <a:r>
              <a:rPr sz="2200" dirty="0">
                <a:solidFill>
                  <a:srgbClr val="40474F"/>
                </a:solidFill>
                <a:latin typeface="Calibri"/>
                <a:cs typeface="Calibri"/>
              </a:rPr>
              <a:t>stop</a:t>
            </a:r>
            <a:r>
              <a:rPr sz="2200" spc="-65" dirty="0">
                <a:solidFill>
                  <a:srgbClr val="40474F"/>
                </a:solidFill>
                <a:latin typeface="Calibri"/>
                <a:cs typeface="Calibri"/>
              </a:rPr>
              <a:t> </a:t>
            </a:r>
            <a:r>
              <a:rPr sz="2200" dirty="0">
                <a:solidFill>
                  <a:srgbClr val="40474F"/>
                </a:solidFill>
                <a:latin typeface="Calibri"/>
                <a:cs typeface="Calibri"/>
              </a:rPr>
              <a:t>and</a:t>
            </a:r>
            <a:r>
              <a:rPr sz="2200" spc="-65" dirty="0">
                <a:solidFill>
                  <a:srgbClr val="40474F"/>
                </a:solidFill>
                <a:latin typeface="Calibri"/>
                <a:cs typeface="Calibri"/>
              </a:rPr>
              <a:t> </a:t>
            </a:r>
            <a:r>
              <a:rPr sz="2200" spc="-10" dirty="0">
                <a:solidFill>
                  <a:srgbClr val="40474F"/>
                </a:solidFill>
                <a:latin typeface="Calibri"/>
                <a:cs typeface="Calibri"/>
              </a:rPr>
              <a:t>remember.</a:t>
            </a:r>
            <a:endParaRPr sz="2200" dirty="0">
              <a:latin typeface="Calibri"/>
              <a:cs typeface="Calibri"/>
            </a:endParaRPr>
          </a:p>
        </p:txBody>
      </p:sp>
      <p:pic>
        <p:nvPicPr>
          <p:cNvPr id="11" name="Picture 10" descr="A picture containing outdoor, stone, building, cement&#10;&#10;Description automatically generated">
            <a:extLst>
              <a:ext uri="{FF2B5EF4-FFF2-40B4-BE49-F238E27FC236}">
                <a16:creationId xmlns:a16="http://schemas.microsoft.com/office/drawing/2014/main" id="{23A514FC-413F-2DF1-7BBF-A362F289976D}"/>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1170234" y="3753255"/>
            <a:ext cx="4044366" cy="2905203"/>
          </a:xfrm>
          <a:prstGeom prst="rect">
            <a:avLst/>
          </a:prstGeom>
        </p:spPr>
      </p:pic>
    </p:spTree>
    <p:extLst>
      <p:ext uri="{BB962C8B-B14F-4D97-AF65-F5344CB8AC3E}">
        <p14:creationId xmlns:p14="http://schemas.microsoft.com/office/powerpoint/2010/main" val="1311882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0">
            <a:extLst>
              <a:ext uri="{FF2B5EF4-FFF2-40B4-BE49-F238E27FC236}">
                <a16:creationId xmlns:a16="http://schemas.microsoft.com/office/drawing/2014/main" id="{984CEFBF-F1D4-7C0F-F3D5-6467681989B7}"/>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28"/>
            <a:ext cx="4607991" cy="871788"/>
          </a:xfrm>
          <a:prstGeom prst="rect">
            <a:avLst/>
          </a:prstGeom>
        </p:spPr>
      </p:pic>
      <p:sp>
        <p:nvSpPr>
          <p:cNvPr id="8" name="object 8"/>
          <p:cNvSpPr txBox="1">
            <a:spLocks noGrp="1"/>
          </p:cNvSpPr>
          <p:nvPr>
            <p:ph type="title" idx="4294967295"/>
          </p:nvPr>
        </p:nvSpPr>
        <p:spPr>
          <a:xfrm>
            <a:off x="749300" y="952500"/>
            <a:ext cx="3873500" cy="505267"/>
          </a:xfrm>
          <a:prstGeom prst="rect">
            <a:avLst/>
          </a:prstGeom>
        </p:spPr>
        <p:txBody>
          <a:bodyPr vert="horz" wrap="square" lIns="0" tIns="12700" rIns="0" bIns="0" rtlCol="0">
            <a:spAutoFit/>
          </a:bodyPr>
          <a:lstStyle/>
          <a:p>
            <a:pPr marL="104775">
              <a:lnSpc>
                <a:spcPct val="100000"/>
              </a:lnSpc>
              <a:spcBef>
                <a:spcPts val="100"/>
              </a:spcBef>
            </a:pPr>
            <a:r>
              <a:rPr lang="en-GB" dirty="0"/>
              <a:t>WE WILL REMEMBER</a:t>
            </a:r>
            <a:endParaRPr spc="-20" dirty="0"/>
          </a:p>
        </p:txBody>
      </p:sp>
      <p:sp>
        <p:nvSpPr>
          <p:cNvPr id="10" name="object 3">
            <a:extLst>
              <a:ext uri="{FF2B5EF4-FFF2-40B4-BE49-F238E27FC236}">
                <a16:creationId xmlns:a16="http://schemas.microsoft.com/office/drawing/2014/main" id="{B835184B-3330-C071-4723-4FE8F3D9E36D}"/>
              </a:ext>
            </a:extLst>
          </p:cNvPr>
          <p:cNvSpPr txBox="1">
            <a:spLocks/>
          </p:cNvSpPr>
          <p:nvPr/>
        </p:nvSpPr>
        <p:spPr>
          <a:xfrm>
            <a:off x="745067" y="2298700"/>
            <a:ext cx="6657340" cy="4921860"/>
          </a:xfrm>
          <a:prstGeom prst="rect">
            <a:avLst/>
          </a:prstGeom>
        </p:spPr>
        <p:txBody>
          <a:bodyPr vert="horz" wrap="square" lIns="0" tIns="12700" rIns="0" bIns="0" rtlCol="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00"/>
              </a:spcBef>
            </a:pPr>
            <a:r>
              <a:rPr lang="en-GB" sz="2200" b="1" dirty="0">
                <a:solidFill>
                  <a:schemeClr val="bg1"/>
                </a:solidFill>
                <a:latin typeface="Calibri" panose="020F0502020204030204" pitchFamily="34" charset="0"/>
                <a:cs typeface="Calibri" panose="020F0502020204030204" pitchFamily="34" charset="0"/>
              </a:rPr>
              <a:t>Think</a:t>
            </a:r>
            <a:r>
              <a:rPr lang="en-GB" sz="2200" b="1" spc="-80" dirty="0">
                <a:solidFill>
                  <a:schemeClr val="bg1"/>
                </a:solidFill>
                <a:latin typeface="Calibri" panose="020F0502020204030204" pitchFamily="34" charset="0"/>
                <a:cs typeface="Calibri" panose="020F0502020204030204" pitchFamily="34" charset="0"/>
              </a:rPr>
              <a:t> </a:t>
            </a:r>
            <a:r>
              <a:rPr lang="en-GB" sz="2200" b="1" spc="-10" dirty="0">
                <a:solidFill>
                  <a:schemeClr val="bg1"/>
                </a:solidFill>
                <a:latin typeface="Calibri" panose="020F0502020204030204" pitchFamily="34" charset="0"/>
                <a:cs typeface="Calibri" panose="020F0502020204030204" pitchFamily="34" charset="0"/>
              </a:rPr>
              <a:t>about:</a:t>
            </a:r>
          </a:p>
          <a:p>
            <a:pPr>
              <a:spcBef>
                <a:spcPts val="70"/>
              </a:spcBef>
            </a:pPr>
            <a:endParaRPr lang="en-GB" sz="2200" dirty="0">
              <a:solidFill>
                <a:schemeClr val="bg1"/>
              </a:solidFill>
              <a:latin typeface="Calibri" panose="020F0502020204030204" pitchFamily="34" charset="0"/>
              <a:cs typeface="Calibri" panose="020F0502020204030204" pitchFamily="34" charset="0"/>
            </a:endParaRPr>
          </a:p>
          <a:p>
            <a:pPr marL="317500" indent="-304800">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Who</a:t>
            </a:r>
            <a:r>
              <a:rPr lang="en-GB" sz="2200" spc="-6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5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a:t>
            </a:r>
            <a:r>
              <a:rPr lang="en-GB" sz="2200" spc="-5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Remember?</a:t>
            </a:r>
          </a:p>
          <a:p>
            <a:pPr>
              <a:spcBef>
                <a:spcPts val="65"/>
              </a:spcBef>
              <a:buClr>
                <a:srgbClr val="FFFFFF"/>
              </a:buClr>
            </a:pPr>
            <a:endParaRPr lang="en-GB" sz="2200" dirty="0">
              <a:solidFill>
                <a:schemeClr val="bg1"/>
              </a:solidFill>
              <a:latin typeface="Calibri" panose="020F0502020204030204" pitchFamily="34" charset="0"/>
              <a:cs typeface="Calibri" panose="020F0502020204030204" pitchFamily="34" charset="0"/>
            </a:endParaRPr>
          </a:p>
          <a:p>
            <a:pPr marL="317500" indent="-304800">
              <a:spcBef>
                <a:spcPts val="5"/>
              </a:spcBef>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Who</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your</a:t>
            </a:r>
            <a:r>
              <a:rPr lang="en-GB" sz="2200" spc="-70"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event/memorial</a:t>
            </a:r>
            <a:r>
              <a:rPr lang="en-GB" sz="2200" spc="-6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attract?</a:t>
            </a:r>
          </a:p>
          <a:p>
            <a:pPr>
              <a:spcBef>
                <a:spcPts val="65"/>
              </a:spcBef>
              <a:buClr>
                <a:srgbClr val="FFFFFF"/>
              </a:buClr>
              <a:buFont typeface="Calibri"/>
              <a:buChar char="•"/>
            </a:pPr>
            <a:endParaRPr lang="en-GB" sz="2200" dirty="0">
              <a:solidFill>
                <a:schemeClr val="bg1"/>
              </a:solidFill>
              <a:latin typeface="Calibri" panose="020F0502020204030204" pitchFamily="34" charset="0"/>
              <a:cs typeface="Calibri" panose="020F0502020204030204" pitchFamily="34" charset="0"/>
            </a:endParaRPr>
          </a:p>
          <a:p>
            <a:pPr marL="317500" indent="-304800">
              <a:lnSpc>
                <a:spcPts val="2520"/>
              </a:lnSpc>
              <a:spcBef>
                <a:spcPts val="5"/>
              </a:spcBef>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How</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do</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want</a:t>
            </a:r>
            <a:r>
              <a:rPr lang="en-GB" sz="2200" spc="-40"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participants/visitors</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to</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think</a:t>
            </a:r>
            <a:r>
              <a:rPr lang="en-GB" sz="2200" spc="-4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and</a:t>
            </a:r>
            <a:r>
              <a:rPr lang="en-GB" sz="2200" spc="-40"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feel?</a:t>
            </a: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What</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your</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act</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of</a:t>
            </a:r>
            <a:r>
              <a:rPr lang="en-GB" sz="2200" spc="-4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Remembrance</a:t>
            </a:r>
            <a:r>
              <a:rPr lang="en-GB" sz="2200" spc="-45" dirty="0">
                <a:solidFill>
                  <a:schemeClr val="bg1"/>
                </a:solidFill>
                <a:latin typeface="Calibri" panose="020F0502020204030204" pitchFamily="34" charset="0"/>
                <a:cs typeface="Calibri" panose="020F0502020204030204" pitchFamily="34" charset="0"/>
              </a:rPr>
              <a:t> </a:t>
            </a:r>
            <a:r>
              <a:rPr lang="en-GB" sz="2200" spc="-25" dirty="0">
                <a:solidFill>
                  <a:schemeClr val="bg1"/>
                </a:solidFill>
                <a:latin typeface="Calibri" panose="020F0502020204030204" pitchFamily="34" charset="0"/>
                <a:cs typeface="Calibri" panose="020F0502020204030204" pitchFamily="34" charset="0"/>
              </a:rPr>
              <a:t>be?</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What</a:t>
            </a:r>
            <a:r>
              <a:rPr lang="en-GB" sz="2200" spc="-5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it</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look</a:t>
            </a:r>
            <a:r>
              <a:rPr lang="en-GB" sz="2200" spc="-50"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like?</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Will</a:t>
            </a:r>
            <a:r>
              <a:rPr lang="en-GB" sz="2200" spc="-6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there</a:t>
            </a:r>
            <a:r>
              <a:rPr lang="en-GB" sz="2200" spc="-5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be</a:t>
            </a:r>
            <a:r>
              <a:rPr lang="en-GB" sz="2200" spc="-60"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sound?</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40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How</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long</a:t>
            </a:r>
            <a:r>
              <a:rPr lang="en-GB" sz="2200" spc="-4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5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it</a:t>
            </a:r>
            <a:r>
              <a:rPr lang="en-GB" sz="2200" spc="-4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last?</a:t>
            </a:r>
            <a:endParaRPr lang="en-GB" sz="2200" dirty="0">
              <a:solidFill>
                <a:schemeClr val="bg1"/>
              </a:solidFill>
              <a:latin typeface="Calibri" panose="020F0502020204030204" pitchFamily="34" charset="0"/>
              <a:cs typeface="Calibri" panose="020F0502020204030204" pitchFamily="34" charset="0"/>
            </a:endParaRPr>
          </a:p>
          <a:p>
            <a:pPr marL="622300" lvl="1" indent="-304800">
              <a:lnSpc>
                <a:spcPts val="2520"/>
              </a:lnSpc>
              <a:buFontTx/>
              <a:buChar char="•"/>
              <a:tabLst>
                <a:tab pos="621665" algn="l"/>
                <a:tab pos="622300" algn="l"/>
              </a:tabLst>
            </a:pPr>
            <a:r>
              <a:rPr lang="en-GB" sz="2200" dirty="0">
                <a:solidFill>
                  <a:schemeClr val="bg1"/>
                </a:solidFill>
                <a:latin typeface="Calibri" panose="020F0502020204030204" pitchFamily="34" charset="0"/>
                <a:cs typeface="Calibri" panose="020F0502020204030204" pitchFamily="34" charset="0"/>
              </a:rPr>
              <a:t>What</a:t>
            </a:r>
            <a:r>
              <a:rPr lang="en-GB" sz="2200" spc="-7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people</a:t>
            </a:r>
            <a:r>
              <a:rPr lang="en-GB" sz="2200" spc="-70" dirty="0">
                <a:solidFill>
                  <a:schemeClr val="bg1"/>
                </a:solidFill>
                <a:latin typeface="Calibri" panose="020F0502020204030204" pitchFamily="34" charset="0"/>
                <a:cs typeface="Calibri" panose="020F0502020204030204" pitchFamily="34" charset="0"/>
              </a:rPr>
              <a:t> </a:t>
            </a:r>
            <a:r>
              <a:rPr lang="en-GB" sz="2200" spc="-25" dirty="0">
                <a:solidFill>
                  <a:schemeClr val="bg1"/>
                </a:solidFill>
                <a:latin typeface="Calibri" panose="020F0502020204030204" pitchFamily="34" charset="0"/>
                <a:cs typeface="Calibri" panose="020F0502020204030204" pitchFamily="34" charset="0"/>
              </a:rPr>
              <a:t>do?</a:t>
            </a:r>
            <a:endParaRPr lang="en-GB" sz="2200" dirty="0">
              <a:solidFill>
                <a:schemeClr val="bg1"/>
              </a:solidFill>
              <a:latin typeface="Calibri" panose="020F0502020204030204" pitchFamily="34" charset="0"/>
              <a:cs typeface="Calibri" panose="020F0502020204030204" pitchFamily="34" charset="0"/>
            </a:endParaRPr>
          </a:p>
          <a:p>
            <a:pPr lvl="1">
              <a:spcBef>
                <a:spcPts val="60"/>
              </a:spcBef>
              <a:buClr>
                <a:srgbClr val="FFFFFF"/>
              </a:buClr>
              <a:buFont typeface="Calibri"/>
              <a:buChar char="•"/>
            </a:pPr>
            <a:endParaRPr lang="en-GB" sz="2200" dirty="0">
              <a:solidFill>
                <a:schemeClr val="bg1"/>
              </a:solidFill>
              <a:latin typeface="Calibri" panose="020F0502020204030204" pitchFamily="34" charset="0"/>
              <a:cs typeface="Calibri" panose="020F0502020204030204" pitchFamily="34" charset="0"/>
            </a:endParaRPr>
          </a:p>
          <a:p>
            <a:pPr marL="317500" marR="73025" indent="-304800">
              <a:lnSpc>
                <a:spcPts val="2400"/>
              </a:lnSpc>
              <a:buFontTx/>
              <a:buChar char="•"/>
              <a:tabLst>
                <a:tab pos="316865" algn="l"/>
                <a:tab pos="317500" algn="l"/>
              </a:tabLst>
            </a:pPr>
            <a:r>
              <a:rPr lang="en-GB" sz="2200" dirty="0">
                <a:solidFill>
                  <a:schemeClr val="bg1"/>
                </a:solidFill>
                <a:latin typeface="Calibri" panose="020F0502020204030204" pitchFamily="34" charset="0"/>
                <a:cs typeface="Calibri" panose="020F0502020204030204" pitchFamily="34" charset="0"/>
              </a:rPr>
              <a:t>Where</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will</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the</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act</a:t>
            </a:r>
            <a:r>
              <a:rPr lang="en-GB" sz="2200" spc="-6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of</a:t>
            </a:r>
            <a:r>
              <a:rPr lang="en-GB" sz="2200" spc="-6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Remembrance</a:t>
            </a:r>
            <a:r>
              <a:rPr lang="en-GB" sz="2200" spc="-65" dirty="0">
                <a:solidFill>
                  <a:schemeClr val="bg1"/>
                </a:solidFill>
                <a:latin typeface="Calibri" panose="020F0502020204030204" pitchFamily="34" charset="0"/>
                <a:cs typeface="Calibri" panose="020F0502020204030204" pitchFamily="34" charset="0"/>
              </a:rPr>
              <a:t> </a:t>
            </a:r>
            <a:r>
              <a:rPr lang="en-GB" sz="2200" spc="-10" dirty="0">
                <a:solidFill>
                  <a:schemeClr val="bg1"/>
                </a:solidFill>
                <a:latin typeface="Calibri" panose="020F0502020204030204" pitchFamily="34" charset="0"/>
                <a:cs typeface="Calibri" panose="020F0502020204030204" pitchFamily="34" charset="0"/>
              </a:rPr>
              <a:t>happen/where</a:t>
            </a:r>
            <a:r>
              <a:rPr lang="en-GB" sz="2200" spc="-6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will </a:t>
            </a:r>
            <a:r>
              <a:rPr lang="en-GB" sz="2200" dirty="0">
                <a:solidFill>
                  <a:schemeClr val="bg1"/>
                </a:solidFill>
                <a:latin typeface="Calibri" panose="020F0502020204030204" pitchFamily="34" charset="0"/>
                <a:cs typeface="Calibri" panose="020F0502020204030204" pitchFamily="34" charset="0"/>
              </a:rPr>
              <a:t>the</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memorial</a:t>
            </a:r>
            <a:r>
              <a:rPr lang="en-GB" sz="2200" spc="-65"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be</a:t>
            </a:r>
            <a:r>
              <a:rPr lang="en-GB" sz="2200" spc="-70" dirty="0">
                <a:solidFill>
                  <a:schemeClr val="bg1"/>
                </a:solidFill>
                <a:latin typeface="Calibri" panose="020F0502020204030204" pitchFamily="34" charset="0"/>
                <a:cs typeface="Calibri" panose="020F0502020204030204" pitchFamily="34" charset="0"/>
              </a:rPr>
              <a:t> </a:t>
            </a:r>
            <a:r>
              <a:rPr lang="en-GB" sz="2200" dirty="0">
                <a:solidFill>
                  <a:schemeClr val="bg1"/>
                </a:solidFill>
                <a:latin typeface="Calibri" panose="020F0502020204030204" pitchFamily="34" charset="0"/>
                <a:cs typeface="Calibri" panose="020F0502020204030204" pitchFamily="34" charset="0"/>
              </a:rPr>
              <a:t>placed?</a:t>
            </a:r>
            <a:r>
              <a:rPr lang="en-GB" sz="2200" spc="-65" dirty="0">
                <a:solidFill>
                  <a:schemeClr val="bg1"/>
                </a:solidFill>
                <a:latin typeface="Calibri" panose="020F0502020204030204" pitchFamily="34" charset="0"/>
                <a:cs typeface="Calibri" panose="020F0502020204030204" pitchFamily="34" charset="0"/>
              </a:rPr>
              <a:t> </a:t>
            </a:r>
            <a:r>
              <a:rPr lang="en-GB" sz="2200" spc="-20" dirty="0">
                <a:solidFill>
                  <a:schemeClr val="bg1"/>
                </a:solidFill>
                <a:latin typeface="Calibri" panose="020F0502020204030204" pitchFamily="34" charset="0"/>
                <a:cs typeface="Calibri" panose="020F0502020204030204" pitchFamily="34" charset="0"/>
              </a:rPr>
              <a:t>Why?</a:t>
            </a:r>
          </a:p>
        </p:txBody>
      </p:sp>
      <p:pic>
        <p:nvPicPr>
          <p:cNvPr id="11" name="object 4">
            <a:extLst>
              <a:ext uri="{FF2B5EF4-FFF2-40B4-BE49-F238E27FC236}">
                <a16:creationId xmlns:a16="http://schemas.microsoft.com/office/drawing/2014/main" id="{B48B5985-581F-8BBD-8273-51B082AD7DF9}"/>
              </a:ext>
            </a:extLst>
          </p:cNvPr>
          <p:cNvPicPr/>
          <p:nvPr/>
        </p:nvPicPr>
        <p:blipFill>
          <a:blip r:embed="rId4" cstate="screen">
            <a:extLst>
              <a:ext uri="{28A0092B-C50C-407E-A947-70E740481C1C}">
                <a14:useLocalDpi xmlns:a14="http://schemas.microsoft.com/office/drawing/2010/main"/>
              </a:ext>
            </a:extLst>
          </a:blip>
          <a:stretch>
            <a:fillRect/>
          </a:stretch>
        </p:blipFill>
        <p:spPr>
          <a:xfrm>
            <a:off x="9081198" y="1981200"/>
            <a:ext cx="5464530" cy="5930886"/>
          </a:xfrm>
          <a:prstGeom prst="rect">
            <a:avLst/>
          </a:prstGeom>
        </p:spPr>
      </p:pic>
      <p:sp>
        <p:nvSpPr>
          <p:cNvPr id="12" name="object 6">
            <a:extLst>
              <a:ext uri="{FF2B5EF4-FFF2-40B4-BE49-F238E27FC236}">
                <a16:creationId xmlns:a16="http://schemas.microsoft.com/office/drawing/2014/main" id="{9A7DBF18-B1D8-628C-265F-91E0340119EC}"/>
              </a:ext>
            </a:extLst>
          </p:cNvPr>
          <p:cNvSpPr txBox="1"/>
          <p:nvPr/>
        </p:nvSpPr>
        <p:spPr>
          <a:xfrm>
            <a:off x="9647766" y="2298701"/>
            <a:ext cx="4346575" cy="52374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40474F"/>
                </a:solidFill>
                <a:latin typeface="Calibri"/>
                <a:cs typeface="Calibri"/>
              </a:rPr>
              <a:t>Success</a:t>
            </a:r>
            <a:r>
              <a:rPr sz="2200" b="1" spc="-85" dirty="0">
                <a:solidFill>
                  <a:srgbClr val="40474F"/>
                </a:solidFill>
                <a:latin typeface="Calibri"/>
                <a:cs typeface="Calibri"/>
              </a:rPr>
              <a:t> </a:t>
            </a:r>
            <a:r>
              <a:rPr sz="2200" b="1" spc="-10" dirty="0">
                <a:solidFill>
                  <a:srgbClr val="40474F"/>
                </a:solidFill>
                <a:latin typeface="Calibri"/>
                <a:cs typeface="Calibri"/>
              </a:rPr>
              <a:t>criteria:</a:t>
            </a:r>
            <a:endParaRPr sz="2200">
              <a:latin typeface="Calibri"/>
              <a:cs typeface="Calibri"/>
            </a:endParaRPr>
          </a:p>
          <a:p>
            <a:pPr>
              <a:lnSpc>
                <a:spcPct val="100000"/>
              </a:lnSpc>
              <a:spcBef>
                <a:spcPts val="65"/>
              </a:spcBef>
            </a:pPr>
            <a:endParaRPr sz="1450">
              <a:latin typeface="Calibri"/>
              <a:cs typeface="Calibri"/>
            </a:endParaRPr>
          </a:p>
          <a:p>
            <a:pPr marL="317500" indent="-304800">
              <a:lnSpc>
                <a:spcPct val="100000"/>
              </a:lnSpc>
              <a:spcBef>
                <a:spcPts val="5"/>
              </a:spcBef>
              <a:buChar char="•"/>
              <a:tabLst>
                <a:tab pos="316865" algn="l"/>
                <a:tab pos="317500" algn="l"/>
              </a:tabLst>
            </a:pPr>
            <a:r>
              <a:rPr sz="2200" dirty="0">
                <a:solidFill>
                  <a:srgbClr val="40474F"/>
                </a:solidFill>
                <a:latin typeface="Calibri"/>
                <a:cs typeface="Calibri"/>
              </a:rPr>
              <a:t>A</a:t>
            </a:r>
            <a:r>
              <a:rPr sz="2200" spc="-20" dirty="0">
                <a:solidFill>
                  <a:srgbClr val="40474F"/>
                </a:solidFill>
                <a:latin typeface="Calibri"/>
                <a:cs typeface="Calibri"/>
              </a:rPr>
              <a:t> </a:t>
            </a:r>
            <a:r>
              <a:rPr sz="2200" spc="-10" dirty="0">
                <a:solidFill>
                  <a:srgbClr val="40474F"/>
                </a:solidFill>
                <a:latin typeface="Calibri"/>
                <a:cs typeface="Calibri"/>
              </a:rPr>
              <a:t>name/title.</a:t>
            </a:r>
            <a:endParaRPr sz="2200">
              <a:latin typeface="Calibri"/>
              <a:cs typeface="Calibri"/>
            </a:endParaRPr>
          </a:p>
          <a:p>
            <a:pPr marL="317500" marR="1164590" indent="-304800">
              <a:lnSpc>
                <a:spcPts val="2400"/>
              </a:lnSpc>
              <a:spcBef>
                <a:spcPts val="1240"/>
              </a:spcBef>
              <a:buChar char="•"/>
              <a:tabLst>
                <a:tab pos="316865" algn="l"/>
                <a:tab pos="317500" algn="l"/>
              </a:tabLst>
            </a:pPr>
            <a:r>
              <a:rPr sz="2200" dirty="0">
                <a:solidFill>
                  <a:srgbClr val="40474F"/>
                </a:solidFill>
                <a:latin typeface="Calibri"/>
                <a:cs typeface="Calibri"/>
              </a:rPr>
              <a:t>A</a:t>
            </a:r>
            <a:r>
              <a:rPr sz="2200" spc="-45" dirty="0">
                <a:solidFill>
                  <a:srgbClr val="40474F"/>
                </a:solidFill>
                <a:latin typeface="Calibri"/>
                <a:cs typeface="Calibri"/>
              </a:rPr>
              <a:t> </a:t>
            </a:r>
            <a:r>
              <a:rPr sz="2200" spc="-10" dirty="0">
                <a:solidFill>
                  <a:srgbClr val="40474F"/>
                </a:solidFill>
                <a:latin typeface="Calibri"/>
                <a:cs typeface="Calibri"/>
              </a:rPr>
              <a:t>description</a:t>
            </a:r>
            <a:r>
              <a:rPr sz="2200" spc="-40" dirty="0">
                <a:solidFill>
                  <a:srgbClr val="40474F"/>
                </a:solidFill>
                <a:latin typeface="Calibri"/>
                <a:cs typeface="Calibri"/>
              </a:rPr>
              <a:t> </a:t>
            </a:r>
            <a:r>
              <a:rPr sz="2200" dirty="0">
                <a:solidFill>
                  <a:srgbClr val="40474F"/>
                </a:solidFill>
                <a:latin typeface="Calibri"/>
                <a:cs typeface="Calibri"/>
              </a:rPr>
              <a:t>of</a:t>
            </a:r>
            <a:r>
              <a:rPr sz="2200" spc="-40" dirty="0">
                <a:solidFill>
                  <a:srgbClr val="40474F"/>
                </a:solidFill>
                <a:latin typeface="Calibri"/>
                <a:cs typeface="Calibri"/>
              </a:rPr>
              <a:t> </a:t>
            </a:r>
            <a:r>
              <a:rPr sz="2200" dirty="0">
                <a:solidFill>
                  <a:srgbClr val="40474F"/>
                </a:solidFill>
                <a:latin typeface="Calibri"/>
                <a:cs typeface="Calibri"/>
              </a:rPr>
              <a:t>what</a:t>
            </a:r>
            <a:r>
              <a:rPr sz="2200" spc="-45" dirty="0">
                <a:solidFill>
                  <a:srgbClr val="40474F"/>
                </a:solidFill>
                <a:latin typeface="Calibri"/>
                <a:cs typeface="Calibri"/>
              </a:rPr>
              <a:t> </a:t>
            </a:r>
            <a:r>
              <a:rPr sz="2200" spc="-25" dirty="0">
                <a:solidFill>
                  <a:srgbClr val="40474F"/>
                </a:solidFill>
                <a:latin typeface="Calibri"/>
                <a:cs typeface="Calibri"/>
              </a:rPr>
              <a:t>the </a:t>
            </a:r>
            <a:r>
              <a:rPr sz="2200" spc="-20" dirty="0">
                <a:solidFill>
                  <a:srgbClr val="40474F"/>
                </a:solidFill>
                <a:latin typeface="Calibri"/>
                <a:cs typeface="Calibri"/>
              </a:rPr>
              <a:t>memorial/event</a:t>
            </a:r>
            <a:r>
              <a:rPr sz="2200" spc="-15" dirty="0">
                <a:solidFill>
                  <a:srgbClr val="40474F"/>
                </a:solidFill>
                <a:latin typeface="Calibri"/>
                <a:cs typeface="Calibri"/>
              </a:rPr>
              <a:t> </a:t>
            </a:r>
            <a:r>
              <a:rPr sz="2200" dirty="0">
                <a:solidFill>
                  <a:srgbClr val="40474F"/>
                </a:solidFill>
                <a:latin typeface="Calibri"/>
                <a:cs typeface="Calibri"/>
              </a:rPr>
              <a:t>will</a:t>
            </a:r>
            <a:r>
              <a:rPr sz="2200" spc="-15" dirty="0">
                <a:solidFill>
                  <a:srgbClr val="40474F"/>
                </a:solidFill>
                <a:latin typeface="Calibri"/>
                <a:cs typeface="Calibri"/>
              </a:rPr>
              <a:t> </a:t>
            </a:r>
            <a:r>
              <a:rPr sz="2200" spc="-25" dirty="0">
                <a:solidFill>
                  <a:srgbClr val="40474F"/>
                </a:solidFill>
                <a:latin typeface="Calibri"/>
                <a:cs typeface="Calibri"/>
              </a:rPr>
              <a:t>be.</a:t>
            </a:r>
            <a:endParaRPr sz="2200">
              <a:latin typeface="Calibri"/>
              <a:cs typeface="Calibri"/>
            </a:endParaRPr>
          </a:p>
          <a:p>
            <a:pPr marL="317500" marR="450850" indent="-304800">
              <a:lnSpc>
                <a:spcPts val="2400"/>
              </a:lnSpc>
              <a:spcBef>
                <a:spcPts val="1200"/>
              </a:spcBef>
              <a:buChar char="•"/>
              <a:tabLst>
                <a:tab pos="316865" algn="l"/>
                <a:tab pos="317500" algn="l"/>
              </a:tabLst>
            </a:pPr>
            <a:r>
              <a:rPr sz="2200" dirty="0">
                <a:solidFill>
                  <a:srgbClr val="40474F"/>
                </a:solidFill>
                <a:latin typeface="Calibri"/>
                <a:cs typeface="Calibri"/>
              </a:rPr>
              <a:t>A</a:t>
            </a:r>
            <a:r>
              <a:rPr sz="2200" spc="-60" dirty="0">
                <a:solidFill>
                  <a:srgbClr val="40474F"/>
                </a:solidFill>
                <a:latin typeface="Calibri"/>
                <a:cs typeface="Calibri"/>
              </a:rPr>
              <a:t> </a:t>
            </a:r>
            <a:r>
              <a:rPr sz="2200" spc="-10" dirty="0">
                <a:solidFill>
                  <a:srgbClr val="40474F"/>
                </a:solidFill>
                <a:latin typeface="Calibri"/>
                <a:cs typeface="Calibri"/>
              </a:rPr>
              <a:t>timeframe</a:t>
            </a:r>
            <a:r>
              <a:rPr sz="2200" spc="-60" dirty="0">
                <a:solidFill>
                  <a:srgbClr val="40474F"/>
                </a:solidFill>
                <a:latin typeface="Calibri"/>
                <a:cs typeface="Calibri"/>
              </a:rPr>
              <a:t> </a:t>
            </a:r>
            <a:r>
              <a:rPr sz="2200" dirty="0">
                <a:solidFill>
                  <a:srgbClr val="40474F"/>
                </a:solidFill>
                <a:latin typeface="Calibri"/>
                <a:cs typeface="Calibri"/>
              </a:rPr>
              <a:t>for</a:t>
            </a:r>
            <a:r>
              <a:rPr sz="2200" spc="-55" dirty="0">
                <a:solidFill>
                  <a:srgbClr val="40474F"/>
                </a:solidFill>
                <a:latin typeface="Calibri"/>
                <a:cs typeface="Calibri"/>
              </a:rPr>
              <a:t> </a:t>
            </a:r>
            <a:r>
              <a:rPr sz="2200" dirty="0">
                <a:solidFill>
                  <a:srgbClr val="40474F"/>
                </a:solidFill>
                <a:latin typeface="Calibri"/>
                <a:cs typeface="Calibri"/>
              </a:rPr>
              <a:t>how</a:t>
            </a:r>
            <a:r>
              <a:rPr sz="2200" spc="-60" dirty="0">
                <a:solidFill>
                  <a:srgbClr val="40474F"/>
                </a:solidFill>
                <a:latin typeface="Calibri"/>
                <a:cs typeface="Calibri"/>
              </a:rPr>
              <a:t> </a:t>
            </a:r>
            <a:r>
              <a:rPr sz="2200" dirty="0">
                <a:solidFill>
                  <a:srgbClr val="40474F"/>
                </a:solidFill>
                <a:latin typeface="Calibri"/>
                <a:cs typeface="Calibri"/>
              </a:rPr>
              <a:t>long</a:t>
            </a:r>
            <a:r>
              <a:rPr sz="2200" spc="-55" dirty="0">
                <a:solidFill>
                  <a:srgbClr val="40474F"/>
                </a:solidFill>
                <a:latin typeface="Calibri"/>
                <a:cs typeface="Calibri"/>
              </a:rPr>
              <a:t> </a:t>
            </a:r>
            <a:r>
              <a:rPr sz="2200" dirty="0">
                <a:solidFill>
                  <a:srgbClr val="40474F"/>
                </a:solidFill>
                <a:latin typeface="Calibri"/>
                <a:cs typeface="Calibri"/>
              </a:rPr>
              <a:t>it</a:t>
            </a:r>
            <a:r>
              <a:rPr sz="2200" spc="-60" dirty="0">
                <a:solidFill>
                  <a:srgbClr val="40474F"/>
                </a:solidFill>
                <a:latin typeface="Calibri"/>
                <a:cs typeface="Calibri"/>
              </a:rPr>
              <a:t> </a:t>
            </a:r>
            <a:r>
              <a:rPr sz="2200" spc="-20" dirty="0">
                <a:solidFill>
                  <a:srgbClr val="40474F"/>
                </a:solidFill>
                <a:latin typeface="Calibri"/>
                <a:cs typeface="Calibri"/>
              </a:rPr>
              <a:t>will </a:t>
            </a:r>
            <a:r>
              <a:rPr sz="2200" dirty="0">
                <a:solidFill>
                  <a:srgbClr val="40474F"/>
                </a:solidFill>
                <a:latin typeface="Calibri"/>
                <a:cs typeface="Calibri"/>
              </a:rPr>
              <a:t>last.</a:t>
            </a:r>
            <a:r>
              <a:rPr sz="2200" spc="-65" dirty="0">
                <a:solidFill>
                  <a:srgbClr val="40474F"/>
                </a:solidFill>
                <a:latin typeface="Calibri"/>
                <a:cs typeface="Calibri"/>
              </a:rPr>
              <a:t> </a:t>
            </a:r>
            <a:r>
              <a:rPr sz="2200" dirty="0">
                <a:solidFill>
                  <a:srgbClr val="40474F"/>
                </a:solidFill>
                <a:latin typeface="Calibri"/>
                <a:cs typeface="Calibri"/>
              </a:rPr>
              <a:t>One</a:t>
            </a:r>
            <a:r>
              <a:rPr sz="2200" spc="-65" dirty="0">
                <a:solidFill>
                  <a:srgbClr val="40474F"/>
                </a:solidFill>
                <a:latin typeface="Calibri"/>
                <a:cs typeface="Calibri"/>
              </a:rPr>
              <a:t> </a:t>
            </a:r>
            <a:r>
              <a:rPr sz="2200" dirty="0">
                <a:solidFill>
                  <a:srgbClr val="40474F"/>
                </a:solidFill>
                <a:latin typeface="Calibri"/>
                <a:cs typeface="Calibri"/>
              </a:rPr>
              <a:t>hour?</a:t>
            </a:r>
            <a:r>
              <a:rPr sz="2200" spc="-65" dirty="0">
                <a:solidFill>
                  <a:srgbClr val="40474F"/>
                </a:solidFill>
                <a:latin typeface="Calibri"/>
                <a:cs typeface="Calibri"/>
              </a:rPr>
              <a:t> </a:t>
            </a:r>
            <a:r>
              <a:rPr sz="2200" dirty="0">
                <a:solidFill>
                  <a:srgbClr val="40474F"/>
                </a:solidFill>
                <a:latin typeface="Calibri"/>
                <a:cs typeface="Calibri"/>
              </a:rPr>
              <a:t>One</a:t>
            </a:r>
            <a:r>
              <a:rPr sz="2200" spc="-60" dirty="0">
                <a:solidFill>
                  <a:srgbClr val="40474F"/>
                </a:solidFill>
                <a:latin typeface="Calibri"/>
                <a:cs typeface="Calibri"/>
              </a:rPr>
              <a:t> </a:t>
            </a:r>
            <a:r>
              <a:rPr sz="2200" spc="-20" dirty="0">
                <a:solidFill>
                  <a:srgbClr val="40474F"/>
                </a:solidFill>
                <a:latin typeface="Calibri"/>
                <a:cs typeface="Calibri"/>
              </a:rPr>
              <a:t>week?</a:t>
            </a:r>
            <a:endParaRPr sz="2200">
              <a:latin typeface="Calibri"/>
              <a:cs typeface="Calibri"/>
            </a:endParaRPr>
          </a:p>
          <a:p>
            <a:pPr marL="317500" indent="-304800">
              <a:lnSpc>
                <a:spcPct val="100000"/>
              </a:lnSpc>
              <a:spcBef>
                <a:spcPts val="920"/>
              </a:spcBef>
              <a:buChar char="•"/>
              <a:tabLst>
                <a:tab pos="316865" algn="l"/>
                <a:tab pos="317500" algn="l"/>
              </a:tabLst>
            </a:pPr>
            <a:r>
              <a:rPr sz="2200" dirty="0">
                <a:solidFill>
                  <a:srgbClr val="40474F"/>
                </a:solidFill>
                <a:latin typeface="Calibri"/>
                <a:cs typeface="Calibri"/>
              </a:rPr>
              <a:t>A</a:t>
            </a:r>
            <a:r>
              <a:rPr sz="2200" spc="-55" dirty="0">
                <a:solidFill>
                  <a:srgbClr val="40474F"/>
                </a:solidFill>
                <a:latin typeface="Calibri"/>
                <a:cs typeface="Calibri"/>
              </a:rPr>
              <a:t> </a:t>
            </a:r>
            <a:r>
              <a:rPr sz="2200" dirty="0">
                <a:solidFill>
                  <a:srgbClr val="40474F"/>
                </a:solidFill>
                <a:latin typeface="Calibri"/>
                <a:cs typeface="Calibri"/>
              </a:rPr>
              <a:t>labelled</a:t>
            </a:r>
            <a:r>
              <a:rPr sz="2200" spc="-50" dirty="0">
                <a:solidFill>
                  <a:srgbClr val="40474F"/>
                </a:solidFill>
                <a:latin typeface="Calibri"/>
                <a:cs typeface="Calibri"/>
              </a:rPr>
              <a:t> </a:t>
            </a:r>
            <a:r>
              <a:rPr sz="2200" spc="-10" dirty="0">
                <a:solidFill>
                  <a:srgbClr val="40474F"/>
                </a:solidFill>
                <a:latin typeface="Calibri"/>
                <a:cs typeface="Calibri"/>
              </a:rPr>
              <a:t>diagram</a:t>
            </a:r>
            <a:r>
              <a:rPr sz="2200" spc="-50" dirty="0">
                <a:solidFill>
                  <a:srgbClr val="40474F"/>
                </a:solidFill>
                <a:latin typeface="Calibri"/>
                <a:cs typeface="Calibri"/>
              </a:rPr>
              <a:t> </a:t>
            </a:r>
            <a:r>
              <a:rPr sz="2200" dirty="0">
                <a:solidFill>
                  <a:srgbClr val="40474F"/>
                </a:solidFill>
                <a:latin typeface="Calibri"/>
                <a:cs typeface="Calibri"/>
              </a:rPr>
              <a:t>/</a:t>
            </a:r>
            <a:r>
              <a:rPr sz="2200" spc="-55" dirty="0">
                <a:solidFill>
                  <a:srgbClr val="40474F"/>
                </a:solidFill>
                <a:latin typeface="Calibri"/>
                <a:cs typeface="Calibri"/>
              </a:rPr>
              <a:t> </a:t>
            </a:r>
            <a:r>
              <a:rPr sz="2200" spc="-10" dirty="0">
                <a:solidFill>
                  <a:srgbClr val="40474F"/>
                </a:solidFill>
                <a:latin typeface="Calibri"/>
                <a:cs typeface="Calibri"/>
              </a:rPr>
              <a:t>drawing.</a:t>
            </a:r>
            <a:endParaRPr sz="2200">
              <a:latin typeface="Calibri"/>
              <a:cs typeface="Calibri"/>
            </a:endParaRPr>
          </a:p>
          <a:p>
            <a:pPr marL="317500" marR="576580" indent="-304800">
              <a:lnSpc>
                <a:spcPts val="2400"/>
              </a:lnSpc>
              <a:spcBef>
                <a:spcPts val="1240"/>
              </a:spcBef>
              <a:buChar char="•"/>
              <a:tabLst>
                <a:tab pos="316865" algn="l"/>
                <a:tab pos="317500" algn="l"/>
              </a:tabLst>
            </a:pPr>
            <a:r>
              <a:rPr sz="2200" dirty="0">
                <a:solidFill>
                  <a:srgbClr val="40474F"/>
                </a:solidFill>
                <a:latin typeface="Calibri"/>
                <a:cs typeface="Calibri"/>
              </a:rPr>
              <a:t>A</a:t>
            </a:r>
            <a:r>
              <a:rPr sz="2200" spc="-50" dirty="0">
                <a:solidFill>
                  <a:srgbClr val="40474F"/>
                </a:solidFill>
                <a:latin typeface="Calibri"/>
                <a:cs typeface="Calibri"/>
              </a:rPr>
              <a:t> </a:t>
            </a:r>
            <a:r>
              <a:rPr sz="2200" spc="-10" dirty="0">
                <a:solidFill>
                  <a:srgbClr val="40474F"/>
                </a:solidFill>
                <a:latin typeface="Calibri"/>
                <a:cs typeface="Calibri"/>
              </a:rPr>
              <a:t>description</a:t>
            </a:r>
            <a:r>
              <a:rPr sz="2200" spc="-45" dirty="0">
                <a:solidFill>
                  <a:srgbClr val="40474F"/>
                </a:solidFill>
                <a:latin typeface="Calibri"/>
                <a:cs typeface="Calibri"/>
              </a:rPr>
              <a:t> </a:t>
            </a:r>
            <a:r>
              <a:rPr sz="2200" dirty="0">
                <a:solidFill>
                  <a:srgbClr val="40474F"/>
                </a:solidFill>
                <a:latin typeface="Calibri"/>
                <a:cs typeface="Calibri"/>
              </a:rPr>
              <a:t>of</a:t>
            </a:r>
            <a:r>
              <a:rPr sz="2200" spc="-45" dirty="0">
                <a:solidFill>
                  <a:srgbClr val="40474F"/>
                </a:solidFill>
                <a:latin typeface="Calibri"/>
                <a:cs typeface="Calibri"/>
              </a:rPr>
              <a:t> </a:t>
            </a:r>
            <a:r>
              <a:rPr sz="2200" dirty="0">
                <a:solidFill>
                  <a:srgbClr val="40474F"/>
                </a:solidFill>
                <a:latin typeface="Calibri"/>
                <a:cs typeface="Calibri"/>
              </a:rPr>
              <a:t>how</a:t>
            </a:r>
            <a:r>
              <a:rPr sz="2200" spc="-45" dirty="0">
                <a:solidFill>
                  <a:srgbClr val="40474F"/>
                </a:solidFill>
                <a:latin typeface="Calibri"/>
                <a:cs typeface="Calibri"/>
              </a:rPr>
              <a:t> </a:t>
            </a:r>
            <a:r>
              <a:rPr sz="2200" dirty="0">
                <a:solidFill>
                  <a:srgbClr val="40474F"/>
                </a:solidFill>
                <a:latin typeface="Calibri"/>
                <a:cs typeface="Calibri"/>
              </a:rPr>
              <a:t>you</a:t>
            </a:r>
            <a:r>
              <a:rPr sz="2200" spc="-45" dirty="0">
                <a:solidFill>
                  <a:srgbClr val="40474F"/>
                </a:solidFill>
                <a:latin typeface="Calibri"/>
                <a:cs typeface="Calibri"/>
              </a:rPr>
              <a:t> </a:t>
            </a:r>
            <a:r>
              <a:rPr sz="2200" spc="-20" dirty="0">
                <a:solidFill>
                  <a:srgbClr val="40474F"/>
                </a:solidFill>
                <a:latin typeface="Calibri"/>
                <a:cs typeface="Calibri"/>
              </a:rPr>
              <a:t>want </a:t>
            </a:r>
            <a:r>
              <a:rPr sz="2200" spc="-10" dirty="0">
                <a:solidFill>
                  <a:srgbClr val="40474F"/>
                </a:solidFill>
                <a:latin typeface="Calibri"/>
                <a:cs typeface="Calibri"/>
              </a:rPr>
              <a:t>participants</a:t>
            </a:r>
            <a:r>
              <a:rPr sz="2200" spc="-55" dirty="0">
                <a:solidFill>
                  <a:srgbClr val="40474F"/>
                </a:solidFill>
                <a:latin typeface="Calibri"/>
                <a:cs typeface="Calibri"/>
              </a:rPr>
              <a:t> </a:t>
            </a:r>
            <a:r>
              <a:rPr sz="2200" dirty="0">
                <a:solidFill>
                  <a:srgbClr val="40474F"/>
                </a:solidFill>
                <a:latin typeface="Calibri"/>
                <a:cs typeface="Calibri"/>
              </a:rPr>
              <a:t>to</a:t>
            </a:r>
            <a:r>
              <a:rPr sz="2200" spc="-50" dirty="0">
                <a:solidFill>
                  <a:srgbClr val="40474F"/>
                </a:solidFill>
                <a:latin typeface="Calibri"/>
                <a:cs typeface="Calibri"/>
              </a:rPr>
              <a:t> </a:t>
            </a:r>
            <a:r>
              <a:rPr sz="2200" dirty="0">
                <a:solidFill>
                  <a:srgbClr val="40474F"/>
                </a:solidFill>
                <a:latin typeface="Calibri"/>
                <a:cs typeface="Calibri"/>
              </a:rPr>
              <a:t>think</a:t>
            </a:r>
            <a:r>
              <a:rPr sz="2200" spc="-55" dirty="0">
                <a:solidFill>
                  <a:srgbClr val="40474F"/>
                </a:solidFill>
                <a:latin typeface="Calibri"/>
                <a:cs typeface="Calibri"/>
              </a:rPr>
              <a:t> </a:t>
            </a:r>
            <a:r>
              <a:rPr sz="2200" dirty="0">
                <a:solidFill>
                  <a:srgbClr val="40474F"/>
                </a:solidFill>
                <a:latin typeface="Calibri"/>
                <a:cs typeface="Calibri"/>
              </a:rPr>
              <a:t>and</a:t>
            </a:r>
            <a:r>
              <a:rPr sz="2200" spc="-50" dirty="0">
                <a:solidFill>
                  <a:srgbClr val="40474F"/>
                </a:solidFill>
                <a:latin typeface="Calibri"/>
                <a:cs typeface="Calibri"/>
              </a:rPr>
              <a:t> </a:t>
            </a:r>
            <a:r>
              <a:rPr sz="2200" spc="-20" dirty="0">
                <a:solidFill>
                  <a:srgbClr val="40474F"/>
                </a:solidFill>
                <a:latin typeface="Calibri"/>
                <a:cs typeface="Calibri"/>
              </a:rPr>
              <a:t>feel.</a:t>
            </a:r>
            <a:endParaRPr sz="2200">
              <a:latin typeface="Calibri"/>
              <a:cs typeface="Calibri"/>
            </a:endParaRPr>
          </a:p>
          <a:p>
            <a:pPr marL="317500" marR="235585" indent="-304800">
              <a:lnSpc>
                <a:spcPts val="2400"/>
              </a:lnSpc>
              <a:spcBef>
                <a:spcPts val="1200"/>
              </a:spcBef>
              <a:buChar char="•"/>
              <a:tabLst>
                <a:tab pos="316865" algn="l"/>
                <a:tab pos="317500" algn="l"/>
              </a:tabLst>
            </a:pPr>
            <a:r>
              <a:rPr sz="2200" dirty="0">
                <a:solidFill>
                  <a:srgbClr val="40474F"/>
                </a:solidFill>
                <a:latin typeface="Calibri"/>
                <a:cs typeface="Calibri"/>
              </a:rPr>
              <a:t>A</a:t>
            </a:r>
            <a:r>
              <a:rPr sz="2200" spc="-70" dirty="0">
                <a:solidFill>
                  <a:srgbClr val="40474F"/>
                </a:solidFill>
                <a:latin typeface="Calibri"/>
                <a:cs typeface="Calibri"/>
              </a:rPr>
              <a:t> </a:t>
            </a:r>
            <a:r>
              <a:rPr sz="2200" spc="-10" dirty="0">
                <a:solidFill>
                  <a:srgbClr val="40474F"/>
                </a:solidFill>
                <a:latin typeface="Calibri"/>
                <a:cs typeface="Calibri"/>
              </a:rPr>
              <a:t>description</a:t>
            </a:r>
            <a:r>
              <a:rPr sz="2200" spc="-60" dirty="0">
                <a:solidFill>
                  <a:srgbClr val="40474F"/>
                </a:solidFill>
                <a:latin typeface="Calibri"/>
                <a:cs typeface="Calibri"/>
              </a:rPr>
              <a:t> </a:t>
            </a:r>
            <a:r>
              <a:rPr sz="2200" dirty="0">
                <a:solidFill>
                  <a:srgbClr val="40474F"/>
                </a:solidFill>
                <a:latin typeface="Calibri"/>
                <a:cs typeface="Calibri"/>
              </a:rPr>
              <a:t>of</a:t>
            </a:r>
            <a:r>
              <a:rPr sz="2200" spc="-60" dirty="0">
                <a:solidFill>
                  <a:srgbClr val="40474F"/>
                </a:solidFill>
                <a:latin typeface="Calibri"/>
                <a:cs typeface="Calibri"/>
              </a:rPr>
              <a:t> </a:t>
            </a:r>
            <a:r>
              <a:rPr sz="2200" dirty="0">
                <a:solidFill>
                  <a:srgbClr val="40474F"/>
                </a:solidFill>
                <a:latin typeface="Calibri"/>
                <a:cs typeface="Calibri"/>
              </a:rPr>
              <a:t>any</a:t>
            </a:r>
            <a:r>
              <a:rPr sz="2200" spc="-60" dirty="0">
                <a:solidFill>
                  <a:srgbClr val="40474F"/>
                </a:solidFill>
                <a:latin typeface="Calibri"/>
                <a:cs typeface="Calibri"/>
              </a:rPr>
              <a:t> </a:t>
            </a:r>
            <a:r>
              <a:rPr sz="2200" dirty="0">
                <a:solidFill>
                  <a:srgbClr val="40474F"/>
                </a:solidFill>
                <a:latin typeface="Calibri"/>
                <a:cs typeface="Calibri"/>
              </a:rPr>
              <a:t>activities</a:t>
            </a:r>
            <a:r>
              <a:rPr sz="2200" spc="-55" dirty="0">
                <a:solidFill>
                  <a:srgbClr val="40474F"/>
                </a:solidFill>
                <a:latin typeface="Calibri"/>
                <a:cs typeface="Calibri"/>
              </a:rPr>
              <a:t> </a:t>
            </a:r>
            <a:r>
              <a:rPr sz="2200" spc="-25" dirty="0">
                <a:solidFill>
                  <a:srgbClr val="40474F"/>
                </a:solidFill>
                <a:latin typeface="Calibri"/>
                <a:cs typeface="Calibri"/>
              </a:rPr>
              <a:t>you </a:t>
            </a:r>
            <a:r>
              <a:rPr sz="2200" dirty="0">
                <a:solidFill>
                  <a:srgbClr val="40474F"/>
                </a:solidFill>
                <a:latin typeface="Calibri"/>
                <a:cs typeface="Calibri"/>
              </a:rPr>
              <a:t>want</a:t>
            </a:r>
            <a:r>
              <a:rPr sz="2200" spc="-60" dirty="0">
                <a:solidFill>
                  <a:srgbClr val="40474F"/>
                </a:solidFill>
                <a:latin typeface="Calibri"/>
                <a:cs typeface="Calibri"/>
              </a:rPr>
              <a:t> </a:t>
            </a:r>
            <a:r>
              <a:rPr sz="2200" spc="-10" dirty="0">
                <a:solidFill>
                  <a:srgbClr val="40474F"/>
                </a:solidFill>
                <a:latin typeface="Calibri"/>
                <a:cs typeface="Calibri"/>
              </a:rPr>
              <a:t>participants</a:t>
            </a:r>
            <a:r>
              <a:rPr sz="2200" spc="-55" dirty="0">
                <a:solidFill>
                  <a:srgbClr val="40474F"/>
                </a:solidFill>
                <a:latin typeface="Calibri"/>
                <a:cs typeface="Calibri"/>
              </a:rPr>
              <a:t> </a:t>
            </a:r>
            <a:r>
              <a:rPr sz="2200" dirty="0">
                <a:solidFill>
                  <a:srgbClr val="40474F"/>
                </a:solidFill>
                <a:latin typeface="Calibri"/>
                <a:cs typeface="Calibri"/>
              </a:rPr>
              <a:t>to</a:t>
            </a:r>
            <a:r>
              <a:rPr sz="2200" spc="-60" dirty="0">
                <a:solidFill>
                  <a:srgbClr val="40474F"/>
                </a:solidFill>
                <a:latin typeface="Calibri"/>
                <a:cs typeface="Calibri"/>
              </a:rPr>
              <a:t> </a:t>
            </a:r>
            <a:r>
              <a:rPr sz="2200" dirty="0">
                <a:solidFill>
                  <a:srgbClr val="40474F"/>
                </a:solidFill>
                <a:latin typeface="Calibri"/>
                <a:cs typeface="Calibri"/>
              </a:rPr>
              <a:t>join</a:t>
            </a:r>
            <a:r>
              <a:rPr sz="2200" spc="-55" dirty="0">
                <a:solidFill>
                  <a:srgbClr val="40474F"/>
                </a:solidFill>
                <a:latin typeface="Calibri"/>
                <a:cs typeface="Calibri"/>
              </a:rPr>
              <a:t> </a:t>
            </a:r>
            <a:r>
              <a:rPr sz="2200" dirty="0">
                <a:solidFill>
                  <a:srgbClr val="40474F"/>
                </a:solidFill>
                <a:latin typeface="Calibri"/>
                <a:cs typeface="Calibri"/>
              </a:rPr>
              <a:t>in</a:t>
            </a:r>
            <a:r>
              <a:rPr sz="2200" spc="-60" dirty="0">
                <a:solidFill>
                  <a:srgbClr val="40474F"/>
                </a:solidFill>
                <a:latin typeface="Calibri"/>
                <a:cs typeface="Calibri"/>
              </a:rPr>
              <a:t> </a:t>
            </a:r>
            <a:r>
              <a:rPr sz="2200" spc="-10" dirty="0">
                <a:solidFill>
                  <a:srgbClr val="40474F"/>
                </a:solidFill>
                <a:latin typeface="Calibri"/>
                <a:cs typeface="Calibri"/>
              </a:rPr>
              <a:t>with.</a:t>
            </a:r>
            <a:endParaRPr sz="2200">
              <a:latin typeface="Calibri"/>
              <a:cs typeface="Calibri"/>
            </a:endParaRPr>
          </a:p>
          <a:p>
            <a:pPr marL="317500" marR="5080" indent="-304800">
              <a:lnSpc>
                <a:spcPts val="2400"/>
              </a:lnSpc>
              <a:spcBef>
                <a:spcPts val="1200"/>
              </a:spcBef>
              <a:buChar char="•"/>
              <a:tabLst>
                <a:tab pos="316865" algn="l"/>
                <a:tab pos="317500" algn="l"/>
              </a:tabLst>
            </a:pPr>
            <a:r>
              <a:rPr sz="2200" dirty="0">
                <a:solidFill>
                  <a:srgbClr val="40474F"/>
                </a:solidFill>
                <a:latin typeface="Calibri"/>
                <a:cs typeface="Calibri"/>
              </a:rPr>
              <a:t>A</a:t>
            </a:r>
            <a:r>
              <a:rPr sz="2200" spc="-65" dirty="0">
                <a:solidFill>
                  <a:srgbClr val="40474F"/>
                </a:solidFill>
                <a:latin typeface="Calibri"/>
                <a:cs typeface="Calibri"/>
              </a:rPr>
              <a:t> </a:t>
            </a:r>
            <a:r>
              <a:rPr sz="2200" spc="-10" dirty="0">
                <a:solidFill>
                  <a:srgbClr val="40474F"/>
                </a:solidFill>
                <a:latin typeface="Calibri"/>
                <a:cs typeface="Calibri"/>
              </a:rPr>
              <a:t>suggested</a:t>
            </a:r>
            <a:r>
              <a:rPr sz="2200" spc="-60" dirty="0">
                <a:solidFill>
                  <a:srgbClr val="40474F"/>
                </a:solidFill>
                <a:latin typeface="Calibri"/>
                <a:cs typeface="Calibri"/>
              </a:rPr>
              <a:t> </a:t>
            </a:r>
            <a:r>
              <a:rPr sz="2200" spc="-10" dirty="0">
                <a:solidFill>
                  <a:srgbClr val="40474F"/>
                </a:solidFill>
                <a:latin typeface="Calibri"/>
                <a:cs typeface="Calibri"/>
              </a:rPr>
              <a:t>location</a:t>
            </a:r>
            <a:r>
              <a:rPr sz="2200" spc="-65" dirty="0">
                <a:solidFill>
                  <a:srgbClr val="40474F"/>
                </a:solidFill>
                <a:latin typeface="Calibri"/>
                <a:cs typeface="Calibri"/>
              </a:rPr>
              <a:t> </a:t>
            </a:r>
            <a:r>
              <a:rPr sz="2200" dirty="0">
                <a:solidFill>
                  <a:srgbClr val="40474F"/>
                </a:solidFill>
                <a:latin typeface="Calibri"/>
                <a:cs typeface="Calibri"/>
              </a:rPr>
              <a:t>for</a:t>
            </a:r>
            <a:r>
              <a:rPr sz="2200" spc="-65" dirty="0">
                <a:solidFill>
                  <a:srgbClr val="40474F"/>
                </a:solidFill>
                <a:latin typeface="Calibri"/>
                <a:cs typeface="Calibri"/>
              </a:rPr>
              <a:t> </a:t>
            </a:r>
            <a:r>
              <a:rPr sz="2200" dirty="0">
                <a:solidFill>
                  <a:srgbClr val="40474F"/>
                </a:solidFill>
                <a:latin typeface="Calibri"/>
                <a:cs typeface="Calibri"/>
              </a:rPr>
              <a:t>the</a:t>
            </a:r>
            <a:r>
              <a:rPr sz="2200" spc="-60" dirty="0">
                <a:solidFill>
                  <a:srgbClr val="40474F"/>
                </a:solidFill>
                <a:latin typeface="Calibri"/>
                <a:cs typeface="Calibri"/>
              </a:rPr>
              <a:t> </a:t>
            </a:r>
            <a:r>
              <a:rPr sz="2200" spc="-10" dirty="0">
                <a:solidFill>
                  <a:srgbClr val="40474F"/>
                </a:solidFill>
                <a:latin typeface="Calibri"/>
                <a:cs typeface="Calibri"/>
              </a:rPr>
              <a:t>design, explaining</a:t>
            </a:r>
            <a:r>
              <a:rPr sz="2200" spc="-60" dirty="0">
                <a:solidFill>
                  <a:srgbClr val="40474F"/>
                </a:solidFill>
                <a:latin typeface="Calibri"/>
                <a:cs typeface="Calibri"/>
              </a:rPr>
              <a:t> </a:t>
            </a:r>
            <a:r>
              <a:rPr sz="2200" dirty="0">
                <a:solidFill>
                  <a:srgbClr val="40474F"/>
                </a:solidFill>
                <a:latin typeface="Calibri"/>
                <a:cs typeface="Calibri"/>
              </a:rPr>
              <a:t>why</a:t>
            </a:r>
            <a:r>
              <a:rPr sz="2200" spc="-60" dirty="0">
                <a:solidFill>
                  <a:srgbClr val="40474F"/>
                </a:solidFill>
                <a:latin typeface="Calibri"/>
                <a:cs typeface="Calibri"/>
              </a:rPr>
              <a:t> </a:t>
            </a:r>
            <a:r>
              <a:rPr sz="2200" dirty="0">
                <a:solidFill>
                  <a:srgbClr val="40474F"/>
                </a:solidFill>
                <a:latin typeface="Calibri"/>
                <a:cs typeface="Calibri"/>
              </a:rPr>
              <a:t>it</a:t>
            </a:r>
            <a:r>
              <a:rPr sz="2200" spc="-55" dirty="0">
                <a:solidFill>
                  <a:srgbClr val="40474F"/>
                </a:solidFill>
                <a:latin typeface="Calibri"/>
                <a:cs typeface="Calibri"/>
              </a:rPr>
              <a:t> </a:t>
            </a:r>
            <a:r>
              <a:rPr sz="2200" dirty="0">
                <a:solidFill>
                  <a:srgbClr val="40474F"/>
                </a:solidFill>
                <a:latin typeface="Calibri"/>
                <a:cs typeface="Calibri"/>
              </a:rPr>
              <a:t>is</a:t>
            </a:r>
            <a:r>
              <a:rPr sz="2200" spc="-60" dirty="0">
                <a:solidFill>
                  <a:srgbClr val="40474F"/>
                </a:solidFill>
                <a:latin typeface="Calibri"/>
                <a:cs typeface="Calibri"/>
              </a:rPr>
              <a:t> </a:t>
            </a:r>
            <a:r>
              <a:rPr sz="2200" dirty="0">
                <a:solidFill>
                  <a:srgbClr val="40474F"/>
                </a:solidFill>
                <a:latin typeface="Calibri"/>
                <a:cs typeface="Calibri"/>
              </a:rPr>
              <a:t>placed</a:t>
            </a:r>
            <a:r>
              <a:rPr sz="2200" spc="-55" dirty="0">
                <a:solidFill>
                  <a:srgbClr val="40474F"/>
                </a:solidFill>
                <a:latin typeface="Calibri"/>
                <a:cs typeface="Calibri"/>
              </a:rPr>
              <a:t> </a:t>
            </a:r>
            <a:r>
              <a:rPr sz="2200" spc="-10" dirty="0">
                <a:solidFill>
                  <a:srgbClr val="40474F"/>
                </a:solidFill>
                <a:latin typeface="Calibri"/>
                <a:cs typeface="Calibri"/>
              </a:rPr>
              <a:t>there.</a:t>
            </a:r>
            <a:endParaRPr sz="2200">
              <a:latin typeface="Calibri"/>
              <a:cs typeface="Calibri"/>
            </a:endParaRPr>
          </a:p>
        </p:txBody>
      </p:sp>
    </p:spTree>
    <p:extLst>
      <p:ext uri="{BB962C8B-B14F-4D97-AF65-F5344CB8AC3E}">
        <p14:creationId xmlns:p14="http://schemas.microsoft.com/office/powerpoint/2010/main" val="3875561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bject 4">
            <a:extLst>
              <a:ext uri="{FF2B5EF4-FFF2-40B4-BE49-F238E27FC236}">
                <a16:creationId xmlns:a16="http://schemas.microsoft.com/office/drawing/2014/main" id="{E9F342F7-A5F8-40FF-5A57-F0269BF5DE01}"/>
              </a:ext>
            </a:extLst>
          </p:cNvPr>
          <p:cNvPicPr/>
          <p:nvPr/>
        </p:nvPicPr>
        <p:blipFill>
          <a:blip r:embed="rId3" cstate="screen">
            <a:extLst>
              <a:ext uri="{28A0092B-C50C-407E-A947-70E740481C1C}">
                <a14:useLocalDpi xmlns:a14="http://schemas.microsoft.com/office/drawing/2010/main"/>
              </a:ext>
            </a:extLst>
          </a:blip>
          <a:stretch>
            <a:fillRect/>
          </a:stretch>
        </p:blipFill>
        <p:spPr>
          <a:xfrm>
            <a:off x="0" y="751738"/>
            <a:ext cx="2741751" cy="871787"/>
          </a:xfrm>
          <a:prstGeom prst="rect">
            <a:avLst/>
          </a:prstGeom>
        </p:spPr>
      </p:pic>
      <p:sp>
        <p:nvSpPr>
          <p:cNvPr id="5" name="object 5"/>
          <p:cNvSpPr txBox="1"/>
          <p:nvPr/>
        </p:nvSpPr>
        <p:spPr>
          <a:xfrm>
            <a:off x="719367" y="4127500"/>
            <a:ext cx="7241540" cy="2799080"/>
          </a:xfrm>
          <a:prstGeom prst="rect">
            <a:avLst/>
          </a:prstGeom>
        </p:spPr>
        <p:txBody>
          <a:bodyPr vert="horz" wrap="square" lIns="0" tIns="12700" rIns="0" bIns="0" rtlCol="0">
            <a:spAutoFit/>
          </a:bodyPr>
          <a:lstStyle/>
          <a:p>
            <a:pPr marL="12700">
              <a:lnSpc>
                <a:spcPct val="100000"/>
              </a:lnSpc>
              <a:spcBef>
                <a:spcPts val="100"/>
              </a:spcBef>
            </a:pPr>
            <a:r>
              <a:rPr sz="2200" b="1" spc="-20" dirty="0">
                <a:solidFill>
                  <a:srgbClr val="FFFFFF"/>
                </a:solidFill>
                <a:latin typeface="Calibri"/>
                <a:cs typeface="Calibri"/>
              </a:rPr>
              <a:t>High-</a:t>
            </a:r>
            <a:r>
              <a:rPr sz="2200" b="1" dirty="0">
                <a:solidFill>
                  <a:srgbClr val="FFFFFF"/>
                </a:solidFill>
                <a:latin typeface="Calibri"/>
                <a:cs typeface="Calibri"/>
              </a:rPr>
              <a:t>five</a:t>
            </a:r>
            <a:r>
              <a:rPr sz="2200" b="1" spc="-65" dirty="0">
                <a:solidFill>
                  <a:srgbClr val="FFFFFF"/>
                </a:solidFill>
                <a:latin typeface="Calibri"/>
                <a:cs typeface="Calibri"/>
              </a:rPr>
              <a:t> </a:t>
            </a:r>
            <a:r>
              <a:rPr sz="2200" b="1" spc="-10" dirty="0">
                <a:solidFill>
                  <a:srgbClr val="FFFFFF"/>
                </a:solidFill>
                <a:latin typeface="Calibri"/>
                <a:cs typeface="Calibri"/>
              </a:rPr>
              <a:t>reflection:</a:t>
            </a:r>
            <a:endParaRPr sz="2200" dirty="0">
              <a:latin typeface="Calibri"/>
              <a:cs typeface="Calibri"/>
            </a:endParaRPr>
          </a:p>
          <a:p>
            <a:pPr marL="12700" marR="5080">
              <a:lnSpc>
                <a:spcPct val="181800"/>
              </a:lnSpc>
            </a:pPr>
            <a:r>
              <a:rPr sz="2200" dirty="0">
                <a:solidFill>
                  <a:srgbClr val="FFFFFF"/>
                </a:solidFill>
                <a:latin typeface="Calibri"/>
                <a:cs typeface="Calibri"/>
              </a:rPr>
              <a:t>Think</a:t>
            </a:r>
            <a:r>
              <a:rPr sz="2200" spc="-60" dirty="0">
                <a:solidFill>
                  <a:srgbClr val="FFFFFF"/>
                </a:solidFill>
                <a:latin typeface="Calibri"/>
                <a:cs typeface="Calibri"/>
              </a:rPr>
              <a:t> </a:t>
            </a:r>
            <a:r>
              <a:rPr lang="en-GB" sz="2200" dirty="0">
                <a:solidFill>
                  <a:srgbClr val="FFFFFF"/>
                </a:solidFill>
                <a:latin typeface="Calibri"/>
                <a:cs typeface="Calibri"/>
              </a:rPr>
              <a:t>–</a:t>
            </a:r>
            <a:r>
              <a:rPr sz="2200" spc="-60" dirty="0">
                <a:solidFill>
                  <a:srgbClr val="FFFFFF"/>
                </a:solidFill>
                <a:latin typeface="Calibri"/>
                <a:cs typeface="Calibri"/>
              </a:rPr>
              <a:t> </a:t>
            </a:r>
            <a:r>
              <a:rPr sz="2200" dirty="0">
                <a:solidFill>
                  <a:srgbClr val="FFFFFF"/>
                </a:solidFill>
                <a:latin typeface="Calibri"/>
                <a:cs typeface="Calibri"/>
              </a:rPr>
              <a:t>think</a:t>
            </a:r>
            <a:r>
              <a:rPr sz="2200" spc="-60" dirty="0">
                <a:solidFill>
                  <a:srgbClr val="FFFFFF"/>
                </a:solidFill>
                <a:latin typeface="Calibri"/>
                <a:cs typeface="Calibri"/>
              </a:rPr>
              <a:t> </a:t>
            </a:r>
            <a:r>
              <a:rPr sz="2200" dirty="0">
                <a:solidFill>
                  <a:srgbClr val="FFFFFF"/>
                </a:solidFill>
                <a:latin typeface="Calibri"/>
                <a:cs typeface="Calibri"/>
              </a:rPr>
              <a:t>of</a:t>
            </a:r>
            <a:r>
              <a:rPr sz="2200" spc="-60" dirty="0">
                <a:solidFill>
                  <a:srgbClr val="FFFFFF"/>
                </a:solidFill>
                <a:latin typeface="Calibri"/>
                <a:cs typeface="Calibri"/>
              </a:rPr>
              <a:t> </a:t>
            </a:r>
            <a:r>
              <a:rPr sz="2200" dirty="0">
                <a:solidFill>
                  <a:srgbClr val="FFFFFF"/>
                </a:solidFill>
                <a:latin typeface="Calibri"/>
                <a:cs typeface="Calibri"/>
              </a:rPr>
              <a:t>five</a:t>
            </a:r>
            <a:r>
              <a:rPr sz="2200" spc="-60" dirty="0">
                <a:solidFill>
                  <a:srgbClr val="FFFFFF"/>
                </a:solidFill>
                <a:latin typeface="Calibri"/>
                <a:cs typeface="Calibri"/>
              </a:rPr>
              <a:t> </a:t>
            </a:r>
            <a:r>
              <a:rPr sz="2200" spc="-10" dirty="0">
                <a:solidFill>
                  <a:srgbClr val="FFFFFF"/>
                </a:solidFill>
                <a:latin typeface="Calibri"/>
                <a:cs typeface="Calibri"/>
              </a:rPr>
              <a:t>ways</a:t>
            </a:r>
            <a:r>
              <a:rPr sz="2200" spc="-60" dirty="0">
                <a:solidFill>
                  <a:srgbClr val="FFFFFF"/>
                </a:solidFill>
                <a:latin typeface="Calibri"/>
                <a:cs typeface="Calibri"/>
              </a:rPr>
              <a:t> </a:t>
            </a:r>
            <a:r>
              <a:rPr sz="2200" dirty="0">
                <a:solidFill>
                  <a:srgbClr val="FFFFFF"/>
                </a:solidFill>
                <a:latin typeface="Calibri"/>
                <a:cs typeface="Calibri"/>
              </a:rPr>
              <a:t>that</a:t>
            </a:r>
            <a:r>
              <a:rPr sz="2200" spc="-60" dirty="0">
                <a:solidFill>
                  <a:srgbClr val="FFFFFF"/>
                </a:solidFill>
                <a:latin typeface="Calibri"/>
                <a:cs typeface="Calibri"/>
              </a:rPr>
              <a:t> </a:t>
            </a:r>
            <a:r>
              <a:rPr sz="2200" dirty="0">
                <a:solidFill>
                  <a:srgbClr val="FFFFFF"/>
                </a:solidFill>
                <a:latin typeface="Calibri"/>
                <a:cs typeface="Calibri"/>
              </a:rPr>
              <a:t>we</a:t>
            </a:r>
            <a:r>
              <a:rPr sz="2200" spc="-60" dirty="0">
                <a:solidFill>
                  <a:srgbClr val="FFFFFF"/>
                </a:solidFill>
                <a:latin typeface="Calibri"/>
                <a:cs typeface="Calibri"/>
              </a:rPr>
              <a:t> </a:t>
            </a:r>
            <a:r>
              <a:rPr sz="2200" spc="-20" dirty="0">
                <a:solidFill>
                  <a:srgbClr val="FFFFFF"/>
                </a:solidFill>
                <a:latin typeface="Calibri"/>
                <a:cs typeface="Calibri"/>
              </a:rPr>
              <a:t>commemorate</a:t>
            </a:r>
            <a:r>
              <a:rPr sz="2200" spc="-60" dirty="0">
                <a:solidFill>
                  <a:srgbClr val="FFFFFF"/>
                </a:solidFill>
                <a:latin typeface="Calibri"/>
                <a:cs typeface="Calibri"/>
              </a:rPr>
              <a:t> </a:t>
            </a:r>
            <a:r>
              <a:rPr sz="2200" spc="-10" dirty="0">
                <a:solidFill>
                  <a:srgbClr val="FFFFFF"/>
                </a:solidFill>
                <a:latin typeface="Calibri"/>
                <a:cs typeface="Calibri"/>
              </a:rPr>
              <a:t>Remembrance. </a:t>
            </a:r>
            <a:r>
              <a:rPr sz="2200" dirty="0">
                <a:solidFill>
                  <a:srgbClr val="FFFFFF"/>
                </a:solidFill>
                <a:latin typeface="Calibri"/>
                <a:cs typeface="Calibri"/>
              </a:rPr>
              <a:t>Pair</a:t>
            </a:r>
            <a:r>
              <a:rPr sz="2200" spc="-55" dirty="0">
                <a:solidFill>
                  <a:srgbClr val="FFFFFF"/>
                </a:solidFill>
                <a:latin typeface="Calibri"/>
                <a:cs typeface="Calibri"/>
              </a:rPr>
              <a:t> </a:t>
            </a:r>
            <a:r>
              <a:rPr lang="en-GB" sz="2200" dirty="0">
                <a:solidFill>
                  <a:srgbClr val="FFFFFF"/>
                </a:solidFill>
                <a:latin typeface="Calibri"/>
                <a:cs typeface="Calibri"/>
              </a:rPr>
              <a:t>–</a:t>
            </a:r>
            <a:r>
              <a:rPr sz="2200" spc="-50" dirty="0">
                <a:solidFill>
                  <a:srgbClr val="FFFFFF"/>
                </a:solidFill>
                <a:latin typeface="Calibri"/>
                <a:cs typeface="Calibri"/>
              </a:rPr>
              <a:t> </a:t>
            </a:r>
            <a:r>
              <a:rPr sz="2200" dirty="0">
                <a:solidFill>
                  <a:srgbClr val="FFFFFF"/>
                </a:solidFill>
                <a:latin typeface="Calibri"/>
                <a:cs typeface="Calibri"/>
              </a:rPr>
              <a:t>pair</a:t>
            </a:r>
            <a:r>
              <a:rPr sz="2200" spc="-50" dirty="0">
                <a:solidFill>
                  <a:srgbClr val="FFFFFF"/>
                </a:solidFill>
                <a:latin typeface="Calibri"/>
                <a:cs typeface="Calibri"/>
              </a:rPr>
              <a:t> </a:t>
            </a:r>
            <a:r>
              <a:rPr sz="2200" dirty="0">
                <a:solidFill>
                  <a:srgbClr val="FFFFFF"/>
                </a:solidFill>
                <a:latin typeface="Calibri"/>
                <a:cs typeface="Calibri"/>
              </a:rPr>
              <a:t>up</a:t>
            </a:r>
            <a:r>
              <a:rPr sz="2200" spc="-55" dirty="0">
                <a:solidFill>
                  <a:srgbClr val="FFFFFF"/>
                </a:solidFill>
                <a:latin typeface="Calibri"/>
                <a:cs typeface="Calibri"/>
              </a:rPr>
              <a:t> </a:t>
            </a:r>
            <a:r>
              <a:rPr sz="2200" dirty="0">
                <a:solidFill>
                  <a:srgbClr val="FFFFFF"/>
                </a:solidFill>
                <a:latin typeface="Calibri"/>
                <a:cs typeface="Calibri"/>
              </a:rPr>
              <a:t>with</a:t>
            </a:r>
            <a:r>
              <a:rPr sz="2200" spc="-50" dirty="0">
                <a:solidFill>
                  <a:srgbClr val="FFFFFF"/>
                </a:solidFill>
                <a:latin typeface="Calibri"/>
                <a:cs typeface="Calibri"/>
              </a:rPr>
              <a:t> </a:t>
            </a:r>
            <a:r>
              <a:rPr sz="2200" dirty="0">
                <a:solidFill>
                  <a:srgbClr val="FFFFFF"/>
                </a:solidFill>
                <a:latin typeface="Calibri"/>
                <a:cs typeface="Calibri"/>
              </a:rPr>
              <a:t>a</a:t>
            </a:r>
            <a:r>
              <a:rPr sz="2200" spc="-50" dirty="0">
                <a:solidFill>
                  <a:srgbClr val="FFFFFF"/>
                </a:solidFill>
                <a:latin typeface="Calibri"/>
                <a:cs typeface="Calibri"/>
              </a:rPr>
              <a:t> </a:t>
            </a:r>
            <a:r>
              <a:rPr sz="2200" dirty="0">
                <a:solidFill>
                  <a:srgbClr val="FFFFFF"/>
                </a:solidFill>
                <a:latin typeface="Calibri"/>
                <a:cs typeface="Calibri"/>
              </a:rPr>
              <a:t>partner</a:t>
            </a:r>
            <a:r>
              <a:rPr sz="2200" spc="-50"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spc="-10" dirty="0">
                <a:solidFill>
                  <a:srgbClr val="FFFFFF"/>
                </a:solidFill>
                <a:latin typeface="Calibri"/>
                <a:cs typeface="Calibri"/>
              </a:rPr>
              <a:t>discuss.</a:t>
            </a:r>
            <a:endParaRPr sz="2200" dirty="0">
              <a:latin typeface="Calibri"/>
              <a:cs typeface="Calibri"/>
            </a:endParaRPr>
          </a:p>
          <a:p>
            <a:pPr>
              <a:lnSpc>
                <a:spcPct val="100000"/>
              </a:lnSpc>
              <a:spcBef>
                <a:spcPts val="60"/>
              </a:spcBef>
            </a:pPr>
            <a:endParaRPr sz="1650" dirty="0">
              <a:latin typeface="Calibri"/>
              <a:cs typeface="Calibri"/>
            </a:endParaRPr>
          </a:p>
          <a:p>
            <a:pPr marL="12700" marR="755015">
              <a:lnSpc>
                <a:spcPts val="2400"/>
              </a:lnSpc>
            </a:pPr>
            <a:r>
              <a:rPr sz="2200" dirty="0">
                <a:solidFill>
                  <a:srgbClr val="FFFFFF"/>
                </a:solidFill>
                <a:latin typeface="Calibri"/>
                <a:cs typeface="Calibri"/>
              </a:rPr>
              <a:t>Share</a:t>
            </a:r>
            <a:r>
              <a:rPr sz="2200" spc="-55" dirty="0">
                <a:solidFill>
                  <a:srgbClr val="FFFFFF"/>
                </a:solidFill>
                <a:latin typeface="Calibri"/>
                <a:cs typeface="Calibri"/>
              </a:rPr>
              <a:t> </a:t>
            </a:r>
            <a:r>
              <a:rPr lang="en-GB" sz="2200" dirty="0">
                <a:solidFill>
                  <a:srgbClr val="FFFFFF"/>
                </a:solidFill>
                <a:latin typeface="Calibri"/>
                <a:cs typeface="Calibri"/>
              </a:rPr>
              <a:t>– </a:t>
            </a:r>
            <a:r>
              <a:rPr sz="2200" spc="-55" dirty="0">
                <a:solidFill>
                  <a:srgbClr val="FFFFFF"/>
                </a:solidFill>
                <a:latin typeface="Calibri"/>
                <a:cs typeface="Calibri"/>
              </a:rPr>
              <a:t> </a:t>
            </a:r>
            <a:r>
              <a:rPr sz="2200" spc="-10" dirty="0">
                <a:solidFill>
                  <a:srgbClr val="FFFFFF"/>
                </a:solidFill>
                <a:latin typeface="Calibri"/>
                <a:cs typeface="Calibri"/>
              </a:rPr>
              <a:t>feedback</a:t>
            </a:r>
            <a:r>
              <a:rPr sz="2200" spc="-55" dirty="0">
                <a:solidFill>
                  <a:srgbClr val="FFFFFF"/>
                </a:solidFill>
                <a:latin typeface="Calibri"/>
                <a:cs typeface="Calibri"/>
              </a:rPr>
              <a:t> </a:t>
            </a:r>
            <a:r>
              <a:rPr sz="2200" dirty="0">
                <a:solidFill>
                  <a:srgbClr val="FFFFFF"/>
                </a:solidFill>
                <a:latin typeface="Calibri"/>
                <a:cs typeface="Calibri"/>
              </a:rPr>
              <a:t>and</a:t>
            </a:r>
            <a:r>
              <a:rPr sz="2200" spc="-50" dirty="0">
                <a:solidFill>
                  <a:srgbClr val="FFFFFF"/>
                </a:solidFill>
                <a:latin typeface="Calibri"/>
                <a:cs typeface="Calibri"/>
              </a:rPr>
              <a:t> </a:t>
            </a:r>
            <a:r>
              <a:rPr sz="2200" dirty="0">
                <a:solidFill>
                  <a:srgbClr val="FFFFFF"/>
                </a:solidFill>
                <a:latin typeface="Calibri"/>
                <a:cs typeface="Calibri"/>
              </a:rPr>
              <a:t>share</a:t>
            </a:r>
            <a:r>
              <a:rPr sz="2200" spc="-55" dirty="0">
                <a:solidFill>
                  <a:srgbClr val="FFFFFF"/>
                </a:solidFill>
                <a:latin typeface="Calibri"/>
                <a:cs typeface="Calibri"/>
              </a:rPr>
              <a:t> </a:t>
            </a:r>
            <a:r>
              <a:rPr sz="2200" dirty="0">
                <a:solidFill>
                  <a:srgbClr val="FFFFFF"/>
                </a:solidFill>
                <a:latin typeface="Calibri"/>
                <a:cs typeface="Calibri"/>
              </a:rPr>
              <a:t>with</a:t>
            </a:r>
            <a:r>
              <a:rPr sz="2200" spc="-55" dirty="0">
                <a:solidFill>
                  <a:srgbClr val="FFFFFF"/>
                </a:solidFill>
                <a:latin typeface="Calibri"/>
                <a:cs typeface="Calibri"/>
              </a:rPr>
              <a:t> </a:t>
            </a:r>
            <a:r>
              <a:rPr sz="2200" dirty="0">
                <a:solidFill>
                  <a:srgbClr val="FFFFFF"/>
                </a:solidFill>
                <a:latin typeface="Calibri"/>
                <a:cs typeface="Calibri"/>
              </a:rPr>
              <a:t>the</a:t>
            </a:r>
            <a:r>
              <a:rPr sz="2200" spc="-55" dirty="0">
                <a:solidFill>
                  <a:srgbClr val="FFFFFF"/>
                </a:solidFill>
                <a:latin typeface="Calibri"/>
                <a:cs typeface="Calibri"/>
              </a:rPr>
              <a:t> </a:t>
            </a:r>
            <a:r>
              <a:rPr sz="2200" dirty="0">
                <a:solidFill>
                  <a:srgbClr val="FFFFFF"/>
                </a:solidFill>
                <a:latin typeface="Calibri"/>
                <a:cs typeface="Calibri"/>
              </a:rPr>
              <a:t>class</a:t>
            </a:r>
            <a:r>
              <a:rPr sz="2200" spc="-50" dirty="0">
                <a:solidFill>
                  <a:srgbClr val="FFFFFF"/>
                </a:solidFill>
                <a:latin typeface="Calibri"/>
                <a:cs typeface="Calibri"/>
              </a:rPr>
              <a:t> </a:t>
            </a:r>
            <a:r>
              <a:rPr lang="en-GB" sz="2200" dirty="0">
                <a:solidFill>
                  <a:srgbClr val="FFFFFF"/>
                </a:solidFill>
                <a:latin typeface="Calibri"/>
                <a:cs typeface="Calibri"/>
              </a:rPr>
              <a:t>–</a:t>
            </a:r>
            <a:r>
              <a:rPr sz="2200" spc="-55" dirty="0">
                <a:solidFill>
                  <a:srgbClr val="FFFFFF"/>
                </a:solidFill>
                <a:latin typeface="Calibri"/>
                <a:cs typeface="Calibri"/>
              </a:rPr>
              <a:t> </a:t>
            </a:r>
            <a:r>
              <a:rPr sz="2200" dirty="0">
                <a:solidFill>
                  <a:srgbClr val="FFFFFF"/>
                </a:solidFill>
                <a:latin typeface="Calibri"/>
                <a:cs typeface="Calibri"/>
              </a:rPr>
              <a:t>what</a:t>
            </a:r>
            <a:r>
              <a:rPr sz="2200" spc="-55" dirty="0">
                <a:solidFill>
                  <a:srgbClr val="FFFFFF"/>
                </a:solidFill>
                <a:latin typeface="Calibri"/>
                <a:cs typeface="Calibri"/>
              </a:rPr>
              <a:t> </a:t>
            </a:r>
            <a:r>
              <a:rPr sz="2200" dirty="0">
                <a:solidFill>
                  <a:srgbClr val="FFFFFF"/>
                </a:solidFill>
                <a:latin typeface="Calibri"/>
                <a:cs typeface="Calibri"/>
              </a:rPr>
              <a:t>are</a:t>
            </a:r>
            <a:r>
              <a:rPr sz="2200" spc="-50" dirty="0">
                <a:solidFill>
                  <a:srgbClr val="FFFFFF"/>
                </a:solidFill>
                <a:latin typeface="Calibri"/>
                <a:cs typeface="Calibri"/>
              </a:rPr>
              <a:t> </a:t>
            </a:r>
            <a:r>
              <a:rPr sz="2200" spc="-25" dirty="0">
                <a:solidFill>
                  <a:srgbClr val="FFFFFF"/>
                </a:solidFill>
                <a:latin typeface="Calibri"/>
                <a:cs typeface="Calibri"/>
              </a:rPr>
              <a:t>the </a:t>
            </a:r>
            <a:r>
              <a:rPr sz="2200" spc="-10" dirty="0">
                <a:solidFill>
                  <a:srgbClr val="FFFFFF"/>
                </a:solidFill>
                <a:latin typeface="Calibri"/>
                <a:cs typeface="Calibri"/>
              </a:rPr>
              <a:t>similarities</a:t>
            </a:r>
            <a:r>
              <a:rPr sz="2200" spc="-50" dirty="0">
                <a:solidFill>
                  <a:srgbClr val="FFFFFF"/>
                </a:solidFill>
                <a:latin typeface="Calibri"/>
                <a:cs typeface="Calibri"/>
              </a:rPr>
              <a:t> </a:t>
            </a:r>
            <a:r>
              <a:rPr sz="2200" dirty="0">
                <a:solidFill>
                  <a:srgbClr val="FFFFFF"/>
                </a:solidFill>
                <a:latin typeface="Calibri"/>
                <a:cs typeface="Calibri"/>
              </a:rPr>
              <a:t>and</a:t>
            </a:r>
            <a:r>
              <a:rPr sz="2200" spc="-45" dirty="0">
                <a:solidFill>
                  <a:srgbClr val="FFFFFF"/>
                </a:solidFill>
                <a:latin typeface="Calibri"/>
                <a:cs typeface="Calibri"/>
              </a:rPr>
              <a:t> </a:t>
            </a:r>
            <a:r>
              <a:rPr sz="2200" spc="-25" dirty="0">
                <a:solidFill>
                  <a:srgbClr val="FFFFFF"/>
                </a:solidFill>
                <a:latin typeface="Calibri"/>
                <a:cs typeface="Calibri"/>
              </a:rPr>
              <a:t>differences</a:t>
            </a:r>
            <a:r>
              <a:rPr sz="2200" spc="-50" dirty="0">
                <a:solidFill>
                  <a:srgbClr val="FFFFFF"/>
                </a:solidFill>
                <a:latin typeface="Calibri"/>
                <a:cs typeface="Calibri"/>
              </a:rPr>
              <a:t> </a:t>
            </a:r>
            <a:r>
              <a:rPr sz="2200" spc="-10" dirty="0">
                <a:solidFill>
                  <a:srgbClr val="FFFFFF"/>
                </a:solidFill>
                <a:latin typeface="Calibri"/>
                <a:cs typeface="Calibri"/>
              </a:rPr>
              <a:t>between</a:t>
            </a:r>
            <a:r>
              <a:rPr sz="2200" spc="-45"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spc="-25" dirty="0">
                <a:solidFill>
                  <a:srgbClr val="FFFFFF"/>
                </a:solidFill>
                <a:latin typeface="Calibri"/>
                <a:cs typeface="Calibri"/>
              </a:rPr>
              <a:t>different</a:t>
            </a:r>
            <a:r>
              <a:rPr sz="2200" spc="-50" dirty="0">
                <a:solidFill>
                  <a:srgbClr val="FFFFFF"/>
                </a:solidFill>
                <a:latin typeface="Calibri"/>
                <a:cs typeface="Calibri"/>
              </a:rPr>
              <a:t> </a:t>
            </a:r>
            <a:r>
              <a:rPr sz="2200" spc="-10" dirty="0">
                <a:solidFill>
                  <a:srgbClr val="FFFFFF"/>
                </a:solidFill>
                <a:latin typeface="Calibri"/>
                <a:cs typeface="Calibri"/>
              </a:rPr>
              <a:t>ways</a:t>
            </a:r>
            <a:r>
              <a:rPr sz="2200" spc="-45" dirty="0">
                <a:solidFill>
                  <a:srgbClr val="FFFFFF"/>
                </a:solidFill>
                <a:latin typeface="Calibri"/>
                <a:cs typeface="Calibri"/>
              </a:rPr>
              <a:t> </a:t>
            </a:r>
            <a:r>
              <a:rPr sz="2200" spc="-25" dirty="0">
                <a:solidFill>
                  <a:srgbClr val="FFFFFF"/>
                </a:solidFill>
                <a:latin typeface="Calibri"/>
                <a:cs typeface="Calibri"/>
              </a:rPr>
              <a:t>of </a:t>
            </a:r>
            <a:r>
              <a:rPr sz="2200" dirty="0">
                <a:solidFill>
                  <a:srgbClr val="FFFFFF"/>
                </a:solidFill>
                <a:latin typeface="Calibri"/>
                <a:cs typeface="Calibri"/>
              </a:rPr>
              <a:t>observing</a:t>
            </a:r>
            <a:r>
              <a:rPr sz="2200" spc="-114" dirty="0">
                <a:solidFill>
                  <a:srgbClr val="FFFFFF"/>
                </a:solidFill>
                <a:latin typeface="Calibri"/>
                <a:cs typeface="Calibri"/>
              </a:rPr>
              <a:t> </a:t>
            </a:r>
            <a:r>
              <a:rPr sz="2200" spc="-10" dirty="0">
                <a:solidFill>
                  <a:srgbClr val="FFFFFF"/>
                </a:solidFill>
                <a:latin typeface="Calibri"/>
                <a:cs typeface="Calibri"/>
              </a:rPr>
              <a:t>Remembrance?</a:t>
            </a:r>
            <a:endParaRPr sz="2200" dirty="0">
              <a:latin typeface="Calibri"/>
              <a:cs typeface="Calibri"/>
            </a:endParaRPr>
          </a:p>
        </p:txBody>
      </p:sp>
      <p:sp>
        <p:nvSpPr>
          <p:cNvPr id="6" name="object 6"/>
          <p:cNvSpPr txBox="1"/>
          <p:nvPr/>
        </p:nvSpPr>
        <p:spPr>
          <a:xfrm>
            <a:off x="749300" y="952500"/>
            <a:ext cx="1605280" cy="513080"/>
          </a:xfrm>
          <a:prstGeom prst="rect">
            <a:avLst/>
          </a:prstGeom>
        </p:spPr>
        <p:txBody>
          <a:bodyPr vert="horz" wrap="square" lIns="0" tIns="12700" rIns="0" bIns="0" rtlCol="0">
            <a:spAutoFit/>
          </a:bodyPr>
          <a:lstStyle/>
          <a:p>
            <a:pPr marL="12700">
              <a:lnSpc>
                <a:spcPct val="100000"/>
              </a:lnSpc>
              <a:spcBef>
                <a:spcPts val="100"/>
              </a:spcBef>
            </a:pPr>
            <a:r>
              <a:rPr sz="3200" b="1" spc="-10" dirty="0">
                <a:solidFill>
                  <a:srgbClr val="FFFFFF"/>
                </a:solidFill>
                <a:latin typeface="Arial Narrow"/>
                <a:cs typeface="Arial Narrow"/>
              </a:rPr>
              <a:t>PLENARY</a:t>
            </a:r>
            <a:endParaRPr sz="3200" dirty="0">
              <a:latin typeface="Arial Narrow"/>
              <a:cs typeface="Arial Narrow"/>
            </a:endParaRPr>
          </a:p>
        </p:txBody>
      </p:sp>
      <p:grpSp>
        <p:nvGrpSpPr>
          <p:cNvPr id="7" name="object 7"/>
          <p:cNvGrpSpPr/>
          <p:nvPr/>
        </p:nvGrpSpPr>
        <p:grpSpPr>
          <a:xfrm>
            <a:off x="400456" y="2286000"/>
            <a:ext cx="6004560" cy="1534160"/>
            <a:chOff x="400456" y="2286000"/>
            <a:chExt cx="6004560" cy="1534160"/>
          </a:xfrm>
        </p:grpSpPr>
        <p:pic>
          <p:nvPicPr>
            <p:cNvPr id="8" name="object 8"/>
            <p:cNvPicPr/>
            <p:nvPr/>
          </p:nvPicPr>
          <p:blipFill>
            <a:blip r:embed="rId4" cstate="screen">
              <a:extLst>
                <a:ext uri="{28A0092B-C50C-407E-A947-70E740481C1C}">
                  <a14:useLocalDpi xmlns:a14="http://schemas.microsoft.com/office/drawing/2010/main"/>
                </a:ext>
              </a:extLst>
            </a:blip>
            <a:stretch>
              <a:fillRect/>
            </a:stretch>
          </p:blipFill>
          <p:spPr>
            <a:xfrm>
              <a:off x="511951" y="2889544"/>
              <a:ext cx="5852178" cy="930145"/>
            </a:xfrm>
            <a:prstGeom prst="rect">
              <a:avLst/>
            </a:prstGeom>
          </p:spPr>
        </p:pic>
        <p:pic>
          <p:nvPicPr>
            <p:cNvPr id="9" name="object 9"/>
            <p:cNvPicPr/>
            <p:nvPr/>
          </p:nvPicPr>
          <p:blipFill>
            <a:blip r:embed="rId5" cstate="screen">
              <a:extLst>
                <a:ext uri="{28A0092B-C50C-407E-A947-70E740481C1C}">
                  <a14:useLocalDpi xmlns:a14="http://schemas.microsoft.com/office/drawing/2010/main"/>
                </a:ext>
              </a:extLst>
            </a:blip>
            <a:stretch>
              <a:fillRect/>
            </a:stretch>
          </p:blipFill>
          <p:spPr>
            <a:xfrm>
              <a:off x="400456" y="2286000"/>
              <a:ext cx="6003988" cy="697610"/>
            </a:xfrm>
            <a:prstGeom prst="rect">
              <a:avLst/>
            </a:prstGeom>
          </p:spPr>
        </p:pic>
      </p:grpSp>
      <p:sp>
        <p:nvSpPr>
          <p:cNvPr id="10" name="object 10"/>
          <p:cNvSpPr txBox="1">
            <a:spLocks noGrp="1"/>
          </p:cNvSpPr>
          <p:nvPr>
            <p:ph type="title" idx="4294967295"/>
          </p:nvPr>
        </p:nvSpPr>
        <p:spPr>
          <a:xfrm>
            <a:off x="817562" y="2362200"/>
            <a:ext cx="5329238" cy="1463675"/>
          </a:xfrm>
          <a:prstGeom prst="rect">
            <a:avLst/>
          </a:prstGeom>
        </p:spPr>
        <p:txBody>
          <a:bodyPr vert="horz" wrap="square" lIns="0" tIns="15240" rIns="0" bIns="0" rtlCol="0">
            <a:spAutoFit/>
          </a:bodyPr>
          <a:lstStyle/>
          <a:p>
            <a:pPr marL="12700">
              <a:lnSpc>
                <a:spcPts val="4060"/>
              </a:lnSpc>
              <a:spcBef>
                <a:spcPts val="120"/>
              </a:spcBef>
            </a:pPr>
            <a:r>
              <a:rPr sz="3450" dirty="0">
                <a:solidFill>
                  <a:srgbClr val="40474F"/>
                </a:solidFill>
              </a:rPr>
              <a:t>HOW</a:t>
            </a:r>
            <a:r>
              <a:rPr sz="3450" spc="50" dirty="0">
                <a:solidFill>
                  <a:srgbClr val="40474F"/>
                </a:solidFill>
              </a:rPr>
              <a:t> </a:t>
            </a:r>
            <a:r>
              <a:rPr sz="3450" dirty="0">
                <a:solidFill>
                  <a:srgbClr val="40474F"/>
                </a:solidFill>
              </a:rPr>
              <a:t>DO</a:t>
            </a:r>
            <a:r>
              <a:rPr sz="3450" spc="55" dirty="0">
                <a:solidFill>
                  <a:srgbClr val="40474F"/>
                </a:solidFill>
              </a:rPr>
              <a:t> </a:t>
            </a:r>
            <a:r>
              <a:rPr sz="3450" dirty="0">
                <a:solidFill>
                  <a:srgbClr val="40474F"/>
                </a:solidFill>
              </a:rPr>
              <a:t>WE</a:t>
            </a:r>
            <a:r>
              <a:rPr sz="3450" spc="50" dirty="0">
                <a:solidFill>
                  <a:srgbClr val="40474F"/>
                </a:solidFill>
              </a:rPr>
              <a:t> </a:t>
            </a:r>
            <a:r>
              <a:rPr sz="3450" spc="-10" dirty="0">
                <a:solidFill>
                  <a:srgbClr val="40474F"/>
                </a:solidFill>
              </a:rPr>
              <a:t>COMMEMORATE</a:t>
            </a:r>
            <a:endParaRPr sz="3450" dirty="0"/>
          </a:p>
          <a:p>
            <a:pPr marL="62230">
              <a:lnSpc>
                <a:spcPts val="7240"/>
              </a:lnSpc>
            </a:pPr>
            <a:r>
              <a:rPr sz="6100" spc="-10" dirty="0"/>
              <a:t>REMEMBRANCE</a:t>
            </a:r>
            <a:endParaRPr sz="6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object 16">
            <a:extLst>
              <a:ext uri="{FF2B5EF4-FFF2-40B4-BE49-F238E27FC236}">
                <a16:creationId xmlns:a16="http://schemas.microsoft.com/office/drawing/2014/main" id="{C8F4339E-7FAB-2805-5D08-0C580C9E2CC3}"/>
              </a:ext>
            </a:extLst>
          </p:cNvPr>
          <p:cNvGrpSpPr/>
          <p:nvPr/>
        </p:nvGrpSpPr>
        <p:grpSpPr>
          <a:xfrm>
            <a:off x="685800" y="3053800"/>
            <a:ext cx="7890214" cy="5056339"/>
            <a:chOff x="685800" y="3053800"/>
            <a:chExt cx="7890214" cy="5056339"/>
          </a:xfrm>
        </p:grpSpPr>
        <p:pic>
          <p:nvPicPr>
            <p:cNvPr id="16" name="object 17">
              <a:extLst>
                <a:ext uri="{FF2B5EF4-FFF2-40B4-BE49-F238E27FC236}">
                  <a16:creationId xmlns:a16="http://schemas.microsoft.com/office/drawing/2014/main" id="{13D96B37-9F8A-ACBE-465F-10A2CF76EE47}"/>
                </a:ext>
              </a:extLst>
            </p:cNvPr>
            <p:cNvPicPr/>
            <p:nvPr/>
          </p:nvPicPr>
          <p:blipFill>
            <a:blip r:embed="rId3" cstate="screen">
              <a:extLst>
                <a:ext uri="{28A0092B-C50C-407E-A947-70E740481C1C}">
                  <a14:useLocalDpi xmlns:a14="http://schemas.microsoft.com/office/drawing/2010/main"/>
                </a:ext>
              </a:extLst>
            </a:blip>
            <a:stretch>
              <a:fillRect/>
            </a:stretch>
          </p:blipFill>
          <p:spPr>
            <a:xfrm>
              <a:off x="853160" y="3133450"/>
              <a:ext cx="7722853" cy="560534"/>
            </a:xfrm>
            <a:prstGeom prst="rect">
              <a:avLst/>
            </a:prstGeom>
          </p:spPr>
        </p:pic>
        <p:pic>
          <p:nvPicPr>
            <p:cNvPr id="17" name="object 18">
              <a:extLst>
                <a:ext uri="{FF2B5EF4-FFF2-40B4-BE49-F238E27FC236}">
                  <a16:creationId xmlns:a16="http://schemas.microsoft.com/office/drawing/2014/main" id="{875246E3-7028-4D77-A241-3AE6CFCC4FFB}"/>
                </a:ext>
              </a:extLst>
            </p:cNvPr>
            <p:cNvPicPr/>
            <p:nvPr/>
          </p:nvPicPr>
          <p:blipFill>
            <a:blip r:embed="rId4" cstate="screen">
              <a:extLst>
                <a:ext uri="{28A0092B-C50C-407E-A947-70E740481C1C}">
                  <a14:useLocalDpi xmlns:a14="http://schemas.microsoft.com/office/drawing/2010/main"/>
                </a:ext>
              </a:extLst>
            </a:blip>
            <a:stretch>
              <a:fillRect/>
            </a:stretch>
          </p:blipFill>
          <p:spPr>
            <a:xfrm>
              <a:off x="817854" y="7549599"/>
              <a:ext cx="7626108" cy="560531"/>
            </a:xfrm>
            <a:prstGeom prst="rect">
              <a:avLst/>
            </a:prstGeom>
          </p:spPr>
        </p:pic>
        <p:pic>
          <p:nvPicPr>
            <p:cNvPr id="18" name="object 19">
              <a:extLst>
                <a:ext uri="{FF2B5EF4-FFF2-40B4-BE49-F238E27FC236}">
                  <a16:creationId xmlns:a16="http://schemas.microsoft.com/office/drawing/2014/main" id="{7BFB7709-1215-1C1F-2316-ECD3101C0E16}"/>
                </a:ext>
              </a:extLst>
            </p:cNvPr>
            <p:cNvPicPr/>
            <p:nvPr/>
          </p:nvPicPr>
          <p:blipFill>
            <a:blip r:embed="rId5" cstate="screen">
              <a:extLst>
                <a:ext uri="{28A0092B-C50C-407E-A947-70E740481C1C}">
                  <a14:useLocalDpi xmlns:a14="http://schemas.microsoft.com/office/drawing/2010/main"/>
                </a:ext>
              </a:extLst>
            </a:blip>
            <a:stretch>
              <a:fillRect/>
            </a:stretch>
          </p:blipFill>
          <p:spPr>
            <a:xfrm>
              <a:off x="8311896" y="3053803"/>
              <a:ext cx="264118" cy="5056336"/>
            </a:xfrm>
            <a:prstGeom prst="rect">
              <a:avLst/>
            </a:prstGeom>
          </p:spPr>
        </p:pic>
        <p:pic>
          <p:nvPicPr>
            <p:cNvPr id="19" name="object 20">
              <a:extLst>
                <a:ext uri="{FF2B5EF4-FFF2-40B4-BE49-F238E27FC236}">
                  <a16:creationId xmlns:a16="http://schemas.microsoft.com/office/drawing/2014/main" id="{74F443AA-7EF9-0D08-C0B0-09F0CE11ECBD}"/>
                </a:ext>
              </a:extLst>
            </p:cNvPr>
            <p:cNvPicPr/>
            <p:nvPr/>
          </p:nvPicPr>
          <p:blipFill>
            <a:blip r:embed="rId6" cstate="screen">
              <a:extLst>
                <a:ext uri="{28A0092B-C50C-407E-A947-70E740481C1C}">
                  <a14:useLocalDpi xmlns:a14="http://schemas.microsoft.com/office/drawing/2010/main"/>
                </a:ext>
              </a:extLst>
            </a:blip>
            <a:stretch>
              <a:fillRect/>
            </a:stretch>
          </p:blipFill>
          <p:spPr>
            <a:xfrm>
              <a:off x="685800" y="3053800"/>
              <a:ext cx="264118" cy="5056330"/>
            </a:xfrm>
            <a:prstGeom prst="rect">
              <a:avLst/>
            </a:prstGeom>
          </p:spPr>
        </p:pic>
        <p:sp>
          <p:nvSpPr>
            <p:cNvPr id="20" name="object 21">
              <a:extLst>
                <a:ext uri="{FF2B5EF4-FFF2-40B4-BE49-F238E27FC236}">
                  <a16:creationId xmlns:a16="http://schemas.microsoft.com/office/drawing/2014/main" id="{A8103C37-B780-78F1-13CD-87B7FEA1E88E}"/>
                </a:ext>
              </a:extLst>
            </p:cNvPr>
            <p:cNvSpPr/>
            <p:nvPr/>
          </p:nvSpPr>
          <p:spPr>
            <a:xfrm>
              <a:off x="880110" y="3304120"/>
              <a:ext cx="7454900" cy="4705350"/>
            </a:xfrm>
            <a:custGeom>
              <a:avLst/>
              <a:gdLst/>
              <a:ahLst/>
              <a:cxnLst/>
              <a:rect l="l" t="t" r="r" b="b"/>
              <a:pathLst>
                <a:path w="7454900" h="4705350">
                  <a:moveTo>
                    <a:pt x="7454633" y="0"/>
                  </a:moveTo>
                  <a:lnTo>
                    <a:pt x="0" y="0"/>
                  </a:lnTo>
                  <a:lnTo>
                    <a:pt x="0" y="4705350"/>
                  </a:lnTo>
                  <a:lnTo>
                    <a:pt x="7454633" y="4705350"/>
                  </a:lnTo>
                  <a:lnTo>
                    <a:pt x="7454633" y="0"/>
                  </a:lnTo>
                  <a:close/>
                </a:path>
              </a:pathLst>
            </a:custGeom>
            <a:solidFill>
              <a:srgbClr val="E8AB12"/>
            </a:solidFill>
          </p:spPr>
          <p:txBody>
            <a:bodyPr wrap="square" lIns="0" tIns="0" rIns="0" bIns="0" rtlCol="0"/>
            <a:lstStyle/>
            <a:p>
              <a:endParaRPr/>
            </a:p>
          </p:txBody>
        </p:sp>
      </p:grpSp>
      <p:pic>
        <p:nvPicPr>
          <p:cNvPr id="2" name="object 3">
            <a:extLst>
              <a:ext uri="{FF2B5EF4-FFF2-40B4-BE49-F238E27FC236}">
                <a16:creationId xmlns:a16="http://schemas.microsoft.com/office/drawing/2014/main" id="{22E57275-040A-9FDA-25F3-91950A654DC7}"/>
              </a:ext>
            </a:extLst>
          </p:cNvPr>
          <p:cNvPicPr/>
          <p:nvPr/>
        </p:nvPicPr>
        <p:blipFill>
          <a:blip r:embed="rId7" cstate="screen">
            <a:extLst>
              <a:ext uri="{28A0092B-C50C-407E-A947-70E740481C1C}">
                <a14:useLocalDpi xmlns:a14="http://schemas.microsoft.com/office/drawing/2010/main"/>
              </a:ext>
            </a:extLst>
          </a:blip>
          <a:stretch>
            <a:fillRect/>
          </a:stretch>
        </p:blipFill>
        <p:spPr>
          <a:xfrm>
            <a:off x="0" y="751738"/>
            <a:ext cx="3527805" cy="871787"/>
          </a:xfrm>
          <a:prstGeom prst="rect">
            <a:avLst/>
          </a:prstGeom>
        </p:spPr>
      </p:pic>
      <p:sp>
        <p:nvSpPr>
          <p:cNvPr id="3" name="object 4">
            <a:extLst>
              <a:ext uri="{FF2B5EF4-FFF2-40B4-BE49-F238E27FC236}">
                <a16:creationId xmlns:a16="http://schemas.microsoft.com/office/drawing/2014/main" id="{574A4DD7-C5A0-6EF2-4E85-2A5C034B1C9E}"/>
              </a:ext>
            </a:extLst>
          </p:cNvPr>
          <p:cNvSpPr txBox="1"/>
          <p:nvPr/>
        </p:nvSpPr>
        <p:spPr>
          <a:xfrm>
            <a:off x="749300" y="2298700"/>
            <a:ext cx="7645400" cy="665480"/>
          </a:xfrm>
          <a:prstGeom prst="rect">
            <a:avLst/>
          </a:prstGeom>
        </p:spPr>
        <p:txBody>
          <a:bodyPr vert="horz" wrap="square" lIns="0" tIns="48260" rIns="0" bIns="0" rtlCol="0">
            <a:spAutoFit/>
          </a:bodyPr>
          <a:lstStyle/>
          <a:p>
            <a:pPr marL="12700" marR="5080">
              <a:lnSpc>
                <a:spcPts val="2400"/>
              </a:lnSpc>
              <a:spcBef>
                <a:spcPts val="380"/>
              </a:spcBef>
            </a:pPr>
            <a:r>
              <a:rPr sz="2200" b="1" spc="-20" dirty="0">
                <a:solidFill>
                  <a:srgbClr val="FFFFFF"/>
                </a:solidFill>
                <a:latin typeface="Calibri"/>
                <a:cs typeface="Calibri"/>
              </a:rPr>
              <a:t>Want</a:t>
            </a:r>
            <a:r>
              <a:rPr sz="2200" b="1" spc="-70" dirty="0">
                <a:solidFill>
                  <a:srgbClr val="FFFFFF"/>
                </a:solidFill>
                <a:latin typeface="Calibri"/>
                <a:cs typeface="Calibri"/>
              </a:rPr>
              <a:t> </a:t>
            </a:r>
            <a:r>
              <a:rPr sz="2200" b="1" dirty="0">
                <a:solidFill>
                  <a:srgbClr val="FFFFFF"/>
                </a:solidFill>
                <a:latin typeface="Calibri"/>
                <a:cs typeface="Calibri"/>
              </a:rPr>
              <a:t>to</a:t>
            </a:r>
            <a:r>
              <a:rPr sz="2200" b="1" spc="-70" dirty="0">
                <a:solidFill>
                  <a:srgbClr val="FFFFFF"/>
                </a:solidFill>
                <a:latin typeface="Calibri"/>
                <a:cs typeface="Calibri"/>
              </a:rPr>
              <a:t> </a:t>
            </a:r>
            <a:r>
              <a:rPr sz="2200" b="1" dirty="0">
                <a:solidFill>
                  <a:srgbClr val="FFFFFF"/>
                </a:solidFill>
                <a:latin typeface="Calibri"/>
                <a:cs typeface="Calibri"/>
              </a:rPr>
              <a:t>know</a:t>
            </a:r>
            <a:r>
              <a:rPr sz="2200" b="1" spc="-65" dirty="0">
                <a:solidFill>
                  <a:srgbClr val="FFFFFF"/>
                </a:solidFill>
                <a:latin typeface="Calibri"/>
                <a:cs typeface="Calibri"/>
              </a:rPr>
              <a:t> </a:t>
            </a:r>
            <a:r>
              <a:rPr sz="2200" b="1" dirty="0">
                <a:solidFill>
                  <a:srgbClr val="FFFFFF"/>
                </a:solidFill>
                <a:latin typeface="Calibri"/>
                <a:cs typeface="Calibri"/>
              </a:rPr>
              <a:t>more?</a:t>
            </a:r>
            <a:r>
              <a:rPr sz="2200" b="1" spc="-70" dirty="0">
                <a:solidFill>
                  <a:srgbClr val="FFFFFF"/>
                </a:solidFill>
                <a:latin typeface="Calibri"/>
                <a:cs typeface="Calibri"/>
              </a:rPr>
              <a:t> </a:t>
            </a:r>
            <a:r>
              <a:rPr sz="2200" dirty="0">
                <a:solidFill>
                  <a:srgbClr val="FFFFFF"/>
                </a:solidFill>
                <a:latin typeface="Calibri"/>
                <a:cs typeface="Calibri"/>
              </a:rPr>
              <a:t>There</a:t>
            </a:r>
            <a:r>
              <a:rPr sz="2200" spc="-65" dirty="0">
                <a:solidFill>
                  <a:srgbClr val="FFFFFF"/>
                </a:solidFill>
                <a:latin typeface="Calibri"/>
                <a:cs typeface="Calibri"/>
              </a:rPr>
              <a:t> </a:t>
            </a:r>
            <a:r>
              <a:rPr sz="2200" dirty="0">
                <a:solidFill>
                  <a:srgbClr val="FFFFFF"/>
                </a:solidFill>
                <a:latin typeface="Calibri"/>
                <a:cs typeface="Calibri"/>
              </a:rPr>
              <a:t>are</a:t>
            </a:r>
            <a:r>
              <a:rPr sz="2200" spc="-70" dirty="0">
                <a:solidFill>
                  <a:srgbClr val="FFFFFF"/>
                </a:solidFill>
                <a:latin typeface="Calibri"/>
                <a:cs typeface="Calibri"/>
              </a:rPr>
              <a:t> </a:t>
            </a:r>
            <a:r>
              <a:rPr sz="2200" dirty="0">
                <a:solidFill>
                  <a:srgbClr val="FFFFFF"/>
                </a:solidFill>
                <a:latin typeface="Calibri"/>
                <a:cs typeface="Calibri"/>
              </a:rPr>
              <a:t>many</a:t>
            </a:r>
            <a:r>
              <a:rPr sz="2200" spc="-70" dirty="0">
                <a:solidFill>
                  <a:srgbClr val="FFFFFF"/>
                </a:solidFill>
                <a:latin typeface="Calibri"/>
                <a:cs typeface="Calibri"/>
              </a:rPr>
              <a:t> </a:t>
            </a:r>
            <a:r>
              <a:rPr sz="2200" spc="-20" dirty="0">
                <a:solidFill>
                  <a:srgbClr val="FFFFFF"/>
                </a:solidFill>
                <a:latin typeface="Calibri"/>
                <a:cs typeface="Calibri"/>
              </a:rPr>
              <a:t>organisations</a:t>
            </a:r>
            <a:r>
              <a:rPr sz="2200" spc="-65" dirty="0">
                <a:solidFill>
                  <a:srgbClr val="FFFFFF"/>
                </a:solidFill>
                <a:latin typeface="Calibri"/>
                <a:cs typeface="Calibri"/>
              </a:rPr>
              <a:t> </a:t>
            </a:r>
            <a:r>
              <a:rPr sz="2200" spc="-10" dirty="0">
                <a:solidFill>
                  <a:srgbClr val="FFFFFF"/>
                </a:solidFill>
                <a:latin typeface="Calibri"/>
                <a:cs typeface="Calibri"/>
              </a:rPr>
              <a:t>working</a:t>
            </a:r>
            <a:r>
              <a:rPr sz="2200" spc="-70" dirty="0">
                <a:solidFill>
                  <a:srgbClr val="FFFFFF"/>
                </a:solidFill>
                <a:latin typeface="Calibri"/>
                <a:cs typeface="Calibri"/>
              </a:rPr>
              <a:t> </a:t>
            </a:r>
            <a:r>
              <a:rPr sz="2200" spc="-25" dirty="0">
                <a:solidFill>
                  <a:srgbClr val="FFFFFF"/>
                </a:solidFill>
                <a:latin typeface="Calibri"/>
                <a:cs typeface="Calibri"/>
              </a:rPr>
              <a:t>on </a:t>
            </a:r>
            <a:r>
              <a:rPr sz="2200" spc="-20" dirty="0">
                <a:solidFill>
                  <a:srgbClr val="FFFFFF"/>
                </a:solidFill>
                <a:latin typeface="Calibri"/>
                <a:cs typeface="Calibri"/>
              </a:rPr>
              <a:t>Remembrance</a:t>
            </a:r>
            <a:r>
              <a:rPr sz="2200" spc="-60" dirty="0">
                <a:solidFill>
                  <a:srgbClr val="FFFFFF"/>
                </a:solidFill>
                <a:latin typeface="Calibri"/>
                <a:cs typeface="Calibri"/>
              </a:rPr>
              <a:t> </a:t>
            </a:r>
            <a:r>
              <a:rPr sz="2200" dirty="0">
                <a:solidFill>
                  <a:srgbClr val="FFFFFF"/>
                </a:solidFill>
                <a:latin typeface="Calibri"/>
                <a:cs typeface="Calibri"/>
              </a:rPr>
              <a:t>who</a:t>
            </a:r>
            <a:r>
              <a:rPr sz="2200" spc="-60" dirty="0">
                <a:solidFill>
                  <a:srgbClr val="FFFFFF"/>
                </a:solidFill>
                <a:latin typeface="Calibri"/>
                <a:cs typeface="Calibri"/>
              </a:rPr>
              <a:t> </a:t>
            </a:r>
            <a:r>
              <a:rPr sz="2200" dirty="0">
                <a:solidFill>
                  <a:srgbClr val="FFFFFF"/>
                </a:solidFill>
                <a:latin typeface="Calibri"/>
                <a:cs typeface="Calibri"/>
              </a:rPr>
              <a:t>can</a:t>
            </a:r>
            <a:r>
              <a:rPr sz="2200" spc="-60" dirty="0">
                <a:solidFill>
                  <a:srgbClr val="FFFFFF"/>
                </a:solidFill>
                <a:latin typeface="Calibri"/>
                <a:cs typeface="Calibri"/>
              </a:rPr>
              <a:t> </a:t>
            </a:r>
            <a:r>
              <a:rPr sz="2200" dirty="0">
                <a:solidFill>
                  <a:srgbClr val="FFFFFF"/>
                </a:solidFill>
                <a:latin typeface="Calibri"/>
                <a:cs typeface="Calibri"/>
              </a:rPr>
              <a:t>give</a:t>
            </a:r>
            <a:r>
              <a:rPr sz="2200" spc="-55" dirty="0">
                <a:solidFill>
                  <a:srgbClr val="FFFFFF"/>
                </a:solidFill>
                <a:latin typeface="Calibri"/>
                <a:cs typeface="Calibri"/>
              </a:rPr>
              <a:t> </a:t>
            </a:r>
            <a:r>
              <a:rPr sz="2200" dirty="0">
                <a:solidFill>
                  <a:srgbClr val="FFFFFF"/>
                </a:solidFill>
                <a:latin typeface="Calibri"/>
                <a:cs typeface="Calibri"/>
              </a:rPr>
              <a:t>you</a:t>
            </a:r>
            <a:r>
              <a:rPr sz="2200" spc="-60" dirty="0">
                <a:solidFill>
                  <a:srgbClr val="FFFFFF"/>
                </a:solidFill>
                <a:latin typeface="Calibri"/>
                <a:cs typeface="Calibri"/>
              </a:rPr>
              <a:t> </a:t>
            </a:r>
            <a:r>
              <a:rPr sz="2200" dirty="0">
                <a:solidFill>
                  <a:srgbClr val="FFFFFF"/>
                </a:solidFill>
                <a:latin typeface="Calibri"/>
                <a:cs typeface="Calibri"/>
              </a:rPr>
              <a:t>further</a:t>
            </a:r>
            <a:r>
              <a:rPr sz="2200" spc="-60" dirty="0">
                <a:solidFill>
                  <a:srgbClr val="FFFFFF"/>
                </a:solidFill>
                <a:latin typeface="Calibri"/>
                <a:cs typeface="Calibri"/>
              </a:rPr>
              <a:t> </a:t>
            </a:r>
            <a:r>
              <a:rPr sz="2200" spc="-20" dirty="0">
                <a:solidFill>
                  <a:srgbClr val="FFFFFF"/>
                </a:solidFill>
                <a:latin typeface="Calibri"/>
                <a:cs typeface="Calibri"/>
              </a:rPr>
              <a:t>information</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spc="-10" dirty="0">
                <a:solidFill>
                  <a:srgbClr val="FFFFFF"/>
                </a:solidFill>
                <a:latin typeface="Calibri"/>
                <a:cs typeface="Calibri"/>
              </a:rPr>
              <a:t>resources:</a:t>
            </a:r>
            <a:endParaRPr sz="2200" dirty="0">
              <a:latin typeface="Calibri"/>
              <a:cs typeface="Calibri"/>
            </a:endParaRPr>
          </a:p>
        </p:txBody>
      </p:sp>
      <p:sp>
        <p:nvSpPr>
          <p:cNvPr id="21" name="object 22">
            <a:extLst>
              <a:ext uri="{FF2B5EF4-FFF2-40B4-BE49-F238E27FC236}">
                <a16:creationId xmlns:a16="http://schemas.microsoft.com/office/drawing/2014/main" id="{FE7B15FC-C915-ED2D-4E86-91FF1123367F}"/>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SIGNPOSTING</a:t>
            </a:r>
            <a:endParaRPr lang="en-GB" spc="-10" dirty="0"/>
          </a:p>
        </p:txBody>
      </p:sp>
      <p:sp>
        <p:nvSpPr>
          <p:cNvPr id="23" name="object 23">
            <a:extLst>
              <a:ext uri="{FF2B5EF4-FFF2-40B4-BE49-F238E27FC236}">
                <a16:creationId xmlns:a16="http://schemas.microsoft.com/office/drawing/2014/main" id="{1ECD3845-0170-B670-723B-F1D6F0EE857E}"/>
              </a:ext>
            </a:extLst>
          </p:cNvPr>
          <p:cNvSpPr txBox="1"/>
          <p:nvPr/>
        </p:nvSpPr>
        <p:spPr>
          <a:xfrm>
            <a:off x="1096012" y="3450174"/>
            <a:ext cx="7023734" cy="4203715"/>
          </a:xfrm>
          <a:prstGeom prst="rect">
            <a:avLst/>
          </a:prstGeom>
        </p:spPr>
        <p:txBody>
          <a:bodyPr vert="horz" wrap="square" lIns="0" tIns="48260" rIns="0" bIns="0" rtlCol="0">
            <a:spAutoFit/>
          </a:bodyPr>
          <a:lstStyle/>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army.mod.uk</a:t>
            </a:r>
            <a:r>
              <a:rPr lang="en-GB" sz="2200" spc="-40" dirty="0">
                <a:solidFill>
                  <a:srgbClr val="40474F"/>
                </a:solidFill>
                <a:latin typeface="Calibri"/>
                <a:cs typeface="Calibri"/>
              </a:rPr>
              <a:t>/news-and-events/events/2022/ remembrance-</a:t>
            </a:r>
            <a:r>
              <a:rPr lang="en-GB" sz="2200" spc="-40" dirty="0" err="1">
                <a:solidFill>
                  <a:srgbClr val="40474F"/>
                </a:solidFill>
                <a:latin typeface="Calibri"/>
                <a:cs typeface="Calibri"/>
              </a:rPr>
              <a:t>sunday</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r>
              <a:rPr lang="en-GB" sz="2200" spc="-40" dirty="0">
                <a:solidFill>
                  <a:srgbClr val="40474F"/>
                </a:solidFill>
                <a:latin typeface="Calibri"/>
                <a:cs typeface="Calibri"/>
              </a:rPr>
              <a:t>/get-involved/ remembrance/remembrance-events/remembrance-</a:t>
            </a:r>
            <a:r>
              <a:rPr lang="en-GB" sz="2200" spc="-40" dirty="0" err="1">
                <a:solidFill>
                  <a:srgbClr val="40474F"/>
                </a:solidFill>
                <a:latin typeface="Calibri"/>
                <a:cs typeface="Calibri"/>
              </a:rPr>
              <a:t>sunday</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royal.uk</a:t>
            </a:r>
            <a:r>
              <a:rPr lang="en-GB" sz="2200" spc="-40" dirty="0">
                <a:solidFill>
                  <a:srgbClr val="40474F"/>
                </a:solidFill>
                <a:latin typeface="Calibri"/>
                <a:cs typeface="Calibri"/>
              </a:rPr>
              <a:t>/remembrance-day</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iwm.org.uk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blackpoppyrose.org</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sikhmuseum.com</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helpforheroes.org.uk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fightingwithpride.org.uk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ppu.org.uk</a:t>
            </a:r>
            <a:r>
              <a:rPr lang="en-GB" sz="2200" spc="-40" dirty="0">
                <a:solidFill>
                  <a:srgbClr val="40474F"/>
                </a:solidFill>
                <a:latin typeface="Calibri"/>
                <a:cs typeface="Calibri"/>
              </a:rPr>
              <a:t>/</a:t>
            </a:r>
            <a:endParaRPr lang="en-GB" sz="2200" dirty="0">
              <a:latin typeface="Calibri"/>
              <a:cs typeface="Calibri"/>
            </a:endParaRPr>
          </a:p>
        </p:txBody>
      </p:sp>
    </p:spTree>
    <p:extLst>
      <p:ext uri="{BB962C8B-B14F-4D97-AF65-F5344CB8AC3E}">
        <p14:creationId xmlns:p14="http://schemas.microsoft.com/office/powerpoint/2010/main" val="2263276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 name="object 5">
            <a:extLst>
              <a:ext uri="{FF2B5EF4-FFF2-40B4-BE49-F238E27FC236}">
                <a16:creationId xmlns:a16="http://schemas.microsoft.com/office/drawing/2014/main" id="{308D2A75-304D-DDDF-B8D1-3A9AE7922927}"/>
              </a:ext>
            </a:extLst>
          </p:cNvPr>
          <p:cNvPicPr/>
          <p:nvPr/>
        </p:nvPicPr>
        <p:blipFill>
          <a:blip r:embed="rId2" cstate="screen">
            <a:extLst>
              <a:ext uri="{28A0092B-C50C-407E-A947-70E740481C1C}">
                <a14:useLocalDpi xmlns:a14="http://schemas.microsoft.com/office/drawing/2010/main"/>
              </a:ext>
            </a:extLst>
          </a:blip>
          <a:stretch>
            <a:fillRect/>
          </a:stretch>
        </p:blipFill>
        <p:spPr>
          <a:xfrm>
            <a:off x="158775" y="1794271"/>
            <a:ext cx="3712584" cy="740076"/>
          </a:xfrm>
          <a:prstGeom prst="rect">
            <a:avLst/>
          </a:prstGeom>
        </p:spPr>
      </p:pic>
      <p:grpSp>
        <p:nvGrpSpPr>
          <p:cNvPr id="22" name="Group 21">
            <a:extLst>
              <a:ext uri="{FF2B5EF4-FFF2-40B4-BE49-F238E27FC236}">
                <a16:creationId xmlns:a16="http://schemas.microsoft.com/office/drawing/2014/main" id="{41FE3F68-B5EB-7483-0A17-0012DE85E552}"/>
              </a:ext>
            </a:extLst>
          </p:cNvPr>
          <p:cNvGrpSpPr/>
          <p:nvPr/>
        </p:nvGrpSpPr>
        <p:grpSpPr>
          <a:xfrm>
            <a:off x="8349170" y="1794271"/>
            <a:ext cx="5921855" cy="740076"/>
            <a:chOff x="8349170" y="1794271"/>
            <a:chExt cx="5921855" cy="740076"/>
          </a:xfrm>
        </p:grpSpPr>
        <p:pic>
          <p:nvPicPr>
            <p:cNvPr id="20" name="object 6">
              <a:extLst>
                <a:ext uri="{FF2B5EF4-FFF2-40B4-BE49-F238E27FC236}">
                  <a16:creationId xmlns:a16="http://schemas.microsoft.com/office/drawing/2014/main" id="{A7E039F6-1CAD-DB97-0F3A-7ECAAA53ABD0}"/>
                </a:ext>
              </a:extLst>
            </p:cNvPr>
            <p:cNvPicPr/>
            <p:nvPr/>
          </p:nvPicPr>
          <p:blipFill>
            <a:blip r:embed="rId2" cstate="screen">
              <a:extLst>
                <a:ext uri="{28A0092B-C50C-407E-A947-70E740481C1C}">
                  <a14:useLocalDpi xmlns:a14="http://schemas.microsoft.com/office/drawing/2010/main"/>
                </a:ext>
              </a:extLst>
            </a:blip>
            <a:stretch>
              <a:fillRect/>
            </a:stretch>
          </p:blipFill>
          <p:spPr>
            <a:xfrm>
              <a:off x="8349170" y="1794271"/>
              <a:ext cx="3712586" cy="740076"/>
            </a:xfrm>
            <a:prstGeom prst="rect">
              <a:avLst/>
            </a:prstGeom>
          </p:spPr>
        </p:pic>
        <p:pic>
          <p:nvPicPr>
            <p:cNvPr id="21" name="object 7">
              <a:extLst>
                <a:ext uri="{FF2B5EF4-FFF2-40B4-BE49-F238E27FC236}">
                  <a16:creationId xmlns:a16="http://schemas.microsoft.com/office/drawing/2014/main" id="{12B464E9-45B9-8C00-5FD2-98800E87CDB5}"/>
                </a:ext>
              </a:extLst>
            </p:cNvPr>
            <p:cNvPicPr/>
            <p:nvPr/>
          </p:nvPicPr>
          <p:blipFill>
            <a:blip r:embed="rId2" cstate="screen">
              <a:extLst>
                <a:ext uri="{28A0092B-C50C-407E-A947-70E740481C1C}">
                  <a14:useLocalDpi xmlns:a14="http://schemas.microsoft.com/office/drawing/2010/main"/>
                </a:ext>
              </a:extLst>
            </a:blip>
            <a:stretch>
              <a:fillRect/>
            </a:stretch>
          </p:blipFill>
          <p:spPr>
            <a:xfrm>
              <a:off x="10558439" y="1794271"/>
              <a:ext cx="3712586" cy="740076"/>
            </a:xfrm>
            <a:prstGeom prst="rect">
              <a:avLst/>
            </a:prstGeom>
          </p:spPr>
        </p:pic>
      </p:grpSp>
      <p:pic>
        <p:nvPicPr>
          <p:cNvPr id="18" name="object 4">
            <a:extLst>
              <a:ext uri="{FF2B5EF4-FFF2-40B4-BE49-F238E27FC236}">
                <a16:creationId xmlns:a16="http://schemas.microsoft.com/office/drawing/2014/main" id="{21B666F5-5263-40FB-3D95-AE26B67A29E1}"/>
              </a:ext>
            </a:extLst>
          </p:cNvPr>
          <p:cNvPicPr/>
          <p:nvPr/>
        </p:nvPicPr>
        <p:blipFill>
          <a:blip r:embed="rId3" cstate="screen">
            <a:extLst>
              <a:ext uri="{28A0092B-C50C-407E-A947-70E740481C1C}">
                <a14:useLocalDpi xmlns:a14="http://schemas.microsoft.com/office/drawing/2010/main"/>
              </a:ext>
            </a:extLst>
          </a:blip>
          <a:stretch>
            <a:fillRect/>
          </a:stretch>
        </p:blipFill>
        <p:spPr>
          <a:xfrm>
            <a:off x="116382" y="751728"/>
            <a:ext cx="4880000" cy="871788"/>
          </a:xfrm>
          <a:prstGeom prst="rect">
            <a:avLst/>
          </a:prstGeom>
        </p:spPr>
      </p:pic>
      <p:sp>
        <p:nvSpPr>
          <p:cNvPr id="8" name="object 8"/>
          <p:cNvSpPr txBox="1"/>
          <p:nvPr/>
        </p:nvSpPr>
        <p:spPr>
          <a:xfrm>
            <a:off x="749300" y="1993900"/>
            <a:ext cx="6742430" cy="4318000"/>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934"/>
                </a:solidFill>
                <a:latin typeface="Calibri"/>
                <a:cs typeface="Calibri"/>
              </a:rPr>
              <a:t>WE</a:t>
            </a:r>
            <a:r>
              <a:rPr sz="2200" b="1" spc="200" dirty="0">
                <a:solidFill>
                  <a:srgbClr val="BE0934"/>
                </a:solidFill>
                <a:latin typeface="Calibri"/>
                <a:cs typeface="Calibri"/>
              </a:rPr>
              <a:t> </a:t>
            </a:r>
            <a:r>
              <a:rPr sz="2200" b="1" dirty="0">
                <a:solidFill>
                  <a:srgbClr val="BE0934"/>
                </a:solidFill>
                <a:latin typeface="Calibri"/>
                <a:cs typeface="Calibri"/>
              </a:rPr>
              <a:t>WILL</a:t>
            </a:r>
            <a:r>
              <a:rPr sz="2200" b="1" spc="200" dirty="0">
                <a:solidFill>
                  <a:srgbClr val="BE0934"/>
                </a:solidFill>
                <a:latin typeface="Calibri"/>
                <a:cs typeface="Calibri"/>
              </a:rPr>
              <a:t> </a:t>
            </a:r>
            <a:r>
              <a:rPr sz="2200" b="1" spc="60" dirty="0">
                <a:solidFill>
                  <a:srgbClr val="BE0934"/>
                </a:solidFill>
                <a:latin typeface="Calibri"/>
                <a:cs typeface="Calibri"/>
              </a:rPr>
              <a:t>REMEMBER</a:t>
            </a:r>
            <a:endParaRPr sz="2200" dirty="0">
              <a:latin typeface="Calibri"/>
              <a:cs typeface="Calibri"/>
            </a:endParaRPr>
          </a:p>
          <a:p>
            <a:pPr>
              <a:lnSpc>
                <a:spcPct val="100000"/>
              </a:lnSpc>
              <a:spcBef>
                <a:spcPts val="50"/>
              </a:spcBef>
            </a:pPr>
            <a:endParaRPr sz="1600" dirty="0">
              <a:latin typeface="Calibri"/>
              <a:cs typeface="Calibri"/>
            </a:endParaRPr>
          </a:p>
          <a:p>
            <a:pPr marL="12700" marR="147955" algn="just">
              <a:lnSpc>
                <a:spcPct val="100000"/>
              </a:lnSpc>
            </a:pPr>
            <a:r>
              <a:rPr sz="2000" dirty="0">
                <a:solidFill>
                  <a:srgbClr val="090C14"/>
                </a:solidFill>
                <a:latin typeface="Calibri"/>
                <a:cs typeface="Calibri"/>
              </a:rPr>
              <a:t>Ask</a:t>
            </a:r>
            <a:r>
              <a:rPr sz="2000" spc="-55" dirty="0">
                <a:solidFill>
                  <a:srgbClr val="090C14"/>
                </a:solidFill>
                <a:latin typeface="Calibri"/>
                <a:cs typeface="Calibri"/>
              </a:rPr>
              <a:t> </a:t>
            </a:r>
            <a:r>
              <a:rPr sz="2000" spc="-10" dirty="0">
                <a:solidFill>
                  <a:srgbClr val="090C14"/>
                </a:solidFill>
                <a:latin typeface="Calibri"/>
                <a:cs typeface="Calibri"/>
              </a:rPr>
              <a:t>students</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further</a:t>
            </a:r>
            <a:r>
              <a:rPr sz="2000" spc="-55" dirty="0">
                <a:solidFill>
                  <a:srgbClr val="090C14"/>
                </a:solidFill>
                <a:latin typeface="Calibri"/>
                <a:cs typeface="Calibri"/>
              </a:rPr>
              <a:t> </a:t>
            </a:r>
            <a:r>
              <a:rPr sz="2000" dirty="0">
                <a:solidFill>
                  <a:srgbClr val="090C14"/>
                </a:solidFill>
                <a:latin typeface="Calibri"/>
                <a:cs typeface="Calibri"/>
              </a:rPr>
              <a:t>develop</a:t>
            </a:r>
            <a:r>
              <a:rPr sz="2000" spc="-55" dirty="0">
                <a:solidFill>
                  <a:srgbClr val="090C14"/>
                </a:solidFill>
                <a:latin typeface="Calibri"/>
                <a:cs typeface="Calibri"/>
              </a:rPr>
              <a:t> </a:t>
            </a:r>
            <a:r>
              <a:rPr sz="2000" dirty="0">
                <a:solidFill>
                  <a:srgbClr val="090C14"/>
                </a:solidFill>
                <a:latin typeface="Calibri"/>
                <a:cs typeface="Calibri"/>
              </a:rPr>
              <a:t>their</a:t>
            </a:r>
            <a:r>
              <a:rPr sz="2000" spc="-55" dirty="0">
                <a:solidFill>
                  <a:srgbClr val="090C14"/>
                </a:solidFill>
                <a:latin typeface="Calibri"/>
                <a:cs typeface="Calibri"/>
              </a:rPr>
              <a:t> </a:t>
            </a:r>
            <a:r>
              <a:rPr sz="2000" spc="-20" dirty="0">
                <a:solidFill>
                  <a:srgbClr val="090C14"/>
                </a:solidFill>
                <a:latin typeface="Calibri"/>
                <a:cs typeface="Calibri"/>
              </a:rPr>
              <a:t>Remembrance</a:t>
            </a:r>
            <a:r>
              <a:rPr sz="2000" spc="-55" dirty="0">
                <a:solidFill>
                  <a:srgbClr val="090C14"/>
                </a:solidFill>
                <a:latin typeface="Calibri"/>
                <a:cs typeface="Calibri"/>
              </a:rPr>
              <a:t> </a:t>
            </a:r>
            <a:r>
              <a:rPr sz="2000" dirty="0">
                <a:solidFill>
                  <a:srgbClr val="090C14"/>
                </a:solidFill>
                <a:latin typeface="Calibri"/>
                <a:cs typeface="Calibri"/>
              </a:rPr>
              <a:t>plans.</a:t>
            </a:r>
            <a:r>
              <a:rPr sz="2000" spc="-50" dirty="0">
                <a:solidFill>
                  <a:srgbClr val="090C14"/>
                </a:solidFill>
                <a:latin typeface="Calibri"/>
                <a:cs typeface="Calibri"/>
              </a:rPr>
              <a:t> </a:t>
            </a:r>
            <a:r>
              <a:rPr sz="2000" spc="-20" dirty="0">
                <a:solidFill>
                  <a:srgbClr val="090C14"/>
                </a:solidFill>
                <a:latin typeface="Calibri"/>
                <a:cs typeface="Calibri"/>
              </a:rPr>
              <a:t>Then </a:t>
            </a:r>
            <a:r>
              <a:rPr sz="2000" dirty="0">
                <a:solidFill>
                  <a:srgbClr val="090C14"/>
                </a:solidFill>
                <a:latin typeface="Calibri"/>
                <a:cs typeface="Calibri"/>
              </a:rPr>
              <a:t>peer</a:t>
            </a:r>
            <a:r>
              <a:rPr sz="2000" spc="-60" dirty="0">
                <a:solidFill>
                  <a:srgbClr val="090C14"/>
                </a:solidFill>
                <a:latin typeface="Calibri"/>
                <a:cs typeface="Calibri"/>
              </a:rPr>
              <a:t> </a:t>
            </a:r>
            <a:r>
              <a:rPr sz="2000" dirty="0">
                <a:solidFill>
                  <a:srgbClr val="090C14"/>
                </a:solidFill>
                <a:latin typeface="Calibri"/>
                <a:cs typeface="Calibri"/>
              </a:rPr>
              <a:t>assess</a:t>
            </a:r>
            <a:r>
              <a:rPr sz="2000" spc="-60" dirty="0">
                <a:solidFill>
                  <a:srgbClr val="090C14"/>
                </a:solidFill>
                <a:latin typeface="Calibri"/>
                <a:cs typeface="Calibri"/>
              </a:rPr>
              <a:t> </a:t>
            </a:r>
            <a:r>
              <a:rPr sz="2000" dirty="0">
                <a:solidFill>
                  <a:srgbClr val="090C14"/>
                </a:solidFill>
                <a:latin typeface="Calibri"/>
                <a:cs typeface="Calibri"/>
              </a:rPr>
              <a:t>their</a:t>
            </a:r>
            <a:r>
              <a:rPr sz="2000" spc="-60" dirty="0">
                <a:solidFill>
                  <a:srgbClr val="090C14"/>
                </a:solidFill>
                <a:latin typeface="Calibri"/>
                <a:cs typeface="Calibri"/>
              </a:rPr>
              <a:t> </a:t>
            </a:r>
            <a:r>
              <a:rPr sz="2000" dirty="0">
                <a:solidFill>
                  <a:srgbClr val="090C14"/>
                </a:solidFill>
                <a:latin typeface="Calibri"/>
                <a:cs typeface="Calibri"/>
              </a:rPr>
              <a:t>plans</a:t>
            </a:r>
            <a:r>
              <a:rPr sz="2000" spc="-60" dirty="0">
                <a:solidFill>
                  <a:srgbClr val="090C14"/>
                </a:solidFill>
                <a:latin typeface="Calibri"/>
                <a:cs typeface="Calibri"/>
              </a:rPr>
              <a:t> </a:t>
            </a:r>
            <a:r>
              <a:rPr sz="2000" dirty="0">
                <a:solidFill>
                  <a:srgbClr val="090C14"/>
                </a:solidFill>
                <a:latin typeface="Calibri"/>
                <a:cs typeface="Calibri"/>
              </a:rPr>
              <a:t>in</a:t>
            </a:r>
            <a:r>
              <a:rPr sz="2000" spc="-60" dirty="0">
                <a:solidFill>
                  <a:srgbClr val="090C14"/>
                </a:solidFill>
                <a:latin typeface="Calibri"/>
                <a:cs typeface="Calibri"/>
              </a:rPr>
              <a:t> </a:t>
            </a:r>
            <a:r>
              <a:rPr sz="2000" dirty="0">
                <a:solidFill>
                  <a:srgbClr val="090C14"/>
                </a:solidFill>
                <a:latin typeface="Calibri"/>
                <a:cs typeface="Calibri"/>
              </a:rPr>
              <a:t>pairs.</a:t>
            </a:r>
            <a:r>
              <a:rPr sz="2000" spc="-60" dirty="0">
                <a:solidFill>
                  <a:srgbClr val="090C14"/>
                </a:solidFill>
                <a:latin typeface="Calibri"/>
                <a:cs typeface="Calibri"/>
              </a:rPr>
              <a:t> </a:t>
            </a:r>
            <a:r>
              <a:rPr sz="2000" dirty="0">
                <a:solidFill>
                  <a:srgbClr val="090C14"/>
                </a:solidFill>
                <a:latin typeface="Calibri"/>
                <a:cs typeface="Calibri"/>
              </a:rPr>
              <a:t>Then</a:t>
            </a:r>
            <a:r>
              <a:rPr sz="2000" spc="-60" dirty="0">
                <a:solidFill>
                  <a:srgbClr val="090C14"/>
                </a:solidFill>
                <a:latin typeface="Calibri"/>
                <a:cs typeface="Calibri"/>
              </a:rPr>
              <a:t> </a:t>
            </a:r>
            <a:r>
              <a:rPr sz="2000" dirty="0">
                <a:solidFill>
                  <a:srgbClr val="090C14"/>
                </a:solidFill>
                <a:latin typeface="Calibri"/>
                <a:cs typeface="Calibri"/>
              </a:rPr>
              <a:t>give</a:t>
            </a:r>
            <a:r>
              <a:rPr sz="2000" spc="-60" dirty="0">
                <a:solidFill>
                  <a:srgbClr val="090C14"/>
                </a:solidFill>
                <a:latin typeface="Calibri"/>
                <a:cs typeface="Calibri"/>
              </a:rPr>
              <a:t> </a:t>
            </a:r>
            <a:r>
              <a:rPr sz="2000" spc="-10" dirty="0">
                <a:solidFill>
                  <a:srgbClr val="090C14"/>
                </a:solidFill>
                <a:latin typeface="Calibri"/>
                <a:cs typeface="Calibri"/>
              </a:rPr>
              <a:t>students</a:t>
            </a:r>
            <a:r>
              <a:rPr sz="2000" spc="-60" dirty="0">
                <a:solidFill>
                  <a:srgbClr val="090C14"/>
                </a:solidFill>
                <a:latin typeface="Calibri"/>
                <a:cs typeface="Calibri"/>
              </a:rPr>
              <a:t> </a:t>
            </a:r>
            <a:r>
              <a:rPr sz="2000" dirty="0">
                <a:solidFill>
                  <a:srgbClr val="090C14"/>
                </a:solidFill>
                <a:latin typeface="Calibri"/>
                <a:cs typeface="Calibri"/>
              </a:rPr>
              <a:t>more</a:t>
            </a:r>
            <a:r>
              <a:rPr sz="2000" spc="-60" dirty="0">
                <a:solidFill>
                  <a:srgbClr val="090C14"/>
                </a:solidFill>
                <a:latin typeface="Calibri"/>
                <a:cs typeface="Calibri"/>
              </a:rPr>
              <a:t> </a:t>
            </a:r>
            <a:r>
              <a:rPr sz="2000" dirty="0">
                <a:solidFill>
                  <a:srgbClr val="090C14"/>
                </a:solidFill>
                <a:latin typeface="Calibri"/>
                <a:cs typeface="Calibri"/>
              </a:rPr>
              <a:t>time</a:t>
            </a:r>
            <a:r>
              <a:rPr sz="2000" spc="-60" dirty="0">
                <a:solidFill>
                  <a:srgbClr val="090C14"/>
                </a:solidFill>
                <a:latin typeface="Calibri"/>
                <a:cs typeface="Calibri"/>
              </a:rPr>
              <a:t> </a:t>
            </a:r>
            <a:r>
              <a:rPr sz="2000" spc="-25" dirty="0">
                <a:solidFill>
                  <a:srgbClr val="090C14"/>
                </a:solidFill>
                <a:latin typeface="Calibri"/>
                <a:cs typeface="Calibri"/>
              </a:rPr>
              <a:t>to </a:t>
            </a:r>
            <a:r>
              <a:rPr sz="2000" spc="-10" dirty="0">
                <a:solidFill>
                  <a:srgbClr val="090C14"/>
                </a:solidFill>
                <a:latin typeface="Calibri"/>
                <a:cs typeface="Calibri"/>
              </a:rPr>
              <a:t>develop</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refine</a:t>
            </a:r>
            <a:r>
              <a:rPr sz="2000" spc="-50" dirty="0">
                <a:solidFill>
                  <a:srgbClr val="090C14"/>
                </a:solidFill>
                <a:latin typeface="Calibri"/>
                <a:cs typeface="Calibri"/>
              </a:rPr>
              <a:t> </a:t>
            </a:r>
            <a:r>
              <a:rPr sz="2000" dirty="0">
                <a:solidFill>
                  <a:srgbClr val="090C14"/>
                </a:solidFill>
                <a:latin typeface="Calibri"/>
                <a:cs typeface="Calibri"/>
              </a:rPr>
              <a:t>their</a:t>
            </a:r>
            <a:r>
              <a:rPr sz="2000" spc="-50" dirty="0">
                <a:solidFill>
                  <a:srgbClr val="090C14"/>
                </a:solidFill>
                <a:latin typeface="Calibri"/>
                <a:cs typeface="Calibri"/>
              </a:rPr>
              <a:t> </a:t>
            </a:r>
            <a:r>
              <a:rPr sz="2000" dirty="0">
                <a:solidFill>
                  <a:srgbClr val="090C14"/>
                </a:solidFill>
                <a:latin typeface="Calibri"/>
                <a:cs typeface="Calibri"/>
              </a:rPr>
              <a:t>act,</a:t>
            </a:r>
            <a:r>
              <a:rPr sz="2000" spc="-50" dirty="0">
                <a:solidFill>
                  <a:srgbClr val="090C14"/>
                </a:solidFill>
                <a:latin typeface="Calibri"/>
                <a:cs typeface="Calibri"/>
              </a:rPr>
              <a:t> </a:t>
            </a:r>
            <a:r>
              <a:rPr sz="2000" dirty="0">
                <a:solidFill>
                  <a:srgbClr val="090C14"/>
                </a:solidFill>
                <a:latin typeface="Calibri"/>
                <a:cs typeface="Calibri"/>
              </a:rPr>
              <a:t>allowing</a:t>
            </a:r>
            <a:r>
              <a:rPr sz="2000" spc="-50" dirty="0">
                <a:solidFill>
                  <a:srgbClr val="090C14"/>
                </a:solidFill>
                <a:latin typeface="Calibri"/>
                <a:cs typeface="Calibri"/>
              </a:rPr>
              <a:t> </a:t>
            </a:r>
            <a:r>
              <a:rPr sz="2000" dirty="0">
                <a:solidFill>
                  <a:srgbClr val="090C14"/>
                </a:solidFill>
                <a:latin typeface="Calibri"/>
                <a:cs typeface="Calibri"/>
              </a:rPr>
              <a:t>them</a:t>
            </a:r>
            <a:r>
              <a:rPr sz="2000" spc="-50"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spc="-10" dirty="0">
                <a:solidFill>
                  <a:srgbClr val="090C14"/>
                </a:solidFill>
                <a:latin typeface="Calibri"/>
                <a:cs typeface="Calibri"/>
              </a:rPr>
              <a:t>research</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25" dirty="0">
                <a:solidFill>
                  <a:srgbClr val="090C14"/>
                </a:solidFill>
                <a:latin typeface="Calibri"/>
                <a:cs typeface="Calibri"/>
              </a:rPr>
              <a:t>add </a:t>
            </a:r>
            <a:r>
              <a:rPr sz="2000" dirty="0">
                <a:solidFill>
                  <a:srgbClr val="090C14"/>
                </a:solidFill>
                <a:latin typeface="Calibri"/>
                <a:cs typeface="Calibri"/>
              </a:rPr>
              <a:t>detail</a:t>
            </a:r>
            <a:r>
              <a:rPr sz="2000" spc="-55" dirty="0">
                <a:solidFill>
                  <a:srgbClr val="090C14"/>
                </a:solidFill>
                <a:latin typeface="Calibri"/>
                <a:cs typeface="Calibri"/>
              </a:rPr>
              <a:t> </a:t>
            </a:r>
            <a:r>
              <a:rPr lang="en-GB" sz="2000" dirty="0">
                <a:solidFill>
                  <a:srgbClr val="090C14"/>
                </a:solidFill>
                <a:latin typeface="Calibri"/>
                <a:cs typeface="Calibri"/>
              </a:rPr>
              <a:t>–</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then</a:t>
            </a:r>
            <a:r>
              <a:rPr sz="2000" spc="-50" dirty="0">
                <a:solidFill>
                  <a:srgbClr val="090C14"/>
                </a:solidFill>
                <a:latin typeface="Calibri"/>
                <a:cs typeface="Calibri"/>
              </a:rPr>
              <a:t> </a:t>
            </a:r>
            <a:r>
              <a:rPr sz="2000" dirty="0">
                <a:solidFill>
                  <a:srgbClr val="090C14"/>
                </a:solidFill>
                <a:latin typeface="Calibri"/>
                <a:cs typeface="Calibri"/>
              </a:rPr>
              <a:t>put</a:t>
            </a:r>
            <a:r>
              <a:rPr sz="2000" spc="-55" dirty="0">
                <a:solidFill>
                  <a:srgbClr val="090C14"/>
                </a:solidFill>
                <a:latin typeface="Calibri"/>
                <a:cs typeface="Calibri"/>
              </a:rPr>
              <a:t> </a:t>
            </a:r>
            <a:r>
              <a:rPr sz="2000" dirty="0">
                <a:solidFill>
                  <a:srgbClr val="090C14"/>
                </a:solidFill>
                <a:latin typeface="Calibri"/>
                <a:cs typeface="Calibri"/>
              </a:rPr>
              <a:t>their</a:t>
            </a:r>
            <a:r>
              <a:rPr sz="2000" spc="-50" dirty="0">
                <a:solidFill>
                  <a:srgbClr val="090C14"/>
                </a:solidFill>
                <a:latin typeface="Calibri"/>
                <a:cs typeface="Calibri"/>
              </a:rPr>
              <a:t> </a:t>
            </a:r>
            <a:r>
              <a:rPr sz="2000" dirty="0">
                <a:solidFill>
                  <a:srgbClr val="090C14"/>
                </a:solidFill>
                <a:latin typeface="Calibri"/>
                <a:cs typeface="Calibri"/>
              </a:rPr>
              <a:t>plan</a:t>
            </a:r>
            <a:r>
              <a:rPr sz="2000" spc="-50" dirty="0">
                <a:solidFill>
                  <a:srgbClr val="090C14"/>
                </a:solidFill>
                <a:latin typeface="Calibri"/>
                <a:cs typeface="Calibri"/>
              </a:rPr>
              <a:t> </a:t>
            </a:r>
            <a:r>
              <a:rPr sz="2000" dirty="0">
                <a:solidFill>
                  <a:srgbClr val="090C14"/>
                </a:solidFill>
                <a:latin typeface="Calibri"/>
                <a:cs typeface="Calibri"/>
              </a:rPr>
              <a:t>into</a:t>
            </a:r>
            <a:r>
              <a:rPr sz="2000" spc="-50" dirty="0">
                <a:solidFill>
                  <a:srgbClr val="090C14"/>
                </a:solidFill>
                <a:latin typeface="Calibri"/>
                <a:cs typeface="Calibri"/>
              </a:rPr>
              <a:t> </a:t>
            </a:r>
            <a:r>
              <a:rPr sz="2000" spc="-10" dirty="0">
                <a:solidFill>
                  <a:srgbClr val="090C14"/>
                </a:solidFill>
                <a:latin typeface="Calibri"/>
                <a:cs typeface="Calibri"/>
              </a:rPr>
              <a:t>action.</a:t>
            </a:r>
            <a:endParaRPr sz="2000" dirty="0">
              <a:latin typeface="Calibri"/>
              <a:cs typeface="Calibri"/>
            </a:endParaRPr>
          </a:p>
          <a:p>
            <a:pPr>
              <a:lnSpc>
                <a:spcPct val="100000"/>
              </a:lnSpc>
              <a:spcBef>
                <a:spcPts val="40"/>
              </a:spcBef>
            </a:pPr>
            <a:endParaRPr sz="1500" dirty="0">
              <a:latin typeface="Calibri"/>
              <a:cs typeface="Calibri"/>
            </a:endParaRPr>
          </a:p>
          <a:p>
            <a:pPr marL="17780">
              <a:lnSpc>
                <a:spcPts val="2620"/>
              </a:lnSpc>
            </a:pPr>
            <a:r>
              <a:rPr sz="2200" b="1" spc="50" dirty="0">
                <a:solidFill>
                  <a:srgbClr val="BE0934"/>
                </a:solidFill>
                <a:latin typeface="Calibri"/>
                <a:cs typeface="Calibri"/>
              </a:rPr>
              <a:t>ARTWORK</a:t>
            </a:r>
            <a:endParaRPr sz="2200" dirty="0">
              <a:latin typeface="Calibri"/>
              <a:cs typeface="Calibri"/>
            </a:endParaRPr>
          </a:p>
          <a:p>
            <a:pPr marL="12700" marR="5080">
              <a:lnSpc>
                <a:spcPts val="2400"/>
              </a:lnSpc>
              <a:spcBef>
                <a:spcPts val="60"/>
              </a:spcBef>
            </a:pPr>
            <a:r>
              <a:rPr sz="2000" spc="-10" dirty="0">
                <a:solidFill>
                  <a:srgbClr val="090C14"/>
                </a:solidFill>
                <a:latin typeface="Calibri"/>
                <a:cs typeface="Calibri"/>
              </a:rPr>
              <a:t>Research</a:t>
            </a:r>
            <a:r>
              <a:rPr sz="2000" spc="-40" dirty="0">
                <a:solidFill>
                  <a:srgbClr val="090C14"/>
                </a:solidFill>
                <a:latin typeface="Calibri"/>
                <a:cs typeface="Calibri"/>
              </a:rPr>
              <a:t> </a:t>
            </a:r>
            <a:r>
              <a:rPr sz="2000" spc="-10" dirty="0">
                <a:solidFill>
                  <a:srgbClr val="090C14"/>
                </a:solidFill>
                <a:latin typeface="Calibri"/>
                <a:cs typeface="Calibri"/>
              </a:rPr>
              <a:t>examples</a:t>
            </a:r>
            <a:r>
              <a:rPr sz="2000" spc="-40" dirty="0">
                <a:solidFill>
                  <a:srgbClr val="090C14"/>
                </a:solidFill>
                <a:latin typeface="Calibri"/>
                <a:cs typeface="Calibri"/>
              </a:rPr>
              <a:t> </a:t>
            </a:r>
            <a:r>
              <a:rPr sz="2000" dirty="0">
                <a:solidFill>
                  <a:srgbClr val="090C14"/>
                </a:solidFill>
                <a:latin typeface="Calibri"/>
                <a:cs typeface="Calibri"/>
              </a:rPr>
              <a:t>of</a:t>
            </a:r>
            <a:r>
              <a:rPr sz="2000" spc="-35" dirty="0">
                <a:solidFill>
                  <a:srgbClr val="090C14"/>
                </a:solidFill>
                <a:latin typeface="Calibri"/>
                <a:cs typeface="Calibri"/>
              </a:rPr>
              <a:t> </a:t>
            </a:r>
            <a:r>
              <a:rPr sz="2000" spc="-10" dirty="0">
                <a:solidFill>
                  <a:srgbClr val="090C14"/>
                </a:solidFill>
                <a:latin typeface="Calibri"/>
                <a:cs typeface="Calibri"/>
              </a:rPr>
              <a:t>traditional</a:t>
            </a:r>
            <a:r>
              <a:rPr sz="2000" spc="-40" dirty="0">
                <a:solidFill>
                  <a:srgbClr val="090C14"/>
                </a:solidFill>
                <a:latin typeface="Calibri"/>
                <a:cs typeface="Calibri"/>
              </a:rPr>
              <a:t> </a:t>
            </a:r>
            <a:r>
              <a:rPr sz="2000" dirty="0">
                <a:solidFill>
                  <a:srgbClr val="090C14"/>
                </a:solidFill>
                <a:latin typeface="Calibri"/>
                <a:cs typeface="Calibri"/>
              </a:rPr>
              <a:t>or</a:t>
            </a:r>
            <a:r>
              <a:rPr sz="2000" spc="-35" dirty="0">
                <a:solidFill>
                  <a:srgbClr val="090C14"/>
                </a:solidFill>
                <a:latin typeface="Calibri"/>
                <a:cs typeface="Calibri"/>
              </a:rPr>
              <a:t> </a:t>
            </a:r>
            <a:r>
              <a:rPr sz="2000" spc="-20" dirty="0">
                <a:solidFill>
                  <a:srgbClr val="090C14"/>
                </a:solidFill>
                <a:latin typeface="Calibri"/>
                <a:cs typeface="Calibri"/>
              </a:rPr>
              <a:t>contemporary</a:t>
            </a:r>
            <a:r>
              <a:rPr sz="2000" spc="-40" dirty="0">
                <a:solidFill>
                  <a:srgbClr val="090C14"/>
                </a:solidFill>
                <a:latin typeface="Calibri"/>
                <a:cs typeface="Calibri"/>
              </a:rPr>
              <a:t> </a:t>
            </a:r>
            <a:r>
              <a:rPr sz="2000" spc="-10" dirty="0">
                <a:solidFill>
                  <a:srgbClr val="090C14"/>
                </a:solidFill>
                <a:latin typeface="Calibri"/>
                <a:cs typeface="Calibri"/>
              </a:rPr>
              <a:t>artwork inspired</a:t>
            </a:r>
            <a:r>
              <a:rPr sz="2000" spc="-50" dirty="0">
                <a:solidFill>
                  <a:srgbClr val="090C14"/>
                </a:solidFill>
                <a:latin typeface="Calibri"/>
                <a:cs typeface="Calibri"/>
              </a:rPr>
              <a:t> </a:t>
            </a:r>
            <a:r>
              <a:rPr sz="2000" dirty="0">
                <a:solidFill>
                  <a:srgbClr val="090C14"/>
                </a:solidFill>
                <a:latin typeface="Calibri"/>
                <a:cs typeface="Calibri"/>
              </a:rPr>
              <a:t>by</a:t>
            </a:r>
            <a:r>
              <a:rPr sz="2000" spc="-45" dirty="0">
                <a:solidFill>
                  <a:srgbClr val="090C14"/>
                </a:solidFill>
                <a:latin typeface="Calibri"/>
                <a:cs typeface="Calibri"/>
              </a:rPr>
              <a:t> </a:t>
            </a:r>
            <a:r>
              <a:rPr sz="2000" dirty="0">
                <a:solidFill>
                  <a:srgbClr val="090C14"/>
                </a:solidFill>
                <a:latin typeface="Calibri"/>
                <a:cs typeface="Calibri"/>
              </a:rPr>
              <a:t>war</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conflict.</a:t>
            </a:r>
            <a:r>
              <a:rPr sz="2000" spc="-50" dirty="0">
                <a:solidFill>
                  <a:srgbClr val="090C14"/>
                </a:solidFill>
                <a:latin typeface="Calibri"/>
                <a:cs typeface="Calibri"/>
              </a:rPr>
              <a:t> </a:t>
            </a:r>
            <a:r>
              <a:rPr sz="2000" dirty="0">
                <a:solidFill>
                  <a:srgbClr val="090C14"/>
                </a:solidFill>
                <a:latin typeface="Calibri"/>
                <a:cs typeface="Calibri"/>
              </a:rPr>
              <a:t>Can</a:t>
            </a:r>
            <a:r>
              <a:rPr sz="2000" spc="-50" dirty="0">
                <a:solidFill>
                  <a:srgbClr val="090C14"/>
                </a:solidFill>
                <a:latin typeface="Calibri"/>
                <a:cs typeface="Calibri"/>
              </a:rPr>
              <a:t> </a:t>
            </a:r>
            <a:r>
              <a:rPr sz="2000" dirty="0">
                <a:solidFill>
                  <a:srgbClr val="090C14"/>
                </a:solidFill>
                <a:latin typeface="Calibri"/>
                <a:cs typeface="Calibri"/>
              </a:rPr>
              <a:t>you</a:t>
            </a:r>
            <a:r>
              <a:rPr sz="2000" spc="-55" dirty="0">
                <a:solidFill>
                  <a:srgbClr val="090C14"/>
                </a:solidFill>
                <a:latin typeface="Calibri"/>
                <a:cs typeface="Calibri"/>
              </a:rPr>
              <a:t> </a:t>
            </a:r>
            <a:r>
              <a:rPr sz="2000" spc="-10" dirty="0">
                <a:solidFill>
                  <a:srgbClr val="090C14"/>
                </a:solidFill>
                <a:latin typeface="Calibri"/>
                <a:cs typeface="Calibri"/>
              </a:rPr>
              <a:t>create</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dirty="0">
                <a:solidFill>
                  <a:srgbClr val="090C14"/>
                </a:solidFill>
                <a:latin typeface="Calibri"/>
                <a:cs typeface="Calibri"/>
              </a:rPr>
              <a:t>work</a:t>
            </a:r>
            <a:r>
              <a:rPr sz="2000" spc="-50" dirty="0">
                <a:solidFill>
                  <a:srgbClr val="090C14"/>
                </a:solidFill>
                <a:latin typeface="Calibri"/>
                <a:cs typeface="Calibri"/>
              </a:rPr>
              <a:t> </a:t>
            </a:r>
            <a:r>
              <a:rPr sz="2000" dirty="0">
                <a:solidFill>
                  <a:srgbClr val="090C14"/>
                </a:solidFill>
                <a:latin typeface="Calibri"/>
                <a:cs typeface="Calibri"/>
              </a:rPr>
              <a:t>of</a:t>
            </a:r>
            <a:r>
              <a:rPr sz="2000" spc="-50" dirty="0">
                <a:solidFill>
                  <a:srgbClr val="090C14"/>
                </a:solidFill>
                <a:latin typeface="Calibri"/>
                <a:cs typeface="Calibri"/>
              </a:rPr>
              <a:t> </a:t>
            </a:r>
            <a:r>
              <a:rPr sz="2000" dirty="0">
                <a:solidFill>
                  <a:srgbClr val="090C14"/>
                </a:solidFill>
                <a:latin typeface="Calibri"/>
                <a:cs typeface="Calibri"/>
              </a:rPr>
              <a:t>art</a:t>
            </a:r>
            <a:r>
              <a:rPr sz="2000" spc="-50" dirty="0">
                <a:solidFill>
                  <a:srgbClr val="090C14"/>
                </a:solidFill>
                <a:latin typeface="Calibri"/>
                <a:cs typeface="Calibri"/>
              </a:rPr>
              <a:t> </a:t>
            </a:r>
            <a:r>
              <a:rPr sz="2000" spc="-10" dirty="0">
                <a:solidFill>
                  <a:srgbClr val="090C14"/>
                </a:solidFill>
                <a:latin typeface="Calibri"/>
                <a:cs typeface="Calibri"/>
              </a:rPr>
              <a:t>inspired </a:t>
            </a:r>
            <a:r>
              <a:rPr sz="2000" dirty="0">
                <a:solidFill>
                  <a:srgbClr val="090C14"/>
                </a:solidFill>
                <a:latin typeface="Calibri"/>
                <a:cs typeface="Calibri"/>
              </a:rPr>
              <a:t>by</a:t>
            </a:r>
            <a:r>
              <a:rPr sz="2000" spc="-50" dirty="0">
                <a:solidFill>
                  <a:srgbClr val="090C14"/>
                </a:solidFill>
                <a:latin typeface="Calibri"/>
                <a:cs typeface="Calibri"/>
              </a:rPr>
              <a:t> </a:t>
            </a:r>
            <a:r>
              <a:rPr sz="2000" dirty="0">
                <a:solidFill>
                  <a:srgbClr val="090C14"/>
                </a:solidFill>
                <a:latin typeface="Calibri"/>
                <a:cs typeface="Calibri"/>
              </a:rPr>
              <a:t>these</a:t>
            </a:r>
            <a:r>
              <a:rPr sz="2000" spc="-45" dirty="0">
                <a:solidFill>
                  <a:srgbClr val="090C14"/>
                </a:solidFill>
                <a:latin typeface="Calibri"/>
                <a:cs typeface="Calibri"/>
              </a:rPr>
              <a:t> </a:t>
            </a:r>
            <a:r>
              <a:rPr sz="2000" dirty="0">
                <a:solidFill>
                  <a:srgbClr val="090C14"/>
                </a:solidFill>
                <a:latin typeface="Calibri"/>
                <a:cs typeface="Calibri"/>
              </a:rPr>
              <a:t>styles</a:t>
            </a:r>
            <a:r>
              <a:rPr sz="2000" spc="-45" dirty="0">
                <a:solidFill>
                  <a:srgbClr val="090C14"/>
                </a:solidFill>
                <a:latin typeface="Calibri"/>
                <a:cs typeface="Calibri"/>
              </a:rPr>
              <a:t> </a:t>
            </a:r>
            <a:r>
              <a:rPr sz="2000" dirty="0">
                <a:solidFill>
                  <a:srgbClr val="090C14"/>
                </a:solidFill>
                <a:latin typeface="Calibri"/>
                <a:cs typeface="Calibri"/>
              </a:rPr>
              <a:t>to</a:t>
            </a:r>
            <a:r>
              <a:rPr sz="2000" spc="-45" dirty="0">
                <a:solidFill>
                  <a:srgbClr val="090C14"/>
                </a:solidFill>
                <a:latin typeface="Calibri"/>
                <a:cs typeface="Calibri"/>
              </a:rPr>
              <a:t> </a:t>
            </a:r>
            <a:r>
              <a:rPr sz="2000" spc="-20" dirty="0">
                <a:solidFill>
                  <a:srgbClr val="090C14"/>
                </a:solidFill>
                <a:latin typeface="Calibri"/>
                <a:cs typeface="Calibri"/>
              </a:rPr>
              <a:t>commemorate</a:t>
            </a:r>
            <a:r>
              <a:rPr sz="2000" spc="-45" dirty="0">
                <a:solidFill>
                  <a:srgbClr val="090C14"/>
                </a:solidFill>
                <a:latin typeface="Calibri"/>
                <a:cs typeface="Calibri"/>
              </a:rPr>
              <a:t> </a:t>
            </a:r>
            <a:r>
              <a:rPr sz="2000" dirty="0">
                <a:solidFill>
                  <a:srgbClr val="090C14"/>
                </a:solidFill>
                <a:latin typeface="Calibri"/>
                <a:cs typeface="Calibri"/>
              </a:rPr>
              <a:t>the</a:t>
            </a:r>
            <a:r>
              <a:rPr sz="2000" spc="-45" dirty="0">
                <a:solidFill>
                  <a:srgbClr val="090C14"/>
                </a:solidFill>
                <a:latin typeface="Calibri"/>
                <a:cs typeface="Calibri"/>
              </a:rPr>
              <a:t> </a:t>
            </a:r>
            <a:r>
              <a:rPr sz="2000" spc="-10" dirty="0">
                <a:solidFill>
                  <a:srgbClr val="090C14"/>
                </a:solidFill>
                <a:latin typeface="Calibri"/>
                <a:cs typeface="Calibri"/>
              </a:rPr>
              <a:t>stories</a:t>
            </a:r>
            <a:r>
              <a:rPr sz="2000" spc="-50" dirty="0">
                <a:solidFill>
                  <a:srgbClr val="090C14"/>
                </a:solidFill>
                <a:latin typeface="Calibri"/>
                <a:cs typeface="Calibri"/>
              </a:rPr>
              <a:t> </a:t>
            </a:r>
            <a:r>
              <a:rPr sz="2000" dirty="0">
                <a:solidFill>
                  <a:srgbClr val="090C14"/>
                </a:solidFill>
                <a:latin typeface="Calibri"/>
                <a:cs typeface="Calibri"/>
              </a:rPr>
              <a:t>of</a:t>
            </a:r>
            <a:r>
              <a:rPr sz="2000" spc="-45" dirty="0">
                <a:solidFill>
                  <a:srgbClr val="090C14"/>
                </a:solidFill>
                <a:latin typeface="Calibri"/>
                <a:cs typeface="Calibri"/>
              </a:rPr>
              <a:t> </a:t>
            </a:r>
            <a:r>
              <a:rPr sz="2000" dirty="0">
                <a:solidFill>
                  <a:srgbClr val="090C14"/>
                </a:solidFill>
                <a:latin typeface="Calibri"/>
                <a:cs typeface="Calibri"/>
              </a:rPr>
              <a:t>war</a:t>
            </a:r>
            <a:r>
              <a:rPr sz="2000" spc="-45" dirty="0">
                <a:solidFill>
                  <a:srgbClr val="090C14"/>
                </a:solidFill>
                <a:latin typeface="Calibri"/>
                <a:cs typeface="Calibri"/>
              </a:rPr>
              <a:t> </a:t>
            </a:r>
            <a:r>
              <a:rPr sz="2000" dirty="0">
                <a:solidFill>
                  <a:srgbClr val="090C14"/>
                </a:solidFill>
                <a:latin typeface="Calibri"/>
                <a:cs typeface="Calibri"/>
              </a:rPr>
              <a:t>and</a:t>
            </a:r>
            <a:r>
              <a:rPr sz="2000" spc="-45" dirty="0">
                <a:solidFill>
                  <a:srgbClr val="090C14"/>
                </a:solidFill>
                <a:latin typeface="Calibri"/>
                <a:cs typeface="Calibri"/>
              </a:rPr>
              <a:t> </a:t>
            </a:r>
            <a:r>
              <a:rPr sz="2000" spc="-10" dirty="0">
                <a:solidFill>
                  <a:srgbClr val="090C14"/>
                </a:solidFill>
                <a:latin typeface="Calibri"/>
                <a:cs typeface="Calibri"/>
              </a:rPr>
              <a:t>conflict?</a:t>
            </a:r>
            <a:endParaRPr sz="2000" dirty="0">
              <a:latin typeface="Calibri"/>
              <a:cs typeface="Calibri"/>
            </a:endParaRPr>
          </a:p>
          <a:p>
            <a:pPr>
              <a:lnSpc>
                <a:spcPct val="100000"/>
              </a:lnSpc>
              <a:spcBef>
                <a:spcPts val="30"/>
              </a:spcBef>
            </a:pPr>
            <a:endParaRPr sz="1450" dirty="0">
              <a:latin typeface="Calibri"/>
              <a:cs typeface="Calibri"/>
            </a:endParaRPr>
          </a:p>
          <a:p>
            <a:pPr marL="17780">
              <a:lnSpc>
                <a:spcPts val="2620"/>
              </a:lnSpc>
            </a:pPr>
            <a:r>
              <a:rPr sz="2200" b="1" spc="50" dirty="0">
                <a:solidFill>
                  <a:srgbClr val="BE0934"/>
                </a:solidFill>
                <a:latin typeface="Calibri"/>
                <a:cs typeface="Calibri"/>
              </a:rPr>
              <a:t>TIME</a:t>
            </a:r>
            <a:endParaRPr sz="2200" dirty="0">
              <a:latin typeface="Calibri"/>
              <a:cs typeface="Calibri"/>
            </a:endParaRPr>
          </a:p>
          <a:p>
            <a:pPr marL="12700">
              <a:lnSpc>
                <a:spcPts val="2380"/>
              </a:lnSpc>
            </a:pPr>
            <a:r>
              <a:rPr sz="2000" spc="-10" dirty="0">
                <a:solidFill>
                  <a:srgbClr val="090C14"/>
                </a:solidFill>
                <a:latin typeface="Calibri"/>
                <a:cs typeface="Calibri"/>
              </a:rPr>
              <a:t>20</a:t>
            </a:r>
            <a:r>
              <a:rPr lang="en-GB" sz="2000" spc="-10" dirty="0">
                <a:solidFill>
                  <a:srgbClr val="090C14"/>
                </a:solidFill>
                <a:latin typeface="Calibri"/>
                <a:cs typeface="Calibri"/>
              </a:rPr>
              <a:t>–</a:t>
            </a:r>
            <a:r>
              <a:rPr sz="2000" dirty="0">
                <a:solidFill>
                  <a:srgbClr val="090C14"/>
                </a:solidFill>
                <a:latin typeface="Calibri"/>
                <a:cs typeface="Calibri"/>
              </a:rPr>
              <a:t>30</a:t>
            </a:r>
            <a:r>
              <a:rPr sz="2000" spc="-25" dirty="0">
                <a:solidFill>
                  <a:srgbClr val="090C14"/>
                </a:solidFill>
                <a:latin typeface="Calibri"/>
                <a:cs typeface="Calibri"/>
              </a:rPr>
              <a:t> </a:t>
            </a:r>
            <a:r>
              <a:rPr sz="2000" spc="-10" dirty="0">
                <a:solidFill>
                  <a:srgbClr val="090C14"/>
                </a:solidFill>
                <a:latin typeface="Calibri"/>
                <a:cs typeface="Calibri"/>
              </a:rPr>
              <a:t>minutes</a:t>
            </a:r>
            <a:endParaRPr sz="2000" dirty="0">
              <a:latin typeface="Calibri"/>
              <a:cs typeface="Calibri"/>
            </a:endParaRPr>
          </a:p>
        </p:txBody>
      </p:sp>
      <p:sp>
        <p:nvSpPr>
          <p:cNvPr id="9" name="object 9"/>
          <p:cNvSpPr txBox="1">
            <a:spLocks noGrp="1"/>
          </p:cNvSpPr>
          <p:nvPr>
            <p:ph sz="half" idx="3"/>
          </p:nvPr>
        </p:nvSpPr>
        <p:spPr>
          <a:xfrm>
            <a:off x="8758478" y="1981200"/>
            <a:ext cx="5922722" cy="6027291"/>
          </a:xfrm>
          <a:prstGeom prst="rect">
            <a:avLst/>
          </a:prstGeom>
        </p:spPr>
        <p:txBody>
          <a:bodyPr vert="horz" wrap="square" lIns="0" tIns="12700" rIns="0" bIns="0" rtlCol="0">
            <a:spAutoFit/>
          </a:bodyPr>
          <a:lstStyle/>
          <a:p>
            <a:pPr marL="17780">
              <a:lnSpc>
                <a:spcPct val="100000"/>
              </a:lnSpc>
              <a:spcBef>
                <a:spcPts val="100"/>
              </a:spcBef>
            </a:pPr>
            <a:r>
              <a:rPr sz="2200" b="1" dirty="0">
                <a:solidFill>
                  <a:srgbClr val="BE0A34"/>
                </a:solidFill>
              </a:rPr>
              <a:t>HOW</a:t>
            </a:r>
            <a:r>
              <a:rPr sz="2200" b="1" spc="170" dirty="0">
                <a:solidFill>
                  <a:srgbClr val="BE0A34"/>
                </a:solidFill>
              </a:rPr>
              <a:t> </a:t>
            </a:r>
            <a:r>
              <a:rPr sz="2200" b="1" dirty="0">
                <a:solidFill>
                  <a:srgbClr val="BE0A34"/>
                </a:solidFill>
              </a:rPr>
              <a:t>DO</a:t>
            </a:r>
            <a:r>
              <a:rPr sz="2200" b="1" spc="175" dirty="0">
                <a:solidFill>
                  <a:srgbClr val="BE0A34"/>
                </a:solidFill>
              </a:rPr>
              <a:t> </a:t>
            </a:r>
            <a:r>
              <a:rPr sz="2200" b="1" dirty="0">
                <a:solidFill>
                  <a:srgbClr val="BE0A34"/>
                </a:solidFill>
              </a:rPr>
              <a:t>OTHER</a:t>
            </a:r>
            <a:r>
              <a:rPr sz="2200" b="1" spc="175" dirty="0">
                <a:solidFill>
                  <a:srgbClr val="BE0A34"/>
                </a:solidFill>
              </a:rPr>
              <a:t> </a:t>
            </a:r>
            <a:r>
              <a:rPr sz="2200" b="1" spc="55" dirty="0">
                <a:solidFill>
                  <a:srgbClr val="BE0A34"/>
                </a:solidFill>
              </a:rPr>
              <a:t>COUNTRIES</a:t>
            </a:r>
            <a:r>
              <a:rPr sz="2200" b="1" spc="170" dirty="0">
                <a:solidFill>
                  <a:srgbClr val="BE0A34"/>
                </a:solidFill>
              </a:rPr>
              <a:t> </a:t>
            </a:r>
            <a:r>
              <a:rPr sz="2200" b="1" spc="45" dirty="0">
                <a:solidFill>
                  <a:srgbClr val="BE0A34"/>
                </a:solidFill>
              </a:rPr>
              <a:t>REMEMBER</a:t>
            </a:r>
            <a:r>
              <a:rPr b="1" spc="45" dirty="0">
                <a:solidFill>
                  <a:srgbClr val="BE0A34"/>
                </a:solidFill>
              </a:rPr>
              <a:t>?</a:t>
            </a:r>
          </a:p>
          <a:p>
            <a:pPr>
              <a:lnSpc>
                <a:spcPct val="100000"/>
              </a:lnSpc>
              <a:spcBef>
                <a:spcPts val="50"/>
              </a:spcBef>
            </a:pPr>
            <a:endParaRPr sz="1600" dirty="0"/>
          </a:p>
          <a:p>
            <a:pPr marL="12700" marR="5080">
              <a:lnSpc>
                <a:spcPct val="100000"/>
              </a:lnSpc>
            </a:pPr>
            <a:r>
              <a:rPr sz="2000" b="0" spc="-10" dirty="0">
                <a:solidFill>
                  <a:srgbClr val="090C14"/>
                </a:solidFill>
                <a:latin typeface="Calibri"/>
                <a:cs typeface="Calibri"/>
              </a:rPr>
              <a:t>Research</a:t>
            </a:r>
            <a:r>
              <a:rPr sz="2000" b="0" spc="-65" dirty="0">
                <a:solidFill>
                  <a:srgbClr val="090C14"/>
                </a:solidFill>
                <a:latin typeface="Calibri"/>
                <a:cs typeface="Calibri"/>
              </a:rPr>
              <a:t> </a:t>
            </a:r>
            <a:r>
              <a:rPr sz="2000" b="0" dirty="0">
                <a:solidFill>
                  <a:srgbClr val="090C14"/>
                </a:solidFill>
                <a:latin typeface="Calibri"/>
                <a:cs typeface="Calibri"/>
              </a:rPr>
              <a:t>how</a:t>
            </a:r>
            <a:r>
              <a:rPr sz="2000" b="0" spc="-60" dirty="0">
                <a:solidFill>
                  <a:srgbClr val="090C14"/>
                </a:solidFill>
                <a:latin typeface="Calibri"/>
                <a:cs typeface="Calibri"/>
              </a:rPr>
              <a:t> </a:t>
            </a:r>
            <a:r>
              <a:rPr sz="2000" b="0" dirty="0">
                <a:solidFill>
                  <a:srgbClr val="090C14"/>
                </a:solidFill>
                <a:latin typeface="Calibri"/>
                <a:cs typeface="Calibri"/>
              </a:rPr>
              <a:t>an</a:t>
            </a:r>
            <a:r>
              <a:rPr sz="2000" b="0" spc="-60" dirty="0">
                <a:solidFill>
                  <a:srgbClr val="090C14"/>
                </a:solidFill>
                <a:latin typeface="Calibri"/>
                <a:cs typeface="Calibri"/>
              </a:rPr>
              <a:t> </a:t>
            </a:r>
            <a:r>
              <a:rPr sz="2000" b="0" dirty="0">
                <a:solidFill>
                  <a:srgbClr val="090C14"/>
                </a:solidFill>
                <a:latin typeface="Calibri"/>
                <a:cs typeface="Calibri"/>
              </a:rPr>
              <a:t>ally</a:t>
            </a:r>
            <a:r>
              <a:rPr sz="2000" b="0" spc="-60" dirty="0">
                <a:solidFill>
                  <a:srgbClr val="090C14"/>
                </a:solidFill>
                <a:latin typeface="Calibri"/>
                <a:cs typeface="Calibri"/>
              </a:rPr>
              <a:t> </a:t>
            </a:r>
            <a:r>
              <a:rPr sz="2000" b="0" dirty="0">
                <a:solidFill>
                  <a:srgbClr val="090C14"/>
                </a:solidFill>
                <a:latin typeface="Calibri"/>
                <a:cs typeface="Calibri"/>
              </a:rPr>
              <a:t>or</a:t>
            </a:r>
            <a:r>
              <a:rPr sz="2000" b="0" spc="-60" dirty="0">
                <a:solidFill>
                  <a:srgbClr val="090C14"/>
                </a:solidFill>
                <a:latin typeface="Calibri"/>
                <a:cs typeface="Calibri"/>
              </a:rPr>
              <a:t> </a:t>
            </a:r>
            <a:r>
              <a:rPr sz="2000" b="0" spc="-10" dirty="0">
                <a:solidFill>
                  <a:srgbClr val="090C14"/>
                </a:solidFill>
                <a:latin typeface="Calibri"/>
                <a:cs typeface="Calibri"/>
              </a:rPr>
              <a:t>enemy</a:t>
            </a:r>
            <a:r>
              <a:rPr sz="2000" b="0" spc="-65" dirty="0">
                <a:solidFill>
                  <a:srgbClr val="090C14"/>
                </a:solidFill>
                <a:latin typeface="Calibri"/>
                <a:cs typeface="Calibri"/>
              </a:rPr>
              <a:t> </a:t>
            </a:r>
            <a:r>
              <a:rPr sz="2000" b="0" dirty="0">
                <a:solidFill>
                  <a:srgbClr val="090C14"/>
                </a:solidFill>
                <a:latin typeface="Calibri"/>
                <a:cs typeface="Calibri"/>
              </a:rPr>
              <a:t>country</a:t>
            </a:r>
            <a:r>
              <a:rPr sz="2000" b="0" spc="-60" dirty="0">
                <a:solidFill>
                  <a:srgbClr val="090C14"/>
                </a:solidFill>
                <a:latin typeface="Calibri"/>
                <a:cs typeface="Calibri"/>
              </a:rPr>
              <a:t> </a:t>
            </a:r>
            <a:r>
              <a:rPr sz="2000" b="0" dirty="0">
                <a:solidFill>
                  <a:srgbClr val="090C14"/>
                </a:solidFill>
                <a:latin typeface="Calibri"/>
                <a:cs typeface="Calibri"/>
              </a:rPr>
              <a:t>from</a:t>
            </a:r>
            <a:r>
              <a:rPr sz="2000" b="0" spc="-60" dirty="0">
                <a:solidFill>
                  <a:srgbClr val="090C14"/>
                </a:solidFill>
                <a:latin typeface="Calibri"/>
                <a:cs typeface="Calibri"/>
              </a:rPr>
              <a:t> </a:t>
            </a:r>
            <a:r>
              <a:rPr sz="2000" b="0" spc="-25" dirty="0">
                <a:solidFill>
                  <a:srgbClr val="090C14"/>
                </a:solidFill>
                <a:latin typeface="Calibri"/>
                <a:cs typeface="Calibri"/>
              </a:rPr>
              <a:t>WW1 </a:t>
            </a:r>
            <a:r>
              <a:rPr sz="2000" b="0" spc="-20" dirty="0">
                <a:solidFill>
                  <a:srgbClr val="090C14"/>
                </a:solidFill>
                <a:latin typeface="Calibri"/>
                <a:cs typeface="Calibri"/>
              </a:rPr>
              <a:t>commemorates</a:t>
            </a:r>
            <a:r>
              <a:rPr sz="2000" b="0" spc="-40" dirty="0">
                <a:solidFill>
                  <a:srgbClr val="090C14"/>
                </a:solidFill>
                <a:latin typeface="Calibri"/>
                <a:cs typeface="Calibri"/>
              </a:rPr>
              <a:t> </a:t>
            </a:r>
            <a:r>
              <a:rPr sz="2000" b="0" spc="-20" dirty="0">
                <a:solidFill>
                  <a:srgbClr val="090C14"/>
                </a:solidFill>
                <a:latin typeface="Calibri"/>
                <a:cs typeface="Calibri"/>
              </a:rPr>
              <a:t>Remembrance</a:t>
            </a:r>
            <a:r>
              <a:rPr sz="2000" b="0" spc="-35" dirty="0">
                <a:solidFill>
                  <a:srgbClr val="090C14"/>
                </a:solidFill>
                <a:latin typeface="Calibri"/>
                <a:cs typeface="Calibri"/>
              </a:rPr>
              <a:t> </a:t>
            </a:r>
            <a:r>
              <a:rPr sz="2000" b="0" dirty="0">
                <a:solidFill>
                  <a:srgbClr val="090C14"/>
                </a:solidFill>
                <a:latin typeface="Calibri"/>
                <a:cs typeface="Calibri"/>
              </a:rPr>
              <a:t>Day</a:t>
            </a:r>
            <a:r>
              <a:rPr sz="2000" b="0" spc="-40" dirty="0">
                <a:solidFill>
                  <a:srgbClr val="090C14"/>
                </a:solidFill>
                <a:latin typeface="Calibri"/>
                <a:cs typeface="Calibri"/>
              </a:rPr>
              <a:t> </a:t>
            </a:r>
            <a:r>
              <a:rPr sz="2000" b="0" dirty="0">
                <a:solidFill>
                  <a:srgbClr val="090C14"/>
                </a:solidFill>
                <a:latin typeface="Calibri"/>
                <a:cs typeface="Calibri"/>
              </a:rPr>
              <a:t>on</a:t>
            </a:r>
            <a:r>
              <a:rPr sz="2000" b="0" spc="-35" dirty="0">
                <a:solidFill>
                  <a:srgbClr val="090C14"/>
                </a:solidFill>
                <a:latin typeface="Calibri"/>
                <a:cs typeface="Calibri"/>
              </a:rPr>
              <a:t> </a:t>
            </a:r>
            <a:r>
              <a:rPr sz="2000" b="0" dirty="0">
                <a:solidFill>
                  <a:srgbClr val="090C14"/>
                </a:solidFill>
                <a:latin typeface="Calibri"/>
                <a:cs typeface="Calibri"/>
              </a:rPr>
              <a:t>11th</a:t>
            </a:r>
            <a:r>
              <a:rPr sz="2000" b="0" spc="-35" dirty="0">
                <a:solidFill>
                  <a:srgbClr val="090C14"/>
                </a:solidFill>
                <a:latin typeface="Calibri"/>
                <a:cs typeface="Calibri"/>
              </a:rPr>
              <a:t> </a:t>
            </a:r>
            <a:r>
              <a:rPr sz="2000" b="0" spc="-30" dirty="0">
                <a:solidFill>
                  <a:srgbClr val="090C14"/>
                </a:solidFill>
                <a:latin typeface="Calibri"/>
                <a:cs typeface="Calibri"/>
              </a:rPr>
              <a:t>November,</a:t>
            </a:r>
            <a:r>
              <a:rPr sz="2000" b="0" spc="-40" dirty="0">
                <a:solidFill>
                  <a:srgbClr val="090C14"/>
                </a:solidFill>
                <a:latin typeface="Calibri"/>
                <a:cs typeface="Calibri"/>
              </a:rPr>
              <a:t> </a:t>
            </a:r>
            <a:r>
              <a:rPr sz="2000" b="0" dirty="0">
                <a:solidFill>
                  <a:srgbClr val="090C14"/>
                </a:solidFill>
                <a:latin typeface="Calibri"/>
                <a:cs typeface="Calibri"/>
              </a:rPr>
              <a:t>and</a:t>
            </a:r>
            <a:r>
              <a:rPr sz="2000" b="0" spc="-35" dirty="0">
                <a:solidFill>
                  <a:srgbClr val="090C14"/>
                </a:solidFill>
                <a:latin typeface="Calibri"/>
                <a:cs typeface="Calibri"/>
              </a:rPr>
              <a:t> </a:t>
            </a:r>
            <a:r>
              <a:rPr sz="2000" b="0" spc="-20" dirty="0">
                <a:solidFill>
                  <a:srgbClr val="090C14"/>
                </a:solidFill>
                <a:latin typeface="Calibri"/>
                <a:cs typeface="Calibri"/>
              </a:rPr>
              <a:t>find </a:t>
            </a:r>
            <a:r>
              <a:rPr sz="2000" b="0" dirty="0">
                <a:solidFill>
                  <a:srgbClr val="090C14"/>
                </a:solidFill>
                <a:latin typeface="Calibri"/>
                <a:cs typeface="Calibri"/>
              </a:rPr>
              <a:t>five</a:t>
            </a:r>
            <a:r>
              <a:rPr sz="2000" b="0" spc="-80" dirty="0">
                <a:solidFill>
                  <a:srgbClr val="090C14"/>
                </a:solidFill>
                <a:latin typeface="Calibri"/>
                <a:cs typeface="Calibri"/>
              </a:rPr>
              <a:t> </a:t>
            </a:r>
            <a:r>
              <a:rPr sz="2000" b="0" spc="-10" dirty="0">
                <a:solidFill>
                  <a:srgbClr val="090C14"/>
                </a:solidFill>
                <a:latin typeface="Calibri"/>
                <a:cs typeface="Calibri"/>
              </a:rPr>
              <a:t>key</a:t>
            </a:r>
            <a:r>
              <a:rPr sz="2000" b="0" spc="-75" dirty="0">
                <a:solidFill>
                  <a:srgbClr val="090C14"/>
                </a:solidFill>
                <a:latin typeface="Calibri"/>
                <a:cs typeface="Calibri"/>
              </a:rPr>
              <a:t> </a:t>
            </a:r>
            <a:r>
              <a:rPr sz="2000" b="0" spc="-10" dirty="0">
                <a:solidFill>
                  <a:srgbClr val="090C14"/>
                </a:solidFill>
                <a:latin typeface="Calibri"/>
                <a:cs typeface="Calibri"/>
              </a:rPr>
              <a:t>facts.</a:t>
            </a:r>
            <a:endParaRPr sz="2000" dirty="0">
              <a:latin typeface="Calibri"/>
              <a:cs typeface="Calibri"/>
            </a:endParaRPr>
          </a:p>
          <a:p>
            <a:pPr>
              <a:lnSpc>
                <a:spcPct val="100000"/>
              </a:lnSpc>
              <a:spcBef>
                <a:spcPts val="25"/>
              </a:spcBef>
            </a:pPr>
            <a:endParaRPr sz="1650" dirty="0">
              <a:latin typeface="Calibri"/>
              <a:cs typeface="Calibri"/>
            </a:endParaRPr>
          </a:p>
          <a:p>
            <a:pPr marL="12700">
              <a:lnSpc>
                <a:spcPct val="100000"/>
              </a:lnSpc>
            </a:pPr>
            <a:r>
              <a:rPr sz="2000" b="0" spc="-10" dirty="0">
                <a:solidFill>
                  <a:srgbClr val="090C14"/>
                </a:solidFill>
                <a:latin typeface="Calibri"/>
                <a:cs typeface="Calibri"/>
              </a:rPr>
              <a:t>Students</a:t>
            </a:r>
            <a:r>
              <a:rPr sz="2000" b="0" spc="-55" dirty="0">
                <a:solidFill>
                  <a:srgbClr val="090C14"/>
                </a:solidFill>
                <a:latin typeface="Calibri"/>
                <a:cs typeface="Calibri"/>
              </a:rPr>
              <a:t> </a:t>
            </a:r>
            <a:r>
              <a:rPr sz="2000" b="0" dirty="0">
                <a:solidFill>
                  <a:srgbClr val="090C14"/>
                </a:solidFill>
                <a:latin typeface="Calibri"/>
                <a:cs typeface="Calibri"/>
              </a:rPr>
              <a:t>could</a:t>
            </a:r>
            <a:r>
              <a:rPr sz="2000" b="0" spc="-55" dirty="0">
                <a:solidFill>
                  <a:srgbClr val="090C14"/>
                </a:solidFill>
                <a:latin typeface="Calibri"/>
                <a:cs typeface="Calibri"/>
              </a:rPr>
              <a:t> </a:t>
            </a:r>
            <a:r>
              <a:rPr sz="2000" b="0" dirty="0">
                <a:solidFill>
                  <a:srgbClr val="090C14"/>
                </a:solidFill>
                <a:latin typeface="Calibri"/>
                <a:cs typeface="Calibri"/>
              </a:rPr>
              <a:t>use</a:t>
            </a:r>
            <a:r>
              <a:rPr sz="2000" b="0" spc="-55" dirty="0">
                <a:solidFill>
                  <a:srgbClr val="090C14"/>
                </a:solidFill>
                <a:latin typeface="Calibri"/>
                <a:cs typeface="Calibri"/>
              </a:rPr>
              <a:t> </a:t>
            </a:r>
            <a:r>
              <a:rPr sz="2000" b="0" dirty="0">
                <a:solidFill>
                  <a:srgbClr val="090C14"/>
                </a:solidFill>
                <a:latin typeface="Calibri"/>
                <a:cs typeface="Calibri"/>
              </a:rPr>
              <a:t>these</a:t>
            </a:r>
            <a:r>
              <a:rPr sz="2000" b="0" spc="-50" dirty="0">
                <a:solidFill>
                  <a:srgbClr val="090C14"/>
                </a:solidFill>
                <a:latin typeface="Calibri"/>
                <a:cs typeface="Calibri"/>
              </a:rPr>
              <a:t> </a:t>
            </a:r>
            <a:r>
              <a:rPr sz="2000" b="0" spc="-10" dirty="0">
                <a:solidFill>
                  <a:srgbClr val="090C14"/>
                </a:solidFill>
                <a:latin typeface="Calibri"/>
                <a:cs typeface="Calibri"/>
              </a:rPr>
              <a:t>questions</a:t>
            </a:r>
            <a:r>
              <a:rPr sz="2000" b="0" spc="-55" dirty="0">
                <a:solidFill>
                  <a:srgbClr val="090C14"/>
                </a:solidFill>
                <a:latin typeface="Calibri"/>
                <a:cs typeface="Calibri"/>
              </a:rPr>
              <a:t> </a:t>
            </a:r>
            <a:r>
              <a:rPr sz="2000" b="0" dirty="0">
                <a:solidFill>
                  <a:srgbClr val="090C14"/>
                </a:solidFill>
                <a:latin typeface="Calibri"/>
                <a:cs typeface="Calibri"/>
              </a:rPr>
              <a:t>to</a:t>
            </a:r>
            <a:r>
              <a:rPr sz="2000" b="0" spc="-55" dirty="0">
                <a:solidFill>
                  <a:srgbClr val="090C14"/>
                </a:solidFill>
                <a:latin typeface="Calibri"/>
                <a:cs typeface="Calibri"/>
              </a:rPr>
              <a:t> </a:t>
            </a:r>
            <a:r>
              <a:rPr sz="2000" b="0" dirty="0">
                <a:solidFill>
                  <a:srgbClr val="090C14"/>
                </a:solidFill>
                <a:latin typeface="Calibri"/>
                <a:cs typeface="Calibri"/>
              </a:rPr>
              <a:t>guide</a:t>
            </a:r>
            <a:r>
              <a:rPr sz="2000" b="0" spc="-55" dirty="0">
                <a:solidFill>
                  <a:srgbClr val="090C14"/>
                </a:solidFill>
                <a:latin typeface="Calibri"/>
                <a:cs typeface="Calibri"/>
              </a:rPr>
              <a:t> </a:t>
            </a:r>
            <a:r>
              <a:rPr sz="2000" b="0" spc="-10" dirty="0">
                <a:solidFill>
                  <a:srgbClr val="090C14"/>
                </a:solidFill>
                <a:latin typeface="Calibri"/>
                <a:cs typeface="Calibri"/>
              </a:rPr>
              <a:t>them:</a:t>
            </a:r>
            <a:endParaRPr sz="2000" dirty="0">
              <a:latin typeface="Calibri"/>
              <a:cs typeface="Calibri"/>
            </a:endParaRPr>
          </a:p>
          <a:p>
            <a:pPr>
              <a:lnSpc>
                <a:spcPct val="100000"/>
              </a:lnSpc>
              <a:spcBef>
                <a:spcPts val="20"/>
              </a:spcBef>
            </a:pPr>
            <a:endParaRPr sz="1650" dirty="0">
              <a:latin typeface="Calibri"/>
              <a:cs typeface="Calibri"/>
            </a:endParaRPr>
          </a:p>
          <a:p>
            <a:pPr marL="317500" marR="45085" indent="-304800">
              <a:lnSpc>
                <a:spcPct val="100000"/>
              </a:lnSpc>
              <a:buChar char="•"/>
              <a:tabLst>
                <a:tab pos="316865" algn="l"/>
                <a:tab pos="317500" algn="l"/>
              </a:tabLst>
            </a:pPr>
            <a:r>
              <a:rPr sz="2000" b="0" dirty="0">
                <a:solidFill>
                  <a:srgbClr val="090C14"/>
                </a:solidFill>
                <a:latin typeface="Calibri"/>
                <a:cs typeface="Calibri"/>
              </a:rPr>
              <a:t>Does</a:t>
            </a:r>
            <a:r>
              <a:rPr sz="2000" b="0" spc="-60" dirty="0">
                <a:solidFill>
                  <a:srgbClr val="090C14"/>
                </a:solidFill>
                <a:latin typeface="Calibri"/>
                <a:cs typeface="Calibri"/>
              </a:rPr>
              <a:t> </a:t>
            </a:r>
            <a:r>
              <a:rPr sz="2000" b="0" spc="-10" dirty="0">
                <a:solidFill>
                  <a:srgbClr val="090C14"/>
                </a:solidFill>
                <a:latin typeface="Calibri"/>
                <a:cs typeface="Calibri"/>
              </a:rPr>
              <a:t>‘Remembrance</a:t>
            </a:r>
            <a:r>
              <a:rPr sz="2000" b="0" spc="-60" dirty="0">
                <a:solidFill>
                  <a:srgbClr val="090C14"/>
                </a:solidFill>
                <a:latin typeface="Calibri"/>
                <a:cs typeface="Calibri"/>
              </a:rPr>
              <a:t> </a:t>
            </a:r>
            <a:r>
              <a:rPr sz="2000" b="0" dirty="0">
                <a:solidFill>
                  <a:srgbClr val="090C14"/>
                </a:solidFill>
                <a:latin typeface="Calibri"/>
                <a:cs typeface="Calibri"/>
              </a:rPr>
              <a:t>Day’</a:t>
            </a:r>
            <a:r>
              <a:rPr sz="2000" b="0" spc="-60" dirty="0">
                <a:solidFill>
                  <a:srgbClr val="090C14"/>
                </a:solidFill>
                <a:latin typeface="Calibri"/>
                <a:cs typeface="Calibri"/>
              </a:rPr>
              <a:t> </a:t>
            </a:r>
            <a:r>
              <a:rPr sz="2000" b="0" dirty="0">
                <a:solidFill>
                  <a:srgbClr val="090C14"/>
                </a:solidFill>
                <a:latin typeface="Calibri"/>
                <a:cs typeface="Calibri"/>
              </a:rPr>
              <a:t>have</a:t>
            </a:r>
            <a:r>
              <a:rPr sz="2000" b="0" spc="-60" dirty="0">
                <a:solidFill>
                  <a:srgbClr val="090C14"/>
                </a:solidFill>
                <a:latin typeface="Calibri"/>
                <a:cs typeface="Calibri"/>
              </a:rPr>
              <a:t> </a:t>
            </a:r>
            <a:r>
              <a:rPr sz="2000" b="0" dirty="0">
                <a:solidFill>
                  <a:srgbClr val="090C14"/>
                </a:solidFill>
                <a:latin typeface="Calibri"/>
                <a:cs typeface="Calibri"/>
              </a:rPr>
              <a:t>another</a:t>
            </a:r>
            <a:r>
              <a:rPr sz="2000" b="0" spc="-60" dirty="0">
                <a:solidFill>
                  <a:srgbClr val="090C14"/>
                </a:solidFill>
                <a:latin typeface="Calibri"/>
                <a:cs typeface="Calibri"/>
              </a:rPr>
              <a:t> </a:t>
            </a:r>
            <a:r>
              <a:rPr sz="2000" b="0" dirty="0">
                <a:solidFill>
                  <a:srgbClr val="090C14"/>
                </a:solidFill>
                <a:latin typeface="Calibri"/>
                <a:cs typeface="Calibri"/>
              </a:rPr>
              <a:t>name</a:t>
            </a:r>
            <a:r>
              <a:rPr sz="2000" b="0" spc="-60" dirty="0">
                <a:solidFill>
                  <a:srgbClr val="090C14"/>
                </a:solidFill>
                <a:latin typeface="Calibri"/>
                <a:cs typeface="Calibri"/>
              </a:rPr>
              <a:t> </a:t>
            </a:r>
            <a:r>
              <a:rPr sz="2000" b="0" dirty="0">
                <a:solidFill>
                  <a:srgbClr val="090C14"/>
                </a:solidFill>
                <a:latin typeface="Calibri"/>
                <a:cs typeface="Calibri"/>
              </a:rPr>
              <a:t>in</a:t>
            </a:r>
            <a:r>
              <a:rPr sz="2000" b="0" spc="-60" dirty="0">
                <a:solidFill>
                  <a:srgbClr val="090C14"/>
                </a:solidFill>
                <a:latin typeface="Calibri"/>
                <a:cs typeface="Calibri"/>
              </a:rPr>
              <a:t> </a:t>
            </a:r>
            <a:r>
              <a:rPr sz="2000" b="0" dirty="0">
                <a:solidFill>
                  <a:srgbClr val="090C14"/>
                </a:solidFill>
                <a:latin typeface="Calibri"/>
                <a:cs typeface="Calibri"/>
              </a:rPr>
              <a:t>the</a:t>
            </a:r>
            <a:r>
              <a:rPr sz="2000" b="0" spc="-60" dirty="0">
                <a:solidFill>
                  <a:srgbClr val="090C14"/>
                </a:solidFill>
                <a:latin typeface="Calibri"/>
                <a:cs typeface="Calibri"/>
              </a:rPr>
              <a:t> </a:t>
            </a:r>
            <a:r>
              <a:rPr sz="2000" b="0" spc="-10" dirty="0">
                <a:solidFill>
                  <a:srgbClr val="090C14"/>
                </a:solidFill>
                <a:latin typeface="Calibri"/>
                <a:cs typeface="Calibri"/>
              </a:rPr>
              <a:t>country </a:t>
            </a:r>
            <a:r>
              <a:rPr sz="2000" b="0" dirty="0">
                <a:solidFill>
                  <a:srgbClr val="090C14"/>
                </a:solidFill>
                <a:latin typeface="Calibri"/>
                <a:cs typeface="Calibri"/>
              </a:rPr>
              <a:t>you</a:t>
            </a:r>
            <a:r>
              <a:rPr sz="2000" b="0" spc="-85" dirty="0">
                <a:solidFill>
                  <a:srgbClr val="090C14"/>
                </a:solidFill>
                <a:latin typeface="Calibri"/>
                <a:cs typeface="Calibri"/>
              </a:rPr>
              <a:t> </a:t>
            </a:r>
            <a:r>
              <a:rPr sz="2000" b="0" dirty="0">
                <a:solidFill>
                  <a:srgbClr val="090C14"/>
                </a:solidFill>
                <a:latin typeface="Calibri"/>
                <a:cs typeface="Calibri"/>
              </a:rPr>
              <a:t>have</a:t>
            </a:r>
            <a:r>
              <a:rPr sz="2000" b="0" spc="-85" dirty="0">
                <a:solidFill>
                  <a:srgbClr val="090C14"/>
                </a:solidFill>
                <a:latin typeface="Calibri"/>
                <a:cs typeface="Calibri"/>
              </a:rPr>
              <a:t> </a:t>
            </a:r>
            <a:r>
              <a:rPr sz="2000" b="0" spc="-10" dirty="0">
                <a:solidFill>
                  <a:srgbClr val="090C14"/>
                </a:solidFill>
                <a:latin typeface="Calibri"/>
                <a:cs typeface="Calibri"/>
              </a:rPr>
              <a:t>chosen?</a:t>
            </a:r>
            <a:endParaRPr sz="2000" dirty="0">
              <a:latin typeface="Calibri"/>
              <a:cs typeface="Calibri"/>
            </a:endParaRPr>
          </a:p>
          <a:p>
            <a:pPr marL="317500" indent="-304800">
              <a:lnSpc>
                <a:spcPct val="100000"/>
              </a:lnSpc>
              <a:buChar char="•"/>
              <a:tabLst>
                <a:tab pos="316865" algn="l"/>
                <a:tab pos="317500" algn="l"/>
              </a:tabLst>
            </a:pPr>
            <a:r>
              <a:rPr sz="2000" b="0" dirty="0">
                <a:solidFill>
                  <a:srgbClr val="090C14"/>
                </a:solidFill>
                <a:latin typeface="Calibri"/>
                <a:cs typeface="Calibri"/>
              </a:rPr>
              <a:t>What</a:t>
            </a:r>
            <a:r>
              <a:rPr sz="2000" b="0" spc="-75" dirty="0">
                <a:solidFill>
                  <a:srgbClr val="090C14"/>
                </a:solidFill>
                <a:latin typeface="Calibri"/>
                <a:cs typeface="Calibri"/>
              </a:rPr>
              <a:t> </a:t>
            </a:r>
            <a:r>
              <a:rPr sz="2000" b="0" spc="-10" dirty="0">
                <a:solidFill>
                  <a:srgbClr val="090C14"/>
                </a:solidFill>
                <a:latin typeface="Calibri"/>
                <a:cs typeface="Calibri"/>
              </a:rPr>
              <a:t>events</a:t>
            </a:r>
            <a:r>
              <a:rPr sz="2000" b="0" spc="-70" dirty="0">
                <a:solidFill>
                  <a:srgbClr val="090C14"/>
                </a:solidFill>
                <a:latin typeface="Calibri"/>
                <a:cs typeface="Calibri"/>
              </a:rPr>
              <a:t> </a:t>
            </a:r>
            <a:r>
              <a:rPr sz="2000" b="0" spc="-10" dirty="0">
                <a:solidFill>
                  <a:srgbClr val="090C14"/>
                </a:solidFill>
                <a:latin typeface="Calibri"/>
                <a:cs typeface="Calibri"/>
              </a:rPr>
              <a:t>take</a:t>
            </a:r>
            <a:r>
              <a:rPr sz="2000" b="0" spc="-70" dirty="0">
                <a:solidFill>
                  <a:srgbClr val="090C14"/>
                </a:solidFill>
                <a:latin typeface="Calibri"/>
                <a:cs typeface="Calibri"/>
              </a:rPr>
              <a:t> </a:t>
            </a:r>
            <a:r>
              <a:rPr sz="2000" b="0" spc="-10" dirty="0">
                <a:solidFill>
                  <a:srgbClr val="090C14"/>
                </a:solidFill>
                <a:latin typeface="Calibri"/>
                <a:cs typeface="Calibri"/>
              </a:rPr>
              <a:t>place?</a:t>
            </a:r>
            <a:endParaRPr sz="2000" dirty="0">
              <a:latin typeface="Calibri"/>
              <a:cs typeface="Calibri"/>
            </a:endParaRPr>
          </a:p>
          <a:p>
            <a:pPr marL="317500" indent="-304800">
              <a:lnSpc>
                <a:spcPct val="100000"/>
              </a:lnSpc>
              <a:buChar char="•"/>
              <a:tabLst>
                <a:tab pos="316865" algn="l"/>
                <a:tab pos="317500" algn="l"/>
              </a:tabLst>
            </a:pPr>
            <a:r>
              <a:rPr sz="2000" b="0" dirty="0">
                <a:solidFill>
                  <a:srgbClr val="090C14"/>
                </a:solidFill>
                <a:latin typeface="Calibri"/>
                <a:cs typeface="Calibri"/>
              </a:rPr>
              <a:t>What</a:t>
            </a:r>
            <a:r>
              <a:rPr sz="2000" b="0" spc="-70" dirty="0">
                <a:solidFill>
                  <a:srgbClr val="090C14"/>
                </a:solidFill>
                <a:latin typeface="Calibri"/>
                <a:cs typeface="Calibri"/>
              </a:rPr>
              <a:t> </a:t>
            </a:r>
            <a:r>
              <a:rPr sz="2000" b="0" dirty="0">
                <a:solidFill>
                  <a:srgbClr val="090C14"/>
                </a:solidFill>
                <a:latin typeface="Calibri"/>
                <a:cs typeface="Calibri"/>
              </a:rPr>
              <a:t>actions</a:t>
            </a:r>
            <a:r>
              <a:rPr sz="2000" b="0" spc="-65" dirty="0">
                <a:solidFill>
                  <a:srgbClr val="090C14"/>
                </a:solidFill>
                <a:latin typeface="Calibri"/>
                <a:cs typeface="Calibri"/>
              </a:rPr>
              <a:t> </a:t>
            </a:r>
            <a:r>
              <a:rPr sz="2000" b="0" dirty="0">
                <a:solidFill>
                  <a:srgbClr val="090C14"/>
                </a:solidFill>
                <a:latin typeface="Calibri"/>
                <a:cs typeface="Calibri"/>
              </a:rPr>
              <a:t>are</a:t>
            </a:r>
            <a:r>
              <a:rPr sz="2000" b="0" spc="-65" dirty="0">
                <a:solidFill>
                  <a:srgbClr val="090C14"/>
                </a:solidFill>
                <a:latin typeface="Calibri"/>
                <a:cs typeface="Calibri"/>
              </a:rPr>
              <a:t> </a:t>
            </a:r>
            <a:r>
              <a:rPr sz="2000" b="0" spc="-10" dirty="0">
                <a:solidFill>
                  <a:srgbClr val="090C14"/>
                </a:solidFill>
                <a:latin typeface="Calibri"/>
                <a:cs typeface="Calibri"/>
              </a:rPr>
              <a:t>taken</a:t>
            </a:r>
            <a:r>
              <a:rPr sz="2000" b="0" spc="-65" dirty="0">
                <a:solidFill>
                  <a:srgbClr val="090C14"/>
                </a:solidFill>
                <a:latin typeface="Calibri"/>
                <a:cs typeface="Calibri"/>
              </a:rPr>
              <a:t> </a:t>
            </a:r>
            <a:r>
              <a:rPr sz="2000" b="0" dirty="0">
                <a:solidFill>
                  <a:srgbClr val="090C14"/>
                </a:solidFill>
                <a:latin typeface="Calibri"/>
                <a:cs typeface="Calibri"/>
              </a:rPr>
              <a:t>to</a:t>
            </a:r>
            <a:r>
              <a:rPr sz="2000" b="0" spc="-65" dirty="0">
                <a:solidFill>
                  <a:srgbClr val="090C14"/>
                </a:solidFill>
                <a:latin typeface="Calibri"/>
                <a:cs typeface="Calibri"/>
              </a:rPr>
              <a:t> </a:t>
            </a:r>
            <a:r>
              <a:rPr sz="2000" b="0" spc="-10" dirty="0">
                <a:solidFill>
                  <a:srgbClr val="090C14"/>
                </a:solidFill>
                <a:latin typeface="Calibri"/>
                <a:cs typeface="Calibri"/>
              </a:rPr>
              <a:t>remember?</a:t>
            </a:r>
            <a:endParaRPr sz="2000" dirty="0">
              <a:latin typeface="Calibri"/>
              <a:cs typeface="Calibri"/>
            </a:endParaRPr>
          </a:p>
          <a:p>
            <a:pPr>
              <a:lnSpc>
                <a:spcPct val="100000"/>
              </a:lnSpc>
              <a:spcBef>
                <a:spcPts val="20"/>
              </a:spcBef>
            </a:pPr>
            <a:endParaRPr sz="1650" dirty="0">
              <a:latin typeface="Calibri"/>
              <a:cs typeface="Calibri"/>
            </a:endParaRPr>
          </a:p>
          <a:p>
            <a:pPr marL="12700" marR="86360">
              <a:lnSpc>
                <a:spcPct val="100000"/>
              </a:lnSpc>
            </a:pPr>
            <a:r>
              <a:rPr sz="2000" b="0" spc="-10" dirty="0">
                <a:solidFill>
                  <a:srgbClr val="090C14"/>
                </a:solidFill>
                <a:latin typeface="Calibri"/>
                <a:cs typeface="Calibri"/>
              </a:rPr>
              <a:t>Write</a:t>
            </a:r>
            <a:r>
              <a:rPr sz="2000" b="0" spc="-65" dirty="0">
                <a:solidFill>
                  <a:srgbClr val="090C14"/>
                </a:solidFill>
                <a:latin typeface="Calibri"/>
                <a:cs typeface="Calibri"/>
              </a:rPr>
              <a:t> </a:t>
            </a:r>
            <a:r>
              <a:rPr sz="2000" b="0" dirty="0">
                <a:solidFill>
                  <a:srgbClr val="090C14"/>
                </a:solidFill>
                <a:latin typeface="Calibri"/>
                <a:cs typeface="Calibri"/>
              </a:rPr>
              <a:t>a</a:t>
            </a:r>
            <a:r>
              <a:rPr sz="2000" b="0" spc="-50" dirty="0">
                <a:solidFill>
                  <a:srgbClr val="090C14"/>
                </a:solidFill>
                <a:latin typeface="Calibri"/>
                <a:cs typeface="Calibri"/>
              </a:rPr>
              <a:t> </a:t>
            </a:r>
            <a:r>
              <a:rPr sz="2000" b="0" dirty="0">
                <a:solidFill>
                  <a:srgbClr val="090C14"/>
                </a:solidFill>
                <a:latin typeface="Calibri"/>
                <a:cs typeface="Calibri"/>
              </a:rPr>
              <a:t>short</a:t>
            </a:r>
            <a:r>
              <a:rPr sz="2000" b="0" spc="-50" dirty="0">
                <a:solidFill>
                  <a:srgbClr val="090C14"/>
                </a:solidFill>
                <a:latin typeface="Calibri"/>
                <a:cs typeface="Calibri"/>
              </a:rPr>
              <a:t> </a:t>
            </a:r>
            <a:r>
              <a:rPr sz="2000" b="0" spc="-10" dirty="0">
                <a:solidFill>
                  <a:srgbClr val="090C14"/>
                </a:solidFill>
                <a:latin typeface="Calibri"/>
                <a:cs typeface="Calibri"/>
              </a:rPr>
              <a:t>paragraph</a:t>
            </a:r>
            <a:r>
              <a:rPr sz="2000" b="0" spc="-55" dirty="0">
                <a:solidFill>
                  <a:srgbClr val="090C14"/>
                </a:solidFill>
                <a:latin typeface="Calibri"/>
                <a:cs typeface="Calibri"/>
              </a:rPr>
              <a:t> </a:t>
            </a:r>
            <a:r>
              <a:rPr sz="2000" b="0" spc="-10" dirty="0">
                <a:solidFill>
                  <a:srgbClr val="090C14"/>
                </a:solidFill>
                <a:latin typeface="Calibri"/>
                <a:cs typeface="Calibri"/>
              </a:rPr>
              <a:t>describing</a:t>
            </a:r>
            <a:r>
              <a:rPr sz="2000" b="0" spc="-50" dirty="0">
                <a:solidFill>
                  <a:srgbClr val="090C14"/>
                </a:solidFill>
                <a:latin typeface="Calibri"/>
                <a:cs typeface="Calibri"/>
              </a:rPr>
              <a:t> </a:t>
            </a:r>
            <a:r>
              <a:rPr sz="2000" b="0" dirty="0">
                <a:solidFill>
                  <a:srgbClr val="090C14"/>
                </a:solidFill>
                <a:latin typeface="Calibri"/>
                <a:cs typeface="Calibri"/>
              </a:rPr>
              <a:t>the</a:t>
            </a:r>
            <a:r>
              <a:rPr sz="2000" b="0" spc="-50" dirty="0">
                <a:solidFill>
                  <a:srgbClr val="090C14"/>
                </a:solidFill>
                <a:latin typeface="Calibri"/>
                <a:cs typeface="Calibri"/>
              </a:rPr>
              <a:t> </a:t>
            </a:r>
            <a:r>
              <a:rPr sz="2000" b="0" spc="-10" dirty="0">
                <a:solidFill>
                  <a:srgbClr val="090C14"/>
                </a:solidFill>
                <a:latin typeface="Calibri"/>
                <a:cs typeface="Calibri"/>
              </a:rPr>
              <a:t>similarities</a:t>
            </a:r>
            <a:r>
              <a:rPr sz="2000" b="0" spc="-50" dirty="0">
                <a:solidFill>
                  <a:srgbClr val="090C14"/>
                </a:solidFill>
                <a:latin typeface="Calibri"/>
                <a:cs typeface="Calibri"/>
              </a:rPr>
              <a:t> </a:t>
            </a:r>
            <a:r>
              <a:rPr sz="2000" b="0" spc="-25" dirty="0">
                <a:solidFill>
                  <a:srgbClr val="090C14"/>
                </a:solidFill>
                <a:latin typeface="Calibri"/>
                <a:cs typeface="Calibri"/>
              </a:rPr>
              <a:t>and </a:t>
            </a:r>
            <a:r>
              <a:rPr sz="2000" b="0" spc="-20" dirty="0">
                <a:solidFill>
                  <a:srgbClr val="090C14"/>
                </a:solidFill>
                <a:latin typeface="Calibri"/>
                <a:cs typeface="Calibri"/>
              </a:rPr>
              <a:t>differences</a:t>
            </a:r>
            <a:r>
              <a:rPr sz="2000" b="0" spc="-55" dirty="0">
                <a:solidFill>
                  <a:srgbClr val="090C14"/>
                </a:solidFill>
                <a:latin typeface="Calibri"/>
                <a:cs typeface="Calibri"/>
              </a:rPr>
              <a:t> </a:t>
            </a:r>
            <a:r>
              <a:rPr sz="2000" b="0" spc="-10" dirty="0">
                <a:solidFill>
                  <a:srgbClr val="090C14"/>
                </a:solidFill>
                <a:latin typeface="Calibri"/>
                <a:cs typeface="Calibri"/>
              </a:rPr>
              <a:t>between</a:t>
            </a:r>
            <a:r>
              <a:rPr sz="2000" b="0" spc="-55" dirty="0">
                <a:solidFill>
                  <a:srgbClr val="090C14"/>
                </a:solidFill>
                <a:latin typeface="Calibri"/>
                <a:cs typeface="Calibri"/>
              </a:rPr>
              <a:t> </a:t>
            </a:r>
            <a:r>
              <a:rPr sz="2000" b="0" dirty="0">
                <a:solidFill>
                  <a:srgbClr val="090C14"/>
                </a:solidFill>
                <a:latin typeface="Calibri"/>
                <a:cs typeface="Calibri"/>
              </a:rPr>
              <a:t>their</a:t>
            </a:r>
            <a:r>
              <a:rPr sz="2000" b="0" spc="-55" dirty="0">
                <a:solidFill>
                  <a:srgbClr val="090C14"/>
                </a:solidFill>
                <a:latin typeface="Calibri"/>
                <a:cs typeface="Calibri"/>
              </a:rPr>
              <a:t> </a:t>
            </a:r>
            <a:r>
              <a:rPr sz="2000" b="0" spc="-10" dirty="0">
                <a:solidFill>
                  <a:srgbClr val="090C14"/>
                </a:solidFill>
                <a:latin typeface="Calibri"/>
                <a:cs typeface="Calibri"/>
              </a:rPr>
              <a:t>research</a:t>
            </a:r>
            <a:r>
              <a:rPr sz="2000" b="0" spc="-55" dirty="0">
                <a:solidFill>
                  <a:srgbClr val="090C14"/>
                </a:solidFill>
                <a:latin typeface="Calibri"/>
                <a:cs typeface="Calibri"/>
              </a:rPr>
              <a: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dirty="0">
                <a:solidFill>
                  <a:srgbClr val="090C14"/>
                </a:solidFill>
                <a:latin typeface="Calibri"/>
                <a:cs typeface="Calibri"/>
              </a:rPr>
              <a:t>how</a:t>
            </a:r>
            <a:r>
              <a:rPr sz="2000" b="0" spc="-55" dirty="0">
                <a:solidFill>
                  <a:srgbClr val="090C14"/>
                </a:solidFill>
                <a:latin typeface="Calibri"/>
                <a:cs typeface="Calibri"/>
              </a:rPr>
              <a:t> </a:t>
            </a:r>
            <a:r>
              <a:rPr sz="2000" b="0" dirty="0">
                <a:solidFill>
                  <a:srgbClr val="090C14"/>
                </a:solidFill>
                <a:latin typeface="Calibri"/>
                <a:cs typeface="Calibri"/>
              </a:rPr>
              <a:t>we</a:t>
            </a:r>
            <a:r>
              <a:rPr sz="2000" b="0" spc="-55" dirty="0">
                <a:solidFill>
                  <a:srgbClr val="090C14"/>
                </a:solidFill>
                <a:latin typeface="Calibri"/>
                <a:cs typeface="Calibri"/>
              </a:rPr>
              <a:t> </a:t>
            </a:r>
            <a:r>
              <a:rPr sz="2000" b="0" spc="-10" dirty="0">
                <a:solidFill>
                  <a:srgbClr val="090C14"/>
                </a:solidFill>
                <a:latin typeface="Calibri"/>
                <a:cs typeface="Calibri"/>
              </a:rPr>
              <a:t>commemorate </a:t>
            </a:r>
            <a:r>
              <a:rPr sz="2000" b="0" spc="-20" dirty="0">
                <a:solidFill>
                  <a:srgbClr val="090C14"/>
                </a:solidFill>
                <a:latin typeface="Calibri"/>
                <a:cs typeface="Calibri"/>
              </a:rPr>
              <a:t>Remembrance</a:t>
            </a:r>
            <a:r>
              <a:rPr sz="2000" b="0" spc="-35" dirty="0">
                <a:solidFill>
                  <a:srgbClr val="090C14"/>
                </a:solidFill>
                <a:latin typeface="Calibri"/>
                <a:cs typeface="Calibri"/>
              </a:rPr>
              <a:t> </a:t>
            </a:r>
            <a:r>
              <a:rPr sz="2000" b="0" dirty="0">
                <a:solidFill>
                  <a:srgbClr val="090C14"/>
                </a:solidFill>
                <a:latin typeface="Calibri"/>
                <a:cs typeface="Calibri"/>
              </a:rPr>
              <a:t>Day</a:t>
            </a:r>
            <a:r>
              <a:rPr sz="2000" b="0" spc="-35" dirty="0">
                <a:solidFill>
                  <a:srgbClr val="090C14"/>
                </a:solidFill>
                <a:latin typeface="Calibri"/>
                <a:cs typeface="Calibri"/>
              </a:rPr>
              <a:t> </a:t>
            </a:r>
            <a:r>
              <a:rPr sz="2000" b="0" dirty="0">
                <a:solidFill>
                  <a:srgbClr val="090C14"/>
                </a:solidFill>
                <a:latin typeface="Calibri"/>
                <a:cs typeface="Calibri"/>
              </a:rPr>
              <a:t>in</a:t>
            </a:r>
            <a:r>
              <a:rPr sz="2000" b="0" spc="-30" dirty="0">
                <a:solidFill>
                  <a:srgbClr val="090C14"/>
                </a:solidFill>
                <a:latin typeface="Calibri"/>
                <a:cs typeface="Calibri"/>
              </a:rPr>
              <a:t> </a:t>
            </a:r>
            <a:r>
              <a:rPr sz="2000" b="0" dirty="0">
                <a:solidFill>
                  <a:srgbClr val="090C14"/>
                </a:solidFill>
                <a:latin typeface="Calibri"/>
                <a:cs typeface="Calibri"/>
              </a:rPr>
              <a:t>the</a:t>
            </a:r>
            <a:r>
              <a:rPr sz="2000" b="0" spc="-35" dirty="0">
                <a:solidFill>
                  <a:srgbClr val="090C14"/>
                </a:solidFill>
                <a:latin typeface="Calibri"/>
                <a:cs typeface="Calibri"/>
              </a:rPr>
              <a:t> </a:t>
            </a:r>
            <a:r>
              <a:rPr sz="2000" b="0" spc="-25" dirty="0">
                <a:solidFill>
                  <a:srgbClr val="090C14"/>
                </a:solidFill>
                <a:latin typeface="Calibri"/>
                <a:cs typeface="Calibri"/>
              </a:rPr>
              <a:t>UK.</a:t>
            </a:r>
            <a:endParaRPr lang="en-GB" sz="2000" b="0" spc="-25" dirty="0">
              <a:solidFill>
                <a:srgbClr val="090C14"/>
              </a:solidFill>
              <a:latin typeface="Calibri"/>
              <a:cs typeface="Calibri"/>
            </a:endParaRPr>
          </a:p>
          <a:p>
            <a:pPr marL="12700" marR="86360">
              <a:lnSpc>
                <a:spcPct val="100000"/>
              </a:lnSpc>
            </a:pPr>
            <a:endParaRPr lang="en-GB" spc="-25" dirty="0"/>
          </a:p>
          <a:p>
            <a:pPr marL="17780">
              <a:lnSpc>
                <a:spcPts val="2620"/>
              </a:lnSpc>
              <a:spcBef>
                <a:spcPts val="100"/>
              </a:spcBef>
            </a:pPr>
            <a:r>
              <a:rPr lang="en-GB" sz="2200" b="1" spc="50" dirty="0">
                <a:solidFill>
                  <a:srgbClr val="BE0934"/>
                </a:solidFill>
                <a:latin typeface="Calibri"/>
                <a:cs typeface="Calibri"/>
              </a:rPr>
              <a:t>TIME</a:t>
            </a:r>
            <a:endParaRPr lang="en-GB" sz="2200" dirty="0">
              <a:latin typeface="Calibri"/>
              <a:cs typeface="Calibri"/>
            </a:endParaRPr>
          </a:p>
          <a:p>
            <a:pPr marL="12700">
              <a:lnSpc>
                <a:spcPts val="2380"/>
              </a:lnSpc>
            </a:pPr>
            <a:r>
              <a:rPr lang="en-GB" sz="2000" spc="-10" dirty="0">
                <a:solidFill>
                  <a:srgbClr val="090C14"/>
                </a:solidFill>
                <a:latin typeface="Calibri"/>
                <a:cs typeface="Calibri"/>
              </a:rPr>
              <a:t>30–</a:t>
            </a:r>
            <a:r>
              <a:rPr lang="en-GB" sz="2000" dirty="0">
                <a:solidFill>
                  <a:srgbClr val="090C14"/>
                </a:solidFill>
                <a:latin typeface="Calibri"/>
                <a:cs typeface="Calibri"/>
              </a:rPr>
              <a:t>45</a:t>
            </a:r>
            <a:r>
              <a:rPr lang="en-GB" sz="2000" spc="-25" dirty="0">
                <a:solidFill>
                  <a:srgbClr val="090C14"/>
                </a:solidFill>
                <a:latin typeface="Calibri"/>
                <a:cs typeface="Calibri"/>
              </a:rPr>
              <a:t> </a:t>
            </a:r>
            <a:r>
              <a:rPr lang="en-GB" sz="2000" spc="-10" dirty="0">
                <a:solidFill>
                  <a:srgbClr val="090C14"/>
                </a:solidFill>
                <a:latin typeface="Calibri"/>
                <a:cs typeface="Calibri"/>
              </a:rPr>
              <a:t>minutes</a:t>
            </a:r>
            <a:endParaRPr lang="en-GB" sz="2000" dirty="0">
              <a:latin typeface="Calibri"/>
              <a:cs typeface="Calibri"/>
            </a:endParaRPr>
          </a:p>
          <a:p>
            <a:pPr marL="12700" marR="86360">
              <a:lnSpc>
                <a:spcPct val="100000"/>
              </a:lnSpc>
            </a:pPr>
            <a:endParaRPr sz="2000" dirty="0">
              <a:latin typeface="Calibri"/>
              <a:cs typeface="Calibri"/>
            </a:endParaRPr>
          </a:p>
        </p:txBody>
      </p:sp>
      <p:sp>
        <p:nvSpPr>
          <p:cNvPr id="11" name="object 11"/>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EXTENSION</a:t>
            </a:r>
            <a:r>
              <a:rPr spc="-100" dirty="0"/>
              <a:t> </a:t>
            </a:r>
            <a:r>
              <a:rPr spc="-10" dirty="0"/>
              <a:t>ACTIVITIES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347299" y="8593499"/>
            <a:ext cx="3196590" cy="238760"/>
          </a:xfrm>
          <a:prstGeom prst="rect">
            <a:avLst/>
          </a:prstGeom>
        </p:spPr>
        <p:txBody>
          <a:bodyPr vert="horz" wrap="square" lIns="0" tIns="12700" rIns="0" bIns="0" rtlCol="0">
            <a:spAutoFit/>
          </a:bodyPr>
          <a:lstStyle/>
          <a:p>
            <a:pPr marL="12700">
              <a:lnSpc>
                <a:spcPct val="100000"/>
              </a:lnSpc>
              <a:spcBef>
                <a:spcPts val="100"/>
              </a:spcBef>
            </a:pPr>
            <a:r>
              <a:rPr sz="1400" dirty="0">
                <a:solidFill>
                  <a:srgbClr val="40474F"/>
                </a:solidFill>
                <a:latin typeface="Arial"/>
                <a:cs typeface="Arial"/>
              </a:rPr>
              <a:t>THE</a:t>
            </a:r>
            <a:r>
              <a:rPr sz="1400" spc="-35" dirty="0">
                <a:solidFill>
                  <a:srgbClr val="40474F"/>
                </a:solidFill>
                <a:latin typeface="Arial"/>
                <a:cs typeface="Arial"/>
              </a:rPr>
              <a:t> </a:t>
            </a:r>
            <a:r>
              <a:rPr sz="1400" dirty="0">
                <a:solidFill>
                  <a:srgbClr val="40474F"/>
                </a:solidFill>
                <a:latin typeface="Arial"/>
                <a:cs typeface="Arial"/>
              </a:rPr>
              <a:t>BRITISH</a:t>
            </a:r>
            <a:r>
              <a:rPr sz="1400" spc="-100" dirty="0">
                <a:solidFill>
                  <a:srgbClr val="40474F"/>
                </a:solidFill>
                <a:latin typeface="Arial"/>
                <a:cs typeface="Arial"/>
              </a:rPr>
              <a:t> </a:t>
            </a:r>
            <a:r>
              <a:rPr sz="1400" dirty="0">
                <a:solidFill>
                  <a:srgbClr val="40474F"/>
                </a:solidFill>
                <a:latin typeface="Arial"/>
                <a:cs typeface="Arial"/>
              </a:rPr>
              <a:t>ARMY:</a:t>
            </a:r>
            <a:r>
              <a:rPr sz="1400" spc="-30" dirty="0">
                <a:solidFill>
                  <a:srgbClr val="40474F"/>
                </a:solidFill>
                <a:latin typeface="Arial"/>
                <a:cs typeface="Arial"/>
              </a:rPr>
              <a:t> </a:t>
            </a:r>
            <a:r>
              <a:rPr sz="1400" b="1" spc="-10" dirty="0">
                <a:solidFill>
                  <a:srgbClr val="40474F"/>
                </a:solidFill>
                <a:latin typeface="Arial"/>
                <a:cs typeface="Arial"/>
              </a:rPr>
              <a:t>REMEMBRANCE</a:t>
            </a:r>
            <a:endParaRPr sz="1400">
              <a:latin typeface="Arial"/>
              <a:cs typeface="Arial"/>
            </a:endParaRPr>
          </a:p>
        </p:txBody>
      </p:sp>
      <p:grpSp>
        <p:nvGrpSpPr>
          <p:cNvPr id="3" name="object 3"/>
          <p:cNvGrpSpPr/>
          <p:nvPr/>
        </p:nvGrpSpPr>
        <p:grpSpPr>
          <a:xfrm>
            <a:off x="364902" y="359999"/>
            <a:ext cx="3636645" cy="847090"/>
            <a:chOff x="364902" y="359999"/>
            <a:chExt cx="3636645" cy="847090"/>
          </a:xfrm>
        </p:grpSpPr>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364902" y="359999"/>
              <a:ext cx="756812" cy="637979"/>
            </a:xfrm>
            <a:prstGeom prst="rect">
              <a:avLst/>
            </a:prstGeom>
          </p:spPr>
        </p:pic>
        <p:pic>
          <p:nvPicPr>
            <p:cNvPr id="5" name="object 5"/>
            <p:cNvPicPr/>
            <p:nvPr/>
          </p:nvPicPr>
          <p:blipFill>
            <a:blip r:embed="rId4" cstate="screen">
              <a:extLst>
                <a:ext uri="{28A0092B-C50C-407E-A947-70E740481C1C}">
                  <a14:useLocalDpi xmlns:a14="http://schemas.microsoft.com/office/drawing/2010/main"/>
                </a:ext>
              </a:extLst>
            </a:blip>
            <a:stretch>
              <a:fillRect/>
            </a:stretch>
          </p:blipFill>
          <p:spPr>
            <a:xfrm>
              <a:off x="474306" y="433768"/>
              <a:ext cx="588289" cy="490334"/>
            </a:xfrm>
            <a:prstGeom prst="rect">
              <a:avLst/>
            </a:prstGeom>
          </p:spPr>
        </p:pic>
        <p:pic>
          <p:nvPicPr>
            <p:cNvPr id="6" name="object 6"/>
            <p:cNvPicPr/>
            <p:nvPr/>
          </p:nvPicPr>
          <p:blipFill>
            <a:blip r:embed="rId5" cstate="screen">
              <a:extLst>
                <a:ext uri="{28A0092B-C50C-407E-A947-70E740481C1C}">
                  <a14:useLocalDpi xmlns:a14="http://schemas.microsoft.com/office/drawing/2010/main"/>
                </a:ext>
              </a:extLst>
            </a:blip>
            <a:stretch>
              <a:fillRect/>
            </a:stretch>
          </p:blipFill>
          <p:spPr>
            <a:xfrm>
              <a:off x="878281" y="359999"/>
              <a:ext cx="2184676" cy="637979"/>
            </a:xfrm>
            <a:prstGeom prst="rect">
              <a:avLst/>
            </a:prstGeom>
          </p:spPr>
        </p:pic>
        <p:pic>
          <p:nvPicPr>
            <p:cNvPr id="7" name="object 7"/>
            <p:cNvPicPr/>
            <p:nvPr/>
          </p:nvPicPr>
          <p:blipFill>
            <a:blip r:embed="rId5" cstate="screen">
              <a:extLst>
                <a:ext uri="{28A0092B-C50C-407E-A947-70E740481C1C}">
                  <a14:useLocalDpi xmlns:a14="http://schemas.microsoft.com/office/drawing/2010/main"/>
                </a:ext>
              </a:extLst>
            </a:blip>
            <a:stretch>
              <a:fillRect/>
            </a:stretch>
          </p:blipFill>
          <p:spPr>
            <a:xfrm>
              <a:off x="1816328" y="359999"/>
              <a:ext cx="2184675" cy="637979"/>
            </a:xfrm>
            <a:prstGeom prst="rect">
              <a:avLst/>
            </a:prstGeom>
          </p:spPr>
        </p:pic>
        <p:pic>
          <p:nvPicPr>
            <p:cNvPr id="8" name="object 8"/>
            <p:cNvPicPr/>
            <p:nvPr/>
          </p:nvPicPr>
          <p:blipFill>
            <a:blip r:embed="rId6" cstate="screen">
              <a:extLst>
                <a:ext uri="{28A0092B-C50C-407E-A947-70E740481C1C}">
                  <a14:useLocalDpi xmlns:a14="http://schemas.microsoft.com/office/drawing/2010/main"/>
                </a:ext>
              </a:extLst>
            </a:blip>
            <a:stretch>
              <a:fillRect/>
            </a:stretch>
          </p:blipFill>
          <p:spPr>
            <a:xfrm>
              <a:off x="2449499" y="898359"/>
              <a:ext cx="1499406" cy="308734"/>
            </a:xfrm>
            <a:prstGeom prst="rect">
              <a:avLst/>
            </a:prstGeom>
          </p:spPr>
        </p:pic>
      </p:grpSp>
      <p:grpSp>
        <p:nvGrpSpPr>
          <p:cNvPr id="52" name="Group 51">
            <a:extLst>
              <a:ext uri="{FF2B5EF4-FFF2-40B4-BE49-F238E27FC236}">
                <a16:creationId xmlns:a16="http://schemas.microsoft.com/office/drawing/2014/main" id="{9E9ED30B-E7EB-4EA0-74B1-AE86937844F3}"/>
              </a:ext>
            </a:extLst>
          </p:cNvPr>
          <p:cNvGrpSpPr/>
          <p:nvPr/>
        </p:nvGrpSpPr>
        <p:grpSpPr>
          <a:xfrm>
            <a:off x="7835849" y="723633"/>
            <a:ext cx="5522531" cy="5935878"/>
            <a:chOff x="7835849" y="723633"/>
            <a:chExt cx="5522531" cy="5935878"/>
          </a:xfrm>
        </p:grpSpPr>
        <p:pic>
          <p:nvPicPr>
            <p:cNvPr id="10" name="object 10"/>
            <p:cNvPicPr/>
            <p:nvPr/>
          </p:nvPicPr>
          <p:blipFill>
            <a:blip r:embed="rId7" cstate="screen">
              <a:extLst>
                <a:ext uri="{28A0092B-C50C-407E-A947-70E740481C1C}">
                  <a14:useLocalDpi xmlns:a14="http://schemas.microsoft.com/office/drawing/2010/main"/>
                </a:ext>
              </a:extLst>
            </a:blip>
            <a:stretch>
              <a:fillRect/>
            </a:stretch>
          </p:blipFill>
          <p:spPr>
            <a:xfrm>
              <a:off x="11462410" y="5069166"/>
              <a:ext cx="1895970" cy="238747"/>
            </a:xfrm>
            <a:prstGeom prst="rect">
              <a:avLst/>
            </a:prstGeom>
          </p:spPr>
        </p:pic>
        <p:pic>
          <p:nvPicPr>
            <p:cNvPr id="11" name="object 11"/>
            <p:cNvPicPr/>
            <p:nvPr/>
          </p:nvPicPr>
          <p:blipFill>
            <a:blip r:embed="rId8" cstate="screen">
              <a:extLst>
                <a:ext uri="{28A0092B-C50C-407E-A947-70E740481C1C}">
                  <a14:useLocalDpi xmlns:a14="http://schemas.microsoft.com/office/drawing/2010/main"/>
                </a:ext>
              </a:extLst>
            </a:blip>
            <a:stretch>
              <a:fillRect/>
            </a:stretch>
          </p:blipFill>
          <p:spPr>
            <a:xfrm>
              <a:off x="13059892" y="3869034"/>
              <a:ext cx="238747" cy="1450599"/>
            </a:xfrm>
            <a:prstGeom prst="rect">
              <a:avLst/>
            </a:prstGeom>
          </p:spPr>
        </p:pic>
        <p:pic>
          <p:nvPicPr>
            <p:cNvPr id="31" name="object 31"/>
            <p:cNvPicPr/>
            <p:nvPr/>
          </p:nvPicPr>
          <p:blipFill>
            <a:blip r:embed="rId7" cstate="screen">
              <a:extLst>
                <a:ext uri="{28A0092B-C50C-407E-A947-70E740481C1C}">
                  <a14:useLocalDpi xmlns:a14="http://schemas.microsoft.com/office/drawing/2010/main"/>
                </a:ext>
              </a:extLst>
            </a:blip>
            <a:stretch>
              <a:fillRect/>
            </a:stretch>
          </p:blipFill>
          <p:spPr>
            <a:xfrm>
              <a:off x="10502671" y="723633"/>
              <a:ext cx="1895975" cy="238744"/>
            </a:xfrm>
            <a:prstGeom prst="rect">
              <a:avLst/>
            </a:prstGeom>
          </p:spPr>
        </p:pic>
        <p:pic>
          <p:nvPicPr>
            <p:cNvPr id="33" name="object 33"/>
            <p:cNvPicPr/>
            <p:nvPr/>
          </p:nvPicPr>
          <p:blipFill>
            <a:blip r:embed="rId8" cstate="screen">
              <a:extLst>
                <a:ext uri="{28A0092B-C50C-407E-A947-70E740481C1C}">
                  <a14:useLocalDpi xmlns:a14="http://schemas.microsoft.com/office/drawing/2010/main"/>
                </a:ext>
              </a:extLst>
            </a:blip>
            <a:stretch>
              <a:fillRect/>
            </a:stretch>
          </p:blipFill>
          <p:spPr>
            <a:xfrm>
              <a:off x="7835849" y="5208921"/>
              <a:ext cx="238747" cy="1450590"/>
            </a:xfrm>
            <a:prstGeom prst="rect">
              <a:avLst/>
            </a:prstGeom>
          </p:spPr>
        </p:pic>
      </p:grpSp>
      <p:sp>
        <p:nvSpPr>
          <p:cNvPr id="42" name="object 42"/>
          <p:cNvSpPr txBox="1">
            <a:spLocks noGrp="1"/>
          </p:cNvSpPr>
          <p:nvPr>
            <p:ph type="title"/>
          </p:nvPr>
        </p:nvSpPr>
        <p:spPr>
          <a:xfrm>
            <a:off x="1127300" y="469900"/>
            <a:ext cx="2666365" cy="360680"/>
          </a:xfrm>
          <a:prstGeom prst="rect">
            <a:avLst/>
          </a:prstGeom>
        </p:spPr>
        <p:txBody>
          <a:bodyPr vert="horz" wrap="square" lIns="0" tIns="12700" rIns="0" bIns="0" rtlCol="0">
            <a:spAutoFit/>
          </a:bodyPr>
          <a:lstStyle/>
          <a:p>
            <a:pPr marL="12700">
              <a:lnSpc>
                <a:spcPct val="100000"/>
              </a:lnSpc>
              <a:spcBef>
                <a:spcPts val="100"/>
              </a:spcBef>
            </a:pPr>
            <a:r>
              <a:rPr sz="2200" dirty="0"/>
              <a:t>EXTENSION</a:t>
            </a:r>
            <a:r>
              <a:rPr sz="2200" spc="-70" dirty="0"/>
              <a:t> </a:t>
            </a:r>
            <a:r>
              <a:rPr sz="2200" spc="-10" dirty="0"/>
              <a:t>ACTIVITIES</a:t>
            </a:r>
            <a:endParaRPr sz="2200"/>
          </a:p>
        </p:txBody>
      </p:sp>
      <p:sp>
        <p:nvSpPr>
          <p:cNvPr id="43" name="object 43"/>
          <p:cNvSpPr txBox="1"/>
          <p:nvPr/>
        </p:nvSpPr>
        <p:spPr>
          <a:xfrm>
            <a:off x="749300" y="910791"/>
            <a:ext cx="4396105" cy="5624195"/>
          </a:xfrm>
          <a:prstGeom prst="rect">
            <a:avLst/>
          </a:prstGeom>
        </p:spPr>
        <p:txBody>
          <a:bodyPr vert="horz" wrap="square" lIns="0" tIns="12700" rIns="0" bIns="0" rtlCol="0">
            <a:spAutoFit/>
          </a:bodyPr>
          <a:lstStyle/>
          <a:p>
            <a:pPr marL="1912620">
              <a:lnSpc>
                <a:spcPct val="100000"/>
              </a:lnSpc>
              <a:spcBef>
                <a:spcPts val="100"/>
              </a:spcBef>
            </a:pPr>
            <a:r>
              <a:rPr sz="1600" b="1" spc="-10" dirty="0">
                <a:solidFill>
                  <a:srgbClr val="40474F"/>
                </a:solidFill>
                <a:latin typeface="Arial Narrow"/>
                <a:cs typeface="Arial Narrow"/>
              </a:rPr>
              <a:t>CROSSWORD</a:t>
            </a:r>
            <a:endParaRPr sz="1600">
              <a:latin typeface="Arial Narrow"/>
              <a:cs typeface="Arial Narrow"/>
            </a:endParaRPr>
          </a:p>
          <a:p>
            <a:pPr>
              <a:lnSpc>
                <a:spcPct val="100000"/>
              </a:lnSpc>
            </a:pPr>
            <a:endParaRPr sz="1800">
              <a:latin typeface="Arial Narrow"/>
              <a:cs typeface="Arial Narrow"/>
            </a:endParaRPr>
          </a:p>
          <a:p>
            <a:pPr>
              <a:lnSpc>
                <a:spcPct val="100000"/>
              </a:lnSpc>
              <a:spcBef>
                <a:spcPts val="15"/>
              </a:spcBef>
            </a:pPr>
            <a:endParaRPr sz="1700">
              <a:latin typeface="Arial Narrow"/>
              <a:cs typeface="Arial Narrow"/>
            </a:endParaRPr>
          </a:p>
          <a:p>
            <a:pPr marL="12700" marR="5080">
              <a:lnSpc>
                <a:spcPts val="2100"/>
              </a:lnSpc>
            </a:pPr>
            <a:r>
              <a:rPr sz="1800" b="1" spc="-10" dirty="0">
                <a:solidFill>
                  <a:srgbClr val="090C14"/>
                </a:solidFill>
                <a:latin typeface="Calibri"/>
                <a:cs typeface="Calibri"/>
              </a:rPr>
              <a:t>Complete</a:t>
            </a:r>
            <a:r>
              <a:rPr sz="1800" b="1" spc="-55" dirty="0">
                <a:solidFill>
                  <a:srgbClr val="090C14"/>
                </a:solidFill>
                <a:latin typeface="Calibri"/>
                <a:cs typeface="Calibri"/>
              </a:rPr>
              <a:t> </a:t>
            </a:r>
            <a:r>
              <a:rPr sz="1800" b="1" dirty="0">
                <a:solidFill>
                  <a:srgbClr val="090C14"/>
                </a:solidFill>
                <a:latin typeface="Calibri"/>
                <a:cs typeface="Calibri"/>
              </a:rPr>
              <a:t>the</a:t>
            </a:r>
            <a:r>
              <a:rPr sz="1800" b="1" spc="-50" dirty="0">
                <a:solidFill>
                  <a:srgbClr val="090C14"/>
                </a:solidFill>
                <a:latin typeface="Calibri"/>
                <a:cs typeface="Calibri"/>
              </a:rPr>
              <a:t> </a:t>
            </a:r>
            <a:r>
              <a:rPr sz="1800" b="1" spc="-10" dirty="0">
                <a:solidFill>
                  <a:srgbClr val="090C14"/>
                </a:solidFill>
                <a:latin typeface="Calibri"/>
                <a:cs typeface="Calibri"/>
              </a:rPr>
              <a:t>crossword</a:t>
            </a:r>
            <a:r>
              <a:rPr sz="1800" b="1" spc="-55" dirty="0">
                <a:solidFill>
                  <a:srgbClr val="090C14"/>
                </a:solidFill>
                <a:latin typeface="Calibri"/>
                <a:cs typeface="Calibri"/>
              </a:rPr>
              <a:t> </a:t>
            </a:r>
            <a:r>
              <a:rPr sz="1800" b="1" dirty="0">
                <a:solidFill>
                  <a:srgbClr val="090C14"/>
                </a:solidFill>
                <a:latin typeface="Calibri"/>
                <a:cs typeface="Calibri"/>
              </a:rPr>
              <a:t>puzzle</a:t>
            </a:r>
            <a:r>
              <a:rPr sz="1800" b="1" spc="-50" dirty="0">
                <a:solidFill>
                  <a:srgbClr val="090C14"/>
                </a:solidFill>
                <a:latin typeface="Calibri"/>
                <a:cs typeface="Calibri"/>
              </a:rPr>
              <a:t> </a:t>
            </a:r>
            <a:r>
              <a:rPr sz="1800" b="1" dirty="0">
                <a:solidFill>
                  <a:srgbClr val="090C14"/>
                </a:solidFill>
                <a:latin typeface="Calibri"/>
                <a:cs typeface="Calibri"/>
              </a:rPr>
              <a:t>below</a:t>
            </a:r>
            <a:r>
              <a:rPr sz="1800" b="1" spc="-55" dirty="0">
                <a:solidFill>
                  <a:srgbClr val="090C14"/>
                </a:solidFill>
                <a:latin typeface="Calibri"/>
                <a:cs typeface="Calibri"/>
              </a:rPr>
              <a:t> </a:t>
            </a:r>
            <a:r>
              <a:rPr sz="1800" b="1" dirty="0">
                <a:solidFill>
                  <a:srgbClr val="090C14"/>
                </a:solidFill>
                <a:latin typeface="Calibri"/>
                <a:cs typeface="Calibri"/>
              </a:rPr>
              <a:t>to</a:t>
            </a:r>
            <a:r>
              <a:rPr sz="1800" b="1" spc="-50" dirty="0">
                <a:solidFill>
                  <a:srgbClr val="090C14"/>
                </a:solidFill>
                <a:latin typeface="Calibri"/>
                <a:cs typeface="Calibri"/>
              </a:rPr>
              <a:t> </a:t>
            </a:r>
            <a:r>
              <a:rPr sz="1800" b="1" spc="-10" dirty="0">
                <a:solidFill>
                  <a:srgbClr val="090C14"/>
                </a:solidFill>
                <a:latin typeface="Calibri"/>
                <a:cs typeface="Calibri"/>
              </a:rPr>
              <a:t>learn </a:t>
            </a:r>
            <a:r>
              <a:rPr sz="1800" b="1" dirty="0">
                <a:solidFill>
                  <a:srgbClr val="090C14"/>
                </a:solidFill>
                <a:latin typeface="Calibri"/>
                <a:cs typeface="Calibri"/>
              </a:rPr>
              <a:t>more</a:t>
            </a:r>
            <a:r>
              <a:rPr sz="1800" b="1" spc="-60" dirty="0">
                <a:solidFill>
                  <a:srgbClr val="090C14"/>
                </a:solidFill>
                <a:latin typeface="Calibri"/>
                <a:cs typeface="Calibri"/>
              </a:rPr>
              <a:t> </a:t>
            </a:r>
            <a:r>
              <a:rPr sz="1800" b="1" dirty="0">
                <a:solidFill>
                  <a:srgbClr val="090C14"/>
                </a:solidFill>
                <a:latin typeface="Calibri"/>
                <a:cs typeface="Calibri"/>
              </a:rPr>
              <a:t>about</a:t>
            </a:r>
            <a:r>
              <a:rPr sz="1800" b="1" spc="-60" dirty="0">
                <a:solidFill>
                  <a:srgbClr val="090C14"/>
                </a:solidFill>
                <a:latin typeface="Calibri"/>
                <a:cs typeface="Calibri"/>
              </a:rPr>
              <a:t> </a:t>
            </a:r>
            <a:r>
              <a:rPr sz="1800" b="1" dirty="0">
                <a:solidFill>
                  <a:srgbClr val="090C14"/>
                </a:solidFill>
                <a:latin typeface="Calibri"/>
                <a:cs typeface="Calibri"/>
              </a:rPr>
              <a:t>the</a:t>
            </a:r>
            <a:r>
              <a:rPr sz="1800" b="1" spc="-60" dirty="0">
                <a:solidFill>
                  <a:srgbClr val="090C14"/>
                </a:solidFill>
                <a:latin typeface="Calibri"/>
                <a:cs typeface="Calibri"/>
              </a:rPr>
              <a:t> </a:t>
            </a:r>
            <a:r>
              <a:rPr sz="1800" b="1" dirty="0">
                <a:solidFill>
                  <a:srgbClr val="090C14"/>
                </a:solidFill>
                <a:latin typeface="Calibri"/>
                <a:cs typeface="Calibri"/>
              </a:rPr>
              <a:t>topics</a:t>
            </a:r>
            <a:r>
              <a:rPr sz="1800" b="1" spc="-60" dirty="0">
                <a:solidFill>
                  <a:srgbClr val="090C14"/>
                </a:solidFill>
                <a:latin typeface="Calibri"/>
                <a:cs typeface="Calibri"/>
              </a:rPr>
              <a:t> </a:t>
            </a:r>
            <a:r>
              <a:rPr sz="1800" b="1" dirty="0">
                <a:solidFill>
                  <a:srgbClr val="090C14"/>
                </a:solidFill>
                <a:latin typeface="Calibri"/>
                <a:cs typeface="Calibri"/>
              </a:rPr>
              <a:t>we</a:t>
            </a:r>
            <a:r>
              <a:rPr sz="1800" b="1" spc="-60" dirty="0">
                <a:solidFill>
                  <a:srgbClr val="090C14"/>
                </a:solidFill>
                <a:latin typeface="Calibri"/>
                <a:cs typeface="Calibri"/>
              </a:rPr>
              <a:t> </a:t>
            </a:r>
            <a:r>
              <a:rPr sz="1800" b="1" dirty="0">
                <a:solidFill>
                  <a:srgbClr val="090C14"/>
                </a:solidFill>
                <a:latin typeface="Calibri"/>
                <a:cs typeface="Calibri"/>
              </a:rPr>
              <a:t>will</a:t>
            </a:r>
            <a:r>
              <a:rPr sz="1800" b="1" spc="-55" dirty="0">
                <a:solidFill>
                  <a:srgbClr val="090C14"/>
                </a:solidFill>
                <a:latin typeface="Calibri"/>
                <a:cs typeface="Calibri"/>
              </a:rPr>
              <a:t> </a:t>
            </a:r>
            <a:r>
              <a:rPr sz="1800" b="1" dirty="0">
                <a:solidFill>
                  <a:srgbClr val="090C14"/>
                </a:solidFill>
                <a:latin typeface="Calibri"/>
                <a:cs typeface="Calibri"/>
              </a:rPr>
              <a:t>cover</a:t>
            </a:r>
            <a:r>
              <a:rPr sz="1800" b="1" spc="-60" dirty="0">
                <a:solidFill>
                  <a:srgbClr val="090C14"/>
                </a:solidFill>
                <a:latin typeface="Calibri"/>
                <a:cs typeface="Calibri"/>
              </a:rPr>
              <a:t> </a:t>
            </a:r>
            <a:r>
              <a:rPr sz="1800" b="1" spc="-10" dirty="0">
                <a:solidFill>
                  <a:srgbClr val="090C14"/>
                </a:solidFill>
                <a:latin typeface="Calibri"/>
                <a:cs typeface="Calibri"/>
              </a:rPr>
              <a:t>today.</a:t>
            </a:r>
            <a:endParaRPr sz="1800">
              <a:latin typeface="Calibri"/>
              <a:cs typeface="Calibri"/>
            </a:endParaRPr>
          </a:p>
          <a:p>
            <a:pPr>
              <a:lnSpc>
                <a:spcPct val="100000"/>
              </a:lnSpc>
              <a:spcBef>
                <a:spcPts val="20"/>
              </a:spcBef>
            </a:pPr>
            <a:endParaRPr sz="2250">
              <a:latin typeface="Calibri"/>
              <a:cs typeface="Calibri"/>
            </a:endParaRPr>
          </a:p>
          <a:p>
            <a:pPr marL="12700">
              <a:lnSpc>
                <a:spcPct val="100000"/>
              </a:lnSpc>
              <a:spcBef>
                <a:spcPts val="5"/>
              </a:spcBef>
            </a:pPr>
            <a:r>
              <a:rPr sz="1400" b="1" spc="-10" dirty="0">
                <a:solidFill>
                  <a:srgbClr val="BE0934"/>
                </a:solidFill>
                <a:latin typeface="Calibri"/>
                <a:cs typeface="Calibri"/>
              </a:rPr>
              <a:t>Across</a:t>
            </a:r>
            <a:endParaRPr sz="1400">
              <a:latin typeface="Calibri"/>
              <a:cs typeface="Calibri"/>
            </a:endParaRPr>
          </a:p>
          <a:p>
            <a:pPr marL="189230" marR="329565" indent="-177165">
              <a:lnSpc>
                <a:spcPts val="1600"/>
              </a:lnSpc>
              <a:spcBef>
                <a:spcPts val="640"/>
              </a:spcBef>
            </a:pPr>
            <a:r>
              <a:rPr sz="1400" b="1" dirty="0">
                <a:solidFill>
                  <a:srgbClr val="090C14"/>
                </a:solidFill>
                <a:latin typeface="Calibri"/>
                <a:cs typeface="Calibri"/>
              </a:rPr>
              <a:t>2.</a:t>
            </a:r>
            <a:r>
              <a:rPr sz="1400" b="1" spc="-30" dirty="0">
                <a:solidFill>
                  <a:srgbClr val="090C14"/>
                </a:solidFill>
                <a:latin typeface="Calibri"/>
                <a:cs typeface="Calibri"/>
              </a:rPr>
              <a:t> </a:t>
            </a:r>
            <a:r>
              <a:rPr sz="1400" dirty="0">
                <a:solidFill>
                  <a:srgbClr val="090C14"/>
                </a:solidFill>
                <a:latin typeface="Calibri"/>
                <a:cs typeface="Calibri"/>
              </a:rPr>
              <a:t>An</a:t>
            </a:r>
            <a:r>
              <a:rPr sz="1400" spc="-30" dirty="0">
                <a:solidFill>
                  <a:srgbClr val="090C14"/>
                </a:solidFill>
                <a:latin typeface="Calibri"/>
                <a:cs typeface="Calibri"/>
              </a:rPr>
              <a:t> </a:t>
            </a:r>
            <a:r>
              <a:rPr sz="1400" dirty="0">
                <a:solidFill>
                  <a:srgbClr val="090C14"/>
                </a:solidFill>
                <a:latin typeface="Calibri"/>
                <a:cs typeface="Calibri"/>
              </a:rPr>
              <a:t>assembly</a:t>
            </a:r>
            <a:r>
              <a:rPr sz="1400" spc="-30" dirty="0">
                <a:solidFill>
                  <a:srgbClr val="090C14"/>
                </a:solidFill>
                <a:latin typeface="Calibri"/>
                <a:cs typeface="Calibri"/>
              </a:rPr>
              <a:t> </a:t>
            </a:r>
            <a:r>
              <a:rPr sz="1400" dirty="0">
                <a:solidFill>
                  <a:srgbClr val="090C14"/>
                </a:solidFill>
                <a:latin typeface="Calibri"/>
                <a:cs typeface="Calibri"/>
              </a:rPr>
              <a:t>for</a:t>
            </a:r>
            <a:r>
              <a:rPr sz="1400" spc="-30" dirty="0">
                <a:solidFill>
                  <a:srgbClr val="090C14"/>
                </a:solidFill>
                <a:latin typeface="Calibri"/>
                <a:cs typeface="Calibri"/>
              </a:rPr>
              <a:t> </a:t>
            </a:r>
            <a:r>
              <a:rPr sz="1400" dirty="0">
                <a:solidFill>
                  <a:srgbClr val="090C14"/>
                </a:solidFill>
                <a:latin typeface="Calibri"/>
                <a:cs typeface="Calibri"/>
              </a:rPr>
              <a:t>a</a:t>
            </a:r>
            <a:r>
              <a:rPr sz="1400" spc="-30" dirty="0">
                <a:solidFill>
                  <a:srgbClr val="090C14"/>
                </a:solidFill>
                <a:latin typeface="Calibri"/>
                <a:cs typeface="Calibri"/>
              </a:rPr>
              <a:t> </a:t>
            </a:r>
            <a:r>
              <a:rPr sz="1400" spc="-10" dirty="0">
                <a:solidFill>
                  <a:srgbClr val="090C14"/>
                </a:solidFill>
                <a:latin typeface="Calibri"/>
                <a:cs typeface="Calibri"/>
              </a:rPr>
              <a:t>formal</a:t>
            </a:r>
            <a:r>
              <a:rPr sz="1400" spc="-30" dirty="0">
                <a:solidFill>
                  <a:srgbClr val="090C14"/>
                </a:solidFill>
                <a:latin typeface="Calibri"/>
                <a:cs typeface="Calibri"/>
              </a:rPr>
              <a:t> </a:t>
            </a:r>
            <a:r>
              <a:rPr sz="1400" spc="-10" dirty="0">
                <a:solidFill>
                  <a:srgbClr val="090C14"/>
                </a:solidFill>
                <a:latin typeface="Calibri"/>
                <a:cs typeface="Calibri"/>
              </a:rPr>
              <a:t>occasion,</a:t>
            </a:r>
            <a:r>
              <a:rPr sz="1400" spc="-25" dirty="0">
                <a:solidFill>
                  <a:srgbClr val="090C14"/>
                </a:solidFill>
                <a:latin typeface="Calibri"/>
                <a:cs typeface="Calibri"/>
              </a:rPr>
              <a:t> </a:t>
            </a:r>
            <a:r>
              <a:rPr sz="1400" spc="-10" dirty="0">
                <a:solidFill>
                  <a:srgbClr val="090C14"/>
                </a:solidFill>
                <a:latin typeface="Calibri"/>
                <a:cs typeface="Calibri"/>
              </a:rPr>
              <a:t>commonly</a:t>
            </a:r>
            <a:r>
              <a:rPr sz="1400" spc="-30" dirty="0">
                <a:solidFill>
                  <a:srgbClr val="090C14"/>
                </a:solidFill>
                <a:latin typeface="Calibri"/>
                <a:cs typeface="Calibri"/>
              </a:rPr>
              <a:t> </a:t>
            </a:r>
            <a:r>
              <a:rPr sz="1400" dirty="0">
                <a:solidFill>
                  <a:srgbClr val="090C14"/>
                </a:solidFill>
                <a:latin typeface="Calibri"/>
                <a:cs typeface="Calibri"/>
              </a:rPr>
              <a:t>held</a:t>
            </a:r>
            <a:r>
              <a:rPr sz="1400" spc="-30" dirty="0">
                <a:solidFill>
                  <a:srgbClr val="090C14"/>
                </a:solidFill>
                <a:latin typeface="Calibri"/>
                <a:cs typeface="Calibri"/>
              </a:rPr>
              <a:t> </a:t>
            </a:r>
            <a:r>
              <a:rPr sz="1400" spc="-25" dirty="0">
                <a:solidFill>
                  <a:srgbClr val="090C14"/>
                </a:solidFill>
                <a:latin typeface="Calibri"/>
                <a:cs typeface="Calibri"/>
              </a:rPr>
              <a:t>on </a:t>
            </a:r>
            <a:r>
              <a:rPr sz="1400" spc="-10" dirty="0">
                <a:solidFill>
                  <a:srgbClr val="090C14"/>
                </a:solidFill>
                <a:latin typeface="Calibri"/>
                <a:cs typeface="Calibri"/>
              </a:rPr>
              <a:t>Remembrance</a:t>
            </a:r>
            <a:r>
              <a:rPr sz="1400" spc="-45" dirty="0">
                <a:solidFill>
                  <a:srgbClr val="090C14"/>
                </a:solidFill>
                <a:latin typeface="Calibri"/>
                <a:cs typeface="Calibri"/>
              </a:rPr>
              <a:t> </a:t>
            </a:r>
            <a:r>
              <a:rPr sz="1400" spc="-20" dirty="0">
                <a:solidFill>
                  <a:srgbClr val="090C14"/>
                </a:solidFill>
                <a:latin typeface="Calibri"/>
                <a:cs typeface="Calibri"/>
              </a:rPr>
              <a:t>Day.</a:t>
            </a:r>
            <a:endParaRPr sz="1400">
              <a:latin typeface="Calibri"/>
              <a:cs typeface="Calibri"/>
            </a:endParaRPr>
          </a:p>
          <a:p>
            <a:pPr marL="12700">
              <a:lnSpc>
                <a:spcPct val="100000"/>
              </a:lnSpc>
              <a:spcBef>
                <a:spcPts val="480"/>
              </a:spcBef>
            </a:pPr>
            <a:r>
              <a:rPr sz="1400" b="1" dirty="0">
                <a:solidFill>
                  <a:srgbClr val="090C14"/>
                </a:solidFill>
                <a:latin typeface="Calibri"/>
                <a:cs typeface="Calibri"/>
              </a:rPr>
              <a:t>4.</a:t>
            </a:r>
            <a:r>
              <a:rPr sz="1400" b="1" spc="-25" dirty="0">
                <a:solidFill>
                  <a:srgbClr val="090C14"/>
                </a:solidFill>
                <a:latin typeface="Calibri"/>
                <a:cs typeface="Calibri"/>
              </a:rPr>
              <a:t> </a:t>
            </a:r>
            <a:r>
              <a:rPr sz="1400" dirty="0">
                <a:solidFill>
                  <a:srgbClr val="090C14"/>
                </a:solidFill>
                <a:latin typeface="Calibri"/>
                <a:cs typeface="Calibri"/>
              </a:rPr>
              <a:t>A</a:t>
            </a:r>
            <a:r>
              <a:rPr sz="1400" spc="-20" dirty="0">
                <a:solidFill>
                  <a:srgbClr val="090C14"/>
                </a:solidFill>
                <a:latin typeface="Calibri"/>
                <a:cs typeface="Calibri"/>
              </a:rPr>
              <a:t> </a:t>
            </a:r>
            <a:r>
              <a:rPr sz="1400" spc="-10" dirty="0">
                <a:solidFill>
                  <a:srgbClr val="090C14"/>
                </a:solidFill>
                <a:latin typeface="Calibri"/>
                <a:cs typeface="Calibri"/>
              </a:rPr>
              <a:t>structural</a:t>
            </a:r>
            <a:r>
              <a:rPr sz="1400" spc="-20" dirty="0">
                <a:solidFill>
                  <a:srgbClr val="090C14"/>
                </a:solidFill>
                <a:latin typeface="Calibri"/>
                <a:cs typeface="Calibri"/>
              </a:rPr>
              <a:t> </a:t>
            </a:r>
            <a:r>
              <a:rPr sz="1400" spc="-10" dirty="0">
                <a:solidFill>
                  <a:srgbClr val="090C14"/>
                </a:solidFill>
                <a:latin typeface="Calibri"/>
                <a:cs typeface="Calibri"/>
              </a:rPr>
              <a:t>reminder</a:t>
            </a:r>
            <a:r>
              <a:rPr sz="1400" spc="-25" dirty="0">
                <a:solidFill>
                  <a:srgbClr val="090C14"/>
                </a:solidFill>
                <a:latin typeface="Calibri"/>
                <a:cs typeface="Calibri"/>
              </a:rPr>
              <a:t> </a:t>
            </a:r>
            <a:r>
              <a:rPr sz="1400" dirty="0">
                <a:solidFill>
                  <a:srgbClr val="090C14"/>
                </a:solidFill>
                <a:latin typeface="Calibri"/>
                <a:cs typeface="Calibri"/>
              </a:rPr>
              <a:t>of</a:t>
            </a:r>
            <a:r>
              <a:rPr sz="1400" spc="-20" dirty="0">
                <a:solidFill>
                  <a:srgbClr val="090C14"/>
                </a:solidFill>
                <a:latin typeface="Calibri"/>
                <a:cs typeface="Calibri"/>
              </a:rPr>
              <a:t> </a:t>
            </a:r>
            <a:r>
              <a:rPr sz="1400" dirty="0">
                <a:solidFill>
                  <a:srgbClr val="090C14"/>
                </a:solidFill>
                <a:latin typeface="Calibri"/>
                <a:cs typeface="Calibri"/>
              </a:rPr>
              <a:t>a</a:t>
            </a:r>
            <a:r>
              <a:rPr sz="1400" spc="-20" dirty="0">
                <a:solidFill>
                  <a:srgbClr val="090C14"/>
                </a:solidFill>
                <a:latin typeface="Calibri"/>
                <a:cs typeface="Calibri"/>
              </a:rPr>
              <a:t> </a:t>
            </a:r>
            <a:r>
              <a:rPr sz="1400" spc="-10" dirty="0">
                <a:solidFill>
                  <a:srgbClr val="090C14"/>
                </a:solidFill>
                <a:latin typeface="Calibri"/>
                <a:cs typeface="Calibri"/>
              </a:rPr>
              <a:t>person,</a:t>
            </a:r>
            <a:r>
              <a:rPr sz="1400" spc="-25" dirty="0">
                <a:solidFill>
                  <a:srgbClr val="090C14"/>
                </a:solidFill>
                <a:latin typeface="Calibri"/>
                <a:cs typeface="Calibri"/>
              </a:rPr>
              <a:t> </a:t>
            </a:r>
            <a:r>
              <a:rPr sz="1400" dirty="0">
                <a:solidFill>
                  <a:srgbClr val="090C14"/>
                </a:solidFill>
                <a:latin typeface="Calibri"/>
                <a:cs typeface="Calibri"/>
              </a:rPr>
              <a:t>people</a:t>
            </a:r>
            <a:r>
              <a:rPr sz="1400" spc="-20" dirty="0">
                <a:solidFill>
                  <a:srgbClr val="090C14"/>
                </a:solidFill>
                <a:latin typeface="Calibri"/>
                <a:cs typeface="Calibri"/>
              </a:rPr>
              <a:t> </a:t>
            </a:r>
            <a:r>
              <a:rPr sz="1400" dirty="0">
                <a:solidFill>
                  <a:srgbClr val="090C14"/>
                </a:solidFill>
                <a:latin typeface="Calibri"/>
                <a:cs typeface="Calibri"/>
              </a:rPr>
              <a:t>or</a:t>
            </a:r>
            <a:r>
              <a:rPr sz="1400" spc="-20" dirty="0">
                <a:solidFill>
                  <a:srgbClr val="090C14"/>
                </a:solidFill>
                <a:latin typeface="Calibri"/>
                <a:cs typeface="Calibri"/>
              </a:rPr>
              <a:t> </a:t>
            </a:r>
            <a:r>
              <a:rPr sz="1400" spc="-10" dirty="0">
                <a:solidFill>
                  <a:srgbClr val="090C14"/>
                </a:solidFill>
                <a:latin typeface="Calibri"/>
                <a:cs typeface="Calibri"/>
              </a:rPr>
              <a:t>event</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8.</a:t>
            </a:r>
            <a:r>
              <a:rPr sz="1400" b="1" spc="-45" dirty="0">
                <a:solidFill>
                  <a:srgbClr val="090C14"/>
                </a:solidFill>
                <a:latin typeface="Calibri"/>
                <a:cs typeface="Calibri"/>
              </a:rPr>
              <a:t> </a:t>
            </a:r>
            <a:r>
              <a:rPr sz="1400" dirty="0">
                <a:solidFill>
                  <a:srgbClr val="090C14"/>
                </a:solidFill>
                <a:latin typeface="Calibri"/>
                <a:cs typeface="Calibri"/>
              </a:rPr>
              <a:t>The</a:t>
            </a:r>
            <a:r>
              <a:rPr sz="1400" spc="-45" dirty="0">
                <a:solidFill>
                  <a:srgbClr val="090C14"/>
                </a:solidFill>
                <a:latin typeface="Calibri"/>
                <a:cs typeface="Calibri"/>
              </a:rPr>
              <a:t> </a:t>
            </a:r>
            <a:r>
              <a:rPr sz="1400" spc="-10" dirty="0">
                <a:solidFill>
                  <a:srgbClr val="090C14"/>
                </a:solidFill>
                <a:latin typeface="Calibri"/>
                <a:cs typeface="Calibri"/>
              </a:rPr>
              <a:t>first</a:t>
            </a:r>
            <a:r>
              <a:rPr sz="1400" spc="-45" dirty="0">
                <a:solidFill>
                  <a:srgbClr val="090C14"/>
                </a:solidFill>
                <a:latin typeface="Calibri"/>
                <a:cs typeface="Calibri"/>
              </a:rPr>
              <a:t> </a:t>
            </a:r>
            <a:r>
              <a:rPr sz="1400" dirty="0">
                <a:solidFill>
                  <a:srgbClr val="090C14"/>
                </a:solidFill>
                <a:latin typeface="Calibri"/>
                <a:cs typeface="Calibri"/>
              </a:rPr>
              <a:t>event</a:t>
            </a:r>
            <a:r>
              <a:rPr sz="1400" spc="-40" dirty="0">
                <a:solidFill>
                  <a:srgbClr val="090C14"/>
                </a:solidFill>
                <a:latin typeface="Calibri"/>
                <a:cs typeface="Calibri"/>
              </a:rPr>
              <a:t> </a:t>
            </a:r>
            <a:r>
              <a:rPr sz="1400" spc="-10" dirty="0">
                <a:solidFill>
                  <a:srgbClr val="090C14"/>
                </a:solidFill>
                <a:latin typeface="Calibri"/>
                <a:cs typeface="Calibri"/>
              </a:rPr>
              <a:t>Remembrance</a:t>
            </a:r>
            <a:r>
              <a:rPr sz="1400" spc="-45" dirty="0">
                <a:solidFill>
                  <a:srgbClr val="090C14"/>
                </a:solidFill>
                <a:latin typeface="Calibri"/>
                <a:cs typeface="Calibri"/>
              </a:rPr>
              <a:t> </a:t>
            </a:r>
            <a:r>
              <a:rPr sz="1400" dirty="0">
                <a:solidFill>
                  <a:srgbClr val="090C14"/>
                </a:solidFill>
                <a:latin typeface="Calibri"/>
                <a:cs typeface="Calibri"/>
              </a:rPr>
              <a:t>Day</a:t>
            </a:r>
            <a:r>
              <a:rPr sz="1400" spc="-45" dirty="0">
                <a:solidFill>
                  <a:srgbClr val="090C14"/>
                </a:solidFill>
                <a:latin typeface="Calibri"/>
                <a:cs typeface="Calibri"/>
              </a:rPr>
              <a:t> </a:t>
            </a:r>
            <a:r>
              <a:rPr sz="1400" spc="-10" dirty="0">
                <a:solidFill>
                  <a:srgbClr val="090C14"/>
                </a:solidFill>
                <a:latin typeface="Calibri"/>
                <a:cs typeface="Calibri"/>
              </a:rPr>
              <a:t>commemorated.</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9.</a:t>
            </a:r>
            <a:r>
              <a:rPr sz="1400" b="1" spc="-30" dirty="0">
                <a:solidFill>
                  <a:srgbClr val="090C14"/>
                </a:solidFill>
                <a:latin typeface="Calibri"/>
                <a:cs typeface="Calibri"/>
              </a:rPr>
              <a:t> </a:t>
            </a:r>
            <a:r>
              <a:rPr sz="1400" dirty="0">
                <a:solidFill>
                  <a:srgbClr val="090C14"/>
                </a:solidFill>
                <a:latin typeface="Calibri"/>
                <a:cs typeface="Calibri"/>
              </a:rPr>
              <a:t>A</a:t>
            </a:r>
            <a:r>
              <a:rPr sz="1400" spc="-25" dirty="0">
                <a:solidFill>
                  <a:srgbClr val="090C14"/>
                </a:solidFill>
                <a:latin typeface="Calibri"/>
                <a:cs typeface="Calibri"/>
              </a:rPr>
              <a:t> </a:t>
            </a:r>
            <a:r>
              <a:rPr sz="1400" spc="-10" dirty="0">
                <a:solidFill>
                  <a:srgbClr val="090C14"/>
                </a:solidFill>
                <a:latin typeface="Calibri"/>
                <a:cs typeface="Calibri"/>
              </a:rPr>
              <a:t>person</a:t>
            </a:r>
            <a:r>
              <a:rPr sz="1400" spc="-25" dirty="0">
                <a:solidFill>
                  <a:srgbClr val="090C14"/>
                </a:solidFill>
                <a:latin typeface="Calibri"/>
                <a:cs typeface="Calibri"/>
              </a:rPr>
              <a:t> </a:t>
            </a:r>
            <a:r>
              <a:rPr sz="1400" spc="-10" dirty="0">
                <a:solidFill>
                  <a:srgbClr val="090C14"/>
                </a:solidFill>
                <a:latin typeface="Calibri"/>
                <a:cs typeface="Calibri"/>
              </a:rPr>
              <a:t>belonging</a:t>
            </a:r>
            <a:r>
              <a:rPr sz="1400" spc="-25" dirty="0">
                <a:solidFill>
                  <a:srgbClr val="090C14"/>
                </a:solidFill>
                <a:latin typeface="Calibri"/>
                <a:cs typeface="Calibri"/>
              </a:rPr>
              <a:t> </a:t>
            </a:r>
            <a:r>
              <a:rPr sz="1400" dirty="0">
                <a:solidFill>
                  <a:srgbClr val="090C14"/>
                </a:solidFill>
                <a:latin typeface="Calibri"/>
                <a:cs typeface="Calibri"/>
              </a:rPr>
              <a:t>to</a:t>
            </a:r>
            <a:r>
              <a:rPr sz="1400" spc="-25" dirty="0">
                <a:solidFill>
                  <a:srgbClr val="090C14"/>
                </a:solidFill>
                <a:latin typeface="Calibri"/>
                <a:cs typeface="Calibri"/>
              </a:rPr>
              <a:t> </a:t>
            </a:r>
            <a:r>
              <a:rPr sz="1400" dirty="0">
                <a:solidFill>
                  <a:srgbClr val="090C14"/>
                </a:solidFill>
                <a:latin typeface="Calibri"/>
                <a:cs typeface="Calibri"/>
              </a:rPr>
              <a:t>a</a:t>
            </a:r>
            <a:r>
              <a:rPr sz="1400" spc="-25" dirty="0">
                <a:solidFill>
                  <a:srgbClr val="090C14"/>
                </a:solidFill>
                <a:latin typeface="Calibri"/>
                <a:cs typeface="Calibri"/>
              </a:rPr>
              <a:t> </a:t>
            </a:r>
            <a:r>
              <a:rPr sz="1400" dirty="0">
                <a:solidFill>
                  <a:srgbClr val="090C14"/>
                </a:solidFill>
                <a:latin typeface="Calibri"/>
                <a:cs typeface="Calibri"/>
              </a:rPr>
              <a:t>faith</a:t>
            </a:r>
            <a:r>
              <a:rPr sz="1400" spc="-25" dirty="0">
                <a:solidFill>
                  <a:srgbClr val="090C14"/>
                </a:solidFill>
                <a:latin typeface="Calibri"/>
                <a:cs typeface="Calibri"/>
              </a:rPr>
              <a:t> </a:t>
            </a:r>
            <a:r>
              <a:rPr sz="1400" dirty="0">
                <a:solidFill>
                  <a:srgbClr val="090C14"/>
                </a:solidFill>
                <a:latin typeface="Calibri"/>
                <a:cs typeface="Calibri"/>
              </a:rPr>
              <a:t>which</a:t>
            </a:r>
            <a:r>
              <a:rPr sz="1400" spc="-30" dirty="0">
                <a:solidFill>
                  <a:srgbClr val="090C14"/>
                </a:solidFill>
                <a:latin typeface="Calibri"/>
                <a:cs typeface="Calibri"/>
              </a:rPr>
              <a:t> </a:t>
            </a:r>
            <a:r>
              <a:rPr sz="1400" spc="-10" dirty="0">
                <a:solidFill>
                  <a:srgbClr val="090C14"/>
                </a:solidFill>
                <a:latin typeface="Calibri"/>
                <a:cs typeface="Calibri"/>
              </a:rPr>
              <a:t>originated</a:t>
            </a:r>
            <a:r>
              <a:rPr sz="1400" spc="-25" dirty="0">
                <a:solidFill>
                  <a:srgbClr val="090C14"/>
                </a:solidFill>
                <a:latin typeface="Calibri"/>
                <a:cs typeface="Calibri"/>
              </a:rPr>
              <a:t> </a:t>
            </a:r>
            <a:r>
              <a:rPr sz="1400" dirty="0">
                <a:solidFill>
                  <a:srgbClr val="090C14"/>
                </a:solidFill>
                <a:latin typeface="Calibri"/>
                <a:cs typeface="Calibri"/>
              </a:rPr>
              <a:t>in</a:t>
            </a:r>
            <a:r>
              <a:rPr sz="1400" spc="-25" dirty="0">
                <a:solidFill>
                  <a:srgbClr val="090C14"/>
                </a:solidFill>
                <a:latin typeface="Calibri"/>
                <a:cs typeface="Calibri"/>
              </a:rPr>
              <a:t> </a:t>
            </a:r>
            <a:r>
              <a:rPr sz="1400" spc="-10" dirty="0">
                <a:solidFill>
                  <a:srgbClr val="090C14"/>
                </a:solidFill>
                <a:latin typeface="Calibri"/>
                <a:cs typeface="Calibri"/>
              </a:rPr>
              <a:t>India.</a:t>
            </a:r>
            <a:endParaRPr sz="1400">
              <a:latin typeface="Calibri"/>
              <a:cs typeface="Calibri"/>
            </a:endParaRPr>
          </a:p>
          <a:p>
            <a:pPr>
              <a:lnSpc>
                <a:spcPct val="100000"/>
              </a:lnSpc>
              <a:spcBef>
                <a:spcPts val="50"/>
              </a:spcBef>
            </a:pPr>
            <a:endParaRPr sz="1850">
              <a:latin typeface="Calibri"/>
              <a:cs typeface="Calibri"/>
            </a:endParaRPr>
          </a:p>
          <a:p>
            <a:pPr marL="12700">
              <a:lnSpc>
                <a:spcPct val="100000"/>
              </a:lnSpc>
            </a:pPr>
            <a:r>
              <a:rPr sz="1400" b="1" spc="-20" dirty="0">
                <a:solidFill>
                  <a:srgbClr val="E8AB12"/>
                </a:solidFill>
                <a:latin typeface="Calibri"/>
                <a:cs typeface="Calibri"/>
              </a:rPr>
              <a:t>Down</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1.</a:t>
            </a:r>
            <a:r>
              <a:rPr sz="1400" b="1" spc="-20" dirty="0">
                <a:solidFill>
                  <a:srgbClr val="090C14"/>
                </a:solidFill>
                <a:latin typeface="Calibri"/>
                <a:cs typeface="Calibri"/>
              </a:rPr>
              <a:t> </a:t>
            </a:r>
            <a:r>
              <a:rPr sz="1400" dirty="0">
                <a:solidFill>
                  <a:srgbClr val="090C14"/>
                </a:solidFill>
                <a:latin typeface="Calibri"/>
                <a:cs typeface="Calibri"/>
              </a:rPr>
              <a:t>The</a:t>
            </a:r>
            <a:r>
              <a:rPr sz="1400" spc="-20" dirty="0">
                <a:solidFill>
                  <a:srgbClr val="090C14"/>
                </a:solidFill>
                <a:latin typeface="Calibri"/>
                <a:cs typeface="Calibri"/>
              </a:rPr>
              <a:t> </a:t>
            </a:r>
            <a:r>
              <a:rPr sz="1400" dirty="0">
                <a:solidFill>
                  <a:srgbClr val="090C14"/>
                </a:solidFill>
                <a:latin typeface="Calibri"/>
                <a:cs typeface="Calibri"/>
              </a:rPr>
              <a:t>action</a:t>
            </a:r>
            <a:r>
              <a:rPr sz="1400" spc="-20" dirty="0">
                <a:solidFill>
                  <a:srgbClr val="090C14"/>
                </a:solidFill>
                <a:latin typeface="Calibri"/>
                <a:cs typeface="Calibri"/>
              </a:rPr>
              <a:t> </a:t>
            </a:r>
            <a:r>
              <a:rPr sz="1400" dirty="0">
                <a:solidFill>
                  <a:srgbClr val="090C14"/>
                </a:solidFill>
                <a:latin typeface="Calibri"/>
                <a:cs typeface="Calibri"/>
              </a:rPr>
              <a:t>of</a:t>
            </a:r>
            <a:r>
              <a:rPr sz="1400" spc="-20" dirty="0">
                <a:solidFill>
                  <a:srgbClr val="090C14"/>
                </a:solidFill>
                <a:latin typeface="Calibri"/>
                <a:cs typeface="Calibri"/>
              </a:rPr>
              <a:t> </a:t>
            </a:r>
            <a:r>
              <a:rPr sz="1400" spc="-10" dirty="0">
                <a:solidFill>
                  <a:srgbClr val="090C14"/>
                </a:solidFill>
                <a:latin typeface="Calibri"/>
                <a:cs typeface="Calibri"/>
              </a:rPr>
              <a:t>remembering</a:t>
            </a:r>
            <a:r>
              <a:rPr sz="1400" spc="-20" dirty="0">
                <a:solidFill>
                  <a:srgbClr val="090C14"/>
                </a:solidFill>
                <a:latin typeface="Calibri"/>
                <a:cs typeface="Calibri"/>
              </a:rPr>
              <a:t> </a:t>
            </a:r>
            <a:r>
              <a:rPr sz="1400" spc="-10" dirty="0">
                <a:solidFill>
                  <a:srgbClr val="090C14"/>
                </a:solidFill>
                <a:latin typeface="Calibri"/>
                <a:cs typeface="Calibri"/>
              </a:rPr>
              <a:t>something</a:t>
            </a:r>
            <a:r>
              <a:rPr sz="1400" spc="-20" dirty="0">
                <a:solidFill>
                  <a:srgbClr val="090C14"/>
                </a:solidFill>
                <a:latin typeface="Calibri"/>
                <a:cs typeface="Calibri"/>
              </a:rPr>
              <a:t> </a:t>
            </a:r>
            <a:r>
              <a:rPr sz="1400" dirty="0">
                <a:solidFill>
                  <a:srgbClr val="090C14"/>
                </a:solidFill>
                <a:latin typeface="Calibri"/>
                <a:cs typeface="Calibri"/>
              </a:rPr>
              <a:t>or</a:t>
            </a:r>
            <a:r>
              <a:rPr sz="1400" spc="-20" dirty="0">
                <a:solidFill>
                  <a:srgbClr val="090C14"/>
                </a:solidFill>
                <a:latin typeface="Calibri"/>
                <a:cs typeface="Calibri"/>
              </a:rPr>
              <a:t> </a:t>
            </a:r>
            <a:r>
              <a:rPr sz="1400" spc="-10" dirty="0">
                <a:solidFill>
                  <a:srgbClr val="090C14"/>
                </a:solidFill>
                <a:latin typeface="Calibri"/>
                <a:cs typeface="Calibri"/>
              </a:rPr>
              <a:t>someone.</a:t>
            </a:r>
            <a:endParaRPr sz="1400">
              <a:latin typeface="Calibri"/>
              <a:cs typeface="Calibri"/>
            </a:endParaRPr>
          </a:p>
          <a:p>
            <a:pPr marL="12700">
              <a:lnSpc>
                <a:spcPct val="100000"/>
              </a:lnSpc>
              <a:spcBef>
                <a:spcPts val="520"/>
              </a:spcBef>
            </a:pPr>
            <a:r>
              <a:rPr sz="1400" b="1" dirty="0">
                <a:solidFill>
                  <a:srgbClr val="090C14"/>
                </a:solidFill>
                <a:latin typeface="Calibri"/>
                <a:cs typeface="Calibri"/>
              </a:rPr>
              <a:t>3.</a:t>
            </a:r>
            <a:r>
              <a:rPr sz="1400" b="1" spc="-30" dirty="0">
                <a:solidFill>
                  <a:srgbClr val="090C14"/>
                </a:solidFill>
                <a:latin typeface="Calibri"/>
                <a:cs typeface="Calibri"/>
              </a:rPr>
              <a:t> </a:t>
            </a:r>
            <a:r>
              <a:rPr sz="1400" dirty="0">
                <a:solidFill>
                  <a:srgbClr val="090C14"/>
                </a:solidFill>
                <a:latin typeface="Calibri"/>
                <a:cs typeface="Calibri"/>
              </a:rPr>
              <a:t>No</a:t>
            </a:r>
            <a:r>
              <a:rPr sz="1400" spc="-30" dirty="0">
                <a:solidFill>
                  <a:srgbClr val="090C14"/>
                </a:solidFill>
                <a:latin typeface="Calibri"/>
                <a:cs typeface="Calibri"/>
              </a:rPr>
              <a:t> </a:t>
            </a:r>
            <a:r>
              <a:rPr sz="1400" dirty="0">
                <a:solidFill>
                  <a:srgbClr val="090C14"/>
                </a:solidFill>
                <a:latin typeface="Calibri"/>
                <a:cs typeface="Calibri"/>
              </a:rPr>
              <a:t>noise</a:t>
            </a:r>
            <a:r>
              <a:rPr sz="1400" spc="-30" dirty="0">
                <a:solidFill>
                  <a:srgbClr val="090C14"/>
                </a:solidFill>
                <a:latin typeface="Calibri"/>
                <a:cs typeface="Calibri"/>
              </a:rPr>
              <a:t> </a:t>
            </a:r>
            <a:r>
              <a:rPr sz="1400" dirty="0">
                <a:solidFill>
                  <a:srgbClr val="090C14"/>
                </a:solidFill>
                <a:latin typeface="Calibri"/>
                <a:cs typeface="Calibri"/>
              </a:rPr>
              <a:t>or</a:t>
            </a:r>
            <a:r>
              <a:rPr sz="1400" spc="-25" dirty="0">
                <a:solidFill>
                  <a:srgbClr val="090C14"/>
                </a:solidFill>
                <a:latin typeface="Calibri"/>
                <a:cs typeface="Calibri"/>
              </a:rPr>
              <a:t> </a:t>
            </a:r>
            <a:r>
              <a:rPr sz="1400" spc="-10" dirty="0">
                <a:solidFill>
                  <a:srgbClr val="090C14"/>
                </a:solidFill>
                <a:latin typeface="Calibri"/>
                <a:cs typeface="Calibri"/>
              </a:rPr>
              <a:t>sound.</a:t>
            </a:r>
            <a:endParaRPr sz="1400">
              <a:latin typeface="Calibri"/>
              <a:cs typeface="Calibri"/>
            </a:endParaRPr>
          </a:p>
          <a:p>
            <a:pPr marL="189230" marR="223520" indent="-177165">
              <a:lnSpc>
                <a:spcPts val="1600"/>
              </a:lnSpc>
              <a:spcBef>
                <a:spcPts val="640"/>
              </a:spcBef>
              <a:buFont typeface="Calibri"/>
              <a:buAutoNum type="arabicPeriod" startAt="5"/>
              <a:tabLst>
                <a:tab pos="189865" algn="l"/>
              </a:tabLst>
            </a:pPr>
            <a:r>
              <a:rPr sz="1400" dirty="0">
                <a:solidFill>
                  <a:srgbClr val="090C14"/>
                </a:solidFill>
                <a:latin typeface="Calibri"/>
                <a:cs typeface="Calibri"/>
              </a:rPr>
              <a:t>An</a:t>
            </a:r>
            <a:r>
              <a:rPr sz="1400" spc="-35" dirty="0">
                <a:solidFill>
                  <a:srgbClr val="090C14"/>
                </a:solidFill>
                <a:latin typeface="Calibri"/>
                <a:cs typeface="Calibri"/>
              </a:rPr>
              <a:t> </a:t>
            </a:r>
            <a:r>
              <a:rPr sz="1400" spc="-10" dirty="0">
                <a:solidFill>
                  <a:srgbClr val="090C14"/>
                </a:solidFill>
                <a:latin typeface="Calibri"/>
                <a:cs typeface="Calibri"/>
              </a:rPr>
              <a:t>abbreviation</a:t>
            </a:r>
            <a:r>
              <a:rPr sz="1400" spc="-35" dirty="0">
                <a:solidFill>
                  <a:srgbClr val="090C14"/>
                </a:solidFill>
                <a:latin typeface="Calibri"/>
                <a:cs typeface="Calibri"/>
              </a:rPr>
              <a:t> </a:t>
            </a:r>
            <a:r>
              <a:rPr sz="1400" dirty="0">
                <a:solidFill>
                  <a:srgbClr val="090C14"/>
                </a:solidFill>
                <a:latin typeface="Calibri"/>
                <a:cs typeface="Calibri"/>
              </a:rPr>
              <a:t>of</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group</a:t>
            </a:r>
            <a:r>
              <a:rPr sz="1400" spc="-30" dirty="0">
                <a:solidFill>
                  <a:srgbClr val="090C14"/>
                </a:solidFill>
                <a:latin typeface="Calibri"/>
                <a:cs typeface="Calibri"/>
              </a:rPr>
              <a:t> </a:t>
            </a:r>
            <a:r>
              <a:rPr sz="1400" dirty="0">
                <a:solidFill>
                  <a:srgbClr val="090C14"/>
                </a:solidFill>
                <a:latin typeface="Calibri"/>
                <a:cs typeface="Calibri"/>
              </a:rPr>
              <a:t>of</a:t>
            </a:r>
            <a:r>
              <a:rPr sz="1400" spc="-35" dirty="0">
                <a:solidFill>
                  <a:srgbClr val="090C14"/>
                </a:solidFill>
                <a:latin typeface="Calibri"/>
                <a:cs typeface="Calibri"/>
              </a:rPr>
              <a:t> </a:t>
            </a:r>
            <a:r>
              <a:rPr sz="1400" dirty="0">
                <a:solidFill>
                  <a:srgbClr val="090C14"/>
                </a:solidFill>
                <a:latin typeface="Calibri"/>
                <a:cs typeface="Calibri"/>
              </a:rPr>
              <a:t>people</a:t>
            </a:r>
            <a:r>
              <a:rPr sz="1400" spc="-35" dirty="0">
                <a:solidFill>
                  <a:srgbClr val="090C14"/>
                </a:solidFill>
                <a:latin typeface="Calibri"/>
                <a:cs typeface="Calibri"/>
              </a:rPr>
              <a:t> </a:t>
            </a:r>
            <a:r>
              <a:rPr sz="1400" spc="-10" dirty="0">
                <a:solidFill>
                  <a:srgbClr val="090C14"/>
                </a:solidFill>
                <a:latin typeface="Calibri"/>
                <a:cs typeface="Calibri"/>
              </a:rPr>
              <a:t>representing</a:t>
            </a:r>
            <a:r>
              <a:rPr sz="1400" spc="-30" dirty="0">
                <a:solidFill>
                  <a:srgbClr val="090C14"/>
                </a:solidFill>
                <a:latin typeface="Calibri"/>
                <a:cs typeface="Calibri"/>
              </a:rPr>
              <a:t> </a:t>
            </a:r>
            <a:r>
              <a:rPr sz="1400" spc="-10" dirty="0">
                <a:solidFill>
                  <a:srgbClr val="090C14"/>
                </a:solidFill>
                <a:latin typeface="Calibri"/>
                <a:cs typeface="Calibri"/>
              </a:rPr>
              <a:t>their sexuality</a:t>
            </a:r>
            <a:r>
              <a:rPr sz="1400" spc="-30" dirty="0">
                <a:solidFill>
                  <a:srgbClr val="090C14"/>
                </a:solidFill>
                <a:latin typeface="Calibri"/>
                <a:cs typeface="Calibri"/>
              </a:rPr>
              <a:t> </a:t>
            </a:r>
            <a:r>
              <a:rPr sz="1400" dirty="0">
                <a:solidFill>
                  <a:srgbClr val="090C14"/>
                </a:solidFill>
                <a:latin typeface="Calibri"/>
                <a:cs typeface="Calibri"/>
              </a:rPr>
              <a:t>and</a:t>
            </a:r>
            <a:r>
              <a:rPr sz="1400" spc="-25" dirty="0">
                <a:solidFill>
                  <a:srgbClr val="090C14"/>
                </a:solidFill>
                <a:latin typeface="Calibri"/>
                <a:cs typeface="Calibri"/>
              </a:rPr>
              <a:t> </a:t>
            </a:r>
            <a:r>
              <a:rPr sz="1400" spc="-10" dirty="0">
                <a:solidFill>
                  <a:srgbClr val="090C14"/>
                </a:solidFill>
                <a:latin typeface="Calibri"/>
                <a:cs typeface="Calibri"/>
              </a:rPr>
              <a:t>gender</a:t>
            </a:r>
            <a:r>
              <a:rPr sz="1400" spc="-30" dirty="0">
                <a:solidFill>
                  <a:srgbClr val="090C14"/>
                </a:solidFill>
                <a:latin typeface="Calibri"/>
                <a:cs typeface="Calibri"/>
              </a:rPr>
              <a:t> </a:t>
            </a:r>
            <a:r>
              <a:rPr sz="1400" spc="-10" dirty="0">
                <a:solidFill>
                  <a:srgbClr val="090C14"/>
                </a:solidFill>
                <a:latin typeface="Calibri"/>
                <a:cs typeface="Calibri"/>
              </a:rPr>
              <a:t>identity.</a:t>
            </a:r>
            <a:endParaRPr sz="1400">
              <a:latin typeface="Calibri"/>
              <a:cs typeface="Calibri"/>
            </a:endParaRPr>
          </a:p>
          <a:p>
            <a:pPr marL="189230" indent="-177165">
              <a:lnSpc>
                <a:spcPct val="100000"/>
              </a:lnSpc>
              <a:spcBef>
                <a:spcPts val="480"/>
              </a:spcBef>
              <a:buFont typeface="Calibri"/>
              <a:buAutoNum type="arabicPeriod" startAt="5"/>
              <a:tabLst>
                <a:tab pos="189865" algn="l"/>
              </a:tabLst>
            </a:pP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flower</a:t>
            </a:r>
            <a:r>
              <a:rPr sz="1400" spc="-30" dirty="0">
                <a:solidFill>
                  <a:srgbClr val="090C14"/>
                </a:solidFill>
                <a:latin typeface="Calibri"/>
                <a:cs typeface="Calibri"/>
              </a:rPr>
              <a:t> </a:t>
            </a:r>
            <a:r>
              <a:rPr sz="1400" dirty="0">
                <a:solidFill>
                  <a:srgbClr val="090C14"/>
                </a:solidFill>
                <a:latin typeface="Calibri"/>
                <a:cs typeface="Calibri"/>
              </a:rPr>
              <a:t>which</a:t>
            </a:r>
            <a:r>
              <a:rPr sz="1400" spc="-35" dirty="0">
                <a:solidFill>
                  <a:srgbClr val="090C14"/>
                </a:solidFill>
                <a:latin typeface="Calibri"/>
                <a:cs typeface="Calibri"/>
              </a:rPr>
              <a:t> </a:t>
            </a:r>
            <a:r>
              <a:rPr sz="1400" spc="-10" dirty="0">
                <a:solidFill>
                  <a:srgbClr val="090C14"/>
                </a:solidFill>
                <a:latin typeface="Calibri"/>
                <a:cs typeface="Calibri"/>
              </a:rPr>
              <a:t>commonly</a:t>
            </a:r>
            <a:r>
              <a:rPr sz="1400" spc="-40" dirty="0">
                <a:solidFill>
                  <a:srgbClr val="090C14"/>
                </a:solidFill>
                <a:latin typeface="Calibri"/>
                <a:cs typeface="Calibri"/>
              </a:rPr>
              <a:t> </a:t>
            </a:r>
            <a:r>
              <a:rPr sz="1400" spc="-10" dirty="0">
                <a:solidFill>
                  <a:srgbClr val="090C14"/>
                </a:solidFill>
                <a:latin typeface="Calibri"/>
                <a:cs typeface="Calibri"/>
              </a:rPr>
              <a:t>symbolises</a:t>
            </a:r>
            <a:r>
              <a:rPr sz="1400" spc="-30" dirty="0">
                <a:solidFill>
                  <a:srgbClr val="090C14"/>
                </a:solidFill>
                <a:latin typeface="Calibri"/>
                <a:cs typeface="Calibri"/>
              </a:rPr>
              <a:t> </a:t>
            </a:r>
            <a:r>
              <a:rPr sz="1400" spc="-10" dirty="0">
                <a:solidFill>
                  <a:srgbClr val="090C14"/>
                </a:solidFill>
                <a:latin typeface="Calibri"/>
                <a:cs typeface="Calibri"/>
              </a:rPr>
              <a:t>Remembrance</a:t>
            </a:r>
            <a:r>
              <a:rPr sz="1400" spc="-35" dirty="0">
                <a:solidFill>
                  <a:srgbClr val="090C14"/>
                </a:solidFill>
                <a:latin typeface="Calibri"/>
                <a:cs typeface="Calibri"/>
              </a:rPr>
              <a:t> </a:t>
            </a:r>
            <a:r>
              <a:rPr sz="1400" spc="-20" dirty="0">
                <a:solidFill>
                  <a:srgbClr val="090C14"/>
                </a:solidFill>
                <a:latin typeface="Calibri"/>
                <a:cs typeface="Calibri"/>
              </a:rPr>
              <a:t>Day.</a:t>
            </a:r>
            <a:endParaRPr sz="1400">
              <a:latin typeface="Calibri"/>
              <a:cs typeface="Calibri"/>
            </a:endParaRPr>
          </a:p>
          <a:p>
            <a:pPr marL="189230" marR="161290" indent="-177165">
              <a:lnSpc>
                <a:spcPts val="1600"/>
              </a:lnSpc>
              <a:spcBef>
                <a:spcPts val="640"/>
              </a:spcBef>
              <a:buFont typeface="Calibri"/>
              <a:buAutoNum type="arabicPeriod" startAt="5"/>
              <a:tabLst>
                <a:tab pos="189865" algn="l"/>
              </a:tabLst>
            </a:pPr>
            <a:r>
              <a:rPr sz="1400" dirty="0">
                <a:solidFill>
                  <a:srgbClr val="090C14"/>
                </a:solidFill>
                <a:latin typeface="Calibri"/>
                <a:cs typeface="Calibri"/>
              </a:rPr>
              <a:t>Another</a:t>
            </a:r>
            <a:r>
              <a:rPr sz="1400" spc="-35" dirty="0">
                <a:solidFill>
                  <a:srgbClr val="090C14"/>
                </a:solidFill>
                <a:latin typeface="Calibri"/>
                <a:cs typeface="Calibri"/>
              </a:rPr>
              <a:t> </a:t>
            </a:r>
            <a:r>
              <a:rPr sz="1400" spc="-10" dirty="0">
                <a:solidFill>
                  <a:srgbClr val="090C14"/>
                </a:solidFill>
                <a:latin typeface="Calibri"/>
                <a:cs typeface="Calibri"/>
              </a:rPr>
              <a:t>word</a:t>
            </a:r>
            <a:r>
              <a:rPr sz="1400" spc="-35" dirty="0">
                <a:solidFill>
                  <a:srgbClr val="090C14"/>
                </a:solidFill>
                <a:latin typeface="Calibri"/>
                <a:cs typeface="Calibri"/>
              </a:rPr>
              <a:t> </a:t>
            </a:r>
            <a:r>
              <a:rPr sz="1400" dirty="0">
                <a:solidFill>
                  <a:srgbClr val="090C14"/>
                </a:solidFill>
                <a:latin typeface="Calibri"/>
                <a:cs typeface="Calibri"/>
              </a:rPr>
              <a:t>for</a:t>
            </a:r>
            <a:r>
              <a:rPr sz="1400" spc="-30" dirty="0">
                <a:solidFill>
                  <a:srgbClr val="090C14"/>
                </a:solidFill>
                <a:latin typeface="Calibri"/>
                <a:cs typeface="Calibri"/>
              </a:rPr>
              <a:t> </a:t>
            </a:r>
            <a:r>
              <a:rPr sz="1400" dirty="0">
                <a:solidFill>
                  <a:srgbClr val="090C14"/>
                </a:solidFill>
                <a:latin typeface="Calibri"/>
                <a:cs typeface="Calibri"/>
              </a:rPr>
              <a:t>a</a:t>
            </a:r>
            <a:r>
              <a:rPr sz="1400" spc="-35" dirty="0">
                <a:solidFill>
                  <a:srgbClr val="090C14"/>
                </a:solidFill>
                <a:latin typeface="Calibri"/>
                <a:cs typeface="Calibri"/>
              </a:rPr>
              <a:t> </a:t>
            </a:r>
            <a:r>
              <a:rPr sz="1400" dirty="0">
                <a:solidFill>
                  <a:srgbClr val="090C14"/>
                </a:solidFill>
                <a:latin typeface="Calibri"/>
                <a:cs typeface="Calibri"/>
              </a:rPr>
              <a:t>truce,</a:t>
            </a:r>
            <a:r>
              <a:rPr sz="1400" spc="-35" dirty="0">
                <a:solidFill>
                  <a:srgbClr val="090C14"/>
                </a:solidFill>
                <a:latin typeface="Calibri"/>
                <a:cs typeface="Calibri"/>
              </a:rPr>
              <a:t> </a:t>
            </a:r>
            <a:r>
              <a:rPr sz="1400" dirty="0">
                <a:solidFill>
                  <a:srgbClr val="090C14"/>
                </a:solidFill>
                <a:latin typeface="Calibri"/>
                <a:cs typeface="Calibri"/>
              </a:rPr>
              <a:t>as</a:t>
            </a:r>
            <a:r>
              <a:rPr sz="1400" spc="-30" dirty="0">
                <a:solidFill>
                  <a:srgbClr val="090C14"/>
                </a:solidFill>
                <a:latin typeface="Calibri"/>
                <a:cs typeface="Calibri"/>
              </a:rPr>
              <a:t> </a:t>
            </a:r>
            <a:r>
              <a:rPr sz="1400" dirty="0">
                <a:solidFill>
                  <a:srgbClr val="090C14"/>
                </a:solidFill>
                <a:latin typeface="Calibri"/>
                <a:cs typeface="Calibri"/>
              </a:rPr>
              <a:t>well</a:t>
            </a:r>
            <a:r>
              <a:rPr sz="1400" spc="-35" dirty="0">
                <a:solidFill>
                  <a:srgbClr val="090C14"/>
                </a:solidFill>
                <a:latin typeface="Calibri"/>
                <a:cs typeface="Calibri"/>
              </a:rPr>
              <a:t> </a:t>
            </a:r>
            <a:r>
              <a:rPr sz="1400" dirty="0">
                <a:solidFill>
                  <a:srgbClr val="090C14"/>
                </a:solidFill>
                <a:latin typeface="Calibri"/>
                <a:cs typeface="Calibri"/>
              </a:rPr>
              <a:t>as</a:t>
            </a:r>
            <a:r>
              <a:rPr sz="1400" spc="-30" dirty="0">
                <a:solidFill>
                  <a:srgbClr val="090C14"/>
                </a:solidFill>
                <a:latin typeface="Calibri"/>
                <a:cs typeface="Calibri"/>
              </a:rPr>
              <a:t> </a:t>
            </a:r>
            <a:r>
              <a:rPr sz="1400" dirty="0">
                <a:solidFill>
                  <a:srgbClr val="090C14"/>
                </a:solidFill>
                <a:latin typeface="Calibri"/>
                <a:cs typeface="Calibri"/>
              </a:rPr>
              <a:t>an</a:t>
            </a:r>
            <a:r>
              <a:rPr sz="1400" spc="-35" dirty="0">
                <a:solidFill>
                  <a:srgbClr val="090C14"/>
                </a:solidFill>
                <a:latin typeface="Calibri"/>
                <a:cs typeface="Calibri"/>
              </a:rPr>
              <a:t> </a:t>
            </a:r>
            <a:r>
              <a:rPr sz="1400" spc="-10" dirty="0">
                <a:solidFill>
                  <a:srgbClr val="090C14"/>
                </a:solidFill>
                <a:latin typeface="Calibri"/>
                <a:cs typeface="Calibri"/>
              </a:rPr>
              <a:t>alternative</a:t>
            </a:r>
            <a:r>
              <a:rPr sz="1400" spc="-35" dirty="0">
                <a:solidFill>
                  <a:srgbClr val="090C14"/>
                </a:solidFill>
                <a:latin typeface="Calibri"/>
                <a:cs typeface="Calibri"/>
              </a:rPr>
              <a:t> </a:t>
            </a:r>
            <a:r>
              <a:rPr sz="1400" spc="-20" dirty="0">
                <a:solidFill>
                  <a:srgbClr val="090C14"/>
                </a:solidFill>
                <a:latin typeface="Calibri"/>
                <a:cs typeface="Calibri"/>
              </a:rPr>
              <a:t>name </a:t>
            </a:r>
            <a:r>
              <a:rPr sz="1400" dirty="0">
                <a:solidFill>
                  <a:srgbClr val="090C14"/>
                </a:solidFill>
                <a:latin typeface="Calibri"/>
                <a:cs typeface="Calibri"/>
              </a:rPr>
              <a:t>for</a:t>
            </a:r>
            <a:r>
              <a:rPr sz="1400" spc="-50" dirty="0">
                <a:solidFill>
                  <a:srgbClr val="090C14"/>
                </a:solidFill>
                <a:latin typeface="Calibri"/>
                <a:cs typeface="Calibri"/>
              </a:rPr>
              <a:t> </a:t>
            </a:r>
            <a:r>
              <a:rPr sz="1400" spc="-10" dirty="0">
                <a:solidFill>
                  <a:srgbClr val="090C14"/>
                </a:solidFill>
                <a:latin typeface="Calibri"/>
                <a:cs typeface="Calibri"/>
              </a:rPr>
              <a:t>Remembrance</a:t>
            </a:r>
            <a:r>
              <a:rPr sz="1400" spc="-50" dirty="0">
                <a:solidFill>
                  <a:srgbClr val="090C14"/>
                </a:solidFill>
                <a:latin typeface="Calibri"/>
                <a:cs typeface="Calibri"/>
              </a:rPr>
              <a:t> </a:t>
            </a:r>
            <a:r>
              <a:rPr sz="1400" spc="-10" dirty="0">
                <a:solidFill>
                  <a:srgbClr val="090C14"/>
                </a:solidFill>
                <a:latin typeface="Calibri"/>
                <a:cs typeface="Calibri"/>
              </a:rPr>
              <a:t>before</a:t>
            </a:r>
            <a:r>
              <a:rPr sz="1400" spc="-50" dirty="0">
                <a:solidFill>
                  <a:srgbClr val="090C14"/>
                </a:solidFill>
                <a:latin typeface="Calibri"/>
                <a:cs typeface="Calibri"/>
              </a:rPr>
              <a:t> </a:t>
            </a:r>
            <a:r>
              <a:rPr sz="1400" dirty="0">
                <a:solidFill>
                  <a:srgbClr val="090C14"/>
                </a:solidFill>
                <a:latin typeface="Calibri"/>
                <a:cs typeface="Calibri"/>
              </a:rPr>
              <a:t>the</a:t>
            </a:r>
            <a:r>
              <a:rPr sz="1400" spc="-50" dirty="0">
                <a:solidFill>
                  <a:srgbClr val="090C14"/>
                </a:solidFill>
                <a:latin typeface="Calibri"/>
                <a:cs typeface="Calibri"/>
              </a:rPr>
              <a:t> </a:t>
            </a:r>
            <a:r>
              <a:rPr sz="1400" dirty="0">
                <a:solidFill>
                  <a:srgbClr val="090C14"/>
                </a:solidFill>
                <a:latin typeface="Calibri"/>
                <a:cs typeface="Calibri"/>
              </a:rPr>
              <a:t>word</a:t>
            </a:r>
            <a:r>
              <a:rPr sz="1400" spc="-50" dirty="0">
                <a:solidFill>
                  <a:srgbClr val="090C14"/>
                </a:solidFill>
                <a:latin typeface="Calibri"/>
                <a:cs typeface="Calibri"/>
              </a:rPr>
              <a:t> </a:t>
            </a:r>
            <a:r>
              <a:rPr sz="1400" spc="-20" dirty="0">
                <a:solidFill>
                  <a:srgbClr val="090C14"/>
                </a:solidFill>
                <a:latin typeface="Calibri"/>
                <a:cs typeface="Calibri"/>
              </a:rPr>
              <a:t>Day.</a:t>
            </a:r>
            <a:endParaRPr sz="1400">
              <a:latin typeface="Calibri"/>
              <a:cs typeface="Calibri"/>
            </a:endParaRPr>
          </a:p>
        </p:txBody>
      </p:sp>
      <p:pic>
        <p:nvPicPr>
          <p:cNvPr id="50" name="object 50"/>
          <p:cNvPicPr/>
          <p:nvPr/>
        </p:nvPicPr>
        <p:blipFill>
          <a:blip r:embed="rId9" cstate="screen">
            <a:extLst>
              <a:ext uri="{28A0092B-C50C-407E-A947-70E740481C1C}">
                <a14:useLocalDpi xmlns:a14="http://schemas.microsoft.com/office/drawing/2010/main"/>
              </a:ext>
            </a:extLst>
          </a:blip>
          <a:stretch>
            <a:fillRect/>
          </a:stretch>
        </p:blipFill>
        <p:spPr>
          <a:xfrm>
            <a:off x="14656508" y="8479197"/>
            <a:ext cx="1239457" cy="304800"/>
          </a:xfrm>
          <a:prstGeom prst="rect">
            <a:avLst/>
          </a:prstGeom>
        </p:spPr>
      </p:pic>
      <p:pic>
        <p:nvPicPr>
          <p:cNvPr id="53" name="Picture 52">
            <a:extLst>
              <a:ext uri="{FF2B5EF4-FFF2-40B4-BE49-F238E27FC236}">
                <a16:creationId xmlns:a16="http://schemas.microsoft.com/office/drawing/2014/main" id="{8605DE06-BD14-890A-D43A-D22786FCD863}"/>
              </a:ext>
            </a:extLst>
          </p:cNvPr>
          <p:cNvPicPr>
            <a:picLocks noChangeAspect="1"/>
          </p:cNvPicPr>
          <p:nvPr/>
        </p:nvPicPr>
        <p:blipFill>
          <a:blip r:embed="rId10"/>
          <a:stretch>
            <a:fillRect/>
          </a:stretch>
        </p:blipFill>
        <p:spPr>
          <a:xfrm>
            <a:off x="7430794" y="764212"/>
            <a:ext cx="8054165" cy="759895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7BC38C6717DC4ABB58B3793ED8AEE6" ma:contentTypeVersion="16" ma:contentTypeDescription="Create a new document." ma:contentTypeScope="" ma:versionID="b0502dfb83615b6dcf84e4cbace05d4e">
  <xsd:schema xmlns:xsd="http://www.w3.org/2001/XMLSchema" xmlns:xs="http://www.w3.org/2001/XMLSchema" xmlns:p="http://schemas.microsoft.com/office/2006/metadata/properties" xmlns:ns2="371cd39a-e1db-4a72-b249-b3ba5ea0da82" xmlns:ns3="aae424a7-c6f0-4010-991a-cfdcb3c81a1b" targetNamespace="http://schemas.microsoft.com/office/2006/metadata/properties" ma:root="true" ma:fieldsID="307fd7092acdf442db4cdde7d30cf4da" ns2:_="" ns3:_="">
    <xsd:import namespace="371cd39a-e1db-4a72-b249-b3ba5ea0da82"/>
    <xsd:import namespace="aae424a7-c6f0-4010-991a-cfdcb3c81a1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1cd39a-e1db-4a72-b249-b3ba5ea0da8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5c3073a8-4420-4c26-bab5-097aab7dd5e5}" ma:internalName="TaxCatchAll" ma:showField="CatchAllData" ma:web="371cd39a-e1db-4a72-b249-b3ba5ea0da8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ae424a7-c6f0-4010-991a-cfdcb3c81a1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242fb91-79a5-4b93-8a08-4d9fe80d6a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E6E63C-9B35-475E-A94A-0544B3C1D4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1cd39a-e1db-4a72-b249-b3ba5ea0da82"/>
    <ds:schemaRef ds:uri="aae424a7-c6f0-4010-991a-cfdcb3c81a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9C1969-6030-4932-B6B7-3A009F9BCB3E}">
  <ds:schemaRefs>
    <ds:schemaRef ds:uri="http://schemas.microsoft.com/sharepoint/v3/contenttype/forms"/>
  </ds:schemaRefs>
</ds:datastoreItem>
</file>

<file path=docMetadata/LabelInfo.xml><?xml version="1.0" encoding="utf-8"?>
<clbl:labelList xmlns:clbl="http://schemas.microsoft.com/office/2020/mipLabelMetadata">
  <clbl:label id="{b862b4fa-6862-4600-963c-cc87cec1c85f}" enabled="1" method="Standard" siteId="{1edaad83-b2ef-483d-81f1-2c48682f40ec}" removed="0"/>
</clbl:labelList>
</file>

<file path=docProps/app.xml><?xml version="1.0" encoding="utf-8"?>
<Properties xmlns="http://schemas.openxmlformats.org/officeDocument/2006/extended-properties" xmlns:vt="http://schemas.openxmlformats.org/officeDocument/2006/docPropsVTypes">
  <Template/>
  <TotalTime>3946</TotalTime>
  <Words>6227</Words>
  <Application>Microsoft Macintosh PowerPoint</Application>
  <PresentationFormat>Custom</PresentationFormat>
  <Paragraphs>621</Paragraphs>
  <Slides>29</Slides>
  <Notes>23</Notes>
  <HiddenSlides>15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Arial Narrow</vt:lpstr>
      <vt:lpstr>Calibri</vt:lpstr>
      <vt:lpstr>Lato</vt:lpstr>
      <vt:lpstr>Times New Roman</vt:lpstr>
      <vt:lpstr>Office Theme</vt:lpstr>
      <vt:lpstr>THE BRITISH ARMY: REMEMBRANCE</vt:lpstr>
      <vt:lpstr>OUTLINE</vt:lpstr>
      <vt:lpstr>CURRICULUM LINKS – ENGLAND AND NORTHERN IRELAND</vt:lpstr>
      <vt:lpstr>CURRICULUM LINKS – SCOTLAND AND WALES</vt:lpstr>
      <vt:lpstr>REMEMBRANCE: LESSON PLAN</vt:lpstr>
      <vt:lpstr>REMEMBRANCE: LESSON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REMEMBRANCE FILM</vt:lpstr>
      <vt:lpstr>HOW DO WE COMMEMORATE REMEMBRANCE IN THE UK?</vt:lpstr>
      <vt:lpstr>PowerPoint Presentation</vt:lpstr>
      <vt:lpstr>REMEMBRANCE TRADITIONS</vt:lpstr>
      <vt:lpstr>POETRY</vt:lpstr>
      <vt:lpstr>THEATRE</vt:lpstr>
      <vt:lpstr>ARTWORK</vt:lpstr>
      <vt:lpstr>MEMORIALS</vt:lpstr>
      <vt:lpstr>NON-MILITARY MEMORIALS</vt:lpstr>
      <vt:lpstr>THE CENOTAPH</vt:lpstr>
      <vt:lpstr>WE WILL REMEMBER</vt:lpstr>
      <vt:lpstr>WE WILL REMEMBER</vt:lpstr>
      <vt:lpstr>HOW DO WE COMMEMORATE REMEMBRANCE</vt:lpstr>
      <vt:lpstr>PowerPoint Presentation</vt:lpstr>
      <vt:lpstr>EXTENSION ACTIVITIES</vt:lpstr>
      <vt:lpstr>EXTENSION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BRITISH ARMY: REMEMBRANCE</dc:title>
  <dc:creator>Pettitt, Amie (Capita Public Service)</dc:creator>
  <cp:lastModifiedBy>Wilkinson, Fiona (Capita Public Service)</cp:lastModifiedBy>
  <cp:revision>31</cp:revision>
  <dcterms:created xsi:type="dcterms:W3CDTF">2022-10-07T08:53:43Z</dcterms:created>
  <dcterms:modified xsi:type="dcterms:W3CDTF">2026-10-14T16:28:49Z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2022-10-05T00:00:00Z</vt:filetime>
  </property>
  <property fmtid="{D5CDD505-2E9C-101B-9397-08002B2CF9AE}" pid="3" name="Creator">
    <vt:lpwstr>Adobe InDesign 17.4 (Macintosh)</vt:lpwstr>
  </property>
  <property fmtid="{D5CDD505-2E9C-101B-9397-08002B2CF9AE}" pid="4" name="LastSaved">
    <vt:filetime>2022-10-07T00:00:00Z</vt:filetime>
  </property>
  <property fmtid="{D5CDD505-2E9C-101B-9397-08002B2CF9AE}" pid="5" name="Producer">
    <vt:lpwstr>Adobe PDF Library 16.0.7</vt:lpwstr>
  </property>
  <property fmtid="{D5CDD505-2E9C-101B-9397-08002B2CF9AE}" pid="6" name="ClassificationContentMarkingFooterLocations">
    <vt:lpwstr>Office Theme:8</vt:lpwstr>
  </property>
  <property fmtid="{D5CDD505-2E9C-101B-9397-08002B2CF9AE}" pid="7" name="ClassificationContentMarkingFooterText">
    <vt:lpwstr>Capita – Confidential INTERNAL</vt:lpwstr>
  </property>
</Properties>
</file>