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theme/theme7.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theme/theme9.xml" ContentType="application/vnd.openxmlformats-officedocument.theme+xml"/>
  <Override PartName="/ppt/slideLayouts/slideLayout14.xml" ContentType="application/vnd.openxmlformats-officedocument.presentationml.slideLayout+xml"/>
  <Override PartName="/ppt/theme/theme10.xml" ContentType="application/vnd.openxmlformats-officedocument.theme+xml"/>
  <Override PartName="/ppt/slideLayouts/slideLayout15.xml" ContentType="application/vnd.openxmlformats-officedocument.presentationml.slideLayout+xml"/>
  <Override PartName="/ppt/theme/theme11.xml" ContentType="application/vnd.openxmlformats-officedocument.theme+xml"/>
  <Override PartName="/ppt/slideLayouts/slideLayout16.xml" ContentType="application/vnd.openxmlformats-officedocument.presentationml.slideLayout+xml"/>
  <Override PartName="/ppt/theme/theme12.xml" ContentType="application/vnd.openxmlformats-officedocument.theme+xml"/>
  <Override PartName="/ppt/slideLayouts/slideLayout17.xml" ContentType="application/vnd.openxmlformats-officedocument.presentationml.slideLayout+xml"/>
  <Override PartName="/ppt/theme/theme13.xml" ContentType="application/vnd.openxmlformats-officedocument.theme+xml"/>
  <Override PartName="/ppt/slideLayouts/slideLayout1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663" r:id="rId5"/>
    <p:sldMasterId id="2147483683" r:id="rId6"/>
    <p:sldMasterId id="2147483665" r:id="rId7"/>
    <p:sldMasterId id="2147483681" r:id="rId8"/>
    <p:sldMasterId id="2147483667" r:id="rId9"/>
    <p:sldMasterId id="2147483679" r:id="rId10"/>
    <p:sldMasterId id="2147483669" r:id="rId11"/>
    <p:sldMasterId id="2147483685" r:id="rId12"/>
    <p:sldMasterId id="2147483671" r:id="rId13"/>
    <p:sldMasterId id="2147483687" r:id="rId14"/>
    <p:sldMasterId id="2147483673" r:id="rId15"/>
    <p:sldMasterId id="2147483689" r:id="rId16"/>
    <p:sldMasterId id="2147483675" r:id="rId17"/>
  </p:sldMasterIdLst>
  <p:notesMasterIdLst>
    <p:notesMasterId r:id="rId41"/>
  </p:notesMasterIdLst>
  <p:handoutMasterIdLst>
    <p:handoutMasterId r:id="rId42"/>
  </p:handoutMasterIdLst>
  <p:sldIdLst>
    <p:sldId id="256" r:id="rId18"/>
    <p:sldId id="258" r:id="rId19"/>
    <p:sldId id="257" r:id="rId20"/>
    <p:sldId id="259" r:id="rId21"/>
    <p:sldId id="260" r:id="rId22"/>
    <p:sldId id="262" r:id="rId23"/>
    <p:sldId id="277" r:id="rId24"/>
    <p:sldId id="268" r:id="rId25"/>
    <p:sldId id="270" r:id="rId26"/>
    <p:sldId id="290" r:id="rId27"/>
    <p:sldId id="304" r:id="rId28"/>
    <p:sldId id="293" r:id="rId29"/>
    <p:sldId id="294" r:id="rId30"/>
    <p:sldId id="271" r:id="rId31"/>
    <p:sldId id="272" r:id="rId32"/>
    <p:sldId id="295" r:id="rId33"/>
    <p:sldId id="296" r:id="rId34"/>
    <p:sldId id="273" r:id="rId35"/>
    <p:sldId id="274" r:id="rId36"/>
    <p:sldId id="297" r:id="rId37"/>
    <p:sldId id="303" r:id="rId38"/>
    <p:sldId id="300" r:id="rId39"/>
    <p:sldId id="30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25D51A-5A11-B654-4FA8-25F9B45E75AA}" name="Catriona Hull" initials="CH" userId="S::Catriona.Hull@blackbaud.me::05797fa7-60f6-4f18-b544-91044fbc49f3" providerId="AD"/>
  <p188:author id="{A27C5B2F-147F-4C75-919D-316F0846B188}" name="Bryony Yanney" initials="BY" userId="S::bryony.yanney@harklondon.com::a65f70aa-09ee-489d-9c49-47c6bec67560" providerId="AD"/>
  <p188:author id="{E983C936-B528-F01F-57CB-BACC6BBC5440}" name="Alice Tyler" initials="" userId="S::alice.tyler@harklondon.com::6942fb19-133d-41db-b9e0-1a166b9b79ee" providerId="AD"/>
  <p188:author id="{7A4D2E63-619E-ADF5-70B3-E5AEFD9572A8}" name="Stefan Holliland" initials="" userId="S::stefan.holliland@harklondon.com::2fc507d2-9c37-40a3-a01c-fc3bce30f216" providerId="AD"/>
  <p188:author id="{FF3D9377-2256-B056-1C04-34CEB1C671A8}" name="Alice Tyler" initials="AT" userId="S::alice.tyler@blackbaud.me::a7ee4e6d-f76b-4dc0-a30e-2bbd66b19972" providerId="AD"/>
  <p188:author id="{7864C9E0-957E-C51B-2479-B904062ED312}" name="Catriona Hull" initials="CH" userId="S::catriona.hull@blackbaud.me::05797fa7-60f6-4f18-b544-91044fbc49f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4A23"/>
    <a:srgbClr val="5B772B"/>
    <a:srgbClr val="40474F"/>
    <a:srgbClr val="3B241A"/>
    <a:srgbClr val="7E5036"/>
    <a:srgbClr val="1D1D1B"/>
    <a:srgbClr val="E8AB12"/>
    <a:srgbClr val="00667D"/>
    <a:srgbClr val="203864"/>
    <a:srgbClr val="E3B9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CE3FC2-01BA-6045-AAD0-8B8DDFD4DB52}" v="1" dt="2025-03-13T10:20:15.567"/>
    <p1510:client id="{757C5CBF-D1FF-76A2-FCCF-E9BEF800E3A7}" v="117" dt="2025-03-13T17:58:03.453"/>
    <p1510:client id="{827273D6-1AB2-EB93-5D9C-9E8AE0B70764}" v="46" dt="2025-03-13T18:29:22.069"/>
    <p1510:client id="{94B59B2B-4B6C-37F1-10B9-B02A0AAC491D}" v="14" dt="2025-03-13T10:47:55.5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28"/>
    <p:restoredTop sz="78160"/>
  </p:normalViewPr>
  <p:slideViewPr>
    <p:cSldViewPr snapToGrid="0">
      <p:cViewPr varScale="1">
        <p:scale>
          <a:sx n="82" d="100"/>
          <a:sy n="82" d="100"/>
        </p:scale>
        <p:origin x="1208" y="184"/>
      </p:cViewPr>
      <p:guideLst/>
    </p:cSldViewPr>
  </p:slideViewPr>
  <p:notesTextViewPr>
    <p:cViewPr>
      <p:scale>
        <a:sx n="1" d="1"/>
        <a:sy n="1" d="1"/>
      </p:scale>
      <p:origin x="0" y="-584"/>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tableStyles" Target="tableStyles.xml"/><Relationship Id="rId20" Type="http://schemas.openxmlformats.org/officeDocument/2006/relationships/slide" Target="slides/slide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 Holliland" userId="2fc507d2-9c37-40a3-a01c-fc3bce30f216" providerId="ADAL" clId="{BCDFE281-B618-6C46-B9BC-377710F7A6A9}"/>
    <pc:docChg chg="undo custSel modSld modMainMaster">
      <pc:chgData name="Stefan Holliland" userId="2fc507d2-9c37-40a3-a01c-fc3bce30f216" providerId="ADAL" clId="{BCDFE281-B618-6C46-B9BC-377710F7A6A9}" dt="2025-03-12T17:00:49.359" v="142" actId="14826"/>
      <pc:docMkLst>
        <pc:docMk/>
      </pc:docMkLst>
      <pc:sldChg chg="modSp mod">
        <pc:chgData name="Stefan Holliland" userId="2fc507d2-9c37-40a3-a01c-fc3bce30f216" providerId="ADAL" clId="{BCDFE281-B618-6C46-B9BC-377710F7A6A9}" dt="2025-03-12T16:55:26.130" v="88" actId="207"/>
        <pc:sldMkLst>
          <pc:docMk/>
          <pc:sldMk cId="3493326725" sldId="256"/>
        </pc:sldMkLst>
        <pc:spChg chg="mod">
          <ac:chgData name="Stefan Holliland" userId="2fc507d2-9c37-40a3-a01c-fc3bce30f216" providerId="ADAL" clId="{BCDFE281-B618-6C46-B9BC-377710F7A6A9}" dt="2025-03-12T16:55:26.130" v="88" actId="207"/>
          <ac:spMkLst>
            <pc:docMk/>
            <pc:sldMk cId="3493326725" sldId="256"/>
            <ac:spMk id="4" creationId="{BCF2E783-9027-AFD5-E045-2E5956C87E2A}"/>
          </ac:spMkLst>
        </pc:spChg>
        <pc:spChg chg="mod">
          <ac:chgData name="Stefan Holliland" userId="2fc507d2-9c37-40a3-a01c-fc3bce30f216" providerId="ADAL" clId="{BCDFE281-B618-6C46-B9BC-377710F7A6A9}" dt="2025-03-12T16:55:26.130" v="88" actId="207"/>
          <ac:spMkLst>
            <pc:docMk/>
            <pc:sldMk cId="3493326725" sldId="256"/>
            <ac:spMk id="29" creationId="{C46BE1F1-E0BF-6E81-2279-C8E18E190CB7}"/>
          </ac:spMkLst>
        </pc:spChg>
        <pc:spChg chg="mod">
          <ac:chgData name="Stefan Holliland" userId="2fc507d2-9c37-40a3-a01c-fc3bce30f216" providerId="ADAL" clId="{BCDFE281-B618-6C46-B9BC-377710F7A6A9}" dt="2025-03-12T16:55:26.130" v="88" actId="207"/>
          <ac:spMkLst>
            <pc:docMk/>
            <pc:sldMk cId="3493326725" sldId="256"/>
            <ac:spMk id="36" creationId="{2F95A670-D75F-A7BD-49B1-320C68868427}"/>
          </ac:spMkLst>
        </pc:spChg>
        <pc:spChg chg="mod">
          <ac:chgData name="Stefan Holliland" userId="2fc507d2-9c37-40a3-a01c-fc3bce30f216" providerId="ADAL" clId="{BCDFE281-B618-6C46-B9BC-377710F7A6A9}" dt="2025-03-12T16:55:26.130" v="88" actId="207"/>
          <ac:spMkLst>
            <pc:docMk/>
            <pc:sldMk cId="3493326725" sldId="256"/>
            <ac:spMk id="37" creationId="{BD70B3D9-1C46-E0EB-7E7A-42A36E601D0E}"/>
          </ac:spMkLst>
        </pc:spChg>
        <pc:picChg chg="mod">
          <ac:chgData name="Stefan Holliland" userId="2fc507d2-9c37-40a3-a01c-fc3bce30f216" providerId="ADAL" clId="{BCDFE281-B618-6C46-B9BC-377710F7A6A9}" dt="2025-03-12T16:52:01.999" v="0" actId="14826"/>
          <ac:picMkLst>
            <pc:docMk/>
            <pc:sldMk cId="3493326725" sldId="256"/>
            <ac:picMk id="67" creationId="{4381374A-02C9-56F6-7DC6-D696DD572719}"/>
          </ac:picMkLst>
        </pc:picChg>
      </pc:sldChg>
      <pc:sldChg chg="modSp mod">
        <pc:chgData name="Stefan Holliland" userId="2fc507d2-9c37-40a3-a01c-fc3bce30f216" providerId="ADAL" clId="{BCDFE281-B618-6C46-B9BC-377710F7A6A9}" dt="2025-03-12T16:55:42.006" v="92" actId="207"/>
        <pc:sldMkLst>
          <pc:docMk/>
          <pc:sldMk cId="1690129584" sldId="257"/>
        </pc:sldMkLst>
        <pc:spChg chg="mod">
          <ac:chgData name="Stefan Holliland" userId="2fc507d2-9c37-40a3-a01c-fc3bce30f216" providerId="ADAL" clId="{BCDFE281-B618-6C46-B9BC-377710F7A6A9}" dt="2025-03-12T16:55:39.260" v="91" actId="207"/>
          <ac:spMkLst>
            <pc:docMk/>
            <pc:sldMk cId="1690129584" sldId="257"/>
            <ac:spMk id="10" creationId="{F83805F5-4A48-C62D-F76B-005043142564}"/>
          </ac:spMkLst>
        </pc:spChg>
        <pc:spChg chg="mod">
          <ac:chgData name="Stefan Holliland" userId="2fc507d2-9c37-40a3-a01c-fc3bce30f216" providerId="ADAL" clId="{BCDFE281-B618-6C46-B9BC-377710F7A6A9}" dt="2025-03-12T16:55:42.006" v="92" actId="207"/>
          <ac:spMkLst>
            <pc:docMk/>
            <pc:sldMk cId="1690129584" sldId="257"/>
            <ac:spMk id="11" creationId="{AAFF4E4A-4A62-40D7-D5E1-775B65009C32}"/>
          </ac:spMkLst>
        </pc:spChg>
      </pc:sldChg>
      <pc:sldChg chg="modSp mod">
        <pc:chgData name="Stefan Holliland" userId="2fc507d2-9c37-40a3-a01c-fc3bce30f216" providerId="ADAL" clId="{BCDFE281-B618-6C46-B9BC-377710F7A6A9}" dt="2025-03-12T16:55:34.690" v="90" actId="255"/>
        <pc:sldMkLst>
          <pc:docMk/>
          <pc:sldMk cId="3207147313" sldId="258"/>
        </pc:sldMkLst>
        <pc:spChg chg="mod">
          <ac:chgData name="Stefan Holliland" userId="2fc507d2-9c37-40a3-a01c-fc3bce30f216" providerId="ADAL" clId="{BCDFE281-B618-6C46-B9BC-377710F7A6A9}" dt="2025-03-12T16:55:34.690" v="90" actId="255"/>
          <ac:spMkLst>
            <pc:docMk/>
            <pc:sldMk cId="3207147313" sldId="258"/>
            <ac:spMk id="4" creationId="{27C76715-0E24-DAA6-C371-6FF3FA5DD6CB}"/>
          </ac:spMkLst>
        </pc:spChg>
        <pc:spChg chg="mod">
          <ac:chgData name="Stefan Holliland" userId="2fc507d2-9c37-40a3-a01c-fc3bce30f216" providerId="ADAL" clId="{BCDFE281-B618-6C46-B9BC-377710F7A6A9}" dt="2025-03-12T16:55:32.326" v="89" actId="207"/>
          <ac:spMkLst>
            <pc:docMk/>
            <pc:sldMk cId="3207147313" sldId="258"/>
            <ac:spMk id="10" creationId="{D21802C3-0C5C-4939-F20E-D3D8604683F3}"/>
          </ac:spMkLst>
        </pc:spChg>
      </pc:sldChg>
      <pc:sldChg chg="modSp mod">
        <pc:chgData name="Stefan Holliland" userId="2fc507d2-9c37-40a3-a01c-fc3bce30f216" providerId="ADAL" clId="{BCDFE281-B618-6C46-B9BC-377710F7A6A9}" dt="2025-03-12T16:55:47.368" v="93" actId="207"/>
        <pc:sldMkLst>
          <pc:docMk/>
          <pc:sldMk cId="2643493187" sldId="259"/>
        </pc:sldMkLst>
        <pc:spChg chg="mod">
          <ac:chgData name="Stefan Holliland" userId="2fc507d2-9c37-40a3-a01c-fc3bce30f216" providerId="ADAL" clId="{BCDFE281-B618-6C46-B9BC-377710F7A6A9}" dt="2025-03-12T16:55:47.368" v="93" actId="207"/>
          <ac:spMkLst>
            <pc:docMk/>
            <pc:sldMk cId="2643493187" sldId="259"/>
            <ac:spMk id="4" creationId="{CD3D087B-C405-F7F0-25F8-937B52037C22}"/>
          </ac:spMkLst>
        </pc:spChg>
      </pc:sldChg>
      <pc:sldChg chg="modSp mod">
        <pc:chgData name="Stefan Holliland" userId="2fc507d2-9c37-40a3-a01c-fc3bce30f216" providerId="ADAL" clId="{BCDFE281-B618-6C46-B9BC-377710F7A6A9}" dt="2025-03-12T16:56:20.542" v="99"/>
        <pc:sldMkLst>
          <pc:docMk/>
          <pc:sldMk cId="1761744855" sldId="260"/>
        </pc:sldMkLst>
        <pc:spChg chg="mod">
          <ac:chgData name="Stefan Holliland" userId="2fc507d2-9c37-40a3-a01c-fc3bce30f216" providerId="ADAL" clId="{BCDFE281-B618-6C46-B9BC-377710F7A6A9}" dt="2025-03-12T16:55:51.745" v="94" actId="207"/>
          <ac:spMkLst>
            <pc:docMk/>
            <pc:sldMk cId="1761744855" sldId="260"/>
            <ac:spMk id="3" creationId="{FC0E4400-7856-6F3A-76E0-188053CA64C0}"/>
          </ac:spMkLst>
        </pc:spChg>
        <pc:graphicFrameChg chg="mod modGraphic">
          <ac:chgData name="Stefan Holliland" userId="2fc507d2-9c37-40a3-a01c-fc3bce30f216" providerId="ADAL" clId="{BCDFE281-B618-6C46-B9BC-377710F7A6A9}" dt="2025-03-12T16:56:20.542" v="99"/>
          <ac:graphicFrameMkLst>
            <pc:docMk/>
            <pc:sldMk cId="1761744855" sldId="260"/>
            <ac:graphicFrameMk id="7" creationId="{715D66D8-7071-28B5-9620-45798AB7AAEB}"/>
          </ac:graphicFrameMkLst>
        </pc:graphicFrameChg>
      </pc:sldChg>
      <pc:sldChg chg="modSp mod">
        <pc:chgData name="Stefan Holliland" userId="2fc507d2-9c37-40a3-a01c-fc3bce30f216" providerId="ADAL" clId="{BCDFE281-B618-6C46-B9BC-377710F7A6A9}" dt="2025-03-12T16:56:28.878" v="101" actId="207"/>
        <pc:sldMkLst>
          <pc:docMk/>
          <pc:sldMk cId="2938131444" sldId="262"/>
        </pc:sldMkLst>
        <pc:spChg chg="mod">
          <ac:chgData name="Stefan Holliland" userId="2fc507d2-9c37-40a3-a01c-fc3bce30f216" providerId="ADAL" clId="{BCDFE281-B618-6C46-B9BC-377710F7A6A9}" dt="2025-03-12T16:56:28.878" v="101" actId="207"/>
          <ac:spMkLst>
            <pc:docMk/>
            <pc:sldMk cId="2938131444" sldId="262"/>
            <ac:spMk id="3" creationId="{4F40961B-B234-B3B8-FC51-95BCA976699F}"/>
          </ac:spMkLst>
        </pc:spChg>
        <pc:spChg chg="mod">
          <ac:chgData name="Stefan Holliland" userId="2fc507d2-9c37-40a3-a01c-fc3bce30f216" providerId="ADAL" clId="{BCDFE281-B618-6C46-B9BC-377710F7A6A9}" dt="2025-03-12T16:56:25.955" v="100" actId="207"/>
          <ac:spMkLst>
            <pc:docMk/>
            <pc:sldMk cId="2938131444" sldId="262"/>
            <ac:spMk id="5" creationId="{EB4C51D4-2034-6939-4DA4-ADF82E3704B9}"/>
          </ac:spMkLst>
        </pc:spChg>
      </pc:sldChg>
      <pc:sldChg chg="modSp mod">
        <pc:chgData name="Stefan Holliland" userId="2fc507d2-9c37-40a3-a01c-fc3bce30f216" providerId="ADAL" clId="{BCDFE281-B618-6C46-B9BC-377710F7A6A9}" dt="2025-03-12T16:56:41.613" v="104" actId="207"/>
        <pc:sldMkLst>
          <pc:docMk/>
          <pc:sldMk cId="1740655096" sldId="268"/>
        </pc:sldMkLst>
        <pc:spChg chg="mod">
          <ac:chgData name="Stefan Holliland" userId="2fc507d2-9c37-40a3-a01c-fc3bce30f216" providerId="ADAL" clId="{BCDFE281-B618-6C46-B9BC-377710F7A6A9}" dt="2025-03-12T16:56:41.613" v="104" actId="207"/>
          <ac:spMkLst>
            <pc:docMk/>
            <pc:sldMk cId="1740655096" sldId="268"/>
            <ac:spMk id="4" creationId="{6DBBE612-8CC7-EC1C-6854-D1D1AA123A34}"/>
          </ac:spMkLst>
        </pc:spChg>
        <pc:spChg chg="mod">
          <ac:chgData name="Stefan Holliland" userId="2fc507d2-9c37-40a3-a01c-fc3bce30f216" providerId="ADAL" clId="{BCDFE281-B618-6C46-B9BC-377710F7A6A9}" dt="2025-03-12T16:56:41.613" v="104" actId="207"/>
          <ac:spMkLst>
            <pc:docMk/>
            <pc:sldMk cId="1740655096" sldId="268"/>
            <ac:spMk id="5" creationId="{F23B9DDD-D4D4-4C08-8746-0C5720A2A42A}"/>
          </ac:spMkLst>
        </pc:spChg>
        <pc:spChg chg="mod">
          <ac:chgData name="Stefan Holliland" userId="2fc507d2-9c37-40a3-a01c-fc3bce30f216" providerId="ADAL" clId="{BCDFE281-B618-6C46-B9BC-377710F7A6A9}" dt="2025-03-12T16:56:41.613" v="104" actId="207"/>
          <ac:spMkLst>
            <pc:docMk/>
            <pc:sldMk cId="1740655096" sldId="268"/>
            <ac:spMk id="9" creationId="{047A7117-127D-244E-6860-F4B2694DE495}"/>
          </ac:spMkLst>
        </pc:spChg>
        <pc:spChg chg="mod">
          <ac:chgData name="Stefan Holliland" userId="2fc507d2-9c37-40a3-a01c-fc3bce30f216" providerId="ADAL" clId="{BCDFE281-B618-6C46-B9BC-377710F7A6A9}" dt="2025-03-12T16:56:41.613" v="104" actId="207"/>
          <ac:spMkLst>
            <pc:docMk/>
            <pc:sldMk cId="1740655096" sldId="268"/>
            <ac:spMk id="11" creationId="{5033DB42-DF1B-48E1-8912-294DA37D1E4D}"/>
          </ac:spMkLst>
        </pc:spChg>
        <pc:spChg chg="mod">
          <ac:chgData name="Stefan Holliland" userId="2fc507d2-9c37-40a3-a01c-fc3bce30f216" providerId="ADAL" clId="{BCDFE281-B618-6C46-B9BC-377710F7A6A9}" dt="2025-03-12T16:56:41.613" v="104" actId="207"/>
          <ac:spMkLst>
            <pc:docMk/>
            <pc:sldMk cId="1740655096" sldId="268"/>
            <ac:spMk id="12" creationId="{030026F5-59FF-1CFA-17CC-F7C3005812AD}"/>
          </ac:spMkLst>
        </pc:spChg>
      </pc:sldChg>
      <pc:sldChg chg="modSp mod setBg modClrScheme chgLayout">
        <pc:chgData name="Stefan Holliland" userId="2fc507d2-9c37-40a3-a01c-fc3bce30f216" providerId="ADAL" clId="{BCDFE281-B618-6C46-B9BC-377710F7A6A9}" dt="2025-03-12T16:58:48.529" v="126" actId="700"/>
        <pc:sldMkLst>
          <pc:docMk/>
          <pc:sldMk cId="1609686076" sldId="270"/>
        </pc:sldMkLst>
        <pc:spChg chg="mod">
          <ac:chgData name="Stefan Holliland" userId="2fc507d2-9c37-40a3-a01c-fc3bce30f216" providerId="ADAL" clId="{BCDFE281-B618-6C46-B9BC-377710F7A6A9}" dt="2025-03-12T16:58:15.823" v="117" actId="207"/>
          <ac:spMkLst>
            <pc:docMk/>
            <pc:sldMk cId="1609686076" sldId="270"/>
            <ac:spMk id="2" creationId="{6A75422E-771E-81DE-71FE-A5DCFE584A71}"/>
          </ac:spMkLst>
        </pc:spChg>
        <pc:spChg chg="mod ord">
          <ac:chgData name="Stefan Holliland" userId="2fc507d2-9c37-40a3-a01c-fc3bce30f216" providerId="ADAL" clId="{BCDFE281-B618-6C46-B9BC-377710F7A6A9}" dt="2025-03-12T16:58:48.529" v="126" actId="700"/>
          <ac:spMkLst>
            <pc:docMk/>
            <pc:sldMk cId="1609686076" sldId="270"/>
            <ac:spMk id="3" creationId="{FC381AF4-949F-BAF0-4F15-07A70F0513C5}"/>
          </ac:spMkLst>
        </pc:spChg>
        <pc:grpChg chg="mod">
          <ac:chgData name="Stefan Holliland" userId="2fc507d2-9c37-40a3-a01c-fc3bce30f216" providerId="ADAL" clId="{BCDFE281-B618-6C46-B9BC-377710F7A6A9}" dt="2025-03-12T16:58:12.543" v="114" actId="1076"/>
          <ac:grpSpMkLst>
            <pc:docMk/>
            <pc:sldMk cId="1609686076" sldId="270"/>
            <ac:grpSpMk id="5" creationId="{24A110A2-D016-DAC0-BB4B-F6E0BA235377}"/>
          </ac:grpSpMkLst>
        </pc:grpChg>
        <pc:picChg chg="mod">
          <ac:chgData name="Stefan Holliland" userId="2fc507d2-9c37-40a3-a01c-fc3bce30f216" providerId="ADAL" clId="{BCDFE281-B618-6C46-B9BC-377710F7A6A9}" dt="2025-03-12T16:58:12.184" v="113" actId="1076"/>
          <ac:picMkLst>
            <pc:docMk/>
            <pc:sldMk cId="1609686076" sldId="270"/>
            <ac:picMk id="8" creationId="{2C28B9F2-ADE5-632A-8B94-F7C1EE35821D}"/>
          </ac:picMkLst>
        </pc:picChg>
      </pc:sldChg>
      <pc:sldChg chg="modSp mod">
        <pc:chgData name="Stefan Holliland" userId="2fc507d2-9c37-40a3-a01c-fc3bce30f216" providerId="ADAL" clId="{BCDFE281-B618-6C46-B9BC-377710F7A6A9}" dt="2025-03-12T16:59:23.612" v="131" actId="207"/>
        <pc:sldMkLst>
          <pc:docMk/>
          <pc:sldMk cId="4105664056" sldId="271"/>
        </pc:sldMkLst>
        <pc:spChg chg="mod">
          <ac:chgData name="Stefan Holliland" userId="2fc507d2-9c37-40a3-a01c-fc3bce30f216" providerId="ADAL" clId="{BCDFE281-B618-6C46-B9BC-377710F7A6A9}" dt="2025-03-12T16:59:23.612" v="131" actId="207"/>
          <ac:spMkLst>
            <pc:docMk/>
            <pc:sldMk cId="4105664056" sldId="271"/>
            <ac:spMk id="4" creationId="{EBB7F5F9-0C60-3CC8-E333-476F83D95F34}"/>
          </ac:spMkLst>
        </pc:spChg>
        <pc:spChg chg="mod">
          <ac:chgData name="Stefan Holliland" userId="2fc507d2-9c37-40a3-a01c-fc3bce30f216" providerId="ADAL" clId="{BCDFE281-B618-6C46-B9BC-377710F7A6A9}" dt="2025-03-12T16:59:23.612" v="131" actId="207"/>
          <ac:spMkLst>
            <pc:docMk/>
            <pc:sldMk cId="4105664056" sldId="271"/>
            <ac:spMk id="5" creationId="{4204FD99-0C79-DBFA-EDE4-12E69B0479D9}"/>
          </ac:spMkLst>
        </pc:spChg>
        <pc:spChg chg="mod">
          <ac:chgData name="Stefan Holliland" userId="2fc507d2-9c37-40a3-a01c-fc3bce30f216" providerId="ADAL" clId="{BCDFE281-B618-6C46-B9BC-377710F7A6A9}" dt="2025-03-12T16:59:23.612" v="131" actId="207"/>
          <ac:spMkLst>
            <pc:docMk/>
            <pc:sldMk cId="4105664056" sldId="271"/>
            <ac:spMk id="7" creationId="{6B678C90-C5EB-B43C-2B45-12424824948B}"/>
          </ac:spMkLst>
        </pc:spChg>
        <pc:spChg chg="mod">
          <ac:chgData name="Stefan Holliland" userId="2fc507d2-9c37-40a3-a01c-fc3bce30f216" providerId="ADAL" clId="{BCDFE281-B618-6C46-B9BC-377710F7A6A9}" dt="2025-03-12T16:59:23.612" v="131" actId="207"/>
          <ac:spMkLst>
            <pc:docMk/>
            <pc:sldMk cId="4105664056" sldId="271"/>
            <ac:spMk id="8" creationId="{7F2CBD4F-5861-41BA-E333-F92C0902EA93}"/>
          </ac:spMkLst>
        </pc:spChg>
      </pc:sldChg>
      <pc:sldChg chg="modSp mod">
        <pc:chgData name="Stefan Holliland" userId="2fc507d2-9c37-40a3-a01c-fc3bce30f216" providerId="ADAL" clId="{BCDFE281-B618-6C46-B9BC-377710F7A6A9}" dt="2025-03-12T16:59:48.030" v="132" actId="207"/>
        <pc:sldMkLst>
          <pc:docMk/>
          <pc:sldMk cId="276936806" sldId="272"/>
        </pc:sldMkLst>
        <pc:spChg chg="mod">
          <ac:chgData name="Stefan Holliland" userId="2fc507d2-9c37-40a3-a01c-fc3bce30f216" providerId="ADAL" clId="{BCDFE281-B618-6C46-B9BC-377710F7A6A9}" dt="2025-03-12T16:59:48.030" v="132" actId="207"/>
          <ac:spMkLst>
            <pc:docMk/>
            <pc:sldMk cId="276936806" sldId="272"/>
            <ac:spMk id="3" creationId="{590F708A-C8EB-C36E-C17D-39028097F82A}"/>
          </ac:spMkLst>
        </pc:spChg>
      </pc:sldChg>
      <pc:sldChg chg="modSp mod">
        <pc:chgData name="Stefan Holliland" userId="2fc507d2-9c37-40a3-a01c-fc3bce30f216" providerId="ADAL" clId="{BCDFE281-B618-6C46-B9BC-377710F7A6A9}" dt="2025-03-12T17:00:05.405" v="135" actId="207"/>
        <pc:sldMkLst>
          <pc:docMk/>
          <pc:sldMk cId="1134161905" sldId="273"/>
        </pc:sldMkLst>
        <pc:spChg chg="mod">
          <ac:chgData name="Stefan Holliland" userId="2fc507d2-9c37-40a3-a01c-fc3bce30f216" providerId="ADAL" clId="{BCDFE281-B618-6C46-B9BC-377710F7A6A9}" dt="2025-03-12T17:00:05.405" v="135" actId="207"/>
          <ac:spMkLst>
            <pc:docMk/>
            <pc:sldMk cId="1134161905" sldId="273"/>
            <ac:spMk id="2" creationId="{E71D5FFA-4E05-9CF4-346B-32417B01B62F}"/>
          </ac:spMkLst>
        </pc:spChg>
        <pc:spChg chg="mod">
          <ac:chgData name="Stefan Holliland" userId="2fc507d2-9c37-40a3-a01c-fc3bce30f216" providerId="ADAL" clId="{BCDFE281-B618-6C46-B9BC-377710F7A6A9}" dt="2025-03-12T17:00:05.405" v="135" actId="207"/>
          <ac:spMkLst>
            <pc:docMk/>
            <pc:sldMk cId="1134161905" sldId="273"/>
            <ac:spMk id="4" creationId="{7B4C30E6-E66E-D63D-6BB2-230F4901087C}"/>
          </ac:spMkLst>
        </pc:spChg>
        <pc:spChg chg="mod">
          <ac:chgData name="Stefan Holliland" userId="2fc507d2-9c37-40a3-a01c-fc3bce30f216" providerId="ADAL" clId="{BCDFE281-B618-6C46-B9BC-377710F7A6A9}" dt="2025-03-12T17:00:05.405" v="135" actId="207"/>
          <ac:spMkLst>
            <pc:docMk/>
            <pc:sldMk cId="1134161905" sldId="273"/>
            <ac:spMk id="5" creationId="{C983A427-579A-49E8-B105-3A492547DCD3}"/>
          </ac:spMkLst>
        </pc:spChg>
        <pc:spChg chg="mod">
          <ac:chgData name="Stefan Holliland" userId="2fc507d2-9c37-40a3-a01c-fc3bce30f216" providerId="ADAL" clId="{BCDFE281-B618-6C46-B9BC-377710F7A6A9}" dt="2025-03-12T17:00:05.405" v="135" actId="207"/>
          <ac:spMkLst>
            <pc:docMk/>
            <pc:sldMk cId="1134161905" sldId="273"/>
            <ac:spMk id="7" creationId="{BDE5C9A0-A18C-939F-AF50-61FE82E3C732}"/>
          </ac:spMkLst>
        </pc:spChg>
        <pc:spChg chg="mod">
          <ac:chgData name="Stefan Holliland" userId="2fc507d2-9c37-40a3-a01c-fc3bce30f216" providerId="ADAL" clId="{BCDFE281-B618-6C46-B9BC-377710F7A6A9}" dt="2025-03-12T17:00:05.405" v="135" actId="207"/>
          <ac:spMkLst>
            <pc:docMk/>
            <pc:sldMk cId="1134161905" sldId="273"/>
            <ac:spMk id="8" creationId="{0CB10591-3591-8C1D-52C7-9E8FDBC7C3D6}"/>
          </ac:spMkLst>
        </pc:spChg>
      </pc:sldChg>
      <pc:sldChg chg="modSp mod">
        <pc:chgData name="Stefan Holliland" userId="2fc507d2-9c37-40a3-a01c-fc3bce30f216" providerId="ADAL" clId="{BCDFE281-B618-6C46-B9BC-377710F7A6A9}" dt="2025-03-12T17:00:11.943" v="136" actId="207"/>
        <pc:sldMkLst>
          <pc:docMk/>
          <pc:sldMk cId="1888603960" sldId="274"/>
        </pc:sldMkLst>
        <pc:spChg chg="mod">
          <ac:chgData name="Stefan Holliland" userId="2fc507d2-9c37-40a3-a01c-fc3bce30f216" providerId="ADAL" clId="{BCDFE281-B618-6C46-B9BC-377710F7A6A9}" dt="2025-03-12T17:00:11.943" v="136" actId="207"/>
          <ac:spMkLst>
            <pc:docMk/>
            <pc:sldMk cId="1888603960" sldId="274"/>
            <ac:spMk id="3" creationId="{6CD274B9-AEAD-B325-FAB6-2EEACF99D602}"/>
          </ac:spMkLst>
        </pc:spChg>
      </pc:sldChg>
      <pc:sldChg chg="modSp mod">
        <pc:chgData name="Stefan Holliland" userId="2fc507d2-9c37-40a3-a01c-fc3bce30f216" providerId="ADAL" clId="{BCDFE281-B618-6C46-B9BC-377710F7A6A9}" dt="2025-03-12T16:56:35.961" v="103" actId="207"/>
        <pc:sldMkLst>
          <pc:docMk/>
          <pc:sldMk cId="51662605" sldId="277"/>
        </pc:sldMkLst>
        <pc:spChg chg="mod">
          <ac:chgData name="Stefan Holliland" userId="2fc507d2-9c37-40a3-a01c-fc3bce30f216" providerId="ADAL" clId="{BCDFE281-B618-6C46-B9BC-377710F7A6A9}" dt="2025-03-12T16:56:33.888" v="102" actId="207"/>
          <ac:spMkLst>
            <pc:docMk/>
            <pc:sldMk cId="51662605" sldId="277"/>
            <ac:spMk id="3" creationId="{ABEBFD72-AD68-E0D9-D214-ABDBBD222610}"/>
          </ac:spMkLst>
        </pc:spChg>
        <pc:spChg chg="mod">
          <ac:chgData name="Stefan Holliland" userId="2fc507d2-9c37-40a3-a01c-fc3bce30f216" providerId="ADAL" clId="{BCDFE281-B618-6C46-B9BC-377710F7A6A9}" dt="2025-03-12T16:56:35.961" v="103" actId="207"/>
          <ac:spMkLst>
            <pc:docMk/>
            <pc:sldMk cId="51662605" sldId="277"/>
            <ac:spMk id="5" creationId="{2E15DFC2-FC28-9398-EFEB-04A16D786AA6}"/>
          </ac:spMkLst>
        </pc:spChg>
      </pc:sldChg>
      <pc:sldChg chg="modSp mod">
        <pc:chgData name="Stefan Holliland" userId="2fc507d2-9c37-40a3-a01c-fc3bce30f216" providerId="ADAL" clId="{BCDFE281-B618-6C46-B9BC-377710F7A6A9}" dt="2025-03-12T16:58:55.252" v="127" actId="207"/>
        <pc:sldMkLst>
          <pc:docMk/>
          <pc:sldMk cId="1405312903" sldId="290"/>
        </pc:sldMkLst>
        <pc:spChg chg="mod">
          <ac:chgData name="Stefan Holliland" userId="2fc507d2-9c37-40a3-a01c-fc3bce30f216" providerId="ADAL" clId="{BCDFE281-B618-6C46-B9BC-377710F7A6A9}" dt="2025-03-12T16:58:55.252" v="127" actId="207"/>
          <ac:spMkLst>
            <pc:docMk/>
            <pc:sldMk cId="1405312903" sldId="290"/>
            <ac:spMk id="3" creationId="{16255FEA-FB43-EAA8-B166-5B77240FE3EF}"/>
          </ac:spMkLst>
        </pc:spChg>
      </pc:sldChg>
      <pc:sldChg chg="modSp mod">
        <pc:chgData name="Stefan Holliland" userId="2fc507d2-9c37-40a3-a01c-fc3bce30f216" providerId="ADAL" clId="{BCDFE281-B618-6C46-B9BC-377710F7A6A9}" dt="2025-03-12T16:59:14.024" v="129" actId="207"/>
        <pc:sldMkLst>
          <pc:docMk/>
          <pc:sldMk cId="25309893" sldId="293"/>
        </pc:sldMkLst>
        <pc:spChg chg="mod">
          <ac:chgData name="Stefan Holliland" userId="2fc507d2-9c37-40a3-a01c-fc3bce30f216" providerId="ADAL" clId="{BCDFE281-B618-6C46-B9BC-377710F7A6A9}" dt="2025-03-12T16:59:14.024" v="129" actId="207"/>
          <ac:spMkLst>
            <pc:docMk/>
            <pc:sldMk cId="25309893" sldId="293"/>
            <ac:spMk id="5" creationId="{AFCE8184-E516-0D66-DE18-920DAF5FE0F3}"/>
          </ac:spMkLst>
        </pc:spChg>
      </pc:sldChg>
      <pc:sldChg chg="modSp mod">
        <pc:chgData name="Stefan Holliland" userId="2fc507d2-9c37-40a3-a01c-fc3bce30f216" providerId="ADAL" clId="{BCDFE281-B618-6C46-B9BC-377710F7A6A9}" dt="2025-03-12T16:59:18.092" v="130" actId="207"/>
        <pc:sldMkLst>
          <pc:docMk/>
          <pc:sldMk cId="2648600334" sldId="294"/>
        </pc:sldMkLst>
        <pc:spChg chg="mod">
          <ac:chgData name="Stefan Holliland" userId="2fc507d2-9c37-40a3-a01c-fc3bce30f216" providerId="ADAL" clId="{BCDFE281-B618-6C46-B9BC-377710F7A6A9}" dt="2025-03-12T16:59:18.092" v="130" actId="207"/>
          <ac:spMkLst>
            <pc:docMk/>
            <pc:sldMk cId="2648600334" sldId="294"/>
            <ac:spMk id="3" creationId="{7CB086DD-58DF-8FF9-54ED-75C6C6B95420}"/>
          </ac:spMkLst>
        </pc:spChg>
      </pc:sldChg>
      <pc:sldChg chg="modSp mod">
        <pc:chgData name="Stefan Holliland" userId="2fc507d2-9c37-40a3-a01c-fc3bce30f216" providerId="ADAL" clId="{BCDFE281-B618-6C46-B9BC-377710F7A6A9}" dt="2025-03-12T16:59:52.311" v="133" actId="207"/>
        <pc:sldMkLst>
          <pc:docMk/>
          <pc:sldMk cId="3032514021" sldId="295"/>
        </pc:sldMkLst>
        <pc:spChg chg="mod">
          <ac:chgData name="Stefan Holliland" userId="2fc507d2-9c37-40a3-a01c-fc3bce30f216" providerId="ADAL" clId="{BCDFE281-B618-6C46-B9BC-377710F7A6A9}" dt="2025-03-12T16:59:52.311" v="133" actId="207"/>
          <ac:spMkLst>
            <pc:docMk/>
            <pc:sldMk cId="3032514021" sldId="295"/>
            <ac:spMk id="3" creationId="{7569BD99-1C14-0E57-C739-84F797F22CFA}"/>
          </ac:spMkLst>
        </pc:spChg>
      </pc:sldChg>
      <pc:sldChg chg="modSp mod">
        <pc:chgData name="Stefan Holliland" userId="2fc507d2-9c37-40a3-a01c-fc3bce30f216" providerId="ADAL" clId="{BCDFE281-B618-6C46-B9BC-377710F7A6A9}" dt="2025-03-12T16:59:58.999" v="134" actId="207"/>
        <pc:sldMkLst>
          <pc:docMk/>
          <pc:sldMk cId="2754004355" sldId="296"/>
        </pc:sldMkLst>
        <pc:spChg chg="mod">
          <ac:chgData name="Stefan Holliland" userId="2fc507d2-9c37-40a3-a01c-fc3bce30f216" providerId="ADAL" clId="{BCDFE281-B618-6C46-B9BC-377710F7A6A9}" dt="2025-03-12T16:59:58.999" v="134" actId="207"/>
          <ac:spMkLst>
            <pc:docMk/>
            <pc:sldMk cId="2754004355" sldId="296"/>
            <ac:spMk id="3" creationId="{4AAF0A8E-348F-6286-44F4-79D8BD0971C2}"/>
          </ac:spMkLst>
        </pc:spChg>
      </pc:sldChg>
      <pc:sldChg chg="modSp mod">
        <pc:chgData name="Stefan Holliland" userId="2fc507d2-9c37-40a3-a01c-fc3bce30f216" providerId="ADAL" clId="{BCDFE281-B618-6C46-B9BC-377710F7A6A9}" dt="2025-03-12T17:00:49.359" v="142" actId="14826"/>
        <pc:sldMkLst>
          <pc:docMk/>
          <pc:sldMk cId="1952368344" sldId="297"/>
        </pc:sldMkLst>
        <pc:spChg chg="mod">
          <ac:chgData name="Stefan Holliland" userId="2fc507d2-9c37-40a3-a01c-fc3bce30f216" providerId="ADAL" clId="{BCDFE281-B618-6C46-B9BC-377710F7A6A9}" dt="2025-03-12T17:00:17.003" v="137" actId="207"/>
          <ac:spMkLst>
            <pc:docMk/>
            <pc:sldMk cId="1952368344" sldId="297"/>
            <ac:spMk id="5" creationId="{62813623-6106-12E3-BA2F-55ACFDF4862B}"/>
          </ac:spMkLst>
        </pc:spChg>
        <pc:picChg chg="mod">
          <ac:chgData name="Stefan Holliland" userId="2fc507d2-9c37-40a3-a01c-fc3bce30f216" providerId="ADAL" clId="{BCDFE281-B618-6C46-B9BC-377710F7A6A9}" dt="2025-03-12T17:00:49.359" v="142" actId="14826"/>
          <ac:picMkLst>
            <pc:docMk/>
            <pc:sldMk cId="1952368344" sldId="297"/>
            <ac:picMk id="4" creationId="{E0D911EA-EE12-C7C7-6B18-7EC8403EB2F7}"/>
          </ac:picMkLst>
        </pc:picChg>
      </pc:sldChg>
      <pc:sldChg chg="modSp mod">
        <pc:chgData name="Stefan Holliland" userId="2fc507d2-9c37-40a3-a01c-fc3bce30f216" providerId="ADAL" clId="{BCDFE281-B618-6C46-B9BC-377710F7A6A9}" dt="2025-03-12T17:00:21.467" v="138" actId="207"/>
        <pc:sldMkLst>
          <pc:docMk/>
          <pc:sldMk cId="2106769582" sldId="298"/>
        </pc:sldMkLst>
        <pc:spChg chg="mod">
          <ac:chgData name="Stefan Holliland" userId="2fc507d2-9c37-40a3-a01c-fc3bce30f216" providerId="ADAL" clId="{BCDFE281-B618-6C46-B9BC-377710F7A6A9}" dt="2025-03-12T17:00:21.467" v="138" actId="207"/>
          <ac:spMkLst>
            <pc:docMk/>
            <pc:sldMk cId="2106769582" sldId="298"/>
            <ac:spMk id="3" creationId="{B58DCA05-85F2-B7FD-9424-130B0B0F29B1}"/>
          </ac:spMkLst>
        </pc:spChg>
      </pc:sldChg>
      <pc:sldChg chg="modSp mod">
        <pc:chgData name="Stefan Holliland" userId="2fc507d2-9c37-40a3-a01c-fc3bce30f216" providerId="ADAL" clId="{BCDFE281-B618-6C46-B9BC-377710F7A6A9}" dt="2025-03-12T17:00:29.355" v="140" actId="207"/>
        <pc:sldMkLst>
          <pc:docMk/>
          <pc:sldMk cId="4256607951" sldId="300"/>
        </pc:sldMkLst>
        <pc:spChg chg="mod">
          <ac:chgData name="Stefan Holliland" userId="2fc507d2-9c37-40a3-a01c-fc3bce30f216" providerId="ADAL" clId="{BCDFE281-B618-6C46-B9BC-377710F7A6A9}" dt="2025-03-12T17:00:29.355" v="140" actId="207"/>
          <ac:spMkLst>
            <pc:docMk/>
            <pc:sldMk cId="4256607951" sldId="300"/>
            <ac:spMk id="3" creationId="{A28E64BA-D6B6-1A2D-6BF9-7DC983177B1B}"/>
          </ac:spMkLst>
        </pc:spChg>
      </pc:sldChg>
      <pc:sldChg chg="modSp mod">
        <pc:chgData name="Stefan Holliland" userId="2fc507d2-9c37-40a3-a01c-fc3bce30f216" providerId="ADAL" clId="{BCDFE281-B618-6C46-B9BC-377710F7A6A9}" dt="2025-03-12T17:00:34.532" v="141" actId="207"/>
        <pc:sldMkLst>
          <pc:docMk/>
          <pc:sldMk cId="1092690600" sldId="301"/>
        </pc:sldMkLst>
        <pc:spChg chg="mod">
          <ac:chgData name="Stefan Holliland" userId="2fc507d2-9c37-40a3-a01c-fc3bce30f216" providerId="ADAL" clId="{BCDFE281-B618-6C46-B9BC-377710F7A6A9}" dt="2025-03-12T17:00:34.532" v="141" actId="207"/>
          <ac:spMkLst>
            <pc:docMk/>
            <pc:sldMk cId="1092690600" sldId="301"/>
            <ac:spMk id="3" creationId="{A32688BF-8290-A366-72DE-26CC3B5F68D5}"/>
          </ac:spMkLst>
        </pc:spChg>
      </pc:sldChg>
      <pc:sldChg chg="modSp mod">
        <pc:chgData name="Stefan Holliland" userId="2fc507d2-9c37-40a3-a01c-fc3bce30f216" providerId="ADAL" clId="{BCDFE281-B618-6C46-B9BC-377710F7A6A9}" dt="2025-03-12T17:00:25.482" v="139" actId="207"/>
        <pc:sldMkLst>
          <pc:docMk/>
          <pc:sldMk cId="2200853321" sldId="303"/>
        </pc:sldMkLst>
        <pc:spChg chg="mod">
          <ac:chgData name="Stefan Holliland" userId="2fc507d2-9c37-40a3-a01c-fc3bce30f216" providerId="ADAL" clId="{BCDFE281-B618-6C46-B9BC-377710F7A6A9}" dt="2025-03-12T17:00:25.482" v="139" actId="207"/>
          <ac:spMkLst>
            <pc:docMk/>
            <pc:sldMk cId="2200853321" sldId="303"/>
            <ac:spMk id="3" creationId="{77E880D2-A5E6-CF97-2AC5-EBAE928B4712}"/>
          </ac:spMkLst>
        </pc:spChg>
      </pc:sldChg>
      <pc:sldChg chg="modSp mod">
        <pc:chgData name="Stefan Holliland" userId="2fc507d2-9c37-40a3-a01c-fc3bce30f216" providerId="ADAL" clId="{BCDFE281-B618-6C46-B9BC-377710F7A6A9}" dt="2025-03-12T16:59:06.298" v="128" actId="207"/>
        <pc:sldMkLst>
          <pc:docMk/>
          <pc:sldMk cId="1255348234" sldId="304"/>
        </pc:sldMkLst>
        <pc:spChg chg="mod">
          <ac:chgData name="Stefan Holliland" userId="2fc507d2-9c37-40a3-a01c-fc3bce30f216" providerId="ADAL" clId="{BCDFE281-B618-6C46-B9BC-377710F7A6A9}" dt="2025-03-12T16:59:06.298" v="128" actId="207"/>
          <ac:spMkLst>
            <pc:docMk/>
            <pc:sldMk cId="1255348234" sldId="304"/>
            <ac:spMk id="3" creationId="{6FA27E1C-1142-C14B-C6DB-1D52E7BD11D3}"/>
          </ac:spMkLst>
        </pc:spChg>
      </pc:sldChg>
      <pc:sldMasterChg chg="setBg modSldLayout">
        <pc:chgData name="Stefan Holliland" userId="2fc507d2-9c37-40a3-a01c-fc3bce30f216" providerId="ADAL" clId="{BCDFE281-B618-6C46-B9BC-377710F7A6A9}" dt="2025-03-12T16:52:25.710" v="5"/>
        <pc:sldMasterMkLst>
          <pc:docMk/>
          <pc:sldMasterMk cId="1023736010" sldId="2147483661"/>
        </pc:sldMasterMkLst>
        <pc:sldLayoutChg chg="setBg">
          <pc:chgData name="Stefan Holliland" userId="2fc507d2-9c37-40a3-a01c-fc3bce30f216" providerId="ADAL" clId="{BCDFE281-B618-6C46-B9BC-377710F7A6A9}" dt="2025-03-12T16:52:22.796" v="3"/>
          <pc:sldLayoutMkLst>
            <pc:docMk/>
            <pc:sldMasterMk cId="1023736010" sldId="2147483661"/>
            <pc:sldLayoutMk cId="2823194799" sldId="2147483662"/>
          </pc:sldLayoutMkLst>
        </pc:sldLayoutChg>
      </pc:sldMasterChg>
      <pc:sldMasterChg chg="setBg modSldLayout">
        <pc:chgData name="Stefan Holliland" userId="2fc507d2-9c37-40a3-a01c-fc3bce30f216" providerId="ADAL" clId="{BCDFE281-B618-6C46-B9BC-377710F7A6A9}" dt="2025-03-12T16:53:44.883" v="39"/>
        <pc:sldMasterMkLst>
          <pc:docMk/>
          <pc:sldMasterMk cId="2948245378" sldId="2147483663"/>
        </pc:sldMasterMkLst>
        <pc:sldLayoutChg chg="setBg">
          <pc:chgData name="Stefan Holliland" userId="2fc507d2-9c37-40a3-a01c-fc3bce30f216" providerId="ADAL" clId="{BCDFE281-B618-6C46-B9BC-377710F7A6A9}" dt="2025-03-12T16:53:36.161" v="35"/>
          <pc:sldLayoutMkLst>
            <pc:docMk/>
            <pc:sldMasterMk cId="2948245378" sldId="2147483663"/>
            <pc:sldLayoutMk cId="1937991364" sldId="2147483664"/>
          </pc:sldLayoutMkLst>
        </pc:sldLayoutChg>
        <pc:sldLayoutChg chg="setBg">
          <pc:chgData name="Stefan Holliland" userId="2fc507d2-9c37-40a3-a01c-fc3bce30f216" providerId="ADAL" clId="{BCDFE281-B618-6C46-B9BC-377710F7A6A9}" dt="2025-03-12T16:53:39.943" v="37"/>
          <pc:sldLayoutMkLst>
            <pc:docMk/>
            <pc:sldMasterMk cId="2948245378" sldId="2147483663"/>
            <pc:sldLayoutMk cId="3400213778" sldId="2147483677"/>
          </pc:sldLayoutMkLst>
        </pc:sldLayoutChg>
        <pc:sldLayoutChg chg="setBg">
          <pc:chgData name="Stefan Holliland" userId="2fc507d2-9c37-40a3-a01c-fc3bce30f216" providerId="ADAL" clId="{BCDFE281-B618-6C46-B9BC-377710F7A6A9}" dt="2025-03-12T16:53:44.883" v="39"/>
          <pc:sldLayoutMkLst>
            <pc:docMk/>
            <pc:sldMasterMk cId="2948245378" sldId="2147483663"/>
            <pc:sldLayoutMk cId="3575182695" sldId="2147483678"/>
          </pc:sldLayoutMkLst>
        </pc:sldLayoutChg>
      </pc:sldMasterChg>
      <pc:sldMasterChg chg="setBg modSldLayout">
        <pc:chgData name="Stefan Holliland" userId="2fc507d2-9c37-40a3-a01c-fc3bce30f216" providerId="ADAL" clId="{BCDFE281-B618-6C46-B9BC-377710F7A6A9}" dt="2025-03-12T16:53:53.726" v="43"/>
        <pc:sldMasterMkLst>
          <pc:docMk/>
          <pc:sldMasterMk cId="4217044977" sldId="2147483665"/>
        </pc:sldMasterMkLst>
        <pc:sldLayoutChg chg="setBg">
          <pc:chgData name="Stefan Holliland" userId="2fc507d2-9c37-40a3-a01c-fc3bce30f216" providerId="ADAL" clId="{BCDFE281-B618-6C46-B9BC-377710F7A6A9}" dt="2025-03-12T16:53:53.726" v="43"/>
          <pc:sldLayoutMkLst>
            <pc:docMk/>
            <pc:sldMasterMk cId="4217044977" sldId="2147483665"/>
            <pc:sldLayoutMk cId="1920251055" sldId="2147483692"/>
          </pc:sldLayoutMkLst>
        </pc:sldLayoutChg>
      </pc:sldMasterChg>
      <pc:sldMasterChg chg="setBg">
        <pc:chgData name="Stefan Holliland" userId="2fc507d2-9c37-40a3-a01c-fc3bce30f216" providerId="ADAL" clId="{BCDFE281-B618-6C46-B9BC-377710F7A6A9}" dt="2025-03-12T16:54:14.653" v="57"/>
        <pc:sldMasterMkLst>
          <pc:docMk/>
          <pc:sldMasterMk cId="73884978" sldId="2147483667"/>
        </pc:sldMasterMkLst>
      </pc:sldMasterChg>
      <pc:sldMasterChg chg="setBg modSldLayout">
        <pc:chgData name="Stefan Holliland" userId="2fc507d2-9c37-40a3-a01c-fc3bce30f216" providerId="ADAL" clId="{BCDFE281-B618-6C46-B9BC-377710F7A6A9}" dt="2025-03-12T16:54:35.517" v="65"/>
        <pc:sldMasterMkLst>
          <pc:docMk/>
          <pc:sldMasterMk cId="456092544" sldId="2147483669"/>
        </pc:sldMasterMkLst>
        <pc:sldLayoutChg chg="setBg">
          <pc:chgData name="Stefan Holliland" userId="2fc507d2-9c37-40a3-a01c-fc3bce30f216" providerId="ADAL" clId="{BCDFE281-B618-6C46-B9BC-377710F7A6A9}" dt="2025-03-12T16:54:35.517" v="65"/>
          <pc:sldLayoutMkLst>
            <pc:docMk/>
            <pc:sldMasterMk cId="456092544" sldId="2147483669"/>
            <pc:sldLayoutMk cId="865560684" sldId="2147483691"/>
          </pc:sldLayoutMkLst>
        </pc:sldLayoutChg>
      </pc:sldMasterChg>
      <pc:sldMasterChg chg="setBg">
        <pc:chgData name="Stefan Holliland" userId="2fc507d2-9c37-40a3-a01c-fc3bce30f216" providerId="ADAL" clId="{BCDFE281-B618-6C46-B9BC-377710F7A6A9}" dt="2025-03-12T16:55:03.752" v="83"/>
        <pc:sldMasterMkLst>
          <pc:docMk/>
          <pc:sldMasterMk cId="3835154820" sldId="2147483671"/>
        </pc:sldMasterMkLst>
      </pc:sldMasterChg>
      <pc:sldMasterChg chg="setBg">
        <pc:chgData name="Stefan Holliland" userId="2fc507d2-9c37-40a3-a01c-fc3bce30f216" providerId="ADAL" clId="{BCDFE281-B618-6C46-B9BC-377710F7A6A9}" dt="2025-03-12T16:55:08.987" v="85"/>
        <pc:sldMasterMkLst>
          <pc:docMk/>
          <pc:sldMasterMk cId="3191562396" sldId="2147483673"/>
        </pc:sldMasterMkLst>
      </pc:sldMasterChg>
      <pc:sldMasterChg chg="setBg">
        <pc:chgData name="Stefan Holliland" userId="2fc507d2-9c37-40a3-a01c-fc3bce30f216" providerId="ADAL" clId="{BCDFE281-B618-6C46-B9BC-377710F7A6A9}" dt="2025-03-12T16:55:15.433" v="87"/>
        <pc:sldMasterMkLst>
          <pc:docMk/>
          <pc:sldMasterMk cId="1274462360" sldId="2147483675"/>
        </pc:sldMasterMkLst>
      </pc:sldMasterChg>
      <pc:sldMasterChg chg="setBg modSldLayout">
        <pc:chgData name="Stefan Holliland" userId="2fc507d2-9c37-40a3-a01c-fc3bce30f216" providerId="ADAL" clId="{BCDFE281-B618-6C46-B9BC-377710F7A6A9}" dt="2025-03-12T16:52:57.966" v="17"/>
        <pc:sldMasterMkLst>
          <pc:docMk/>
          <pc:sldMasterMk cId="3348090360" sldId="2147483679"/>
        </pc:sldMasterMkLst>
        <pc:sldLayoutChg chg="setBg">
          <pc:chgData name="Stefan Holliland" userId="2fc507d2-9c37-40a3-a01c-fc3bce30f216" providerId="ADAL" clId="{BCDFE281-B618-6C46-B9BC-377710F7A6A9}" dt="2025-03-12T16:52:57.966" v="17"/>
          <pc:sldLayoutMkLst>
            <pc:docMk/>
            <pc:sldMasterMk cId="3348090360" sldId="2147483679"/>
            <pc:sldLayoutMk cId="1942033891" sldId="2147483680"/>
          </pc:sldLayoutMkLst>
        </pc:sldLayoutChg>
      </pc:sldMasterChg>
      <pc:sldMasterChg chg="setBg modSldLayout">
        <pc:chgData name="Stefan Holliland" userId="2fc507d2-9c37-40a3-a01c-fc3bce30f216" providerId="ADAL" clId="{BCDFE281-B618-6C46-B9BC-377710F7A6A9}" dt="2025-03-12T16:52:49.979" v="13"/>
        <pc:sldMasterMkLst>
          <pc:docMk/>
          <pc:sldMasterMk cId="3777712789" sldId="2147483681"/>
        </pc:sldMasterMkLst>
        <pc:sldLayoutChg chg="setBg">
          <pc:chgData name="Stefan Holliland" userId="2fc507d2-9c37-40a3-a01c-fc3bce30f216" providerId="ADAL" clId="{BCDFE281-B618-6C46-B9BC-377710F7A6A9}" dt="2025-03-12T16:52:49.979" v="13"/>
          <pc:sldLayoutMkLst>
            <pc:docMk/>
            <pc:sldMasterMk cId="3777712789" sldId="2147483681"/>
            <pc:sldLayoutMk cId="1381517297" sldId="2147483682"/>
          </pc:sldLayoutMkLst>
        </pc:sldLayoutChg>
      </pc:sldMasterChg>
      <pc:sldMasterChg chg="setBg modSldLayout">
        <pc:chgData name="Stefan Holliland" userId="2fc507d2-9c37-40a3-a01c-fc3bce30f216" providerId="ADAL" clId="{BCDFE281-B618-6C46-B9BC-377710F7A6A9}" dt="2025-03-12T16:52:37.141" v="9"/>
        <pc:sldMasterMkLst>
          <pc:docMk/>
          <pc:sldMasterMk cId="3343221947" sldId="2147483683"/>
        </pc:sldMasterMkLst>
        <pc:sldLayoutChg chg="setBg">
          <pc:chgData name="Stefan Holliland" userId="2fc507d2-9c37-40a3-a01c-fc3bce30f216" providerId="ADAL" clId="{BCDFE281-B618-6C46-B9BC-377710F7A6A9}" dt="2025-03-12T16:52:37.141" v="9"/>
          <pc:sldLayoutMkLst>
            <pc:docMk/>
            <pc:sldMasterMk cId="3343221947" sldId="2147483683"/>
            <pc:sldLayoutMk cId="2447788943" sldId="2147483684"/>
          </pc:sldLayoutMkLst>
        </pc:sldLayoutChg>
      </pc:sldMasterChg>
      <pc:sldMasterChg chg="setBg modSldLayout">
        <pc:chgData name="Stefan Holliland" userId="2fc507d2-9c37-40a3-a01c-fc3bce30f216" providerId="ADAL" clId="{BCDFE281-B618-6C46-B9BC-377710F7A6A9}" dt="2025-03-12T16:53:09.523" v="21"/>
        <pc:sldMasterMkLst>
          <pc:docMk/>
          <pc:sldMasterMk cId="3648893502" sldId="2147483685"/>
        </pc:sldMasterMkLst>
        <pc:sldLayoutChg chg="setBg">
          <pc:chgData name="Stefan Holliland" userId="2fc507d2-9c37-40a3-a01c-fc3bce30f216" providerId="ADAL" clId="{BCDFE281-B618-6C46-B9BC-377710F7A6A9}" dt="2025-03-12T16:53:09.523" v="21"/>
          <pc:sldLayoutMkLst>
            <pc:docMk/>
            <pc:sldMasterMk cId="3648893502" sldId="2147483685"/>
            <pc:sldLayoutMk cId="3502987650" sldId="2147483686"/>
          </pc:sldLayoutMkLst>
        </pc:sldLayoutChg>
      </pc:sldMasterChg>
      <pc:sldMasterChg chg="setBg modSldLayout">
        <pc:chgData name="Stefan Holliland" userId="2fc507d2-9c37-40a3-a01c-fc3bce30f216" providerId="ADAL" clId="{BCDFE281-B618-6C46-B9BC-377710F7A6A9}" dt="2025-03-12T16:53:16.403" v="25"/>
        <pc:sldMasterMkLst>
          <pc:docMk/>
          <pc:sldMasterMk cId="1547713419" sldId="2147483687"/>
        </pc:sldMasterMkLst>
        <pc:sldLayoutChg chg="setBg">
          <pc:chgData name="Stefan Holliland" userId="2fc507d2-9c37-40a3-a01c-fc3bce30f216" providerId="ADAL" clId="{BCDFE281-B618-6C46-B9BC-377710F7A6A9}" dt="2025-03-12T16:53:16.403" v="25"/>
          <pc:sldLayoutMkLst>
            <pc:docMk/>
            <pc:sldMasterMk cId="1547713419" sldId="2147483687"/>
            <pc:sldLayoutMk cId="1784764118" sldId="2147483688"/>
          </pc:sldLayoutMkLst>
        </pc:sldLayoutChg>
      </pc:sldMasterChg>
      <pc:sldMasterChg chg="setBg modSldLayout">
        <pc:chgData name="Stefan Holliland" userId="2fc507d2-9c37-40a3-a01c-fc3bce30f216" providerId="ADAL" clId="{BCDFE281-B618-6C46-B9BC-377710F7A6A9}" dt="2025-03-12T16:53:24.533" v="29"/>
        <pc:sldMasterMkLst>
          <pc:docMk/>
          <pc:sldMasterMk cId="2487063563" sldId="2147483689"/>
        </pc:sldMasterMkLst>
        <pc:sldLayoutChg chg="setBg">
          <pc:chgData name="Stefan Holliland" userId="2fc507d2-9c37-40a3-a01c-fc3bce30f216" providerId="ADAL" clId="{BCDFE281-B618-6C46-B9BC-377710F7A6A9}" dt="2025-03-12T16:53:24.533" v="29"/>
          <pc:sldLayoutMkLst>
            <pc:docMk/>
            <pc:sldMasterMk cId="2487063563" sldId="2147483689"/>
            <pc:sldLayoutMk cId="341186660" sldId="2147483690"/>
          </pc:sldLayoutMkLst>
        </pc:sldLayoutChg>
      </pc:sldMasterChg>
    </pc:docChg>
  </pc:docChgLst>
  <pc:docChgLst>
    <pc:chgData name="Alice Tyler" userId="6942fb19-133d-41db-b9e0-1a166b9b79ee" providerId="ADAL" clId="{170328EE-F834-F84F-9691-FE18E6B29CB6}"/>
    <pc:docChg chg="modSld">
      <pc:chgData name="Alice Tyler" userId="6942fb19-133d-41db-b9e0-1a166b9b79ee" providerId="ADAL" clId="{170328EE-F834-F84F-9691-FE18E6B29CB6}" dt="2025-03-05T16:21:44.104" v="7" actId="20577"/>
      <pc:docMkLst>
        <pc:docMk/>
      </pc:docMkLst>
      <pc:sldChg chg="modSp mod">
        <pc:chgData name="Alice Tyler" userId="6942fb19-133d-41db-b9e0-1a166b9b79ee" providerId="ADAL" clId="{170328EE-F834-F84F-9691-FE18E6B29CB6}" dt="2025-03-05T16:14:22.547" v="1" actId="20577"/>
        <pc:sldMkLst>
          <pc:docMk/>
          <pc:sldMk cId="1609686076" sldId="270"/>
        </pc:sldMkLst>
        <pc:spChg chg="mod">
          <ac:chgData name="Alice Tyler" userId="6942fb19-133d-41db-b9e0-1a166b9b79ee" providerId="ADAL" clId="{170328EE-F834-F84F-9691-FE18E6B29CB6}" dt="2025-03-05T16:14:22.547" v="1" actId="20577"/>
          <ac:spMkLst>
            <pc:docMk/>
            <pc:sldMk cId="1609686076" sldId="270"/>
            <ac:spMk id="7" creationId="{6056528C-AB3C-FC63-E7EB-55112523D14E}"/>
          </ac:spMkLst>
        </pc:spChg>
      </pc:sldChg>
      <pc:sldChg chg="modSp mod">
        <pc:chgData name="Alice Tyler" userId="6942fb19-133d-41db-b9e0-1a166b9b79ee" providerId="ADAL" clId="{170328EE-F834-F84F-9691-FE18E6B29CB6}" dt="2025-03-05T16:21:44.104" v="7" actId="20577"/>
        <pc:sldMkLst>
          <pc:docMk/>
          <pc:sldMk cId="2106769582" sldId="298"/>
        </pc:sldMkLst>
        <pc:spChg chg="mod">
          <ac:chgData name="Alice Tyler" userId="6942fb19-133d-41db-b9e0-1a166b9b79ee" providerId="ADAL" clId="{170328EE-F834-F84F-9691-FE18E6B29CB6}" dt="2025-03-05T16:21:44.104" v="7" actId="20577"/>
          <ac:spMkLst>
            <pc:docMk/>
            <pc:sldMk cId="2106769582" sldId="298"/>
            <ac:spMk id="13" creationId="{C4EBC516-76E7-14C9-BE3B-8AAA9798E721}"/>
          </ac:spMkLst>
        </pc:spChg>
      </pc:sldChg>
    </pc:docChg>
  </pc:docChgLst>
  <pc:docChgLst>
    <pc:chgData name="Alice Tyler" userId="S::alice.tyler@harklondon.com::6942fb19-133d-41db-b9e0-1a166b9b79ee" providerId="AD" clId="Web-{67B3A140-B5BB-639A-D3B3-0BCB28E7DCD1}"/>
    <pc:docChg chg="modSld">
      <pc:chgData name="Alice Tyler" userId="S::alice.tyler@harklondon.com::6942fb19-133d-41db-b9e0-1a166b9b79ee" providerId="AD" clId="Web-{67B3A140-B5BB-639A-D3B3-0BCB28E7DCD1}" dt="2025-03-10T13:42:59.782" v="25"/>
      <pc:docMkLst>
        <pc:docMk/>
      </pc:docMkLst>
      <pc:sldChg chg="modSp modNotes">
        <pc:chgData name="Alice Tyler" userId="S::alice.tyler@harklondon.com::6942fb19-133d-41db-b9e0-1a166b9b79ee" providerId="AD" clId="Web-{67B3A140-B5BB-639A-D3B3-0BCB28E7DCD1}" dt="2025-03-10T13:39:46.581" v="11"/>
        <pc:sldMkLst>
          <pc:docMk/>
          <pc:sldMk cId="25309893" sldId="293"/>
        </pc:sldMkLst>
        <pc:spChg chg="mod">
          <ac:chgData name="Alice Tyler" userId="S::alice.tyler@harklondon.com::6942fb19-133d-41db-b9e0-1a166b9b79ee" providerId="AD" clId="Web-{67B3A140-B5BB-639A-D3B3-0BCB28E7DCD1}" dt="2025-03-10T13:38:55.297" v="1" actId="20577"/>
          <ac:spMkLst>
            <pc:docMk/>
            <pc:sldMk cId="25309893" sldId="293"/>
            <ac:spMk id="5" creationId="{AFCE8184-E516-0D66-DE18-920DAF5FE0F3}"/>
          </ac:spMkLst>
        </pc:spChg>
        <pc:spChg chg="mod">
          <ac:chgData name="Alice Tyler" userId="S::alice.tyler@harklondon.com::6942fb19-133d-41db-b9e0-1a166b9b79ee" providerId="AD" clId="Web-{67B3A140-B5BB-639A-D3B3-0BCB28E7DCD1}" dt="2025-03-10T13:39:12.986" v="4" actId="20577"/>
          <ac:spMkLst>
            <pc:docMk/>
            <pc:sldMk cId="25309893" sldId="293"/>
            <ac:spMk id="6" creationId="{211ECD16-46C1-96C1-8759-0C002DFBCF5B}"/>
          </ac:spMkLst>
        </pc:spChg>
      </pc:sldChg>
      <pc:sldChg chg="modSp modNotes">
        <pc:chgData name="Alice Tyler" userId="S::alice.tyler@harklondon.com::6942fb19-133d-41db-b9e0-1a166b9b79ee" providerId="AD" clId="Web-{67B3A140-B5BB-639A-D3B3-0BCB28E7DCD1}" dt="2025-03-10T13:42:59.782" v="25"/>
        <pc:sldMkLst>
          <pc:docMk/>
          <pc:sldMk cId="2106769582" sldId="298"/>
        </pc:sldMkLst>
        <pc:spChg chg="mod">
          <ac:chgData name="Alice Tyler" userId="S::alice.tyler@harklondon.com::6942fb19-133d-41db-b9e0-1a166b9b79ee" providerId="AD" clId="Web-{67B3A140-B5BB-639A-D3B3-0BCB28E7DCD1}" dt="2025-03-10T13:41:16.322" v="15"/>
          <ac:spMkLst>
            <pc:docMk/>
            <pc:sldMk cId="2106769582" sldId="298"/>
            <ac:spMk id="13" creationId="{C4EBC516-76E7-14C9-BE3B-8AAA9798E721}"/>
          </ac:spMkLst>
        </pc:spChg>
      </pc:sldChg>
      <pc:sldChg chg="modSp">
        <pc:chgData name="Alice Tyler" userId="S::alice.tyler@harklondon.com::6942fb19-133d-41db-b9e0-1a166b9b79ee" providerId="AD" clId="Web-{67B3A140-B5BB-639A-D3B3-0BCB28E7DCD1}" dt="2025-03-10T13:42:37.765" v="19" actId="20577"/>
        <pc:sldMkLst>
          <pc:docMk/>
          <pc:sldMk cId="2200853321" sldId="303"/>
        </pc:sldMkLst>
        <pc:spChg chg="mod">
          <ac:chgData name="Alice Tyler" userId="S::alice.tyler@harklondon.com::6942fb19-133d-41db-b9e0-1a166b9b79ee" providerId="AD" clId="Web-{67B3A140-B5BB-639A-D3B3-0BCB28E7DCD1}" dt="2025-03-10T13:41:16.322" v="15"/>
          <ac:spMkLst>
            <pc:docMk/>
            <pc:sldMk cId="2200853321" sldId="303"/>
            <ac:spMk id="13" creationId="{B01C3430-75FD-20AC-E60D-BD67D86D6DDF}"/>
          </ac:spMkLst>
        </pc:spChg>
        <pc:spChg chg="mod">
          <ac:chgData name="Alice Tyler" userId="S::alice.tyler@harklondon.com::6942fb19-133d-41db-b9e0-1a166b9b79ee" providerId="AD" clId="Web-{67B3A140-B5BB-639A-D3B3-0BCB28E7DCD1}" dt="2025-03-10T13:42:37.765" v="19" actId="20577"/>
          <ac:spMkLst>
            <pc:docMk/>
            <pc:sldMk cId="2200853321" sldId="303"/>
            <ac:spMk id="18" creationId="{BE1760E0-CD19-9836-685C-8F4F6C71A644}"/>
          </ac:spMkLst>
        </pc:spChg>
      </pc:sldChg>
    </pc:docChg>
  </pc:docChgLst>
  <pc:docChgLst>
    <pc:chgData name="Alice Tyler" userId="S::alice.tyler@harklondon.com::6942fb19-133d-41db-b9e0-1a166b9b79ee" providerId="AD" clId="Web-{77C6CDF3-724E-C254-002F-A80179A7A449}"/>
    <pc:docChg chg="modSld">
      <pc:chgData name="Alice Tyler" userId="S::alice.tyler@harklondon.com::6942fb19-133d-41db-b9e0-1a166b9b79ee" providerId="AD" clId="Web-{77C6CDF3-724E-C254-002F-A80179A7A449}" dt="2025-03-10T13:44:34.828" v="8"/>
      <pc:docMkLst>
        <pc:docMk/>
      </pc:docMkLst>
      <pc:sldChg chg="modNotes">
        <pc:chgData name="Alice Tyler" userId="S::alice.tyler@harklondon.com::6942fb19-133d-41db-b9e0-1a166b9b79ee" providerId="AD" clId="Web-{77C6CDF3-724E-C254-002F-A80179A7A449}" dt="2025-03-10T13:44:34.828" v="8"/>
        <pc:sldMkLst>
          <pc:docMk/>
          <pc:sldMk cId="2106769582" sldId="298"/>
        </pc:sldMkLst>
      </pc:sldChg>
      <pc:sldChg chg="modSp">
        <pc:chgData name="Alice Tyler" userId="S::alice.tyler@harklondon.com::6942fb19-133d-41db-b9e0-1a166b9b79ee" providerId="AD" clId="Web-{77C6CDF3-724E-C254-002F-A80179A7A449}" dt="2025-03-10T13:44:16.515" v="3" actId="20577"/>
        <pc:sldMkLst>
          <pc:docMk/>
          <pc:sldMk cId="2200853321" sldId="303"/>
        </pc:sldMkLst>
        <pc:spChg chg="mod">
          <ac:chgData name="Alice Tyler" userId="S::alice.tyler@harklondon.com::6942fb19-133d-41db-b9e0-1a166b9b79ee" providerId="AD" clId="Web-{77C6CDF3-724E-C254-002F-A80179A7A449}" dt="2025-03-10T13:44:16.515" v="3" actId="20577"/>
          <ac:spMkLst>
            <pc:docMk/>
            <pc:sldMk cId="2200853321" sldId="303"/>
            <ac:spMk id="18" creationId="{BE1760E0-CD19-9836-685C-8F4F6C71A644}"/>
          </ac:spMkLst>
        </pc:spChg>
      </pc:sldChg>
    </pc:docChg>
  </pc:docChgLst>
  <pc:docChgLst>
    <pc:chgData name="Stefan Holliland" userId="2fc507d2-9c37-40a3-a01c-fc3bce30f216" providerId="ADAL" clId="{55EFF5F0-44A9-8644-86AE-752619F470D5}"/>
    <pc:docChg chg="undo custSel modSld">
      <pc:chgData name="Stefan Holliland" userId="2fc507d2-9c37-40a3-a01c-fc3bce30f216" providerId="ADAL" clId="{55EFF5F0-44A9-8644-86AE-752619F470D5}" dt="2025-03-05T13:54:28.024" v="210" actId="1076"/>
      <pc:docMkLst>
        <pc:docMk/>
      </pc:docMkLst>
      <pc:sldChg chg="addSp delSp modSp mod">
        <pc:chgData name="Stefan Holliland" userId="2fc507d2-9c37-40a3-a01c-fc3bce30f216" providerId="ADAL" clId="{55EFF5F0-44A9-8644-86AE-752619F470D5}" dt="2025-03-05T13:04:09.470" v="5" actId="20577"/>
        <pc:sldMkLst>
          <pc:docMk/>
          <pc:sldMk cId="3493326725" sldId="256"/>
        </pc:sldMkLst>
        <pc:spChg chg="add mod">
          <ac:chgData name="Stefan Holliland" userId="2fc507d2-9c37-40a3-a01c-fc3bce30f216" providerId="ADAL" clId="{55EFF5F0-44A9-8644-86AE-752619F470D5}" dt="2025-03-05T13:04:09.470" v="5" actId="20577"/>
          <ac:spMkLst>
            <pc:docMk/>
            <pc:sldMk cId="3493326725" sldId="256"/>
            <ac:spMk id="8" creationId="{BF8F6310-8036-0425-0E77-5E0A900479B9}"/>
          </ac:spMkLst>
        </pc:spChg>
        <pc:spChg chg="add mod">
          <ac:chgData name="Stefan Holliland" userId="2fc507d2-9c37-40a3-a01c-fc3bce30f216" providerId="ADAL" clId="{55EFF5F0-44A9-8644-86AE-752619F470D5}" dt="2025-03-05T13:04:00.851" v="2"/>
          <ac:spMkLst>
            <pc:docMk/>
            <pc:sldMk cId="3493326725" sldId="256"/>
            <ac:spMk id="11" creationId="{EA016BC0-1FE3-21D5-BB35-9F60003EA0D7}"/>
          </ac:spMkLst>
        </pc:spChg>
        <pc:spChg chg="add mod">
          <ac:chgData name="Stefan Holliland" userId="2fc507d2-9c37-40a3-a01c-fc3bce30f216" providerId="ADAL" clId="{55EFF5F0-44A9-8644-86AE-752619F470D5}" dt="2025-03-05T13:04:00.851" v="2"/>
          <ac:spMkLst>
            <pc:docMk/>
            <pc:sldMk cId="3493326725" sldId="256"/>
            <ac:spMk id="12" creationId="{44D14660-0C91-5022-1F4F-3B188FBEEF4E}"/>
          </ac:spMkLst>
        </pc:spChg>
      </pc:sldChg>
      <pc:sldChg chg="addSp delSp modSp mod">
        <pc:chgData name="Stefan Holliland" userId="2fc507d2-9c37-40a3-a01c-fc3bce30f216" providerId="ADAL" clId="{55EFF5F0-44A9-8644-86AE-752619F470D5}" dt="2025-03-05T13:05:32.446" v="10" actId="478"/>
        <pc:sldMkLst>
          <pc:docMk/>
          <pc:sldMk cId="3207147313" sldId="258"/>
        </pc:sldMkLst>
        <pc:spChg chg="add mod">
          <ac:chgData name="Stefan Holliland" userId="2fc507d2-9c37-40a3-a01c-fc3bce30f216" providerId="ADAL" clId="{55EFF5F0-44A9-8644-86AE-752619F470D5}" dt="2025-03-05T13:05:30.533" v="9" actId="6549"/>
          <ac:spMkLst>
            <pc:docMk/>
            <pc:sldMk cId="3207147313" sldId="258"/>
            <ac:spMk id="4" creationId="{27C76715-0E24-DAA6-C371-6FF3FA5DD6CB}"/>
          </ac:spMkLst>
        </pc:spChg>
        <pc:picChg chg="add mod">
          <ac:chgData name="Stefan Holliland" userId="2fc507d2-9c37-40a3-a01c-fc3bce30f216" providerId="ADAL" clId="{55EFF5F0-44A9-8644-86AE-752619F470D5}" dt="2025-03-05T13:05:17.850" v="7"/>
          <ac:picMkLst>
            <pc:docMk/>
            <pc:sldMk cId="3207147313" sldId="258"/>
            <ac:picMk id="2" creationId="{74F8D11A-BCCF-D3A9-86BD-5169019E06C5}"/>
          </ac:picMkLst>
        </pc:picChg>
      </pc:sldChg>
      <pc:sldChg chg="addSp delSp modSp mod">
        <pc:chgData name="Stefan Holliland" userId="2fc507d2-9c37-40a3-a01c-fc3bce30f216" providerId="ADAL" clId="{55EFF5F0-44A9-8644-86AE-752619F470D5}" dt="2025-03-05T13:07:51.078" v="22"/>
        <pc:sldMkLst>
          <pc:docMk/>
          <pc:sldMk cId="1761744855" sldId="260"/>
        </pc:sldMkLst>
        <pc:spChg chg="add mod">
          <ac:chgData name="Stefan Holliland" userId="2fc507d2-9c37-40a3-a01c-fc3bce30f216" providerId="ADAL" clId="{55EFF5F0-44A9-8644-86AE-752619F470D5}" dt="2025-03-05T13:06:25.600" v="19" actId="20577"/>
          <ac:spMkLst>
            <pc:docMk/>
            <pc:sldMk cId="1761744855" sldId="260"/>
            <ac:spMk id="8" creationId="{83F52549-52C9-263B-F2C2-5B55B4C0DE4C}"/>
          </ac:spMkLst>
        </pc:spChg>
        <pc:graphicFrameChg chg="mod">
          <ac:chgData name="Stefan Holliland" userId="2fc507d2-9c37-40a3-a01c-fc3bce30f216" providerId="ADAL" clId="{55EFF5F0-44A9-8644-86AE-752619F470D5}" dt="2025-03-05T13:07:51.078" v="22"/>
          <ac:graphicFrameMkLst>
            <pc:docMk/>
            <pc:sldMk cId="1761744855" sldId="260"/>
            <ac:graphicFrameMk id="7" creationId="{715D66D8-7071-28B5-9620-45798AB7AAEB}"/>
          </ac:graphicFrameMkLst>
        </pc:graphicFrameChg>
      </pc:sldChg>
      <pc:sldChg chg="modSp mod">
        <pc:chgData name="Stefan Holliland" userId="2fc507d2-9c37-40a3-a01c-fc3bce30f216" providerId="ADAL" clId="{55EFF5F0-44A9-8644-86AE-752619F470D5}" dt="2025-03-05T13:08:08.319" v="24" actId="1076"/>
        <pc:sldMkLst>
          <pc:docMk/>
          <pc:sldMk cId="2938131444" sldId="262"/>
        </pc:sldMkLst>
        <pc:spChg chg="mod">
          <ac:chgData name="Stefan Holliland" userId="2fc507d2-9c37-40a3-a01c-fc3bce30f216" providerId="ADAL" clId="{55EFF5F0-44A9-8644-86AE-752619F470D5}" dt="2025-03-05T13:08:08.319" v="24" actId="1076"/>
          <ac:spMkLst>
            <pc:docMk/>
            <pc:sldMk cId="2938131444" sldId="262"/>
            <ac:spMk id="10" creationId="{F5B4F80F-AE7E-1044-2907-1F1A08485365}"/>
          </ac:spMkLst>
        </pc:spChg>
      </pc:sldChg>
      <pc:sldChg chg="addSp delSp modSp mod modCm">
        <pc:chgData name="Stefan Holliland" userId="2fc507d2-9c37-40a3-a01c-fc3bce30f216" providerId="ADAL" clId="{55EFF5F0-44A9-8644-86AE-752619F470D5}" dt="2025-03-05T13:50:20.280" v="188" actId="1076"/>
        <pc:sldMkLst>
          <pc:docMk/>
          <pc:sldMk cId="276936806" sldId="272"/>
        </pc:sldMkLst>
        <pc:spChg chg="mod">
          <ac:chgData name="Stefan Holliland" userId="2fc507d2-9c37-40a3-a01c-fc3bce30f216" providerId="ADAL" clId="{55EFF5F0-44A9-8644-86AE-752619F470D5}" dt="2025-03-05T13:19:00.595" v="82" actId="14100"/>
          <ac:spMkLst>
            <pc:docMk/>
            <pc:sldMk cId="276936806" sldId="272"/>
            <ac:spMk id="4" creationId="{2E07964E-EFB4-7EE4-06CE-39F6FE787443}"/>
          </ac:spMkLst>
        </pc:spChg>
        <pc:spChg chg="mod">
          <ac:chgData name="Stefan Holliland" userId="2fc507d2-9c37-40a3-a01c-fc3bce30f216" providerId="ADAL" clId="{55EFF5F0-44A9-8644-86AE-752619F470D5}" dt="2025-03-05T13:19:11.410" v="86" actId="1076"/>
          <ac:spMkLst>
            <pc:docMk/>
            <pc:sldMk cId="276936806" sldId="272"/>
            <ac:spMk id="5" creationId="{E6309B81-D2BE-9C39-B8CB-83906F40CB36}"/>
          </ac:spMkLst>
        </pc:spChg>
        <pc:spChg chg="mod">
          <ac:chgData name="Stefan Holliland" userId="2fc507d2-9c37-40a3-a01c-fc3bce30f216" providerId="ADAL" clId="{55EFF5F0-44A9-8644-86AE-752619F470D5}" dt="2025-03-05T13:48:47.445" v="171" actId="688"/>
          <ac:spMkLst>
            <pc:docMk/>
            <pc:sldMk cId="276936806" sldId="272"/>
            <ac:spMk id="15" creationId="{3897EC43-B8DF-E413-F9EF-18532561B1C4}"/>
          </ac:spMkLst>
        </pc:spChg>
        <pc:spChg chg="mod">
          <ac:chgData name="Stefan Holliland" userId="2fc507d2-9c37-40a3-a01c-fc3bce30f216" providerId="ADAL" clId="{55EFF5F0-44A9-8644-86AE-752619F470D5}" dt="2025-03-05T13:44:54.718" v="125" actId="14826"/>
          <ac:spMkLst>
            <pc:docMk/>
            <pc:sldMk cId="276936806" sldId="272"/>
            <ac:spMk id="16" creationId="{1C1EFC62-2969-D1EC-5B00-215A33EB29FA}"/>
          </ac:spMkLst>
        </pc:spChg>
        <pc:grpChg chg="mod">
          <ac:chgData name="Stefan Holliland" userId="2fc507d2-9c37-40a3-a01c-fc3bce30f216" providerId="ADAL" clId="{55EFF5F0-44A9-8644-86AE-752619F470D5}" dt="2025-03-05T13:50:17.815" v="187" actId="1076"/>
          <ac:grpSpMkLst>
            <pc:docMk/>
            <pc:sldMk cId="276936806" sldId="272"/>
            <ac:grpSpMk id="7" creationId="{9ECD965A-D109-D547-8FC7-43758C709F5C}"/>
          </ac:grpSpMkLst>
        </pc:grpChg>
        <pc:grpChg chg="mod ord">
          <ac:chgData name="Stefan Holliland" userId="2fc507d2-9c37-40a3-a01c-fc3bce30f216" providerId="ADAL" clId="{55EFF5F0-44A9-8644-86AE-752619F470D5}" dt="2025-03-05T13:49:49.422" v="185" actId="1076"/>
          <ac:grpSpMkLst>
            <pc:docMk/>
            <pc:sldMk cId="276936806" sldId="272"/>
            <ac:grpSpMk id="17" creationId="{C6946645-C953-2B0D-BB24-E4981B9281B1}"/>
          </ac:grpSpMkLst>
        </pc:grpChg>
        <pc:grpChg chg="mod">
          <ac:chgData name="Stefan Holliland" userId="2fc507d2-9c37-40a3-a01c-fc3bce30f216" providerId="ADAL" clId="{55EFF5F0-44A9-8644-86AE-752619F470D5}" dt="2025-03-05T13:47:36.920" v="140" actId="1076"/>
          <ac:grpSpMkLst>
            <pc:docMk/>
            <pc:sldMk cId="276936806" sldId="272"/>
            <ac:grpSpMk id="18" creationId="{CA97B223-16B1-2BE2-B614-02FDBE876C8B}"/>
          </ac:grpSpMkLst>
        </pc:grpChg>
        <pc:picChg chg="mod">
          <ac:chgData name="Stefan Holliland" userId="2fc507d2-9c37-40a3-a01c-fc3bce30f216" providerId="ADAL" clId="{55EFF5F0-44A9-8644-86AE-752619F470D5}" dt="2025-03-05T13:44:54.718" v="125" actId="14826"/>
          <ac:picMkLst>
            <pc:docMk/>
            <pc:sldMk cId="276936806" sldId="272"/>
            <ac:picMk id="8" creationId="{44CD277E-421C-CA61-51BC-F70AA4FDA7D3}"/>
          </ac:picMkLst>
        </pc:picChg>
        <pc:picChg chg="mod ord">
          <ac:chgData name="Stefan Holliland" userId="2fc507d2-9c37-40a3-a01c-fc3bce30f216" providerId="ADAL" clId="{55EFF5F0-44A9-8644-86AE-752619F470D5}" dt="2025-03-05T13:49:07.093" v="180" actId="1076"/>
          <ac:picMkLst>
            <pc:docMk/>
            <pc:sldMk cId="276936806" sldId="272"/>
            <ac:picMk id="9" creationId="{8D1F2ED2-BBA8-EB59-99B5-8DD4D3792ED1}"/>
          </ac:picMkLst>
        </pc:picChg>
        <pc:picChg chg="mod">
          <ac:chgData name="Stefan Holliland" userId="2fc507d2-9c37-40a3-a01c-fc3bce30f216" providerId="ADAL" clId="{55EFF5F0-44A9-8644-86AE-752619F470D5}" dt="2025-03-05T13:47:23.021" v="137" actId="1076"/>
          <ac:picMkLst>
            <pc:docMk/>
            <pc:sldMk cId="276936806" sldId="272"/>
            <ac:picMk id="10" creationId="{3AB2D4B4-B170-F6B7-D375-78C9EF13903F}"/>
          </ac:picMkLst>
        </pc:picChg>
        <pc:picChg chg="mod">
          <ac:chgData name="Stefan Holliland" userId="2fc507d2-9c37-40a3-a01c-fc3bce30f216" providerId="ADAL" clId="{55EFF5F0-44A9-8644-86AE-752619F470D5}" dt="2025-03-05T13:48:58.247" v="175" actId="1076"/>
          <ac:picMkLst>
            <pc:docMk/>
            <pc:sldMk cId="276936806" sldId="272"/>
            <ac:picMk id="11" creationId="{575E859D-44F5-932D-BE6B-5C596B8E5C6E}"/>
          </ac:picMkLst>
        </pc:picChg>
        <pc:picChg chg="add mod ord">
          <ac:chgData name="Stefan Holliland" userId="2fc507d2-9c37-40a3-a01c-fc3bce30f216" providerId="ADAL" clId="{55EFF5F0-44A9-8644-86AE-752619F470D5}" dt="2025-03-05T13:49:45.366" v="182" actId="1076"/>
          <ac:picMkLst>
            <pc:docMk/>
            <pc:sldMk cId="276936806" sldId="272"/>
            <ac:picMk id="19" creationId="{6D36E364-5E68-C238-59EF-7B7C264E966F}"/>
          </ac:picMkLst>
        </pc:picChg>
        <pc:picChg chg="mod">
          <ac:chgData name="Stefan Holliland" userId="2fc507d2-9c37-40a3-a01c-fc3bce30f216" providerId="ADAL" clId="{55EFF5F0-44A9-8644-86AE-752619F470D5}" dt="2025-03-05T13:49:08.213" v="181" actId="1076"/>
          <ac:picMkLst>
            <pc:docMk/>
            <pc:sldMk cId="276936806" sldId="272"/>
            <ac:picMk id="23" creationId="{3F63B6B7-4681-F9EF-6A7D-F7848A5581DF}"/>
          </ac:picMkLst>
        </pc:picChg>
        <pc:picChg chg="mod">
          <ac:chgData name="Stefan Holliland" userId="2fc507d2-9c37-40a3-a01c-fc3bce30f216" providerId="ADAL" clId="{55EFF5F0-44A9-8644-86AE-752619F470D5}" dt="2025-03-05T13:50:20.280" v="188" actId="1076"/>
          <ac:picMkLst>
            <pc:docMk/>
            <pc:sldMk cId="276936806" sldId="272"/>
            <ac:picMk id="24" creationId="{D0EA2729-1433-87A1-7598-6076F79B3FA6}"/>
          </ac:picMkLst>
        </pc:picChg>
        <pc:extLst>
          <p:ext xmlns:p="http://schemas.openxmlformats.org/presentationml/2006/main" uri="{D6D511B9-2390-475A-947B-AFAB55BFBCF1}">
            <pc226:cmChg xmlns:pc226="http://schemas.microsoft.com/office/powerpoint/2022/06/main/command" chg="mod">
              <pc226:chgData name="Stefan Holliland" userId="2fc507d2-9c37-40a3-a01c-fc3bce30f216" providerId="ADAL" clId="{55EFF5F0-44A9-8644-86AE-752619F470D5}" dt="2025-03-05T13:13:27.663" v="38" actId="478"/>
              <pc2:cmMkLst xmlns:pc2="http://schemas.microsoft.com/office/powerpoint/2019/9/main/command">
                <pc:docMk/>
                <pc:sldMk cId="276936806" sldId="272"/>
                <pc2:cmMk id="{99CB86C8-14D8-463B-BE81-9BB14337D037}"/>
              </pc2:cmMkLst>
            </pc226:cmChg>
          </p:ext>
        </pc:extLst>
      </pc:sldChg>
      <pc:sldChg chg="modSp mod">
        <pc:chgData name="Stefan Holliland" userId="2fc507d2-9c37-40a3-a01c-fc3bce30f216" providerId="ADAL" clId="{55EFF5F0-44A9-8644-86AE-752619F470D5}" dt="2025-03-05T13:51:09.238" v="203" actId="1076"/>
        <pc:sldMkLst>
          <pc:docMk/>
          <pc:sldMk cId="3032514021" sldId="295"/>
        </pc:sldMkLst>
        <pc:spChg chg="mod">
          <ac:chgData name="Stefan Holliland" userId="2fc507d2-9c37-40a3-a01c-fc3bce30f216" providerId="ADAL" clId="{55EFF5F0-44A9-8644-86AE-752619F470D5}" dt="2025-03-05T13:50:43.512" v="189" actId="20577"/>
          <ac:spMkLst>
            <pc:docMk/>
            <pc:sldMk cId="3032514021" sldId="295"/>
            <ac:spMk id="33" creationId="{83C20F74-B19C-AFB4-9310-0A34ED7BDC57}"/>
          </ac:spMkLst>
        </pc:spChg>
        <pc:grpChg chg="mod">
          <ac:chgData name="Stefan Holliland" userId="2fc507d2-9c37-40a3-a01c-fc3bce30f216" providerId="ADAL" clId="{55EFF5F0-44A9-8644-86AE-752619F470D5}" dt="2025-03-05T13:51:09.238" v="203" actId="1076"/>
          <ac:grpSpMkLst>
            <pc:docMk/>
            <pc:sldMk cId="3032514021" sldId="295"/>
            <ac:grpSpMk id="31" creationId="{66C89FF2-136A-81CF-B92E-1856DEB7DE3A}"/>
          </ac:grpSpMkLst>
        </pc:grpChg>
      </pc:sldChg>
      <pc:sldChg chg="modSp mod">
        <pc:chgData name="Stefan Holliland" userId="2fc507d2-9c37-40a3-a01c-fc3bce30f216" providerId="ADAL" clId="{55EFF5F0-44A9-8644-86AE-752619F470D5}" dt="2025-03-05T13:54:28.024" v="210" actId="1076"/>
        <pc:sldMkLst>
          <pc:docMk/>
          <pc:sldMk cId="2200853321" sldId="303"/>
        </pc:sldMkLst>
        <pc:spChg chg="mod">
          <ac:chgData name="Stefan Holliland" userId="2fc507d2-9c37-40a3-a01c-fc3bce30f216" providerId="ADAL" clId="{55EFF5F0-44A9-8644-86AE-752619F470D5}" dt="2025-03-05T13:54:28.024" v="210" actId="1076"/>
          <ac:spMkLst>
            <pc:docMk/>
            <pc:sldMk cId="2200853321" sldId="303"/>
            <ac:spMk id="18" creationId="{BE1760E0-CD19-9836-685C-8F4F6C71A644}"/>
          </ac:spMkLst>
        </pc:spChg>
        <pc:picChg chg="mod">
          <ac:chgData name="Stefan Holliland" userId="2fc507d2-9c37-40a3-a01c-fc3bce30f216" providerId="ADAL" clId="{55EFF5F0-44A9-8644-86AE-752619F470D5}" dt="2025-03-05T13:53:53.368" v="208" actId="14826"/>
          <ac:picMkLst>
            <pc:docMk/>
            <pc:sldMk cId="2200853321" sldId="303"/>
            <ac:picMk id="7" creationId="{061F2786-58AC-B391-D5F2-1190B0D54941}"/>
          </ac:picMkLst>
        </pc:picChg>
      </pc:sldChg>
    </pc:docChg>
  </pc:docChgLst>
  <pc:docChgLst>
    <pc:chgData name="Bryony Yanney" userId="S::bryony.yanney@harklondon.com::a65f70aa-09ee-489d-9c49-47c6bec67560" providerId="AD" clId="Web-{757C5CBF-D1FF-76A2-FCCF-E9BEF800E3A7}"/>
    <pc:docChg chg="mod modSld">
      <pc:chgData name="Bryony Yanney" userId="S::bryony.yanney@harklondon.com::a65f70aa-09ee-489d-9c49-47c6bec67560" providerId="AD" clId="Web-{757C5CBF-D1FF-76A2-FCCF-E9BEF800E3A7}" dt="2025-03-13T17:44:40.052" v="169"/>
      <pc:docMkLst>
        <pc:docMk/>
      </pc:docMkLst>
      <pc:sldChg chg="modNotes">
        <pc:chgData name="Bryony Yanney" userId="S::bryony.yanney@harklondon.com::a65f70aa-09ee-489d-9c49-47c6bec67560" providerId="AD" clId="Web-{757C5CBF-D1FF-76A2-FCCF-E9BEF800E3A7}" dt="2025-03-13T17:38:34.886" v="162"/>
        <pc:sldMkLst>
          <pc:docMk/>
          <pc:sldMk cId="1690129584" sldId="257"/>
        </pc:sldMkLst>
      </pc:sldChg>
      <pc:sldChg chg="modSp">
        <pc:chgData name="Bryony Yanney" userId="S::bryony.yanney@harklondon.com::a65f70aa-09ee-489d-9c49-47c6bec67560" providerId="AD" clId="Web-{757C5CBF-D1FF-76A2-FCCF-E9BEF800E3A7}" dt="2025-03-13T17:12:09.608" v="89"/>
        <pc:sldMkLst>
          <pc:docMk/>
          <pc:sldMk cId="1761744855" sldId="260"/>
        </pc:sldMkLst>
        <pc:graphicFrameChg chg="mod modGraphic">
          <ac:chgData name="Bryony Yanney" userId="S::bryony.yanney@harklondon.com::a65f70aa-09ee-489d-9c49-47c6bec67560" providerId="AD" clId="Web-{757C5CBF-D1FF-76A2-FCCF-E9BEF800E3A7}" dt="2025-03-13T17:12:09.608" v="89"/>
          <ac:graphicFrameMkLst>
            <pc:docMk/>
            <pc:sldMk cId="1761744855" sldId="260"/>
            <ac:graphicFrameMk id="7" creationId="{715D66D8-7071-28B5-9620-45798AB7AAEB}"/>
          </ac:graphicFrameMkLst>
        </pc:graphicFrameChg>
      </pc:sldChg>
      <pc:sldChg chg="modSp">
        <pc:chgData name="Bryony Yanney" userId="S::bryony.yanney@harklondon.com::a65f70aa-09ee-489d-9c49-47c6bec67560" providerId="AD" clId="Web-{757C5CBF-D1FF-76A2-FCCF-E9BEF800E3A7}" dt="2025-03-13T14:56:54.180" v="8" actId="20577"/>
        <pc:sldMkLst>
          <pc:docMk/>
          <pc:sldMk cId="2938131444" sldId="262"/>
        </pc:sldMkLst>
        <pc:spChg chg="mod">
          <ac:chgData name="Bryony Yanney" userId="S::bryony.yanney@harklondon.com::a65f70aa-09ee-489d-9c49-47c6bec67560" providerId="AD" clId="Web-{757C5CBF-D1FF-76A2-FCCF-E9BEF800E3A7}" dt="2025-03-13T14:56:54.180" v="8" actId="20577"/>
          <ac:spMkLst>
            <pc:docMk/>
            <pc:sldMk cId="2938131444" sldId="262"/>
            <ac:spMk id="5" creationId="{EB4C51D4-2034-6939-4DA4-ADF82E3704B9}"/>
          </ac:spMkLst>
        </pc:spChg>
      </pc:sldChg>
      <pc:sldChg chg="modSp modNotes">
        <pc:chgData name="Bryony Yanney" userId="S::bryony.yanney@harklondon.com::a65f70aa-09ee-489d-9c49-47c6bec67560" providerId="AD" clId="Web-{757C5CBF-D1FF-76A2-FCCF-E9BEF800E3A7}" dt="2025-03-13T16:50:48.416" v="23"/>
        <pc:sldMkLst>
          <pc:docMk/>
          <pc:sldMk cId="1609686076" sldId="270"/>
        </pc:sldMkLst>
        <pc:spChg chg="mod">
          <ac:chgData name="Bryony Yanney" userId="S::bryony.yanney@harklondon.com::a65f70aa-09ee-489d-9c49-47c6bec67560" providerId="AD" clId="Web-{757C5CBF-D1FF-76A2-FCCF-E9BEF800E3A7}" dt="2025-03-13T16:49:38.430" v="17" actId="20577"/>
          <ac:spMkLst>
            <pc:docMk/>
            <pc:sldMk cId="1609686076" sldId="270"/>
            <ac:spMk id="4" creationId="{1EA0A797-03AC-676F-620C-DD8546F012B0}"/>
          </ac:spMkLst>
        </pc:spChg>
      </pc:sldChg>
      <pc:sldChg chg="modNotes">
        <pc:chgData name="Bryony Yanney" userId="S::bryony.yanney@harklondon.com::a65f70aa-09ee-489d-9c49-47c6bec67560" providerId="AD" clId="Web-{757C5CBF-D1FF-76A2-FCCF-E9BEF800E3A7}" dt="2025-03-13T17:34:02.738" v="157"/>
        <pc:sldMkLst>
          <pc:docMk/>
          <pc:sldMk cId="1888603960" sldId="274"/>
        </pc:sldMkLst>
      </pc:sldChg>
      <pc:sldChg chg="modSp">
        <pc:chgData name="Bryony Yanney" userId="S::bryony.yanney@harklondon.com::a65f70aa-09ee-489d-9c49-47c6bec67560" providerId="AD" clId="Web-{757C5CBF-D1FF-76A2-FCCF-E9BEF800E3A7}" dt="2025-03-13T15:00:43.923" v="14" actId="20577"/>
        <pc:sldMkLst>
          <pc:docMk/>
          <pc:sldMk cId="51662605" sldId="277"/>
        </pc:sldMkLst>
        <pc:spChg chg="mod">
          <ac:chgData name="Bryony Yanney" userId="S::bryony.yanney@harklondon.com::a65f70aa-09ee-489d-9c49-47c6bec67560" providerId="AD" clId="Web-{757C5CBF-D1FF-76A2-FCCF-E9BEF800E3A7}" dt="2025-03-13T15:00:43.923" v="14" actId="20577"/>
          <ac:spMkLst>
            <pc:docMk/>
            <pc:sldMk cId="51662605" sldId="277"/>
            <ac:spMk id="5" creationId="{2E15DFC2-FC28-9398-EFEB-04A16D786AA6}"/>
          </ac:spMkLst>
        </pc:spChg>
      </pc:sldChg>
      <pc:sldChg chg="modSp modNotes">
        <pc:chgData name="Bryony Yanney" userId="S::bryony.yanney@harklondon.com::a65f70aa-09ee-489d-9c49-47c6bec67560" providerId="AD" clId="Web-{757C5CBF-D1FF-76A2-FCCF-E9BEF800E3A7}" dt="2025-03-13T17:06:44.943" v="85"/>
        <pc:sldMkLst>
          <pc:docMk/>
          <pc:sldMk cId="1405312903" sldId="290"/>
        </pc:sldMkLst>
        <pc:spChg chg="mod">
          <ac:chgData name="Bryony Yanney" userId="S::bryony.yanney@harklondon.com::a65f70aa-09ee-489d-9c49-47c6bec67560" providerId="AD" clId="Web-{757C5CBF-D1FF-76A2-FCCF-E9BEF800E3A7}" dt="2025-03-13T16:54:32.313" v="26" actId="20577"/>
          <ac:spMkLst>
            <pc:docMk/>
            <pc:sldMk cId="1405312903" sldId="290"/>
            <ac:spMk id="12" creationId="{863FF27F-7B7C-4932-AFAF-862F37C56BAF}"/>
          </ac:spMkLst>
        </pc:spChg>
        <pc:spChg chg="mod">
          <ac:chgData name="Bryony Yanney" userId="S::bryony.yanney@harklondon.com::a65f70aa-09ee-489d-9c49-47c6bec67560" providerId="AD" clId="Web-{757C5CBF-D1FF-76A2-FCCF-E9BEF800E3A7}" dt="2025-03-13T16:54:36.579" v="28" actId="20577"/>
          <ac:spMkLst>
            <pc:docMk/>
            <pc:sldMk cId="1405312903" sldId="290"/>
            <ac:spMk id="20" creationId="{0434E0DC-E51D-8245-D71E-C773B3ACA71F}"/>
          </ac:spMkLst>
        </pc:spChg>
      </pc:sldChg>
      <pc:sldChg chg="modSp modNotes">
        <pc:chgData name="Bryony Yanney" userId="S::bryony.yanney@harklondon.com::a65f70aa-09ee-489d-9c49-47c6bec67560" providerId="AD" clId="Web-{757C5CBF-D1FF-76A2-FCCF-E9BEF800E3A7}" dt="2025-03-13T17:06:25.395" v="80"/>
        <pc:sldMkLst>
          <pc:docMk/>
          <pc:sldMk cId="25309893" sldId="293"/>
        </pc:sldMkLst>
        <pc:spChg chg="mod">
          <ac:chgData name="Bryony Yanney" userId="S::bryony.yanney@harklondon.com::a65f70aa-09ee-489d-9c49-47c6bec67560" providerId="AD" clId="Web-{757C5CBF-D1FF-76A2-FCCF-E9BEF800E3A7}" dt="2025-03-13T16:56:33.113" v="31" actId="20577"/>
          <ac:spMkLst>
            <pc:docMk/>
            <pc:sldMk cId="25309893" sldId="293"/>
            <ac:spMk id="6" creationId="{211ECD16-46C1-96C1-8759-0C002DFBCF5B}"/>
          </ac:spMkLst>
        </pc:spChg>
      </pc:sldChg>
      <pc:sldChg chg="modSp modNotes">
        <pc:chgData name="Bryony Yanney" userId="S::bryony.yanney@harklondon.com::a65f70aa-09ee-489d-9c49-47c6bec67560" providerId="AD" clId="Web-{757C5CBF-D1FF-76A2-FCCF-E9BEF800E3A7}" dt="2025-03-13T17:22:19.906" v="116"/>
        <pc:sldMkLst>
          <pc:docMk/>
          <pc:sldMk cId="3032514021" sldId="295"/>
        </pc:sldMkLst>
        <pc:spChg chg="mod">
          <ac:chgData name="Bryony Yanney" userId="S::bryony.yanney@harklondon.com::a65f70aa-09ee-489d-9c49-47c6bec67560" providerId="AD" clId="Web-{757C5CBF-D1FF-76A2-FCCF-E9BEF800E3A7}" dt="2025-03-13T17:15:04.628" v="92" actId="20577"/>
          <ac:spMkLst>
            <pc:docMk/>
            <pc:sldMk cId="3032514021" sldId="295"/>
            <ac:spMk id="6" creationId="{311D5603-8DEB-7E33-FCBA-71C7EC65C512}"/>
          </ac:spMkLst>
        </pc:spChg>
      </pc:sldChg>
      <pc:sldChg chg="modSp">
        <pc:chgData name="Bryony Yanney" userId="S::bryony.yanney@harklondon.com::a65f70aa-09ee-489d-9c49-47c6bec67560" providerId="AD" clId="Web-{757C5CBF-D1FF-76A2-FCCF-E9BEF800E3A7}" dt="2025-03-13T17:20:45.857" v="100" actId="1076"/>
        <pc:sldMkLst>
          <pc:docMk/>
          <pc:sldMk cId="2754004355" sldId="296"/>
        </pc:sldMkLst>
        <pc:spChg chg="mod">
          <ac:chgData name="Bryony Yanney" userId="S::bryony.yanney@harklondon.com::a65f70aa-09ee-489d-9c49-47c6bec67560" providerId="AD" clId="Web-{757C5CBF-D1FF-76A2-FCCF-E9BEF800E3A7}" dt="2025-03-13T17:20:33.341" v="99" actId="20577"/>
          <ac:spMkLst>
            <pc:docMk/>
            <pc:sldMk cId="2754004355" sldId="296"/>
            <ac:spMk id="30" creationId="{061734FE-29D3-B77D-3B2A-961AAAB9CB51}"/>
          </ac:spMkLst>
        </pc:spChg>
        <pc:grpChg chg="mod">
          <ac:chgData name="Bryony Yanney" userId="S::bryony.yanney@harklondon.com::a65f70aa-09ee-489d-9c49-47c6bec67560" providerId="AD" clId="Web-{757C5CBF-D1FF-76A2-FCCF-E9BEF800E3A7}" dt="2025-03-13T17:20:45.857" v="100" actId="1076"/>
          <ac:grpSpMkLst>
            <pc:docMk/>
            <pc:sldMk cId="2754004355" sldId="296"/>
            <ac:grpSpMk id="35" creationId="{EB9F8395-E5EB-87DC-9199-2E3866DDA7CF}"/>
          </ac:grpSpMkLst>
        </pc:grpChg>
      </pc:sldChg>
      <pc:sldChg chg="modNotes">
        <pc:chgData name="Bryony Yanney" userId="S::bryony.yanney@harklondon.com::a65f70aa-09ee-489d-9c49-47c6bec67560" providerId="AD" clId="Web-{757C5CBF-D1FF-76A2-FCCF-E9BEF800E3A7}" dt="2025-03-13T17:38:59.699" v="166"/>
        <pc:sldMkLst>
          <pc:docMk/>
          <pc:sldMk cId="1952368344" sldId="297"/>
        </pc:sldMkLst>
      </pc:sldChg>
      <pc:sldChg chg="modSp modNotes">
        <pc:chgData name="Bryony Yanney" userId="S::bryony.yanney@harklondon.com::a65f70aa-09ee-489d-9c49-47c6bec67560" providerId="AD" clId="Web-{757C5CBF-D1FF-76A2-FCCF-E9BEF800E3A7}" dt="2025-03-13T17:44:16.942" v="168"/>
        <pc:sldMkLst>
          <pc:docMk/>
          <pc:sldMk cId="4256607951" sldId="300"/>
        </pc:sldMkLst>
        <pc:spChg chg="mod">
          <ac:chgData name="Bryony Yanney" userId="S::bryony.yanney@harklondon.com::a65f70aa-09ee-489d-9c49-47c6bec67560" providerId="AD" clId="Web-{757C5CBF-D1FF-76A2-FCCF-E9BEF800E3A7}" dt="2025-03-13T17:29:40.856" v="127" actId="20577"/>
          <ac:spMkLst>
            <pc:docMk/>
            <pc:sldMk cId="4256607951" sldId="300"/>
            <ac:spMk id="5" creationId="{A080EC1C-E992-BA7E-E663-441E9B18F6CB}"/>
          </ac:spMkLst>
        </pc:spChg>
        <pc:spChg chg="mod">
          <ac:chgData name="Bryony Yanney" userId="S::bryony.yanney@harklondon.com::a65f70aa-09ee-489d-9c49-47c6bec67560" providerId="AD" clId="Web-{757C5CBF-D1FF-76A2-FCCF-E9BEF800E3A7}" dt="2025-03-13T17:31:22.077" v="130" actId="20577"/>
          <ac:spMkLst>
            <pc:docMk/>
            <pc:sldMk cId="4256607951" sldId="300"/>
            <ac:spMk id="8" creationId="{EB06E0AB-5C0B-BA10-2E21-41F3E9F2F055}"/>
          </ac:spMkLst>
        </pc:spChg>
      </pc:sldChg>
      <pc:sldChg chg="modNotes">
        <pc:chgData name="Bryony Yanney" userId="S::bryony.yanney@harklondon.com::a65f70aa-09ee-489d-9c49-47c6bec67560" providerId="AD" clId="Web-{757C5CBF-D1FF-76A2-FCCF-E9BEF800E3A7}" dt="2025-03-13T17:35:54.397" v="161"/>
        <pc:sldMkLst>
          <pc:docMk/>
          <pc:sldMk cId="2200853321" sldId="303"/>
        </pc:sldMkLst>
      </pc:sldChg>
      <pc:sldChg chg="modNotes">
        <pc:chgData name="Bryony Yanney" userId="S::bryony.yanney@harklondon.com::a65f70aa-09ee-489d-9c49-47c6bec67560" providerId="AD" clId="Web-{757C5CBF-D1FF-76A2-FCCF-E9BEF800E3A7}" dt="2025-03-13T17:02:14.826" v="68"/>
        <pc:sldMkLst>
          <pc:docMk/>
          <pc:sldMk cId="1255348234" sldId="304"/>
        </pc:sldMkLst>
      </pc:sldChg>
    </pc:docChg>
  </pc:docChgLst>
  <pc:docChgLst>
    <pc:chgData name="Alice Tyler" userId="6942fb19-133d-41db-b9e0-1a166b9b79ee" providerId="ADAL" clId="{53CE3FC2-01BA-6045-AAD0-8B8DDFD4DB52}"/>
    <pc:docChg chg="custSel modSld modMainMaster">
      <pc:chgData name="Alice Tyler" userId="6942fb19-133d-41db-b9e0-1a166b9b79ee" providerId="ADAL" clId="{53CE3FC2-01BA-6045-AAD0-8B8DDFD4DB52}" dt="2025-03-13T18:36:25.460" v="119" actId="20577"/>
      <pc:docMkLst>
        <pc:docMk/>
      </pc:docMkLst>
      <pc:sldChg chg="setBg">
        <pc:chgData name="Alice Tyler" userId="6942fb19-133d-41db-b9e0-1a166b9b79ee" providerId="ADAL" clId="{53CE3FC2-01BA-6045-AAD0-8B8DDFD4DB52}" dt="2025-03-13T10:20:15.567" v="3" actId="18331"/>
        <pc:sldMkLst>
          <pc:docMk/>
          <pc:sldMk cId="3493326725" sldId="256"/>
        </pc:sldMkLst>
      </pc:sldChg>
      <pc:sldChg chg="setBg">
        <pc:chgData name="Alice Tyler" userId="6942fb19-133d-41db-b9e0-1a166b9b79ee" providerId="ADAL" clId="{53CE3FC2-01BA-6045-AAD0-8B8DDFD4DB52}" dt="2025-03-13T10:20:15.567" v="3" actId="18331"/>
        <pc:sldMkLst>
          <pc:docMk/>
          <pc:sldMk cId="1690129584" sldId="257"/>
        </pc:sldMkLst>
      </pc:sldChg>
      <pc:sldChg chg="modSp mod setBg">
        <pc:chgData name="Alice Tyler" userId="6942fb19-133d-41db-b9e0-1a166b9b79ee" providerId="ADAL" clId="{53CE3FC2-01BA-6045-AAD0-8B8DDFD4DB52}" dt="2025-03-13T10:21:15.152" v="6"/>
        <pc:sldMkLst>
          <pc:docMk/>
          <pc:sldMk cId="3207147313" sldId="258"/>
        </pc:sldMkLst>
        <pc:spChg chg="mod">
          <ac:chgData name="Alice Tyler" userId="6942fb19-133d-41db-b9e0-1a166b9b79ee" providerId="ADAL" clId="{53CE3FC2-01BA-6045-AAD0-8B8DDFD4DB52}" dt="2025-03-13T10:21:15.152" v="6"/>
          <ac:spMkLst>
            <pc:docMk/>
            <pc:sldMk cId="3207147313" sldId="258"/>
            <ac:spMk id="4" creationId="{27C76715-0E24-DAA6-C371-6FF3FA5DD6CB}"/>
          </ac:spMkLst>
        </pc:spChg>
      </pc:sldChg>
      <pc:sldChg chg="setBg">
        <pc:chgData name="Alice Tyler" userId="6942fb19-133d-41db-b9e0-1a166b9b79ee" providerId="ADAL" clId="{53CE3FC2-01BA-6045-AAD0-8B8DDFD4DB52}" dt="2025-03-13T10:20:15.567" v="3" actId="18331"/>
        <pc:sldMkLst>
          <pc:docMk/>
          <pc:sldMk cId="2643493187" sldId="259"/>
        </pc:sldMkLst>
      </pc:sldChg>
      <pc:sldChg chg="modSp mod setBg modNotesTx">
        <pc:chgData name="Alice Tyler" userId="6942fb19-133d-41db-b9e0-1a166b9b79ee" providerId="ADAL" clId="{53CE3FC2-01BA-6045-AAD0-8B8DDFD4DB52}" dt="2025-03-13T10:21:56.020" v="7" actId="20577"/>
        <pc:sldMkLst>
          <pc:docMk/>
          <pc:sldMk cId="1761744855" sldId="260"/>
        </pc:sldMkLst>
        <pc:graphicFrameChg chg="modGraphic">
          <ac:chgData name="Alice Tyler" userId="6942fb19-133d-41db-b9e0-1a166b9b79ee" providerId="ADAL" clId="{53CE3FC2-01BA-6045-AAD0-8B8DDFD4DB52}" dt="2025-03-13T10:20:02.400" v="2" actId="20577"/>
          <ac:graphicFrameMkLst>
            <pc:docMk/>
            <pc:sldMk cId="1761744855" sldId="260"/>
            <ac:graphicFrameMk id="7" creationId="{715D66D8-7071-28B5-9620-45798AB7AAEB}"/>
          </ac:graphicFrameMkLst>
        </pc:graphicFrameChg>
      </pc:sldChg>
      <pc:sldChg chg="setBg">
        <pc:chgData name="Alice Tyler" userId="6942fb19-133d-41db-b9e0-1a166b9b79ee" providerId="ADAL" clId="{53CE3FC2-01BA-6045-AAD0-8B8DDFD4DB52}" dt="2025-03-13T10:20:15.567" v="3" actId="18331"/>
        <pc:sldMkLst>
          <pc:docMk/>
          <pc:sldMk cId="2938131444" sldId="262"/>
        </pc:sldMkLst>
      </pc:sldChg>
      <pc:sldChg chg="setBg">
        <pc:chgData name="Alice Tyler" userId="6942fb19-133d-41db-b9e0-1a166b9b79ee" providerId="ADAL" clId="{53CE3FC2-01BA-6045-AAD0-8B8DDFD4DB52}" dt="2025-03-13T10:20:15.567" v="3" actId="18331"/>
        <pc:sldMkLst>
          <pc:docMk/>
          <pc:sldMk cId="1740655096" sldId="268"/>
        </pc:sldMkLst>
      </pc:sldChg>
      <pc:sldChg chg="modSp mod setBg modNotesTx">
        <pc:chgData name="Alice Tyler" userId="6942fb19-133d-41db-b9e0-1a166b9b79ee" providerId="ADAL" clId="{53CE3FC2-01BA-6045-AAD0-8B8DDFD4DB52}" dt="2025-03-13T18:36:25.460" v="119" actId="20577"/>
        <pc:sldMkLst>
          <pc:docMk/>
          <pc:sldMk cId="1609686076" sldId="270"/>
        </pc:sldMkLst>
        <pc:spChg chg="mod">
          <ac:chgData name="Alice Tyler" userId="6942fb19-133d-41db-b9e0-1a166b9b79ee" providerId="ADAL" clId="{53CE3FC2-01BA-6045-AAD0-8B8DDFD4DB52}" dt="2025-03-13T18:36:25.460" v="119" actId="20577"/>
          <ac:spMkLst>
            <pc:docMk/>
            <pc:sldMk cId="1609686076" sldId="270"/>
            <ac:spMk id="7" creationId="{6056528C-AB3C-FC63-E7EB-55112523D14E}"/>
          </ac:spMkLst>
        </pc:spChg>
      </pc:sldChg>
      <pc:sldChg chg="setBg">
        <pc:chgData name="Alice Tyler" userId="6942fb19-133d-41db-b9e0-1a166b9b79ee" providerId="ADAL" clId="{53CE3FC2-01BA-6045-AAD0-8B8DDFD4DB52}" dt="2025-03-13T10:20:15.567" v="3" actId="18331"/>
        <pc:sldMkLst>
          <pc:docMk/>
          <pc:sldMk cId="4105664056" sldId="271"/>
        </pc:sldMkLst>
      </pc:sldChg>
      <pc:sldChg chg="setBg modNotesTx">
        <pc:chgData name="Alice Tyler" userId="6942fb19-133d-41db-b9e0-1a166b9b79ee" providerId="ADAL" clId="{53CE3FC2-01BA-6045-AAD0-8B8DDFD4DB52}" dt="2025-03-13T10:29:00.407" v="89" actId="20577"/>
        <pc:sldMkLst>
          <pc:docMk/>
          <pc:sldMk cId="276936806" sldId="272"/>
        </pc:sldMkLst>
      </pc:sldChg>
      <pc:sldChg chg="setBg">
        <pc:chgData name="Alice Tyler" userId="6942fb19-133d-41db-b9e0-1a166b9b79ee" providerId="ADAL" clId="{53CE3FC2-01BA-6045-AAD0-8B8DDFD4DB52}" dt="2025-03-13T10:20:15.567" v="3" actId="18331"/>
        <pc:sldMkLst>
          <pc:docMk/>
          <pc:sldMk cId="1134161905" sldId="273"/>
        </pc:sldMkLst>
      </pc:sldChg>
      <pc:sldChg chg="setBg">
        <pc:chgData name="Alice Tyler" userId="6942fb19-133d-41db-b9e0-1a166b9b79ee" providerId="ADAL" clId="{53CE3FC2-01BA-6045-AAD0-8B8DDFD4DB52}" dt="2025-03-13T10:20:15.567" v="3" actId="18331"/>
        <pc:sldMkLst>
          <pc:docMk/>
          <pc:sldMk cId="1888603960" sldId="274"/>
        </pc:sldMkLst>
      </pc:sldChg>
      <pc:sldChg chg="setBg">
        <pc:chgData name="Alice Tyler" userId="6942fb19-133d-41db-b9e0-1a166b9b79ee" providerId="ADAL" clId="{53CE3FC2-01BA-6045-AAD0-8B8DDFD4DB52}" dt="2025-03-13T10:20:15.567" v="3" actId="18331"/>
        <pc:sldMkLst>
          <pc:docMk/>
          <pc:sldMk cId="51662605" sldId="277"/>
        </pc:sldMkLst>
      </pc:sldChg>
      <pc:sldChg chg="setBg">
        <pc:chgData name="Alice Tyler" userId="6942fb19-133d-41db-b9e0-1a166b9b79ee" providerId="ADAL" clId="{53CE3FC2-01BA-6045-AAD0-8B8DDFD4DB52}" dt="2025-03-13T10:20:15.567" v="3" actId="18331"/>
        <pc:sldMkLst>
          <pc:docMk/>
          <pc:sldMk cId="1405312903" sldId="290"/>
        </pc:sldMkLst>
      </pc:sldChg>
      <pc:sldChg chg="setBg modNotesTx">
        <pc:chgData name="Alice Tyler" userId="6942fb19-133d-41db-b9e0-1a166b9b79ee" providerId="ADAL" clId="{53CE3FC2-01BA-6045-AAD0-8B8DDFD4DB52}" dt="2025-03-13T10:26:42.733" v="87" actId="20577"/>
        <pc:sldMkLst>
          <pc:docMk/>
          <pc:sldMk cId="25309893" sldId="293"/>
        </pc:sldMkLst>
      </pc:sldChg>
      <pc:sldChg chg="setBg">
        <pc:chgData name="Alice Tyler" userId="6942fb19-133d-41db-b9e0-1a166b9b79ee" providerId="ADAL" clId="{53CE3FC2-01BA-6045-AAD0-8B8DDFD4DB52}" dt="2025-03-13T10:20:15.567" v="3" actId="18331"/>
        <pc:sldMkLst>
          <pc:docMk/>
          <pc:sldMk cId="2648600334" sldId="294"/>
        </pc:sldMkLst>
      </pc:sldChg>
      <pc:sldChg chg="setBg">
        <pc:chgData name="Alice Tyler" userId="6942fb19-133d-41db-b9e0-1a166b9b79ee" providerId="ADAL" clId="{53CE3FC2-01BA-6045-AAD0-8B8DDFD4DB52}" dt="2025-03-13T10:20:15.567" v="3" actId="18331"/>
        <pc:sldMkLst>
          <pc:docMk/>
          <pc:sldMk cId="3032514021" sldId="295"/>
        </pc:sldMkLst>
      </pc:sldChg>
      <pc:sldChg chg="setBg modNotesTx">
        <pc:chgData name="Alice Tyler" userId="6942fb19-133d-41db-b9e0-1a166b9b79ee" providerId="ADAL" clId="{53CE3FC2-01BA-6045-AAD0-8B8DDFD4DB52}" dt="2025-03-13T10:31:43.718" v="98" actId="20577"/>
        <pc:sldMkLst>
          <pc:docMk/>
          <pc:sldMk cId="2754004355" sldId="296"/>
        </pc:sldMkLst>
      </pc:sldChg>
      <pc:sldChg chg="setBg modNotesTx">
        <pc:chgData name="Alice Tyler" userId="6942fb19-133d-41db-b9e0-1a166b9b79ee" providerId="ADAL" clId="{53CE3FC2-01BA-6045-AAD0-8B8DDFD4DB52}" dt="2025-03-13T10:33:01.014" v="102" actId="20577"/>
        <pc:sldMkLst>
          <pc:docMk/>
          <pc:sldMk cId="1952368344" sldId="297"/>
        </pc:sldMkLst>
      </pc:sldChg>
      <pc:sldChg chg="mod setBg modShow modNotesTx">
        <pc:chgData name="Alice Tyler" userId="6942fb19-133d-41db-b9e0-1a166b9b79ee" providerId="ADAL" clId="{53CE3FC2-01BA-6045-AAD0-8B8DDFD4DB52}" dt="2025-03-13T10:35:32.590" v="109" actId="20577"/>
        <pc:sldMkLst>
          <pc:docMk/>
          <pc:sldMk cId="2106769582" sldId="298"/>
        </pc:sldMkLst>
      </pc:sldChg>
      <pc:sldChg chg="setBg">
        <pc:chgData name="Alice Tyler" userId="6942fb19-133d-41db-b9e0-1a166b9b79ee" providerId="ADAL" clId="{53CE3FC2-01BA-6045-AAD0-8B8DDFD4DB52}" dt="2025-03-13T10:20:15.567" v="3" actId="18331"/>
        <pc:sldMkLst>
          <pc:docMk/>
          <pc:sldMk cId="4256607951" sldId="300"/>
        </pc:sldMkLst>
      </pc:sldChg>
      <pc:sldChg chg="setBg">
        <pc:chgData name="Alice Tyler" userId="6942fb19-133d-41db-b9e0-1a166b9b79ee" providerId="ADAL" clId="{53CE3FC2-01BA-6045-AAD0-8B8DDFD4DB52}" dt="2025-03-13T10:20:15.567" v="3" actId="18331"/>
        <pc:sldMkLst>
          <pc:docMk/>
          <pc:sldMk cId="1092690600" sldId="301"/>
        </pc:sldMkLst>
      </pc:sldChg>
      <pc:sldChg chg="setBg modNotesTx">
        <pc:chgData name="Alice Tyler" userId="6942fb19-133d-41db-b9e0-1a166b9b79ee" providerId="ADAL" clId="{53CE3FC2-01BA-6045-AAD0-8B8DDFD4DB52}" dt="2025-03-13T10:34:13.475" v="107" actId="20577"/>
        <pc:sldMkLst>
          <pc:docMk/>
          <pc:sldMk cId="2200853321" sldId="303"/>
        </pc:sldMkLst>
      </pc:sldChg>
      <pc:sldChg chg="setBg">
        <pc:chgData name="Alice Tyler" userId="6942fb19-133d-41db-b9e0-1a166b9b79ee" providerId="ADAL" clId="{53CE3FC2-01BA-6045-AAD0-8B8DDFD4DB52}" dt="2025-03-13T10:20:15.567" v="3" actId="18331"/>
        <pc:sldMkLst>
          <pc:docMk/>
          <pc:sldMk cId="1255348234" sldId="304"/>
        </pc:sldMkLst>
      </pc:sldChg>
      <pc:sldMasterChg chg="setBg modSldLayout">
        <pc:chgData name="Alice Tyler" userId="6942fb19-133d-41db-b9e0-1a166b9b79ee" providerId="ADAL" clId="{53CE3FC2-01BA-6045-AAD0-8B8DDFD4DB52}" dt="2025-03-13T10:20:15.567" v="3" actId="18331"/>
        <pc:sldMasterMkLst>
          <pc:docMk/>
          <pc:sldMasterMk cId="1023736010" sldId="2147483661"/>
        </pc:sldMasterMkLst>
        <pc:sldLayoutChg chg="setBg">
          <pc:chgData name="Alice Tyler" userId="6942fb19-133d-41db-b9e0-1a166b9b79ee" providerId="ADAL" clId="{53CE3FC2-01BA-6045-AAD0-8B8DDFD4DB52}" dt="2025-03-13T10:20:15.567" v="3" actId="18331"/>
          <pc:sldLayoutMkLst>
            <pc:docMk/>
            <pc:sldMasterMk cId="1023736010" sldId="2147483661"/>
            <pc:sldLayoutMk cId="2823194799" sldId="2147483662"/>
          </pc:sldLayoutMkLst>
        </pc:sldLayoutChg>
      </pc:sldMasterChg>
      <pc:sldMasterChg chg="setBg modSldLayout">
        <pc:chgData name="Alice Tyler" userId="6942fb19-133d-41db-b9e0-1a166b9b79ee" providerId="ADAL" clId="{53CE3FC2-01BA-6045-AAD0-8B8DDFD4DB52}" dt="2025-03-13T10:20:15.567" v="3" actId="18331"/>
        <pc:sldMasterMkLst>
          <pc:docMk/>
          <pc:sldMasterMk cId="2948245378" sldId="2147483663"/>
        </pc:sldMasterMkLst>
        <pc:sldLayoutChg chg="setBg">
          <pc:chgData name="Alice Tyler" userId="6942fb19-133d-41db-b9e0-1a166b9b79ee" providerId="ADAL" clId="{53CE3FC2-01BA-6045-AAD0-8B8DDFD4DB52}" dt="2025-03-13T10:20:15.567" v="3" actId="18331"/>
          <pc:sldLayoutMkLst>
            <pc:docMk/>
            <pc:sldMasterMk cId="2948245378" sldId="2147483663"/>
            <pc:sldLayoutMk cId="1937991364" sldId="2147483664"/>
          </pc:sldLayoutMkLst>
        </pc:sldLayoutChg>
        <pc:sldLayoutChg chg="setBg">
          <pc:chgData name="Alice Tyler" userId="6942fb19-133d-41db-b9e0-1a166b9b79ee" providerId="ADAL" clId="{53CE3FC2-01BA-6045-AAD0-8B8DDFD4DB52}" dt="2025-03-13T10:20:15.567" v="3" actId="18331"/>
          <pc:sldLayoutMkLst>
            <pc:docMk/>
            <pc:sldMasterMk cId="2948245378" sldId="2147483663"/>
            <pc:sldLayoutMk cId="3400213778" sldId="2147483677"/>
          </pc:sldLayoutMkLst>
        </pc:sldLayoutChg>
        <pc:sldLayoutChg chg="setBg">
          <pc:chgData name="Alice Tyler" userId="6942fb19-133d-41db-b9e0-1a166b9b79ee" providerId="ADAL" clId="{53CE3FC2-01BA-6045-AAD0-8B8DDFD4DB52}" dt="2025-03-13T10:20:15.567" v="3" actId="18331"/>
          <pc:sldLayoutMkLst>
            <pc:docMk/>
            <pc:sldMasterMk cId="2948245378" sldId="2147483663"/>
            <pc:sldLayoutMk cId="3575182695" sldId="2147483678"/>
          </pc:sldLayoutMkLst>
        </pc:sldLayoutChg>
      </pc:sldMasterChg>
      <pc:sldMasterChg chg="setBg modSldLayout">
        <pc:chgData name="Alice Tyler" userId="6942fb19-133d-41db-b9e0-1a166b9b79ee" providerId="ADAL" clId="{53CE3FC2-01BA-6045-AAD0-8B8DDFD4DB52}" dt="2025-03-13T10:20:15.567" v="3" actId="18331"/>
        <pc:sldMasterMkLst>
          <pc:docMk/>
          <pc:sldMasterMk cId="4217044977" sldId="2147483665"/>
        </pc:sldMasterMkLst>
        <pc:sldLayoutChg chg="setBg">
          <pc:chgData name="Alice Tyler" userId="6942fb19-133d-41db-b9e0-1a166b9b79ee" providerId="ADAL" clId="{53CE3FC2-01BA-6045-AAD0-8B8DDFD4DB52}" dt="2025-03-13T10:20:15.567" v="3" actId="18331"/>
          <pc:sldLayoutMkLst>
            <pc:docMk/>
            <pc:sldMasterMk cId="4217044977" sldId="2147483665"/>
            <pc:sldLayoutMk cId="1920251055" sldId="2147483692"/>
          </pc:sldLayoutMkLst>
        </pc:sldLayoutChg>
      </pc:sldMasterChg>
      <pc:sldMasterChg chg="setBg">
        <pc:chgData name="Alice Tyler" userId="6942fb19-133d-41db-b9e0-1a166b9b79ee" providerId="ADAL" clId="{53CE3FC2-01BA-6045-AAD0-8B8DDFD4DB52}" dt="2025-03-13T10:20:15.567" v="3" actId="18331"/>
        <pc:sldMasterMkLst>
          <pc:docMk/>
          <pc:sldMasterMk cId="73884978" sldId="2147483667"/>
        </pc:sldMasterMkLst>
      </pc:sldMasterChg>
      <pc:sldMasterChg chg="setBg modSldLayout">
        <pc:chgData name="Alice Tyler" userId="6942fb19-133d-41db-b9e0-1a166b9b79ee" providerId="ADAL" clId="{53CE3FC2-01BA-6045-AAD0-8B8DDFD4DB52}" dt="2025-03-13T10:20:15.567" v="3" actId="18331"/>
        <pc:sldMasterMkLst>
          <pc:docMk/>
          <pc:sldMasterMk cId="456092544" sldId="2147483669"/>
        </pc:sldMasterMkLst>
        <pc:sldLayoutChg chg="setBg">
          <pc:chgData name="Alice Tyler" userId="6942fb19-133d-41db-b9e0-1a166b9b79ee" providerId="ADAL" clId="{53CE3FC2-01BA-6045-AAD0-8B8DDFD4DB52}" dt="2025-03-13T10:20:15.567" v="3" actId="18331"/>
          <pc:sldLayoutMkLst>
            <pc:docMk/>
            <pc:sldMasterMk cId="456092544" sldId="2147483669"/>
            <pc:sldLayoutMk cId="865560684" sldId="2147483691"/>
          </pc:sldLayoutMkLst>
        </pc:sldLayoutChg>
      </pc:sldMasterChg>
      <pc:sldMasterChg chg="setBg">
        <pc:chgData name="Alice Tyler" userId="6942fb19-133d-41db-b9e0-1a166b9b79ee" providerId="ADAL" clId="{53CE3FC2-01BA-6045-AAD0-8B8DDFD4DB52}" dt="2025-03-13T10:20:15.567" v="3" actId="18331"/>
        <pc:sldMasterMkLst>
          <pc:docMk/>
          <pc:sldMasterMk cId="3835154820" sldId="2147483671"/>
        </pc:sldMasterMkLst>
      </pc:sldMasterChg>
      <pc:sldMasterChg chg="setBg">
        <pc:chgData name="Alice Tyler" userId="6942fb19-133d-41db-b9e0-1a166b9b79ee" providerId="ADAL" clId="{53CE3FC2-01BA-6045-AAD0-8B8DDFD4DB52}" dt="2025-03-13T10:20:15.567" v="3" actId="18331"/>
        <pc:sldMasterMkLst>
          <pc:docMk/>
          <pc:sldMasterMk cId="3191562396" sldId="2147483673"/>
        </pc:sldMasterMkLst>
      </pc:sldMasterChg>
      <pc:sldMasterChg chg="setBg">
        <pc:chgData name="Alice Tyler" userId="6942fb19-133d-41db-b9e0-1a166b9b79ee" providerId="ADAL" clId="{53CE3FC2-01BA-6045-AAD0-8B8DDFD4DB52}" dt="2025-03-13T10:20:15.567" v="3" actId="18331"/>
        <pc:sldMasterMkLst>
          <pc:docMk/>
          <pc:sldMasterMk cId="1274462360" sldId="2147483675"/>
        </pc:sldMasterMkLst>
      </pc:sldMasterChg>
      <pc:sldMasterChg chg="setBg modSldLayout">
        <pc:chgData name="Alice Tyler" userId="6942fb19-133d-41db-b9e0-1a166b9b79ee" providerId="ADAL" clId="{53CE3FC2-01BA-6045-AAD0-8B8DDFD4DB52}" dt="2025-03-13T10:20:15.567" v="3" actId="18331"/>
        <pc:sldMasterMkLst>
          <pc:docMk/>
          <pc:sldMasterMk cId="3348090360" sldId="2147483679"/>
        </pc:sldMasterMkLst>
        <pc:sldLayoutChg chg="setBg">
          <pc:chgData name="Alice Tyler" userId="6942fb19-133d-41db-b9e0-1a166b9b79ee" providerId="ADAL" clId="{53CE3FC2-01BA-6045-AAD0-8B8DDFD4DB52}" dt="2025-03-13T10:20:15.567" v="3" actId="18331"/>
          <pc:sldLayoutMkLst>
            <pc:docMk/>
            <pc:sldMasterMk cId="3348090360" sldId="2147483679"/>
            <pc:sldLayoutMk cId="1942033891" sldId="2147483680"/>
          </pc:sldLayoutMkLst>
        </pc:sldLayoutChg>
      </pc:sldMasterChg>
      <pc:sldMasterChg chg="setBg modSldLayout">
        <pc:chgData name="Alice Tyler" userId="6942fb19-133d-41db-b9e0-1a166b9b79ee" providerId="ADAL" clId="{53CE3FC2-01BA-6045-AAD0-8B8DDFD4DB52}" dt="2025-03-13T10:20:15.567" v="3" actId="18331"/>
        <pc:sldMasterMkLst>
          <pc:docMk/>
          <pc:sldMasterMk cId="3777712789" sldId="2147483681"/>
        </pc:sldMasterMkLst>
        <pc:sldLayoutChg chg="setBg">
          <pc:chgData name="Alice Tyler" userId="6942fb19-133d-41db-b9e0-1a166b9b79ee" providerId="ADAL" clId="{53CE3FC2-01BA-6045-AAD0-8B8DDFD4DB52}" dt="2025-03-13T10:20:15.567" v="3" actId="18331"/>
          <pc:sldLayoutMkLst>
            <pc:docMk/>
            <pc:sldMasterMk cId="3777712789" sldId="2147483681"/>
            <pc:sldLayoutMk cId="1381517297" sldId="2147483682"/>
          </pc:sldLayoutMkLst>
        </pc:sldLayoutChg>
      </pc:sldMasterChg>
      <pc:sldMasterChg chg="setBg modSldLayout">
        <pc:chgData name="Alice Tyler" userId="6942fb19-133d-41db-b9e0-1a166b9b79ee" providerId="ADAL" clId="{53CE3FC2-01BA-6045-AAD0-8B8DDFD4DB52}" dt="2025-03-13T10:20:15.567" v="3" actId="18331"/>
        <pc:sldMasterMkLst>
          <pc:docMk/>
          <pc:sldMasterMk cId="3343221947" sldId="2147483683"/>
        </pc:sldMasterMkLst>
        <pc:sldLayoutChg chg="setBg">
          <pc:chgData name="Alice Tyler" userId="6942fb19-133d-41db-b9e0-1a166b9b79ee" providerId="ADAL" clId="{53CE3FC2-01BA-6045-AAD0-8B8DDFD4DB52}" dt="2025-03-13T10:20:15.567" v="3" actId="18331"/>
          <pc:sldLayoutMkLst>
            <pc:docMk/>
            <pc:sldMasterMk cId="3343221947" sldId="2147483683"/>
            <pc:sldLayoutMk cId="2447788943" sldId="2147483684"/>
          </pc:sldLayoutMkLst>
        </pc:sldLayoutChg>
      </pc:sldMasterChg>
      <pc:sldMasterChg chg="setBg modSldLayout">
        <pc:chgData name="Alice Tyler" userId="6942fb19-133d-41db-b9e0-1a166b9b79ee" providerId="ADAL" clId="{53CE3FC2-01BA-6045-AAD0-8B8DDFD4DB52}" dt="2025-03-13T10:20:15.567" v="3" actId="18331"/>
        <pc:sldMasterMkLst>
          <pc:docMk/>
          <pc:sldMasterMk cId="3648893502" sldId="2147483685"/>
        </pc:sldMasterMkLst>
        <pc:sldLayoutChg chg="setBg">
          <pc:chgData name="Alice Tyler" userId="6942fb19-133d-41db-b9e0-1a166b9b79ee" providerId="ADAL" clId="{53CE3FC2-01BA-6045-AAD0-8B8DDFD4DB52}" dt="2025-03-13T10:20:15.567" v="3" actId="18331"/>
          <pc:sldLayoutMkLst>
            <pc:docMk/>
            <pc:sldMasterMk cId="3648893502" sldId="2147483685"/>
            <pc:sldLayoutMk cId="3502987650" sldId="2147483686"/>
          </pc:sldLayoutMkLst>
        </pc:sldLayoutChg>
      </pc:sldMasterChg>
      <pc:sldMasterChg chg="setBg modSldLayout">
        <pc:chgData name="Alice Tyler" userId="6942fb19-133d-41db-b9e0-1a166b9b79ee" providerId="ADAL" clId="{53CE3FC2-01BA-6045-AAD0-8B8DDFD4DB52}" dt="2025-03-13T10:20:15.567" v="3" actId="18331"/>
        <pc:sldMasterMkLst>
          <pc:docMk/>
          <pc:sldMasterMk cId="1547713419" sldId="2147483687"/>
        </pc:sldMasterMkLst>
        <pc:sldLayoutChg chg="setBg">
          <pc:chgData name="Alice Tyler" userId="6942fb19-133d-41db-b9e0-1a166b9b79ee" providerId="ADAL" clId="{53CE3FC2-01BA-6045-AAD0-8B8DDFD4DB52}" dt="2025-03-13T10:20:15.567" v="3" actId="18331"/>
          <pc:sldLayoutMkLst>
            <pc:docMk/>
            <pc:sldMasterMk cId="1547713419" sldId="2147483687"/>
            <pc:sldLayoutMk cId="1784764118" sldId="2147483688"/>
          </pc:sldLayoutMkLst>
        </pc:sldLayoutChg>
      </pc:sldMasterChg>
      <pc:sldMasterChg chg="setBg modSldLayout">
        <pc:chgData name="Alice Tyler" userId="6942fb19-133d-41db-b9e0-1a166b9b79ee" providerId="ADAL" clId="{53CE3FC2-01BA-6045-AAD0-8B8DDFD4DB52}" dt="2025-03-13T10:20:15.567" v="3" actId="18331"/>
        <pc:sldMasterMkLst>
          <pc:docMk/>
          <pc:sldMasterMk cId="2487063563" sldId="2147483689"/>
        </pc:sldMasterMkLst>
        <pc:sldLayoutChg chg="setBg">
          <pc:chgData name="Alice Tyler" userId="6942fb19-133d-41db-b9e0-1a166b9b79ee" providerId="ADAL" clId="{53CE3FC2-01BA-6045-AAD0-8B8DDFD4DB52}" dt="2025-03-13T10:20:15.567" v="3" actId="18331"/>
          <pc:sldLayoutMkLst>
            <pc:docMk/>
            <pc:sldMasterMk cId="2487063563" sldId="2147483689"/>
            <pc:sldLayoutMk cId="341186660" sldId="2147483690"/>
          </pc:sldLayoutMkLst>
        </pc:sldLayoutChg>
      </pc:sldMasterChg>
    </pc:docChg>
  </pc:docChgLst>
  <pc:docChgLst>
    <pc:chgData name="Alice Tyler" userId="S::alice.tyler@harklondon.com::6942fb19-133d-41db-b9e0-1a166b9b79ee" providerId="AD" clId="Web-{827273D6-1AB2-EB93-5D9C-9E8AE0B70764}"/>
    <pc:docChg chg="modSld">
      <pc:chgData name="Alice Tyler" userId="S::alice.tyler@harklondon.com::6942fb19-133d-41db-b9e0-1a166b9b79ee" providerId="AD" clId="Web-{827273D6-1AB2-EB93-5D9C-9E8AE0B70764}" dt="2025-03-13T18:29:20.444" v="30" actId="20577"/>
      <pc:docMkLst>
        <pc:docMk/>
      </pc:docMkLst>
      <pc:sldChg chg="modNotes">
        <pc:chgData name="Alice Tyler" userId="S::alice.tyler@harklondon.com::6942fb19-133d-41db-b9e0-1a166b9b79ee" providerId="AD" clId="Web-{827273D6-1AB2-EB93-5D9C-9E8AE0B70764}" dt="2025-03-13T18:21:00.350" v="1"/>
        <pc:sldMkLst>
          <pc:docMk/>
          <pc:sldMk cId="1690129584" sldId="257"/>
        </pc:sldMkLst>
      </pc:sldChg>
      <pc:sldChg chg="modSp">
        <pc:chgData name="Alice Tyler" userId="S::alice.tyler@harklondon.com::6942fb19-133d-41db-b9e0-1a166b9b79ee" providerId="AD" clId="Web-{827273D6-1AB2-EB93-5D9C-9E8AE0B70764}" dt="2025-03-13T18:24:40.185" v="7"/>
        <pc:sldMkLst>
          <pc:docMk/>
          <pc:sldMk cId="1761744855" sldId="260"/>
        </pc:sldMkLst>
        <pc:graphicFrameChg chg="mod modGraphic">
          <ac:chgData name="Alice Tyler" userId="S::alice.tyler@harklondon.com::6942fb19-133d-41db-b9e0-1a166b9b79ee" providerId="AD" clId="Web-{827273D6-1AB2-EB93-5D9C-9E8AE0B70764}" dt="2025-03-13T18:24:40.185" v="7"/>
          <ac:graphicFrameMkLst>
            <pc:docMk/>
            <pc:sldMk cId="1761744855" sldId="260"/>
            <ac:graphicFrameMk id="7" creationId="{715D66D8-7071-28B5-9620-45798AB7AAEB}"/>
          </ac:graphicFrameMkLst>
        </pc:graphicFrameChg>
      </pc:sldChg>
      <pc:sldChg chg="modSp">
        <pc:chgData name="Alice Tyler" userId="S::alice.tyler@harklondon.com::6942fb19-133d-41db-b9e0-1a166b9b79ee" providerId="AD" clId="Web-{827273D6-1AB2-EB93-5D9C-9E8AE0B70764}" dt="2025-03-13T18:25:11.577" v="10" actId="20577"/>
        <pc:sldMkLst>
          <pc:docMk/>
          <pc:sldMk cId="2938131444" sldId="262"/>
        </pc:sldMkLst>
        <pc:spChg chg="mod">
          <ac:chgData name="Alice Tyler" userId="S::alice.tyler@harklondon.com::6942fb19-133d-41db-b9e0-1a166b9b79ee" providerId="AD" clId="Web-{827273D6-1AB2-EB93-5D9C-9E8AE0B70764}" dt="2025-03-13T18:25:11.577" v="10" actId="20577"/>
          <ac:spMkLst>
            <pc:docMk/>
            <pc:sldMk cId="2938131444" sldId="262"/>
            <ac:spMk id="5" creationId="{EB4C51D4-2034-6939-4DA4-ADF82E3704B9}"/>
          </ac:spMkLst>
        </pc:spChg>
      </pc:sldChg>
      <pc:sldChg chg="modSp">
        <pc:chgData name="Alice Tyler" userId="S::alice.tyler@harklondon.com::6942fb19-133d-41db-b9e0-1a166b9b79ee" providerId="AD" clId="Web-{827273D6-1AB2-EB93-5D9C-9E8AE0B70764}" dt="2025-03-13T18:25:53.953" v="19" actId="20577"/>
        <pc:sldMkLst>
          <pc:docMk/>
          <pc:sldMk cId="51662605" sldId="277"/>
        </pc:sldMkLst>
        <pc:spChg chg="mod">
          <ac:chgData name="Alice Tyler" userId="S::alice.tyler@harklondon.com::6942fb19-133d-41db-b9e0-1a166b9b79ee" providerId="AD" clId="Web-{827273D6-1AB2-EB93-5D9C-9E8AE0B70764}" dt="2025-03-13T18:25:20.139" v="14" actId="20577"/>
          <ac:spMkLst>
            <pc:docMk/>
            <pc:sldMk cId="51662605" sldId="277"/>
            <ac:spMk id="5" creationId="{2E15DFC2-FC28-9398-EFEB-04A16D786AA6}"/>
          </ac:spMkLst>
        </pc:spChg>
        <pc:spChg chg="mod">
          <ac:chgData name="Alice Tyler" userId="S::alice.tyler@harklondon.com::6942fb19-133d-41db-b9e0-1a166b9b79ee" providerId="AD" clId="Web-{827273D6-1AB2-EB93-5D9C-9E8AE0B70764}" dt="2025-03-13T18:25:53.953" v="19" actId="20577"/>
          <ac:spMkLst>
            <pc:docMk/>
            <pc:sldMk cId="51662605" sldId="277"/>
            <ac:spMk id="7" creationId="{0619A28C-5AE7-CA67-0FCF-334D89828306}"/>
          </ac:spMkLst>
        </pc:spChg>
      </pc:sldChg>
      <pc:sldChg chg="modNotes">
        <pc:chgData name="Alice Tyler" userId="S::alice.tyler@harklondon.com::6942fb19-133d-41db-b9e0-1a166b9b79ee" providerId="AD" clId="Web-{827273D6-1AB2-EB93-5D9C-9E8AE0B70764}" dt="2025-03-13T18:26:47.408" v="22"/>
        <pc:sldMkLst>
          <pc:docMk/>
          <pc:sldMk cId="1405312903" sldId="290"/>
        </pc:sldMkLst>
      </pc:sldChg>
      <pc:sldChg chg="addAnim">
        <pc:chgData name="Alice Tyler" userId="S::alice.tyler@harklondon.com::6942fb19-133d-41db-b9e0-1a166b9b79ee" providerId="AD" clId="Web-{827273D6-1AB2-EB93-5D9C-9E8AE0B70764}" dt="2025-03-13T18:28:05.738" v="23"/>
        <pc:sldMkLst>
          <pc:docMk/>
          <pc:sldMk cId="1952368344" sldId="297"/>
        </pc:sldMkLst>
      </pc:sldChg>
      <pc:sldChg chg="modSp modCm modNotes">
        <pc:chgData name="Alice Tyler" userId="S::alice.tyler@harklondon.com::6942fb19-133d-41db-b9e0-1a166b9b79ee" providerId="AD" clId="Web-{827273D6-1AB2-EB93-5D9C-9E8AE0B70764}" dt="2025-03-13T18:29:20.444" v="30" actId="20577"/>
        <pc:sldMkLst>
          <pc:docMk/>
          <pc:sldMk cId="2200853321" sldId="303"/>
        </pc:sldMkLst>
        <pc:spChg chg="mod">
          <ac:chgData name="Alice Tyler" userId="S::alice.tyler@harklondon.com::6942fb19-133d-41db-b9e0-1a166b9b79ee" providerId="AD" clId="Web-{827273D6-1AB2-EB93-5D9C-9E8AE0B70764}" dt="2025-03-13T18:29:20.444" v="30" actId="20577"/>
          <ac:spMkLst>
            <pc:docMk/>
            <pc:sldMk cId="2200853321" sldId="303"/>
            <ac:spMk id="18" creationId="{BE1760E0-CD19-9836-685C-8F4F6C71A644}"/>
          </ac:spMkLst>
        </pc:spChg>
        <pc:extLst>
          <p:ext xmlns:p="http://schemas.openxmlformats.org/presentationml/2006/main" uri="{D6D511B9-2390-475A-947B-AFAB55BFBCF1}">
            <pc226:cmChg xmlns:pc226="http://schemas.microsoft.com/office/powerpoint/2022/06/main/command" chg="mod">
              <pc226:chgData name="Alice Tyler" userId="S::alice.tyler@harklondon.com::6942fb19-133d-41db-b9e0-1a166b9b79ee" providerId="AD" clId="Web-{827273D6-1AB2-EB93-5D9C-9E8AE0B70764}" dt="2025-03-13T18:28:54.302" v="25" actId="20577"/>
              <pc2:cmMkLst xmlns:pc2="http://schemas.microsoft.com/office/powerpoint/2019/9/main/command">
                <pc:docMk/>
                <pc:sldMk cId="2200853321" sldId="303"/>
                <pc2:cmMk id="{5A65B1D9-1868-443A-A0BD-36BBA637C8B9}"/>
              </pc2:cmMkLst>
            </pc226:cmChg>
          </p:ext>
        </pc:extLst>
      </pc:sldChg>
    </pc:docChg>
  </pc:docChgLst>
  <pc:docChgLst>
    <pc:chgData name="Alice Tyler" userId="S::alice.tyler@harklondon.com::6942fb19-133d-41db-b9e0-1a166b9b79ee" providerId="AD" clId="Web-{B7914E71-41B9-D740-A7CD-71CF29325FD2}"/>
    <pc:docChg chg="modSld">
      <pc:chgData name="Alice Tyler" userId="S::alice.tyler@harklondon.com::6942fb19-133d-41db-b9e0-1a166b9b79ee" providerId="AD" clId="Web-{B7914E71-41B9-D740-A7CD-71CF29325FD2}" dt="2025-03-05T17:09:52.966" v="13" actId="20577"/>
      <pc:docMkLst>
        <pc:docMk/>
      </pc:docMkLst>
      <pc:sldChg chg="modSp">
        <pc:chgData name="Alice Tyler" userId="S::alice.tyler@harklondon.com::6942fb19-133d-41db-b9e0-1a166b9b79ee" providerId="AD" clId="Web-{B7914E71-41B9-D740-A7CD-71CF29325FD2}" dt="2025-03-05T17:09:39.528" v="8" actId="20577"/>
        <pc:sldMkLst>
          <pc:docMk/>
          <pc:sldMk cId="3493326725" sldId="256"/>
        </pc:sldMkLst>
        <pc:spChg chg="mod">
          <ac:chgData name="Alice Tyler" userId="S::alice.tyler@harklondon.com::6942fb19-133d-41db-b9e0-1a166b9b79ee" providerId="AD" clId="Web-{B7914E71-41B9-D740-A7CD-71CF29325FD2}" dt="2025-03-05T17:09:35.793" v="5" actId="20577"/>
          <ac:spMkLst>
            <pc:docMk/>
            <pc:sldMk cId="3493326725" sldId="256"/>
            <ac:spMk id="8" creationId="{BF8F6310-8036-0425-0E77-5E0A900479B9}"/>
          </ac:spMkLst>
        </pc:spChg>
        <pc:spChg chg="mod">
          <ac:chgData name="Alice Tyler" userId="S::alice.tyler@harklondon.com::6942fb19-133d-41db-b9e0-1a166b9b79ee" providerId="AD" clId="Web-{B7914E71-41B9-D740-A7CD-71CF29325FD2}" dt="2025-03-05T17:09:39.528" v="8" actId="20577"/>
          <ac:spMkLst>
            <pc:docMk/>
            <pc:sldMk cId="3493326725" sldId="256"/>
            <ac:spMk id="11" creationId="{EA016BC0-1FE3-21D5-BB35-9F60003EA0D7}"/>
          </ac:spMkLst>
        </pc:spChg>
      </pc:sldChg>
      <pc:sldChg chg="modSp">
        <pc:chgData name="Alice Tyler" userId="S::alice.tyler@harklondon.com::6942fb19-133d-41db-b9e0-1a166b9b79ee" providerId="AD" clId="Web-{B7914E71-41B9-D740-A7CD-71CF29325FD2}" dt="2025-03-05T17:09:52.966" v="13" actId="20577"/>
        <pc:sldMkLst>
          <pc:docMk/>
          <pc:sldMk cId="3207147313" sldId="258"/>
        </pc:sldMkLst>
        <pc:spChg chg="mod">
          <ac:chgData name="Alice Tyler" userId="S::alice.tyler@harklondon.com::6942fb19-133d-41db-b9e0-1a166b9b79ee" providerId="AD" clId="Web-{B7914E71-41B9-D740-A7CD-71CF29325FD2}" dt="2025-03-05T17:09:52.966" v="13" actId="20577"/>
          <ac:spMkLst>
            <pc:docMk/>
            <pc:sldMk cId="3207147313" sldId="258"/>
            <ac:spMk id="11" creationId="{BEC80174-830B-CAD4-D500-0F7CE4EBBC5D}"/>
          </ac:spMkLst>
        </pc:spChg>
      </pc:sldChg>
    </pc:docChg>
  </pc:docChgLst>
  <pc:docChgLst>
    <pc:chgData name="Alice Tyler" userId="S::alice.tyler@harklondon.com::6942fb19-133d-41db-b9e0-1a166b9b79ee" providerId="AD" clId="Web-{311E7804-DC21-A6AB-0117-459AE7222326}"/>
    <pc:docChg chg="modSld">
      <pc:chgData name="Alice Tyler" userId="S::alice.tyler@harklondon.com::6942fb19-133d-41db-b9e0-1a166b9b79ee" providerId="AD" clId="Web-{311E7804-DC21-A6AB-0117-459AE7222326}" dt="2025-03-10T13:35:03.387" v="2" actId="20577"/>
      <pc:docMkLst>
        <pc:docMk/>
      </pc:docMkLst>
      <pc:sldChg chg="modSp">
        <pc:chgData name="Alice Tyler" userId="S::alice.tyler@harklondon.com::6942fb19-133d-41db-b9e0-1a166b9b79ee" providerId="AD" clId="Web-{311E7804-DC21-A6AB-0117-459AE7222326}" dt="2025-03-10T13:35:03.387" v="2" actId="20577"/>
        <pc:sldMkLst>
          <pc:docMk/>
          <pc:sldMk cId="2106769582" sldId="298"/>
        </pc:sldMkLst>
        <pc:spChg chg="mod">
          <ac:chgData name="Alice Tyler" userId="S::alice.tyler@harklondon.com::6942fb19-133d-41db-b9e0-1a166b9b79ee" providerId="AD" clId="Web-{311E7804-DC21-A6AB-0117-459AE7222326}" dt="2025-03-10T13:35:03.387" v="2" actId="20577"/>
          <ac:spMkLst>
            <pc:docMk/>
            <pc:sldMk cId="2106769582" sldId="298"/>
            <ac:spMk id="13" creationId="{C4EBC516-76E7-14C9-BE3B-8AAA9798E721}"/>
          </ac:spMkLst>
        </pc:spChg>
      </pc:sldChg>
    </pc:docChg>
  </pc:docChgLst>
  <pc:docChgLst>
    <pc:chgData name="Alice Tyler" userId="S::alice.tyler@harklondon.com::6942fb19-133d-41db-b9e0-1a166b9b79ee" providerId="AD" clId="Web-{94B59B2B-4B6C-37F1-10B9-B02A0AAC491D}"/>
    <pc:docChg chg="delSld modSld">
      <pc:chgData name="Alice Tyler" userId="S::alice.tyler@harklondon.com::6942fb19-133d-41db-b9e0-1a166b9b79ee" providerId="AD" clId="Web-{94B59B2B-4B6C-37F1-10B9-B02A0AAC491D}" dt="2025-03-13T10:47:55.597" v="13" actId="14100"/>
      <pc:docMkLst>
        <pc:docMk/>
      </pc:docMkLst>
      <pc:sldChg chg="del">
        <pc:chgData name="Alice Tyler" userId="S::alice.tyler@harklondon.com::6942fb19-133d-41db-b9e0-1a166b9b79ee" providerId="AD" clId="Web-{94B59B2B-4B6C-37F1-10B9-B02A0AAC491D}" dt="2025-03-13T10:42:03.932" v="0"/>
        <pc:sldMkLst>
          <pc:docMk/>
          <pc:sldMk cId="2106769582" sldId="298"/>
        </pc:sldMkLst>
      </pc:sldChg>
      <pc:sldChg chg="delSp modSp">
        <pc:chgData name="Alice Tyler" userId="S::alice.tyler@harklondon.com::6942fb19-133d-41db-b9e0-1a166b9b79ee" providerId="AD" clId="Web-{94B59B2B-4B6C-37F1-10B9-B02A0AAC491D}" dt="2025-03-13T10:47:55.597" v="13" actId="14100"/>
        <pc:sldMkLst>
          <pc:docMk/>
          <pc:sldMk cId="2200853321" sldId="303"/>
        </pc:sldMkLst>
        <pc:spChg chg="mod">
          <ac:chgData name="Alice Tyler" userId="S::alice.tyler@harklondon.com::6942fb19-133d-41db-b9e0-1a166b9b79ee" providerId="AD" clId="Web-{94B59B2B-4B6C-37F1-10B9-B02A0AAC491D}" dt="2025-03-13T10:47:55.597" v="13" actId="14100"/>
          <ac:spMkLst>
            <pc:docMk/>
            <pc:sldMk cId="2200853321" sldId="303"/>
            <ac:spMk id="4" creationId="{10E86653-0A88-A3C2-864D-19A39F1D586E}"/>
          </ac:spMkLst>
        </pc:spChg>
        <pc:grpChg chg="del mod">
          <ac:chgData name="Alice Tyler" userId="S::alice.tyler@harklondon.com::6942fb19-133d-41db-b9e0-1a166b9b79ee" providerId="AD" clId="Web-{94B59B2B-4B6C-37F1-10B9-B02A0AAC491D}" dt="2025-03-13T10:46:45.673" v="9"/>
          <ac:grpSpMkLst>
            <pc:docMk/>
            <pc:sldMk cId="2200853321" sldId="303"/>
            <ac:grpSpMk id="11" creationId="{3B61B3DD-1FBE-3063-A15A-B2F0D6EAC0B4}"/>
          </ac:grpSpMkLst>
        </pc:grpChg>
        <pc:grpChg chg="mod">
          <ac:chgData name="Alice Tyler" userId="S::alice.tyler@harklondon.com::6942fb19-133d-41db-b9e0-1a166b9b79ee" providerId="AD" clId="Web-{94B59B2B-4B6C-37F1-10B9-B02A0AAC491D}" dt="2025-03-13T10:47:35.425" v="12" actId="1076"/>
          <ac:grpSpMkLst>
            <pc:docMk/>
            <pc:sldMk cId="2200853321" sldId="303"/>
            <ac:grpSpMk id="14" creationId="{186A4228-3272-5E19-4C33-46E0640CF4EC}"/>
          </ac:grpSpMkLst>
        </pc:grpChg>
        <pc:picChg chg="mod">
          <ac:chgData name="Alice Tyler" userId="S::alice.tyler@harklondon.com::6942fb19-133d-41db-b9e0-1a166b9b79ee" providerId="AD" clId="Web-{94B59B2B-4B6C-37F1-10B9-B02A0AAC491D}" dt="2025-03-13T10:47:27.909" v="11" actId="1076"/>
          <ac:picMkLst>
            <pc:docMk/>
            <pc:sldMk cId="2200853321" sldId="303"/>
            <ac:picMk id="7" creationId="{061F2786-58AC-B391-D5F2-1190B0D54941}"/>
          </ac:picMkLst>
        </pc:picChg>
        <pc:picChg chg="del mod">
          <ac:chgData name="Alice Tyler" userId="S::alice.tyler@harklondon.com::6942fb19-133d-41db-b9e0-1a166b9b79ee" providerId="AD" clId="Web-{94B59B2B-4B6C-37F1-10B9-B02A0AAC491D}" dt="2025-03-13T10:46:44.720" v="8"/>
          <ac:picMkLst>
            <pc:docMk/>
            <pc:sldMk cId="2200853321" sldId="303"/>
            <ac:picMk id="10" creationId="{748CC840-E36B-27D0-8BD0-CF0BA89F494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065FDF-B96B-8170-3D83-C2C863B2B3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14282C25-C0C7-3DA8-D240-C3559082A5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E25195-1DE8-EA41-BEA6-FFE41CDF89C0}" type="datetimeFigureOut">
              <a:rPr lang="en-US" smtClean="0">
                <a:latin typeface="Arial" panose="020B0604020202020204" pitchFamily="34" charset="0"/>
                <a:cs typeface="Arial" panose="020B0604020202020204" pitchFamily="34" charset="0"/>
              </a:rPr>
              <a:t>3/13/25</a:t>
            </a:fld>
            <a:endParaRPr lang="en-US">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259C3803-38AB-5827-15A9-56C5BD4EA0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42A1903-0FEF-B0C7-2D5B-729CADE9E1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5BCCFB-CC30-8847-8494-F2207E57EFC0}" type="slidenum">
              <a:rPr lang="en-US" smtClean="0">
                <a:latin typeface="Arial" panose="020B0604020202020204" pitchFamily="34" charset="0"/>
                <a:cs typeface="Arial" panose="020B0604020202020204" pitchFamily="34" charset="0"/>
              </a:r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769765"/>
      </p:ext>
    </p:extLst>
  </p:cSld>
  <p:clrMap bg1="lt1" tx1="dk1" bg2="lt2" tx2="dk2" accent1="accent1" accent2="accent2" accent3="accent3" accent4="accent4" accent5="accent5" accent6="accent6" hlink="hlink" folHlink="folHlink"/>
  <p:hf hd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30EF7172-BF79-7741-9477-D7927CE3A70B}" type="datetimeFigureOut">
              <a:rPr lang="en-US" smtClean="0"/>
              <a:pPr/>
              <a:t>3/13/25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9E4FC3F5-B58D-AA41-8118-3D9F449CF29A}" type="slidenum">
              <a:rPr lang="en-US" smtClean="0"/>
              <a:pPr/>
              <a:t>‹#›</a:t>
            </a:fld>
            <a:endParaRPr lang="en-US"/>
          </a:p>
        </p:txBody>
      </p:sp>
    </p:spTree>
    <p:extLst>
      <p:ext uri="{BB962C8B-B14F-4D97-AF65-F5344CB8AC3E}">
        <p14:creationId xmlns:p14="http://schemas.microsoft.com/office/powerpoint/2010/main" val="360950590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E4FC3F5-B58D-AA41-8118-3D9F449CF29A}" type="slidenum">
              <a:rPr lang="en-US" smtClean="0">
                <a:latin typeface="Arial" panose="020B0604020202020204" pitchFamily="34" charset="0"/>
                <a:cs typeface="Arial" panose="020B0604020202020204" pitchFamily="34" charset="0"/>
              </a:rPr>
              <a:t>1</a:t>
            </a:fld>
            <a:endParaRPr lang="en-US">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C9A2A307-6A94-1AEA-E97C-193EBD2DC008}"/>
              </a:ext>
            </a:extLst>
          </p:cNvPr>
          <p:cNvSpPr>
            <a:spLocks noGrp="1"/>
          </p:cNvSpPr>
          <p:nvPr>
            <p:ph type="ftr" sz="quarter" idx="4"/>
          </p:nvPr>
        </p:nvSpPr>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1514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Roles in the Army</a:t>
            </a:r>
          </a:p>
          <a:p>
            <a:endParaRPr lang="en-US" dirty="0"/>
          </a:p>
          <a:p>
            <a:pPr marL="228600" indent="-228600">
              <a:buFont typeface="+mj-lt"/>
              <a:buAutoNum type="arabicPeriod"/>
            </a:pPr>
            <a:r>
              <a:rPr lang="en-US" dirty="0">
                <a:latin typeface="Arial"/>
                <a:cs typeface="Arial"/>
              </a:rPr>
              <a:t>Show images of different Army roles and read the brief descriptions.</a:t>
            </a:r>
          </a:p>
          <a:p>
            <a:endParaRPr lang="en-US" b="1" dirty="0">
              <a:latin typeface="Arial"/>
              <a:cs typeface="Arial"/>
            </a:endParaRPr>
          </a:p>
          <a:p>
            <a:pPr>
              <a:buFont typeface="Calibri Light" panose="020F0302020204030204"/>
            </a:pPr>
            <a:r>
              <a:rPr lang="en-US" b="1" dirty="0">
                <a:latin typeface="Arial"/>
                <a:cs typeface="Arial"/>
              </a:rPr>
              <a:t>   Support:</a:t>
            </a:r>
          </a:p>
          <a:p>
            <a:pPr>
              <a:buFont typeface="Calibri Light" panose="020F0302020204030204"/>
            </a:pPr>
            <a:r>
              <a:rPr lang="en-US" dirty="0">
                <a:latin typeface="Arial"/>
                <a:cs typeface="Arial"/>
              </a:rPr>
              <a:t>   Ask students to explain which roles surprised them the most.</a:t>
            </a:r>
            <a:endParaRPr lang="en-US" dirty="0"/>
          </a:p>
          <a:p>
            <a:pPr>
              <a:buFont typeface="Calibri Light" panose="020F0302020204030204"/>
            </a:pPr>
            <a:endParaRPr lang="en-US" dirty="0">
              <a:latin typeface="Arial"/>
              <a:cs typeface="Arial"/>
            </a:endParaRPr>
          </a:p>
          <a:p>
            <a:pPr>
              <a:buFont typeface="Calibri Light" panose="020F0302020204030204"/>
            </a:pPr>
            <a:r>
              <a:rPr lang="en-US" b="1" dirty="0">
                <a:latin typeface="Arial"/>
                <a:cs typeface="Arial"/>
              </a:rPr>
              <a:t>   Challenge:</a:t>
            </a:r>
            <a:endParaRPr lang="en-US" dirty="0"/>
          </a:p>
          <a:p>
            <a:pPr>
              <a:buFont typeface="Calibri Light" panose="020F0302020204030204"/>
            </a:pPr>
            <a:r>
              <a:rPr lang="en-US" dirty="0">
                <a:latin typeface="Arial"/>
                <a:cs typeface="Arial"/>
              </a:rPr>
              <a:t>   Ask students to explain how these job roles challenge stereotypes associated with Army personnel.</a:t>
            </a:r>
            <a:endParaRPr lang="en-US" dirty="0"/>
          </a:p>
          <a:p>
            <a:pPr marL="628650" lvl="1" indent="-171450">
              <a:buFont typeface="Arial" panose="020B0604020202020204" pitchFamily="34" charset="0"/>
              <a:buChar char="•"/>
            </a:pPr>
            <a:endParaRPr lang="en-US" dirty="0"/>
          </a:p>
          <a:p>
            <a:r>
              <a:rPr lang="en-US" b="1" dirty="0">
                <a:latin typeface="Arial"/>
                <a:cs typeface="Arial"/>
              </a:rPr>
              <a:t>Source: </a:t>
            </a:r>
            <a:r>
              <a:rPr lang="en-US" dirty="0">
                <a:latin typeface="Arial"/>
                <a:cs typeface="Arial"/>
              </a:rPr>
              <a:t>https://jobs.army.mod.uk/regular-army/find-a-role/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10</a:t>
            </a:fld>
            <a:endParaRPr lang="en-US"/>
          </a:p>
        </p:txBody>
      </p:sp>
    </p:spTree>
    <p:extLst>
      <p:ext uri="{BB962C8B-B14F-4D97-AF65-F5344CB8AC3E}">
        <p14:creationId xmlns:p14="http://schemas.microsoft.com/office/powerpoint/2010/main" val="1521289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DC30C-FF5C-8EA9-0D55-1DCC819AC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4842C-3F6D-A21D-3EF2-7C69A66E2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DE53CA-1243-52D8-1386-A1B17BDBF07D}"/>
              </a:ext>
            </a:extLst>
          </p:cNvPr>
          <p:cNvSpPr>
            <a:spLocks noGrp="1"/>
          </p:cNvSpPr>
          <p:nvPr>
            <p:ph type="body" idx="1"/>
          </p:nvPr>
        </p:nvSpPr>
        <p:spPr/>
        <p:txBody>
          <a:bodyPr/>
          <a:lstStyle/>
          <a:p>
            <a:r>
              <a:rPr lang="en-US" dirty="0">
                <a:latin typeface="Arial"/>
                <a:cs typeface="Arial"/>
              </a:rPr>
              <a:t>See previous slide notes.</a:t>
            </a:r>
            <a:endParaRPr lang="en-US"/>
          </a:p>
          <a:p>
            <a:endParaRPr lang="en-US"/>
          </a:p>
          <a:p>
            <a:pPr marL="0" marR="0" lvl="0" indent="0" algn="l" defTabSz="914400">
              <a:lnSpc>
                <a:spcPct val="100000"/>
              </a:lnSpc>
              <a:spcBef>
                <a:spcPts val="0"/>
              </a:spcBef>
              <a:spcAft>
                <a:spcPts val="0"/>
              </a:spcAft>
              <a:buNone/>
              <a:tabLst/>
              <a:defRPr/>
            </a:pPr>
            <a:r>
              <a:rPr lang="en-US" b="1">
                <a:latin typeface="Arial"/>
                <a:cs typeface="Arial"/>
              </a:rPr>
              <a:t>Source: </a:t>
            </a:r>
            <a:r>
              <a:rPr lang="en-US" dirty="0">
                <a:latin typeface="Arial"/>
                <a:cs typeface="Arial"/>
              </a:rPr>
              <a:t>https://jobs.army.mod.uk/regular-army/find-a-role/ </a:t>
            </a:r>
          </a:p>
          <a:p>
            <a:r>
              <a:rPr lang="en-US" dirty="0">
                <a:latin typeface="Arial"/>
                <a:cs typeface="Arial"/>
              </a:rPr>
              <a:t> </a:t>
            </a:r>
          </a:p>
        </p:txBody>
      </p:sp>
      <p:sp>
        <p:nvSpPr>
          <p:cNvPr id="4" name="Footer Placeholder 3">
            <a:extLst>
              <a:ext uri="{FF2B5EF4-FFF2-40B4-BE49-F238E27FC236}">
                <a16:creationId xmlns:a16="http://schemas.microsoft.com/office/drawing/2014/main" id="{8812C9C6-581A-0240-1CCC-994869E21ABB}"/>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BD5A4D0F-C118-B0BC-25FA-CDBC1E55AC37}"/>
              </a:ext>
            </a:extLst>
          </p:cNvPr>
          <p:cNvSpPr>
            <a:spLocks noGrp="1"/>
          </p:cNvSpPr>
          <p:nvPr>
            <p:ph type="sldNum" sz="quarter" idx="5"/>
          </p:nvPr>
        </p:nvSpPr>
        <p:spPr/>
        <p:txBody>
          <a:bodyPr/>
          <a:lstStyle/>
          <a:p>
            <a:fld id="{9E4FC3F5-B58D-AA41-8118-3D9F449CF29A}" type="slidenum">
              <a:rPr lang="en-US" smtClean="0"/>
              <a:pPr/>
              <a:t>11</a:t>
            </a:fld>
            <a:endParaRPr lang="en-US"/>
          </a:p>
        </p:txBody>
      </p:sp>
    </p:spTree>
    <p:extLst>
      <p:ext uri="{BB962C8B-B14F-4D97-AF65-F5344CB8AC3E}">
        <p14:creationId xmlns:p14="http://schemas.microsoft.com/office/powerpoint/2010/main" val="3363702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Case Study: Private Michelle Norris MC </a:t>
            </a:r>
            <a:br>
              <a:rPr lang="en-US" dirty="0"/>
            </a:br>
            <a:endParaRPr lang="en-US" dirty="0"/>
          </a:p>
          <a:p>
            <a:pPr marL="228600" indent="-228600">
              <a:buFont typeface="+mj-lt"/>
              <a:buAutoNum type="arabicPeriod"/>
            </a:pPr>
            <a:r>
              <a:rPr lang="en-US" dirty="0"/>
              <a:t>Read the slide, inviting students to read aloud, as appropriate.</a:t>
            </a:r>
          </a:p>
          <a:p>
            <a:pPr marL="228600" indent="-228600">
              <a:buFont typeface="+mj-lt"/>
              <a:buAutoNum type="arabicPeriod"/>
            </a:pPr>
            <a:r>
              <a:rPr lang="en-US" dirty="0"/>
              <a:t>Use this case study to discuss stereotypes, using the following prompts:</a:t>
            </a:r>
          </a:p>
          <a:p>
            <a:pPr marL="228600" indent="-228600">
              <a:buFont typeface="+mj-lt"/>
              <a:buAutoNum type="arabicPeriod"/>
            </a:pPr>
            <a:endParaRPr lang="en-US" dirty="0"/>
          </a:p>
          <a:p>
            <a:pPr marL="457200" lvl="1" indent="0">
              <a:buFont typeface="+mj-lt"/>
              <a:buNone/>
            </a:pPr>
            <a:r>
              <a:rPr lang="en-US" b="1" dirty="0"/>
              <a:t>Support:</a:t>
            </a:r>
          </a:p>
          <a:p>
            <a:pPr marL="457200" lvl="1" indent="0">
              <a:buFont typeface="+mj-lt"/>
              <a:buNone/>
            </a:pPr>
            <a:endParaRPr lang="en-US" dirty="0"/>
          </a:p>
          <a:p>
            <a:pPr marL="685800" lvl="1" indent="-228600">
              <a:buFont typeface="+mj-lt"/>
              <a:buAutoNum type="alphaLcParenR"/>
            </a:pPr>
            <a:r>
              <a:rPr lang="en-US" dirty="0">
                <a:latin typeface="Arial"/>
                <a:cs typeface="Arial"/>
              </a:rPr>
              <a:t>How does the example of Private Michelle Norris MC challenge stereotypes in the Army?</a:t>
            </a:r>
            <a:br>
              <a:rPr lang="en-US" dirty="0"/>
            </a:br>
            <a:r>
              <a:rPr lang="en-US" dirty="0">
                <a:latin typeface="Arial"/>
                <a:cs typeface="Arial"/>
              </a:rPr>
              <a:t>Suggested answers: she is female, she is a medic, she was newly qualified when she won the award.</a:t>
            </a:r>
            <a:br>
              <a:rPr lang="en-US" dirty="0"/>
            </a:br>
            <a:endParaRPr lang="en-US" dirty="0"/>
          </a:p>
          <a:p>
            <a:pPr marL="685800" lvl="1" indent="-228600">
              <a:buFont typeface="+mj-lt"/>
              <a:buAutoNum type="alphaLcParenR"/>
            </a:pPr>
            <a:r>
              <a:rPr lang="en-US" dirty="0">
                <a:latin typeface="Arial"/>
                <a:cs typeface="Arial"/>
              </a:rPr>
              <a:t>Do you think that she intended to challenge stereotypes and set an example in the way that she did?</a:t>
            </a:r>
            <a:br>
              <a:rPr lang="en-US" dirty="0"/>
            </a:br>
            <a:r>
              <a:rPr lang="en-US" dirty="0">
                <a:latin typeface="Arial"/>
                <a:cs typeface="Arial"/>
              </a:rPr>
              <a:t>Suggested answer: no, she was in the moment, doing her job, and had no idea her work would be successful or </a:t>
            </a:r>
            <a:r>
              <a:rPr lang="en-US" dirty="0" err="1">
                <a:latin typeface="Arial"/>
                <a:cs typeface="Arial"/>
              </a:rPr>
              <a:t>recognised</a:t>
            </a:r>
            <a:r>
              <a:rPr lang="en-US" dirty="0">
                <a:latin typeface="Arial"/>
                <a:cs typeface="Arial"/>
              </a:rPr>
              <a:t> in this way.</a:t>
            </a:r>
            <a:br>
              <a:rPr lang="en-US" dirty="0"/>
            </a:br>
            <a:endParaRPr lang="en-US" dirty="0"/>
          </a:p>
          <a:p>
            <a:pPr marL="457200" lvl="1" indent="0">
              <a:buFont typeface="+mj-lt"/>
              <a:buNone/>
            </a:pPr>
            <a:r>
              <a:rPr lang="en-US" b="1" dirty="0"/>
              <a:t>Challenge:</a:t>
            </a:r>
          </a:p>
          <a:p>
            <a:pPr marL="457200" lvl="1" indent="0">
              <a:buFont typeface="+mj-lt"/>
              <a:buNone/>
            </a:pPr>
            <a:endParaRPr lang="en-US" dirty="0"/>
          </a:p>
          <a:p>
            <a:pPr marL="685800" lvl="1" indent="-228600">
              <a:buFont typeface="+mj-lt"/>
              <a:buAutoNum type="alphaLcParenR"/>
            </a:pPr>
            <a:r>
              <a:rPr lang="en-US" dirty="0"/>
              <a:t>How does a stereotype of ‘young, white, male combat soldier in uniform’ hold up against this example? How can stereotypes be damaging? Suggested answer: the example is the opposite of the common Army stereotype, and stereotypes can be damaging because they can stop people from fulfilling their full potential. Private Michelle Norris MC didn’t let the pressure of stereotypes stop her, and she performed at her best under immense pressure. </a:t>
            </a:r>
            <a:br>
              <a:rPr lang="en-US" dirty="0"/>
            </a:br>
            <a:endParaRPr lang="en-US" dirty="0"/>
          </a:p>
          <a:p>
            <a:pPr marL="685800" lvl="1" indent="-228600">
              <a:buFont typeface="+mj-lt"/>
              <a:buAutoNum type="alphaLcParenR"/>
            </a:pPr>
            <a:r>
              <a:rPr lang="en-US" dirty="0"/>
              <a:t>How might this story inspire others?</a:t>
            </a:r>
            <a:br>
              <a:rPr lang="en-US" dirty="0"/>
            </a:br>
            <a:r>
              <a:rPr lang="en-US" dirty="0"/>
              <a:t>This example could inspire young women wanting to join the Army, younger women currently serving in the Army, and women in male-dominated </a:t>
            </a:r>
            <a:r>
              <a:rPr lang="en-US" dirty="0" err="1"/>
              <a:t>organisations</a:t>
            </a:r>
            <a:r>
              <a:rPr lang="en-US" dirty="0"/>
              <a:t>.</a:t>
            </a:r>
          </a:p>
          <a:p>
            <a:endParaRPr lang="en-US" dirty="0"/>
          </a:p>
          <a:p>
            <a:r>
              <a:rPr lang="en-US" b="1" dirty="0"/>
              <a:t>Sources:</a:t>
            </a:r>
            <a:endParaRPr lang="en-US" dirty="0"/>
          </a:p>
          <a:p>
            <a:r>
              <a:rPr lang="en-US" dirty="0">
                <a:latin typeface="Arial"/>
                <a:cs typeface="Arial"/>
              </a:rPr>
              <a:t>http://news.bbc.co.uk/1/hi/england/west_midlands/6476635.stm</a:t>
            </a:r>
          </a:p>
          <a:p>
            <a:r>
              <a:rPr lang="en-US" dirty="0">
                <a:latin typeface="Arial"/>
                <a:cs typeface="Arial"/>
              </a:rPr>
              <a:t>https://www.standard.co.uk/hp/front/teenage-army-medic-becomes-first-woman-to-win-military-cross-7197591.html </a:t>
            </a:r>
          </a:p>
          <a:p>
            <a:r>
              <a:rPr lang="en-US" dirty="0">
                <a:latin typeface="Arial"/>
                <a:cs typeface="Arial"/>
              </a:rPr>
              <a:t>https://collection.nam.ac.uk/detail.php?acc=2007-06-8-26</a:t>
            </a: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12</a:t>
            </a:fld>
            <a:endParaRPr lang="en-US"/>
          </a:p>
        </p:txBody>
      </p:sp>
    </p:spTree>
    <p:extLst>
      <p:ext uri="{BB962C8B-B14F-4D97-AF65-F5344CB8AC3E}">
        <p14:creationId xmlns:p14="http://schemas.microsoft.com/office/powerpoint/2010/main" val="94147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Challenging stereotypes </a:t>
            </a:r>
          </a:p>
          <a:p>
            <a:pPr marL="228600" indent="-228600">
              <a:buFont typeface="+mj-lt"/>
              <a:buAutoNum type="arabicPeriod"/>
            </a:pPr>
            <a:endParaRPr lang="en-US" dirty="0"/>
          </a:p>
          <a:p>
            <a:pPr marL="228600" indent="-228600">
              <a:buFont typeface="+mj-lt"/>
              <a:buAutoNum type="arabicPeriod"/>
            </a:pPr>
            <a:r>
              <a:rPr lang="en-US" dirty="0"/>
              <a:t>Explain that it is not always easy to challenge gender stereotypes and sometimes it might make us feel a little uncomfortable. But it is important to be brave and challenge words or actions that might harm our peers. So, we are going to explore some simple and effective ways we can challenge stereotypes.</a:t>
            </a:r>
          </a:p>
          <a:p>
            <a:pPr marL="228600" indent="-228600">
              <a:buFont typeface="+mj-lt"/>
              <a:buAutoNum type="arabicPeriod"/>
            </a:pPr>
            <a:r>
              <a:rPr lang="en-US" dirty="0"/>
              <a:t>Read through the flow diagram.</a:t>
            </a:r>
          </a:p>
          <a:p>
            <a:pPr marL="228600" indent="-228600">
              <a:buFont typeface="+mj-lt"/>
              <a:buAutoNum type="arabicPeriod"/>
            </a:pPr>
            <a:r>
              <a:rPr lang="en-US" dirty="0" err="1"/>
              <a:t>Emphasise</a:t>
            </a:r>
            <a:r>
              <a:rPr lang="en-US" dirty="0"/>
              <a:t> that if students hear stereotypes repeatedly being used by peers to be unkind or exclude people, report this </a:t>
            </a:r>
            <a:r>
              <a:rPr lang="en-US" dirty="0" err="1"/>
              <a:t>behaviour</a:t>
            </a:r>
            <a:r>
              <a:rPr lang="en-US" dirty="0"/>
              <a:t> to a teacher or parent/caregiver.</a:t>
            </a:r>
          </a:p>
          <a:p>
            <a:pPr marL="228600" indent="-228600">
              <a:buFont typeface="+mj-lt"/>
              <a:buAutoNum type="arabicPeriod"/>
            </a:pPr>
            <a:r>
              <a:rPr lang="en-US" dirty="0"/>
              <a:t>Split the students into pairs and allow them to read the scenario together, taking it in turns to be the challenger.</a:t>
            </a:r>
          </a:p>
          <a:p>
            <a:pPr marL="228600" indent="-228600">
              <a:buFont typeface="+mj-lt"/>
              <a:buAutoNum type="arabicPeriod"/>
            </a:pPr>
            <a:endParaRPr lang="en-US" dirty="0"/>
          </a:p>
          <a:p>
            <a:pPr marL="457200" lvl="1" indent="0">
              <a:buFont typeface="+mj-lt"/>
              <a:buNone/>
            </a:pPr>
            <a:r>
              <a:rPr lang="en-US" b="1" dirty="0"/>
              <a:t>Support:</a:t>
            </a:r>
            <a:br>
              <a:rPr lang="en-US" dirty="0"/>
            </a:br>
            <a:r>
              <a:rPr lang="en-US" dirty="0"/>
              <a:t>For younger classes, the scenario could be acted out, and the step-by-step response could be processed as a class, asking students for examples of what they might say.</a:t>
            </a:r>
          </a:p>
          <a:p>
            <a:pPr marL="457200" lvl="1" indent="0">
              <a:buFont typeface="+mj-lt"/>
              <a:buNone/>
            </a:pPr>
            <a:endParaRPr lang="en-US" b="1" dirty="0"/>
          </a:p>
          <a:p>
            <a:pPr marL="457200" lvl="1" indent="0">
              <a:buFont typeface="+mj-lt"/>
              <a:buNone/>
            </a:pPr>
            <a:r>
              <a:rPr lang="en-US" b="1" dirty="0"/>
              <a:t>Challenge:</a:t>
            </a:r>
            <a:br>
              <a:rPr lang="en-US" b="1" dirty="0"/>
            </a:br>
            <a:r>
              <a:rPr lang="en-US" dirty="0"/>
              <a:t>Create their own scenario for their partner to identify and challenge the stereotype.</a:t>
            </a:r>
            <a:br>
              <a:rPr lang="en-US" dirty="0"/>
            </a:br>
            <a:endParaRPr lang="en-US" dirty="0"/>
          </a:p>
          <a:p>
            <a:r>
              <a:rPr lang="en-US" b="1" dirty="0"/>
              <a:t>Optional extension:</a:t>
            </a:r>
          </a:p>
          <a:p>
            <a:endParaRPr lang="en-US" dirty="0"/>
          </a:p>
          <a:p>
            <a:r>
              <a:rPr lang="en-US" b="1" dirty="0"/>
              <a:t>Students could:</a:t>
            </a:r>
          </a:p>
          <a:p>
            <a:pPr marL="171450" indent="-171450">
              <a:buFont typeface="Arial" panose="020B0604020202020204" pitchFamily="34" charset="0"/>
              <a:buChar char="•"/>
            </a:pPr>
            <a:r>
              <a:rPr lang="en-US" dirty="0"/>
              <a:t>Write up the step-by-step ‘How to challenge stereotypes’ structure in their homework diary, for reference.</a:t>
            </a:r>
          </a:p>
          <a:p>
            <a:pPr marL="171450" indent="-171450">
              <a:buFont typeface="Arial" panose="020B0604020202020204" pitchFamily="34" charset="0"/>
              <a:buChar char="•"/>
            </a:pPr>
            <a:r>
              <a:rPr lang="en-US" dirty="0"/>
              <a:t>Design a poster to go up in the classroom, to remind them of how to challenge stereotypes.</a:t>
            </a:r>
          </a:p>
          <a:p>
            <a:endParaRPr lang="en-US" dirty="0"/>
          </a:p>
          <a:p>
            <a:r>
              <a:rPr lang="en-US" dirty="0"/>
              <a:t>Follow PSHE best practice when having these conversations. As a teacher, please model how you would challenge the stereotype using appropriate language. You could use 'calling out' vs 'calling in' for this. Calling out is a direct challenge that brings attention to harmful words or actions, while calling in is a more private, open-ended conversation that aims to prevent future harm. For more support on this visit chrome-extension://</a:t>
            </a:r>
            <a:r>
              <a:rPr lang="en-US" dirty="0" err="1"/>
              <a:t>efaidnbmnnnibpcajpcglclefindmkaj</a:t>
            </a:r>
            <a:r>
              <a:rPr lang="en-US" dirty="0"/>
              <a:t>/https://</a:t>
            </a:r>
            <a:r>
              <a:rPr lang="en-US" dirty="0" err="1"/>
              <a:t>edib.harvard.edu</a:t>
            </a:r>
            <a:r>
              <a:rPr lang="en-US" dirty="0"/>
              <a:t>/files/dib/files/calling_in_and_calling_out_guide_v4.pdf or https://</a:t>
            </a:r>
            <a:r>
              <a:rPr lang="en-US" dirty="0" err="1"/>
              <a:t>diversity.tufts.edu</a:t>
            </a:r>
            <a:r>
              <a:rPr lang="en-US" dirty="0"/>
              <a:t>/resources/interrupting-bias-calling-out-vs-calling-in/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13</a:t>
            </a:fld>
            <a:endParaRPr lang="en-US"/>
          </a:p>
        </p:txBody>
      </p:sp>
    </p:spTree>
    <p:extLst>
      <p:ext uri="{BB962C8B-B14F-4D97-AF65-F5344CB8AC3E}">
        <p14:creationId xmlns:p14="http://schemas.microsoft.com/office/powerpoint/2010/main" val="2810259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Defining community voice</a:t>
            </a:r>
          </a:p>
          <a:p>
            <a:endParaRPr lang="en-US" dirty="0"/>
          </a:p>
          <a:p>
            <a:pPr marL="228600" indent="-228600">
              <a:buFont typeface="+mj-lt"/>
              <a:buAutoNum type="arabicPeriod"/>
            </a:pPr>
            <a:r>
              <a:rPr lang="en-US" dirty="0"/>
              <a:t>Show slide images and read question, giving students time to respond.</a:t>
            </a:r>
          </a:p>
          <a:p>
            <a:pPr marL="228600" indent="-228600">
              <a:buFont typeface="+mj-lt"/>
              <a:buAutoNum type="arabicPeriod"/>
            </a:pPr>
            <a:r>
              <a:rPr lang="en-US" dirty="0"/>
              <a:t>Click to reveal and read the focus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F3F3F"/>
              </a:solidFill>
              <a:effectLst/>
              <a:latin typeface="Helvetica" pitchFamily="2" charset="0"/>
            </a:endParaRPr>
          </a:p>
          <a:p>
            <a:pPr marL="0" indent="0">
              <a:buFontTx/>
              <a:buNone/>
            </a:pP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15</a:t>
            </a:fld>
            <a:endParaRPr lang="en-US"/>
          </a:p>
        </p:txBody>
      </p:sp>
    </p:spTree>
    <p:extLst>
      <p:ext uri="{BB962C8B-B14F-4D97-AF65-F5344CB8AC3E}">
        <p14:creationId xmlns:p14="http://schemas.microsoft.com/office/powerpoint/2010/main" val="3065377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a:solidFill>
                  <a:srgbClr val="444444"/>
                </a:solidFill>
                <a:effectLst/>
                <a:latin typeface="Calibri"/>
                <a:ea typeface="Calibri"/>
                <a:cs typeface="Calibri"/>
              </a:rPr>
              <a:t>​</a:t>
            </a:r>
            <a:r>
              <a:rPr lang="en-US" b="1">
                <a:solidFill>
                  <a:srgbClr val="444444"/>
                </a:solidFill>
                <a:latin typeface="Arial"/>
                <a:cs typeface="Arial"/>
              </a:rPr>
              <a:t>How community voice works </a:t>
            </a:r>
            <a:endParaRPr lang="en-US" b="1">
              <a:solidFill>
                <a:srgbClr val="000000"/>
              </a:solidFill>
              <a:latin typeface="Arial"/>
              <a:ea typeface="Calibri"/>
              <a:cs typeface="Arial"/>
            </a:endParaRPr>
          </a:p>
          <a:p>
            <a:r>
              <a:rPr lang="en-US" dirty="0">
                <a:solidFill>
                  <a:srgbClr val="444444"/>
                </a:solidFill>
                <a:latin typeface="Arial"/>
                <a:cs typeface="Arial"/>
              </a:rPr>
              <a:t> </a:t>
            </a:r>
            <a:endParaRPr lang="en-US" dirty="0">
              <a:latin typeface="Arial"/>
              <a:cs typeface="Arial"/>
            </a:endParaRPr>
          </a:p>
          <a:p>
            <a:pPr marL="228600" indent="-228600">
              <a:buAutoNum type="arabicPeriod"/>
            </a:pPr>
            <a:r>
              <a:rPr lang="en-US">
                <a:solidFill>
                  <a:srgbClr val="444444"/>
                </a:solidFill>
              </a:rPr>
              <a:t>Read through slide and flow diagram. </a:t>
            </a:r>
            <a:endParaRPr lang="en-US"/>
          </a:p>
          <a:p>
            <a:pPr marL="228600" indent="-228600">
              <a:buAutoNum type="arabicPeriod"/>
            </a:pPr>
            <a:r>
              <a:rPr lang="en-US">
                <a:solidFill>
                  <a:srgbClr val="444444"/>
                </a:solidFill>
              </a:rPr>
              <a:t>Set the task and give students time to complete before receiving feedback. </a:t>
            </a:r>
            <a:endParaRPr lang="en-US"/>
          </a:p>
          <a:p>
            <a:r>
              <a:rPr lang="en-US" dirty="0">
                <a:solidFill>
                  <a:srgbClr val="444444"/>
                </a:solidFill>
                <a:latin typeface="Arial"/>
                <a:cs typeface="Arial"/>
              </a:rPr>
              <a:t> </a:t>
            </a:r>
            <a:endParaRPr lang="en-US" dirty="0">
              <a:latin typeface="Arial"/>
              <a:cs typeface="Arial"/>
            </a:endParaRPr>
          </a:p>
          <a:p>
            <a:r>
              <a:rPr lang="en-US" b="1" dirty="0">
                <a:solidFill>
                  <a:srgbClr val="444444"/>
                </a:solidFill>
                <a:latin typeface="Arial"/>
                <a:cs typeface="Arial"/>
              </a:rPr>
              <a:t>Support: </a:t>
            </a:r>
            <a:endParaRPr lang="en-US" b="1" dirty="0">
              <a:latin typeface="Arial"/>
              <a:cs typeface="Arial"/>
            </a:endParaRPr>
          </a:p>
          <a:p>
            <a:r>
              <a:rPr lang="en-US">
                <a:solidFill>
                  <a:srgbClr val="444444"/>
                </a:solidFill>
              </a:rPr>
              <a:t>Students could work as a class, with the teacher, to go through one or two examples to clarify how community voice structures work. </a:t>
            </a:r>
            <a:endParaRPr lang="en-US"/>
          </a:p>
          <a:p>
            <a:r>
              <a:rPr lang="en-US" b="1" dirty="0">
                <a:solidFill>
                  <a:srgbClr val="444444"/>
                </a:solidFill>
                <a:latin typeface="Arial"/>
                <a:cs typeface="Arial"/>
              </a:rPr>
              <a:t>Challenge: </a:t>
            </a:r>
            <a:endParaRPr lang="en-US" b="1" dirty="0">
              <a:latin typeface="Arial"/>
              <a:cs typeface="Arial"/>
            </a:endParaRPr>
          </a:p>
          <a:p>
            <a:r>
              <a:rPr lang="en-US" dirty="0">
                <a:solidFill>
                  <a:srgbClr val="444444"/>
                </a:solidFill>
                <a:latin typeface="Arial"/>
                <a:cs typeface="Arial"/>
              </a:rPr>
              <a:t>Students to work in pairs to think of how each structure works before feeding back to class for discussion (optional). </a:t>
            </a:r>
            <a:endParaRPr lang="en-US" dirty="0">
              <a:latin typeface="Arial"/>
              <a:cs typeface="Arial"/>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16</a:t>
            </a:fld>
            <a:endParaRPr lang="en-US"/>
          </a:p>
        </p:txBody>
      </p:sp>
    </p:spTree>
    <p:extLst>
      <p:ext uri="{BB962C8B-B14F-4D97-AF65-F5344CB8AC3E}">
        <p14:creationId xmlns:p14="http://schemas.microsoft.com/office/powerpoint/2010/main" val="2734855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F12A9-7F77-1AF5-C9CE-B31B6A438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1550B-C864-677F-AEE4-23D204700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C0E03-7B0C-4D34-94D8-0B175FA7991B}"/>
              </a:ext>
            </a:extLst>
          </p:cNvPr>
          <p:cNvSpPr>
            <a:spLocks noGrp="1"/>
          </p:cNvSpPr>
          <p:nvPr>
            <p:ph type="body" idx="1"/>
          </p:nvPr>
        </p:nvSpPr>
        <p:spPr/>
        <p:txBody>
          <a:bodyPr/>
          <a:lstStyle/>
          <a:p>
            <a:r>
              <a:rPr lang="en-US" b="1" dirty="0"/>
              <a:t>Using your community voice </a:t>
            </a:r>
          </a:p>
          <a:p>
            <a:endParaRPr lang="en-US" b="0" dirty="0"/>
          </a:p>
          <a:p>
            <a:pPr marL="228600" indent="-228600">
              <a:buFont typeface="+mj-lt"/>
              <a:buAutoNum type="arabicPeriod"/>
            </a:pPr>
            <a:r>
              <a:rPr lang="en-US" b="0" dirty="0"/>
              <a:t>Read through slide with students and set task. </a:t>
            </a:r>
          </a:p>
          <a:p>
            <a:pPr marL="228600" indent="-228600">
              <a:buFont typeface="+mj-lt"/>
              <a:buAutoNum type="arabicPeriod"/>
            </a:pPr>
            <a:endParaRPr lang="en-US" b="0" dirty="0"/>
          </a:p>
          <a:p>
            <a:pPr marL="457200" lvl="1" indent="0">
              <a:buFont typeface="+mj-lt"/>
              <a:buNone/>
            </a:pPr>
            <a:r>
              <a:rPr lang="en-US" b="1" dirty="0"/>
              <a:t>Support:</a:t>
            </a:r>
          </a:p>
          <a:p>
            <a:pPr marL="457200" lvl="1" indent="0">
              <a:buFont typeface="+mj-lt"/>
              <a:buNone/>
            </a:pPr>
            <a:r>
              <a:rPr lang="en-US" b="0" dirty="0"/>
              <a:t>To support students, run through a scenario as a class. For example:</a:t>
            </a:r>
            <a:br>
              <a:rPr lang="en-US" b="0" dirty="0"/>
            </a:br>
            <a:br>
              <a:rPr lang="en-US" b="0" dirty="0"/>
            </a:br>
            <a:r>
              <a:rPr lang="en-US" b="0" dirty="0"/>
              <a:t>“As a school, we don’t do enough to make the school inclusive for LGBTQ+ students.”</a:t>
            </a:r>
            <a:br>
              <a:rPr lang="en-US" b="0" dirty="0"/>
            </a:br>
            <a:r>
              <a:rPr lang="en-US" b="0" dirty="0"/>
              <a:t>Action: </a:t>
            </a:r>
            <a:r>
              <a:rPr lang="en-US" b="0" dirty="0" err="1"/>
              <a:t>Organise</a:t>
            </a:r>
            <a:r>
              <a:rPr lang="en-US" b="0" dirty="0"/>
              <a:t> a team to plan Pride Month celebrations, order posters from Stonewall to put up in the corridors, </a:t>
            </a:r>
            <a:r>
              <a:rPr lang="en-US" b="0" dirty="0" err="1"/>
              <a:t>organise</a:t>
            </a:r>
            <a:r>
              <a:rPr lang="en-US" b="0" dirty="0"/>
              <a:t> an assembly on LGBTQ+.</a:t>
            </a:r>
            <a:br>
              <a:rPr lang="en-US" b="0" dirty="0"/>
            </a:br>
            <a:r>
              <a:rPr lang="en-US" b="0" dirty="0"/>
              <a:t>Statement: “On hearing that we don’t do enough to include LGBTQ+ students in school, the School Council are excited to announce that we have contacted Stonewall to come and deliver an assembly later this term, and have </a:t>
            </a:r>
            <a:r>
              <a:rPr lang="en-US" b="0" dirty="0" err="1"/>
              <a:t>organised</a:t>
            </a:r>
            <a:r>
              <a:rPr lang="en-US" b="0" dirty="0"/>
              <a:t> a team to plan accessible, fun activities to celebrate and highlight Pride Month this summer. Any LGBTQ+ or ally students are welcome to get involved with the </a:t>
            </a:r>
            <a:r>
              <a:rPr lang="en-US" b="0" dirty="0" err="1"/>
              <a:t>organisation</a:t>
            </a:r>
            <a:r>
              <a:rPr lang="en-US" b="0" dirty="0"/>
              <a:t> of these events.”</a:t>
            </a:r>
            <a:br>
              <a:rPr lang="en-US" b="0" dirty="0"/>
            </a:br>
            <a:br>
              <a:rPr lang="en-US" b="0" dirty="0"/>
            </a:br>
            <a:r>
              <a:rPr lang="en-US" b="1" dirty="0"/>
              <a:t>Challenge:</a:t>
            </a:r>
          </a:p>
          <a:p>
            <a:pPr marL="457200" lvl="1" indent="0">
              <a:buFont typeface="+mj-lt"/>
              <a:buNone/>
            </a:pPr>
            <a:r>
              <a:rPr lang="en-US" b="0" dirty="0"/>
              <a:t>Students to take the activity one step further in predicting what the result of the action could be if it was a success, and what the result of the action could be if it was a failure. If it was a failure, what else would they do?</a:t>
            </a:r>
            <a:br>
              <a:rPr lang="en-US" b="0" dirty="0"/>
            </a:br>
            <a:endParaRPr lang="en-US" b="0" dirty="0"/>
          </a:p>
          <a:p>
            <a:pPr marL="228600" indent="-228600">
              <a:buFont typeface="+mj-lt"/>
              <a:buAutoNum type="arabicPeriod"/>
            </a:pPr>
            <a:r>
              <a:rPr lang="en-US" b="0" dirty="0"/>
              <a:t>Click to reveal and read the focus point.</a:t>
            </a:r>
          </a:p>
        </p:txBody>
      </p:sp>
      <p:sp>
        <p:nvSpPr>
          <p:cNvPr id="4" name="Footer Placeholder 3">
            <a:extLst>
              <a:ext uri="{FF2B5EF4-FFF2-40B4-BE49-F238E27FC236}">
                <a16:creationId xmlns:a16="http://schemas.microsoft.com/office/drawing/2014/main" id="{E608AD71-5A14-3467-8AAB-72C3E46C23B5}"/>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75AF7C65-36B9-9E16-075E-87ECD887DAB6}"/>
              </a:ext>
            </a:extLst>
          </p:cNvPr>
          <p:cNvSpPr>
            <a:spLocks noGrp="1"/>
          </p:cNvSpPr>
          <p:nvPr>
            <p:ph type="sldNum" sz="quarter" idx="5"/>
          </p:nvPr>
        </p:nvSpPr>
        <p:spPr/>
        <p:txBody>
          <a:bodyPr/>
          <a:lstStyle/>
          <a:p>
            <a:fld id="{9E4FC3F5-B58D-AA41-8118-3D9F449CF29A}" type="slidenum">
              <a:rPr lang="en-US" smtClean="0"/>
              <a:pPr/>
              <a:t>17</a:t>
            </a:fld>
            <a:endParaRPr lang="en-US"/>
          </a:p>
        </p:txBody>
      </p:sp>
    </p:spTree>
    <p:extLst>
      <p:ext uri="{BB962C8B-B14F-4D97-AF65-F5344CB8AC3E}">
        <p14:creationId xmlns:p14="http://schemas.microsoft.com/office/powerpoint/2010/main" val="1146434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does leadership mean to you?</a:t>
            </a:r>
          </a:p>
          <a:p>
            <a:endParaRPr lang="en-US" dirty="0"/>
          </a:p>
          <a:p>
            <a:pPr marL="228600" indent="-228600">
              <a:buFont typeface="+mj-lt"/>
              <a:buAutoNum type="arabicPeriod"/>
            </a:pPr>
            <a:r>
              <a:rPr lang="en-US" dirty="0">
                <a:latin typeface="Arial"/>
                <a:cs typeface="Arial"/>
              </a:rPr>
              <a:t>Show slide and discuss question with students.</a:t>
            </a:r>
          </a:p>
          <a:p>
            <a:endParaRPr lang="en-US" dirty="0">
              <a:latin typeface="Arial"/>
              <a:cs typeface="Arial"/>
            </a:endParaRPr>
          </a:p>
          <a:p>
            <a:pPr lvl="1"/>
            <a:r>
              <a:rPr lang="en-US" b="1" dirty="0"/>
              <a:t>Support:</a:t>
            </a:r>
            <a:endParaRPr lang="en-US" dirty="0"/>
          </a:p>
          <a:p>
            <a:pPr lvl="1"/>
            <a:r>
              <a:rPr lang="en-US" dirty="0">
                <a:latin typeface="Arial"/>
                <a:cs typeface="Arial"/>
              </a:rPr>
              <a:t>Draw a mind map on the board to capture verbal discussion.</a:t>
            </a:r>
            <a:br>
              <a:rPr lang="en-US" dirty="0"/>
            </a:br>
            <a:br>
              <a:rPr lang="en-US" dirty="0"/>
            </a:br>
            <a:r>
              <a:rPr lang="en-US" b="1" dirty="0">
                <a:latin typeface="Arial"/>
                <a:cs typeface="Arial"/>
              </a:rPr>
              <a:t>Challenge:</a:t>
            </a:r>
          </a:p>
          <a:p>
            <a:pPr lvl="1"/>
            <a:r>
              <a:rPr lang="en-US" dirty="0"/>
              <a:t>Students to work independently to write their own definition of ‘leadership’.</a:t>
            </a:r>
          </a:p>
          <a:p>
            <a:pPr lvl="1"/>
            <a:endParaRPr lang="en-US" dirty="0">
              <a:latin typeface="Arial"/>
              <a:cs typeface="Arial"/>
            </a:endParaRPr>
          </a:p>
          <a:p>
            <a:r>
              <a:rPr lang="en-US" dirty="0">
                <a:latin typeface="Arial"/>
                <a:cs typeface="Arial"/>
              </a:rPr>
              <a:t>2.   Define ‘Leadership’: the ability of an individual to influence and guide members of an organisation or team.</a:t>
            </a:r>
            <a:br>
              <a:rPr lang="en-US" dirty="0"/>
            </a:br>
            <a:endParaRPr lang="en-US"/>
          </a:p>
          <a:p>
            <a:pPr marL="457200" lvl="1" indent="0">
              <a:buFont typeface="+mj-lt"/>
              <a:buNone/>
            </a:pPr>
            <a:endParaRPr lang="en-US" b="1" dirty="0"/>
          </a:p>
          <a:p>
            <a:pPr lvl="1"/>
            <a:br>
              <a:rPr lang="en-US" dirty="0"/>
            </a:br>
            <a:endParaRPr lang="en-US"/>
          </a:p>
          <a:p>
            <a:pPr marL="228600" indent="-228600">
              <a:buFont typeface="+mj-lt"/>
              <a:buAutoNum type="arabicPeriod"/>
            </a:pPr>
            <a:r>
              <a:rPr lang="en-GB" sz="1800" b="0" i="0" u="none" strike="noStrike" dirty="0">
                <a:solidFill>
                  <a:srgbClr val="053C3C"/>
                </a:solidFill>
                <a:effectLst/>
                <a:latin typeface="Quattrocento Sans" panose="020B0502050000020003" pitchFamily="34" charset="0"/>
              </a:rPr>
              <a:t>Defining ‘Leadership’: the ability of an individual to </a:t>
            </a:r>
            <a:r>
              <a:rPr lang="en-GB" sz="1800" b="1" i="0" u="none" strike="noStrike" dirty="0">
                <a:solidFill>
                  <a:srgbClr val="053C3C"/>
                </a:solidFill>
                <a:effectLst/>
                <a:latin typeface="Quattrocento Sans" panose="020B0502050000020003" pitchFamily="34" charset="0"/>
              </a:rPr>
              <a:t>influence</a:t>
            </a:r>
            <a:r>
              <a:rPr lang="en-GB" sz="1800" b="0" i="0" u="none" strike="noStrike" dirty="0">
                <a:solidFill>
                  <a:srgbClr val="053C3C"/>
                </a:solidFill>
                <a:effectLst/>
                <a:latin typeface="Quattrocento Sans" panose="020B0502050000020003" pitchFamily="34" charset="0"/>
              </a:rPr>
              <a:t> and </a:t>
            </a:r>
            <a:r>
              <a:rPr lang="en-GB" sz="1800" b="1" i="0" u="none" strike="noStrike" dirty="0">
                <a:solidFill>
                  <a:srgbClr val="053C3C"/>
                </a:solidFill>
                <a:effectLst/>
                <a:latin typeface="Quattrocento Sans" panose="020B0502050000020003" pitchFamily="34" charset="0"/>
              </a:rPr>
              <a:t>guide</a:t>
            </a:r>
            <a:r>
              <a:rPr lang="en-GB" sz="1800" b="0" i="0" u="none" strike="noStrike" dirty="0">
                <a:solidFill>
                  <a:srgbClr val="053C3C"/>
                </a:solidFill>
                <a:effectLst/>
                <a:latin typeface="Quattrocento Sans" panose="020B0502050000020003" pitchFamily="34" charset="0"/>
              </a:rPr>
              <a:t> members of an organisation or team.</a:t>
            </a:r>
          </a:p>
          <a:p>
            <a:r>
              <a:rPr lang="en-GB" dirty="0">
                <a:solidFill>
                  <a:srgbClr val="053C3C"/>
                </a:solidFill>
              </a:rPr>
              <a:t>Defining ‘Leadership’: the ability of an individual to influence and guide members of an organisation or team.</a:t>
            </a:r>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19</a:t>
            </a:fld>
            <a:endParaRPr lang="en-US"/>
          </a:p>
        </p:txBody>
      </p:sp>
    </p:spTree>
    <p:extLst>
      <p:ext uri="{BB962C8B-B14F-4D97-AF65-F5344CB8AC3E}">
        <p14:creationId xmlns:p14="http://schemas.microsoft.com/office/powerpoint/2010/main" val="408331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Leadership qualities</a:t>
            </a:r>
          </a:p>
          <a:p>
            <a:endParaRPr lang="en-US" dirty="0"/>
          </a:p>
          <a:p>
            <a:pPr marL="228600" indent="-228600">
              <a:buFont typeface="+mj-lt"/>
              <a:buAutoNum type="arabicPeriod"/>
            </a:pPr>
            <a:r>
              <a:rPr lang="en-US" dirty="0"/>
              <a:t>Show slide and discuss question with students.</a:t>
            </a:r>
            <a:br>
              <a:rPr lang="en-US" dirty="0"/>
            </a:br>
            <a:endParaRPr lang="en-US" dirty="0"/>
          </a:p>
          <a:p>
            <a:pPr marL="457200" lvl="1" indent="0">
              <a:buFont typeface="+mj-lt"/>
              <a:buNone/>
            </a:pPr>
            <a:r>
              <a:rPr lang="en-US" b="1" dirty="0">
                <a:latin typeface="Arial"/>
                <a:cs typeface="Arial"/>
              </a:rPr>
              <a:t>Support:</a:t>
            </a:r>
            <a:br>
              <a:rPr lang="en-US" b="1" dirty="0"/>
            </a:br>
            <a:r>
              <a:rPr lang="en-US" dirty="0">
                <a:latin typeface="Arial"/>
                <a:cs typeface="Arial"/>
              </a:rPr>
              <a:t>Add to the mind map from the previous slide to capture verbal suggestions.</a:t>
            </a:r>
            <a:br>
              <a:rPr lang="en-US" dirty="0"/>
            </a:br>
            <a:r>
              <a:rPr lang="en-US" dirty="0">
                <a:latin typeface="Arial"/>
                <a:cs typeface="Arial"/>
              </a:rPr>
              <a:t>Support students to think of a leader that they know, e.g. Headteacher / Head of Year, to inspire them to think of qualities and characteristics.</a:t>
            </a:r>
            <a:br>
              <a:rPr lang="en-US" dirty="0"/>
            </a:br>
            <a:br>
              <a:rPr lang="en-US" dirty="0"/>
            </a:br>
            <a:r>
              <a:rPr lang="en-US" b="1" dirty="0">
                <a:latin typeface="Arial"/>
                <a:cs typeface="Arial"/>
              </a:rPr>
              <a:t>Challenge:</a:t>
            </a:r>
            <a:br>
              <a:rPr lang="en-US" b="1" dirty="0"/>
            </a:br>
            <a:r>
              <a:rPr lang="en-US" dirty="0">
                <a:latin typeface="Arial"/>
                <a:cs typeface="Arial"/>
              </a:rPr>
              <a:t>Students work independently to list 5-10 qualities.</a:t>
            </a:r>
            <a:br>
              <a:rPr lang="en-US" dirty="0"/>
            </a:br>
            <a:endParaRPr lang="en-US" dirty="0"/>
          </a:p>
          <a:p>
            <a:pPr marL="228600" indent="-228600">
              <a:buFont typeface="+mj-lt"/>
              <a:buAutoNum type="arabicPeriod"/>
            </a:pPr>
            <a:r>
              <a:rPr lang="en-US" dirty="0"/>
              <a:t>Click to reveal and read the image and identify similarities / differences to student suggestions.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20</a:t>
            </a:fld>
            <a:endParaRPr lang="en-US"/>
          </a:p>
        </p:txBody>
      </p:sp>
    </p:spTree>
    <p:extLst>
      <p:ext uri="{BB962C8B-B14F-4D97-AF65-F5344CB8AC3E}">
        <p14:creationId xmlns:p14="http://schemas.microsoft.com/office/powerpoint/2010/main" val="2471551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22403-9B73-02E2-AF97-45C0E811B8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61BC2A-AC09-F26B-01D8-D03E475A8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363076-9392-5757-2A44-54D2D26D0D0A}"/>
              </a:ext>
            </a:extLst>
          </p:cNvPr>
          <p:cNvSpPr>
            <a:spLocks noGrp="1"/>
          </p:cNvSpPr>
          <p:nvPr>
            <p:ph type="body" idx="1"/>
          </p:nvPr>
        </p:nvSpPr>
        <p:spPr/>
        <p:txBody>
          <a:bodyPr/>
          <a:lstStyle/>
          <a:p>
            <a:r>
              <a:rPr lang="en-US" b="1" dirty="0"/>
              <a:t>Leading by example</a:t>
            </a:r>
          </a:p>
          <a:p>
            <a:endParaRPr lang="en-US" b="1" dirty="0"/>
          </a:p>
          <a:p>
            <a:pPr marL="228600" indent="-228600">
              <a:buFont typeface="+mj-lt"/>
              <a:buAutoNum type="arabicPeriod"/>
            </a:pPr>
            <a:r>
              <a:rPr lang="en-US" dirty="0"/>
              <a:t>Read through the example on the slide.</a:t>
            </a:r>
          </a:p>
          <a:p>
            <a:endParaRPr lang="en-US" dirty="0"/>
          </a:p>
          <a:p>
            <a:r>
              <a:rPr lang="en-US" b="1" dirty="0"/>
              <a:t>Key vocabulary</a:t>
            </a:r>
          </a:p>
          <a:p>
            <a:endParaRPr lang="en-US" dirty="0"/>
          </a:p>
          <a:p>
            <a:r>
              <a:rPr lang="en-US" b="1" dirty="0">
                <a:latin typeface="Arial"/>
                <a:cs typeface="Arial"/>
              </a:rPr>
              <a:t>Allyship: </a:t>
            </a:r>
            <a:r>
              <a:rPr lang="en-US" dirty="0">
                <a:latin typeface="Arial"/>
                <a:cs typeface="Arial"/>
              </a:rPr>
              <a:t>Active support for the rights of an underrepresented group without being a member of it. Example:</a:t>
            </a:r>
            <a:r>
              <a:rPr lang="en-US" b="1" dirty="0">
                <a:latin typeface="Arial"/>
                <a:cs typeface="Arial"/>
              </a:rPr>
              <a:t> </a:t>
            </a:r>
            <a:r>
              <a:rPr lang="en-US" dirty="0">
                <a:latin typeface="Arial"/>
                <a:cs typeface="Arial"/>
              </a:rPr>
              <a:t>"These sessions should </a:t>
            </a:r>
            <a:r>
              <a:rPr lang="en-US" dirty="0" err="1">
                <a:latin typeface="Arial"/>
                <a:cs typeface="Arial"/>
              </a:rPr>
              <a:t>emphasise</a:t>
            </a:r>
            <a:r>
              <a:rPr lang="en-US" dirty="0">
                <a:latin typeface="Arial"/>
                <a:cs typeface="Arial"/>
              </a:rPr>
              <a:t> tangible ways that students can practice allyship, such as supporting underrepresented groups, challenging stereotypes, </a:t>
            </a:r>
            <a:r>
              <a:rPr lang="en-US" dirty="0" err="1">
                <a:latin typeface="Arial"/>
                <a:cs typeface="Arial"/>
              </a:rPr>
              <a:t>utilising</a:t>
            </a:r>
            <a:r>
              <a:rPr lang="en-US" dirty="0">
                <a:latin typeface="Arial"/>
                <a:cs typeface="Arial"/>
              </a:rPr>
              <a:t> community voice, </a:t>
            </a:r>
            <a:r>
              <a:rPr lang="en-US" dirty="0" err="1">
                <a:latin typeface="Arial"/>
                <a:cs typeface="Arial"/>
              </a:rPr>
              <a:t>honouring</a:t>
            </a:r>
            <a:r>
              <a:rPr lang="en-US" dirty="0">
                <a:latin typeface="Arial"/>
                <a:cs typeface="Arial"/>
              </a:rPr>
              <a:t> heritage and reflecting on leadership styles."</a:t>
            </a:r>
          </a:p>
          <a:p>
            <a:endParaRPr lang="en-US" dirty="0"/>
          </a:p>
          <a:p>
            <a:r>
              <a:rPr lang="en-US" b="1" dirty="0"/>
              <a:t>Sources:</a:t>
            </a:r>
          </a:p>
          <a:p>
            <a:r>
              <a:rPr lang="en-US" dirty="0">
                <a:latin typeface="Arial"/>
                <a:cs typeface="Arial"/>
              </a:rPr>
              <a:t>General Sharon Nessmith DCB, ADC Gen:</a:t>
            </a:r>
          </a:p>
          <a:p>
            <a:r>
              <a:rPr lang="en-US" dirty="0">
                <a:latin typeface="Arial"/>
                <a:cs typeface="Arial"/>
              </a:rPr>
              <a:t>https://armyleadership.podbean.com/e/episode-3-major-general-sharon-nesmith/ </a:t>
            </a:r>
            <a:endParaRPr lang="en-US" dirty="0"/>
          </a:p>
        </p:txBody>
      </p:sp>
      <p:sp>
        <p:nvSpPr>
          <p:cNvPr id="4" name="Footer Placeholder 3">
            <a:extLst>
              <a:ext uri="{FF2B5EF4-FFF2-40B4-BE49-F238E27FC236}">
                <a16:creationId xmlns:a16="http://schemas.microsoft.com/office/drawing/2014/main" id="{B0A052D7-A246-093D-AC74-4283C303E79B}"/>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4444F0D9-A2FD-0C6C-F578-3DE99A584656}"/>
              </a:ext>
            </a:extLst>
          </p:cNvPr>
          <p:cNvSpPr>
            <a:spLocks noGrp="1"/>
          </p:cNvSpPr>
          <p:nvPr>
            <p:ph type="sldNum" sz="quarter" idx="5"/>
          </p:nvPr>
        </p:nvSpPr>
        <p:spPr/>
        <p:txBody>
          <a:bodyPr/>
          <a:lstStyle/>
          <a:p>
            <a:fld id="{9E4FC3F5-B58D-AA41-8118-3D9F449CF29A}" type="slidenum">
              <a:rPr lang="en-US" smtClean="0"/>
              <a:pPr/>
              <a:t>21</a:t>
            </a:fld>
            <a:endParaRPr lang="en-US"/>
          </a:p>
        </p:txBody>
      </p:sp>
    </p:spTree>
    <p:extLst>
      <p:ext uri="{BB962C8B-B14F-4D97-AF65-F5344CB8AC3E}">
        <p14:creationId xmlns:p14="http://schemas.microsoft.com/office/powerpoint/2010/main" val="953403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9D513-E7C1-8DE5-F974-E2E8FF2E2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C7372-9C1C-8587-6622-B9CE0A294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5539D-1558-E7FE-4935-F288AF88B0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9FD55380-980A-07E7-2D70-A361F9697387}"/>
              </a:ext>
            </a:extLst>
          </p:cNvPr>
          <p:cNvSpPr>
            <a:spLocks noGrp="1"/>
          </p:cNvSpPr>
          <p:nvPr>
            <p:ph type="ftr" sz="quarter" idx="4"/>
          </p:nvPr>
        </p:nvSpPr>
        <p:spPr/>
        <p:txBody>
          <a:bodyPr/>
          <a:lstStyle/>
          <a:p>
            <a:endParaRPr lang="en-US">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58F0BEB-D3A9-1DCC-898B-94BF6296876A}"/>
              </a:ext>
            </a:extLst>
          </p:cNvPr>
          <p:cNvSpPr>
            <a:spLocks noGrp="1"/>
          </p:cNvSpPr>
          <p:nvPr>
            <p:ph type="sldNum" sz="quarter" idx="5"/>
          </p:nvPr>
        </p:nvSpPr>
        <p:spPr/>
        <p:txBody>
          <a:bodyPr/>
          <a:lstStyle/>
          <a:p>
            <a:fld id="{9E4FC3F5-B58D-AA41-8118-3D9F449CF29A}" type="slidenum">
              <a:rPr lang="en-US" smtClean="0">
                <a:latin typeface="Arial" panose="020B0604020202020204" pitchFamily="34" charset="0"/>
                <a:cs typeface="Arial" panose="020B0604020202020204" pitchFamily="34" charset="0"/>
              </a:rPr>
              <a:t>2</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1580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What are your leadership qualities? </a:t>
            </a:r>
            <a:br>
              <a:rPr lang="en-US" dirty="0"/>
            </a:br>
            <a:endParaRPr lang="en-US"/>
          </a:p>
          <a:p>
            <a:pPr marL="228600" indent="-228600">
              <a:buFont typeface="+mj-lt"/>
              <a:buAutoNum type="arabicPeriod"/>
            </a:pPr>
            <a:r>
              <a:rPr lang="en-US" dirty="0">
                <a:latin typeface="Arial"/>
                <a:cs typeface="Arial"/>
              </a:rPr>
              <a:t>Read through the slide and set task.</a:t>
            </a:r>
            <a:br>
              <a:rPr lang="en-US" dirty="0"/>
            </a:br>
            <a:endParaRPr lang="en-US"/>
          </a:p>
          <a:p>
            <a:pPr marL="457200" lvl="1" indent="0">
              <a:buFont typeface="+mj-lt"/>
              <a:buNone/>
            </a:pPr>
            <a:r>
              <a:rPr lang="en-US" b="1" dirty="0">
                <a:latin typeface="Arial"/>
                <a:cs typeface="Arial"/>
              </a:rPr>
              <a:t>Support:</a:t>
            </a:r>
            <a:br>
              <a:rPr lang="en-US" b="1" dirty="0"/>
            </a:br>
            <a:endParaRPr lang="en-US" b="1"/>
          </a:p>
          <a:p>
            <a:pPr marL="457200" lvl="1" indent="0">
              <a:buFont typeface="+mj-lt"/>
              <a:buNone/>
            </a:pPr>
            <a:r>
              <a:rPr lang="en-US" dirty="0">
                <a:latin typeface="Arial"/>
                <a:cs typeface="Arial"/>
              </a:rPr>
              <a:t>Go through one example as a class, choosing from examples of people that they all know, e.g. Prime Minister, the King, the Headteacher, before setting task for students to work on in pairs.</a:t>
            </a:r>
            <a:br>
              <a:rPr lang="en-US" dirty="0"/>
            </a:br>
            <a:br>
              <a:rPr lang="en-US" dirty="0"/>
            </a:br>
            <a:r>
              <a:rPr lang="en-US" b="1" dirty="0">
                <a:latin typeface="Arial"/>
                <a:cs typeface="Arial"/>
              </a:rPr>
              <a:t>Challenge:</a:t>
            </a:r>
            <a:br>
              <a:rPr lang="en-US" b="1" dirty="0"/>
            </a:br>
            <a:endParaRPr lang="en-US" b="1"/>
          </a:p>
          <a:p>
            <a:pPr marL="457200" lvl="1" indent="0">
              <a:buFont typeface="+mj-lt"/>
              <a:buNone/>
            </a:pPr>
            <a:r>
              <a:rPr lang="en-US" dirty="0">
                <a:latin typeface="Arial"/>
                <a:cs typeface="Arial"/>
              </a:rPr>
              <a:t>Students to work independently through the task.</a:t>
            </a:r>
            <a:br>
              <a:rPr lang="en-US" dirty="0"/>
            </a:br>
            <a:endParaRPr lang="en-US"/>
          </a:p>
          <a:p>
            <a:pPr marL="228600" indent="-228600">
              <a:buFont typeface="+mj-lt"/>
              <a:buAutoNum type="arabicPeriod"/>
            </a:pPr>
            <a:r>
              <a:rPr lang="en-US" dirty="0">
                <a:latin typeface="Arial"/>
                <a:cs typeface="Arial"/>
              </a:rPr>
              <a:t>Receive feedback from students and discuss as a class.</a:t>
            </a:r>
          </a:p>
          <a:p>
            <a:endParaRPr lang="en-US"/>
          </a:p>
          <a:p>
            <a:r>
              <a:rPr lang="en-US" b="1" dirty="0">
                <a:latin typeface="Arial"/>
                <a:cs typeface="Arial"/>
              </a:rPr>
              <a:t>Optional extension:</a:t>
            </a:r>
          </a:p>
          <a:p>
            <a:r>
              <a:rPr lang="en-US" dirty="0">
                <a:latin typeface="Arial"/>
                <a:cs typeface="Arial"/>
              </a:rPr>
              <a:t>Develop this activity by encouraging students to think about these questions:</a:t>
            </a:r>
          </a:p>
          <a:p>
            <a:pPr marL="171450" indent="-171450">
              <a:buFont typeface="Arial" panose="020B0604020202020204" pitchFamily="34" charset="0"/>
              <a:buChar char="•"/>
            </a:pPr>
            <a:r>
              <a:rPr lang="en-US" dirty="0">
                <a:latin typeface="Arial"/>
                <a:cs typeface="Arial"/>
              </a:rPr>
              <a:t>Think of a time when you lead a group, or a team, and consider what you found easy, and what you struggled with. What did you learn about yourself as a leader? </a:t>
            </a:r>
          </a:p>
          <a:p>
            <a:pPr marL="171450" indent="-171450">
              <a:buFont typeface="Arial" panose="020B0604020202020204" pitchFamily="34" charset="0"/>
              <a:buChar char="•"/>
            </a:pPr>
            <a:r>
              <a:rPr lang="en-US" dirty="0">
                <a:latin typeface="Arial"/>
                <a:cs typeface="Arial"/>
              </a:rPr>
              <a:t>Does leadership come naturally to you? Do you aspire to be a leader? If so, why? If not, why not?</a:t>
            </a:r>
          </a:p>
          <a:p>
            <a:pPr marL="171450" indent="-171450">
              <a:buFont typeface="Arial" panose="020B0604020202020204" pitchFamily="34" charset="0"/>
              <a:buChar char="•"/>
            </a:pPr>
            <a:r>
              <a:rPr lang="en-US" dirty="0">
                <a:latin typeface="Arial"/>
                <a:cs typeface="Arial"/>
              </a:rPr>
              <a:t>Consider some of the challenges of leadership, and how you would tackle these if you ever faced any.</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22</a:t>
            </a:fld>
            <a:endParaRPr lang="en-US"/>
          </a:p>
        </p:txBody>
      </p:sp>
    </p:spTree>
    <p:extLst>
      <p:ext uri="{BB962C8B-B14F-4D97-AF65-F5344CB8AC3E}">
        <p14:creationId xmlns:p14="http://schemas.microsoft.com/office/powerpoint/2010/main" val="3551692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Signposting </a:t>
            </a:r>
          </a:p>
          <a:p>
            <a:endParaRPr lang="en-US" b="1"/>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23</a:t>
            </a:fld>
            <a:endParaRPr lang="en-US"/>
          </a:p>
        </p:txBody>
      </p:sp>
    </p:spTree>
    <p:extLst>
      <p:ext uri="{BB962C8B-B14F-4D97-AF65-F5344CB8AC3E}">
        <p14:creationId xmlns:p14="http://schemas.microsoft.com/office/powerpoint/2010/main" val="3438553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dirty="0">
                <a:latin typeface="Arial" panose="020B0604020202020204" pitchFamily="34" charset="0"/>
                <a:cs typeface="Arial" panose="020B0604020202020204" pitchFamily="34" charset="0"/>
              </a:rPr>
              <a:t>For PSHE sessions and sensitive topics, it is important to consider how to handle complex issues in each context, focussing on how to create a safe learning environment: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b="0" dirty="0">
                <a:latin typeface="Arial" panose="020B0604020202020204" pitchFamily="34" charset="0"/>
                <a:cs typeface="Arial" panose="020B0604020202020204" pitchFamily="34" charset="0"/>
              </a:rPr>
              <a:t>Identify students for whom the topic may be challenging.</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b="0" dirty="0">
                <a:latin typeface="Arial"/>
                <a:cs typeface="Arial"/>
              </a:rPr>
              <a:t>Use distancing in discussion questions</a:t>
            </a:r>
            <a:r>
              <a:rPr lang="en-GB" dirty="0">
                <a:latin typeface="Arial"/>
                <a:cs typeface="Arial"/>
              </a:rPr>
              <a:t>,</a:t>
            </a:r>
            <a:r>
              <a:rPr lang="en-GB" b="0" dirty="0">
                <a:latin typeface="Arial"/>
                <a:cs typeface="Arial"/>
              </a:rPr>
              <a:t> e.g. asking students to think about a young person their age, rather than asking for specific examples from their own lives.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b="0" dirty="0">
                <a:latin typeface="Arial" panose="020B0604020202020204" pitchFamily="34" charset="0"/>
                <a:cs typeface="Arial" panose="020B0604020202020204" pitchFamily="34" charset="0"/>
              </a:rPr>
              <a:t>Draw on established ground rules for PSHE sessions to help students focus and respect others’ opinions.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b="0" dirty="0">
                <a:latin typeface="Arial" panose="020B0604020202020204" pitchFamily="34" charset="0"/>
                <a:cs typeface="Arial" panose="020B0604020202020204" pitchFamily="34" charset="0"/>
              </a:rPr>
              <a:t>Highlight the signposting at the end of each session, offering students a place to go with any questions or worries.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b="0" dirty="0">
                <a:latin typeface="Arial"/>
                <a:cs typeface="Arial"/>
              </a:rPr>
              <a:t>Provide signposting for teachers in your setting where applicable.</a:t>
            </a:r>
          </a:p>
        </p:txBody>
      </p:sp>
      <p:sp>
        <p:nvSpPr>
          <p:cNvPr id="4" name="Footer Placeholder 3"/>
          <p:cNvSpPr>
            <a:spLocks noGrp="1"/>
          </p:cNvSpPr>
          <p:nvPr>
            <p:ph type="ftr" sz="quarter" idx="4"/>
          </p:nvPr>
        </p:nvSpPr>
        <p:spPr/>
        <p:txBody>
          <a:bodyPr/>
          <a:lstStyle/>
          <a:p>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fld id="{9E4FC3F5-B58D-AA41-8118-3D9F449CF29A}" type="slidenum">
              <a:rPr lang="en-US" smtClean="0">
                <a:latin typeface="Arial" panose="020B0604020202020204" pitchFamily="34" charset="0"/>
                <a:cs typeface="Arial" panose="020B0604020202020204" pitchFamily="34" charset="0"/>
              </a:rPr>
              <a:t>3</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7574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fld id="{9E4FC3F5-B58D-AA41-8118-3D9F449CF29A}" type="slidenum">
              <a:rPr lang="en-US" smtClean="0">
                <a:latin typeface="Arial" panose="020B0604020202020204" pitchFamily="34" charset="0"/>
                <a:cs typeface="Arial" panose="020B0604020202020204" pitchFamily="34" charset="0"/>
              </a:rPr>
              <a:t>4</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0730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Delivery</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resource can be delivered:</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as standalone form time activities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as part of a five-session series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delivered together in a longer session as part of a theme day.</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5</a:t>
            </a:fld>
            <a:endParaRPr lang="en-US"/>
          </a:p>
        </p:txBody>
      </p:sp>
    </p:spTree>
    <p:extLst>
      <p:ext uri="{BB962C8B-B14F-4D97-AF65-F5344CB8AC3E}">
        <p14:creationId xmlns:p14="http://schemas.microsoft.com/office/powerpoint/2010/main" val="4080872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6</a:t>
            </a:fld>
            <a:endParaRPr lang="en-US"/>
          </a:p>
        </p:txBody>
      </p:sp>
    </p:spTree>
    <p:extLst>
      <p:ext uri="{BB962C8B-B14F-4D97-AF65-F5344CB8AC3E}">
        <p14:creationId xmlns:p14="http://schemas.microsoft.com/office/powerpoint/2010/main" val="45359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4F133-F8C2-17BA-5C6A-50876A1E7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4A9BD-0D99-DADA-FDE4-AE604D5181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CF904E-1107-51F3-8A08-7ECE2942DE5D}"/>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EF84C8D1-02EB-25D1-9C29-41B539CB6FC5}"/>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FF5F4B3D-E06D-EEF4-CA8F-A0FBB909CE5F}"/>
              </a:ext>
            </a:extLst>
          </p:cNvPr>
          <p:cNvSpPr>
            <a:spLocks noGrp="1"/>
          </p:cNvSpPr>
          <p:nvPr>
            <p:ph type="sldNum" sz="quarter" idx="5"/>
          </p:nvPr>
        </p:nvSpPr>
        <p:spPr/>
        <p:txBody>
          <a:bodyPr/>
          <a:lstStyle/>
          <a:p>
            <a:fld id="{9E4FC3F5-B58D-AA41-8118-3D9F449CF29A}" type="slidenum">
              <a:rPr lang="en-US" smtClean="0"/>
              <a:t>7</a:t>
            </a:fld>
            <a:endParaRPr lang="en-US"/>
          </a:p>
        </p:txBody>
      </p:sp>
    </p:spTree>
    <p:extLst>
      <p:ext uri="{BB962C8B-B14F-4D97-AF65-F5344CB8AC3E}">
        <p14:creationId xmlns:p14="http://schemas.microsoft.com/office/powerpoint/2010/main" val="3055562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1647B-FEC5-648A-E4D8-B1D66895A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C08F08-9AF8-27F1-2427-2077FA873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00E80D-4052-3BC7-F726-F82887AF98B8}"/>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7502E8EE-60DE-929D-6105-51B1F613BEAF}"/>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4C3142BF-85A5-E1F2-3985-3AB743A31D03}"/>
              </a:ext>
            </a:extLst>
          </p:cNvPr>
          <p:cNvSpPr>
            <a:spLocks noGrp="1"/>
          </p:cNvSpPr>
          <p:nvPr>
            <p:ph type="sldNum" sz="quarter" idx="5"/>
          </p:nvPr>
        </p:nvSpPr>
        <p:spPr/>
        <p:txBody>
          <a:bodyPr/>
          <a:lstStyle/>
          <a:p>
            <a:fld id="{9E4FC3F5-B58D-AA41-8118-3D9F449CF29A}" type="slidenum">
              <a:rPr lang="en-US" smtClean="0"/>
              <a:pPr/>
              <a:t>8</a:t>
            </a:fld>
            <a:endParaRPr lang="en-US"/>
          </a:p>
        </p:txBody>
      </p:sp>
    </p:spTree>
    <p:extLst>
      <p:ext uri="{BB962C8B-B14F-4D97-AF65-F5344CB8AC3E}">
        <p14:creationId xmlns:p14="http://schemas.microsoft.com/office/powerpoint/2010/main" val="3404997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Army stereotypes</a:t>
            </a:r>
          </a:p>
          <a:p>
            <a:pPr marL="228600" indent="-228600">
              <a:buFont typeface="+mj-lt"/>
              <a:buAutoNum type="arabicPeriod"/>
            </a:pPr>
            <a:endParaRPr lang="en-US" dirty="0"/>
          </a:p>
          <a:p>
            <a:pPr marL="228600" indent="-228600">
              <a:buFont typeface="+mj-lt"/>
              <a:buAutoNum type="arabicPeriod"/>
            </a:pPr>
            <a:r>
              <a:rPr lang="en-US" dirty="0"/>
              <a:t>Read slide and set task. Students to work independently or in pairs, as appropriate.</a:t>
            </a:r>
          </a:p>
          <a:p>
            <a:pPr marL="228600" indent="-228600">
              <a:buAutoNum type="arabicPeriod"/>
            </a:pPr>
            <a:r>
              <a:rPr lang="en-US" dirty="0">
                <a:latin typeface="Arial"/>
                <a:cs typeface="Arial"/>
              </a:rPr>
              <a:t>Students feedback to class, teacher to highlight any general themes, e.g. lots of soldiers / lots of male characters / young characters.</a:t>
            </a:r>
          </a:p>
          <a:p>
            <a:pPr marL="228600" indent="-228600">
              <a:buFont typeface="+mj-lt"/>
              <a:buAutoNum type="arabicPeriod"/>
            </a:pPr>
            <a:r>
              <a:rPr lang="en-US" dirty="0"/>
              <a:t>Click to reveal and read definition of stereotype. You can use a different definition if you’d prefer.</a:t>
            </a:r>
          </a:p>
          <a:p>
            <a:pPr marL="228600" indent="-228600">
              <a:buFont typeface="+mj-lt"/>
              <a:buAutoNum type="arabicPeriod"/>
            </a:pPr>
            <a:r>
              <a:rPr lang="en-US" dirty="0"/>
              <a:t>Explain that a common stereotype of Army personnel is that they are young, white, male soldiers in uniform. Whilst some Army personnel do fit this idea, there are thousands of other Army personnel whose age, gender, job role and responsibilities are different. </a:t>
            </a:r>
          </a:p>
          <a:p>
            <a:pPr marL="228600" indent="-228600">
              <a:buFont typeface="+mj-lt"/>
              <a:buAutoNum type="arabicPeriod"/>
            </a:pPr>
            <a:r>
              <a:rPr lang="en-US" dirty="0"/>
              <a:t>Click to read and reveal the focus point.</a:t>
            </a:r>
          </a:p>
          <a:p>
            <a:pPr marL="228600" indent="-228600">
              <a:buFont typeface="+mj-lt"/>
              <a:buAutoNum type="arabicPeriod"/>
            </a:pPr>
            <a:endParaRPr lang="en-US" dirty="0"/>
          </a:p>
          <a:p>
            <a:pPr algn="l" rtl="0" fontAlgn="base">
              <a:buNone/>
            </a:pPr>
            <a:r>
              <a:rPr lang="en-US" b="1" i="0" u="none" strike="noStrike" dirty="0">
                <a:solidFill>
                  <a:srgbClr val="000000"/>
                </a:solidFill>
                <a:effectLst/>
                <a:latin typeface="Arial" panose="020B0604020202020204" pitchFamily="34" charset="0"/>
              </a:rPr>
              <a:t>Key vocabulary</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000000"/>
                </a:solidFill>
                <a:effectLst/>
                <a:latin typeface="Arial" panose="020B0604020202020204" pitchFamily="34" charset="0"/>
              </a:rPr>
              <a:t>Stereotype: </a:t>
            </a:r>
            <a:r>
              <a:rPr lang="en-US" b="0" i="0" u="none" strike="noStrike" dirty="0">
                <a:solidFill>
                  <a:srgbClr val="000000"/>
                </a:solidFill>
                <a:effectLst/>
                <a:latin typeface="Arial" panose="020B0604020202020204" pitchFamily="34" charset="0"/>
              </a:rPr>
              <a:t>A set idea that people have about what someone or something is like https://</a:t>
            </a:r>
            <a:r>
              <a:rPr lang="en-US" b="0" i="0" u="none" strike="noStrike" dirty="0" err="1">
                <a:solidFill>
                  <a:srgbClr val="000000"/>
                </a:solidFill>
                <a:effectLst/>
                <a:latin typeface="Arial" panose="020B0604020202020204" pitchFamily="34" charset="0"/>
              </a:rPr>
              <a:t>dictionary.cambridge.org</a:t>
            </a:r>
            <a:r>
              <a:rPr lang="en-US" b="0" i="0" u="none" strike="noStrike" dirty="0">
                <a:solidFill>
                  <a:srgbClr val="000000"/>
                </a:solidFill>
                <a:effectLst/>
                <a:latin typeface="Arial" panose="020B0604020202020204" pitchFamily="34" charset="0"/>
              </a:rPr>
              <a:t>/dictionary/</a:t>
            </a:r>
            <a:r>
              <a:rPr lang="en-US" b="0" i="0" u="none" strike="noStrike" dirty="0" err="1">
                <a:solidFill>
                  <a:srgbClr val="000000"/>
                </a:solidFill>
                <a:effectLst/>
                <a:latin typeface="Arial" panose="020B0604020202020204" pitchFamily="34" charset="0"/>
              </a:rPr>
              <a:t>english</a:t>
            </a:r>
            <a:r>
              <a:rPr lang="en-US" b="0" i="0" u="none" strike="noStrike" dirty="0">
                <a:solidFill>
                  <a:srgbClr val="000000"/>
                </a:solidFill>
                <a:effectLst/>
                <a:latin typeface="Arial" panose="020B0604020202020204" pitchFamily="34" charset="0"/>
              </a:rPr>
              <a:t>/</a:t>
            </a:r>
            <a:r>
              <a:rPr lang="en-US" b="0" i="0" u="none" strike="noStrike" dirty="0" err="1">
                <a:solidFill>
                  <a:srgbClr val="000000"/>
                </a:solidFill>
                <a:effectLst/>
                <a:latin typeface="Arial" panose="020B0604020202020204" pitchFamily="34" charset="0"/>
              </a:rPr>
              <a:t>stereotype?q</a:t>
            </a:r>
            <a:r>
              <a:rPr lang="en-US" b="0" i="0" u="none" strike="noStrike" dirty="0">
                <a:solidFill>
                  <a:srgbClr val="000000"/>
                </a:solidFill>
                <a:effectLst/>
                <a:latin typeface="Arial" panose="020B0604020202020204" pitchFamily="34" charset="0"/>
              </a:rPr>
              <a:t>=</a:t>
            </a:r>
            <a:r>
              <a:rPr lang="en-US" b="0" i="0" u="none" strike="noStrike" dirty="0" err="1">
                <a:solidFill>
                  <a:srgbClr val="000000"/>
                </a:solidFill>
                <a:effectLst/>
                <a:latin typeface="Arial" panose="020B0604020202020204" pitchFamily="34" charset="0"/>
              </a:rPr>
              <a:t>stereotypes#google_vignette</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marL="228600" indent="-228600">
              <a:buFont typeface="+mj-lt"/>
              <a:buAutoNum type="arabicPeriod"/>
            </a:pP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pPr/>
              <a:t>9</a:t>
            </a:fld>
            <a:endParaRPr lang="en-US"/>
          </a:p>
        </p:txBody>
      </p:sp>
    </p:spTree>
    <p:extLst>
      <p:ext uri="{BB962C8B-B14F-4D97-AF65-F5344CB8AC3E}">
        <p14:creationId xmlns:p14="http://schemas.microsoft.com/office/powerpoint/2010/main" val="5746302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19479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03389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ster 4.1">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168FAF42-869D-D02A-1F52-99D6B8C910DE}"/>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343837705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Master 4.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168FAF42-869D-D02A-1F52-99D6B8C910DE}"/>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86556068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98765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ster 5.1">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8A6F4AD4-A665-575A-CBAE-13D70912AF58}"/>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367429302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76411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ster 6.1">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B76D7999-6ECE-FDD5-7948-C8F018EE5FE9}"/>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362842066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8666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ster 7.1">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B0D03325-5D55-B8FE-3D4F-2F1729E4CB3D}"/>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344111174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ster 1.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EABBE2F4-DDEB-E3BF-9CFC-21ED42F2AA51}"/>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193799136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1.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8D463515-1050-301F-1C34-68A99BE1A12D}"/>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340021377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F73FB01E-A507-3D74-3D04-DB12DD3CFD9D}"/>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357518269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78894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2.1">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53144770-C5BB-9507-DB3E-8A325E934375}"/>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424878819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Master 2.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53144770-C5BB-9507-DB3E-8A325E934375}"/>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192025105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51729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3.1">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62C5BD92-0149-61C4-CA67-7F081764DD94}"/>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spTree>
    <p:extLst>
      <p:ext uri="{BB962C8B-B14F-4D97-AF65-F5344CB8AC3E}">
        <p14:creationId xmlns:p14="http://schemas.microsoft.com/office/powerpoint/2010/main" val="255120057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0.xml"/><Relationship Id="rId1" Type="http://schemas.openxmlformats.org/officeDocument/2006/relationships/slideLayout" Target="../slideLayouts/slideLayout14.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5.svg"/><Relationship Id="rId2" Type="http://schemas.openxmlformats.org/officeDocument/2006/relationships/theme" Target="../theme/theme11.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12.xml"/><Relationship Id="rId1" Type="http://schemas.openxmlformats.org/officeDocument/2006/relationships/slideLayout" Target="../slideLayouts/slideLayout16.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5.svg"/><Relationship Id="rId2" Type="http://schemas.openxmlformats.org/officeDocument/2006/relationships/theme" Target="../theme/theme13.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14.xml"/><Relationship Id="rId1" Type="http://schemas.openxmlformats.org/officeDocument/2006/relationships/slideLayout" Target="../slideLayouts/slideLayout18.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sv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5.svg"/><Relationship Id="rId2" Type="http://schemas.openxmlformats.org/officeDocument/2006/relationships/theme" Target="../theme/theme3.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svg"/><Relationship Id="rId2" Type="http://schemas.openxmlformats.org/officeDocument/2006/relationships/theme" Target="../theme/theme5.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6.xml"/><Relationship Id="rId1" Type="http://schemas.openxmlformats.org/officeDocument/2006/relationships/slideLayout" Target="../slideLayouts/slideLayout9.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5.svg"/><Relationship Id="rId2" Type="http://schemas.openxmlformats.org/officeDocument/2006/relationships/theme" Target="../theme/theme7.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5.svg"/><Relationship Id="rId2" Type="http://schemas.openxmlformats.org/officeDocument/2006/relationships/theme" Target="../theme/theme9.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Army_BTB_Logo">
            <a:extLst>
              <a:ext uri="{FF2B5EF4-FFF2-40B4-BE49-F238E27FC236}">
                <a16:creationId xmlns:a16="http://schemas.microsoft.com/office/drawing/2014/main" id="{5598CF3C-F9EE-D962-D1FB-F7BA5B6EF28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0007" y="5965207"/>
            <a:ext cx="651917" cy="585324"/>
          </a:xfrm>
          <a:prstGeom prst="rect">
            <a:avLst/>
          </a:prstGeom>
          <a:effectLst/>
        </p:spPr>
      </p:pic>
      <p:pic>
        <p:nvPicPr>
          <p:cNvPr id="3" name="Base_Logo">
            <a:extLst>
              <a:ext uri="{FF2B5EF4-FFF2-40B4-BE49-F238E27FC236}">
                <a16:creationId xmlns:a16="http://schemas.microsoft.com/office/drawing/2014/main" id="{2328E329-B28B-6620-B7E1-0BCBE8C0B81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24000" y="6287383"/>
            <a:ext cx="1112398" cy="263148"/>
          </a:xfrm>
          <a:prstGeom prst="rect">
            <a:avLst/>
          </a:prstGeom>
          <a:effectLst/>
        </p:spPr>
      </p:pic>
    </p:spTree>
    <p:extLst>
      <p:ext uri="{BB962C8B-B14F-4D97-AF65-F5344CB8AC3E}">
        <p14:creationId xmlns:p14="http://schemas.microsoft.com/office/powerpoint/2010/main" val="1023736010"/>
      </p:ext>
    </p:extLst>
  </p:cSld>
  <p:clrMap bg1="lt1" tx1="dk1" bg2="lt2" tx2="dk2" accent1="accent1" accent2="accent2" accent3="accent3" accent4="accent4" accent5="accent5" accent6="accent6" hlink="hlink" folHlink="folHlink"/>
  <p:sldLayoutIdLst>
    <p:sldLayoutId id="214748366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170EB7FA-5FEC-1ABC-B6F9-E9E8BE79F1ED}"/>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pic>
        <p:nvPicPr>
          <p:cNvPr id="2" name="Base_Logo">
            <a:extLst>
              <a:ext uri="{FF2B5EF4-FFF2-40B4-BE49-F238E27FC236}">
                <a16:creationId xmlns:a16="http://schemas.microsoft.com/office/drawing/2014/main" id="{FE3CD1EB-B0F7-62CE-CC56-BA0F2E9D95F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92227" y="6287383"/>
            <a:ext cx="1112398" cy="263148"/>
          </a:xfrm>
          <a:prstGeom prst="rect">
            <a:avLst/>
          </a:prstGeom>
          <a:effectLst/>
        </p:spPr>
      </p:pic>
    </p:spTree>
    <p:extLst>
      <p:ext uri="{BB962C8B-B14F-4D97-AF65-F5344CB8AC3E}">
        <p14:creationId xmlns:p14="http://schemas.microsoft.com/office/powerpoint/2010/main" val="3835154820"/>
      </p:ext>
    </p:extLst>
  </p:cSld>
  <p:clrMap bg1="lt1" tx1="dk1" bg2="lt2" tx2="dk2" accent1="accent1" accent2="accent2" accent3="accent3" accent4="accent4" accent5="accent5" accent6="accent6" hlink="hlink" folHlink="folHlink"/>
  <p:sldLayoutIdLst>
    <p:sldLayoutId id="214748367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Army_BTB_Logo">
            <a:extLst>
              <a:ext uri="{FF2B5EF4-FFF2-40B4-BE49-F238E27FC236}">
                <a16:creationId xmlns:a16="http://schemas.microsoft.com/office/drawing/2014/main" id="{8B7CD3F1-DAFC-2E1C-F29C-DBE8FED0E8D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0007" y="5965207"/>
            <a:ext cx="651917" cy="585324"/>
          </a:xfrm>
          <a:prstGeom prst="rect">
            <a:avLst/>
          </a:prstGeom>
          <a:effectLst/>
        </p:spPr>
      </p:pic>
      <p:pic>
        <p:nvPicPr>
          <p:cNvPr id="5" name="Base_Logo">
            <a:extLst>
              <a:ext uri="{FF2B5EF4-FFF2-40B4-BE49-F238E27FC236}">
                <a16:creationId xmlns:a16="http://schemas.microsoft.com/office/drawing/2014/main" id="{D7903369-599F-57C3-E607-7C8A6B5A1A5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24000" y="6287383"/>
            <a:ext cx="1112398" cy="263148"/>
          </a:xfrm>
          <a:prstGeom prst="rect">
            <a:avLst/>
          </a:prstGeom>
          <a:effectLst/>
        </p:spPr>
      </p:pic>
    </p:spTree>
    <p:extLst>
      <p:ext uri="{BB962C8B-B14F-4D97-AF65-F5344CB8AC3E}">
        <p14:creationId xmlns:p14="http://schemas.microsoft.com/office/powerpoint/2010/main" val="1547713419"/>
      </p:ext>
    </p:extLst>
  </p:cSld>
  <p:clrMap bg1="lt1" tx1="dk1" bg2="lt2" tx2="dk2" accent1="accent1" accent2="accent2" accent3="accent3" accent4="accent4" accent5="accent5" accent6="accent6" hlink="hlink" folHlink="folHlink"/>
  <p:sldLayoutIdLst>
    <p:sldLayoutId id="214748368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298F47F6-FC77-9C5D-FFFF-6B93E1649097}"/>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pic>
        <p:nvPicPr>
          <p:cNvPr id="2" name="Base_Logo">
            <a:extLst>
              <a:ext uri="{FF2B5EF4-FFF2-40B4-BE49-F238E27FC236}">
                <a16:creationId xmlns:a16="http://schemas.microsoft.com/office/drawing/2014/main" id="{977744B1-153E-0FE6-DEFA-12CF84C3E51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92227" y="6287383"/>
            <a:ext cx="1112398" cy="263148"/>
          </a:xfrm>
          <a:prstGeom prst="rect">
            <a:avLst/>
          </a:prstGeom>
          <a:effectLst/>
        </p:spPr>
      </p:pic>
    </p:spTree>
    <p:extLst>
      <p:ext uri="{BB962C8B-B14F-4D97-AF65-F5344CB8AC3E}">
        <p14:creationId xmlns:p14="http://schemas.microsoft.com/office/powerpoint/2010/main" val="3191562396"/>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Army_BTB_Logo">
            <a:extLst>
              <a:ext uri="{FF2B5EF4-FFF2-40B4-BE49-F238E27FC236}">
                <a16:creationId xmlns:a16="http://schemas.microsoft.com/office/drawing/2014/main" id="{D10E76F2-A0A7-B2C5-7849-BE26A3C43F2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0007" y="5965207"/>
            <a:ext cx="651917" cy="585324"/>
          </a:xfrm>
          <a:prstGeom prst="rect">
            <a:avLst/>
          </a:prstGeom>
          <a:effectLst/>
        </p:spPr>
      </p:pic>
      <p:pic>
        <p:nvPicPr>
          <p:cNvPr id="5" name="Base_Logo">
            <a:extLst>
              <a:ext uri="{FF2B5EF4-FFF2-40B4-BE49-F238E27FC236}">
                <a16:creationId xmlns:a16="http://schemas.microsoft.com/office/drawing/2014/main" id="{0BA6616C-2C37-39E5-D8C7-9599355CCEA8}"/>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24000" y="6287383"/>
            <a:ext cx="1112398" cy="263148"/>
          </a:xfrm>
          <a:prstGeom prst="rect">
            <a:avLst/>
          </a:prstGeom>
          <a:effectLst/>
        </p:spPr>
      </p:pic>
    </p:spTree>
    <p:extLst>
      <p:ext uri="{BB962C8B-B14F-4D97-AF65-F5344CB8AC3E}">
        <p14:creationId xmlns:p14="http://schemas.microsoft.com/office/powerpoint/2010/main" val="2487063563"/>
      </p:ext>
    </p:extLst>
  </p:cSld>
  <p:clrMap bg1="lt1" tx1="dk1" bg2="lt2" tx2="dk2" accent1="accent1" accent2="accent2" accent3="accent3" accent4="accent4" accent5="accent5" accent6="accent6" hlink="hlink" folHlink="folHlink"/>
  <p:sldLayoutIdLst>
    <p:sldLayoutId id="214748369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F7E0C86C-968A-B27C-1386-39FB39392E26}"/>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pic>
        <p:nvPicPr>
          <p:cNvPr id="3" name="Base_Logo">
            <a:extLst>
              <a:ext uri="{FF2B5EF4-FFF2-40B4-BE49-F238E27FC236}">
                <a16:creationId xmlns:a16="http://schemas.microsoft.com/office/drawing/2014/main" id="{24321872-9BB9-2E68-D1B7-47E38384BD3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92227" y="6287383"/>
            <a:ext cx="1112398" cy="263148"/>
          </a:xfrm>
          <a:prstGeom prst="rect">
            <a:avLst/>
          </a:prstGeom>
          <a:effectLst/>
        </p:spPr>
      </p:pic>
    </p:spTree>
    <p:extLst>
      <p:ext uri="{BB962C8B-B14F-4D97-AF65-F5344CB8AC3E}">
        <p14:creationId xmlns:p14="http://schemas.microsoft.com/office/powerpoint/2010/main" val="1274462360"/>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DA8945D5-E5EC-77DD-8ED8-C1FF64E173FC}"/>
              </a:ext>
            </a:extLst>
          </p:cNvPr>
          <p:cNvSpPr>
            <a:spLocks noGrp="1"/>
          </p:cNvSpPr>
          <p:nvPr>
            <p:ph type="sldNum" sz="quarter" idx="4"/>
          </p:nvPr>
        </p:nvSpPr>
        <p:spPr>
          <a:xfrm>
            <a:off x="612000" y="6300000"/>
            <a:ext cx="3887283"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pic>
        <p:nvPicPr>
          <p:cNvPr id="2" name="Base_Logo">
            <a:extLst>
              <a:ext uri="{FF2B5EF4-FFF2-40B4-BE49-F238E27FC236}">
                <a16:creationId xmlns:a16="http://schemas.microsoft.com/office/drawing/2014/main" id="{4702FEE9-8A54-877D-530A-1861D127DF62}"/>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492227" y="6287383"/>
            <a:ext cx="1112398" cy="263148"/>
          </a:xfrm>
          <a:prstGeom prst="rect">
            <a:avLst/>
          </a:prstGeom>
          <a:effectLst/>
        </p:spPr>
      </p:pic>
    </p:spTree>
    <p:extLst>
      <p:ext uri="{BB962C8B-B14F-4D97-AF65-F5344CB8AC3E}">
        <p14:creationId xmlns:p14="http://schemas.microsoft.com/office/powerpoint/2010/main" val="2948245378"/>
      </p:ext>
    </p:extLst>
  </p:cSld>
  <p:clrMap bg1="lt1" tx1="dk1" bg2="lt2" tx2="dk2" accent1="accent1" accent2="accent2" accent3="accent3" accent4="accent4" accent5="accent5" accent6="accent6" hlink="hlink" folHlink="folHlink"/>
  <p:sldLayoutIdLst>
    <p:sldLayoutId id="2147483664" r:id="rId1"/>
    <p:sldLayoutId id="2147483677" r:id="rId2"/>
    <p:sldLayoutId id="2147483678"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Army_BTB_Logo">
            <a:extLst>
              <a:ext uri="{FF2B5EF4-FFF2-40B4-BE49-F238E27FC236}">
                <a16:creationId xmlns:a16="http://schemas.microsoft.com/office/drawing/2014/main" id="{C296895D-F561-CD76-29C5-51829FCC2CA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0007" y="5965207"/>
            <a:ext cx="651917" cy="585324"/>
          </a:xfrm>
          <a:prstGeom prst="rect">
            <a:avLst/>
          </a:prstGeom>
          <a:effectLst/>
        </p:spPr>
      </p:pic>
      <p:pic>
        <p:nvPicPr>
          <p:cNvPr id="3" name="Base_Logo">
            <a:extLst>
              <a:ext uri="{FF2B5EF4-FFF2-40B4-BE49-F238E27FC236}">
                <a16:creationId xmlns:a16="http://schemas.microsoft.com/office/drawing/2014/main" id="{14BEFE92-0C18-A3AA-1E0A-CA6414C67400}"/>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24000" y="6287383"/>
            <a:ext cx="1112398" cy="263148"/>
          </a:xfrm>
          <a:prstGeom prst="rect">
            <a:avLst/>
          </a:prstGeom>
          <a:effectLst/>
        </p:spPr>
      </p:pic>
    </p:spTree>
    <p:extLst>
      <p:ext uri="{BB962C8B-B14F-4D97-AF65-F5344CB8AC3E}">
        <p14:creationId xmlns:p14="http://schemas.microsoft.com/office/powerpoint/2010/main" val="3343221947"/>
      </p:ext>
    </p:extLst>
  </p:cSld>
  <p:clrMap bg1="lt1" tx1="dk1" bg2="lt2" tx2="dk2" accent1="accent1" accent2="accent2" accent3="accent3" accent4="accent4" accent5="accent5" accent6="accent6" hlink="hlink" folHlink="folHlink"/>
  <p:sldLayoutIdLst>
    <p:sldLayoutId id="214748368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3CC321E9-EC69-1EE2-A528-53CFD0918D74}"/>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pic>
        <p:nvPicPr>
          <p:cNvPr id="2" name="Base_Logo">
            <a:extLst>
              <a:ext uri="{FF2B5EF4-FFF2-40B4-BE49-F238E27FC236}">
                <a16:creationId xmlns:a16="http://schemas.microsoft.com/office/drawing/2014/main" id="{5571A591-484F-A546-8048-1ACA767834F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492227" y="6287383"/>
            <a:ext cx="1112398" cy="263148"/>
          </a:xfrm>
          <a:prstGeom prst="rect">
            <a:avLst/>
          </a:prstGeom>
          <a:effectLst/>
        </p:spPr>
      </p:pic>
    </p:spTree>
    <p:extLst>
      <p:ext uri="{BB962C8B-B14F-4D97-AF65-F5344CB8AC3E}">
        <p14:creationId xmlns:p14="http://schemas.microsoft.com/office/powerpoint/2010/main" val="4217044977"/>
      </p:ext>
    </p:extLst>
  </p:cSld>
  <p:clrMap bg1="lt1" tx1="dk1" bg2="lt2" tx2="dk2" accent1="accent1" accent2="accent2" accent3="accent3" accent4="accent4" accent5="accent5" accent6="accent6" hlink="hlink" folHlink="folHlink"/>
  <p:sldLayoutIdLst>
    <p:sldLayoutId id="2147483666" r:id="rId1"/>
    <p:sldLayoutId id="214748369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p15:clr>
            <a:srgbClr val="F26B43"/>
          </p15:clr>
        </p15:guide>
        <p15:guide id="2" orient="horz" pos="3952">
          <p15:clr>
            <a:srgbClr val="F26B43"/>
          </p15:clr>
        </p15:guide>
        <p15:guide id="3" pos="370">
          <p15:clr>
            <a:srgbClr val="F26B43"/>
          </p15:clr>
        </p15:guide>
        <p15:guide id="5" pos="960">
          <p15:clr>
            <a:srgbClr val="F26B43"/>
          </p15:clr>
        </p15:guide>
        <p15:guide id="6" pos="1391">
          <p15:clr>
            <a:srgbClr val="F26B43"/>
          </p15:clr>
        </p15:guide>
        <p15:guide id="7" pos="1549">
          <p15:clr>
            <a:srgbClr val="F26B43"/>
          </p15:clr>
        </p15:guide>
        <p15:guide id="8" pos="2003">
          <p15:clr>
            <a:srgbClr val="F26B43"/>
          </p15:clr>
        </p15:guide>
        <p15:guide id="9" pos="2139">
          <p15:clr>
            <a:srgbClr val="F26B43"/>
          </p15:clr>
        </p15:guide>
        <p15:guide id="10" pos="2570">
          <p15:clr>
            <a:srgbClr val="F26B43"/>
          </p15:clr>
        </p15:guide>
        <p15:guide id="11" pos="2729">
          <p15:clr>
            <a:srgbClr val="F26B43"/>
          </p15:clr>
        </p15:guide>
        <p15:guide id="12" pos="3160">
          <p15:clr>
            <a:srgbClr val="F26B43"/>
          </p15:clr>
        </p15:guide>
        <p15:guide id="13" pos="3318">
          <p15:clr>
            <a:srgbClr val="F26B43"/>
          </p15:clr>
        </p15:guide>
        <p15:guide id="14" pos="3749">
          <p15:clr>
            <a:srgbClr val="F26B43"/>
          </p15:clr>
        </p15:guide>
        <p15:guide id="15" pos="3908">
          <p15:clr>
            <a:srgbClr val="F26B43"/>
          </p15:clr>
        </p15:guide>
        <p15:guide id="16" pos="4362">
          <p15:clr>
            <a:srgbClr val="F26B43"/>
          </p15:clr>
        </p15:guide>
        <p15:guide id="17" pos="4498">
          <p15:clr>
            <a:srgbClr val="F26B43"/>
          </p15:clr>
        </p15:guide>
        <p15:guide id="18" pos="4951">
          <p15:clr>
            <a:srgbClr val="F26B43"/>
          </p15:clr>
        </p15:guide>
        <p15:guide id="19" pos="5087">
          <p15:clr>
            <a:srgbClr val="F26B43"/>
          </p15:clr>
        </p15:guide>
        <p15:guide id="20" pos="5541">
          <p15:clr>
            <a:srgbClr val="F26B43"/>
          </p15:clr>
        </p15:guide>
        <p15:guide id="21" pos="5700">
          <p15:clr>
            <a:srgbClr val="F26B43"/>
          </p15:clr>
        </p15:guide>
        <p15:guide id="22" pos="6131">
          <p15:clr>
            <a:srgbClr val="F26B43"/>
          </p15:clr>
        </p15:guide>
        <p15:guide id="23" pos="6289">
          <p15:clr>
            <a:srgbClr val="F26B43"/>
          </p15:clr>
        </p15:guide>
        <p15:guide id="24" pos="6720">
          <p15:clr>
            <a:srgbClr val="F26B43"/>
          </p15:clr>
        </p15:guide>
        <p15:guide id="25" pos="6879">
          <p15:clr>
            <a:srgbClr val="F26B43"/>
          </p15:clr>
        </p15:guide>
        <p15:guide id="26" pos="801">
          <p15:clr>
            <a:srgbClr val="F26B43"/>
          </p15:clr>
        </p15:guide>
        <p15:guide id="27" pos="731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Army_BTB_Logo">
            <a:extLst>
              <a:ext uri="{FF2B5EF4-FFF2-40B4-BE49-F238E27FC236}">
                <a16:creationId xmlns:a16="http://schemas.microsoft.com/office/drawing/2014/main" id="{394DFF61-6B71-360F-C411-CBDFBA89350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0007" y="5965207"/>
            <a:ext cx="651917" cy="585324"/>
          </a:xfrm>
          <a:prstGeom prst="rect">
            <a:avLst/>
          </a:prstGeom>
          <a:effectLst/>
        </p:spPr>
      </p:pic>
      <p:pic>
        <p:nvPicPr>
          <p:cNvPr id="5" name="Base_Logo">
            <a:extLst>
              <a:ext uri="{FF2B5EF4-FFF2-40B4-BE49-F238E27FC236}">
                <a16:creationId xmlns:a16="http://schemas.microsoft.com/office/drawing/2014/main" id="{A6E5E5A4-42FC-1F0A-1620-B081A196CF82}"/>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24000" y="6287383"/>
            <a:ext cx="1112398" cy="263148"/>
          </a:xfrm>
          <a:prstGeom prst="rect">
            <a:avLst/>
          </a:prstGeom>
          <a:effectLst/>
        </p:spPr>
      </p:pic>
    </p:spTree>
    <p:extLst>
      <p:ext uri="{BB962C8B-B14F-4D97-AF65-F5344CB8AC3E}">
        <p14:creationId xmlns:p14="http://schemas.microsoft.com/office/powerpoint/2010/main" val="3777712789"/>
      </p:ext>
    </p:extLst>
  </p:cSld>
  <p:clrMap bg1="lt1" tx1="dk1" bg2="lt2" tx2="dk2" accent1="accent1" accent2="accent2" accent3="accent3" accent4="accent4" accent5="accent5" accent6="accent6" hlink="hlink" folHlink="folHlink"/>
  <p:sldLayoutIdLst>
    <p:sldLayoutId id="214748368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3FC81482-2B1B-54A1-CCEE-D474E09CE85C}"/>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pic>
        <p:nvPicPr>
          <p:cNvPr id="2" name="Base_Logo">
            <a:extLst>
              <a:ext uri="{FF2B5EF4-FFF2-40B4-BE49-F238E27FC236}">
                <a16:creationId xmlns:a16="http://schemas.microsoft.com/office/drawing/2014/main" id="{95753980-3F2F-25D0-CF13-67BDC4382C1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92227" y="6287383"/>
            <a:ext cx="1112398" cy="263148"/>
          </a:xfrm>
          <a:prstGeom prst="rect">
            <a:avLst/>
          </a:prstGeom>
          <a:effectLst/>
        </p:spPr>
      </p:pic>
    </p:spTree>
    <p:extLst>
      <p:ext uri="{BB962C8B-B14F-4D97-AF65-F5344CB8AC3E}">
        <p14:creationId xmlns:p14="http://schemas.microsoft.com/office/powerpoint/2010/main" val="73884978"/>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p15:clr>
            <a:srgbClr val="F26B43"/>
          </p15:clr>
        </p15:guide>
        <p15:guide id="2" orient="horz" pos="3952">
          <p15:clr>
            <a:srgbClr val="F26B43"/>
          </p15:clr>
        </p15:guide>
        <p15:guide id="3" pos="370">
          <p15:clr>
            <a:srgbClr val="F26B43"/>
          </p15:clr>
        </p15:guide>
        <p15:guide id="5" pos="960">
          <p15:clr>
            <a:srgbClr val="F26B43"/>
          </p15:clr>
        </p15:guide>
        <p15:guide id="6" pos="1391">
          <p15:clr>
            <a:srgbClr val="F26B43"/>
          </p15:clr>
        </p15:guide>
        <p15:guide id="7" pos="1549">
          <p15:clr>
            <a:srgbClr val="F26B43"/>
          </p15:clr>
        </p15:guide>
        <p15:guide id="8" pos="2003">
          <p15:clr>
            <a:srgbClr val="F26B43"/>
          </p15:clr>
        </p15:guide>
        <p15:guide id="9" pos="2139">
          <p15:clr>
            <a:srgbClr val="F26B43"/>
          </p15:clr>
        </p15:guide>
        <p15:guide id="10" pos="2570">
          <p15:clr>
            <a:srgbClr val="F26B43"/>
          </p15:clr>
        </p15:guide>
        <p15:guide id="11" pos="2729">
          <p15:clr>
            <a:srgbClr val="F26B43"/>
          </p15:clr>
        </p15:guide>
        <p15:guide id="12" pos="3160">
          <p15:clr>
            <a:srgbClr val="F26B43"/>
          </p15:clr>
        </p15:guide>
        <p15:guide id="13" pos="3318">
          <p15:clr>
            <a:srgbClr val="F26B43"/>
          </p15:clr>
        </p15:guide>
        <p15:guide id="14" pos="3749">
          <p15:clr>
            <a:srgbClr val="F26B43"/>
          </p15:clr>
        </p15:guide>
        <p15:guide id="15" pos="3908">
          <p15:clr>
            <a:srgbClr val="F26B43"/>
          </p15:clr>
        </p15:guide>
        <p15:guide id="16" pos="4362">
          <p15:clr>
            <a:srgbClr val="F26B43"/>
          </p15:clr>
        </p15:guide>
        <p15:guide id="17" pos="4498">
          <p15:clr>
            <a:srgbClr val="F26B43"/>
          </p15:clr>
        </p15:guide>
        <p15:guide id="18" pos="4951">
          <p15:clr>
            <a:srgbClr val="F26B43"/>
          </p15:clr>
        </p15:guide>
        <p15:guide id="19" pos="5087">
          <p15:clr>
            <a:srgbClr val="F26B43"/>
          </p15:clr>
        </p15:guide>
        <p15:guide id="20" pos="5541">
          <p15:clr>
            <a:srgbClr val="F26B43"/>
          </p15:clr>
        </p15:guide>
        <p15:guide id="21" pos="5700">
          <p15:clr>
            <a:srgbClr val="F26B43"/>
          </p15:clr>
        </p15:guide>
        <p15:guide id="22" pos="6131">
          <p15:clr>
            <a:srgbClr val="F26B43"/>
          </p15:clr>
        </p15:guide>
        <p15:guide id="23" pos="6289">
          <p15:clr>
            <a:srgbClr val="F26B43"/>
          </p15:clr>
        </p15:guide>
        <p15:guide id="24" pos="6720">
          <p15:clr>
            <a:srgbClr val="F26B43"/>
          </p15:clr>
        </p15:guide>
        <p15:guide id="25" pos="6879">
          <p15:clr>
            <a:srgbClr val="F26B43"/>
          </p15:clr>
        </p15:guide>
        <p15:guide id="26" pos="801">
          <p15:clr>
            <a:srgbClr val="F26B43"/>
          </p15:clr>
        </p15:guide>
        <p15:guide id="27" pos="731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Army_BTB_Logo">
            <a:extLst>
              <a:ext uri="{FF2B5EF4-FFF2-40B4-BE49-F238E27FC236}">
                <a16:creationId xmlns:a16="http://schemas.microsoft.com/office/drawing/2014/main" id="{3D85EBC4-FD36-4F76-8E95-86747BE63E7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0007" y="5965207"/>
            <a:ext cx="651917" cy="585324"/>
          </a:xfrm>
          <a:prstGeom prst="rect">
            <a:avLst/>
          </a:prstGeom>
          <a:effectLst/>
        </p:spPr>
      </p:pic>
      <p:pic>
        <p:nvPicPr>
          <p:cNvPr id="5" name="Base_Logo">
            <a:extLst>
              <a:ext uri="{FF2B5EF4-FFF2-40B4-BE49-F238E27FC236}">
                <a16:creationId xmlns:a16="http://schemas.microsoft.com/office/drawing/2014/main" id="{BAAE9FB1-B4D5-E6EC-688A-83DDC11CE61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24000" y="6287383"/>
            <a:ext cx="1112398" cy="263148"/>
          </a:xfrm>
          <a:prstGeom prst="rect">
            <a:avLst/>
          </a:prstGeom>
          <a:effectLst/>
        </p:spPr>
      </p:pic>
    </p:spTree>
    <p:extLst>
      <p:ext uri="{BB962C8B-B14F-4D97-AF65-F5344CB8AC3E}">
        <p14:creationId xmlns:p14="http://schemas.microsoft.com/office/powerpoint/2010/main" val="3348090360"/>
      </p:ext>
    </p:extLst>
  </p:cSld>
  <p:clrMap bg1="lt1" tx1="dk1" bg2="lt2" tx2="dk2" accent1="accent1" accent2="accent2" accent3="accent3" accent4="accent4" accent5="accent5" accent6="accent6" hlink="hlink" folHlink="folHlink"/>
  <p:sldLayoutIdLst>
    <p:sldLayoutId id="214748368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918E654F-8755-1DA9-1F12-5B62AF840FB1}"/>
              </a:ext>
            </a:extLst>
          </p:cNvPr>
          <p:cNvSpPr>
            <a:spLocks noGrp="1"/>
          </p:cNvSpPr>
          <p:nvPr>
            <p:ph type="sldNum" sz="quarter" idx="4"/>
          </p:nvPr>
        </p:nvSpPr>
        <p:spPr>
          <a:xfrm>
            <a:off x="612000" y="6300000"/>
            <a:ext cx="3852017" cy="299295"/>
          </a:xfrm>
          <a:prstGeom prst="rect">
            <a:avLst/>
          </a:prstGeom>
        </p:spPr>
        <p:txBody>
          <a:bodyPr vert="horz" wrap="none" lIns="0" tIns="72000" rIns="0" bIns="72000" rtlCol="0" anchor="ctr">
            <a:spAutoFit/>
          </a:bodyPr>
          <a:lstStyle>
            <a:lvl1pPr algn="l">
              <a:defRPr sz="1000">
                <a:solidFill>
                  <a:srgbClr val="40474F"/>
                </a:solidFill>
              </a:defRPr>
            </a:lvl1pPr>
          </a:lstStyle>
          <a:p>
            <a:fld id="{33C1C0F5-2F8C-0C48-920F-A337B71D3E47}" type="slidenum">
              <a:rPr lang="en-US" smtClean="0"/>
              <a:pPr/>
              <a:t>‹#›</a:t>
            </a:fld>
            <a:r>
              <a:rPr lang="en-US"/>
              <a:t> | DIVERSITY, BELONGING AND INCLUSION IN THE ARMY​</a:t>
            </a:r>
          </a:p>
        </p:txBody>
      </p:sp>
      <p:pic>
        <p:nvPicPr>
          <p:cNvPr id="2" name="Base_Logo">
            <a:extLst>
              <a:ext uri="{FF2B5EF4-FFF2-40B4-BE49-F238E27FC236}">
                <a16:creationId xmlns:a16="http://schemas.microsoft.com/office/drawing/2014/main" id="{65FB6635-CA9B-44C7-6686-66B93A85F97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492227" y="6287383"/>
            <a:ext cx="1112398" cy="263148"/>
          </a:xfrm>
          <a:prstGeom prst="rect">
            <a:avLst/>
          </a:prstGeom>
          <a:effectLst/>
        </p:spPr>
      </p:pic>
    </p:spTree>
    <p:extLst>
      <p:ext uri="{BB962C8B-B14F-4D97-AF65-F5344CB8AC3E}">
        <p14:creationId xmlns:p14="http://schemas.microsoft.com/office/powerpoint/2010/main" val="456092544"/>
      </p:ext>
    </p:extLst>
  </p:cSld>
  <p:clrMap bg1="lt1" tx1="dk1" bg2="lt2" tx2="dk2" accent1="accent1" accent2="accent2" accent3="accent3" accent4="accent4" accent5="accent5" accent6="accent6" hlink="hlink" folHlink="folHlink"/>
  <p:sldLayoutIdLst>
    <p:sldLayoutId id="2147483670" r:id="rId1"/>
    <p:sldLayoutId id="214748369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Army_BTB_Logo">
            <a:extLst>
              <a:ext uri="{FF2B5EF4-FFF2-40B4-BE49-F238E27FC236}">
                <a16:creationId xmlns:a16="http://schemas.microsoft.com/office/drawing/2014/main" id="{E4706272-E36A-7466-F62B-2A748580564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0007" y="5965207"/>
            <a:ext cx="651917" cy="585324"/>
          </a:xfrm>
          <a:prstGeom prst="rect">
            <a:avLst/>
          </a:prstGeom>
          <a:effectLst/>
        </p:spPr>
      </p:pic>
      <p:pic>
        <p:nvPicPr>
          <p:cNvPr id="5" name="Base_Logo">
            <a:extLst>
              <a:ext uri="{FF2B5EF4-FFF2-40B4-BE49-F238E27FC236}">
                <a16:creationId xmlns:a16="http://schemas.microsoft.com/office/drawing/2014/main" id="{5D4007DC-E0EC-2EE4-0034-F18754CAF5D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24000" y="6287383"/>
            <a:ext cx="1112398" cy="263148"/>
          </a:xfrm>
          <a:prstGeom prst="rect">
            <a:avLst/>
          </a:prstGeom>
          <a:effectLst/>
        </p:spPr>
      </p:pic>
    </p:spTree>
    <p:extLst>
      <p:ext uri="{BB962C8B-B14F-4D97-AF65-F5344CB8AC3E}">
        <p14:creationId xmlns:p14="http://schemas.microsoft.com/office/powerpoint/2010/main" val="3648893502"/>
      </p:ext>
    </p:extLst>
  </p:cSld>
  <p:clrMap bg1="lt1" tx1="dk1" bg2="lt2" tx2="dk2" accent1="accent1" accent2="accent2" accent3="accent3" accent4="accent4" accent5="accent5" accent6="accent6" hlink="hlink" folHlink="folHlink"/>
  <p:sldLayoutIdLst>
    <p:sldLayoutId id="214748368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28.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1.xml"/><Relationship Id="rId16" Type="http://schemas.openxmlformats.org/officeDocument/2006/relationships/image" Target="../media/image60.png"/><Relationship Id="rId1" Type="http://schemas.openxmlformats.org/officeDocument/2006/relationships/slideLayout" Target="../slideLayouts/slideLayout9.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28.png"/><Relationship Id="rId9" Type="http://schemas.openxmlformats.org/officeDocument/2006/relationships/image" Target="../media/image53.png"/><Relationship Id="rId1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24.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28.png"/><Relationship Id="rId15" Type="http://schemas.openxmlformats.org/officeDocument/2006/relationships/image" Target="../media/image73.png"/><Relationship Id="rId10" Type="http://schemas.openxmlformats.org/officeDocument/2006/relationships/image" Target="../media/image68.svg"/><Relationship Id="rId4" Type="http://schemas.openxmlformats.org/officeDocument/2006/relationships/image" Target="../media/image61.png"/><Relationship Id="rId9" Type="http://schemas.openxmlformats.org/officeDocument/2006/relationships/image" Target="../media/image67.png"/><Relationship Id="rId14"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4.png"/><Relationship Id="rId7"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15.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46.png"/><Relationship Id="rId4" Type="http://schemas.openxmlformats.org/officeDocument/2006/relationships/image" Target="../media/image61.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3.png"/><Relationship Id="rId7"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28.png"/><Relationship Id="rId10" Type="http://schemas.openxmlformats.org/officeDocument/2006/relationships/image" Target="../media/image81.png"/><Relationship Id="rId4" Type="http://schemas.openxmlformats.org/officeDocument/2006/relationships/image" Target="../media/image61.pn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18" Type="http://schemas.openxmlformats.org/officeDocument/2006/relationships/image" Target="../media/image95.png"/><Relationship Id="rId3" Type="http://schemas.openxmlformats.org/officeDocument/2006/relationships/image" Target="../media/image22.png"/><Relationship Id="rId21" Type="http://schemas.openxmlformats.org/officeDocument/2006/relationships/image" Target="../media/image29.png"/><Relationship Id="rId7" Type="http://schemas.openxmlformats.org/officeDocument/2006/relationships/image" Target="../media/image84.svg"/><Relationship Id="rId12" Type="http://schemas.openxmlformats.org/officeDocument/2006/relationships/image" Target="../media/image89.png"/><Relationship Id="rId17" Type="http://schemas.openxmlformats.org/officeDocument/2006/relationships/image" Target="../media/image94.svg"/><Relationship Id="rId2" Type="http://schemas.openxmlformats.org/officeDocument/2006/relationships/notesSlide" Target="../notesSlides/notesSlide15.xml"/><Relationship Id="rId16" Type="http://schemas.openxmlformats.org/officeDocument/2006/relationships/image" Target="../media/image93.png"/><Relationship Id="rId20" Type="http://schemas.openxmlformats.org/officeDocument/2006/relationships/image" Target="../media/image97.png"/><Relationship Id="rId1" Type="http://schemas.openxmlformats.org/officeDocument/2006/relationships/slideLayout" Target="../slideLayouts/slideLayout18.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28.png"/><Relationship Id="rId15" Type="http://schemas.openxmlformats.org/officeDocument/2006/relationships/image" Target="../media/image92.svg"/><Relationship Id="rId10" Type="http://schemas.openxmlformats.org/officeDocument/2006/relationships/image" Target="../media/image87.png"/><Relationship Id="rId19" Type="http://schemas.openxmlformats.org/officeDocument/2006/relationships/image" Target="../media/image96.svg"/><Relationship Id="rId4" Type="http://schemas.openxmlformats.org/officeDocument/2006/relationships/image" Target="../media/image82.png"/><Relationship Id="rId9" Type="http://schemas.openxmlformats.org/officeDocument/2006/relationships/image" Target="../media/image86.svg"/><Relationship Id="rId14" Type="http://schemas.openxmlformats.org/officeDocument/2006/relationships/image" Target="../media/image91.png"/></Relationships>
</file>

<file path=ppt/slides/_rels/slide1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28.png"/><Relationship Id="rId7"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35.png"/><Relationship Id="rId9" Type="http://schemas.openxmlformats.org/officeDocument/2006/relationships/image" Target="../media/image102.png"/></Relationships>
</file>

<file path=ppt/slides/_rels/slide18.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72.png"/><Relationship Id="rId2" Type="http://schemas.openxmlformats.org/officeDocument/2006/relationships/image" Target="../media/image61.png"/><Relationship Id="rId1" Type="http://schemas.openxmlformats.org/officeDocument/2006/relationships/slideLayout" Target="../slideLayouts/slideLayout17.xml"/><Relationship Id="rId6" Type="http://schemas.openxmlformats.org/officeDocument/2006/relationships/image" Target="../media/image105.png"/><Relationship Id="rId5" Type="http://schemas.openxmlformats.org/officeDocument/2006/relationships/image" Target="../media/image29.png"/><Relationship Id="rId4" Type="http://schemas.openxmlformats.org/officeDocument/2006/relationships/image" Target="../media/image104.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6.png"/><Relationship Id="rId7"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image" Target="../media/image107.sv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109.svg"/></Relationships>
</file>

<file path=ppt/slides/_rels/slide2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8.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image" Target="../media/image1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eg"/><Relationship Id="rId7" Type="http://schemas.openxmlformats.org/officeDocument/2006/relationships/image" Target="../media/image44.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28.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pe" descr="A piece of white tape&#10;&#10;AI-generated content may be incorrect.">
            <a:extLst>
              <a:ext uri="{FF2B5EF4-FFF2-40B4-BE49-F238E27FC236}">
                <a16:creationId xmlns:a16="http://schemas.microsoft.com/office/drawing/2014/main" id="{277C62D4-EE45-B47F-4922-F590F6F6F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391376">
            <a:off x="10248509" y="1722569"/>
            <a:ext cx="1836264" cy="1800000"/>
          </a:xfrm>
          <a:prstGeom prst="rect">
            <a:avLst/>
          </a:prstGeom>
        </p:spPr>
      </p:pic>
      <p:pic>
        <p:nvPicPr>
          <p:cNvPr id="86" name="Tape" descr="A white tape on a black background&#10;&#10;AI-generated content may be incorrect.">
            <a:extLst>
              <a:ext uri="{FF2B5EF4-FFF2-40B4-BE49-F238E27FC236}">
                <a16:creationId xmlns:a16="http://schemas.microsoft.com/office/drawing/2014/main" id="{EC38BF54-1760-E65C-966E-8FDC211A57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08709">
            <a:off x="5980945" y="335251"/>
            <a:ext cx="3609334" cy="1385940"/>
          </a:xfrm>
          <a:prstGeom prst="rect">
            <a:avLst/>
          </a:prstGeom>
        </p:spPr>
      </p:pic>
      <p:grpSp>
        <p:nvGrpSpPr>
          <p:cNvPr id="27" name="Title">
            <a:extLst>
              <a:ext uri="{FF2B5EF4-FFF2-40B4-BE49-F238E27FC236}">
                <a16:creationId xmlns:a16="http://schemas.microsoft.com/office/drawing/2014/main" id="{8BEF92CA-79F6-A907-1ABC-89EC733B49CF}"/>
              </a:ext>
            </a:extLst>
          </p:cNvPr>
          <p:cNvGrpSpPr/>
          <p:nvPr/>
        </p:nvGrpSpPr>
        <p:grpSpPr>
          <a:xfrm>
            <a:off x="587374" y="1620000"/>
            <a:ext cx="5431075" cy="3070438"/>
            <a:chOff x="6233582" y="1084519"/>
            <a:chExt cx="5431075" cy="3070438"/>
          </a:xfrm>
        </p:grpSpPr>
        <p:sp>
          <p:nvSpPr>
            <p:cNvPr id="36" name="Line1">
              <a:extLst>
                <a:ext uri="{FF2B5EF4-FFF2-40B4-BE49-F238E27FC236}">
                  <a16:creationId xmlns:a16="http://schemas.microsoft.com/office/drawing/2014/main" id="{2F95A670-D75F-A7BD-49B1-320C68868427}"/>
                </a:ext>
              </a:extLst>
            </p:cNvPr>
            <p:cNvSpPr txBox="1"/>
            <p:nvPr/>
          </p:nvSpPr>
          <p:spPr>
            <a:xfrm>
              <a:off x="6233582" y="1084519"/>
              <a:ext cx="3767158" cy="859210"/>
            </a:xfrm>
            <a:prstGeom prst="rect">
              <a:avLst/>
            </a:prstGeom>
            <a:solidFill>
              <a:schemeClr val="bg1"/>
            </a:solidFill>
          </p:spPr>
          <p:txBody>
            <a:bodyPr wrap="none" lIns="108000" tIns="0" rIns="108000" bIns="0" rtlCol="0">
              <a:spAutoFit/>
            </a:bodyPr>
            <a:lstStyle/>
            <a:p>
              <a:pPr>
                <a:lnSpc>
                  <a:spcPts val="6700"/>
                </a:lnSpc>
              </a:pPr>
              <a:r>
                <a:rPr lang="en-GB" sz="6000" b="1" dirty="0">
                  <a:solidFill>
                    <a:srgbClr val="034A23"/>
                  </a:solidFill>
                  <a:effectLst/>
                  <a:latin typeface="Univers Condensed" panose="020B0506020202050204" pitchFamily="34" charset="0"/>
                  <a:cs typeface="Univers" panose="020F0502020204030204" pitchFamily="34" charset="0"/>
                </a:rPr>
                <a:t>DIVERSITY,</a:t>
              </a:r>
            </a:p>
          </p:txBody>
        </p:sp>
        <p:sp>
          <p:nvSpPr>
            <p:cNvPr id="29" name="Line2">
              <a:extLst>
                <a:ext uri="{FF2B5EF4-FFF2-40B4-BE49-F238E27FC236}">
                  <a16:creationId xmlns:a16="http://schemas.microsoft.com/office/drawing/2014/main" id="{C46BE1F1-E0BF-6E81-2279-C8E18E190CB7}"/>
                </a:ext>
              </a:extLst>
            </p:cNvPr>
            <p:cNvSpPr txBox="1"/>
            <p:nvPr/>
          </p:nvSpPr>
          <p:spPr>
            <a:xfrm>
              <a:off x="6233582" y="1822667"/>
              <a:ext cx="4062110" cy="859210"/>
            </a:xfrm>
            <a:prstGeom prst="rect">
              <a:avLst/>
            </a:prstGeom>
            <a:solidFill>
              <a:schemeClr val="bg1"/>
            </a:solidFill>
          </p:spPr>
          <p:txBody>
            <a:bodyPr wrap="none" lIns="108000" tIns="0" rIns="108000" bIns="0" rtlCol="0">
              <a:spAutoFit/>
            </a:bodyPr>
            <a:lstStyle/>
            <a:p>
              <a:pPr>
                <a:lnSpc>
                  <a:spcPts val="6700"/>
                </a:lnSpc>
              </a:pPr>
              <a:r>
                <a:rPr lang="en-GB" sz="6000" b="1">
                  <a:solidFill>
                    <a:srgbClr val="034A23"/>
                  </a:solidFill>
                  <a:effectLst/>
                  <a:latin typeface="Univers Condensed" panose="020B0506020202050204" pitchFamily="34" charset="0"/>
                  <a:cs typeface="Univers" panose="020F0502020204030204" pitchFamily="34" charset="0"/>
                </a:rPr>
                <a:t>BELONGING</a:t>
              </a:r>
              <a:endParaRPr lang="en-GB" sz="6000" b="1">
                <a:solidFill>
                  <a:srgbClr val="034A23"/>
                </a:solidFill>
                <a:effectLst/>
                <a:latin typeface="Univers Condensed" panose="020B0506020202050204" pitchFamily="34" charset="0"/>
              </a:endParaRPr>
            </a:p>
          </p:txBody>
        </p:sp>
        <p:sp>
          <p:nvSpPr>
            <p:cNvPr id="37" name="Line3">
              <a:extLst>
                <a:ext uri="{FF2B5EF4-FFF2-40B4-BE49-F238E27FC236}">
                  <a16:creationId xmlns:a16="http://schemas.microsoft.com/office/drawing/2014/main" id="{BD70B3D9-1C46-E0EB-7E7A-42A36E601D0E}"/>
                </a:ext>
              </a:extLst>
            </p:cNvPr>
            <p:cNvSpPr txBox="1"/>
            <p:nvPr/>
          </p:nvSpPr>
          <p:spPr>
            <a:xfrm>
              <a:off x="6233582" y="2559207"/>
              <a:ext cx="5431075" cy="859210"/>
            </a:xfrm>
            <a:prstGeom prst="rect">
              <a:avLst/>
            </a:prstGeom>
            <a:solidFill>
              <a:schemeClr val="bg1"/>
            </a:solidFill>
          </p:spPr>
          <p:txBody>
            <a:bodyPr wrap="none" lIns="108000" tIns="0" rIns="108000" bIns="0" rtlCol="0">
              <a:spAutoFit/>
            </a:bodyPr>
            <a:lstStyle/>
            <a:p>
              <a:pPr>
                <a:lnSpc>
                  <a:spcPts val="6700"/>
                </a:lnSpc>
              </a:pPr>
              <a:r>
                <a:rPr lang="en-GB" sz="6000" b="1">
                  <a:solidFill>
                    <a:srgbClr val="034A23"/>
                  </a:solidFill>
                  <a:effectLst/>
                  <a:latin typeface="Univers Condensed" panose="020B0506020202050204" pitchFamily="34" charset="0"/>
                  <a:cs typeface="Univers" panose="020F0502020204030204" pitchFamily="34" charset="0"/>
                </a:rPr>
                <a:t>AND INCLUSION</a:t>
              </a:r>
              <a:endParaRPr lang="en-GB" sz="6000" b="1">
                <a:solidFill>
                  <a:srgbClr val="034A23"/>
                </a:solidFill>
                <a:effectLst/>
                <a:latin typeface="Univers Condensed" panose="020B0506020202050204" pitchFamily="34" charset="0"/>
              </a:endParaRPr>
            </a:p>
          </p:txBody>
        </p:sp>
        <p:sp>
          <p:nvSpPr>
            <p:cNvPr id="4" name="Line4">
              <a:extLst>
                <a:ext uri="{FF2B5EF4-FFF2-40B4-BE49-F238E27FC236}">
                  <a16:creationId xmlns:a16="http://schemas.microsoft.com/office/drawing/2014/main" id="{BCF2E783-9027-AFD5-E045-2E5956C87E2A}"/>
                </a:ext>
              </a:extLst>
            </p:cNvPr>
            <p:cNvSpPr txBox="1"/>
            <p:nvPr/>
          </p:nvSpPr>
          <p:spPr>
            <a:xfrm>
              <a:off x="6233582" y="3295747"/>
              <a:ext cx="4665345" cy="859210"/>
            </a:xfrm>
            <a:prstGeom prst="rect">
              <a:avLst/>
            </a:prstGeom>
            <a:solidFill>
              <a:schemeClr val="bg1"/>
            </a:solidFill>
          </p:spPr>
          <p:txBody>
            <a:bodyPr wrap="square" lIns="108000" tIns="0" rIns="108000" bIns="0" rtlCol="0">
              <a:spAutoFit/>
            </a:bodyPr>
            <a:lstStyle/>
            <a:p>
              <a:pPr>
                <a:lnSpc>
                  <a:spcPts val="6700"/>
                </a:lnSpc>
              </a:pPr>
              <a:r>
                <a:rPr lang="en-GB" sz="6000" b="1" dirty="0">
                  <a:solidFill>
                    <a:srgbClr val="034A23"/>
                  </a:solidFill>
                  <a:effectLst/>
                  <a:latin typeface="Univers Condensed" panose="020B0506020202050204" pitchFamily="34" charset="0"/>
                  <a:cs typeface="Univers" panose="020F0502020204030204" pitchFamily="34" charset="0"/>
                </a:rPr>
                <a:t>IN THE ARMY​</a:t>
              </a:r>
              <a:endParaRPr lang="en-GB" sz="6000" b="1" dirty="0">
                <a:solidFill>
                  <a:srgbClr val="034A23"/>
                </a:solidFill>
                <a:effectLst/>
                <a:latin typeface="Univers Condensed" panose="020B0506020202050204" pitchFamily="34" charset="0"/>
              </a:endParaRPr>
            </a:p>
          </p:txBody>
        </p:sp>
      </p:grpSp>
      <p:pic>
        <p:nvPicPr>
          <p:cNvPr id="83" name="PostIt 1" descr="A yellow post-it note&#10;&#10;AI-generated content may be incorrect.">
            <a:extLst>
              <a:ext uri="{FF2B5EF4-FFF2-40B4-BE49-F238E27FC236}">
                <a16:creationId xmlns:a16="http://schemas.microsoft.com/office/drawing/2014/main" id="{1EF8D427-45B8-04DF-2454-AE97361B7D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334877">
            <a:off x="6055170" y="1294688"/>
            <a:ext cx="3622430" cy="3600000"/>
          </a:xfrm>
          <a:prstGeom prst="rect">
            <a:avLst/>
          </a:prstGeom>
        </p:spPr>
      </p:pic>
      <p:pic>
        <p:nvPicPr>
          <p:cNvPr id="67" name="Photo">
            <a:extLst>
              <a:ext uri="{FF2B5EF4-FFF2-40B4-BE49-F238E27FC236}">
                <a16:creationId xmlns:a16="http://schemas.microsoft.com/office/drawing/2014/main" id="{4381374A-02C9-56F6-7DC6-D696DD57271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243615">
            <a:off x="6628899" y="333500"/>
            <a:ext cx="4249411" cy="5000153"/>
          </a:xfrm>
          <a:prstGeom prst="rect">
            <a:avLst/>
          </a:prstGeom>
        </p:spPr>
      </p:pic>
      <p:pic>
        <p:nvPicPr>
          <p:cNvPr id="10" name="Paper">
            <a:extLst>
              <a:ext uri="{FF2B5EF4-FFF2-40B4-BE49-F238E27FC236}">
                <a16:creationId xmlns:a16="http://schemas.microsoft.com/office/drawing/2014/main" id="{159D11F4-27BE-01EA-B2A9-A1C7A0B07BA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20516291">
            <a:off x="7411670" y="2876089"/>
            <a:ext cx="4909369" cy="4599935"/>
          </a:xfrm>
          <a:prstGeom prst="rect">
            <a:avLst/>
          </a:prstGeom>
        </p:spPr>
      </p:pic>
      <p:pic>
        <p:nvPicPr>
          <p:cNvPr id="78" name="Photo">
            <a:extLst>
              <a:ext uri="{FF2B5EF4-FFF2-40B4-BE49-F238E27FC236}">
                <a16:creationId xmlns:a16="http://schemas.microsoft.com/office/drawing/2014/main" id="{061E2378-D3E5-C2DE-BDC8-9777ADBDEBD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21070309">
            <a:off x="7898754" y="2839801"/>
            <a:ext cx="4278980" cy="5039999"/>
          </a:xfrm>
          <a:prstGeom prst="rect">
            <a:avLst/>
          </a:prstGeom>
        </p:spPr>
      </p:pic>
      <p:pic>
        <p:nvPicPr>
          <p:cNvPr id="3" name="Paper" descr="A piece of lined paper&#10;&#10;AI-generated content may be incorrect.">
            <a:extLst>
              <a:ext uri="{FF2B5EF4-FFF2-40B4-BE49-F238E27FC236}">
                <a16:creationId xmlns:a16="http://schemas.microsoft.com/office/drawing/2014/main" id="{5E65C773-488F-F1FD-A3D0-075724CBDDA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83694">
            <a:off x="3834014" y="5460328"/>
            <a:ext cx="5243577" cy="8256360"/>
          </a:xfrm>
          <a:prstGeom prst="rect">
            <a:avLst/>
          </a:prstGeom>
        </p:spPr>
      </p:pic>
      <p:pic>
        <p:nvPicPr>
          <p:cNvPr id="80" name="Paper Clip" descr="A pair of sticks on a black background&#10;&#10;AI-generated content may be incorrect.">
            <a:extLst>
              <a:ext uri="{FF2B5EF4-FFF2-40B4-BE49-F238E27FC236}">
                <a16:creationId xmlns:a16="http://schemas.microsoft.com/office/drawing/2014/main" id="{B5BA1828-64E4-7CC4-E07D-2570A7CBAA2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19768" y="3187860"/>
            <a:ext cx="426799" cy="931656"/>
          </a:xfrm>
          <a:prstGeom prst="rect">
            <a:avLst/>
          </a:prstGeom>
        </p:spPr>
      </p:pic>
      <p:pic>
        <p:nvPicPr>
          <p:cNvPr id="81" name="Paper Clip" descr="A close up of a paper clip&#10;&#10;AI-generated content may be incorrect.">
            <a:extLst>
              <a:ext uri="{FF2B5EF4-FFF2-40B4-BE49-F238E27FC236}">
                <a16:creationId xmlns:a16="http://schemas.microsoft.com/office/drawing/2014/main" id="{5932C443-F3CA-8282-135E-8CFACADF475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631363" y="4195256"/>
            <a:ext cx="808383" cy="931655"/>
          </a:xfrm>
          <a:prstGeom prst="rect">
            <a:avLst/>
          </a:prstGeom>
        </p:spPr>
      </p:pic>
      <p:pic>
        <p:nvPicPr>
          <p:cNvPr id="9" name="Pin" descr="A close up of a thumbtack&#10;&#10;AI-generated content may be incorrect.">
            <a:extLst>
              <a:ext uri="{FF2B5EF4-FFF2-40B4-BE49-F238E27FC236}">
                <a16:creationId xmlns:a16="http://schemas.microsoft.com/office/drawing/2014/main" id="{E6DD1FDC-D7C4-37FA-D36C-3D63655FA78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764932">
            <a:off x="10947959" y="1117279"/>
            <a:ext cx="645363" cy="612000"/>
          </a:xfrm>
          <a:prstGeom prst="rect">
            <a:avLst/>
          </a:prstGeom>
        </p:spPr>
      </p:pic>
      <p:sp>
        <p:nvSpPr>
          <p:cNvPr id="8" name="Sessions">
            <a:extLst>
              <a:ext uri="{FF2B5EF4-FFF2-40B4-BE49-F238E27FC236}">
                <a16:creationId xmlns:a16="http://schemas.microsoft.com/office/drawing/2014/main" id="{BF8F6310-8036-0425-0E77-5E0A900479B9}"/>
              </a:ext>
            </a:extLst>
          </p:cNvPr>
          <p:cNvSpPr txBox="1"/>
          <p:nvPr/>
        </p:nvSpPr>
        <p:spPr>
          <a:xfrm>
            <a:off x="587374" y="900000"/>
            <a:ext cx="900000" cy="369332"/>
          </a:xfrm>
          <a:prstGeom prst="rect">
            <a:avLst/>
          </a:prstGeom>
          <a:noFill/>
        </p:spPr>
        <p:txBody>
          <a:bodyPr wrap="square" lIns="0" tIns="0" rIns="0" bIns="0" rtlCol="0" anchor="t">
            <a:spAutoFit/>
          </a:bodyPr>
          <a:lstStyle/>
          <a:p>
            <a:r>
              <a:rPr lang="en-GB" sz="1200" b="1" dirty="0">
                <a:solidFill>
                  <a:schemeClr val="bg1"/>
                </a:solidFill>
                <a:effectLst/>
                <a:latin typeface="Arial" panose="020B0604020202020204" pitchFamily="34" charset="0"/>
                <a:cs typeface="Arial" panose="020B0604020202020204" pitchFamily="34" charset="0"/>
              </a:rPr>
              <a:t>Sessions:</a:t>
            </a:r>
          </a:p>
          <a:p>
            <a:r>
              <a:rPr lang="en-GB" sz="1200" b="1" dirty="0">
                <a:solidFill>
                  <a:schemeClr val="bg1"/>
                </a:solidFill>
                <a:latin typeface="Arial"/>
                <a:cs typeface="Arial"/>
              </a:rPr>
              <a:t>3–5</a:t>
            </a:r>
            <a:endParaRPr lang="en-GB" sz="1200" b="1" dirty="0">
              <a:solidFill>
                <a:schemeClr val="bg1"/>
              </a:solidFill>
              <a:effectLst/>
              <a:latin typeface="Arial" panose="020B0604020202020204" pitchFamily="34" charset="0"/>
              <a:cs typeface="Arial" panose="020B0604020202020204" pitchFamily="34" charset="0"/>
            </a:endParaRPr>
          </a:p>
        </p:txBody>
      </p:sp>
      <p:sp>
        <p:nvSpPr>
          <p:cNvPr id="11" name="Ages">
            <a:extLst>
              <a:ext uri="{FF2B5EF4-FFF2-40B4-BE49-F238E27FC236}">
                <a16:creationId xmlns:a16="http://schemas.microsoft.com/office/drawing/2014/main" id="{EA016BC0-1FE3-21D5-BB35-9F60003EA0D7}"/>
              </a:ext>
            </a:extLst>
          </p:cNvPr>
          <p:cNvSpPr txBox="1"/>
          <p:nvPr/>
        </p:nvSpPr>
        <p:spPr>
          <a:xfrm>
            <a:off x="2983055" y="900000"/>
            <a:ext cx="900000" cy="369332"/>
          </a:xfrm>
          <a:prstGeom prst="rect">
            <a:avLst/>
          </a:prstGeom>
          <a:noFill/>
        </p:spPr>
        <p:txBody>
          <a:bodyPr wrap="square" lIns="0" tIns="0" rIns="0" bIns="0" rtlCol="0" anchor="t">
            <a:spAutoFit/>
          </a:bodyPr>
          <a:lstStyle/>
          <a:p>
            <a:r>
              <a:rPr lang="en-GB" sz="1200" b="1" dirty="0">
                <a:solidFill>
                  <a:schemeClr val="bg1"/>
                </a:solidFill>
                <a:effectLst/>
                <a:latin typeface="Arial" panose="020B0604020202020204" pitchFamily="34" charset="0"/>
                <a:cs typeface="Arial" panose="020B0604020202020204" pitchFamily="34" charset="0"/>
              </a:rPr>
              <a:t>Ages:</a:t>
            </a:r>
          </a:p>
          <a:p>
            <a:r>
              <a:rPr lang="en-GB" sz="1200" b="1" dirty="0">
                <a:solidFill>
                  <a:schemeClr val="bg1"/>
                </a:solidFill>
                <a:latin typeface="Arial"/>
                <a:cs typeface="Arial"/>
              </a:rPr>
              <a:t>11–14</a:t>
            </a:r>
            <a:endParaRPr lang="en-GB" sz="1200" b="1" dirty="0">
              <a:solidFill>
                <a:schemeClr val="bg1"/>
              </a:solidFill>
              <a:effectLst/>
              <a:latin typeface="Arial" panose="020B0604020202020204" pitchFamily="34" charset="0"/>
              <a:cs typeface="Arial" panose="020B0604020202020204" pitchFamily="34" charset="0"/>
            </a:endParaRPr>
          </a:p>
        </p:txBody>
      </p:sp>
      <p:sp>
        <p:nvSpPr>
          <p:cNvPr id="12" name="Subject">
            <a:extLst>
              <a:ext uri="{FF2B5EF4-FFF2-40B4-BE49-F238E27FC236}">
                <a16:creationId xmlns:a16="http://schemas.microsoft.com/office/drawing/2014/main" id="{44D14660-0C91-5022-1F4F-3B188FBEEF4E}"/>
              </a:ext>
            </a:extLst>
          </p:cNvPr>
          <p:cNvSpPr txBox="1"/>
          <p:nvPr/>
        </p:nvSpPr>
        <p:spPr>
          <a:xfrm>
            <a:off x="1785215" y="900000"/>
            <a:ext cx="900000" cy="369332"/>
          </a:xfrm>
          <a:prstGeom prst="rect">
            <a:avLst/>
          </a:prstGeom>
          <a:noFill/>
        </p:spPr>
        <p:txBody>
          <a:bodyPr wrap="square" lIns="0" tIns="0" rIns="0" bIns="0" rtlCol="0">
            <a:spAutoFit/>
          </a:bodyPr>
          <a:lstStyle/>
          <a:p>
            <a:r>
              <a:rPr lang="en-GB" sz="1200" b="1" dirty="0">
                <a:solidFill>
                  <a:schemeClr val="bg1"/>
                </a:solidFill>
                <a:effectLst/>
                <a:latin typeface="Arial" panose="020B0604020202020204" pitchFamily="34" charset="0"/>
                <a:cs typeface="Arial" panose="020B0604020202020204" pitchFamily="34" charset="0"/>
              </a:rPr>
              <a:t>Subject:</a:t>
            </a:r>
          </a:p>
          <a:p>
            <a:r>
              <a:rPr lang="en-GB" sz="1200" b="1" dirty="0">
                <a:solidFill>
                  <a:schemeClr val="bg1"/>
                </a:solidFill>
                <a:effectLst/>
                <a:latin typeface="Arial" panose="020B0604020202020204" pitchFamily="34" charset="0"/>
                <a:cs typeface="Arial" panose="020B0604020202020204" pitchFamily="34" charset="0"/>
              </a:rPr>
              <a:t>PSHE </a:t>
            </a:r>
          </a:p>
        </p:txBody>
      </p:sp>
    </p:spTree>
    <p:extLst>
      <p:ext uri="{BB962C8B-B14F-4D97-AF65-F5344CB8AC3E}">
        <p14:creationId xmlns:p14="http://schemas.microsoft.com/office/powerpoint/2010/main" val="349332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per" descr="A piece of paper with a torn edge&#10;&#10;AI-generated content may be incorrect.">
            <a:extLst>
              <a:ext uri="{FF2B5EF4-FFF2-40B4-BE49-F238E27FC236}">
                <a16:creationId xmlns:a16="http://schemas.microsoft.com/office/drawing/2014/main" id="{CFA1568E-59F0-FB51-F5DA-8EB6527712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34227">
            <a:off x="4254104" y="-4289575"/>
            <a:ext cx="4544512" cy="4912276"/>
          </a:xfrm>
          <a:prstGeom prst="rect">
            <a:avLst/>
          </a:prstGeom>
        </p:spPr>
      </p:pic>
      <p:pic>
        <p:nvPicPr>
          <p:cNvPr id="40" name="Paper Clip" descr="A close up of a paper clip&#10;&#10;AI-generated content may be incorrect.">
            <a:extLst>
              <a:ext uri="{FF2B5EF4-FFF2-40B4-BE49-F238E27FC236}">
                <a16:creationId xmlns:a16="http://schemas.microsoft.com/office/drawing/2014/main" id="{4F336648-685A-8321-8A22-F8DB6DBE4A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720357">
            <a:off x="4994126" y="223777"/>
            <a:ext cx="809029" cy="932400"/>
          </a:xfrm>
          <a:prstGeom prst="rect">
            <a:avLst/>
          </a:prstGeom>
        </p:spPr>
      </p:pic>
      <p:pic>
        <p:nvPicPr>
          <p:cNvPr id="41" name="Paper Clip" descr="A close up of a paper clip&#10;&#10;AI-generated content may be incorrect.">
            <a:extLst>
              <a:ext uri="{FF2B5EF4-FFF2-40B4-BE49-F238E27FC236}">
                <a16:creationId xmlns:a16="http://schemas.microsoft.com/office/drawing/2014/main" id="{1180C03F-AE4D-6B1D-8C56-E149FC6030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54386">
            <a:off x="7338023" y="5801110"/>
            <a:ext cx="809029" cy="932400"/>
          </a:xfrm>
          <a:prstGeom prst="rect">
            <a:avLst/>
          </a:prstGeom>
        </p:spPr>
      </p:pic>
      <p:sp>
        <p:nvSpPr>
          <p:cNvPr id="2" name="Slide Number">
            <a:extLst>
              <a:ext uri="{FF2B5EF4-FFF2-40B4-BE49-F238E27FC236}">
                <a16:creationId xmlns:a16="http://schemas.microsoft.com/office/drawing/2014/main" id="{69C705D8-F55C-32A1-C940-284DC8FA67EA}"/>
              </a:ext>
            </a:extLst>
          </p:cNvPr>
          <p:cNvSpPr>
            <a:spLocks noGrp="1"/>
          </p:cNvSpPr>
          <p:nvPr>
            <p:ph type="sldNum" sz="quarter" idx="4"/>
          </p:nvPr>
        </p:nvSpPr>
        <p:spPr>
          <a:xfrm>
            <a:off x="612000" y="6300000"/>
            <a:ext cx="3045706" cy="299295"/>
          </a:xfrm>
        </p:spPr>
        <p:txBody>
          <a:bodyPr/>
          <a:lstStyle/>
          <a:p>
            <a:fld id="{33C1C0F5-2F8C-0C48-920F-A337B71D3E47}" type="slidenum">
              <a:rPr lang="en-US" smtClean="0"/>
              <a:pPr/>
              <a:t>10</a:t>
            </a:fld>
            <a:r>
              <a:rPr lang="en-US"/>
              <a:t> | DIVERSITY, BELONGING AND INCLUSION ​</a:t>
            </a:r>
          </a:p>
        </p:txBody>
      </p:sp>
      <p:sp>
        <p:nvSpPr>
          <p:cNvPr id="3" name="Page Title">
            <a:extLst>
              <a:ext uri="{FF2B5EF4-FFF2-40B4-BE49-F238E27FC236}">
                <a16:creationId xmlns:a16="http://schemas.microsoft.com/office/drawing/2014/main" id="{16255FEA-FB43-EAA8-B166-5B77240FE3EF}"/>
              </a:ext>
            </a:extLst>
          </p:cNvPr>
          <p:cNvSpPr txBox="1"/>
          <p:nvPr/>
        </p:nvSpPr>
        <p:spPr>
          <a:xfrm>
            <a:off x="587375" y="584200"/>
            <a:ext cx="4039289"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ROLES IN THE ARMY</a:t>
            </a:r>
            <a:endParaRPr lang="en-GB" sz="3600" dirty="0">
              <a:solidFill>
                <a:schemeClr val="bg1"/>
              </a:solidFill>
              <a:effectLst/>
              <a:latin typeface="Arial Narrow" panose="020B0604020202020204" pitchFamily="34" charset="0"/>
            </a:endParaRPr>
          </a:p>
        </p:txBody>
      </p:sp>
      <p:pic>
        <p:nvPicPr>
          <p:cNvPr id="7" name="Photo 1">
            <a:extLst>
              <a:ext uri="{FF2B5EF4-FFF2-40B4-BE49-F238E27FC236}">
                <a16:creationId xmlns:a16="http://schemas.microsoft.com/office/drawing/2014/main" id="{B27F895F-4291-3CFE-0B31-A44B9F6F5A3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314609">
            <a:off x="585307" y="1226022"/>
            <a:ext cx="4249410" cy="5039997"/>
          </a:xfrm>
          <a:prstGeom prst="rect">
            <a:avLst/>
          </a:prstGeom>
        </p:spPr>
      </p:pic>
      <p:grpSp>
        <p:nvGrpSpPr>
          <p:cNvPr id="13" name="1">
            <a:extLst>
              <a:ext uri="{FF2B5EF4-FFF2-40B4-BE49-F238E27FC236}">
                <a16:creationId xmlns:a16="http://schemas.microsoft.com/office/drawing/2014/main" id="{7F48E3BA-FA62-D4A1-3DDF-F66E2F0BD88F}"/>
              </a:ext>
            </a:extLst>
          </p:cNvPr>
          <p:cNvGrpSpPr/>
          <p:nvPr/>
        </p:nvGrpSpPr>
        <p:grpSpPr>
          <a:xfrm rot="477843">
            <a:off x="473531" y="2758253"/>
            <a:ext cx="3661587" cy="3638915"/>
            <a:chOff x="252008" y="1357665"/>
            <a:chExt cx="3661587" cy="3638915"/>
          </a:xfrm>
        </p:grpSpPr>
        <p:pic>
          <p:nvPicPr>
            <p:cNvPr id="8" name="PostIt" descr="A yellow post-it note&#10;&#10;AI-generated content may be incorrect.">
              <a:extLst>
                <a:ext uri="{FF2B5EF4-FFF2-40B4-BE49-F238E27FC236}">
                  <a16:creationId xmlns:a16="http://schemas.microsoft.com/office/drawing/2014/main" id="{7BD9745A-5AAD-8003-C83D-30CD184C67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87393">
              <a:off x="252008" y="1357665"/>
              <a:ext cx="3661587" cy="3638915"/>
            </a:xfrm>
            <a:prstGeom prst="rect">
              <a:avLst/>
            </a:prstGeom>
          </p:spPr>
        </p:pic>
        <p:sp>
          <p:nvSpPr>
            <p:cNvPr id="12" name="PostIt Text">
              <a:extLst>
                <a:ext uri="{FF2B5EF4-FFF2-40B4-BE49-F238E27FC236}">
                  <a16:creationId xmlns:a16="http://schemas.microsoft.com/office/drawing/2014/main" id="{863FF27F-7B7C-4932-AFAF-862F37C56BAF}"/>
                </a:ext>
              </a:extLst>
            </p:cNvPr>
            <p:cNvSpPr txBox="1"/>
            <p:nvPr/>
          </p:nvSpPr>
          <p:spPr>
            <a:xfrm rot="258700">
              <a:off x="711989" y="1897184"/>
              <a:ext cx="2676569" cy="2559877"/>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b="1" dirty="0">
                  <a:solidFill>
                    <a:srgbClr val="40474F"/>
                  </a:solidFill>
                  <a:latin typeface="Arial"/>
                  <a:cs typeface="Arial"/>
                </a:rPr>
                <a:t>Infantry Soldier</a:t>
              </a:r>
              <a:endParaRPr lang="en-US" sz="1600" b="1" dirty="0">
                <a:solidFill>
                  <a:srgbClr val="40474F"/>
                </a:solidFill>
                <a:latin typeface="Arial" panose="020B0604020202020204" pitchFamily="34" charset="0"/>
                <a:cs typeface="Arial" panose="020B0604020202020204" pitchFamily="34" charset="0"/>
              </a:endParaRPr>
            </a:p>
            <a:p>
              <a:pPr algn="ctr">
                <a:spcAft>
                  <a:spcPts val="1200"/>
                </a:spcAft>
              </a:pPr>
              <a:r>
                <a:rPr lang="en-US" sz="1600" dirty="0">
                  <a:solidFill>
                    <a:srgbClr val="40474F"/>
                  </a:solidFill>
                  <a:latin typeface="Arial"/>
                  <a:cs typeface="Arial"/>
                </a:rPr>
                <a:t>Serves in operations, missions and on the front line. Infantry soldiers are among the most active soldiers with an incredibly varied role and worldwide travel.</a:t>
              </a:r>
            </a:p>
          </p:txBody>
        </p:sp>
      </p:grpSp>
      <p:pic>
        <p:nvPicPr>
          <p:cNvPr id="17" name="Photo 2">
            <a:extLst>
              <a:ext uri="{FF2B5EF4-FFF2-40B4-BE49-F238E27FC236}">
                <a16:creationId xmlns:a16="http://schemas.microsoft.com/office/drawing/2014/main" id="{366DD896-75D6-A51F-0DE9-E89DADFC7C4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21336931">
            <a:off x="4119519" y="871648"/>
            <a:ext cx="4249410" cy="5005172"/>
          </a:xfrm>
          <a:prstGeom prst="rect">
            <a:avLst/>
          </a:prstGeom>
        </p:spPr>
      </p:pic>
      <p:grpSp>
        <p:nvGrpSpPr>
          <p:cNvPr id="18" name="2">
            <a:extLst>
              <a:ext uri="{FF2B5EF4-FFF2-40B4-BE49-F238E27FC236}">
                <a16:creationId xmlns:a16="http://schemas.microsoft.com/office/drawing/2014/main" id="{59D55D36-204B-F83E-6CD6-53D8B13FD445}"/>
              </a:ext>
            </a:extLst>
          </p:cNvPr>
          <p:cNvGrpSpPr/>
          <p:nvPr/>
        </p:nvGrpSpPr>
        <p:grpSpPr>
          <a:xfrm rot="21412834">
            <a:off x="4373090" y="2889009"/>
            <a:ext cx="4081788" cy="4022430"/>
            <a:chOff x="82908" y="1101607"/>
            <a:chExt cx="4081788" cy="4022430"/>
          </a:xfrm>
        </p:grpSpPr>
        <p:pic>
          <p:nvPicPr>
            <p:cNvPr id="19" name="PostIt">
              <a:extLst>
                <a:ext uri="{FF2B5EF4-FFF2-40B4-BE49-F238E27FC236}">
                  <a16:creationId xmlns:a16="http://schemas.microsoft.com/office/drawing/2014/main" id="{2E565B82-F6E6-46C1-46D2-496F3BADDC1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1629581">
              <a:off x="82908" y="1101607"/>
              <a:ext cx="4081788" cy="4022430"/>
            </a:xfrm>
            <a:prstGeom prst="rect">
              <a:avLst/>
            </a:prstGeom>
          </p:spPr>
        </p:pic>
        <p:sp>
          <p:nvSpPr>
            <p:cNvPr id="20" name="PostIt Text">
              <a:extLst>
                <a:ext uri="{FF2B5EF4-FFF2-40B4-BE49-F238E27FC236}">
                  <a16:creationId xmlns:a16="http://schemas.microsoft.com/office/drawing/2014/main" id="{0434E0DC-E51D-8245-D71E-C773B3ACA71F}"/>
                </a:ext>
              </a:extLst>
            </p:cNvPr>
            <p:cNvSpPr txBox="1"/>
            <p:nvPr/>
          </p:nvSpPr>
          <p:spPr>
            <a:xfrm rot="376283">
              <a:off x="813374" y="2079104"/>
              <a:ext cx="2528626" cy="2067435"/>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b="1" dirty="0">
                  <a:solidFill>
                    <a:srgbClr val="40474F"/>
                  </a:solidFill>
                  <a:latin typeface="Arial"/>
                  <a:cs typeface="Arial"/>
                </a:rPr>
                <a:t>Vehicle Mechanic</a:t>
              </a:r>
              <a:endParaRPr lang="en-US" sz="1600" b="1" dirty="0">
                <a:solidFill>
                  <a:srgbClr val="40474F"/>
                </a:solidFill>
                <a:latin typeface="Arial" panose="020B0604020202020204" pitchFamily="34" charset="0"/>
                <a:cs typeface="Arial" panose="020B0604020202020204" pitchFamily="34" charset="0"/>
              </a:endParaRPr>
            </a:p>
            <a:p>
              <a:pPr algn="ctr">
                <a:spcAft>
                  <a:spcPts val="1200"/>
                </a:spcAft>
              </a:pPr>
              <a:r>
                <a:rPr lang="en-US" sz="1600" dirty="0">
                  <a:solidFill>
                    <a:srgbClr val="40474F"/>
                  </a:solidFill>
                  <a:latin typeface="Arial"/>
                  <a:cs typeface="Arial"/>
                </a:rPr>
                <a:t>Serves by knowing how to fix and drive each Army vehicle from tanks to trucks, travelling worldwide.</a:t>
              </a:r>
            </a:p>
          </p:txBody>
        </p:sp>
      </p:grpSp>
      <p:pic>
        <p:nvPicPr>
          <p:cNvPr id="4" name="Photo 3">
            <a:extLst>
              <a:ext uri="{FF2B5EF4-FFF2-40B4-BE49-F238E27FC236}">
                <a16:creationId xmlns:a16="http://schemas.microsoft.com/office/drawing/2014/main" id="{B9A679AE-B988-DBAE-F41A-F3E18E107D1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303481">
            <a:off x="7785624" y="440481"/>
            <a:ext cx="4249409" cy="5000152"/>
          </a:xfrm>
          <a:prstGeom prst="rect">
            <a:avLst/>
          </a:prstGeom>
        </p:spPr>
      </p:pic>
      <p:grpSp>
        <p:nvGrpSpPr>
          <p:cNvPr id="5" name="3">
            <a:extLst>
              <a:ext uri="{FF2B5EF4-FFF2-40B4-BE49-F238E27FC236}">
                <a16:creationId xmlns:a16="http://schemas.microsoft.com/office/drawing/2014/main" id="{51CF140A-A289-84BB-8B48-9E2C5B79664A}"/>
              </a:ext>
            </a:extLst>
          </p:cNvPr>
          <p:cNvGrpSpPr/>
          <p:nvPr/>
        </p:nvGrpSpPr>
        <p:grpSpPr>
          <a:xfrm rot="20796838">
            <a:off x="8329697" y="3149187"/>
            <a:ext cx="3271296" cy="3265575"/>
            <a:chOff x="364813" y="1669473"/>
            <a:chExt cx="3271296" cy="3265575"/>
          </a:xfrm>
        </p:grpSpPr>
        <p:pic>
          <p:nvPicPr>
            <p:cNvPr id="6" name="PostIt">
              <a:extLst>
                <a:ext uri="{FF2B5EF4-FFF2-40B4-BE49-F238E27FC236}">
                  <a16:creationId xmlns:a16="http://schemas.microsoft.com/office/drawing/2014/main" id="{2D37559D-579A-47FF-E9F2-BF996CD737CF}"/>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rot="306398">
              <a:off x="364813" y="1669473"/>
              <a:ext cx="3271296" cy="3265575"/>
            </a:xfrm>
            <a:prstGeom prst="rect">
              <a:avLst/>
            </a:prstGeom>
          </p:spPr>
        </p:pic>
        <p:sp>
          <p:nvSpPr>
            <p:cNvPr id="9" name="PostIt Text">
              <a:extLst>
                <a:ext uri="{FF2B5EF4-FFF2-40B4-BE49-F238E27FC236}">
                  <a16:creationId xmlns:a16="http://schemas.microsoft.com/office/drawing/2014/main" id="{16DA6AB9-4597-E9F2-345B-9AFCA76EAFBD}"/>
                </a:ext>
              </a:extLst>
            </p:cNvPr>
            <p:cNvSpPr txBox="1"/>
            <p:nvPr/>
          </p:nvSpPr>
          <p:spPr>
            <a:xfrm rot="387773">
              <a:off x="483037" y="2160052"/>
              <a:ext cx="3034848" cy="2313656"/>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b="1">
                  <a:solidFill>
                    <a:srgbClr val="40474F"/>
                  </a:solidFill>
                  <a:latin typeface="Arial" panose="020B0604020202020204" pitchFamily="34" charset="0"/>
                  <a:cs typeface="Arial" panose="020B0604020202020204" pitchFamily="34" charset="0"/>
                </a:rPr>
                <a:t>Operator Military Intelligence</a:t>
              </a:r>
            </a:p>
            <a:p>
              <a:pPr algn="ctr">
                <a:spcAft>
                  <a:spcPts val="1200"/>
                </a:spcAft>
              </a:pPr>
              <a:r>
                <a:rPr lang="en-US" sz="1600">
                  <a:solidFill>
                    <a:srgbClr val="40474F"/>
                  </a:solidFill>
                  <a:latin typeface="Arial" panose="020B0604020202020204" pitchFamily="34" charset="0"/>
                  <a:cs typeface="Arial" panose="020B0604020202020204" pitchFamily="34" charset="0"/>
                </a:rPr>
                <a:t>Serves by </a:t>
              </a:r>
              <a:r>
                <a:rPr lang="en-US" sz="1600" err="1">
                  <a:solidFill>
                    <a:srgbClr val="40474F"/>
                  </a:solidFill>
                  <a:latin typeface="Arial" panose="020B0604020202020204" pitchFamily="34" charset="0"/>
                  <a:cs typeface="Arial" panose="020B0604020202020204" pitchFamily="34" charset="0"/>
                </a:rPr>
                <a:t>analysing</a:t>
              </a:r>
              <a:r>
                <a:rPr lang="en-US" sz="1600">
                  <a:solidFill>
                    <a:srgbClr val="40474F"/>
                  </a:solidFill>
                  <a:latin typeface="Arial" panose="020B0604020202020204" pitchFamily="34" charset="0"/>
                  <a:cs typeface="Arial" panose="020B0604020202020204" pitchFamily="34" charset="0"/>
                </a:rPr>
                <a:t> intercepted communications, advising soldiers, Generals and politicians on highly sensitive operations.</a:t>
              </a:r>
            </a:p>
          </p:txBody>
        </p:sp>
      </p:grpSp>
    </p:spTree>
    <p:extLst>
      <p:ext uri="{BB962C8B-B14F-4D97-AF65-F5344CB8AC3E}">
        <p14:creationId xmlns:p14="http://schemas.microsoft.com/office/powerpoint/2010/main" val="140531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6*min(max(#ppt_w*#ppt_h,.3),1)-7.4)/-.7*#ppt_w"/>
                                          </p:val>
                                        </p:tav>
                                        <p:tav tm="100000">
                                          <p:val>
                                            <p:strVal val="#ppt_w"/>
                                          </p:val>
                                        </p:tav>
                                      </p:tavLst>
                                    </p:anim>
                                    <p:anim calcmode="lin" valueType="num">
                                      <p:cBhvr>
                                        <p:cTn id="8" dur="500" fill="hold"/>
                                        <p:tgtEl>
                                          <p:spTgt spid="7"/>
                                        </p:tgtEl>
                                        <p:attrNameLst>
                                          <p:attrName>ppt_h</p:attrName>
                                        </p:attrNameLst>
                                      </p:cBhvr>
                                      <p:tavLst>
                                        <p:tav tm="0">
                                          <p:val>
                                            <p:strVal val="(6*min(max(#ppt_w*#ppt_h,.3),1)-7.4)/-.7*#ppt_h"/>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strVal val="(6*min(max(#ppt_w*#ppt_h,.3),1)-7.4)/-.7*#ppt_w"/>
                                          </p:val>
                                        </p:tav>
                                        <p:tav tm="100000">
                                          <p:val>
                                            <p:strVal val="#ppt_w"/>
                                          </p:val>
                                        </p:tav>
                                      </p:tavLst>
                                    </p:anim>
                                    <p:anim calcmode="lin" valueType="num">
                                      <p:cBhvr>
                                        <p:cTn id="15" dur="500" fill="hold"/>
                                        <p:tgtEl>
                                          <p:spTgt spid="13"/>
                                        </p:tgtEl>
                                        <p:attrNameLst>
                                          <p:attrName>ppt_h</p:attrName>
                                        </p:attrNameLst>
                                      </p:cBhvr>
                                      <p:tavLst>
                                        <p:tav tm="0">
                                          <p:val>
                                            <p:strVal val="(6*min(max(#ppt_w*#ppt_h,.3),1)-7.4)/-.7*#ppt_h"/>
                                          </p:val>
                                        </p:tav>
                                        <p:tav tm="100000">
                                          <p:val>
                                            <p:strVal val="#ppt_h"/>
                                          </p:val>
                                        </p:tav>
                                      </p:tavLst>
                                    </p:anim>
                                    <p:anim calcmode="lin" valueType="num">
                                      <p:cBhvr>
                                        <p:cTn id="16" dur="500" fill="hold"/>
                                        <p:tgtEl>
                                          <p:spTgt spid="13"/>
                                        </p:tgtEl>
                                        <p:attrNameLst>
                                          <p:attrName>ppt_x</p:attrName>
                                        </p:attrNameLst>
                                      </p:cBhvr>
                                      <p:tavLst>
                                        <p:tav tm="0">
                                          <p:val>
                                            <p:fltVal val="0.5"/>
                                          </p:val>
                                        </p:tav>
                                        <p:tav tm="100000">
                                          <p:val>
                                            <p:strVal val="#ppt_x"/>
                                          </p:val>
                                        </p:tav>
                                      </p:tavLst>
                                    </p:anim>
                                    <p:anim calcmode="lin" valueType="num">
                                      <p:cBhvr>
                                        <p:cTn id="17" dur="500" fill="hold"/>
                                        <p:tgtEl>
                                          <p:spTgt spid="13"/>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3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strVal val="(6*min(max(#ppt_w*#ppt_h,.3),1)-7.4)/-.7*#ppt_w"/>
                                          </p:val>
                                        </p:tav>
                                        <p:tav tm="100000">
                                          <p:val>
                                            <p:strVal val="#ppt_w"/>
                                          </p:val>
                                        </p:tav>
                                      </p:tavLst>
                                    </p:anim>
                                    <p:anim calcmode="lin" valueType="num">
                                      <p:cBhvr>
                                        <p:cTn id="23" dur="500" fill="hold"/>
                                        <p:tgtEl>
                                          <p:spTgt spid="17"/>
                                        </p:tgtEl>
                                        <p:attrNameLst>
                                          <p:attrName>ppt_h</p:attrName>
                                        </p:attrNameLst>
                                      </p:cBhvr>
                                      <p:tavLst>
                                        <p:tav tm="0">
                                          <p:val>
                                            <p:strVal val="(6*min(max(#ppt_w*#ppt_h,.3),1)-7.4)/-.7*#ppt_h"/>
                                          </p:val>
                                        </p:tav>
                                        <p:tav tm="100000">
                                          <p:val>
                                            <p:strVal val="#ppt_h"/>
                                          </p:val>
                                        </p:tav>
                                      </p:tavLst>
                                    </p:anim>
                                    <p:anim calcmode="lin" valueType="num">
                                      <p:cBhvr>
                                        <p:cTn id="24" dur="500" fill="hold"/>
                                        <p:tgtEl>
                                          <p:spTgt spid="17"/>
                                        </p:tgtEl>
                                        <p:attrNameLst>
                                          <p:attrName>ppt_x</p:attrName>
                                        </p:attrNameLst>
                                      </p:cBhvr>
                                      <p:tavLst>
                                        <p:tav tm="0">
                                          <p:val>
                                            <p:fltVal val="0.5"/>
                                          </p:val>
                                        </p:tav>
                                        <p:tav tm="100000">
                                          <p:val>
                                            <p:strVal val="#ppt_x"/>
                                          </p:val>
                                        </p:tav>
                                      </p:tavLst>
                                    </p:anim>
                                    <p:anim calcmode="lin" valueType="num">
                                      <p:cBhvr>
                                        <p:cTn id="25"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26" fill="hold">
                            <p:stCondLst>
                              <p:cond delay="500"/>
                            </p:stCondLst>
                            <p:childTnLst>
                              <p:par>
                                <p:cTn id="27" presetID="23" presetClass="entr" presetSubtype="36"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strVal val="(6*min(max(#ppt_w*#ppt_h,.3),1)-7.4)/-.7*#ppt_w"/>
                                          </p:val>
                                        </p:tav>
                                        <p:tav tm="100000">
                                          <p:val>
                                            <p:strVal val="#ppt_w"/>
                                          </p:val>
                                        </p:tav>
                                      </p:tavLst>
                                    </p:anim>
                                    <p:anim calcmode="lin" valueType="num">
                                      <p:cBhvr>
                                        <p:cTn id="30" dur="500" fill="hold"/>
                                        <p:tgtEl>
                                          <p:spTgt spid="18"/>
                                        </p:tgtEl>
                                        <p:attrNameLst>
                                          <p:attrName>ppt_h</p:attrName>
                                        </p:attrNameLst>
                                      </p:cBhvr>
                                      <p:tavLst>
                                        <p:tav tm="0">
                                          <p:val>
                                            <p:strVal val="(6*min(max(#ppt_w*#ppt_h,.3),1)-7.4)/-.7*#ppt_h"/>
                                          </p:val>
                                        </p:tav>
                                        <p:tav tm="100000">
                                          <p:val>
                                            <p:strVal val="#ppt_h"/>
                                          </p:val>
                                        </p:tav>
                                      </p:tavLst>
                                    </p:anim>
                                    <p:anim calcmode="lin" valueType="num">
                                      <p:cBhvr>
                                        <p:cTn id="31" dur="500" fill="hold"/>
                                        <p:tgtEl>
                                          <p:spTgt spid="18"/>
                                        </p:tgtEl>
                                        <p:attrNameLst>
                                          <p:attrName>ppt_x</p:attrName>
                                        </p:attrNameLst>
                                      </p:cBhvr>
                                      <p:tavLst>
                                        <p:tav tm="0">
                                          <p:val>
                                            <p:fltVal val="0.5"/>
                                          </p:val>
                                        </p:tav>
                                        <p:tav tm="100000">
                                          <p:val>
                                            <p:strVal val="#ppt_x"/>
                                          </p:val>
                                        </p:tav>
                                      </p:tavLst>
                                    </p:anim>
                                    <p:anim calcmode="lin" valueType="num">
                                      <p:cBhvr>
                                        <p:cTn id="32" dur="500" fill="hold"/>
                                        <p:tgtEl>
                                          <p:spTgt spid="18"/>
                                        </p:tgtEl>
                                        <p:attrNameLst>
                                          <p:attrName>ppt_y</p:attrName>
                                        </p:attrNameLst>
                                      </p:cBhvr>
                                      <p:tavLst>
                                        <p:tav tm="0">
                                          <p:val>
                                            <p:strVal val="1+(6*min(max(#ppt_w*#ppt_h,.3),1)-7.4)/-.7*#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36"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strVal val="(6*min(max(#ppt_w*#ppt_h,.3),1)-7.4)/-.7*#ppt_w"/>
                                          </p:val>
                                        </p:tav>
                                        <p:tav tm="100000">
                                          <p:val>
                                            <p:strVal val="#ppt_w"/>
                                          </p:val>
                                        </p:tav>
                                      </p:tavLst>
                                    </p:anim>
                                    <p:anim calcmode="lin" valueType="num">
                                      <p:cBhvr>
                                        <p:cTn id="38" dur="500" fill="hold"/>
                                        <p:tgtEl>
                                          <p:spTgt spid="4"/>
                                        </p:tgtEl>
                                        <p:attrNameLst>
                                          <p:attrName>ppt_h</p:attrName>
                                        </p:attrNameLst>
                                      </p:cBhvr>
                                      <p:tavLst>
                                        <p:tav tm="0">
                                          <p:val>
                                            <p:strVal val="(6*min(max(#ppt_w*#ppt_h,.3),1)-7.4)/-.7*#ppt_h"/>
                                          </p:val>
                                        </p:tav>
                                        <p:tav tm="100000">
                                          <p:val>
                                            <p:strVal val="#ppt_h"/>
                                          </p:val>
                                        </p:tav>
                                      </p:tavLst>
                                    </p:anim>
                                    <p:anim calcmode="lin" valueType="num">
                                      <p:cBhvr>
                                        <p:cTn id="39" dur="500" fill="hold"/>
                                        <p:tgtEl>
                                          <p:spTgt spid="4"/>
                                        </p:tgtEl>
                                        <p:attrNameLst>
                                          <p:attrName>ppt_x</p:attrName>
                                        </p:attrNameLst>
                                      </p:cBhvr>
                                      <p:tavLst>
                                        <p:tav tm="0">
                                          <p:val>
                                            <p:fltVal val="0.5"/>
                                          </p:val>
                                        </p:tav>
                                        <p:tav tm="100000">
                                          <p:val>
                                            <p:strVal val="#ppt_x"/>
                                          </p:val>
                                        </p:tav>
                                      </p:tavLst>
                                    </p:anim>
                                    <p:anim calcmode="lin" valueType="num">
                                      <p:cBhvr>
                                        <p:cTn id="4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41" fill="hold">
                            <p:stCondLst>
                              <p:cond delay="500"/>
                            </p:stCondLst>
                            <p:childTnLst>
                              <p:par>
                                <p:cTn id="42" presetID="23" presetClass="entr" presetSubtype="3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strVal val="(6*min(max(#ppt_w*#ppt_h,.3),1)-7.4)/-.7*#ppt_w"/>
                                          </p:val>
                                        </p:tav>
                                        <p:tav tm="100000">
                                          <p:val>
                                            <p:strVal val="#ppt_w"/>
                                          </p:val>
                                        </p:tav>
                                      </p:tavLst>
                                    </p:anim>
                                    <p:anim calcmode="lin" valueType="num">
                                      <p:cBhvr>
                                        <p:cTn id="45" dur="500" fill="hold"/>
                                        <p:tgtEl>
                                          <p:spTgt spid="5"/>
                                        </p:tgtEl>
                                        <p:attrNameLst>
                                          <p:attrName>ppt_h</p:attrName>
                                        </p:attrNameLst>
                                      </p:cBhvr>
                                      <p:tavLst>
                                        <p:tav tm="0">
                                          <p:val>
                                            <p:strVal val="(6*min(max(#ppt_w*#ppt_h,.3),1)-7.4)/-.7*#ppt_h"/>
                                          </p:val>
                                        </p:tav>
                                        <p:tav tm="100000">
                                          <p:val>
                                            <p:strVal val="#ppt_h"/>
                                          </p:val>
                                        </p:tav>
                                      </p:tavLst>
                                    </p:anim>
                                    <p:anim calcmode="lin" valueType="num">
                                      <p:cBhvr>
                                        <p:cTn id="46" dur="500" fill="hold"/>
                                        <p:tgtEl>
                                          <p:spTgt spid="5"/>
                                        </p:tgtEl>
                                        <p:attrNameLst>
                                          <p:attrName>ppt_x</p:attrName>
                                        </p:attrNameLst>
                                      </p:cBhvr>
                                      <p:tavLst>
                                        <p:tav tm="0">
                                          <p:val>
                                            <p:fltVal val="0.5"/>
                                          </p:val>
                                        </p:tav>
                                        <p:tav tm="100000">
                                          <p:val>
                                            <p:strVal val="#ppt_x"/>
                                          </p:val>
                                        </p:tav>
                                      </p:tavLst>
                                    </p:anim>
                                    <p:anim calcmode="lin" valueType="num">
                                      <p:cBhvr>
                                        <p:cTn id="47"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D292-D417-FCDF-93B4-D7527AC59B8A}"/>
            </a:ext>
          </a:extLst>
        </p:cNvPr>
        <p:cNvGrpSpPr/>
        <p:nvPr/>
      </p:nvGrpSpPr>
      <p:grpSpPr>
        <a:xfrm>
          <a:off x="0" y="0"/>
          <a:ext cx="0" cy="0"/>
          <a:chOff x="0" y="0"/>
          <a:chExt cx="0" cy="0"/>
        </a:xfrm>
      </p:grpSpPr>
      <p:pic>
        <p:nvPicPr>
          <p:cNvPr id="28" name="Paper" descr="A piece of paper with a torn edge&#10;&#10;AI-generated content may be incorrect.">
            <a:extLst>
              <a:ext uri="{FF2B5EF4-FFF2-40B4-BE49-F238E27FC236}">
                <a16:creationId xmlns:a16="http://schemas.microsoft.com/office/drawing/2014/main" id="{11491D2C-EC06-D6FF-AC8A-58AFFE2EAD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34227">
            <a:off x="4254104" y="-4289575"/>
            <a:ext cx="4544512" cy="4912276"/>
          </a:xfrm>
          <a:prstGeom prst="rect">
            <a:avLst/>
          </a:prstGeom>
        </p:spPr>
      </p:pic>
      <p:pic>
        <p:nvPicPr>
          <p:cNvPr id="40" name="Paper Clip" descr="A close up of a paper clip&#10;&#10;AI-generated content may be incorrect.">
            <a:extLst>
              <a:ext uri="{FF2B5EF4-FFF2-40B4-BE49-F238E27FC236}">
                <a16:creationId xmlns:a16="http://schemas.microsoft.com/office/drawing/2014/main" id="{B3F29DF5-34CA-0A25-6361-EF23BC3A2B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720357">
            <a:off x="4994126" y="223777"/>
            <a:ext cx="809029" cy="932400"/>
          </a:xfrm>
          <a:prstGeom prst="rect">
            <a:avLst/>
          </a:prstGeom>
        </p:spPr>
      </p:pic>
      <p:pic>
        <p:nvPicPr>
          <p:cNvPr id="41" name="Paper Clip" descr="A close up of a paper clip&#10;&#10;AI-generated content may be incorrect.">
            <a:extLst>
              <a:ext uri="{FF2B5EF4-FFF2-40B4-BE49-F238E27FC236}">
                <a16:creationId xmlns:a16="http://schemas.microsoft.com/office/drawing/2014/main" id="{202078AD-CA33-7E6E-83F7-E13AAC8587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54386">
            <a:off x="7338023" y="5801110"/>
            <a:ext cx="809029" cy="932400"/>
          </a:xfrm>
          <a:prstGeom prst="rect">
            <a:avLst/>
          </a:prstGeom>
        </p:spPr>
      </p:pic>
      <p:sp>
        <p:nvSpPr>
          <p:cNvPr id="2" name="Slide Number">
            <a:extLst>
              <a:ext uri="{FF2B5EF4-FFF2-40B4-BE49-F238E27FC236}">
                <a16:creationId xmlns:a16="http://schemas.microsoft.com/office/drawing/2014/main" id="{4A2D23BC-C4A9-6E5D-4981-D3929E57CFCA}"/>
              </a:ext>
            </a:extLst>
          </p:cNvPr>
          <p:cNvSpPr>
            <a:spLocks noGrp="1"/>
          </p:cNvSpPr>
          <p:nvPr>
            <p:ph type="sldNum" sz="quarter" idx="4"/>
          </p:nvPr>
        </p:nvSpPr>
        <p:spPr>
          <a:xfrm>
            <a:off x="612000" y="6300000"/>
            <a:ext cx="3045706" cy="299295"/>
          </a:xfrm>
        </p:spPr>
        <p:txBody>
          <a:bodyPr/>
          <a:lstStyle/>
          <a:p>
            <a:fld id="{33C1C0F5-2F8C-0C48-920F-A337B71D3E47}" type="slidenum">
              <a:rPr lang="en-US" smtClean="0"/>
              <a:pPr/>
              <a:t>11</a:t>
            </a:fld>
            <a:r>
              <a:rPr lang="en-US"/>
              <a:t> | DIVERSITY, BELONGING AND INCLUSION​</a:t>
            </a:r>
          </a:p>
        </p:txBody>
      </p:sp>
      <p:sp>
        <p:nvSpPr>
          <p:cNvPr id="3" name="Page Title">
            <a:extLst>
              <a:ext uri="{FF2B5EF4-FFF2-40B4-BE49-F238E27FC236}">
                <a16:creationId xmlns:a16="http://schemas.microsoft.com/office/drawing/2014/main" id="{6FA27E1C-1142-C14B-C6DB-1D52E7BD11D3}"/>
              </a:ext>
            </a:extLst>
          </p:cNvPr>
          <p:cNvSpPr txBox="1"/>
          <p:nvPr/>
        </p:nvSpPr>
        <p:spPr>
          <a:xfrm>
            <a:off x="587375" y="584200"/>
            <a:ext cx="4039289"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ROLES IN THE ARMY</a:t>
            </a:r>
            <a:endParaRPr lang="en-GB" sz="3600" dirty="0">
              <a:solidFill>
                <a:schemeClr val="bg1"/>
              </a:solidFill>
              <a:effectLst/>
              <a:latin typeface="Arial Narrow" panose="020B0604020202020204" pitchFamily="34" charset="0"/>
            </a:endParaRPr>
          </a:p>
        </p:txBody>
      </p:sp>
      <p:pic>
        <p:nvPicPr>
          <p:cNvPr id="7" name="Photo 1">
            <a:extLst>
              <a:ext uri="{FF2B5EF4-FFF2-40B4-BE49-F238E27FC236}">
                <a16:creationId xmlns:a16="http://schemas.microsoft.com/office/drawing/2014/main" id="{30BBA258-553A-5D13-25CB-E95C13AE8EC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314609">
            <a:off x="585307" y="1226022"/>
            <a:ext cx="4249410" cy="5039997"/>
          </a:xfrm>
          <a:prstGeom prst="rect">
            <a:avLst/>
          </a:prstGeom>
        </p:spPr>
      </p:pic>
      <p:grpSp>
        <p:nvGrpSpPr>
          <p:cNvPr id="13" name="1">
            <a:extLst>
              <a:ext uri="{FF2B5EF4-FFF2-40B4-BE49-F238E27FC236}">
                <a16:creationId xmlns:a16="http://schemas.microsoft.com/office/drawing/2014/main" id="{4CB51F33-A591-19F8-A2C0-EC8655D414A0}"/>
              </a:ext>
            </a:extLst>
          </p:cNvPr>
          <p:cNvGrpSpPr/>
          <p:nvPr/>
        </p:nvGrpSpPr>
        <p:grpSpPr>
          <a:xfrm rot="477843">
            <a:off x="473531" y="2758253"/>
            <a:ext cx="3661587" cy="3638915"/>
            <a:chOff x="252008" y="1357665"/>
            <a:chExt cx="3661587" cy="3638915"/>
          </a:xfrm>
        </p:grpSpPr>
        <p:pic>
          <p:nvPicPr>
            <p:cNvPr id="8" name="PostIt" descr="A yellow post-it note&#10;&#10;AI-generated content may be incorrect.">
              <a:extLst>
                <a:ext uri="{FF2B5EF4-FFF2-40B4-BE49-F238E27FC236}">
                  <a16:creationId xmlns:a16="http://schemas.microsoft.com/office/drawing/2014/main" id="{8B430E98-A3FA-3622-B923-8B505B6F7F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87393">
              <a:off x="252008" y="1357665"/>
              <a:ext cx="3661587" cy="3638915"/>
            </a:xfrm>
            <a:prstGeom prst="rect">
              <a:avLst/>
            </a:prstGeom>
          </p:spPr>
        </p:pic>
        <p:sp>
          <p:nvSpPr>
            <p:cNvPr id="12" name="PostIt Text">
              <a:extLst>
                <a:ext uri="{FF2B5EF4-FFF2-40B4-BE49-F238E27FC236}">
                  <a16:creationId xmlns:a16="http://schemas.microsoft.com/office/drawing/2014/main" id="{C0F60791-42D4-C312-BF86-F7A88C6C474F}"/>
                </a:ext>
              </a:extLst>
            </p:cNvPr>
            <p:cNvSpPr txBox="1"/>
            <p:nvPr/>
          </p:nvSpPr>
          <p:spPr>
            <a:xfrm rot="258700">
              <a:off x="711989" y="1897184"/>
              <a:ext cx="2676569" cy="2559877"/>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b="1">
                  <a:solidFill>
                    <a:srgbClr val="40474F"/>
                  </a:solidFill>
                  <a:latin typeface="Arial" panose="020B0604020202020204" pitchFamily="34" charset="0"/>
                  <a:cs typeface="Arial" panose="020B0604020202020204" pitchFamily="34" charset="0"/>
                </a:rPr>
                <a:t>Infantry soldier</a:t>
              </a:r>
            </a:p>
            <a:p>
              <a:pPr algn="ctr">
                <a:spcAft>
                  <a:spcPts val="1200"/>
                </a:spcAft>
              </a:pPr>
              <a:r>
                <a:rPr lang="en-US" sz="1600">
                  <a:solidFill>
                    <a:srgbClr val="40474F"/>
                  </a:solidFill>
                  <a:latin typeface="Arial" panose="020B0604020202020204" pitchFamily="34" charset="0"/>
                  <a:cs typeface="Arial" panose="020B0604020202020204" pitchFamily="34" charset="0"/>
                </a:rPr>
                <a:t>Serves in operations, missions and on the front line. Infantry soldiers are among the most active soldiers with an incredibly varied role and worldwide travel.</a:t>
              </a:r>
            </a:p>
          </p:txBody>
        </p:sp>
      </p:grpSp>
      <p:pic>
        <p:nvPicPr>
          <p:cNvPr id="17" name="Photo 2">
            <a:extLst>
              <a:ext uri="{FF2B5EF4-FFF2-40B4-BE49-F238E27FC236}">
                <a16:creationId xmlns:a16="http://schemas.microsoft.com/office/drawing/2014/main" id="{F8D2900C-A181-5340-3687-83C0D8E9941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21336931">
            <a:off x="4119519" y="871648"/>
            <a:ext cx="4249410" cy="5005172"/>
          </a:xfrm>
          <a:prstGeom prst="rect">
            <a:avLst/>
          </a:prstGeom>
        </p:spPr>
      </p:pic>
      <p:grpSp>
        <p:nvGrpSpPr>
          <p:cNvPr id="18" name="2">
            <a:extLst>
              <a:ext uri="{FF2B5EF4-FFF2-40B4-BE49-F238E27FC236}">
                <a16:creationId xmlns:a16="http://schemas.microsoft.com/office/drawing/2014/main" id="{7A97A9D7-B0CF-BEB9-54A2-7ABD80F9AA08}"/>
              </a:ext>
            </a:extLst>
          </p:cNvPr>
          <p:cNvGrpSpPr/>
          <p:nvPr/>
        </p:nvGrpSpPr>
        <p:grpSpPr>
          <a:xfrm rot="21412834">
            <a:off x="4373090" y="2889009"/>
            <a:ext cx="4081788" cy="4022430"/>
            <a:chOff x="82908" y="1101607"/>
            <a:chExt cx="4081788" cy="4022430"/>
          </a:xfrm>
        </p:grpSpPr>
        <p:pic>
          <p:nvPicPr>
            <p:cNvPr id="19" name="PostIt">
              <a:extLst>
                <a:ext uri="{FF2B5EF4-FFF2-40B4-BE49-F238E27FC236}">
                  <a16:creationId xmlns:a16="http://schemas.microsoft.com/office/drawing/2014/main" id="{ABD0DB1C-1C68-786F-D3BA-4283A8F27EF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1629581">
              <a:off x="82908" y="1101607"/>
              <a:ext cx="4081788" cy="4022430"/>
            </a:xfrm>
            <a:prstGeom prst="rect">
              <a:avLst/>
            </a:prstGeom>
          </p:spPr>
        </p:pic>
        <p:sp>
          <p:nvSpPr>
            <p:cNvPr id="20" name="PostIt Text">
              <a:extLst>
                <a:ext uri="{FF2B5EF4-FFF2-40B4-BE49-F238E27FC236}">
                  <a16:creationId xmlns:a16="http://schemas.microsoft.com/office/drawing/2014/main" id="{093A2087-F521-64A8-26A2-E923832D579A}"/>
                </a:ext>
              </a:extLst>
            </p:cNvPr>
            <p:cNvSpPr txBox="1"/>
            <p:nvPr/>
          </p:nvSpPr>
          <p:spPr>
            <a:xfrm rot="376283">
              <a:off x="813374" y="2079104"/>
              <a:ext cx="2528626" cy="2067435"/>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b="1">
                  <a:solidFill>
                    <a:srgbClr val="40474F"/>
                  </a:solidFill>
                  <a:latin typeface="Arial" panose="020B0604020202020204" pitchFamily="34" charset="0"/>
                  <a:cs typeface="Arial" panose="020B0604020202020204" pitchFamily="34" charset="0"/>
                </a:rPr>
                <a:t>Vehicle mechanic</a:t>
              </a:r>
            </a:p>
            <a:p>
              <a:pPr algn="ctr">
                <a:spcAft>
                  <a:spcPts val="1200"/>
                </a:spcAft>
              </a:pPr>
              <a:r>
                <a:rPr lang="en-US" sz="1600">
                  <a:solidFill>
                    <a:srgbClr val="40474F"/>
                  </a:solidFill>
                  <a:latin typeface="Arial" panose="020B0604020202020204" pitchFamily="34" charset="0"/>
                  <a:cs typeface="Arial" panose="020B0604020202020204" pitchFamily="34" charset="0"/>
                </a:rPr>
                <a:t>Serves by knowing how to fix and drive each Army vehicle from tanks to trucks, travelling worldwide.</a:t>
              </a:r>
            </a:p>
          </p:txBody>
        </p:sp>
      </p:grpSp>
      <p:pic>
        <p:nvPicPr>
          <p:cNvPr id="4" name="Photo 3">
            <a:extLst>
              <a:ext uri="{FF2B5EF4-FFF2-40B4-BE49-F238E27FC236}">
                <a16:creationId xmlns:a16="http://schemas.microsoft.com/office/drawing/2014/main" id="{7EB3EA77-6EF2-3E90-E0CA-6940CCD8886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303481">
            <a:off x="7785624" y="440481"/>
            <a:ext cx="4249409" cy="5000152"/>
          </a:xfrm>
          <a:prstGeom prst="rect">
            <a:avLst/>
          </a:prstGeom>
        </p:spPr>
      </p:pic>
      <p:grpSp>
        <p:nvGrpSpPr>
          <p:cNvPr id="5" name="3">
            <a:extLst>
              <a:ext uri="{FF2B5EF4-FFF2-40B4-BE49-F238E27FC236}">
                <a16:creationId xmlns:a16="http://schemas.microsoft.com/office/drawing/2014/main" id="{644A7426-DA4E-084F-DFD8-ABDA15B66E58}"/>
              </a:ext>
            </a:extLst>
          </p:cNvPr>
          <p:cNvGrpSpPr/>
          <p:nvPr/>
        </p:nvGrpSpPr>
        <p:grpSpPr>
          <a:xfrm rot="20796838">
            <a:off x="8329697" y="3149187"/>
            <a:ext cx="3271296" cy="3265575"/>
            <a:chOff x="364813" y="1669473"/>
            <a:chExt cx="3271296" cy="3265575"/>
          </a:xfrm>
        </p:grpSpPr>
        <p:pic>
          <p:nvPicPr>
            <p:cNvPr id="6" name="PostIt">
              <a:extLst>
                <a:ext uri="{FF2B5EF4-FFF2-40B4-BE49-F238E27FC236}">
                  <a16:creationId xmlns:a16="http://schemas.microsoft.com/office/drawing/2014/main" id="{34883FFF-0D95-7689-A404-593C92112B0B}"/>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rot="306398">
              <a:off x="364813" y="1669473"/>
              <a:ext cx="3271296" cy="3265575"/>
            </a:xfrm>
            <a:prstGeom prst="rect">
              <a:avLst/>
            </a:prstGeom>
          </p:spPr>
        </p:pic>
        <p:sp>
          <p:nvSpPr>
            <p:cNvPr id="9" name="PostIt Text">
              <a:extLst>
                <a:ext uri="{FF2B5EF4-FFF2-40B4-BE49-F238E27FC236}">
                  <a16:creationId xmlns:a16="http://schemas.microsoft.com/office/drawing/2014/main" id="{E5340612-257A-0600-4793-28AAAE78011A}"/>
                </a:ext>
              </a:extLst>
            </p:cNvPr>
            <p:cNvSpPr txBox="1"/>
            <p:nvPr/>
          </p:nvSpPr>
          <p:spPr>
            <a:xfrm rot="387773">
              <a:off x="483037" y="2160052"/>
              <a:ext cx="3034848" cy="2313656"/>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b="1">
                  <a:solidFill>
                    <a:srgbClr val="40474F"/>
                  </a:solidFill>
                  <a:latin typeface="Arial" panose="020B0604020202020204" pitchFamily="34" charset="0"/>
                  <a:cs typeface="Arial" panose="020B0604020202020204" pitchFamily="34" charset="0"/>
                </a:rPr>
                <a:t>Operator Military Intelligence</a:t>
              </a:r>
            </a:p>
            <a:p>
              <a:pPr algn="ctr">
                <a:spcAft>
                  <a:spcPts val="1200"/>
                </a:spcAft>
              </a:pPr>
              <a:r>
                <a:rPr lang="en-US" sz="1600">
                  <a:solidFill>
                    <a:srgbClr val="40474F"/>
                  </a:solidFill>
                  <a:latin typeface="Arial" panose="020B0604020202020204" pitchFamily="34" charset="0"/>
                  <a:cs typeface="Arial" panose="020B0604020202020204" pitchFamily="34" charset="0"/>
                </a:rPr>
                <a:t>Serves by </a:t>
              </a:r>
              <a:r>
                <a:rPr lang="en-US" sz="1600" err="1">
                  <a:solidFill>
                    <a:srgbClr val="40474F"/>
                  </a:solidFill>
                  <a:latin typeface="Arial" panose="020B0604020202020204" pitchFamily="34" charset="0"/>
                  <a:cs typeface="Arial" panose="020B0604020202020204" pitchFamily="34" charset="0"/>
                </a:rPr>
                <a:t>analysing</a:t>
              </a:r>
              <a:r>
                <a:rPr lang="en-US" sz="1600">
                  <a:solidFill>
                    <a:srgbClr val="40474F"/>
                  </a:solidFill>
                  <a:latin typeface="Arial" panose="020B0604020202020204" pitchFamily="34" charset="0"/>
                  <a:cs typeface="Arial" panose="020B0604020202020204" pitchFamily="34" charset="0"/>
                </a:rPr>
                <a:t> intercepted communications, advising soldiers, Generals and politicians on highly sensitive operations.</a:t>
              </a:r>
            </a:p>
          </p:txBody>
        </p:sp>
      </p:grpSp>
      <p:pic>
        <p:nvPicPr>
          <p:cNvPr id="10" name="Photo 4">
            <a:extLst>
              <a:ext uri="{FF2B5EF4-FFF2-40B4-BE49-F238E27FC236}">
                <a16:creationId xmlns:a16="http://schemas.microsoft.com/office/drawing/2014/main" id="{15A7F860-45AB-7DD4-E632-E7873FA268D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rot="21379780">
            <a:off x="234369" y="1275220"/>
            <a:ext cx="4249409" cy="4974578"/>
          </a:xfrm>
          <a:prstGeom prst="rect">
            <a:avLst/>
          </a:prstGeom>
        </p:spPr>
      </p:pic>
      <p:grpSp>
        <p:nvGrpSpPr>
          <p:cNvPr id="11" name="4">
            <a:extLst>
              <a:ext uri="{FF2B5EF4-FFF2-40B4-BE49-F238E27FC236}">
                <a16:creationId xmlns:a16="http://schemas.microsoft.com/office/drawing/2014/main" id="{A1B758AB-087A-D31E-8A82-6B9C45F5C968}"/>
              </a:ext>
            </a:extLst>
          </p:cNvPr>
          <p:cNvGrpSpPr/>
          <p:nvPr/>
        </p:nvGrpSpPr>
        <p:grpSpPr>
          <a:xfrm rot="21396356">
            <a:off x="428858" y="3192750"/>
            <a:ext cx="3223751" cy="3206893"/>
            <a:chOff x="451830" y="1541047"/>
            <a:chExt cx="3223751" cy="3206893"/>
          </a:xfrm>
        </p:grpSpPr>
        <p:pic>
          <p:nvPicPr>
            <p:cNvPr id="14" name="PostIt">
              <a:extLst>
                <a:ext uri="{FF2B5EF4-FFF2-40B4-BE49-F238E27FC236}">
                  <a16:creationId xmlns:a16="http://schemas.microsoft.com/office/drawing/2014/main" id="{FFF719F9-9A32-A868-D4AF-19EC6487125B}"/>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rot="305564">
              <a:off x="451830" y="1541047"/>
              <a:ext cx="3223751" cy="3206893"/>
            </a:xfrm>
            <a:prstGeom prst="rect">
              <a:avLst/>
            </a:prstGeom>
          </p:spPr>
        </p:pic>
        <p:sp>
          <p:nvSpPr>
            <p:cNvPr id="15" name="PostIt Text">
              <a:extLst>
                <a:ext uri="{FF2B5EF4-FFF2-40B4-BE49-F238E27FC236}">
                  <a16:creationId xmlns:a16="http://schemas.microsoft.com/office/drawing/2014/main" id="{FAF7DA4B-A789-976E-167B-C1A5DB6E7A63}"/>
                </a:ext>
              </a:extLst>
            </p:cNvPr>
            <p:cNvSpPr txBox="1"/>
            <p:nvPr/>
          </p:nvSpPr>
          <p:spPr>
            <a:xfrm rot="258700">
              <a:off x="805512" y="2065312"/>
              <a:ext cx="2485246" cy="2313656"/>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b="1">
                  <a:solidFill>
                    <a:srgbClr val="40474F"/>
                  </a:solidFill>
                  <a:latin typeface="Arial" panose="020B0604020202020204" pitchFamily="34" charset="0"/>
                  <a:cs typeface="Arial" panose="020B0604020202020204" pitchFamily="34" charset="0"/>
                </a:rPr>
                <a:t>Mental Health Nurse</a:t>
              </a:r>
            </a:p>
            <a:p>
              <a:pPr algn="ctr">
                <a:spcAft>
                  <a:spcPts val="1200"/>
                </a:spcAft>
              </a:pPr>
              <a:r>
                <a:rPr lang="en-US" sz="1600">
                  <a:solidFill>
                    <a:srgbClr val="40474F"/>
                  </a:solidFill>
                  <a:latin typeface="Arial" panose="020B0604020202020204" pitchFamily="34" charset="0"/>
                  <a:cs typeface="Arial" panose="020B0604020202020204" pitchFamily="34" charset="0"/>
                </a:rPr>
                <a:t>Serves the Army personnel by giving advice and support on mental health issues, managing a patient case load.</a:t>
              </a:r>
            </a:p>
          </p:txBody>
        </p:sp>
      </p:grpSp>
      <p:pic>
        <p:nvPicPr>
          <p:cNvPr id="16" name="Photo 5">
            <a:extLst>
              <a:ext uri="{FF2B5EF4-FFF2-40B4-BE49-F238E27FC236}">
                <a16:creationId xmlns:a16="http://schemas.microsoft.com/office/drawing/2014/main" id="{B5B6E340-2B8C-61E1-F60D-18BAD900092E}"/>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rot="222899">
            <a:off x="4126407" y="968009"/>
            <a:ext cx="4194252" cy="4974578"/>
          </a:xfrm>
          <a:prstGeom prst="rect">
            <a:avLst/>
          </a:prstGeom>
        </p:spPr>
      </p:pic>
      <p:grpSp>
        <p:nvGrpSpPr>
          <p:cNvPr id="21" name="5">
            <a:extLst>
              <a:ext uri="{FF2B5EF4-FFF2-40B4-BE49-F238E27FC236}">
                <a16:creationId xmlns:a16="http://schemas.microsoft.com/office/drawing/2014/main" id="{D8C1EFB5-7D2F-A970-BC8F-0C350B5832A4}"/>
              </a:ext>
            </a:extLst>
          </p:cNvPr>
          <p:cNvGrpSpPr/>
          <p:nvPr/>
        </p:nvGrpSpPr>
        <p:grpSpPr>
          <a:xfrm rot="21066560">
            <a:off x="4537699" y="3278299"/>
            <a:ext cx="3462985" cy="3295451"/>
            <a:chOff x="374558" y="1560134"/>
            <a:chExt cx="3462985" cy="3295451"/>
          </a:xfrm>
        </p:grpSpPr>
        <p:pic>
          <p:nvPicPr>
            <p:cNvPr id="22" name="PostIt">
              <a:extLst>
                <a:ext uri="{FF2B5EF4-FFF2-40B4-BE49-F238E27FC236}">
                  <a16:creationId xmlns:a16="http://schemas.microsoft.com/office/drawing/2014/main" id="{D370C56A-2710-A7BB-6FA0-F9186F524F01}"/>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rot="152186">
              <a:off x="374558" y="1560134"/>
              <a:ext cx="3462985" cy="3295451"/>
            </a:xfrm>
            <a:prstGeom prst="rect">
              <a:avLst/>
            </a:prstGeom>
          </p:spPr>
        </p:pic>
        <p:sp>
          <p:nvSpPr>
            <p:cNvPr id="23" name="PostIt Text">
              <a:extLst>
                <a:ext uri="{FF2B5EF4-FFF2-40B4-BE49-F238E27FC236}">
                  <a16:creationId xmlns:a16="http://schemas.microsoft.com/office/drawing/2014/main" id="{699F495D-752D-226E-B2F6-EF94F8D3846C}"/>
                </a:ext>
              </a:extLst>
            </p:cNvPr>
            <p:cNvSpPr txBox="1"/>
            <p:nvPr/>
          </p:nvSpPr>
          <p:spPr>
            <a:xfrm rot="424479">
              <a:off x="693656" y="2148970"/>
              <a:ext cx="2872375" cy="2067435"/>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b="1">
                  <a:solidFill>
                    <a:srgbClr val="40474F"/>
                  </a:solidFill>
                  <a:latin typeface="Arial" panose="020B0604020202020204" pitchFamily="34" charset="0"/>
                  <a:cs typeface="Arial" panose="020B0604020202020204" pitchFamily="34" charset="0"/>
                </a:rPr>
                <a:t>Musician</a:t>
              </a:r>
            </a:p>
            <a:p>
              <a:pPr algn="ctr">
                <a:spcAft>
                  <a:spcPts val="1200"/>
                </a:spcAft>
              </a:pPr>
              <a:r>
                <a:rPr lang="en-US" sz="1600">
                  <a:solidFill>
                    <a:srgbClr val="40474F"/>
                  </a:solidFill>
                  <a:latin typeface="Arial" panose="020B0604020202020204" pitchFamily="34" charset="0"/>
                  <a:cs typeface="Arial" panose="020B0604020202020204" pitchFamily="34" charset="0"/>
                </a:rPr>
                <a:t>Talented musicians turn their passion into a career, boosting the morale of troops and performing in national ceremonies.</a:t>
              </a:r>
            </a:p>
          </p:txBody>
        </p:sp>
      </p:grpSp>
      <p:pic>
        <p:nvPicPr>
          <p:cNvPr id="24" name="Photo 6">
            <a:extLst>
              <a:ext uri="{FF2B5EF4-FFF2-40B4-BE49-F238E27FC236}">
                <a16:creationId xmlns:a16="http://schemas.microsoft.com/office/drawing/2014/main" id="{93B7833E-A6A7-45FC-7503-85E0841770F0}"/>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rot="21439703">
            <a:off x="7884893" y="242870"/>
            <a:ext cx="4194252" cy="4940202"/>
          </a:xfrm>
          <a:prstGeom prst="rect">
            <a:avLst/>
          </a:prstGeom>
        </p:spPr>
      </p:pic>
      <p:grpSp>
        <p:nvGrpSpPr>
          <p:cNvPr id="25" name="6">
            <a:extLst>
              <a:ext uri="{FF2B5EF4-FFF2-40B4-BE49-F238E27FC236}">
                <a16:creationId xmlns:a16="http://schemas.microsoft.com/office/drawing/2014/main" id="{BB2D495D-E5F1-95FC-7FF8-A15BE3BD1402}"/>
              </a:ext>
            </a:extLst>
          </p:cNvPr>
          <p:cNvGrpSpPr/>
          <p:nvPr/>
        </p:nvGrpSpPr>
        <p:grpSpPr>
          <a:xfrm>
            <a:off x="8233550" y="2681958"/>
            <a:ext cx="3705036" cy="3682095"/>
            <a:chOff x="364370" y="1262691"/>
            <a:chExt cx="3705036" cy="3682095"/>
          </a:xfrm>
        </p:grpSpPr>
        <p:pic>
          <p:nvPicPr>
            <p:cNvPr id="26" name="PostIt">
              <a:extLst>
                <a:ext uri="{FF2B5EF4-FFF2-40B4-BE49-F238E27FC236}">
                  <a16:creationId xmlns:a16="http://schemas.microsoft.com/office/drawing/2014/main" id="{8B14B90B-67A1-9B79-1AA7-D9E07D3CB702}"/>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rot="21400405">
              <a:off x="364370" y="1262691"/>
              <a:ext cx="3705036" cy="3682095"/>
            </a:xfrm>
            <a:prstGeom prst="rect">
              <a:avLst/>
            </a:prstGeom>
          </p:spPr>
        </p:pic>
        <p:sp>
          <p:nvSpPr>
            <p:cNvPr id="27" name="PostIt Text">
              <a:extLst>
                <a:ext uri="{FF2B5EF4-FFF2-40B4-BE49-F238E27FC236}">
                  <a16:creationId xmlns:a16="http://schemas.microsoft.com/office/drawing/2014/main" id="{CB04EEE0-0835-0DC9-9018-01CDC817A661}"/>
                </a:ext>
              </a:extLst>
            </p:cNvPr>
            <p:cNvSpPr txBox="1"/>
            <p:nvPr/>
          </p:nvSpPr>
          <p:spPr>
            <a:xfrm rot="424479">
              <a:off x="1004209" y="1865808"/>
              <a:ext cx="2317080" cy="2559877"/>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b="1">
                  <a:solidFill>
                    <a:srgbClr val="40474F"/>
                  </a:solidFill>
                  <a:latin typeface="Arial" panose="020B0604020202020204" pitchFamily="34" charset="0"/>
                  <a:cs typeface="Arial" panose="020B0604020202020204" pitchFamily="34" charset="0"/>
                </a:rPr>
                <a:t>Plasterer and Painter</a:t>
              </a:r>
            </a:p>
            <a:p>
              <a:pPr algn="ctr">
                <a:spcAft>
                  <a:spcPts val="1200"/>
                </a:spcAft>
              </a:pPr>
              <a:r>
                <a:rPr lang="en-US" sz="1600">
                  <a:solidFill>
                    <a:srgbClr val="40474F"/>
                  </a:solidFill>
                  <a:latin typeface="Arial" panose="020B0604020202020204" pitchFamily="34" charset="0"/>
                  <a:cs typeface="Arial" panose="020B0604020202020204" pitchFamily="34" charset="0"/>
                </a:rPr>
                <a:t>Trained in key trade skills, these personnel work on the Army’s biggest building projects all over the world.</a:t>
              </a:r>
            </a:p>
          </p:txBody>
        </p:sp>
      </p:grpSp>
    </p:spTree>
    <p:extLst>
      <p:ext uri="{BB962C8B-B14F-4D97-AF65-F5344CB8AC3E}">
        <p14:creationId xmlns:p14="http://schemas.microsoft.com/office/powerpoint/2010/main" val="125534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strVal val="(6*min(max(#ppt_w*#ppt_h,.3),1)-7.4)/-.7*#ppt_w"/>
                                          </p:val>
                                        </p:tav>
                                        <p:tav tm="100000">
                                          <p:val>
                                            <p:strVal val="#ppt_w"/>
                                          </p:val>
                                        </p:tav>
                                      </p:tavLst>
                                    </p:anim>
                                    <p:anim calcmode="lin" valueType="num">
                                      <p:cBhvr>
                                        <p:cTn id="15" dur="500" fill="hold"/>
                                        <p:tgtEl>
                                          <p:spTgt spid="11"/>
                                        </p:tgtEl>
                                        <p:attrNameLst>
                                          <p:attrName>ppt_h</p:attrName>
                                        </p:attrNameLst>
                                      </p:cBhvr>
                                      <p:tavLst>
                                        <p:tav tm="0">
                                          <p:val>
                                            <p:strVal val="(6*min(max(#ppt_w*#ppt_h,.3),1)-7.4)/-.7*#ppt_h"/>
                                          </p:val>
                                        </p:tav>
                                        <p:tav tm="100000">
                                          <p:val>
                                            <p:strVal val="#ppt_h"/>
                                          </p:val>
                                        </p:tav>
                                      </p:tavLst>
                                    </p:anim>
                                    <p:anim calcmode="lin" valueType="num">
                                      <p:cBhvr>
                                        <p:cTn id="16" dur="500" fill="hold"/>
                                        <p:tgtEl>
                                          <p:spTgt spid="11"/>
                                        </p:tgtEl>
                                        <p:attrNameLst>
                                          <p:attrName>ppt_x</p:attrName>
                                        </p:attrNameLst>
                                      </p:cBhvr>
                                      <p:tavLst>
                                        <p:tav tm="0">
                                          <p:val>
                                            <p:fltVal val="0.5"/>
                                          </p:val>
                                        </p:tav>
                                        <p:tav tm="100000">
                                          <p:val>
                                            <p:strVal val="#ppt_x"/>
                                          </p:val>
                                        </p:tav>
                                      </p:tavLst>
                                    </p:anim>
                                    <p:anim calcmode="lin" valueType="num">
                                      <p:cBhvr>
                                        <p:cTn id="17"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3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strVal val="(6*min(max(#ppt_w*#ppt_h,.3),1)-7.4)/-.7*#ppt_w"/>
                                          </p:val>
                                        </p:tav>
                                        <p:tav tm="100000">
                                          <p:val>
                                            <p:strVal val="#ppt_w"/>
                                          </p:val>
                                        </p:tav>
                                      </p:tavLst>
                                    </p:anim>
                                    <p:anim calcmode="lin" valueType="num">
                                      <p:cBhvr>
                                        <p:cTn id="23" dur="500" fill="hold"/>
                                        <p:tgtEl>
                                          <p:spTgt spid="16"/>
                                        </p:tgtEl>
                                        <p:attrNameLst>
                                          <p:attrName>ppt_h</p:attrName>
                                        </p:attrNameLst>
                                      </p:cBhvr>
                                      <p:tavLst>
                                        <p:tav tm="0">
                                          <p:val>
                                            <p:strVal val="(6*min(max(#ppt_w*#ppt_h,.3),1)-7.4)/-.7*#ppt_h"/>
                                          </p:val>
                                        </p:tav>
                                        <p:tav tm="100000">
                                          <p:val>
                                            <p:strVal val="#ppt_h"/>
                                          </p:val>
                                        </p:tav>
                                      </p:tavLst>
                                    </p:anim>
                                    <p:anim calcmode="lin" valueType="num">
                                      <p:cBhvr>
                                        <p:cTn id="24" dur="500" fill="hold"/>
                                        <p:tgtEl>
                                          <p:spTgt spid="16"/>
                                        </p:tgtEl>
                                        <p:attrNameLst>
                                          <p:attrName>ppt_x</p:attrName>
                                        </p:attrNameLst>
                                      </p:cBhvr>
                                      <p:tavLst>
                                        <p:tav tm="0">
                                          <p:val>
                                            <p:fltVal val="0.5"/>
                                          </p:val>
                                        </p:tav>
                                        <p:tav tm="100000">
                                          <p:val>
                                            <p:strVal val="#ppt_x"/>
                                          </p:val>
                                        </p:tav>
                                      </p:tavLst>
                                    </p:anim>
                                    <p:anim calcmode="lin" valueType="num">
                                      <p:cBhvr>
                                        <p:cTn id="25" dur="500" fill="hold"/>
                                        <p:tgtEl>
                                          <p:spTgt spid="16"/>
                                        </p:tgtEl>
                                        <p:attrNameLst>
                                          <p:attrName>ppt_y</p:attrName>
                                        </p:attrNameLst>
                                      </p:cBhvr>
                                      <p:tavLst>
                                        <p:tav tm="0">
                                          <p:val>
                                            <p:strVal val="1+(6*min(max(#ppt_w*#ppt_h,.3),1)-7.4)/-.7*#ppt_h/2"/>
                                          </p:val>
                                        </p:tav>
                                        <p:tav tm="100000">
                                          <p:val>
                                            <p:strVal val="#ppt_y"/>
                                          </p:val>
                                        </p:tav>
                                      </p:tavLst>
                                    </p:anim>
                                  </p:childTnLst>
                                </p:cTn>
                              </p:par>
                            </p:childTnLst>
                          </p:cTn>
                        </p:par>
                        <p:par>
                          <p:cTn id="26" fill="hold">
                            <p:stCondLst>
                              <p:cond delay="500"/>
                            </p:stCondLst>
                            <p:childTnLst>
                              <p:par>
                                <p:cTn id="27" presetID="23" presetClass="entr" presetSubtype="3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strVal val="(6*min(max(#ppt_w*#ppt_h,.3),1)-7.4)/-.7*#ppt_w"/>
                                          </p:val>
                                        </p:tav>
                                        <p:tav tm="100000">
                                          <p:val>
                                            <p:strVal val="#ppt_w"/>
                                          </p:val>
                                        </p:tav>
                                      </p:tavLst>
                                    </p:anim>
                                    <p:anim calcmode="lin" valueType="num">
                                      <p:cBhvr>
                                        <p:cTn id="30" dur="500" fill="hold"/>
                                        <p:tgtEl>
                                          <p:spTgt spid="21"/>
                                        </p:tgtEl>
                                        <p:attrNameLst>
                                          <p:attrName>ppt_h</p:attrName>
                                        </p:attrNameLst>
                                      </p:cBhvr>
                                      <p:tavLst>
                                        <p:tav tm="0">
                                          <p:val>
                                            <p:strVal val="(6*min(max(#ppt_w*#ppt_h,.3),1)-7.4)/-.7*#ppt_h"/>
                                          </p:val>
                                        </p:tav>
                                        <p:tav tm="100000">
                                          <p:val>
                                            <p:strVal val="#ppt_h"/>
                                          </p:val>
                                        </p:tav>
                                      </p:tavLst>
                                    </p:anim>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strVal val="1+(6*min(max(#ppt_w*#ppt_h,.3),1)-7.4)/-.7*#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36"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strVal val="(6*min(max(#ppt_w*#ppt_h,.3),1)-7.4)/-.7*#ppt_w"/>
                                          </p:val>
                                        </p:tav>
                                        <p:tav tm="100000">
                                          <p:val>
                                            <p:strVal val="#ppt_w"/>
                                          </p:val>
                                        </p:tav>
                                      </p:tavLst>
                                    </p:anim>
                                    <p:anim calcmode="lin" valueType="num">
                                      <p:cBhvr>
                                        <p:cTn id="38" dur="500" fill="hold"/>
                                        <p:tgtEl>
                                          <p:spTgt spid="24"/>
                                        </p:tgtEl>
                                        <p:attrNameLst>
                                          <p:attrName>ppt_h</p:attrName>
                                        </p:attrNameLst>
                                      </p:cBhvr>
                                      <p:tavLst>
                                        <p:tav tm="0">
                                          <p:val>
                                            <p:strVal val="(6*min(max(#ppt_w*#ppt_h,.3),1)-7.4)/-.7*#ppt_h"/>
                                          </p:val>
                                        </p:tav>
                                        <p:tav tm="100000">
                                          <p:val>
                                            <p:strVal val="#ppt_h"/>
                                          </p:val>
                                        </p:tav>
                                      </p:tavLst>
                                    </p:anim>
                                    <p:anim calcmode="lin" valueType="num">
                                      <p:cBhvr>
                                        <p:cTn id="39" dur="500" fill="hold"/>
                                        <p:tgtEl>
                                          <p:spTgt spid="24"/>
                                        </p:tgtEl>
                                        <p:attrNameLst>
                                          <p:attrName>ppt_x</p:attrName>
                                        </p:attrNameLst>
                                      </p:cBhvr>
                                      <p:tavLst>
                                        <p:tav tm="0">
                                          <p:val>
                                            <p:fltVal val="0.5"/>
                                          </p:val>
                                        </p:tav>
                                        <p:tav tm="100000">
                                          <p:val>
                                            <p:strVal val="#ppt_x"/>
                                          </p:val>
                                        </p:tav>
                                      </p:tavLst>
                                    </p:anim>
                                    <p:anim calcmode="lin" valueType="num">
                                      <p:cBhvr>
                                        <p:cTn id="40"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par>
                          <p:cTn id="41" fill="hold">
                            <p:stCondLst>
                              <p:cond delay="500"/>
                            </p:stCondLst>
                            <p:childTnLst>
                              <p:par>
                                <p:cTn id="42" presetID="23" presetClass="entr" presetSubtype="36"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strVal val="(6*min(max(#ppt_w*#ppt_h,.3),1)-7.4)/-.7*#ppt_w"/>
                                          </p:val>
                                        </p:tav>
                                        <p:tav tm="100000">
                                          <p:val>
                                            <p:strVal val="#ppt_w"/>
                                          </p:val>
                                        </p:tav>
                                      </p:tavLst>
                                    </p:anim>
                                    <p:anim calcmode="lin" valueType="num">
                                      <p:cBhvr>
                                        <p:cTn id="45" dur="500" fill="hold"/>
                                        <p:tgtEl>
                                          <p:spTgt spid="25"/>
                                        </p:tgtEl>
                                        <p:attrNameLst>
                                          <p:attrName>ppt_h</p:attrName>
                                        </p:attrNameLst>
                                      </p:cBhvr>
                                      <p:tavLst>
                                        <p:tav tm="0">
                                          <p:val>
                                            <p:strVal val="(6*min(max(#ppt_w*#ppt_h,.3),1)-7.4)/-.7*#ppt_h"/>
                                          </p:val>
                                        </p:tav>
                                        <p:tav tm="100000">
                                          <p:val>
                                            <p:strVal val="#ppt_h"/>
                                          </p:val>
                                        </p:tav>
                                      </p:tavLst>
                                    </p:anim>
                                    <p:anim calcmode="lin" valueType="num">
                                      <p:cBhvr>
                                        <p:cTn id="46" dur="500" fill="hold"/>
                                        <p:tgtEl>
                                          <p:spTgt spid="25"/>
                                        </p:tgtEl>
                                        <p:attrNameLst>
                                          <p:attrName>ppt_x</p:attrName>
                                        </p:attrNameLst>
                                      </p:cBhvr>
                                      <p:tavLst>
                                        <p:tav tm="0">
                                          <p:val>
                                            <p:fltVal val="0.5"/>
                                          </p:val>
                                        </p:tav>
                                        <p:tav tm="100000">
                                          <p:val>
                                            <p:strVal val="#ppt_x"/>
                                          </p:val>
                                        </p:tav>
                                      </p:tavLst>
                                    </p:anim>
                                    <p:anim calcmode="lin" valueType="num">
                                      <p:cBhvr>
                                        <p:cTn id="47"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AD56FAC5-60C2-4C47-EA86-27C962E8A6F1}"/>
              </a:ext>
            </a:extLst>
          </p:cNvPr>
          <p:cNvSpPr>
            <a:spLocks noGrp="1"/>
          </p:cNvSpPr>
          <p:nvPr>
            <p:ph type="sldNum" sz="quarter" idx="4"/>
          </p:nvPr>
        </p:nvSpPr>
        <p:spPr>
          <a:xfrm>
            <a:off x="612000" y="6300000"/>
            <a:ext cx="3045706" cy="299295"/>
          </a:xfrm>
        </p:spPr>
        <p:txBody>
          <a:bodyPr/>
          <a:lstStyle/>
          <a:p>
            <a:fld id="{33C1C0F5-2F8C-0C48-920F-A337B71D3E47}" type="slidenum">
              <a:rPr lang="en-US" smtClean="0"/>
              <a:pPr/>
              <a:t>12</a:t>
            </a:fld>
            <a:r>
              <a:rPr lang="en-US"/>
              <a:t> | DIVERSITY, BELONGING AND INCLUSION</a:t>
            </a:r>
          </a:p>
        </p:txBody>
      </p:sp>
      <p:pic>
        <p:nvPicPr>
          <p:cNvPr id="8" name="PostIt 1">
            <a:extLst>
              <a:ext uri="{FF2B5EF4-FFF2-40B4-BE49-F238E27FC236}">
                <a16:creationId xmlns:a16="http://schemas.microsoft.com/office/drawing/2014/main" id="{33E19A9F-0981-BDA9-8F95-7CE09B996FF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20758870">
            <a:off x="7781140" y="1220809"/>
            <a:ext cx="3113261" cy="3096981"/>
          </a:xfrm>
          <a:prstGeom prst="rect">
            <a:avLst/>
          </a:prstGeom>
        </p:spPr>
      </p:pic>
      <p:pic>
        <p:nvPicPr>
          <p:cNvPr id="9" name="Paper Clip" descr="A close up of a paper clip&#10;&#10;AI-generated content may be incorrect.">
            <a:extLst>
              <a:ext uri="{FF2B5EF4-FFF2-40B4-BE49-F238E27FC236}">
                <a16:creationId xmlns:a16="http://schemas.microsoft.com/office/drawing/2014/main" id="{5D9D1714-9D56-556C-BFC1-DF4340C33C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44163">
            <a:off x="4972661" y="5192100"/>
            <a:ext cx="809029" cy="932400"/>
          </a:xfrm>
          <a:prstGeom prst="rect">
            <a:avLst/>
          </a:prstGeom>
        </p:spPr>
      </p:pic>
      <p:sp>
        <p:nvSpPr>
          <p:cNvPr id="5" name="Page Title">
            <a:extLst>
              <a:ext uri="{FF2B5EF4-FFF2-40B4-BE49-F238E27FC236}">
                <a16:creationId xmlns:a16="http://schemas.microsoft.com/office/drawing/2014/main" id="{AFCE8184-E516-0D66-DE18-920DAF5FE0F3}"/>
              </a:ext>
            </a:extLst>
          </p:cNvPr>
          <p:cNvSpPr txBox="1"/>
          <p:nvPr/>
        </p:nvSpPr>
        <p:spPr>
          <a:xfrm>
            <a:off x="587375" y="584200"/>
            <a:ext cx="8724417" cy="553998"/>
          </a:xfrm>
          <a:prstGeom prst="rect">
            <a:avLst/>
          </a:prstGeom>
          <a:solidFill>
            <a:srgbClr val="034A23"/>
          </a:solidFill>
        </p:spPr>
        <p:txBody>
          <a:bodyPr wrap="none" lIns="108000" tIns="0" rIns="72000" bIns="0" rtlCol="0" anchor="t">
            <a:spAutoFit/>
          </a:bodyPr>
          <a:lstStyle/>
          <a:p>
            <a:r>
              <a:rPr lang="en-GB" sz="3600" b="1" dirty="0">
                <a:solidFill>
                  <a:schemeClr val="bg1"/>
                </a:solidFill>
                <a:effectLst/>
                <a:latin typeface="Arial Narrow"/>
              </a:rPr>
              <a:t>CASE STUDY: PRIVATE MICHELLE NORRIS</a:t>
            </a:r>
            <a:r>
              <a:rPr lang="en-GB" sz="3600" b="1" dirty="0">
                <a:solidFill>
                  <a:schemeClr val="bg1"/>
                </a:solidFill>
                <a:latin typeface="Arial Narrow"/>
              </a:rPr>
              <a:t> MC</a:t>
            </a:r>
            <a:endParaRPr lang="en-GB" sz="3600" dirty="0">
              <a:solidFill>
                <a:schemeClr val="bg1"/>
              </a:solidFill>
              <a:effectLst/>
              <a:latin typeface="Arial Narrow" panose="020B0604020202020204" pitchFamily="34" charset="0"/>
            </a:endParaRPr>
          </a:p>
        </p:txBody>
      </p:sp>
      <p:sp>
        <p:nvSpPr>
          <p:cNvPr id="6" name="Body Large">
            <a:extLst>
              <a:ext uri="{FF2B5EF4-FFF2-40B4-BE49-F238E27FC236}">
                <a16:creationId xmlns:a16="http://schemas.microsoft.com/office/drawing/2014/main" id="{211ECD16-46C1-96C1-8759-0C002DFBCF5B}"/>
              </a:ext>
            </a:extLst>
          </p:cNvPr>
          <p:cNvSpPr txBox="1"/>
          <p:nvPr/>
        </p:nvSpPr>
        <p:spPr>
          <a:xfrm>
            <a:off x="586803" y="1440000"/>
            <a:ext cx="4573093" cy="4062651"/>
          </a:xfrm>
          <a:prstGeom prst="rect">
            <a:avLst/>
          </a:prstGeom>
          <a:noFill/>
        </p:spPr>
        <p:txBody>
          <a:bodyPr wrap="square" lIns="0" tIns="0" rIns="0" bIns="0" numCol="1" spcCol="180000" rtlCol="0" anchor="t">
            <a:spAutoFit/>
          </a:bodyPr>
          <a:lstStyle/>
          <a:p>
            <a:pPr>
              <a:spcAft>
                <a:spcPts val="1200"/>
              </a:spcAft>
            </a:pPr>
            <a:r>
              <a:rPr lang="en-US" b="1" dirty="0">
                <a:latin typeface="Arial"/>
                <a:cs typeface="Arial"/>
              </a:rPr>
              <a:t>In 2012, 18-year-old Army medic Private Michelle Norris MC was the first woman to be awarded the Military Cross, one of the highest awards for bravery in battle.</a:t>
            </a:r>
          </a:p>
          <a:p>
            <a:pPr>
              <a:spcAft>
                <a:spcPts val="1200"/>
              </a:spcAft>
            </a:pPr>
            <a:r>
              <a:rPr lang="en-US" dirty="0">
                <a:latin typeface="Arial"/>
                <a:cs typeface="Arial"/>
              </a:rPr>
              <a:t>Noris braved sniper gunfire in Iraq, to climb on top of a tank and give life-saving treatment to a severely wounded comrade.</a:t>
            </a:r>
          </a:p>
          <a:p>
            <a:pPr>
              <a:spcAft>
                <a:spcPts val="1200"/>
              </a:spcAft>
            </a:pPr>
            <a:r>
              <a:rPr lang="en-US" dirty="0">
                <a:latin typeface="Arial"/>
                <a:cs typeface="Arial"/>
              </a:rPr>
              <a:t>Having recently completed training, it was the first time she had ever had to serve a casualty on the frontline. </a:t>
            </a:r>
          </a:p>
          <a:p>
            <a:pPr>
              <a:spcAft>
                <a:spcPts val="1200"/>
              </a:spcAft>
            </a:pPr>
            <a:r>
              <a:rPr lang="en-US" dirty="0">
                <a:latin typeface="Arial"/>
                <a:cs typeface="Arial"/>
              </a:rPr>
              <a:t>She spoke of her pride at receiving the Military Cross – hoping it would clearly show that women can endure frontline combat.</a:t>
            </a:r>
            <a:endParaRPr lang="en-US" b="1" dirty="0">
              <a:latin typeface="Arial"/>
              <a:cs typeface="Arial"/>
            </a:endParaRPr>
          </a:p>
        </p:txBody>
      </p:sp>
      <p:pic>
        <p:nvPicPr>
          <p:cNvPr id="10" name="Paper">
            <a:extLst>
              <a:ext uri="{FF2B5EF4-FFF2-40B4-BE49-F238E27FC236}">
                <a16:creationId xmlns:a16="http://schemas.microsoft.com/office/drawing/2014/main" id="{CBAC8B14-65F3-9C71-8B0D-138A44E7FF5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521073">
            <a:off x="6523048" y="1353427"/>
            <a:ext cx="4909369" cy="4599935"/>
          </a:xfrm>
          <a:prstGeom prst="rect">
            <a:avLst/>
          </a:prstGeom>
        </p:spPr>
      </p:pic>
      <p:pic>
        <p:nvPicPr>
          <p:cNvPr id="7" name="Photo 1">
            <a:extLst>
              <a:ext uri="{FF2B5EF4-FFF2-40B4-BE49-F238E27FC236}">
                <a16:creationId xmlns:a16="http://schemas.microsoft.com/office/drawing/2014/main" id="{8D6EB652-E5AA-E8A2-18DA-F4B9CA483A6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314609">
            <a:off x="6099562" y="1395772"/>
            <a:ext cx="4249410" cy="5000152"/>
          </a:xfrm>
          <a:prstGeom prst="rect">
            <a:avLst/>
          </a:prstGeom>
        </p:spPr>
      </p:pic>
      <p:pic>
        <p:nvPicPr>
          <p:cNvPr id="11" name="Pin" descr="A close up of a thumbtack&#10;&#10;AI-generated content may be incorrect.">
            <a:extLst>
              <a:ext uri="{FF2B5EF4-FFF2-40B4-BE49-F238E27FC236}">
                <a16:creationId xmlns:a16="http://schemas.microsoft.com/office/drawing/2014/main" id="{295CE0D0-973A-6CCD-62E9-B2FE8F8368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04081" y="504432"/>
            <a:ext cx="645363" cy="612000"/>
          </a:xfrm>
          <a:prstGeom prst="rect">
            <a:avLst/>
          </a:prstGeom>
        </p:spPr>
      </p:pic>
    </p:spTree>
    <p:extLst>
      <p:ext uri="{BB962C8B-B14F-4D97-AF65-F5344CB8AC3E}">
        <p14:creationId xmlns:p14="http://schemas.microsoft.com/office/powerpoint/2010/main" val="25309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E13C4101-03B9-03EE-6AE1-D83D306F49BE}"/>
              </a:ext>
            </a:extLst>
          </p:cNvPr>
          <p:cNvSpPr>
            <a:spLocks noGrp="1"/>
          </p:cNvSpPr>
          <p:nvPr>
            <p:ph type="sldNum" sz="quarter" idx="4"/>
          </p:nvPr>
        </p:nvSpPr>
        <p:spPr>
          <a:xfrm>
            <a:off x="612000" y="6300000"/>
            <a:ext cx="3045706" cy="299295"/>
          </a:xfrm>
        </p:spPr>
        <p:txBody>
          <a:bodyPr/>
          <a:lstStyle/>
          <a:p>
            <a:fld id="{33C1C0F5-2F8C-0C48-920F-A337B71D3E47}" type="slidenum">
              <a:rPr lang="en-US" smtClean="0"/>
              <a:pPr/>
              <a:t>13</a:t>
            </a:fld>
            <a:r>
              <a:rPr lang="en-US"/>
              <a:t> | DIVERSITY, BELONGING AND INCLUSION​</a:t>
            </a:r>
          </a:p>
        </p:txBody>
      </p:sp>
      <p:pic>
        <p:nvPicPr>
          <p:cNvPr id="36" name="PostIt" descr="A yellow post-it note&#10;&#10;AI-generated content may be incorrect.">
            <a:extLst>
              <a:ext uri="{FF2B5EF4-FFF2-40B4-BE49-F238E27FC236}">
                <a16:creationId xmlns:a16="http://schemas.microsoft.com/office/drawing/2014/main" id="{ADE5F1EE-DFDC-F47D-E2EF-848842B168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4378" y="3396309"/>
            <a:ext cx="3216718" cy="3196800"/>
          </a:xfrm>
          <a:prstGeom prst="rect">
            <a:avLst/>
          </a:prstGeom>
        </p:spPr>
      </p:pic>
      <p:sp>
        <p:nvSpPr>
          <p:cNvPr id="3" name="Page Title">
            <a:extLst>
              <a:ext uri="{FF2B5EF4-FFF2-40B4-BE49-F238E27FC236}">
                <a16:creationId xmlns:a16="http://schemas.microsoft.com/office/drawing/2014/main" id="{7CB086DD-58DF-8FF9-54ED-75C6C6B95420}"/>
              </a:ext>
            </a:extLst>
          </p:cNvPr>
          <p:cNvSpPr txBox="1"/>
          <p:nvPr/>
        </p:nvSpPr>
        <p:spPr>
          <a:xfrm>
            <a:off x="587375" y="584200"/>
            <a:ext cx="5862800"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CHALLENGING STEREOTYPES</a:t>
            </a:r>
            <a:endParaRPr lang="en-GB" sz="3600" dirty="0">
              <a:solidFill>
                <a:schemeClr val="bg1"/>
              </a:solidFill>
              <a:effectLst/>
              <a:latin typeface="Arial Narrow" panose="020B0604020202020204" pitchFamily="34" charset="0"/>
            </a:endParaRPr>
          </a:p>
        </p:txBody>
      </p:sp>
      <p:sp>
        <p:nvSpPr>
          <p:cNvPr id="4" name="Body Large">
            <a:extLst>
              <a:ext uri="{FF2B5EF4-FFF2-40B4-BE49-F238E27FC236}">
                <a16:creationId xmlns:a16="http://schemas.microsoft.com/office/drawing/2014/main" id="{6E2434E7-79A3-7D0D-ECA1-8CC4E2E4C118}"/>
              </a:ext>
            </a:extLst>
          </p:cNvPr>
          <p:cNvSpPr txBox="1"/>
          <p:nvPr/>
        </p:nvSpPr>
        <p:spPr>
          <a:xfrm>
            <a:off x="586805" y="1440000"/>
            <a:ext cx="2808858" cy="1938992"/>
          </a:xfrm>
          <a:prstGeom prst="rect">
            <a:avLst/>
          </a:prstGeom>
          <a:noFill/>
        </p:spPr>
        <p:txBody>
          <a:bodyPr wrap="square" lIns="0" tIns="0" rIns="0" bIns="0" numCol="1" spcCol="180000" rtlCol="0" anchor="t">
            <a:spAutoFit/>
          </a:bodyPr>
          <a:lstStyle/>
          <a:p>
            <a:pPr>
              <a:spcAft>
                <a:spcPts val="1200"/>
              </a:spcAft>
            </a:pPr>
            <a:r>
              <a:rPr lang="en-US" b="1">
                <a:latin typeface="Arial" panose="020B0604020202020204" pitchFamily="34" charset="0"/>
                <a:cs typeface="Arial" panose="020B0604020202020204" pitchFamily="34" charset="0"/>
              </a:rPr>
              <a:t>Challenging stereotypes is important, and it is everyone’s responsibility. With support, everyone can feel confident, included and able to perform at their best.</a:t>
            </a:r>
          </a:p>
        </p:txBody>
      </p:sp>
      <p:pic>
        <p:nvPicPr>
          <p:cNvPr id="5" name="PostIt 1">
            <a:extLst>
              <a:ext uri="{FF2B5EF4-FFF2-40B4-BE49-F238E27FC236}">
                <a16:creationId xmlns:a16="http://schemas.microsoft.com/office/drawing/2014/main" id="{A518BE2E-0487-5B62-87B7-D6E8822BDAD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0934668">
            <a:off x="6376531" y="657176"/>
            <a:ext cx="3113261" cy="3096981"/>
          </a:xfrm>
          <a:prstGeom prst="rect">
            <a:avLst/>
          </a:prstGeom>
        </p:spPr>
      </p:pic>
      <p:pic>
        <p:nvPicPr>
          <p:cNvPr id="6" name="Paper Clip" descr="A close up of a paper clip&#10;&#10;AI-generated content may be incorrect.">
            <a:extLst>
              <a:ext uri="{FF2B5EF4-FFF2-40B4-BE49-F238E27FC236}">
                <a16:creationId xmlns:a16="http://schemas.microsoft.com/office/drawing/2014/main" id="{4690A4D0-15F0-2F4E-3446-C980E30373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43459">
            <a:off x="6804403" y="329180"/>
            <a:ext cx="809029" cy="932400"/>
          </a:xfrm>
          <a:prstGeom prst="rect">
            <a:avLst/>
          </a:prstGeom>
        </p:spPr>
      </p:pic>
      <p:pic>
        <p:nvPicPr>
          <p:cNvPr id="8" name="Paper">
            <a:extLst>
              <a:ext uri="{FF2B5EF4-FFF2-40B4-BE49-F238E27FC236}">
                <a16:creationId xmlns:a16="http://schemas.microsoft.com/office/drawing/2014/main" id="{B56FEF7A-B9E2-00DF-8581-919BA025067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589886">
            <a:off x="6840646" y="-3546768"/>
            <a:ext cx="6452171" cy="9364700"/>
          </a:xfrm>
          <a:prstGeom prst="rect">
            <a:avLst/>
          </a:prstGeom>
        </p:spPr>
      </p:pic>
      <p:sp>
        <p:nvSpPr>
          <p:cNvPr id="10" name="PostIt Text">
            <a:extLst>
              <a:ext uri="{FF2B5EF4-FFF2-40B4-BE49-F238E27FC236}">
                <a16:creationId xmlns:a16="http://schemas.microsoft.com/office/drawing/2014/main" id="{56B5C201-B2DA-E06B-A188-E7FE42AB9430}"/>
              </a:ext>
            </a:extLst>
          </p:cNvPr>
          <p:cNvSpPr txBox="1"/>
          <p:nvPr/>
        </p:nvSpPr>
        <p:spPr>
          <a:xfrm rot="388982">
            <a:off x="8651926" y="722729"/>
            <a:ext cx="2965555" cy="246221"/>
          </a:xfrm>
          <a:prstGeom prst="rect">
            <a:avLst/>
          </a:prstGeom>
          <a:noFill/>
          <a:ln w="12700">
            <a:noFill/>
          </a:ln>
        </p:spPr>
        <p:txBody>
          <a:bodyPr wrap="none" lIns="0" tIns="0" rIns="0" bIns="0" numCol="1" spcCol="252000" rtlCol="0" anchor="t">
            <a:spAutoFit/>
          </a:bodyPr>
          <a:lstStyle/>
          <a:p>
            <a:pPr>
              <a:spcAft>
                <a:spcPts val="1200"/>
              </a:spcAft>
            </a:pPr>
            <a:r>
              <a:rPr lang="en-US" sz="1600" b="1">
                <a:solidFill>
                  <a:srgbClr val="40474F"/>
                </a:solidFill>
                <a:latin typeface="Arial" panose="020B0604020202020204" pitchFamily="34" charset="0"/>
                <a:cs typeface="Arial" panose="020B0604020202020204" pitchFamily="34" charset="0"/>
              </a:rPr>
              <a:t>How to challenge stereotypes:</a:t>
            </a:r>
          </a:p>
        </p:txBody>
      </p:sp>
      <p:grpSp>
        <p:nvGrpSpPr>
          <p:cNvPr id="25" name="1">
            <a:extLst>
              <a:ext uri="{FF2B5EF4-FFF2-40B4-BE49-F238E27FC236}">
                <a16:creationId xmlns:a16="http://schemas.microsoft.com/office/drawing/2014/main" id="{E16B9F43-7B78-924B-7D66-19F06BCBF71E}"/>
              </a:ext>
            </a:extLst>
          </p:cNvPr>
          <p:cNvGrpSpPr/>
          <p:nvPr/>
        </p:nvGrpSpPr>
        <p:grpSpPr>
          <a:xfrm rot="924807">
            <a:off x="8619023" y="1209200"/>
            <a:ext cx="2765721" cy="1086428"/>
            <a:chOff x="711183" y="3203828"/>
            <a:chExt cx="2765721" cy="1086428"/>
          </a:xfrm>
        </p:grpSpPr>
        <p:pic>
          <p:nvPicPr>
            <p:cNvPr id="12" name="Frame">
              <a:extLst>
                <a:ext uri="{FF2B5EF4-FFF2-40B4-BE49-F238E27FC236}">
                  <a16:creationId xmlns:a16="http://schemas.microsoft.com/office/drawing/2014/main" id="{A6BFCDC3-2F2E-CA6C-9F18-C0DB12C565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116810">
              <a:off x="736283" y="3203828"/>
              <a:ext cx="2740621" cy="1086428"/>
            </a:xfrm>
            <a:prstGeom prst="rect">
              <a:avLst/>
            </a:prstGeom>
          </p:spPr>
        </p:pic>
        <p:sp>
          <p:nvSpPr>
            <p:cNvPr id="13" name="PostIt Text">
              <a:extLst>
                <a:ext uri="{FF2B5EF4-FFF2-40B4-BE49-F238E27FC236}">
                  <a16:creationId xmlns:a16="http://schemas.microsoft.com/office/drawing/2014/main" id="{2F2890EE-7B3E-7206-B4CE-5CA3C5576AD9}"/>
                </a:ext>
              </a:extLst>
            </p:cNvPr>
            <p:cNvSpPr txBox="1"/>
            <p:nvPr/>
          </p:nvSpPr>
          <p:spPr>
            <a:xfrm rot="21116810">
              <a:off x="711183" y="3291844"/>
              <a:ext cx="2728567" cy="682440"/>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a:solidFill>
                    <a:srgbClr val="40474F"/>
                  </a:solidFill>
                  <a:latin typeface="Arial" panose="020B0604020202020204" pitchFamily="34" charset="0"/>
                  <a:cs typeface="Arial" panose="020B0604020202020204" pitchFamily="34" charset="0"/>
                </a:rPr>
                <a:t>1. Identify the stereotype.</a:t>
              </a:r>
            </a:p>
          </p:txBody>
        </p:sp>
      </p:grpSp>
      <p:grpSp>
        <p:nvGrpSpPr>
          <p:cNvPr id="24" name="2">
            <a:extLst>
              <a:ext uri="{FF2B5EF4-FFF2-40B4-BE49-F238E27FC236}">
                <a16:creationId xmlns:a16="http://schemas.microsoft.com/office/drawing/2014/main" id="{DFB36D75-6ED1-E1FE-37EA-52A5B6AD0A72}"/>
              </a:ext>
            </a:extLst>
          </p:cNvPr>
          <p:cNvGrpSpPr/>
          <p:nvPr/>
        </p:nvGrpSpPr>
        <p:grpSpPr>
          <a:xfrm rot="924807">
            <a:off x="8431406" y="2436436"/>
            <a:ext cx="2840533" cy="1101307"/>
            <a:chOff x="931122" y="4323028"/>
            <a:chExt cx="2840533" cy="1101307"/>
          </a:xfrm>
        </p:grpSpPr>
        <p:pic>
          <p:nvPicPr>
            <p:cNvPr id="18" name="Frame">
              <a:extLst>
                <a:ext uri="{FF2B5EF4-FFF2-40B4-BE49-F238E27FC236}">
                  <a16:creationId xmlns:a16="http://schemas.microsoft.com/office/drawing/2014/main" id="{FEE5DBF5-350F-550A-5C1E-AD61B22FC2E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21101558">
              <a:off x="968302" y="4337907"/>
              <a:ext cx="2766174" cy="1086428"/>
            </a:xfrm>
            <a:prstGeom prst="rect">
              <a:avLst/>
            </a:prstGeom>
          </p:spPr>
        </p:pic>
        <p:sp>
          <p:nvSpPr>
            <p:cNvPr id="19" name="PostIt Text">
              <a:extLst>
                <a:ext uri="{FF2B5EF4-FFF2-40B4-BE49-F238E27FC236}">
                  <a16:creationId xmlns:a16="http://schemas.microsoft.com/office/drawing/2014/main" id="{C4EC5DA2-E6E0-412B-9953-B7A732DFC0DA}"/>
                </a:ext>
              </a:extLst>
            </p:cNvPr>
            <p:cNvSpPr txBox="1"/>
            <p:nvPr/>
          </p:nvSpPr>
          <p:spPr>
            <a:xfrm rot="21101558">
              <a:off x="931122" y="4323028"/>
              <a:ext cx="2840533" cy="928661"/>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dirty="0">
                  <a:solidFill>
                    <a:srgbClr val="40474F"/>
                  </a:solidFill>
                  <a:latin typeface="Arial" panose="020B0604020202020204" pitchFamily="34" charset="0"/>
                  <a:cs typeface="Arial" panose="020B0604020202020204" pitchFamily="34" charset="0"/>
                </a:rPr>
                <a:t>2. Question the statement, not the person.</a:t>
              </a:r>
            </a:p>
          </p:txBody>
        </p:sp>
      </p:grpSp>
      <p:grpSp>
        <p:nvGrpSpPr>
          <p:cNvPr id="23" name="3">
            <a:extLst>
              <a:ext uri="{FF2B5EF4-FFF2-40B4-BE49-F238E27FC236}">
                <a16:creationId xmlns:a16="http://schemas.microsoft.com/office/drawing/2014/main" id="{4C397FBB-5953-8A78-94B2-16730F08EA0E}"/>
              </a:ext>
            </a:extLst>
          </p:cNvPr>
          <p:cNvGrpSpPr/>
          <p:nvPr/>
        </p:nvGrpSpPr>
        <p:grpSpPr>
          <a:xfrm rot="924807">
            <a:off x="8324661" y="3631959"/>
            <a:ext cx="2740670" cy="1019096"/>
            <a:chOff x="1133854" y="5511792"/>
            <a:chExt cx="2740670" cy="1019096"/>
          </a:xfrm>
        </p:grpSpPr>
        <p:pic>
          <p:nvPicPr>
            <p:cNvPr id="21" name="Frame">
              <a:extLst>
                <a:ext uri="{FF2B5EF4-FFF2-40B4-BE49-F238E27FC236}">
                  <a16:creationId xmlns:a16="http://schemas.microsoft.com/office/drawing/2014/main" id="{DDF77FAC-F9BA-32AD-AFD0-437BC755451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rot="21116810">
              <a:off x="1133903" y="5511792"/>
              <a:ext cx="2740621" cy="1019096"/>
            </a:xfrm>
            <a:prstGeom prst="rect">
              <a:avLst/>
            </a:prstGeom>
          </p:spPr>
        </p:pic>
        <p:sp>
          <p:nvSpPr>
            <p:cNvPr id="22" name="PostIt Text">
              <a:extLst>
                <a:ext uri="{FF2B5EF4-FFF2-40B4-BE49-F238E27FC236}">
                  <a16:creationId xmlns:a16="http://schemas.microsoft.com/office/drawing/2014/main" id="{2493DECA-362D-0202-F5CA-9CCE255AEC9F}"/>
                </a:ext>
              </a:extLst>
            </p:cNvPr>
            <p:cNvSpPr txBox="1"/>
            <p:nvPr/>
          </p:nvSpPr>
          <p:spPr>
            <a:xfrm rot="21116810">
              <a:off x="1133854" y="5567285"/>
              <a:ext cx="2728567" cy="928661"/>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a:solidFill>
                    <a:srgbClr val="40474F"/>
                  </a:solidFill>
                  <a:latin typeface="Arial" panose="020B0604020202020204" pitchFamily="34" charset="0"/>
                  <a:cs typeface="Arial" panose="020B0604020202020204" pitchFamily="34" charset="0"/>
                </a:rPr>
                <a:t>3. Correct the stereotype with a story or example.</a:t>
              </a:r>
            </a:p>
          </p:txBody>
        </p:sp>
      </p:grpSp>
      <p:grpSp>
        <p:nvGrpSpPr>
          <p:cNvPr id="28" name="2">
            <a:extLst>
              <a:ext uri="{FF2B5EF4-FFF2-40B4-BE49-F238E27FC236}">
                <a16:creationId xmlns:a16="http://schemas.microsoft.com/office/drawing/2014/main" id="{B9C52524-ED72-0B47-E311-5E7323E7B622}"/>
              </a:ext>
            </a:extLst>
          </p:cNvPr>
          <p:cNvGrpSpPr/>
          <p:nvPr/>
        </p:nvGrpSpPr>
        <p:grpSpPr>
          <a:xfrm rot="21418596">
            <a:off x="3260461" y="1056671"/>
            <a:ext cx="5098975" cy="5511608"/>
            <a:chOff x="6719217" y="788392"/>
            <a:chExt cx="5098975" cy="5511608"/>
          </a:xfrm>
        </p:grpSpPr>
        <p:pic>
          <p:nvPicPr>
            <p:cNvPr id="29" name="Note Pad">
              <a:extLst>
                <a:ext uri="{FF2B5EF4-FFF2-40B4-BE49-F238E27FC236}">
                  <a16:creationId xmlns:a16="http://schemas.microsoft.com/office/drawing/2014/main" id="{333456F7-BD32-575F-F9E4-885C57893952}"/>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6719217" y="788392"/>
              <a:ext cx="5098975" cy="5511608"/>
            </a:xfrm>
            <a:prstGeom prst="rect">
              <a:avLst/>
            </a:prstGeom>
          </p:spPr>
        </p:pic>
        <p:sp>
          <p:nvSpPr>
            <p:cNvPr id="30" name="Text">
              <a:extLst>
                <a:ext uri="{FF2B5EF4-FFF2-40B4-BE49-F238E27FC236}">
                  <a16:creationId xmlns:a16="http://schemas.microsoft.com/office/drawing/2014/main" id="{24527F00-A8D2-8209-EE3D-C727E294D03B}"/>
                </a:ext>
              </a:extLst>
            </p:cNvPr>
            <p:cNvSpPr txBox="1"/>
            <p:nvPr/>
          </p:nvSpPr>
          <p:spPr>
            <a:xfrm rot="21523972">
              <a:off x="7370792" y="1216663"/>
              <a:ext cx="4109099" cy="4283426"/>
            </a:xfrm>
            <a:prstGeom prst="rect">
              <a:avLst/>
            </a:prstGeom>
            <a:noFill/>
            <a:ln w="12700">
              <a:noFill/>
            </a:ln>
          </p:spPr>
          <p:txBody>
            <a:bodyPr wrap="square" lIns="216000" tIns="216000" rIns="216000" bIns="216000" numCol="1" spcCol="252000" rtlCol="0" anchor="t">
              <a:spAutoFit/>
            </a:bodyPr>
            <a:lstStyle/>
            <a:p>
              <a:pPr>
                <a:spcAft>
                  <a:spcPts val="1200"/>
                </a:spcAft>
              </a:pPr>
              <a:r>
                <a:rPr lang="en-US" sz="1600" b="1">
                  <a:latin typeface="Arial" panose="020B0604020202020204" pitchFamily="34" charset="0"/>
                  <a:cs typeface="Arial" panose="020B0604020202020204" pitchFamily="34" charset="0"/>
                </a:rPr>
                <a:t>Scenario:</a:t>
              </a:r>
            </a:p>
            <a:p>
              <a:pPr>
                <a:spcAft>
                  <a:spcPts val="1200"/>
                </a:spcAft>
              </a:pPr>
              <a:r>
                <a:rPr lang="en-US" sz="1600">
                  <a:latin typeface="Arial" panose="020B0604020202020204" pitchFamily="34" charset="0"/>
                  <a:cs typeface="Arial" panose="020B0604020202020204" pitchFamily="34" charset="0"/>
                </a:rPr>
                <a:t>During careers week, a supply teacher</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is discussing future aspirations with a class. One of the classmates confidently shares that she wants to join the Army and train as a combat engineer. She explains how she admires the discipline and physical fitness required, and how excited she is about the idea of contributing to disaster relief and humanitarian efforts. As she finishes, another student comments, “But girls shouldn’t join the Army, especially combat roles.... girls don’t look good</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with too many muscles.”</a:t>
              </a:r>
            </a:p>
          </p:txBody>
        </p:sp>
      </p:grpSp>
      <p:sp>
        <p:nvSpPr>
          <p:cNvPr id="31" name="TextBox 30">
            <a:extLst>
              <a:ext uri="{FF2B5EF4-FFF2-40B4-BE49-F238E27FC236}">
                <a16:creationId xmlns:a16="http://schemas.microsoft.com/office/drawing/2014/main" id="{DE377DF6-1880-E5D1-6CF4-F1CC5005FF69}"/>
              </a:ext>
            </a:extLst>
          </p:cNvPr>
          <p:cNvSpPr txBox="1"/>
          <p:nvPr/>
        </p:nvSpPr>
        <p:spPr>
          <a:xfrm>
            <a:off x="-810883" y="-8626"/>
            <a:ext cx="184731" cy="369332"/>
          </a:xfrm>
          <a:prstGeom prst="rect">
            <a:avLst/>
          </a:prstGeom>
          <a:noFill/>
        </p:spPr>
        <p:txBody>
          <a:bodyPr wrap="none" rtlCol="0">
            <a:spAutoFit/>
          </a:bodyPr>
          <a:lstStyle/>
          <a:p>
            <a:endParaRPr lang="en-US"/>
          </a:p>
        </p:txBody>
      </p:sp>
      <p:pic>
        <p:nvPicPr>
          <p:cNvPr id="33" name="Pencil">
            <a:extLst>
              <a:ext uri="{FF2B5EF4-FFF2-40B4-BE49-F238E27FC236}">
                <a16:creationId xmlns:a16="http://schemas.microsoft.com/office/drawing/2014/main" id="{25AD9B75-A48A-C5DC-8A95-50E5BC4C041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4184856">
            <a:off x="3148042" y="3570724"/>
            <a:ext cx="714550" cy="7994961"/>
          </a:xfrm>
          <a:prstGeom prst="rect">
            <a:avLst/>
          </a:prstGeom>
        </p:spPr>
      </p:pic>
      <p:pic>
        <p:nvPicPr>
          <p:cNvPr id="34" name="Paper Clip" descr="A close up of a paper clip&#10;&#10;AI-generated content may be incorrect.">
            <a:extLst>
              <a:ext uri="{FF2B5EF4-FFF2-40B4-BE49-F238E27FC236}">
                <a16:creationId xmlns:a16="http://schemas.microsoft.com/office/drawing/2014/main" id="{97248FA9-147B-6CB0-53FE-897F727615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744306">
            <a:off x="1970334" y="4956921"/>
            <a:ext cx="809029" cy="932400"/>
          </a:xfrm>
          <a:prstGeom prst="rect">
            <a:avLst/>
          </a:prstGeom>
        </p:spPr>
      </p:pic>
      <p:grpSp>
        <p:nvGrpSpPr>
          <p:cNvPr id="38" name="PostIt">
            <a:extLst>
              <a:ext uri="{FF2B5EF4-FFF2-40B4-BE49-F238E27FC236}">
                <a16:creationId xmlns:a16="http://schemas.microsoft.com/office/drawing/2014/main" id="{BCC1D15A-74E2-57DD-B6A7-01728D6B7252}"/>
              </a:ext>
            </a:extLst>
          </p:cNvPr>
          <p:cNvGrpSpPr/>
          <p:nvPr/>
        </p:nvGrpSpPr>
        <p:grpSpPr>
          <a:xfrm rot="211051">
            <a:off x="464592" y="3331850"/>
            <a:ext cx="3142712" cy="3117797"/>
            <a:chOff x="4457800" y="2600401"/>
            <a:chExt cx="2730224" cy="2708579"/>
          </a:xfrm>
        </p:grpSpPr>
        <p:pic>
          <p:nvPicPr>
            <p:cNvPr id="39" name="Paper">
              <a:extLst>
                <a:ext uri="{FF2B5EF4-FFF2-40B4-BE49-F238E27FC236}">
                  <a16:creationId xmlns:a16="http://schemas.microsoft.com/office/drawing/2014/main" id="{CB266087-1A7C-6237-CFDE-E66CDD6070F8}"/>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rot="20795744">
              <a:off x="4457800" y="2600401"/>
              <a:ext cx="2730224" cy="2708579"/>
            </a:xfrm>
            <a:prstGeom prst="rect">
              <a:avLst/>
            </a:prstGeom>
          </p:spPr>
        </p:pic>
        <p:sp>
          <p:nvSpPr>
            <p:cNvPr id="40" name="Text">
              <a:extLst>
                <a:ext uri="{FF2B5EF4-FFF2-40B4-BE49-F238E27FC236}">
                  <a16:creationId xmlns:a16="http://schemas.microsoft.com/office/drawing/2014/main" id="{9CFD360A-FE18-9255-4F45-2E637F3012AD}"/>
                </a:ext>
              </a:extLst>
            </p:cNvPr>
            <p:cNvSpPr txBox="1"/>
            <p:nvPr/>
          </p:nvSpPr>
          <p:spPr>
            <a:xfrm rot="21171755">
              <a:off x="4733100" y="3126445"/>
              <a:ext cx="2123292" cy="1662389"/>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a:solidFill>
                    <a:srgbClr val="40474F"/>
                  </a:solidFill>
                  <a:latin typeface="Arial" panose="020B0604020202020204" pitchFamily="34" charset="0"/>
                  <a:cs typeface="Arial" panose="020B0604020202020204" pitchFamily="34" charset="0"/>
                </a:rPr>
                <a:t>What actions can you take to make your school and community more inclusive and stereotype-free?</a:t>
              </a:r>
            </a:p>
          </p:txBody>
        </p:sp>
      </p:grpSp>
    </p:spTree>
    <p:extLst>
      <p:ext uri="{BB962C8B-B14F-4D97-AF65-F5344CB8AC3E}">
        <p14:creationId xmlns:p14="http://schemas.microsoft.com/office/powerpoint/2010/main" val="264860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50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6*min(max(#ppt_w*#ppt_h,.3),1)-7.4)/-.7*#ppt_w"/>
                                          </p:val>
                                        </p:tav>
                                        <p:tav tm="100000">
                                          <p:val>
                                            <p:strVal val="#ppt_w"/>
                                          </p:val>
                                        </p:tav>
                                      </p:tavLst>
                                    </p:anim>
                                    <p:anim calcmode="lin" valueType="num">
                                      <p:cBhvr>
                                        <p:cTn id="8" dur="500" fill="hold"/>
                                        <p:tgtEl>
                                          <p:spTgt spid="28"/>
                                        </p:tgtEl>
                                        <p:attrNameLst>
                                          <p:attrName>ppt_h</p:attrName>
                                        </p:attrNameLst>
                                      </p:cBhvr>
                                      <p:tavLst>
                                        <p:tav tm="0">
                                          <p:val>
                                            <p:strVal val="(6*min(max(#ppt_w*#ppt_h,.3),1)-7.4)/-.7*#ppt_h"/>
                                          </p:val>
                                        </p:tav>
                                        <p:tav tm="100000">
                                          <p:val>
                                            <p:strVal val="#ppt_h"/>
                                          </p:val>
                                        </p:tav>
                                      </p:tavLst>
                                    </p:anim>
                                    <p:anim calcmode="lin" valueType="num">
                                      <p:cBhvr>
                                        <p:cTn id="9" dur="500" fill="hold"/>
                                        <p:tgtEl>
                                          <p:spTgt spid="28"/>
                                        </p:tgtEl>
                                        <p:attrNameLst>
                                          <p:attrName>ppt_x</p:attrName>
                                        </p:attrNameLst>
                                      </p:cBhvr>
                                      <p:tavLst>
                                        <p:tav tm="0">
                                          <p:val>
                                            <p:fltVal val="0.5"/>
                                          </p:val>
                                        </p:tav>
                                        <p:tav tm="100000">
                                          <p:val>
                                            <p:strVal val="#ppt_x"/>
                                          </p:val>
                                        </p:tav>
                                      </p:tavLst>
                                    </p:anim>
                                    <p:anim calcmode="lin" valueType="num">
                                      <p:cBhvr>
                                        <p:cTn id="10" dur="500" fill="hold"/>
                                        <p:tgtEl>
                                          <p:spTgt spid="2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36"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p:cTn id="23" dur="500" fill="hold"/>
                                        <p:tgtEl>
                                          <p:spTgt spid="38"/>
                                        </p:tgtEl>
                                        <p:attrNameLst>
                                          <p:attrName>ppt_w</p:attrName>
                                        </p:attrNameLst>
                                      </p:cBhvr>
                                      <p:tavLst>
                                        <p:tav tm="0">
                                          <p:val>
                                            <p:strVal val="(6*min(max(#ppt_w*#ppt_h,.3),1)-7.4)/-.7*#ppt_w"/>
                                          </p:val>
                                        </p:tav>
                                        <p:tav tm="100000">
                                          <p:val>
                                            <p:strVal val="#ppt_w"/>
                                          </p:val>
                                        </p:tav>
                                      </p:tavLst>
                                    </p:anim>
                                    <p:anim calcmode="lin" valueType="num">
                                      <p:cBhvr>
                                        <p:cTn id="24" dur="500" fill="hold"/>
                                        <p:tgtEl>
                                          <p:spTgt spid="38"/>
                                        </p:tgtEl>
                                        <p:attrNameLst>
                                          <p:attrName>ppt_h</p:attrName>
                                        </p:attrNameLst>
                                      </p:cBhvr>
                                      <p:tavLst>
                                        <p:tav tm="0">
                                          <p:val>
                                            <p:strVal val="(6*min(max(#ppt_w*#ppt_h,.3),1)-7.4)/-.7*#ppt_h"/>
                                          </p:val>
                                        </p:tav>
                                        <p:tav tm="100000">
                                          <p:val>
                                            <p:strVal val="#ppt_h"/>
                                          </p:val>
                                        </p:tav>
                                      </p:tavLst>
                                    </p:anim>
                                    <p:anim calcmode="lin" valueType="num">
                                      <p:cBhvr>
                                        <p:cTn id="25" dur="500" fill="hold"/>
                                        <p:tgtEl>
                                          <p:spTgt spid="38"/>
                                        </p:tgtEl>
                                        <p:attrNameLst>
                                          <p:attrName>ppt_x</p:attrName>
                                        </p:attrNameLst>
                                      </p:cBhvr>
                                      <p:tavLst>
                                        <p:tav tm="0">
                                          <p:val>
                                            <p:fltVal val="0.5"/>
                                          </p:val>
                                        </p:tav>
                                        <p:tav tm="100000">
                                          <p:val>
                                            <p:strVal val="#ppt_x"/>
                                          </p:val>
                                        </p:tav>
                                      </p:tavLst>
                                    </p:anim>
                                    <p:anim calcmode="lin" valueType="num">
                                      <p:cBhvr>
                                        <p:cTn id="26" dur="500" fill="hold"/>
                                        <p:tgtEl>
                                          <p:spTgt spid="3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Title">
            <a:extLst>
              <a:ext uri="{FF2B5EF4-FFF2-40B4-BE49-F238E27FC236}">
                <a16:creationId xmlns:a16="http://schemas.microsoft.com/office/drawing/2014/main" id="{9206D7B4-8FC2-7473-C500-223E99F0BC41}"/>
              </a:ext>
            </a:extLst>
          </p:cNvPr>
          <p:cNvGrpSpPr/>
          <p:nvPr/>
        </p:nvGrpSpPr>
        <p:grpSpPr>
          <a:xfrm>
            <a:off x="587374" y="1620000"/>
            <a:ext cx="4406757" cy="1597358"/>
            <a:chOff x="6233582" y="1084519"/>
            <a:chExt cx="4406757" cy="1597358"/>
          </a:xfrm>
        </p:grpSpPr>
        <p:sp>
          <p:nvSpPr>
            <p:cNvPr id="4" name="Line1">
              <a:extLst>
                <a:ext uri="{FF2B5EF4-FFF2-40B4-BE49-F238E27FC236}">
                  <a16:creationId xmlns:a16="http://schemas.microsoft.com/office/drawing/2014/main" id="{EBB7F5F9-0C60-3CC8-E333-476F83D95F34}"/>
                </a:ext>
              </a:extLst>
            </p:cNvPr>
            <p:cNvSpPr txBox="1"/>
            <p:nvPr/>
          </p:nvSpPr>
          <p:spPr>
            <a:xfrm>
              <a:off x="6233582" y="1084519"/>
              <a:ext cx="4406757" cy="859210"/>
            </a:xfrm>
            <a:prstGeom prst="rect">
              <a:avLst/>
            </a:prstGeom>
            <a:solidFill>
              <a:schemeClr val="bg1"/>
            </a:solidFill>
          </p:spPr>
          <p:txBody>
            <a:bodyPr wrap="none" lIns="108000" tIns="0" rIns="108000" bIns="0" rtlCol="0">
              <a:spAutoFit/>
            </a:bodyPr>
            <a:lstStyle/>
            <a:p>
              <a:pPr>
                <a:lnSpc>
                  <a:spcPts val="6700"/>
                </a:lnSpc>
              </a:pPr>
              <a:r>
                <a:rPr lang="en-GB" sz="6000" b="1" dirty="0">
                  <a:solidFill>
                    <a:srgbClr val="034A23"/>
                  </a:solidFill>
                  <a:effectLst/>
                  <a:latin typeface="Univers Condensed" panose="020B0506020202050204" pitchFamily="34" charset="0"/>
                  <a:cs typeface="Univers" panose="020F0502020204030204" pitchFamily="34" charset="0"/>
                </a:rPr>
                <a:t>COMMUNITY</a:t>
              </a:r>
            </a:p>
          </p:txBody>
        </p:sp>
        <p:sp>
          <p:nvSpPr>
            <p:cNvPr id="5" name="Line2">
              <a:extLst>
                <a:ext uri="{FF2B5EF4-FFF2-40B4-BE49-F238E27FC236}">
                  <a16:creationId xmlns:a16="http://schemas.microsoft.com/office/drawing/2014/main" id="{4204FD99-0C79-DBFA-EDE4-12E69B0479D9}"/>
                </a:ext>
              </a:extLst>
            </p:cNvPr>
            <p:cNvSpPr txBox="1"/>
            <p:nvPr/>
          </p:nvSpPr>
          <p:spPr>
            <a:xfrm>
              <a:off x="6233582" y="1822667"/>
              <a:ext cx="2141713" cy="859210"/>
            </a:xfrm>
            <a:prstGeom prst="rect">
              <a:avLst/>
            </a:prstGeom>
            <a:solidFill>
              <a:schemeClr val="bg1"/>
            </a:solidFill>
          </p:spPr>
          <p:txBody>
            <a:bodyPr wrap="none" lIns="108000" tIns="0" rIns="108000" bIns="0" rtlCol="0">
              <a:spAutoFit/>
            </a:bodyPr>
            <a:lstStyle/>
            <a:p>
              <a:pPr>
                <a:lnSpc>
                  <a:spcPts val="6700"/>
                </a:lnSpc>
              </a:pPr>
              <a:r>
                <a:rPr lang="en-GB" sz="6000" b="1">
                  <a:solidFill>
                    <a:srgbClr val="034A23"/>
                  </a:solidFill>
                  <a:effectLst/>
                  <a:latin typeface="Univers Condensed" panose="020B0506020202050204" pitchFamily="34" charset="0"/>
                  <a:cs typeface="Univers" panose="020F0502020204030204" pitchFamily="34" charset="0"/>
                </a:rPr>
                <a:t>VOICE​​</a:t>
              </a:r>
              <a:endParaRPr lang="en-GB" sz="6000" b="1">
                <a:solidFill>
                  <a:srgbClr val="034A23"/>
                </a:solidFill>
                <a:effectLst/>
                <a:latin typeface="Univers Condensed" panose="020B0506020202050204" pitchFamily="34" charset="0"/>
              </a:endParaRPr>
            </a:p>
          </p:txBody>
        </p:sp>
      </p:grpSp>
      <p:grpSp>
        <p:nvGrpSpPr>
          <p:cNvPr id="6" name="Subheader">
            <a:extLst>
              <a:ext uri="{FF2B5EF4-FFF2-40B4-BE49-F238E27FC236}">
                <a16:creationId xmlns:a16="http://schemas.microsoft.com/office/drawing/2014/main" id="{55C91F9F-6375-E8AB-322E-47EDC7935522}"/>
              </a:ext>
            </a:extLst>
          </p:cNvPr>
          <p:cNvGrpSpPr/>
          <p:nvPr/>
        </p:nvGrpSpPr>
        <p:grpSpPr>
          <a:xfrm>
            <a:off x="587375" y="3655552"/>
            <a:ext cx="5384016" cy="553998"/>
            <a:chOff x="587375" y="3655552"/>
            <a:chExt cx="5384016" cy="553998"/>
          </a:xfrm>
        </p:grpSpPr>
        <p:sp>
          <p:nvSpPr>
            <p:cNvPr id="7" name="Page Title">
              <a:extLst>
                <a:ext uri="{FF2B5EF4-FFF2-40B4-BE49-F238E27FC236}">
                  <a16:creationId xmlns:a16="http://schemas.microsoft.com/office/drawing/2014/main" id="{6B678C90-C5EB-B43C-2B45-12424824948B}"/>
                </a:ext>
              </a:extLst>
            </p:cNvPr>
            <p:cNvSpPr txBox="1"/>
            <p:nvPr/>
          </p:nvSpPr>
          <p:spPr>
            <a:xfrm>
              <a:off x="587375" y="3655552"/>
              <a:ext cx="5384016" cy="276999"/>
            </a:xfrm>
            <a:prstGeom prst="rect">
              <a:avLst/>
            </a:prstGeom>
            <a:solidFill>
              <a:schemeClr val="bg1"/>
            </a:solidFill>
          </p:spPr>
          <p:txBody>
            <a:bodyPr wrap="none" lIns="108000" tIns="0" rIns="72000" bIns="0" rtlCol="0">
              <a:spAutoFit/>
            </a:bodyPr>
            <a:lstStyle/>
            <a:p>
              <a:r>
                <a:rPr lang="en-GB" b="1">
                  <a:solidFill>
                    <a:srgbClr val="034A23"/>
                  </a:solidFill>
                  <a:effectLst/>
                  <a:latin typeface="Arial" panose="020B0604020202020204" pitchFamily="34" charset="0"/>
                  <a:cs typeface="Arial" panose="020B0604020202020204" pitchFamily="34" charset="0"/>
                </a:rPr>
                <a:t>DISCOVER THE IMPORTANCE OF COMMUNITY</a:t>
              </a:r>
            </a:p>
          </p:txBody>
        </p:sp>
        <p:sp>
          <p:nvSpPr>
            <p:cNvPr id="8" name="Page Title">
              <a:extLst>
                <a:ext uri="{FF2B5EF4-FFF2-40B4-BE49-F238E27FC236}">
                  <a16:creationId xmlns:a16="http://schemas.microsoft.com/office/drawing/2014/main" id="{7F2CBD4F-5861-41BA-E333-F92C0902EA93}"/>
                </a:ext>
              </a:extLst>
            </p:cNvPr>
            <p:cNvSpPr txBox="1"/>
            <p:nvPr/>
          </p:nvSpPr>
          <p:spPr>
            <a:xfrm>
              <a:off x="587375" y="3932551"/>
              <a:ext cx="4388102" cy="276999"/>
            </a:xfrm>
            <a:prstGeom prst="rect">
              <a:avLst/>
            </a:prstGeom>
            <a:solidFill>
              <a:schemeClr val="bg1"/>
            </a:solidFill>
          </p:spPr>
          <p:txBody>
            <a:bodyPr wrap="none" lIns="108000" tIns="0" rIns="72000" bIns="0" rtlCol="0">
              <a:spAutoFit/>
            </a:bodyPr>
            <a:lstStyle/>
            <a:p>
              <a:r>
                <a:rPr lang="en-GB" b="1">
                  <a:solidFill>
                    <a:srgbClr val="034A23"/>
                  </a:solidFill>
                  <a:effectLst/>
                  <a:latin typeface="Arial" panose="020B0604020202020204" pitchFamily="34" charset="0"/>
                  <a:cs typeface="Arial" panose="020B0604020202020204" pitchFamily="34" charset="0"/>
                </a:rPr>
                <a:t>VOICE IN THE ARMY ​AND IN SOCIETY.​</a:t>
              </a:r>
            </a:p>
          </p:txBody>
        </p:sp>
      </p:grpSp>
      <p:pic>
        <p:nvPicPr>
          <p:cNvPr id="15" name="PostIt">
            <a:extLst>
              <a:ext uri="{FF2B5EF4-FFF2-40B4-BE49-F238E27FC236}">
                <a16:creationId xmlns:a16="http://schemas.microsoft.com/office/drawing/2014/main" id="{971E894C-3F69-C19B-7C1B-9D00066B4D7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690910">
            <a:off x="6084763" y="569880"/>
            <a:ext cx="3243463" cy="3226502"/>
          </a:xfrm>
          <a:prstGeom prst="rect">
            <a:avLst/>
          </a:prstGeom>
        </p:spPr>
      </p:pic>
      <p:pic>
        <p:nvPicPr>
          <p:cNvPr id="17" name="Photo">
            <a:extLst>
              <a:ext uri="{FF2B5EF4-FFF2-40B4-BE49-F238E27FC236}">
                <a16:creationId xmlns:a16="http://schemas.microsoft.com/office/drawing/2014/main" id="{102F45D7-2738-84F6-0D36-AECA6E0EAD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96661" y="1428145"/>
            <a:ext cx="4118109" cy="4845654"/>
          </a:xfrm>
          <a:prstGeom prst="rect">
            <a:avLst/>
          </a:prstGeom>
        </p:spPr>
      </p:pic>
      <p:sp>
        <p:nvSpPr>
          <p:cNvPr id="11" name="Subject">
            <a:extLst>
              <a:ext uri="{FF2B5EF4-FFF2-40B4-BE49-F238E27FC236}">
                <a16:creationId xmlns:a16="http://schemas.microsoft.com/office/drawing/2014/main" id="{4C0203C0-677C-3AC5-D5F7-A2988E4C02B7}"/>
              </a:ext>
            </a:extLst>
          </p:cNvPr>
          <p:cNvSpPr txBox="1"/>
          <p:nvPr/>
        </p:nvSpPr>
        <p:spPr>
          <a:xfrm>
            <a:off x="587375" y="900000"/>
            <a:ext cx="1620838" cy="369332"/>
          </a:xfrm>
          <a:prstGeom prst="rect">
            <a:avLst/>
          </a:prstGeom>
          <a:noFill/>
        </p:spPr>
        <p:txBody>
          <a:bodyPr wrap="square" lIns="0" tIns="0" rIns="0" bIns="0" rtlCol="0">
            <a:spAutoFit/>
          </a:bodyPr>
          <a:lstStyle/>
          <a:p>
            <a:r>
              <a:rPr lang="en-GB" sz="1200" b="1">
                <a:solidFill>
                  <a:schemeClr val="bg1"/>
                </a:solidFill>
                <a:effectLst/>
                <a:latin typeface="Arial" panose="020B0604020202020204" pitchFamily="34" charset="0"/>
                <a:cs typeface="Arial" panose="020B0604020202020204" pitchFamily="34" charset="0"/>
              </a:rPr>
              <a:t>Session</a:t>
            </a:r>
          </a:p>
          <a:p>
            <a:r>
              <a:rPr lang="en-GB" sz="1200" b="1">
                <a:solidFill>
                  <a:schemeClr val="bg1"/>
                </a:solidFill>
                <a:latin typeface="Arial" panose="020B0604020202020204" pitchFamily="34" charset="0"/>
                <a:cs typeface="Arial" panose="020B0604020202020204" pitchFamily="34" charset="0"/>
              </a:rPr>
              <a:t>Four</a:t>
            </a:r>
            <a:endParaRPr lang="en-GB" sz="1200" b="1">
              <a:solidFill>
                <a:schemeClr val="bg1"/>
              </a:solidFill>
              <a:effectLst/>
              <a:latin typeface="Arial" panose="020B0604020202020204" pitchFamily="34" charset="0"/>
              <a:cs typeface="Arial" panose="020B0604020202020204" pitchFamily="34" charset="0"/>
            </a:endParaRPr>
          </a:p>
        </p:txBody>
      </p:sp>
      <p:sp>
        <p:nvSpPr>
          <p:cNvPr id="12" name="Ages">
            <a:extLst>
              <a:ext uri="{FF2B5EF4-FFF2-40B4-BE49-F238E27FC236}">
                <a16:creationId xmlns:a16="http://schemas.microsoft.com/office/drawing/2014/main" id="{69ADB182-3031-51C2-5C29-92BD1C900D0D}"/>
              </a:ext>
            </a:extLst>
          </p:cNvPr>
          <p:cNvSpPr txBox="1"/>
          <p:nvPr/>
        </p:nvSpPr>
        <p:spPr>
          <a:xfrm>
            <a:off x="2459038" y="900000"/>
            <a:ext cx="1620838" cy="369332"/>
          </a:xfrm>
          <a:prstGeom prst="rect">
            <a:avLst/>
          </a:prstGeom>
          <a:noFill/>
        </p:spPr>
        <p:txBody>
          <a:bodyPr wrap="square" lIns="0" tIns="0" rIns="0" bIns="0" rtlCol="0">
            <a:spAutoFit/>
          </a:bodyPr>
          <a:lstStyle/>
          <a:p>
            <a:r>
              <a:rPr lang="en-GB" sz="1200" b="1">
                <a:solidFill>
                  <a:schemeClr val="bg1"/>
                </a:solidFill>
                <a:effectLst/>
                <a:latin typeface="Arial" panose="020B0604020202020204" pitchFamily="34" charset="0"/>
                <a:cs typeface="Arial" panose="020B0604020202020204" pitchFamily="34" charset="0"/>
              </a:rPr>
              <a:t>Time:</a:t>
            </a:r>
          </a:p>
          <a:p>
            <a:r>
              <a:rPr lang="en-GB" sz="1200" b="1">
                <a:solidFill>
                  <a:schemeClr val="bg1"/>
                </a:solidFill>
                <a:effectLst/>
                <a:latin typeface="Arial" panose="020B0604020202020204" pitchFamily="34" charset="0"/>
                <a:cs typeface="Arial" panose="020B0604020202020204" pitchFamily="34" charset="0"/>
              </a:rPr>
              <a:t>15–20 minutes</a:t>
            </a:r>
          </a:p>
        </p:txBody>
      </p:sp>
      <p:pic>
        <p:nvPicPr>
          <p:cNvPr id="2" name="PostIt 1">
            <a:extLst>
              <a:ext uri="{FF2B5EF4-FFF2-40B4-BE49-F238E27FC236}">
                <a16:creationId xmlns:a16="http://schemas.microsoft.com/office/drawing/2014/main" id="{9ACD9453-15E3-AF11-5EFC-124ED647A65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1395875">
            <a:off x="8777277" y="2876082"/>
            <a:ext cx="3113261" cy="3096981"/>
          </a:xfrm>
          <a:prstGeom prst="rect">
            <a:avLst/>
          </a:prstGeom>
        </p:spPr>
      </p:pic>
      <p:pic>
        <p:nvPicPr>
          <p:cNvPr id="16" name="Tape" descr="A piece of white tape&#10;&#10;AI-generated content may be incorrect.">
            <a:extLst>
              <a:ext uri="{FF2B5EF4-FFF2-40B4-BE49-F238E27FC236}">
                <a16:creationId xmlns:a16="http://schemas.microsoft.com/office/drawing/2014/main" id="{521C7600-E0CF-5BCE-870C-C2BAC186E5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230517">
            <a:off x="9534322" y="1952671"/>
            <a:ext cx="1840929" cy="1804573"/>
          </a:xfrm>
          <a:prstGeom prst="rect">
            <a:avLst/>
          </a:prstGeom>
        </p:spPr>
      </p:pic>
      <p:pic>
        <p:nvPicPr>
          <p:cNvPr id="10" name="Photo">
            <a:extLst>
              <a:ext uri="{FF2B5EF4-FFF2-40B4-BE49-F238E27FC236}">
                <a16:creationId xmlns:a16="http://schemas.microsoft.com/office/drawing/2014/main" id="{6530B872-309F-4B31-A7AD-A99C7845687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597129">
            <a:off x="6818622" y="811820"/>
            <a:ext cx="4283274" cy="5014221"/>
          </a:xfrm>
          <a:prstGeom prst="rect">
            <a:avLst/>
          </a:prstGeom>
        </p:spPr>
      </p:pic>
      <p:pic>
        <p:nvPicPr>
          <p:cNvPr id="13" name="Paper Clip" descr="A pair of sticks on a black background&#10;&#10;AI-generated content may be incorrect.">
            <a:extLst>
              <a:ext uri="{FF2B5EF4-FFF2-40B4-BE49-F238E27FC236}">
                <a16:creationId xmlns:a16="http://schemas.microsoft.com/office/drawing/2014/main" id="{58B9C8DD-AFED-97AB-FA29-2922F689B3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126820">
            <a:off x="9519289" y="1073652"/>
            <a:ext cx="427140" cy="932400"/>
          </a:xfrm>
          <a:prstGeom prst="rect">
            <a:avLst/>
          </a:prstGeom>
        </p:spPr>
      </p:pic>
      <p:pic>
        <p:nvPicPr>
          <p:cNvPr id="14" name="Paper Clip" descr="A close up of a paper clip&#10;&#10;AI-generated content may be incorrect.">
            <a:extLst>
              <a:ext uri="{FF2B5EF4-FFF2-40B4-BE49-F238E27FC236}">
                <a16:creationId xmlns:a16="http://schemas.microsoft.com/office/drawing/2014/main" id="{5EFF665D-066A-F7A7-1D0E-CF59C45B16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16500" y="2320236"/>
            <a:ext cx="809029" cy="932400"/>
          </a:xfrm>
          <a:prstGeom prst="rect">
            <a:avLst/>
          </a:prstGeom>
        </p:spPr>
      </p:pic>
      <p:pic>
        <p:nvPicPr>
          <p:cNvPr id="18" name="Pen" descr="A close up of a window&#10;&#10;AI-generated content may be incorrect.">
            <a:extLst>
              <a:ext uri="{FF2B5EF4-FFF2-40B4-BE49-F238E27FC236}">
                <a16:creationId xmlns:a16="http://schemas.microsoft.com/office/drawing/2014/main" id="{87E2342D-E6BE-5DAE-E12E-7C81A64DD1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4659016">
            <a:off x="7882856" y="1271867"/>
            <a:ext cx="881442" cy="6858000"/>
          </a:xfrm>
          <a:prstGeom prst="rect">
            <a:avLst/>
          </a:prstGeom>
        </p:spPr>
      </p:pic>
      <p:pic>
        <p:nvPicPr>
          <p:cNvPr id="19" name="Pencil">
            <a:extLst>
              <a:ext uri="{FF2B5EF4-FFF2-40B4-BE49-F238E27FC236}">
                <a16:creationId xmlns:a16="http://schemas.microsoft.com/office/drawing/2014/main" id="{A1196067-F34D-4365-3D07-DA4FA1B0A9DD}"/>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rot="6336656">
            <a:off x="3246234" y="-3236335"/>
            <a:ext cx="714550" cy="6881567"/>
          </a:xfrm>
          <a:prstGeom prst="rect">
            <a:avLst/>
          </a:prstGeom>
        </p:spPr>
      </p:pic>
      <p:pic>
        <p:nvPicPr>
          <p:cNvPr id="20" name="Paper Clip" descr="A close up of a paper clip&#10;&#10;AI-generated content may be incorrect.">
            <a:extLst>
              <a:ext uri="{FF2B5EF4-FFF2-40B4-BE49-F238E27FC236}">
                <a16:creationId xmlns:a16="http://schemas.microsoft.com/office/drawing/2014/main" id="{7572FF18-8C61-53D8-DFDD-E26CB6D940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84258">
            <a:off x="10372055" y="190097"/>
            <a:ext cx="809029" cy="932400"/>
          </a:xfrm>
          <a:prstGeom prst="rect">
            <a:avLst/>
          </a:prstGeom>
        </p:spPr>
      </p:pic>
    </p:spTree>
    <p:extLst>
      <p:ext uri="{BB962C8B-B14F-4D97-AF65-F5344CB8AC3E}">
        <p14:creationId xmlns:p14="http://schemas.microsoft.com/office/powerpoint/2010/main" val="4105664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per Clip">
            <a:extLst>
              <a:ext uri="{FF2B5EF4-FFF2-40B4-BE49-F238E27FC236}">
                <a16:creationId xmlns:a16="http://schemas.microsoft.com/office/drawing/2014/main" id="{D0EA2729-1433-87A1-7598-6076F79B3FA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943365">
            <a:off x="10200623" y="5017442"/>
            <a:ext cx="1109395" cy="1041423"/>
          </a:xfrm>
          <a:prstGeom prst="rect">
            <a:avLst/>
          </a:prstGeom>
        </p:spPr>
      </p:pic>
      <p:pic>
        <p:nvPicPr>
          <p:cNvPr id="9" name="PostIt 1">
            <a:extLst>
              <a:ext uri="{FF2B5EF4-FFF2-40B4-BE49-F238E27FC236}">
                <a16:creationId xmlns:a16="http://schemas.microsoft.com/office/drawing/2014/main" id="{8D1F2ED2-BBA8-EB59-99B5-8DD4D3792ED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0518685">
            <a:off x="6767204" y="-2251661"/>
            <a:ext cx="3113261" cy="3096981"/>
          </a:xfrm>
          <a:prstGeom prst="rect">
            <a:avLst/>
          </a:prstGeom>
        </p:spPr>
      </p:pic>
      <p:pic>
        <p:nvPicPr>
          <p:cNvPr id="11" name="Paper Clip" descr="A close up of a paper clip&#10;&#10;AI-generated content may be incorrect.">
            <a:extLst>
              <a:ext uri="{FF2B5EF4-FFF2-40B4-BE49-F238E27FC236}">
                <a16:creationId xmlns:a16="http://schemas.microsoft.com/office/drawing/2014/main" id="{575E859D-44F5-932D-BE6B-5C596B8E5C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90209">
            <a:off x="7224804" y="973800"/>
            <a:ext cx="809029" cy="932400"/>
          </a:xfrm>
          <a:prstGeom prst="rect">
            <a:avLst/>
          </a:prstGeom>
        </p:spPr>
      </p:pic>
      <p:sp>
        <p:nvSpPr>
          <p:cNvPr id="2" name="Slide Number">
            <a:extLst>
              <a:ext uri="{FF2B5EF4-FFF2-40B4-BE49-F238E27FC236}">
                <a16:creationId xmlns:a16="http://schemas.microsoft.com/office/drawing/2014/main" id="{5017D792-F957-0958-FD44-CC80298E89F8}"/>
              </a:ext>
            </a:extLst>
          </p:cNvPr>
          <p:cNvSpPr>
            <a:spLocks noGrp="1"/>
          </p:cNvSpPr>
          <p:nvPr>
            <p:ph type="sldNum" sz="quarter" idx="4"/>
          </p:nvPr>
        </p:nvSpPr>
        <p:spPr>
          <a:xfrm>
            <a:off x="612000" y="6300000"/>
            <a:ext cx="3045706" cy="299295"/>
          </a:xfrm>
        </p:spPr>
        <p:txBody>
          <a:bodyPr/>
          <a:lstStyle/>
          <a:p>
            <a:fld id="{33C1C0F5-2F8C-0C48-920F-A337B71D3E47}" type="slidenum">
              <a:rPr lang="en-US" smtClean="0"/>
              <a:pPr/>
              <a:t>15</a:t>
            </a:fld>
            <a:r>
              <a:rPr lang="en-US"/>
              <a:t> | DIVERSITY, BELONGING AND INCLUSION​</a:t>
            </a:r>
          </a:p>
        </p:txBody>
      </p:sp>
      <p:sp>
        <p:nvSpPr>
          <p:cNvPr id="3" name="Page Title">
            <a:extLst>
              <a:ext uri="{FF2B5EF4-FFF2-40B4-BE49-F238E27FC236}">
                <a16:creationId xmlns:a16="http://schemas.microsoft.com/office/drawing/2014/main" id="{590F708A-C8EB-C36E-C17D-39028097F82A}"/>
              </a:ext>
            </a:extLst>
          </p:cNvPr>
          <p:cNvSpPr txBox="1"/>
          <p:nvPr/>
        </p:nvSpPr>
        <p:spPr>
          <a:xfrm>
            <a:off x="587375" y="584200"/>
            <a:ext cx="5708784"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DEFINING COMMUNITY VOICE​</a:t>
            </a:r>
            <a:endParaRPr lang="en-GB" sz="3600" dirty="0">
              <a:solidFill>
                <a:schemeClr val="bg1"/>
              </a:solidFill>
              <a:effectLst/>
              <a:latin typeface="Arial Narrow" panose="020B0604020202020204" pitchFamily="34" charset="0"/>
            </a:endParaRPr>
          </a:p>
        </p:txBody>
      </p:sp>
      <p:grpSp>
        <p:nvGrpSpPr>
          <p:cNvPr id="17" name="3">
            <a:extLst>
              <a:ext uri="{FF2B5EF4-FFF2-40B4-BE49-F238E27FC236}">
                <a16:creationId xmlns:a16="http://schemas.microsoft.com/office/drawing/2014/main" id="{C6946645-C953-2B0D-BB24-E4981B9281B1}"/>
              </a:ext>
            </a:extLst>
          </p:cNvPr>
          <p:cNvGrpSpPr/>
          <p:nvPr/>
        </p:nvGrpSpPr>
        <p:grpSpPr>
          <a:xfrm rot="21361525">
            <a:off x="8331262" y="137279"/>
            <a:ext cx="4129639" cy="4859223"/>
            <a:chOff x="7918968" y="302180"/>
            <a:chExt cx="4129639" cy="4859223"/>
          </a:xfrm>
        </p:grpSpPr>
        <p:pic>
          <p:nvPicPr>
            <p:cNvPr id="8" name="Photo 3">
              <a:extLst>
                <a:ext uri="{FF2B5EF4-FFF2-40B4-BE49-F238E27FC236}">
                  <a16:creationId xmlns:a16="http://schemas.microsoft.com/office/drawing/2014/main" id="{44CD277E-421C-CA61-51BC-F70AA4FDA7D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21424068">
              <a:off x="7918968" y="302180"/>
              <a:ext cx="4129639" cy="4859223"/>
            </a:xfrm>
            <a:prstGeom prst="rect">
              <a:avLst/>
            </a:prstGeom>
          </p:spPr>
        </p:pic>
        <p:sp>
          <p:nvSpPr>
            <p:cNvPr id="16" name="PostIt Text">
              <a:extLst>
                <a:ext uri="{FF2B5EF4-FFF2-40B4-BE49-F238E27FC236}">
                  <a16:creationId xmlns:a16="http://schemas.microsoft.com/office/drawing/2014/main" id="{1C1EFC62-2969-D1EC-5B00-215A33EB29FA}"/>
                </a:ext>
              </a:extLst>
            </p:cNvPr>
            <p:cNvSpPr txBox="1"/>
            <p:nvPr/>
          </p:nvSpPr>
          <p:spPr>
            <a:xfrm rot="21423204">
              <a:off x="8450729" y="4142353"/>
              <a:ext cx="3262385" cy="682440"/>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b="1">
                  <a:solidFill>
                    <a:srgbClr val="40474F"/>
                  </a:solidFill>
                  <a:latin typeface="Arial" panose="020B0604020202020204" pitchFamily="34" charset="0"/>
                  <a:cs typeface="Arial" panose="020B0604020202020204" pitchFamily="34" charset="0"/>
                </a:rPr>
                <a:t>School council</a:t>
              </a:r>
            </a:p>
          </p:txBody>
        </p:sp>
      </p:grpSp>
      <p:pic>
        <p:nvPicPr>
          <p:cNvPr id="19" name="Photo">
            <a:extLst>
              <a:ext uri="{FF2B5EF4-FFF2-40B4-BE49-F238E27FC236}">
                <a16:creationId xmlns:a16="http://schemas.microsoft.com/office/drawing/2014/main" id="{6D36E364-5E68-C238-59EF-7B7C264E966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21356303">
            <a:off x="5624803" y="1707312"/>
            <a:ext cx="4283273" cy="5014221"/>
          </a:xfrm>
          <a:prstGeom prst="rect">
            <a:avLst/>
          </a:prstGeom>
        </p:spPr>
      </p:pic>
      <p:sp>
        <p:nvSpPr>
          <p:cNvPr id="4" name="Body Large">
            <a:extLst>
              <a:ext uri="{FF2B5EF4-FFF2-40B4-BE49-F238E27FC236}">
                <a16:creationId xmlns:a16="http://schemas.microsoft.com/office/drawing/2014/main" id="{2E07964E-EFB4-7EE4-06CE-39F6FE787443}"/>
              </a:ext>
            </a:extLst>
          </p:cNvPr>
          <p:cNvSpPr txBox="1"/>
          <p:nvPr/>
        </p:nvSpPr>
        <p:spPr>
          <a:xfrm>
            <a:off x="586803" y="1440000"/>
            <a:ext cx="2267442" cy="1661993"/>
          </a:xfrm>
          <a:prstGeom prst="rect">
            <a:avLst/>
          </a:prstGeom>
          <a:noFill/>
        </p:spPr>
        <p:txBody>
          <a:bodyPr wrap="square" lIns="0" tIns="0" rIns="0" bIns="0" numCol="1" spcCol="180000" rtlCol="0" anchor="t">
            <a:spAutoFit/>
          </a:bodyPr>
          <a:lstStyle/>
          <a:p>
            <a:pPr>
              <a:spcAft>
                <a:spcPts val="1200"/>
              </a:spcAft>
            </a:pPr>
            <a:r>
              <a:rPr lang="en-US" b="1" dirty="0">
                <a:latin typeface="Arial" panose="020B0604020202020204" pitchFamily="34" charset="0"/>
                <a:cs typeface="Arial" panose="020B0604020202020204" pitchFamily="34" charset="0"/>
              </a:rPr>
              <a:t>Consider the mission of each of these </a:t>
            </a:r>
            <a:r>
              <a:rPr lang="en-US" b="1" dirty="0" err="1">
                <a:latin typeface="Arial" panose="020B0604020202020204" pitchFamily="34" charset="0"/>
                <a:cs typeface="Arial" panose="020B0604020202020204" pitchFamily="34" charset="0"/>
              </a:rPr>
              <a:t>organisations</a:t>
            </a:r>
            <a:r>
              <a:rPr lang="en-US" b="1" dirty="0">
                <a:latin typeface="Arial" panose="020B0604020202020204" pitchFamily="34" charset="0"/>
                <a:cs typeface="Arial" panose="020B0604020202020204" pitchFamily="34" charset="0"/>
              </a:rPr>
              <a:t> and groups. What common theme unites them?</a:t>
            </a:r>
          </a:p>
        </p:txBody>
      </p:sp>
      <p:grpSp>
        <p:nvGrpSpPr>
          <p:cNvPr id="18" name="2">
            <a:extLst>
              <a:ext uri="{FF2B5EF4-FFF2-40B4-BE49-F238E27FC236}">
                <a16:creationId xmlns:a16="http://schemas.microsoft.com/office/drawing/2014/main" id="{CA97B223-16B1-2BE2-B614-02FDBE876C8B}"/>
              </a:ext>
            </a:extLst>
          </p:cNvPr>
          <p:cNvGrpSpPr/>
          <p:nvPr/>
        </p:nvGrpSpPr>
        <p:grpSpPr>
          <a:xfrm rot="244077">
            <a:off x="2630201" y="1254071"/>
            <a:ext cx="4251106" cy="4976565"/>
            <a:chOff x="4775952" y="1681699"/>
            <a:chExt cx="4251106" cy="4976565"/>
          </a:xfrm>
        </p:grpSpPr>
        <p:pic>
          <p:nvPicPr>
            <p:cNvPr id="10" name="Photo 2">
              <a:extLst>
                <a:ext uri="{FF2B5EF4-FFF2-40B4-BE49-F238E27FC236}">
                  <a16:creationId xmlns:a16="http://schemas.microsoft.com/office/drawing/2014/main" id="{3AB2D4B4-B170-F6B7-D375-78C9EF13903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775952" y="1681699"/>
              <a:ext cx="4251106" cy="4976565"/>
            </a:xfrm>
            <a:prstGeom prst="rect">
              <a:avLst/>
            </a:prstGeom>
          </p:spPr>
        </p:pic>
        <p:sp>
          <p:nvSpPr>
            <p:cNvPr id="15" name="PostIt Text">
              <a:extLst>
                <a:ext uri="{FF2B5EF4-FFF2-40B4-BE49-F238E27FC236}">
                  <a16:creationId xmlns:a16="http://schemas.microsoft.com/office/drawing/2014/main" id="{3897EC43-B8DF-E413-F9EF-18532561B1C4}"/>
                </a:ext>
              </a:extLst>
            </p:cNvPr>
            <p:cNvSpPr txBox="1"/>
            <p:nvPr/>
          </p:nvSpPr>
          <p:spPr>
            <a:xfrm rot="21548128">
              <a:off x="5900075" y="5466147"/>
              <a:ext cx="2045663" cy="928661"/>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b="1" dirty="0">
                  <a:solidFill>
                    <a:srgbClr val="40474F"/>
                  </a:solidFill>
                  <a:latin typeface="Arial" panose="020B0604020202020204" pitchFamily="34" charset="0"/>
                  <a:cs typeface="Arial" panose="020B0604020202020204" pitchFamily="34" charset="0"/>
                </a:rPr>
                <a:t>Parent teacher association</a:t>
              </a:r>
            </a:p>
          </p:txBody>
        </p:sp>
      </p:grpSp>
      <p:grpSp>
        <p:nvGrpSpPr>
          <p:cNvPr id="7" name="Did you know?">
            <a:extLst>
              <a:ext uri="{FF2B5EF4-FFF2-40B4-BE49-F238E27FC236}">
                <a16:creationId xmlns:a16="http://schemas.microsoft.com/office/drawing/2014/main" id="{9ECD965A-D109-D547-8FC7-43758C709F5C}"/>
              </a:ext>
            </a:extLst>
          </p:cNvPr>
          <p:cNvGrpSpPr/>
          <p:nvPr/>
        </p:nvGrpSpPr>
        <p:grpSpPr>
          <a:xfrm rot="20913162">
            <a:off x="307096" y="3076402"/>
            <a:ext cx="3153969" cy="3128965"/>
            <a:chOff x="-3636499" y="1976003"/>
            <a:chExt cx="3153969" cy="3128965"/>
          </a:xfrm>
        </p:grpSpPr>
        <p:pic>
          <p:nvPicPr>
            <p:cNvPr id="13" name="PostIt">
              <a:extLst>
                <a:ext uri="{FF2B5EF4-FFF2-40B4-BE49-F238E27FC236}">
                  <a16:creationId xmlns:a16="http://schemas.microsoft.com/office/drawing/2014/main" id="{E85250EE-2BF3-4D1E-A82D-94700ED0E4B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21549261">
              <a:off x="-3636499" y="1976003"/>
              <a:ext cx="3153969" cy="3128965"/>
            </a:xfrm>
            <a:prstGeom prst="rect">
              <a:avLst/>
            </a:prstGeom>
          </p:spPr>
        </p:pic>
        <p:sp>
          <p:nvSpPr>
            <p:cNvPr id="5" name="Text">
              <a:extLst>
                <a:ext uri="{FF2B5EF4-FFF2-40B4-BE49-F238E27FC236}">
                  <a16:creationId xmlns:a16="http://schemas.microsoft.com/office/drawing/2014/main" id="{E6309B81-D2BE-9C39-B8CB-83906F40CB36}"/>
                </a:ext>
              </a:extLst>
            </p:cNvPr>
            <p:cNvSpPr txBox="1"/>
            <p:nvPr/>
          </p:nvSpPr>
          <p:spPr>
            <a:xfrm rot="288603">
              <a:off x="-3407347" y="2176420"/>
              <a:ext cx="2612295" cy="2744543"/>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400" b="1" dirty="0">
                  <a:solidFill>
                    <a:srgbClr val="40474F"/>
                  </a:solidFill>
                  <a:latin typeface="Arial" panose="020B0604020202020204" pitchFamily="34" charset="0"/>
                  <a:cs typeface="Arial" panose="020B0604020202020204" pitchFamily="34" charset="0"/>
                </a:rPr>
                <a:t>Did you know?</a:t>
              </a:r>
            </a:p>
            <a:p>
              <a:pPr algn="ctr">
                <a:spcAft>
                  <a:spcPts val="1200"/>
                </a:spcAft>
              </a:pPr>
              <a:r>
                <a:rPr lang="en-US" sz="1400" dirty="0">
                  <a:solidFill>
                    <a:srgbClr val="40474F"/>
                  </a:solidFill>
                  <a:latin typeface="Arial" panose="020B0604020202020204" pitchFamily="34" charset="0"/>
                  <a:cs typeface="Arial" panose="020B0604020202020204" pitchFamily="34" charset="0"/>
                </a:rPr>
                <a:t>These are all examples</a:t>
              </a:r>
              <a:br>
                <a:rPr lang="en-US" sz="1400" dirty="0">
                  <a:solidFill>
                    <a:srgbClr val="40474F"/>
                  </a:solidFill>
                  <a:latin typeface="Arial" panose="020B0604020202020204" pitchFamily="34" charset="0"/>
                  <a:cs typeface="Arial" panose="020B0604020202020204" pitchFamily="34" charset="0"/>
                </a:rPr>
              </a:br>
              <a:r>
                <a:rPr lang="en-US" sz="1400" dirty="0">
                  <a:solidFill>
                    <a:srgbClr val="40474F"/>
                  </a:solidFill>
                  <a:latin typeface="Arial" panose="020B0604020202020204" pitchFamily="34" charset="0"/>
                  <a:cs typeface="Arial" panose="020B0604020202020204" pitchFamily="34" charset="0"/>
                </a:rPr>
                <a:t>of community voice groups/</a:t>
              </a:r>
              <a:r>
                <a:rPr lang="en-US" sz="1400" dirty="0" err="1">
                  <a:solidFill>
                    <a:srgbClr val="40474F"/>
                  </a:solidFill>
                  <a:latin typeface="Arial" panose="020B0604020202020204" pitchFamily="34" charset="0"/>
                  <a:cs typeface="Arial" panose="020B0604020202020204" pitchFamily="34" charset="0"/>
                </a:rPr>
                <a:t>organisations</a:t>
              </a:r>
              <a:r>
                <a:rPr lang="en-US" sz="1400" dirty="0">
                  <a:solidFill>
                    <a:srgbClr val="40474F"/>
                  </a:solidFill>
                  <a:latin typeface="Arial" panose="020B0604020202020204" pitchFamily="34" charset="0"/>
                  <a:cs typeface="Arial" panose="020B0604020202020204" pitchFamily="34" charset="0"/>
                </a:rPr>
                <a:t>. Community voice means that those who are affected by a decision can have their voices heard and provide guidance in the decision-making process.</a:t>
              </a:r>
            </a:p>
          </p:txBody>
        </p:sp>
      </p:grpSp>
      <p:pic>
        <p:nvPicPr>
          <p:cNvPr id="23" name="Paper" descr="A piece of lined paper&#10;&#10;AI-generated content may be incorrect.">
            <a:extLst>
              <a:ext uri="{FF2B5EF4-FFF2-40B4-BE49-F238E27FC236}">
                <a16:creationId xmlns:a16="http://schemas.microsoft.com/office/drawing/2014/main" id="{3F63B6B7-4681-F9EF-6A7D-F7848A5581D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5495">
            <a:off x="4223797" y="-3547380"/>
            <a:ext cx="5244632" cy="4320000"/>
          </a:xfrm>
          <a:prstGeom prst="rect">
            <a:avLst/>
          </a:prstGeom>
        </p:spPr>
      </p:pic>
    </p:spTree>
    <p:extLst>
      <p:ext uri="{BB962C8B-B14F-4D97-AF65-F5344CB8AC3E}">
        <p14:creationId xmlns:p14="http://schemas.microsoft.com/office/powerpoint/2010/main" val="27693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6*min(max(#ppt_w*#ppt_h,.3),1)-7.4)/-.7*#ppt_w"/>
                                          </p:val>
                                        </p:tav>
                                        <p:tav tm="100000">
                                          <p:val>
                                            <p:strVal val="#ppt_w"/>
                                          </p:val>
                                        </p:tav>
                                      </p:tavLst>
                                    </p:anim>
                                    <p:anim calcmode="lin" valueType="num">
                                      <p:cBhvr>
                                        <p:cTn id="8" dur="500" fill="hold"/>
                                        <p:tgtEl>
                                          <p:spTgt spid="7"/>
                                        </p:tgtEl>
                                        <p:attrNameLst>
                                          <p:attrName>ppt_h</p:attrName>
                                        </p:attrNameLst>
                                      </p:cBhvr>
                                      <p:tavLst>
                                        <p:tav tm="0">
                                          <p:val>
                                            <p:strVal val="(6*min(max(#ppt_w*#ppt_h,.3),1)-7.4)/-.7*#ppt_h"/>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D59FA505-B473-379A-F08A-0440A60FA1A5}"/>
              </a:ext>
            </a:extLst>
          </p:cNvPr>
          <p:cNvSpPr>
            <a:spLocks noGrp="1"/>
          </p:cNvSpPr>
          <p:nvPr>
            <p:ph type="sldNum" sz="quarter" idx="4"/>
          </p:nvPr>
        </p:nvSpPr>
        <p:spPr>
          <a:xfrm>
            <a:off x="612000" y="6300000"/>
            <a:ext cx="3045706" cy="299295"/>
          </a:xfrm>
        </p:spPr>
        <p:txBody>
          <a:bodyPr/>
          <a:lstStyle/>
          <a:p>
            <a:fld id="{33C1C0F5-2F8C-0C48-920F-A337B71D3E47}" type="slidenum">
              <a:rPr lang="en-US" smtClean="0"/>
              <a:pPr/>
              <a:t>16</a:t>
            </a:fld>
            <a:r>
              <a:rPr lang="en-US"/>
              <a:t> | DIVERSITY, BELONGING AND INCLUSION​</a:t>
            </a:r>
          </a:p>
        </p:txBody>
      </p:sp>
      <p:pic>
        <p:nvPicPr>
          <p:cNvPr id="34" name="PostIt" descr="A yellow post-it note&#10;&#10;AI-generated content may be incorrect.">
            <a:extLst>
              <a:ext uri="{FF2B5EF4-FFF2-40B4-BE49-F238E27FC236}">
                <a16:creationId xmlns:a16="http://schemas.microsoft.com/office/drawing/2014/main" id="{B655A24B-F7A3-69AA-4C04-3838E05E61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5697">
            <a:off x="9895610" y="-1651503"/>
            <a:ext cx="3625293" cy="3602845"/>
          </a:xfrm>
          <a:prstGeom prst="rect">
            <a:avLst/>
          </a:prstGeom>
        </p:spPr>
      </p:pic>
      <p:pic>
        <p:nvPicPr>
          <p:cNvPr id="35" name="PostIt">
            <a:extLst>
              <a:ext uri="{FF2B5EF4-FFF2-40B4-BE49-F238E27FC236}">
                <a16:creationId xmlns:a16="http://schemas.microsoft.com/office/drawing/2014/main" id="{5E86E6CB-F613-30BD-C807-C3E13395D34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1019817">
            <a:off x="5748388" y="4531951"/>
            <a:ext cx="3172352" cy="3155763"/>
          </a:xfrm>
          <a:prstGeom prst="rect">
            <a:avLst/>
          </a:prstGeom>
        </p:spPr>
      </p:pic>
      <p:pic>
        <p:nvPicPr>
          <p:cNvPr id="36" name="Paper Clip" descr="A close up of a paper clip&#10;&#10;AI-generated content may be incorrect.">
            <a:extLst>
              <a:ext uri="{FF2B5EF4-FFF2-40B4-BE49-F238E27FC236}">
                <a16:creationId xmlns:a16="http://schemas.microsoft.com/office/drawing/2014/main" id="{0BF3801A-4F83-F839-7A28-0976A4707D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854386">
            <a:off x="10447203" y="4967474"/>
            <a:ext cx="809029" cy="932400"/>
          </a:xfrm>
          <a:prstGeom prst="rect">
            <a:avLst/>
          </a:prstGeom>
        </p:spPr>
      </p:pic>
      <p:sp>
        <p:nvSpPr>
          <p:cNvPr id="3" name="Page Title">
            <a:extLst>
              <a:ext uri="{FF2B5EF4-FFF2-40B4-BE49-F238E27FC236}">
                <a16:creationId xmlns:a16="http://schemas.microsoft.com/office/drawing/2014/main" id="{7569BD99-1C14-0E57-C739-84F797F22CFA}"/>
              </a:ext>
            </a:extLst>
          </p:cNvPr>
          <p:cNvSpPr txBox="1"/>
          <p:nvPr/>
        </p:nvSpPr>
        <p:spPr>
          <a:xfrm>
            <a:off x="587375" y="584200"/>
            <a:ext cx="6382045"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HOW COMMUNITY VOICE WORKS</a:t>
            </a:r>
            <a:endParaRPr lang="en-GB" sz="3600" dirty="0">
              <a:solidFill>
                <a:schemeClr val="bg1"/>
              </a:solidFill>
              <a:effectLst/>
              <a:latin typeface="Arial Narrow" panose="020B0604020202020204" pitchFamily="34" charset="0"/>
            </a:endParaRPr>
          </a:p>
        </p:txBody>
      </p:sp>
      <p:sp>
        <p:nvSpPr>
          <p:cNvPr id="4" name="Body Large">
            <a:extLst>
              <a:ext uri="{FF2B5EF4-FFF2-40B4-BE49-F238E27FC236}">
                <a16:creationId xmlns:a16="http://schemas.microsoft.com/office/drawing/2014/main" id="{8F31FF28-A393-2F6C-79AB-E64EA23F5CF5}"/>
              </a:ext>
            </a:extLst>
          </p:cNvPr>
          <p:cNvSpPr txBox="1"/>
          <p:nvPr/>
        </p:nvSpPr>
        <p:spPr>
          <a:xfrm>
            <a:off x="586803" y="1440000"/>
            <a:ext cx="9146160" cy="553998"/>
          </a:xfrm>
          <a:prstGeom prst="rect">
            <a:avLst/>
          </a:prstGeom>
          <a:noFill/>
        </p:spPr>
        <p:txBody>
          <a:bodyPr wrap="square" lIns="0" tIns="0" rIns="0" bIns="0" numCol="1" spcCol="180000" rtlCol="0" anchor="t">
            <a:spAutoFit/>
          </a:bodyPr>
          <a:lstStyle/>
          <a:p>
            <a:pPr>
              <a:spcAft>
                <a:spcPts val="1200"/>
              </a:spcAft>
            </a:pPr>
            <a:r>
              <a:rPr lang="en-US" b="1">
                <a:latin typeface="Arial" panose="020B0604020202020204" pitchFamily="34" charset="0"/>
                <a:cs typeface="Arial" panose="020B0604020202020204" pitchFamily="34" charset="0"/>
              </a:rPr>
              <a:t>Community voice groups and </a:t>
            </a:r>
            <a:r>
              <a:rPr lang="en-US" b="1" err="1">
                <a:latin typeface="Arial" panose="020B0604020202020204" pitchFamily="34" charset="0"/>
                <a:cs typeface="Arial" panose="020B0604020202020204" pitchFamily="34" charset="0"/>
              </a:rPr>
              <a:t>organisations</a:t>
            </a:r>
            <a:r>
              <a:rPr lang="en-US" b="1">
                <a:latin typeface="Arial" panose="020B0604020202020204" pitchFamily="34" charset="0"/>
                <a:cs typeface="Arial" panose="020B0604020202020204" pitchFamily="34" charset="0"/>
              </a:rPr>
              <a:t> work from the bottom-up. They provide a way for those at the ‘bottom’ to speak to those at the ‘top’. For example:</a:t>
            </a:r>
          </a:p>
        </p:txBody>
      </p:sp>
      <p:sp>
        <p:nvSpPr>
          <p:cNvPr id="6" name="Body Large">
            <a:extLst>
              <a:ext uri="{FF2B5EF4-FFF2-40B4-BE49-F238E27FC236}">
                <a16:creationId xmlns:a16="http://schemas.microsoft.com/office/drawing/2014/main" id="{311D5603-8DEB-7E33-FCBA-71C7EC65C512}"/>
              </a:ext>
            </a:extLst>
          </p:cNvPr>
          <p:cNvSpPr txBox="1"/>
          <p:nvPr/>
        </p:nvSpPr>
        <p:spPr>
          <a:xfrm>
            <a:off x="586803" y="3725229"/>
            <a:ext cx="9396985" cy="2277547"/>
          </a:xfrm>
          <a:prstGeom prst="rect">
            <a:avLst/>
          </a:prstGeom>
          <a:noFill/>
        </p:spPr>
        <p:txBody>
          <a:bodyPr wrap="square" lIns="0" tIns="0" rIns="0" bIns="0" numCol="1" spcCol="180000" rtlCol="0" anchor="t">
            <a:spAutoFit/>
          </a:bodyPr>
          <a:lstStyle/>
          <a:p>
            <a:pPr>
              <a:spcAft>
                <a:spcPts val="1200"/>
              </a:spcAft>
            </a:pPr>
            <a:r>
              <a:rPr lang="en-US" dirty="0">
                <a:latin typeface="Arial"/>
                <a:cs typeface="Arial"/>
              </a:rPr>
              <a:t>Using the example above, suggest how the following community voice </a:t>
            </a:r>
            <a:r>
              <a:rPr lang="en-US" dirty="0" err="1">
                <a:latin typeface="Arial"/>
                <a:cs typeface="Arial"/>
              </a:rPr>
              <a:t>organisations</a:t>
            </a:r>
            <a:r>
              <a:rPr lang="en-US" dirty="0">
                <a:latin typeface="Arial"/>
                <a:cs typeface="Arial"/>
              </a:rPr>
              <a:t> might work – whose voices do they capture at the ‘bottom’, and who do they speak to at the ‘top’?</a:t>
            </a:r>
          </a:p>
          <a:p>
            <a:pPr marL="285750" indent="-285750">
              <a:spcAft>
                <a:spcPts val="1200"/>
              </a:spcAft>
              <a:buFont typeface="Arial" panose="020B0604020202020204" pitchFamily="34" charset="0"/>
              <a:buChar char="•"/>
            </a:pPr>
            <a:r>
              <a:rPr lang="en-US" dirty="0">
                <a:latin typeface="Arial"/>
                <a:cs typeface="Arial"/>
              </a:rPr>
              <a:t>Army Multicultural Network</a:t>
            </a:r>
          </a:p>
          <a:p>
            <a:pPr marL="285750" indent="-285750">
              <a:spcAft>
                <a:spcPts val="1200"/>
              </a:spcAft>
              <a:buFont typeface="Arial" panose="020B0604020202020204" pitchFamily="34" charset="0"/>
              <a:buChar char="•"/>
            </a:pPr>
            <a:r>
              <a:rPr lang="en-US" dirty="0">
                <a:latin typeface="Arial"/>
                <a:cs typeface="Arial"/>
              </a:rPr>
              <a:t>Parliament</a:t>
            </a:r>
          </a:p>
          <a:p>
            <a:pPr marL="285750" indent="-285750">
              <a:spcAft>
                <a:spcPts val="1200"/>
              </a:spcAft>
              <a:buFont typeface="Arial" panose="020B0604020202020204" pitchFamily="34" charset="0"/>
              <a:buChar char="•"/>
            </a:pPr>
            <a:r>
              <a:rPr lang="en-US" dirty="0">
                <a:latin typeface="Arial"/>
                <a:cs typeface="Arial"/>
              </a:rPr>
              <a:t>Parent Teacher Association</a:t>
            </a:r>
          </a:p>
          <a:p>
            <a:pPr marL="285750" indent="-285750">
              <a:spcAft>
                <a:spcPts val="1200"/>
              </a:spcAft>
              <a:buFont typeface="Arial" panose="020B0604020202020204" pitchFamily="34" charset="0"/>
              <a:buChar char="•"/>
            </a:pPr>
            <a:r>
              <a:rPr lang="en-US" dirty="0">
                <a:latin typeface="Arial"/>
                <a:cs typeface="Arial"/>
              </a:rPr>
              <a:t>Charities supporting underrepresented groups</a:t>
            </a:r>
          </a:p>
        </p:txBody>
      </p:sp>
      <p:pic>
        <p:nvPicPr>
          <p:cNvPr id="11" name="Arrow 2">
            <a:extLst>
              <a:ext uri="{FF2B5EF4-FFF2-40B4-BE49-F238E27FC236}">
                <a16:creationId xmlns:a16="http://schemas.microsoft.com/office/drawing/2014/main" id="{5B9BCF7B-DFD9-0C8C-7B7F-286DFAF7ED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47123" y="2792013"/>
            <a:ext cx="432429" cy="249367"/>
          </a:xfrm>
          <a:prstGeom prst="rect">
            <a:avLst/>
          </a:prstGeom>
        </p:spPr>
      </p:pic>
      <p:pic>
        <p:nvPicPr>
          <p:cNvPr id="13" name="Arrow 3">
            <a:extLst>
              <a:ext uri="{FF2B5EF4-FFF2-40B4-BE49-F238E27FC236}">
                <a16:creationId xmlns:a16="http://schemas.microsoft.com/office/drawing/2014/main" id="{72E65AD9-732D-86F5-6A85-FBD03C291A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15515" y="2687252"/>
            <a:ext cx="438281" cy="317376"/>
          </a:xfrm>
          <a:prstGeom prst="rect">
            <a:avLst/>
          </a:prstGeom>
        </p:spPr>
      </p:pic>
      <p:grpSp>
        <p:nvGrpSpPr>
          <p:cNvPr id="25" name="2">
            <a:extLst>
              <a:ext uri="{FF2B5EF4-FFF2-40B4-BE49-F238E27FC236}">
                <a16:creationId xmlns:a16="http://schemas.microsoft.com/office/drawing/2014/main" id="{2B099183-BBF1-BDC8-DC30-2FC7B3F25928}"/>
              </a:ext>
            </a:extLst>
          </p:cNvPr>
          <p:cNvGrpSpPr/>
          <p:nvPr/>
        </p:nvGrpSpPr>
        <p:grpSpPr>
          <a:xfrm>
            <a:off x="2993113" y="2250410"/>
            <a:ext cx="2341893" cy="1256339"/>
            <a:chOff x="3033381" y="2250410"/>
            <a:chExt cx="2341893" cy="1256339"/>
          </a:xfrm>
        </p:grpSpPr>
        <p:sp>
          <p:nvSpPr>
            <p:cNvPr id="7" name="Body Large">
              <a:extLst>
                <a:ext uri="{FF2B5EF4-FFF2-40B4-BE49-F238E27FC236}">
                  <a16:creationId xmlns:a16="http://schemas.microsoft.com/office/drawing/2014/main" id="{13A411B8-6D8E-3A5D-135C-E42CC4F45E36}"/>
                </a:ext>
              </a:extLst>
            </p:cNvPr>
            <p:cNvSpPr txBox="1"/>
            <p:nvPr/>
          </p:nvSpPr>
          <p:spPr>
            <a:xfrm>
              <a:off x="3169505" y="2547365"/>
              <a:ext cx="2040287" cy="738664"/>
            </a:xfrm>
            <a:prstGeom prst="rect">
              <a:avLst/>
            </a:prstGeom>
            <a:noFill/>
          </p:spPr>
          <p:txBody>
            <a:bodyPr wrap="square" lIns="0" tIns="0" rIns="0" bIns="0" numCol="1" spcCol="180000" rtlCol="0" anchor="t">
              <a:spAutoFit/>
            </a:bodyPr>
            <a:lstStyle/>
            <a:p>
              <a:pPr algn="ctr">
                <a:spcAft>
                  <a:spcPts val="1200"/>
                </a:spcAft>
              </a:pPr>
              <a:r>
                <a:rPr lang="en-US" sz="1600">
                  <a:solidFill>
                    <a:srgbClr val="40474F"/>
                  </a:solidFill>
                  <a:latin typeface="Arial" panose="020B0604020202020204" pitchFamily="34" charset="0"/>
                  <a:cs typeface="Arial" panose="020B0604020202020204" pitchFamily="34" charset="0"/>
                </a:rPr>
                <a:t>They talk to a school council representative about it.</a:t>
              </a:r>
            </a:p>
          </p:txBody>
        </p:sp>
        <p:pic>
          <p:nvPicPr>
            <p:cNvPr id="23" name="Frame">
              <a:extLst>
                <a:ext uri="{FF2B5EF4-FFF2-40B4-BE49-F238E27FC236}">
                  <a16:creationId xmlns:a16="http://schemas.microsoft.com/office/drawing/2014/main" id="{DE479A33-4997-CB0F-1BAD-E1BF640B54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33381" y="2250410"/>
              <a:ext cx="2341893" cy="1256339"/>
            </a:xfrm>
            <a:prstGeom prst="rect">
              <a:avLst/>
            </a:prstGeom>
          </p:spPr>
        </p:pic>
      </p:grpSp>
      <p:pic>
        <p:nvPicPr>
          <p:cNvPr id="15" name="Arrow 1">
            <a:extLst>
              <a:ext uri="{FF2B5EF4-FFF2-40B4-BE49-F238E27FC236}">
                <a16:creationId xmlns:a16="http://schemas.microsoft.com/office/drawing/2014/main" id="{877D3861-D64C-562A-E0E8-503C633B9AD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72941" y="2756065"/>
            <a:ext cx="408055" cy="264480"/>
          </a:xfrm>
          <a:prstGeom prst="rect">
            <a:avLst/>
          </a:prstGeom>
        </p:spPr>
      </p:pic>
      <p:grpSp>
        <p:nvGrpSpPr>
          <p:cNvPr id="24" name="1">
            <a:extLst>
              <a:ext uri="{FF2B5EF4-FFF2-40B4-BE49-F238E27FC236}">
                <a16:creationId xmlns:a16="http://schemas.microsoft.com/office/drawing/2014/main" id="{5D396613-C93A-BDDC-BC52-F9B87BAC8D9F}"/>
              </a:ext>
            </a:extLst>
          </p:cNvPr>
          <p:cNvGrpSpPr/>
          <p:nvPr/>
        </p:nvGrpSpPr>
        <p:grpSpPr>
          <a:xfrm>
            <a:off x="400584" y="2250410"/>
            <a:ext cx="2160240" cy="1256339"/>
            <a:chOff x="479376" y="2250410"/>
            <a:chExt cx="2160240" cy="1256339"/>
          </a:xfrm>
        </p:grpSpPr>
        <p:sp>
          <p:nvSpPr>
            <p:cNvPr id="5" name="Body Large">
              <a:extLst>
                <a:ext uri="{FF2B5EF4-FFF2-40B4-BE49-F238E27FC236}">
                  <a16:creationId xmlns:a16="http://schemas.microsoft.com/office/drawing/2014/main" id="{1562693E-9696-D837-04BF-7F848F2C90FA}"/>
                </a:ext>
              </a:extLst>
            </p:cNvPr>
            <p:cNvSpPr txBox="1"/>
            <p:nvPr/>
          </p:nvSpPr>
          <p:spPr>
            <a:xfrm>
              <a:off x="586803" y="2518973"/>
              <a:ext cx="1872235" cy="738664"/>
            </a:xfrm>
            <a:prstGeom prst="rect">
              <a:avLst/>
            </a:prstGeom>
            <a:noFill/>
          </p:spPr>
          <p:txBody>
            <a:bodyPr wrap="square" lIns="0" tIns="0" rIns="0" bIns="0" numCol="1" spcCol="180000" rtlCol="0" anchor="t">
              <a:spAutoFit/>
            </a:bodyPr>
            <a:lstStyle/>
            <a:p>
              <a:pPr algn="ctr">
                <a:spcAft>
                  <a:spcPts val="1200"/>
                </a:spcAft>
              </a:pPr>
              <a:r>
                <a:rPr lang="en-US" sz="1600">
                  <a:solidFill>
                    <a:srgbClr val="40474F"/>
                  </a:solidFill>
                  <a:latin typeface="Arial" panose="020B0604020202020204" pitchFamily="34" charset="0"/>
                  <a:cs typeface="Arial" panose="020B0604020202020204" pitchFamily="34" charset="0"/>
                </a:rPr>
                <a:t>Students have a concern about school lunches.</a:t>
              </a:r>
            </a:p>
          </p:txBody>
        </p:sp>
        <p:pic>
          <p:nvPicPr>
            <p:cNvPr id="17" name="Frame">
              <a:extLst>
                <a:ext uri="{FF2B5EF4-FFF2-40B4-BE49-F238E27FC236}">
                  <a16:creationId xmlns:a16="http://schemas.microsoft.com/office/drawing/2014/main" id="{CE627177-48D3-F7F5-FD33-177AEB39EF2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9376" y="2250410"/>
              <a:ext cx="2160240" cy="1256339"/>
            </a:xfrm>
            <a:prstGeom prst="rect">
              <a:avLst/>
            </a:prstGeom>
          </p:spPr>
        </p:pic>
      </p:grpSp>
      <p:grpSp>
        <p:nvGrpSpPr>
          <p:cNvPr id="26" name="3">
            <a:extLst>
              <a:ext uri="{FF2B5EF4-FFF2-40B4-BE49-F238E27FC236}">
                <a16:creationId xmlns:a16="http://schemas.microsoft.com/office/drawing/2014/main" id="{92CB1989-C8CE-D0C5-AEB0-04D3ABE56EA8}"/>
              </a:ext>
            </a:extLst>
          </p:cNvPr>
          <p:cNvGrpSpPr/>
          <p:nvPr/>
        </p:nvGrpSpPr>
        <p:grpSpPr>
          <a:xfrm>
            <a:off x="5791669" y="2197712"/>
            <a:ext cx="2611729" cy="1330997"/>
            <a:chOff x="5796679" y="2197712"/>
            <a:chExt cx="2611729" cy="1330997"/>
          </a:xfrm>
        </p:grpSpPr>
        <p:sp>
          <p:nvSpPr>
            <p:cNvPr id="8" name="Body Large">
              <a:extLst>
                <a:ext uri="{FF2B5EF4-FFF2-40B4-BE49-F238E27FC236}">
                  <a16:creationId xmlns:a16="http://schemas.microsoft.com/office/drawing/2014/main" id="{EE77F482-6F22-D1B2-BBC2-385883194E75}"/>
                </a:ext>
              </a:extLst>
            </p:cNvPr>
            <p:cNvSpPr txBox="1"/>
            <p:nvPr/>
          </p:nvSpPr>
          <p:spPr>
            <a:xfrm>
              <a:off x="5929158" y="2490281"/>
              <a:ext cx="2303268" cy="738664"/>
            </a:xfrm>
            <a:prstGeom prst="rect">
              <a:avLst/>
            </a:prstGeom>
            <a:noFill/>
          </p:spPr>
          <p:txBody>
            <a:bodyPr wrap="square" lIns="0" tIns="0" rIns="0" bIns="0" numCol="1" spcCol="180000" rtlCol="0" anchor="t">
              <a:spAutoFit/>
            </a:bodyPr>
            <a:lstStyle/>
            <a:p>
              <a:pPr algn="ctr">
                <a:spcAft>
                  <a:spcPts val="1200"/>
                </a:spcAft>
              </a:pPr>
              <a:r>
                <a:rPr lang="en-US" sz="1600">
                  <a:solidFill>
                    <a:srgbClr val="40474F"/>
                  </a:solidFill>
                  <a:latin typeface="Arial" panose="020B0604020202020204" pitchFamily="34" charset="0"/>
                  <a:cs typeface="Arial" panose="020B0604020202020204" pitchFamily="34" charset="0"/>
                </a:rPr>
                <a:t>School council rep raises the issue at the next school council meeting.</a:t>
              </a:r>
            </a:p>
          </p:txBody>
        </p:sp>
        <p:pic>
          <p:nvPicPr>
            <p:cNvPr id="19" name="Frame">
              <a:extLst>
                <a:ext uri="{FF2B5EF4-FFF2-40B4-BE49-F238E27FC236}">
                  <a16:creationId xmlns:a16="http://schemas.microsoft.com/office/drawing/2014/main" id="{F998F26F-83C5-9DEE-2D15-1554AD1634B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796679" y="2197712"/>
              <a:ext cx="2611729" cy="1330997"/>
            </a:xfrm>
            <a:prstGeom prst="rect">
              <a:avLst/>
            </a:prstGeom>
          </p:spPr>
        </p:pic>
      </p:grpSp>
      <p:grpSp>
        <p:nvGrpSpPr>
          <p:cNvPr id="27" name="4">
            <a:extLst>
              <a:ext uri="{FF2B5EF4-FFF2-40B4-BE49-F238E27FC236}">
                <a16:creationId xmlns:a16="http://schemas.microsoft.com/office/drawing/2014/main" id="{409A9D12-5574-A348-9B68-EB5EA6EA39EF}"/>
              </a:ext>
            </a:extLst>
          </p:cNvPr>
          <p:cNvGrpSpPr/>
          <p:nvPr/>
        </p:nvGrpSpPr>
        <p:grpSpPr>
          <a:xfrm>
            <a:off x="8865912" y="2139195"/>
            <a:ext cx="2630688" cy="1490481"/>
            <a:chOff x="8865912" y="2139195"/>
            <a:chExt cx="2630688" cy="1490481"/>
          </a:xfrm>
        </p:grpSpPr>
        <p:sp>
          <p:nvSpPr>
            <p:cNvPr id="9" name="Body Large">
              <a:extLst>
                <a:ext uri="{FF2B5EF4-FFF2-40B4-BE49-F238E27FC236}">
                  <a16:creationId xmlns:a16="http://schemas.microsoft.com/office/drawing/2014/main" id="{CEC5EF87-FC8F-63CE-F63C-4FDFC2141507}"/>
                </a:ext>
              </a:extLst>
            </p:cNvPr>
            <p:cNvSpPr txBox="1"/>
            <p:nvPr/>
          </p:nvSpPr>
          <p:spPr>
            <a:xfrm>
              <a:off x="9049316" y="2367171"/>
              <a:ext cx="2303268" cy="984885"/>
            </a:xfrm>
            <a:prstGeom prst="rect">
              <a:avLst/>
            </a:prstGeom>
            <a:noFill/>
          </p:spPr>
          <p:txBody>
            <a:bodyPr wrap="square" lIns="0" tIns="0" rIns="0" bIns="0" numCol="1" spcCol="180000" rtlCol="0" anchor="t">
              <a:spAutoFit/>
            </a:bodyPr>
            <a:lstStyle/>
            <a:p>
              <a:pPr algn="ctr">
                <a:spcAft>
                  <a:spcPts val="1200"/>
                </a:spcAft>
              </a:pPr>
              <a:r>
                <a:rPr lang="en-US" sz="1600">
                  <a:solidFill>
                    <a:srgbClr val="40474F"/>
                  </a:solidFill>
                  <a:latin typeface="Arial" panose="020B0604020202020204" pitchFamily="34" charset="0"/>
                  <a:cs typeface="Arial" panose="020B0604020202020204" pitchFamily="34" charset="0"/>
                </a:rPr>
                <a:t>The concern is raised with catering and headteachers, who can make a decision about it.</a:t>
              </a:r>
            </a:p>
          </p:txBody>
        </p:sp>
        <p:pic>
          <p:nvPicPr>
            <p:cNvPr id="21" name="Frame">
              <a:extLst>
                <a:ext uri="{FF2B5EF4-FFF2-40B4-BE49-F238E27FC236}">
                  <a16:creationId xmlns:a16="http://schemas.microsoft.com/office/drawing/2014/main" id="{DEFCE3C4-19E1-47C9-6960-ADDA0B626B2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74402">
              <a:off x="8865912" y="2139195"/>
              <a:ext cx="2630688" cy="1490481"/>
            </a:xfrm>
            <a:prstGeom prst="rect">
              <a:avLst/>
            </a:prstGeom>
          </p:spPr>
        </p:pic>
      </p:grpSp>
      <p:grpSp>
        <p:nvGrpSpPr>
          <p:cNvPr id="31" name="Did you know">
            <a:extLst>
              <a:ext uri="{FF2B5EF4-FFF2-40B4-BE49-F238E27FC236}">
                <a16:creationId xmlns:a16="http://schemas.microsoft.com/office/drawing/2014/main" id="{66C89FF2-136A-81CF-B92E-1856DEB7DE3A}"/>
              </a:ext>
            </a:extLst>
          </p:cNvPr>
          <p:cNvGrpSpPr/>
          <p:nvPr/>
        </p:nvGrpSpPr>
        <p:grpSpPr>
          <a:xfrm>
            <a:off x="5947928" y="1601716"/>
            <a:ext cx="4992095" cy="4801500"/>
            <a:chOff x="5975635" y="895803"/>
            <a:chExt cx="4992095" cy="4801500"/>
          </a:xfrm>
        </p:grpSpPr>
        <p:pic>
          <p:nvPicPr>
            <p:cNvPr id="32" name="Note Pad">
              <a:extLst>
                <a:ext uri="{FF2B5EF4-FFF2-40B4-BE49-F238E27FC236}">
                  <a16:creationId xmlns:a16="http://schemas.microsoft.com/office/drawing/2014/main" id="{CDF3D9AF-2A8A-73FE-530E-68B3755E5967}"/>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rot="428614">
              <a:off x="5975635" y="895803"/>
              <a:ext cx="4992095" cy="4801500"/>
            </a:xfrm>
            <a:prstGeom prst="rect">
              <a:avLst/>
            </a:prstGeom>
          </p:spPr>
        </p:pic>
        <p:sp>
          <p:nvSpPr>
            <p:cNvPr id="33" name="Text">
              <a:extLst>
                <a:ext uri="{FF2B5EF4-FFF2-40B4-BE49-F238E27FC236}">
                  <a16:creationId xmlns:a16="http://schemas.microsoft.com/office/drawing/2014/main" id="{83C20F74-B19C-AFB4-9310-0A34ED7BDC57}"/>
                </a:ext>
              </a:extLst>
            </p:cNvPr>
            <p:cNvSpPr txBox="1"/>
            <p:nvPr/>
          </p:nvSpPr>
          <p:spPr>
            <a:xfrm rot="343930">
              <a:off x="6511674" y="1666437"/>
              <a:ext cx="3811375" cy="3083097"/>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b="1" dirty="0">
                  <a:latin typeface="Arial" panose="020B0604020202020204" pitchFamily="34" charset="0"/>
                  <a:cs typeface="Arial" panose="020B0604020202020204" pitchFamily="34" charset="0"/>
                </a:rPr>
                <a:t>Did you know?</a:t>
              </a:r>
            </a:p>
            <a:p>
              <a:pPr algn="ctr">
                <a:spcAft>
                  <a:spcPts val="1200"/>
                </a:spcAft>
              </a:pPr>
              <a:r>
                <a:rPr lang="en-US" dirty="0">
                  <a:latin typeface="Arial" panose="020B0604020202020204" pitchFamily="34" charset="0"/>
                  <a:cs typeface="Arial" panose="020B0604020202020204" pitchFamily="34" charset="0"/>
                </a:rPr>
                <a:t>Community voice groups and </a:t>
              </a:r>
              <a:r>
                <a:rPr lang="en-US" dirty="0" err="1">
                  <a:latin typeface="Arial" panose="020B0604020202020204" pitchFamily="34" charset="0"/>
                  <a:cs typeface="Arial" panose="020B0604020202020204" pitchFamily="34" charset="0"/>
                </a:rPr>
                <a:t>organisations</a:t>
              </a:r>
              <a:r>
                <a:rPr lang="en-US" dirty="0">
                  <a:latin typeface="Arial" panose="020B0604020202020204" pitchFamily="34" charset="0"/>
                  <a:cs typeface="Arial" panose="020B0604020202020204" pitchFamily="34" charset="0"/>
                </a:rPr>
                <a:t> are the most effective way for people to have their say. Without community voice, lots of people would never have their concerns addressed, or would have to try and work</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on their own.</a:t>
              </a:r>
            </a:p>
          </p:txBody>
        </p:sp>
      </p:grpSp>
      <p:pic>
        <p:nvPicPr>
          <p:cNvPr id="38" name="Pin" descr="A close up of a thumbtack&#10;&#10;AI-generated content may be incorrect.">
            <a:extLst>
              <a:ext uri="{FF2B5EF4-FFF2-40B4-BE49-F238E27FC236}">
                <a16:creationId xmlns:a16="http://schemas.microsoft.com/office/drawing/2014/main" id="{1E43271F-75C3-4D72-3D68-771FA2BD015A}"/>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rot="764932">
            <a:off x="8192215" y="507924"/>
            <a:ext cx="645363" cy="612000"/>
          </a:xfrm>
          <a:prstGeom prst="rect">
            <a:avLst/>
          </a:prstGeom>
        </p:spPr>
      </p:pic>
    </p:spTree>
    <p:extLst>
      <p:ext uri="{BB962C8B-B14F-4D97-AF65-F5344CB8AC3E}">
        <p14:creationId xmlns:p14="http://schemas.microsoft.com/office/powerpoint/2010/main" val="303251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3" presetClass="entr" presetSubtype="36"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p:cTn id="49" dur="500" fill="hold"/>
                                        <p:tgtEl>
                                          <p:spTgt spid="31"/>
                                        </p:tgtEl>
                                        <p:attrNameLst>
                                          <p:attrName>ppt_w</p:attrName>
                                        </p:attrNameLst>
                                      </p:cBhvr>
                                      <p:tavLst>
                                        <p:tav tm="0">
                                          <p:val>
                                            <p:strVal val="(6*min(max(#ppt_w*#ppt_h,.3),1)-7.4)/-.7*#ppt_w"/>
                                          </p:val>
                                        </p:tav>
                                        <p:tav tm="100000">
                                          <p:val>
                                            <p:strVal val="#ppt_w"/>
                                          </p:val>
                                        </p:tav>
                                      </p:tavLst>
                                    </p:anim>
                                    <p:anim calcmode="lin" valueType="num">
                                      <p:cBhvr>
                                        <p:cTn id="50" dur="500" fill="hold"/>
                                        <p:tgtEl>
                                          <p:spTgt spid="31"/>
                                        </p:tgtEl>
                                        <p:attrNameLst>
                                          <p:attrName>ppt_h</p:attrName>
                                        </p:attrNameLst>
                                      </p:cBhvr>
                                      <p:tavLst>
                                        <p:tav tm="0">
                                          <p:val>
                                            <p:strVal val="(6*min(max(#ppt_w*#ppt_h,.3),1)-7.4)/-.7*#ppt_h"/>
                                          </p:val>
                                        </p:tav>
                                        <p:tav tm="100000">
                                          <p:val>
                                            <p:strVal val="#ppt_h"/>
                                          </p:val>
                                        </p:tav>
                                      </p:tavLst>
                                    </p:anim>
                                    <p:anim calcmode="lin" valueType="num">
                                      <p:cBhvr>
                                        <p:cTn id="51" dur="500" fill="hold"/>
                                        <p:tgtEl>
                                          <p:spTgt spid="31"/>
                                        </p:tgtEl>
                                        <p:attrNameLst>
                                          <p:attrName>ppt_x</p:attrName>
                                        </p:attrNameLst>
                                      </p:cBhvr>
                                      <p:tavLst>
                                        <p:tav tm="0">
                                          <p:val>
                                            <p:fltVal val="0.5"/>
                                          </p:val>
                                        </p:tav>
                                        <p:tav tm="100000">
                                          <p:val>
                                            <p:strVal val="#ppt_x"/>
                                          </p:val>
                                        </p:tav>
                                      </p:tavLst>
                                    </p:anim>
                                    <p:anim calcmode="lin" valueType="num">
                                      <p:cBhvr>
                                        <p:cTn id="52" dur="500" fill="hold"/>
                                        <p:tgtEl>
                                          <p:spTgt spid="3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31B2D-5818-E21D-CE73-7A30CA38696E}"/>
            </a:ext>
          </a:extLst>
        </p:cNvPr>
        <p:cNvGrpSpPr/>
        <p:nvPr/>
      </p:nvGrpSpPr>
      <p:grpSpPr>
        <a:xfrm>
          <a:off x="0" y="0"/>
          <a:ext cx="0" cy="0"/>
          <a:chOff x="0" y="0"/>
          <a:chExt cx="0" cy="0"/>
        </a:xfrm>
      </p:grpSpPr>
      <p:sp>
        <p:nvSpPr>
          <p:cNvPr id="2" name="Slide Number">
            <a:extLst>
              <a:ext uri="{FF2B5EF4-FFF2-40B4-BE49-F238E27FC236}">
                <a16:creationId xmlns:a16="http://schemas.microsoft.com/office/drawing/2014/main" id="{EBCE639A-2431-EFF5-374E-CD7F1D7982D1}"/>
              </a:ext>
            </a:extLst>
          </p:cNvPr>
          <p:cNvSpPr>
            <a:spLocks noGrp="1"/>
          </p:cNvSpPr>
          <p:nvPr>
            <p:ph type="sldNum" sz="quarter" idx="4"/>
          </p:nvPr>
        </p:nvSpPr>
        <p:spPr>
          <a:xfrm>
            <a:off x="666441" y="6286286"/>
            <a:ext cx="2975173" cy="299295"/>
          </a:xfrm>
        </p:spPr>
        <p:txBody>
          <a:bodyPr/>
          <a:lstStyle/>
          <a:p>
            <a:fld id="{33C1C0F5-2F8C-0C48-920F-A337B71D3E47}" type="slidenum">
              <a:rPr lang="en-US" smtClean="0"/>
              <a:pPr/>
              <a:t>17</a:t>
            </a:fld>
            <a:r>
              <a:rPr lang="en-US"/>
              <a:t> | DIVERSITY, BELONGING AND INCLUSION</a:t>
            </a:r>
          </a:p>
        </p:txBody>
      </p:sp>
      <p:sp>
        <p:nvSpPr>
          <p:cNvPr id="3" name="Page Title">
            <a:extLst>
              <a:ext uri="{FF2B5EF4-FFF2-40B4-BE49-F238E27FC236}">
                <a16:creationId xmlns:a16="http://schemas.microsoft.com/office/drawing/2014/main" id="{4AAF0A8E-348F-6286-44F4-79D8BD0971C2}"/>
              </a:ext>
            </a:extLst>
          </p:cNvPr>
          <p:cNvSpPr txBox="1"/>
          <p:nvPr/>
        </p:nvSpPr>
        <p:spPr>
          <a:xfrm>
            <a:off x="587375" y="584200"/>
            <a:ext cx="6292149"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USING YOUR COMMUNITY VOICE</a:t>
            </a:r>
            <a:endParaRPr lang="en-GB" sz="3600" dirty="0">
              <a:solidFill>
                <a:schemeClr val="bg1"/>
              </a:solidFill>
              <a:effectLst/>
              <a:latin typeface="Arial Narrow" panose="020B0604020202020204" pitchFamily="34" charset="0"/>
            </a:endParaRPr>
          </a:p>
        </p:txBody>
      </p:sp>
      <p:sp>
        <p:nvSpPr>
          <p:cNvPr id="4" name="Body Large">
            <a:extLst>
              <a:ext uri="{FF2B5EF4-FFF2-40B4-BE49-F238E27FC236}">
                <a16:creationId xmlns:a16="http://schemas.microsoft.com/office/drawing/2014/main" id="{7D75F0AA-450B-13A6-E073-58582CF6BBC9}"/>
              </a:ext>
            </a:extLst>
          </p:cNvPr>
          <p:cNvSpPr txBox="1"/>
          <p:nvPr/>
        </p:nvSpPr>
        <p:spPr>
          <a:xfrm>
            <a:off x="586805" y="1440000"/>
            <a:ext cx="2484859" cy="1938992"/>
          </a:xfrm>
          <a:prstGeom prst="rect">
            <a:avLst/>
          </a:prstGeom>
          <a:noFill/>
        </p:spPr>
        <p:txBody>
          <a:bodyPr wrap="square" lIns="0" tIns="0" rIns="0" bIns="0" numCol="1" spcCol="180000" rtlCol="0" anchor="t">
            <a:spAutoFit/>
          </a:bodyPr>
          <a:lstStyle/>
          <a:p>
            <a:pPr>
              <a:spcAft>
                <a:spcPts val="1200"/>
              </a:spcAft>
            </a:pPr>
            <a:r>
              <a:rPr lang="en-US" b="1">
                <a:latin typeface="Arial" panose="020B0604020202020204" pitchFamily="34" charset="0"/>
                <a:cs typeface="Arial" panose="020B0604020202020204" pitchFamily="34" charset="0"/>
              </a:rPr>
              <a:t>At school, your</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school council is an important community voice </a:t>
            </a:r>
            <a:r>
              <a:rPr lang="en-US" b="1" err="1">
                <a:latin typeface="Arial" panose="020B0604020202020204" pitchFamily="34" charset="0"/>
                <a:cs typeface="Arial" panose="020B0604020202020204" pitchFamily="34" charset="0"/>
              </a:rPr>
              <a:t>organisation</a:t>
            </a:r>
            <a:r>
              <a:rPr lang="en-US" b="1">
                <a:latin typeface="Arial" panose="020B0604020202020204" pitchFamily="34" charset="0"/>
                <a:cs typeface="Arial" panose="020B0604020202020204" pitchFamily="34" charset="0"/>
              </a:rPr>
              <a:t> - a way for all students to have their concerns raised and addressed.</a:t>
            </a:r>
          </a:p>
        </p:txBody>
      </p:sp>
      <p:pic>
        <p:nvPicPr>
          <p:cNvPr id="6" name="Paper Clip" descr="A close up of a paper clip&#10;&#10;AI-generated content may be incorrect.">
            <a:extLst>
              <a:ext uri="{FF2B5EF4-FFF2-40B4-BE49-F238E27FC236}">
                <a16:creationId xmlns:a16="http://schemas.microsoft.com/office/drawing/2014/main" id="{A487B130-22BF-8B83-D272-BE3861392B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743459">
            <a:off x="1638428" y="4294841"/>
            <a:ext cx="809029" cy="932400"/>
          </a:xfrm>
          <a:prstGeom prst="rect">
            <a:avLst/>
          </a:prstGeom>
        </p:spPr>
      </p:pic>
      <p:pic>
        <p:nvPicPr>
          <p:cNvPr id="34" name="Paper Clip" descr="A close up of a paper clip&#10;&#10;AI-generated content may be incorrect.">
            <a:extLst>
              <a:ext uri="{FF2B5EF4-FFF2-40B4-BE49-F238E27FC236}">
                <a16:creationId xmlns:a16="http://schemas.microsoft.com/office/drawing/2014/main" id="{FAB94055-A75A-B320-65E6-E2362490C6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744306">
            <a:off x="766192" y="5144348"/>
            <a:ext cx="809029" cy="932400"/>
          </a:xfrm>
          <a:prstGeom prst="rect">
            <a:avLst/>
          </a:prstGeom>
        </p:spPr>
      </p:pic>
      <p:pic>
        <p:nvPicPr>
          <p:cNvPr id="27" name="Pen" descr="A close up of a window&#10;&#10;AI-generated content may be incorrect.">
            <a:extLst>
              <a:ext uri="{FF2B5EF4-FFF2-40B4-BE49-F238E27FC236}">
                <a16:creationId xmlns:a16="http://schemas.microsoft.com/office/drawing/2014/main" id="{4699D0A0-8786-6198-7A2D-B931349B8A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118735">
            <a:off x="-1113244" y="1396744"/>
            <a:ext cx="881442" cy="6858000"/>
          </a:xfrm>
          <a:prstGeom prst="rect">
            <a:avLst/>
          </a:prstGeom>
        </p:spPr>
      </p:pic>
      <p:pic>
        <p:nvPicPr>
          <p:cNvPr id="5" name="PostIt 1">
            <a:extLst>
              <a:ext uri="{FF2B5EF4-FFF2-40B4-BE49-F238E27FC236}">
                <a16:creationId xmlns:a16="http://schemas.microsoft.com/office/drawing/2014/main" id="{B160A3C1-403A-5196-25EC-63A4BFAC2C2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0934668">
            <a:off x="9679850" y="-670895"/>
            <a:ext cx="2957772" cy="2942305"/>
          </a:xfrm>
          <a:prstGeom prst="rect">
            <a:avLst/>
          </a:prstGeom>
        </p:spPr>
      </p:pic>
      <p:grpSp>
        <p:nvGrpSpPr>
          <p:cNvPr id="28" name="1">
            <a:extLst>
              <a:ext uri="{FF2B5EF4-FFF2-40B4-BE49-F238E27FC236}">
                <a16:creationId xmlns:a16="http://schemas.microsoft.com/office/drawing/2014/main" id="{5DFFF13F-8D0B-F81C-337E-C0ECC5396BA8}"/>
              </a:ext>
            </a:extLst>
          </p:cNvPr>
          <p:cNvGrpSpPr/>
          <p:nvPr/>
        </p:nvGrpSpPr>
        <p:grpSpPr>
          <a:xfrm rot="238755">
            <a:off x="3048228" y="1058882"/>
            <a:ext cx="5084392" cy="8005714"/>
            <a:chOff x="6767710" y="220807"/>
            <a:chExt cx="5084392" cy="8005714"/>
          </a:xfrm>
        </p:grpSpPr>
        <p:pic>
          <p:nvPicPr>
            <p:cNvPr id="29" name="Note Pad">
              <a:extLst>
                <a:ext uri="{FF2B5EF4-FFF2-40B4-BE49-F238E27FC236}">
                  <a16:creationId xmlns:a16="http://schemas.microsoft.com/office/drawing/2014/main" id="{14565723-A7E5-90D0-093E-EC1A83EF118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767710" y="220807"/>
              <a:ext cx="5084392" cy="8005714"/>
            </a:xfrm>
            <a:prstGeom prst="rect">
              <a:avLst/>
            </a:prstGeom>
          </p:spPr>
        </p:pic>
        <p:sp>
          <p:nvSpPr>
            <p:cNvPr id="30" name="Text">
              <a:extLst>
                <a:ext uri="{FF2B5EF4-FFF2-40B4-BE49-F238E27FC236}">
                  <a16:creationId xmlns:a16="http://schemas.microsoft.com/office/drawing/2014/main" id="{061734FE-29D3-B77D-3B2A-961AAAB9CB51}"/>
                </a:ext>
              </a:extLst>
            </p:cNvPr>
            <p:cNvSpPr txBox="1"/>
            <p:nvPr/>
          </p:nvSpPr>
          <p:spPr>
            <a:xfrm rot="21592233">
              <a:off x="7238491" y="849900"/>
              <a:ext cx="4223702" cy="5145200"/>
            </a:xfrm>
            <a:prstGeom prst="rect">
              <a:avLst/>
            </a:prstGeom>
            <a:noFill/>
            <a:ln w="12700">
              <a:noFill/>
            </a:ln>
          </p:spPr>
          <p:txBody>
            <a:bodyPr wrap="square" lIns="216000" tIns="216000" rIns="216000" bIns="216000" numCol="1" spcCol="252000" rtlCol="0" anchor="t">
              <a:spAutoFit/>
            </a:bodyPr>
            <a:lstStyle/>
            <a:p>
              <a:pPr>
                <a:spcAft>
                  <a:spcPts val="1200"/>
                </a:spcAft>
              </a:pPr>
              <a:r>
                <a:rPr lang="en-US" sz="1600" b="1" dirty="0">
                  <a:latin typeface="Arial"/>
                  <a:cs typeface="Arial"/>
                </a:rPr>
                <a:t>Scenario:</a:t>
              </a:r>
            </a:p>
            <a:p>
              <a:pPr>
                <a:spcAft>
                  <a:spcPts val="1200"/>
                </a:spcAft>
              </a:pPr>
              <a:r>
                <a:rPr lang="en-US" sz="1600" dirty="0">
                  <a:latin typeface="Arial"/>
                  <a:cs typeface="Arial"/>
                </a:rPr>
                <a:t>You are on the school council, and your school council representatives have received a range of concerns from students this week:</a:t>
              </a:r>
            </a:p>
            <a:p>
              <a:pPr>
                <a:spcAft>
                  <a:spcPts val="1200"/>
                </a:spcAft>
              </a:pPr>
              <a:r>
                <a:rPr lang="en-US" sz="1600" dirty="0">
                  <a:latin typeface="Arial"/>
                  <a:cs typeface="Arial"/>
                </a:rPr>
                <a:t>“As a school, we don’t do enough to</a:t>
              </a:r>
              <a:br>
                <a:rPr lang="en-US" sz="1600" dirty="0">
                  <a:latin typeface="Arial" panose="020B0604020202020204" pitchFamily="34" charset="0"/>
                  <a:cs typeface="Arial" panose="020B0604020202020204" pitchFamily="34" charset="0"/>
                </a:rPr>
              </a:br>
              <a:r>
                <a:rPr lang="en-US" sz="1600" dirty="0">
                  <a:latin typeface="Arial"/>
                  <a:cs typeface="Arial"/>
                </a:rPr>
                <a:t>make the school inclusive for LGBTQ+ students.”</a:t>
              </a:r>
            </a:p>
            <a:p>
              <a:pPr>
                <a:spcAft>
                  <a:spcPts val="1200"/>
                </a:spcAft>
              </a:pPr>
              <a:r>
                <a:rPr lang="en-US" sz="1600" dirty="0">
                  <a:latin typeface="Arial"/>
                  <a:cs typeface="Arial"/>
                </a:rPr>
                <a:t>“Vegetarian students think there are not enough protein options for them at lunch.”</a:t>
              </a:r>
            </a:p>
            <a:p>
              <a:pPr>
                <a:spcAft>
                  <a:spcPts val="1200"/>
                </a:spcAft>
              </a:pPr>
              <a:r>
                <a:rPr lang="en-US" sz="1600" dirty="0">
                  <a:latin typeface="Arial"/>
                  <a:cs typeface="Arial"/>
                </a:rPr>
                <a:t>“There have been reports of bullying in Years 8, 9 and 10 – people don’t feel safe at school.”</a:t>
              </a:r>
            </a:p>
            <a:p>
              <a:pPr>
                <a:spcAft>
                  <a:spcPts val="1200"/>
                </a:spcAft>
              </a:pPr>
              <a:r>
                <a:rPr lang="en-US" sz="1600" dirty="0">
                  <a:latin typeface="Arial"/>
                  <a:cs typeface="Arial"/>
                </a:rPr>
                <a:t>“I’ve noticed how much paper gets thrown in the main bin at school – we are sending too much to landfill.”</a:t>
              </a:r>
            </a:p>
          </p:txBody>
        </p:sp>
      </p:grpSp>
      <p:sp>
        <p:nvSpPr>
          <p:cNvPr id="31" name="TextBox 30">
            <a:extLst>
              <a:ext uri="{FF2B5EF4-FFF2-40B4-BE49-F238E27FC236}">
                <a16:creationId xmlns:a16="http://schemas.microsoft.com/office/drawing/2014/main" id="{323FF7E2-9D79-5F06-2C7A-6CBB9845B52E}"/>
              </a:ext>
            </a:extLst>
          </p:cNvPr>
          <p:cNvSpPr txBox="1"/>
          <p:nvPr/>
        </p:nvSpPr>
        <p:spPr>
          <a:xfrm>
            <a:off x="-810883" y="-8626"/>
            <a:ext cx="184731" cy="369332"/>
          </a:xfrm>
          <a:prstGeom prst="rect">
            <a:avLst/>
          </a:prstGeom>
          <a:noFill/>
        </p:spPr>
        <p:txBody>
          <a:bodyPr wrap="none" rtlCol="0">
            <a:spAutoFit/>
          </a:bodyPr>
          <a:lstStyle/>
          <a:p>
            <a:endParaRPr lang="en-US"/>
          </a:p>
        </p:txBody>
      </p:sp>
      <p:grpSp>
        <p:nvGrpSpPr>
          <p:cNvPr id="14" name="2">
            <a:extLst>
              <a:ext uri="{FF2B5EF4-FFF2-40B4-BE49-F238E27FC236}">
                <a16:creationId xmlns:a16="http://schemas.microsoft.com/office/drawing/2014/main" id="{131894D2-111C-061C-8056-FD47720C965C}"/>
              </a:ext>
            </a:extLst>
          </p:cNvPr>
          <p:cNvGrpSpPr/>
          <p:nvPr/>
        </p:nvGrpSpPr>
        <p:grpSpPr>
          <a:xfrm rot="21322933">
            <a:off x="7301818" y="190369"/>
            <a:ext cx="5113273" cy="4211799"/>
            <a:chOff x="6537278" y="1679628"/>
            <a:chExt cx="5113273" cy="4211799"/>
          </a:xfrm>
        </p:grpSpPr>
        <p:pic>
          <p:nvPicPr>
            <p:cNvPr id="15" name="Note Pad">
              <a:extLst>
                <a:ext uri="{FF2B5EF4-FFF2-40B4-BE49-F238E27FC236}">
                  <a16:creationId xmlns:a16="http://schemas.microsoft.com/office/drawing/2014/main" id="{C6725D3F-380F-83DE-9B42-AF87BBC4C24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537278" y="1679628"/>
              <a:ext cx="5113273" cy="4211799"/>
            </a:xfrm>
            <a:prstGeom prst="rect">
              <a:avLst/>
            </a:prstGeom>
          </p:spPr>
        </p:pic>
        <p:sp>
          <p:nvSpPr>
            <p:cNvPr id="16" name="Text">
              <a:extLst>
                <a:ext uri="{FF2B5EF4-FFF2-40B4-BE49-F238E27FC236}">
                  <a16:creationId xmlns:a16="http://schemas.microsoft.com/office/drawing/2014/main" id="{505A60F4-52E8-2755-CE26-0275A4CEB903}"/>
                </a:ext>
              </a:extLst>
            </p:cNvPr>
            <p:cNvSpPr txBox="1"/>
            <p:nvPr/>
          </p:nvSpPr>
          <p:spPr>
            <a:xfrm rot="23282">
              <a:off x="7203341" y="2068727"/>
              <a:ext cx="3681150" cy="2713765"/>
            </a:xfrm>
            <a:prstGeom prst="rect">
              <a:avLst/>
            </a:prstGeom>
            <a:noFill/>
            <a:ln w="12700">
              <a:noFill/>
            </a:ln>
          </p:spPr>
          <p:txBody>
            <a:bodyPr wrap="square" lIns="216000" tIns="216000" rIns="216000" bIns="216000" numCol="1" spcCol="252000" rtlCol="0" anchor="t">
              <a:spAutoFit/>
            </a:bodyPr>
            <a:lstStyle/>
            <a:p>
              <a:pPr>
                <a:spcAft>
                  <a:spcPts val="1200"/>
                </a:spcAft>
              </a:pPr>
              <a:r>
                <a:rPr lang="en-US" sz="1600" b="1" dirty="0">
                  <a:latin typeface="Arial" panose="020B0604020202020204" pitchFamily="34" charset="0"/>
                  <a:cs typeface="Arial" panose="020B0604020202020204" pitchFamily="34" charset="0"/>
                </a:rPr>
                <a:t>As a school council, you need to: </a:t>
              </a:r>
            </a:p>
            <a:p>
              <a:pPr>
                <a:spcAft>
                  <a:spcPts val="1200"/>
                </a:spcAft>
              </a:pPr>
              <a:r>
                <a:rPr lang="en-US" sz="1600" dirty="0">
                  <a:latin typeface="Arial" panose="020B0604020202020204" pitchFamily="34" charset="0"/>
                  <a:cs typeface="Arial" panose="020B0604020202020204" pitchFamily="34" charset="0"/>
                </a:rPr>
                <a:t>decide on one or more actions you will take to show that you have listened to community voice.</a:t>
              </a:r>
            </a:p>
            <a:p>
              <a:pPr>
                <a:spcAft>
                  <a:spcPts val="1200"/>
                </a:spcAft>
              </a:pPr>
              <a:r>
                <a:rPr lang="en-US" sz="1600" dirty="0">
                  <a:latin typeface="Arial" panose="020B0604020202020204" pitchFamily="34" charset="0"/>
                  <a:cs typeface="Arial" panose="020B0604020202020204" pitchFamily="34" charset="0"/>
                </a:rPr>
                <a:t>write a statement to explain the concern you received, the action you have taken, and why you think it will be effective.</a:t>
              </a:r>
            </a:p>
          </p:txBody>
        </p:sp>
      </p:grpSp>
      <p:grpSp>
        <p:nvGrpSpPr>
          <p:cNvPr id="17" name="3">
            <a:extLst>
              <a:ext uri="{FF2B5EF4-FFF2-40B4-BE49-F238E27FC236}">
                <a16:creationId xmlns:a16="http://schemas.microsoft.com/office/drawing/2014/main" id="{364D2406-1017-A2EB-7E49-07E28A573481}"/>
              </a:ext>
            </a:extLst>
          </p:cNvPr>
          <p:cNvGrpSpPr/>
          <p:nvPr/>
        </p:nvGrpSpPr>
        <p:grpSpPr>
          <a:xfrm>
            <a:off x="7680063" y="3203791"/>
            <a:ext cx="4494056" cy="4322478"/>
            <a:chOff x="6789350" y="1568949"/>
            <a:chExt cx="4494056" cy="4322478"/>
          </a:xfrm>
        </p:grpSpPr>
        <p:pic>
          <p:nvPicPr>
            <p:cNvPr id="20" name="Note Pad">
              <a:extLst>
                <a:ext uri="{FF2B5EF4-FFF2-40B4-BE49-F238E27FC236}">
                  <a16:creationId xmlns:a16="http://schemas.microsoft.com/office/drawing/2014/main" id="{FCAFC9D9-159D-8AE4-54D0-E9F03D4C169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174578">
              <a:off x="6789350" y="1568949"/>
              <a:ext cx="4494056" cy="4322478"/>
            </a:xfrm>
            <a:prstGeom prst="rect">
              <a:avLst/>
            </a:prstGeom>
          </p:spPr>
        </p:pic>
        <p:sp>
          <p:nvSpPr>
            <p:cNvPr id="26" name="Text">
              <a:extLst>
                <a:ext uri="{FF2B5EF4-FFF2-40B4-BE49-F238E27FC236}">
                  <a16:creationId xmlns:a16="http://schemas.microsoft.com/office/drawing/2014/main" id="{705194DB-EB26-0874-8624-9A0AF9878443}"/>
                </a:ext>
              </a:extLst>
            </p:cNvPr>
            <p:cNvSpPr txBox="1"/>
            <p:nvPr/>
          </p:nvSpPr>
          <p:spPr>
            <a:xfrm>
              <a:off x="7232649" y="2174556"/>
              <a:ext cx="3681150" cy="2652210"/>
            </a:xfrm>
            <a:prstGeom prst="rect">
              <a:avLst/>
            </a:prstGeom>
            <a:noFill/>
            <a:ln w="12700">
              <a:noFill/>
            </a:ln>
          </p:spPr>
          <p:txBody>
            <a:bodyPr wrap="square" lIns="216000" tIns="216000" rIns="216000" bIns="216000" numCol="1" spcCol="252000" rtlCol="0" anchor="t">
              <a:spAutoFit/>
            </a:bodyPr>
            <a:lstStyle/>
            <a:p>
              <a:pPr>
                <a:spcAft>
                  <a:spcPts val="1200"/>
                </a:spcAft>
              </a:pPr>
              <a:r>
                <a:rPr lang="en-US" sz="1600" b="1">
                  <a:latin typeface="Arial" panose="020B0604020202020204" pitchFamily="34" charset="0"/>
                  <a:cs typeface="Arial" panose="020B0604020202020204" pitchFamily="34" charset="0"/>
                </a:rPr>
                <a:t>Examples: </a:t>
              </a:r>
              <a:r>
                <a:rPr lang="en-US" sz="1600">
                  <a:latin typeface="Arial" panose="020B0604020202020204" pitchFamily="34" charset="0"/>
                  <a:cs typeface="Arial" panose="020B0604020202020204" pitchFamily="34" charset="0"/>
                </a:rPr>
                <a:t>run an anti-bullying campaign, </a:t>
              </a:r>
              <a:r>
                <a:rPr lang="en-US" sz="1600" err="1">
                  <a:latin typeface="Arial" panose="020B0604020202020204" pitchFamily="34" charset="0"/>
                  <a:cs typeface="Arial" panose="020B0604020202020204" pitchFamily="34" charset="0"/>
                </a:rPr>
                <a:t>organise</a:t>
              </a:r>
              <a:r>
                <a:rPr lang="en-US" sz="1600">
                  <a:latin typeface="Arial" panose="020B0604020202020204" pitchFamily="34" charset="0"/>
                  <a:cs typeface="Arial" panose="020B0604020202020204" pitchFamily="34" charset="0"/>
                </a:rPr>
                <a:t> a team to plan the celebrations of Pride Month, deliver an assembly on anti-bullying, run a campaign about the importance of recycling, </a:t>
              </a:r>
              <a:r>
                <a:rPr lang="en-US" sz="1600" err="1">
                  <a:latin typeface="Arial" panose="020B0604020202020204" pitchFamily="34" charset="0"/>
                  <a:cs typeface="Arial" panose="020B0604020202020204" pitchFamily="34" charset="0"/>
                </a:rPr>
                <a:t>organise</a:t>
              </a:r>
              <a:r>
                <a:rPr lang="en-US" sz="1600">
                  <a:latin typeface="Arial" panose="020B0604020202020204" pitchFamily="34" charset="0"/>
                  <a:cs typeface="Arial" panose="020B0604020202020204" pitchFamily="34" charset="0"/>
                </a:rPr>
                <a:t> a litter-pick, conduct a survey to ask students about their views and experiences in more detail.</a:t>
              </a:r>
            </a:p>
          </p:txBody>
        </p:sp>
      </p:grpSp>
      <p:grpSp>
        <p:nvGrpSpPr>
          <p:cNvPr id="35" name="Did you know">
            <a:extLst>
              <a:ext uri="{FF2B5EF4-FFF2-40B4-BE49-F238E27FC236}">
                <a16:creationId xmlns:a16="http://schemas.microsoft.com/office/drawing/2014/main" id="{EB9F8395-E5EB-87DC-9199-2E3866DDA7CF}"/>
              </a:ext>
            </a:extLst>
          </p:cNvPr>
          <p:cNvGrpSpPr/>
          <p:nvPr/>
        </p:nvGrpSpPr>
        <p:grpSpPr>
          <a:xfrm rot="21344059">
            <a:off x="3590428" y="2089484"/>
            <a:ext cx="4758125" cy="4600477"/>
            <a:chOff x="5987362" y="1095460"/>
            <a:chExt cx="4758125" cy="4600477"/>
          </a:xfrm>
        </p:grpSpPr>
        <p:pic>
          <p:nvPicPr>
            <p:cNvPr id="37" name="Note Pad">
              <a:extLst>
                <a:ext uri="{FF2B5EF4-FFF2-40B4-BE49-F238E27FC236}">
                  <a16:creationId xmlns:a16="http://schemas.microsoft.com/office/drawing/2014/main" id="{D1A284F4-65F4-7094-5FEF-9DB5C02EE7F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44845">
              <a:off x="5987362" y="1095460"/>
              <a:ext cx="4758125" cy="4600477"/>
            </a:xfrm>
            <a:prstGeom prst="rect">
              <a:avLst/>
            </a:prstGeom>
          </p:spPr>
        </p:pic>
        <p:sp>
          <p:nvSpPr>
            <p:cNvPr id="41" name="Text">
              <a:extLst>
                <a:ext uri="{FF2B5EF4-FFF2-40B4-BE49-F238E27FC236}">
                  <a16:creationId xmlns:a16="http://schemas.microsoft.com/office/drawing/2014/main" id="{174F0E2E-E930-739F-8D36-0A171AE37FA9}"/>
                </a:ext>
              </a:extLst>
            </p:cNvPr>
            <p:cNvSpPr txBox="1"/>
            <p:nvPr/>
          </p:nvSpPr>
          <p:spPr>
            <a:xfrm rot="53167">
              <a:off x="6344060" y="1711938"/>
              <a:ext cx="3811375" cy="3083097"/>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b="1">
                  <a:latin typeface="Arial" panose="020B0604020202020204" pitchFamily="34" charset="0"/>
                  <a:cs typeface="Arial" panose="020B0604020202020204" pitchFamily="34" charset="0"/>
                </a:rPr>
                <a:t>Did you know?</a:t>
              </a:r>
            </a:p>
            <a:p>
              <a:pPr algn="ctr">
                <a:spcAft>
                  <a:spcPts val="1200"/>
                </a:spcAft>
              </a:pPr>
              <a:r>
                <a:rPr lang="en-US">
                  <a:latin typeface="Arial" panose="020B0604020202020204" pitchFamily="34" charset="0"/>
                  <a:cs typeface="Arial" panose="020B0604020202020204" pitchFamily="34" charset="0"/>
                </a:rPr>
                <a:t>Supporting, engaging with, or volunteering to be involved with Community Voice </a:t>
              </a:r>
              <a:r>
                <a:rPr lang="en-US" err="1">
                  <a:latin typeface="Arial" panose="020B0604020202020204" pitchFamily="34" charset="0"/>
                  <a:cs typeface="Arial" panose="020B0604020202020204" pitchFamily="34" charset="0"/>
                </a:rPr>
                <a:t>organisations</a:t>
              </a:r>
              <a:r>
                <a:rPr lang="en-US">
                  <a:latin typeface="Arial" panose="020B0604020202020204" pitchFamily="34" charset="0"/>
                  <a:cs typeface="Arial" panose="020B0604020202020204" pitchFamily="34" charset="0"/>
                </a:rPr>
                <a:t> is an important way to promote diversity and inclusion, tackle discrimination and be an active citizen in your community and promote British Values.</a:t>
              </a:r>
            </a:p>
          </p:txBody>
        </p:sp>
      </p:grpSp>
    </p:spTree>
    <p:extLst>
      <p:ext uri="{BB962C8B-B14F-4D97-AF65-F5344CB8AC3E}">
        <p14:creationId xmlns:p14="http://schemas.microsoft.com/office/powerpoint/2010/main" val="275400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50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6*min(max(#ppt_w*#ppt_h,.3),1)-7.4)/-.7*#ppt_w"/>
                                          </p:val>
                                        </p:tav>
                                        <p:tav tm="100000">
                                          <p:val>
                                            <p:strVal val="#ppt_w"/>
                                          </p:val>
                                        </p:tav>
                                      </p:tavLst>
                                    </p:anim>
                                    <p:anim calcmode="lin" valueType="num">
                                      <p:cBhvr>
                                        <p:cTn id="8" dur="500" fill="hold"/>
                                        <p:tgtEl>
                                          <p:spTgt spid="28"/>
                                        </p:tgtEl>
                                        <p:attrNameLst>
                                          <p:attrName>ppt_h</p:attrName>
                                        </p:attrNameLst>
                                      </p:cBhvr>
                                      <p:tavLst>
                                        <p:tav tm="0">
                                          <p:val>
                                            <p:strVal val="(6*min(max(#ppt_w*#ppt_h,.3),1)-7.4)/-.7*#ppt_h"/>
                                          </p:val>
                                        </p:tav>
                                        <p:tav tm="100000">
                                          <p:val>
                                            <p:strVal val="#ppt_h"/>
                                          </p:val>
                                        </p:tav>
                                      </p:tavLst>
                                    </p:anim>
                                    <p:anim calcmode="lin" valueType="num">
                                      <p:cBhvr>
                                        <p:cTn id="9" dur="500" fill="hold"/>
                                        <p:tgtEl>
                                          <p:spTgt spid="28"/>
                                        </p:tgtEl>
                                        <p:attrNameLst>
                                          <p:attrName>ppt_x</p:attrName>
                                        </p:attrNameLst>
                                      </p:cBhvr>
                                      <p:tavLst>
                                        <p:tav tm="0">
                                          <p:val>
                                            <p:fltVal val="0.5"/>
                                          </p:val>
                                        </p:tav>
                                        <p:tav tm="100000">
                                          <p:val>
                                            <p:strVal val="#ppt_x"/>
                                          </p:val>
                                        </p:tav>
                                      </p:tavLst>
                                    </p:anim>
                                    <p:anim calcmode="lin" valueType="num">
                                      <p:cBhvr>
                                        <p:cTn id="10" dur="500" fill="hold"/>
                                        <p:tgtEl>
                                          <p:spTgt spid="2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6*min(max(#ppt_w*#ppt_h,.3),1)-7.4)/-.7*#ppt_w"/>
                                          </p:val>
                                        </p:tav>
                                        <p:tav tm="100000">
                                          <p:val>
                                            <p:strVal val="#ppt_w"/>
                                          </p:val>
                                        </p:tav>
                                      </p:tavLst>
                                    </p:anim>
                                    <p:anim calcmode="lin" valueType="num">
                                      <p:cBhvr>
                                        <p:cTn id="16" dur="500" fill="hold"/>
                                        <p:tgtEl>
                                          <p:spTgt spid="14"/>
                                        </p:tgtEl>
                                        <p:attrNameLst>
                                          <p:attrName>ppt_h</p:attrName>
                                        </p:attrNameLst>
                                      </p:cBhvr>
                                      <p:tavLst>
                                        <p:tav tm="0">
                                          <p:val>
                                            <p:strVal val="(6*min(max(#ppt_w*#ppt_h,.3),1)-7.4)/-.7*#ppt_h"/>
                                          </p:val>
                                        </p:tav>
                                        <p:tav tm="100000">
                                          <p:val>
                                            <p:strVal val="#ppt_h"/>
                                          </p:val>
                                        </p:tav>
                                      </p:tavLst>
                                    </p:anim>
                                    <p:anim calcmode="lin" valueType="num">
                                      <p:cBhvr>
                                        <p:cTn id="17" dur="500" fill="hold"/>
                                        <p:tgtEl>
                                          <p:spTgt spid="14"/>
                                        </p:tgtEl>
                                        <p:attrNameLst>
                                          <p:attrName>ppt_x</p:attrName>
                                        </p:attrNameLst>
                                      </p:cBhvr>
                                      <p:tavLst>
                                        <p:tav tm="0">
                                          <p:val>
                                            <p:fltVal val="0.5"/>
                                          </p:val>
                                        </p:tav>
                                        <p:tav tm="100000">
                                          <p:val>
                                            <p:strVal val="#ppt_x"/>
                                          </p:val>
                                        </p:tav>
                                      </p:tavLst>
                                    </p:anim>
                                    <p:anim calcmode="lin" valueType="num">
                                      <p:cBhvr>
                                        <p:cTn id="18" dur="500" fill="hold"/>
                                        <p:tgtEl>
                                          <p:spTgt spid="14"/>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strVal val="(6*min(max(#ppt_w*#ppt_h,.3),1)-7.4)/-.7*#ppt_w"/>
                                          </p:val>
                                        </p:tav>
                                        <p:tav tm="100000">
                                          <p:val>
                                            <p:strVal val="#ppt_w"/>
                                          </p:val>
                                        </p:tav>
                                      </p:tavLst>
                                    </p:anim>
                                    <p:anim calcmode="lin" valueType="num">
                                      <p:cBhvr>
                                        <p:cTn id="24" dur="500" fill="hold"/>
                                        <p:tgtEl>
                                          <p:spTgt spid="17"/>
                                        </p:tgtEl>
                                        <p:attrNameLst>
                                          <p:attrName>ppt_h</p:attrName>
                                        </p:attrNameLst>
                                      </p:cBhvr>
                                      <p:tavLst>
                                        <p:tav tm="0">
                                          <p:val>
                                            <p:strVal val="(6*min(max(#ppt_w*#ppt_h,.3),1)-7.4)/-.7*#ppt_h"/>
                                          </p:val>
                                        </p:tav>
                                        <p:tav tm="100000">
                                          <p:val>
                                            <p:strVal val="#ppt_h"/>
                                          </p:val>
                                        </p:tav>
                                      </p:tavLst>
                                    </p:anim>
                                    <p:anim calcmode="lin" valueType="num">
                                      <p:cBhvr>
                                        <p:cTn id="25" dur="500" fill="hold"/>
                                        <p:tgtEl>
                                          <p:spTgt spid="17"/>
                                        </p:tgtEl>
                                        <p:attrNameLst>
                                          <p:attrName>ppt_x</p:attrName>
                                        </p:attrNameLst>
                                      </p:cBhvr>
                                      <p:tavLst>
                                        <p:tav tm="0">
                                          <p:val>
                                            <p:fltVal val="0.5"/>
                                          </p:val>
                                        </p:tav>
                                        <p:tav tm="100000">
                                          <p:val>
                                            <p:strVal val="#ppt_x"/>
                                          </p:val>
                                        </p:tav>
                                      </p:tavLst>
                                    </p:anim>
                                    <p:anim calcmode="lin" valueType="num">
                                      <p:cBhvr>
                                        <p:cTn id="26"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36"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strVal val="(6*min(max(#ppt_w*#ppt_h,.3),1)-7.4)/-.7*#ppt_w"/>
                                          </p:val>
                                        </p:tav>
                                        <p:tav tm="100000">
                                          <p:val>
                                            <p:strVal val="#ppt_w"/>
                                          </p:val>
                                        </p:tav>
                                      </p:tavLst>
                                    </p:anim>
                                    <p:anim calcmode="lin" valueType="num">
                                      <p:cBhvr>
                                        <p:cTn id="32" dur="500" fill="hold"/>
                                        <p:tgtEl>
                                          <p:spTgt spid="35"/>
                                        </p:tgtEl>
                                        <p:attrNameLst>
                                          <p:attrName>ppt_h</p:attrName>
                                        </p:attrNameLst>
                                      </p:cBhvr>
                                      <p:tavLst>
                                        <p:tav tm="0">
                                          <p:val>
                                            <p:strVal val="(6*min(max(#ppt_w*#ppt_h,.3),1)-7.4)/-.7*#ppt_h"/>
                                          </p:val>
                                        </p:tav>
                                        <p:tav tm="100000">
                                          <p:val>
                                            <p:strVal val="#ppt_h"/>
                                          </p:val>
                                        </p:tav>
                                      </p:tavLst>
                                    </p:anim>
                                    <p:anim calcmode="lin" valueType="num">
                                      <p:cBhvr>
                                        <p:cTn id="33" dur="500" fill="hold"/>
                                        <p:tgtEl>
                                          <p:spTgt spid="35"/>
                                        </p:tgtEl>
                                        <p:attrNameLst>
                                          <p:attrName>ppt_x</p:attrName>
                                        </p:attrNameLst>
                                      </p:cBhvr>
                                      <p:tavLst>
                                        <p:tav tm="0">
                                          <p:val>
                                            <p:fltVal val="0.5"/>
                                          </p:val>
                                        </p:tav>
                                        <p:tav tm="100000">
                                          <p:val>
                                            <p:strVal val="#ppt_x"/>
                                          </p:val>
                                        </p:tav>
                                      </p:tavLst>
                                    </p:anim>
                                    <p:anim calcmode="lin" valueType="num">
                                      <p:cBhvr>
                                        <p:cTn id="34" dur="500" fill="hold"/>
                                        <p:tgtEl>
                                          <p:spTgt spid="3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D4801-123A-3573-E637-4164E940D2A3}"/>
            </a:ext>
          </a:extLst>
        </p:cNvPr>
        <p:cNvGrpSpPr/>
        <p:nvPr/>
      </p:nvGrpSpPr>
      <p:grpSpPr>
        <a:xfrm>
          <a:off x="0" y="0"/>
          <a:ext cx="0" cy="0"/>
          <a:chOff x="0" y="0"/>
          <a:chExt cx="0" cy="0"/>
        </a:xfrm>
      </p:grpSpPr>
      <p:grpSp>
        <p:nvGrpSpPr>
          <p:cNvPr id="3" name="Title">
            <a:extLst>
              <a:ext uri="{FF2B5EF4-FFF2-40B4-BE49-F238E27FC236}">
                <a16:creationId xmlns:a16="http://schemas.microsoft.com/office/drawing/2014/main" id="{30E0834F-D8B1-381A-AB10-17895B99D173}"/>
              </a:ext>
            </a:extLst>
          </p:cNvPr>
          <p:cNvGrpSpPr/>
          <p:nvPr/>
        </p:nvGrpSpPr>
        <p:grpSpPr>
          <a:xfrm>
            <a:off x="587374" y="1620000"/>
            <a:ext cx="4235235" cy="1597358"/>
            <a:chOff x="6233582" y="1084519"/>
            <a:chExt cx="4235235" cy="1597358"/>
          </a:xfrm>
        </p:grpSpPr>
        <p:sp>
          <p:nvSpPr>
            <p:cNvPr id="4" name="Line1">
              <a:extLst>
                <a:ext uri="{FF2B5EF4-FFF2-40B4-BE49-F238E27FC236}">
                  <a16:creationId xmlns:a16="http://schemas.microsoft.com/office/drawing/2014/main" id="{7B4C30E6-E66E-D63D-6BB2-230F4901087C}"/>
                </a:ext>
              </a:extLst>
            </p:cNvPr>
            <p:cNvSpPr txBox="1"/>
            <p:nvPr/>
          </p:nvSpPr>
          <p:spPr>
            <a:xfrm>
              <a:off x="6233582" y="1084519"/>
              <a:ext cx="4235235" cy="859210"/>
            </a:xfrm>
            <a:prstGeom prst="rect">
              <a:avLst/>
            </a:prstGeom>
            <a:solidFill>
              <a:schemeClr val="bg1"/>
            </a:solidFill>
          </p:spPr>
          <p:txBody>
            <a:bodyPr wrap="none" lIns="108000" tIns="0" rIns="108000" bIns="0" rtlCol="0">
              <a:spAutoFit/>
            </a:bodyPr>
            <a:lstStyle/>
            <a:p>
              <a:pPr>
                <a:lnSpc>
                  <a:spcPts val="6700"/>
                </a:lnSpc>
              </a:pPr>
              <a:r>
                <a:rPr lang="en-GB" sz="6000" b="1" dirty="0">
                  <a:solidFill>
                    <a:srgbClr val="034A23"/>
                  </a:solidFill>
                  <a:effectLst/>
                  <a:latin typeface="Univers Condensed" panose="020B0506020202050204" pitchFamily="34" charset="0"/>
                  <a:cs typeface="Univers" panose="020F0502020204030204" pitchFamily="34" charset="0"/>
                </a:rPr>
                <a:t>LEADERSHIP</a:t>
              </a:r>
            </a:p>
          </p:txBody>
        </p:sp>
        <p:sp>
          <p:nvSpPr>
            <p:cNvPr id="5" name="Line2">
              <a:extLst>
                <a:ext uri="{FF2B5EF4-FFF2-40B4-BE49-F238E27FC236}">
                  <a16:creationId xmlns:a16="http://schemas.microsoft.com/office/drawing/2014/main" id="{C983A427-579A-49E8-B105-3A492547DCD3}"/>
                </a:ext>
              </a:extLst>
            </p:cNvPr>
            <p:cNvSpPr txBox="1"/>
            <p:nvPr/>
          </p:nvSpPr>
          <p:spPr>
            <a:xfrm>
              <a:off x="6233582" y="1822667"/>
              <a:ext cx="3594034" cy="859210"/>
            </a:xfrm>
            <a:prstGeom prst="rect">
              <a:avLst/>
            </a:prstGeom>
            <a:solidFill>
              <a:schemeClr val="bg1"/>
            </a:solidFill>
          </p:spPr>
          <p:txBody>
            <a:bodyPr wrap="none" lIns="108000" tIns="0" rIns="108000" bIns="0" rtlCol="0">
              <a:spAutoFit/>
            </a:bodyPr>
            <a:lstStyle/>
            <a:p>
              <a:pPr>
                <a:lnSpc>
                  <a:spcPts val="6700"/>
                </a:lnSpc>
              </a:pPr>
              <a:r>
                <a:rPr lang="en-GB" sz="6000" b="1">
                  <a:solidFill>
                    <a:srgbClr val="034A23"/>
                  </a:solidFill>
                  <a:effectLst/>
                  <a:latin typeface="Univers Condensed" panose="020B0506020202050204" pitchFamily="34" charset="0"/>
                  <a:cs typeface="Univers" panose="020F0502020204030204" pitchFamily="34" charset="0"/>
                </a:rPr>
                <a:t>IN ACTION​​​</a:t>
              </a:r>
              <a:endParaRPr lang="en-GB" sz="6000" b="1">
                <a:solidFill>
                  <a:srgbClr val="034A23"/>
                </a:solidFill>
                <a:effectLst/>
                <a:latin typeface="Univers Condensed" panose="020B0506020202050204" pitchFamily="34" charset="0"/>
              </a:endParaRPr>
            </a:p>
          </p:txBody>
        </p:sp>
      </p:grpSp>
      <p:grpSp>
        <p:nvGrpSpPr>
          <p:cNvPr id="6" name="Subheader">
            <a:extLst>
              <a:ext uri="{FF2B5EF4-FFF2-40B4-BE49-F238E27FC236}">
                <a16:creationId xmlns:a16="http://schemas.microsoft.com/office/drawing/2014/main" id="{07A27FD7-6B64-54D4-9017-12C9C5ECF85F}"/>
              </a:ext>
            </a:extLst>
          </p:cNvPr>
          <p:cNvGrpSpPr/>
          <p:nvPr/>
        </p:nvGrpSpPr>
        <p:grpSpPr>
          <a:xfrm>
            <a:off x="587375" y="3655552"/>
            <a:ext cx="5414280" cy="814126"/>
            <a:chOff x="587375" y="3655552"/>
            <a:chExt cx="5414280" cy="814126"/>
          </a:xfrm>
        </p:grpSpPr>
        <p:sp>
          <p:nvSpPr>
            <p:cNvPr id="7" name="Page Title">
              <a:extLst>
                <a:ext uri="{FF2B5EF4-FFF2-40B4-BE49-F238E27FC236}">
                  <a16:creationId xmlns:a16="http://schemas.microsoft.com/office/drawing/2014/main" id="{BDE5C9A0-A18C-939F-AF50-61FE82E3C732}"/>
                </a:ext>
              </a:extLst>
            </p:cNvPr>
            <p:cNvSpPr txBox="1"/>
            <p:nvPr/>
          </p:nvSpPr>
          <p:spPr>
            <a:xfrm>
              <a:off x="587375" y="3655552"/>
              <a:ext cx="5414280" cy="276999"/>
            </a:xfrm>
            <a:prstGeom prst="rect">
              <a:avLst/>
            </a:prstGeom>
            <a:solidFill>
              <a:schemeClr val="bg1"/>
            </a:solidFill>
          </p:spPr>
          <p:txBody>
            <a:bodyPr wrap="none" lIns="108000" tIns="0" rIns="72000" bIns="0" rtlCol="0">
              <a:spAutoFit/>
            </a:bodyPr>
            <a:lstStyle/>
            <a:p>
              <a:r>
                <a:rPr lang="en-GB" b="1">
                  <a:solidFill>
                    <a:srgbClr val="034A23"/>
                  </a:solidFill>
                  <a:effectLst/>
                  <a:latin typeface="Arial" panose="020B0604020202020204" pitchFamily="34" charset="0"/>
                  <a:cs typeface="Arial" panose="020B0604020202020204" pitchFamily="34" charset="0"/>
                </a:rPr>
                <a:t>IDENTIFY PERSONAL LEADERSHIP QUALITIES</a:t>
              </a:r>
            </a:p>
          </p:txBody>
        </p:sp>
        <p:sp>
          <p:nvSpPr>
            <p:cNvPr id="8" name="Page Title">
              <a:extLst>
                <a:ext uri="{FF2B5EF4-FFF2-40B4-BE49-F238E27FC236}">
                  <a16:creationId xmlns:a16="http://schemas.microsoft.com/office/drawing/2014/main" id="{0CB10591-3591-8C1D-52C7-9E8FDBC7C3D6}"/>
                </a:ext>
              </a:extLst>
            </p:cNvPr>
            <p:cNvSpPr txBox="1"/>
            <p:nvPr/>
          </p:nvSpPr>
          <p:spPr>
            <a:xfrm>
              <a:off x="587375" y="3932551"/>
              <a:ext cx="4742943" cy="276999"/>
            </a:xfrm>
            <a:prstGeom prst="rect">
              <a:avLst/>
            </a:prstGeom>
            <a:solidFill>
              <a:schemeClr val="bg1"/>
            </a:solidFill>
          </p:spPr>
          <p:txBody>
            <a:bodyPr wrap="none" lIns="108000" tIns="0" rIns="72000" bIns="0" rtlCol="0">
              <a:spAutoFit/>
            </a:bodyPr>
            <a:lstStyle/>
            <a:p>
              <a:r>
                <a:rPr lang="en-GB" b="1">
                  <a:solidFill>
                    <a:srgbClr val="034A23"/>
                  </a:solidFill>
                  <a:effectLst/>
                  <a:latin typeface="Arial" panose="020B0604020202020204" pitchFamily="34" charset="0"/>
                  <a:cs typeface="Arial" panose="020B0604020202020204" pitchFamily="34" charset="0"/>
                </a:rPr>
                <a:t>AND EXPLORE​ HOW TO USE PERSONAL</a:t>
              </a:r>
            </a:p>
          </p:txBody>
        </p:sp>
        <p:sp>
          <p:nvSpPr>
            <p:cNvPr id="2" name="Page Title">
              <a:extLst>
                <a:ext uri="{FF2B5EF4-FFF2-40B4-BE49-F238E27FC236}">
                  <a16:creationId xmlns:a16="http://schemas.microsoft.com/office/drawing/2014/main" id="{E71D5FFA-4E05-9CF4-346B-32417B01B62F}"/>
                </a:ext>
              </a:extLst>
            </p:cNvPr>
            <p:cNvSpPr txBox="1"/>
            <p:nvPr/>
          </p:nvSpPr>
          <p:spPr>
            <a:xfrm>
              <a:off x="587375" y="4192679"/>
              <a:ext cx="4422342" cy="276999"/>
            </a:xfrm>
            <a:prstGeom prst="rect">
              <a:avLst/>
            </a:prstGeom>
            <a:solidFill>
              <a:schemeClr val="bg1"/>
            </a:solidFill>
          </p:spPr>
          <p:txBody>
            <a:bodyPr wrap="none" lIns="108000" tIns="0" rIns="72000" bIns="0" rtlCol="0">
              <a:spAutoFit/>
            </a:bodyPr>
            <a:lstStyle/>
            <a:p>
              <a:r>
                <a:rPr lang="en-GB" b="1">
                  <a:solidFill>
                    <a:srgbClr val="034A23"/>
                  </a:solidFill>
                  <a:effectLst/>
                  <a:latin typeface="Arial" panose="020B0604020202020204" pitchFamily="34" charset="0"/>
                  <a:cs typeface="Arial" panose="020B0604020202020204" pitchFamily="34" charset="0"/>
                </a:rPr>
                <a:t>EXPERIENCE TO EMPOWER OTHERS.</a:t>
              </a:r>
            </a:p>
          </p:txBody>
        </p:sp>
      </p:grpSp>
      <p:sp>
        <p:nvSpPr>
          <p:cNvPr id="11" name="Subject">
            <a:extLst>
              <a:ext uri="{FF2B5EF4-FFF2-40B4-BE49-F238E27FC236}">
                <a16:creationId xmlns:a16="http://schemas.microsoft.com/office/drawing/2014/main" id="{D3045D85-DAB3-331E-D442-0725CAB1FEAE}"/>
              </a:ext>
            </a:extLst>
          </p:cNvPr>
          <p:cNvSpPr txBox="1"/>
          <p:nvPr/>
        </p:nvSpPr>
        <p:spPr>
          <a:xfrm>
            <a:off x="587375" y="900000"/>
            <a:ext cx="1620838" cy="369332"/>
          </a:xfrm>
          <a:prstGeom prst="rect">
            <a:avLst/>
          </a:prstGeom>
          <a:noFill/>
        </p:spPr>
        <p:txBody>
          <a:bodyPr wrap="square" lIns="0" tIns="0" rIns="0" bIns="0" rtlCol="0">
            <a:spAutoFit/>
          </a:bodyPr>
          <a:lstStyle/>
          <a:p>
            <a:r>
              <a:rPr lang="en-GB" sz="1200" b="1">
                <a:solidFill>
                  <a:schemeClr val="bg1"/>
                </a:solidFill>
                <a:effectLst/>
                <a:latin typeface="Arial" panose="020B0604020202020204" pitchFamily="34" charset="0"/>
                <a:cs typeface="Arial" panose="020B0604020202020204" pitchFamily="34" charset="0"/>
              </a:rPr>
              <a:t>Session</a:t>
            </a:r>
          </a:p>
          <a:p>
            <a:r>
              <a:rPr lang="en-GB" sz="1200" b="1">
                <a:solidFill>
                  <a:schemeClr val="bg1"/>
                </a:solidFill>
                <a:latin typeface="Arial" panose="020B0604020202020204" pitchFamily="34" charset="0"/>
                <a:cs typeface="Arial" panose="020B0604020202020204" pitchFamily="34" charset="0"/>
              </a:rPr>
              <a:t>Five</a:t>
            </a:r>
            <a:endParaRPr lang="en-GB" sz="1200" b="1">
              <a:solidFill>
                <a:schemeClr val="bg1"/>
              </a:solidFill>
              <a:effectLst/>
              <a:latin typeface="Arial" panose="020B0604020202020204" pitchFamily="34" charset="0"/>
              <a:cs typeface="Arial" panose="020B0604020202020204" pitchFamily="34" charset="0"/>
            </a:endParaRPr>
          </a:p>
        </p:txBody>
      </p:sp>
      <p:sp>
        <p:nvSpPr>
          <p:cNvPr id="12" name="Ages">
            <a:extLst>
              <a:ext uri="{FF2B5EF4-FFF2-40B4-BE49-F238E27FC236}">
                <a16:creationId xmlns:a16="http://schemas.microsoft.com/office/drawing/2014/main" id="{E92C4BBC-AE15-34AD-BDB4-27134B407079}"/>
              </a:ext>
            </a:extLst>
          </p:cNvPr>
          <p:cNvSpPr txBox="1"/>
          <p:nvPr/>
        </p:nvSpPr>
        <p:spPr>
          <a:xfrm>
            <a:off x="2459038" y="900000"/>
            <a:ext cx="1620838" cy="369332"/>
          </a:xfrm>
          <a:prstGeom prst="rect">
            <a:avLst/>
          </a:prstGeom>
          <a:noFill/>
        </p:spPr>
        <p:txBody>
          <a:bodyPr wrap="square" lIns="0" tIns="0" rIns="0" bIns="0" rtlCol="0">
            <a:spAutoFit/>
          </a:bodyPr>
          <a:lstStyle/>
          <a:p>
            <a:r>
              <a:rPr lang="en-GB" sz="1200" b="1">
                <a:solidFill>
                  <a:schemeClr val="bg1"/>
                </a:solidFill>
                <a:effectLst/>
                <a:latin typeface="Arial" panose="020B0604020202020204" pitchFamily="34" charset="0"/>
                <a:cs typeface="Arial" panose="020B0604020202020204" pitchFamily="34" charset="0"/>
              </a:rPr>
              <a:t>Time:</a:t>
            </a:r>
          </a:p>
          <a:p>
            <a:r>
              <a:rPr lang="en-GB" sz="1200" b="1">
                <a:solidFill>
                  <a:schemeClr val="bg1"/>
                </a:solidFill>
                <a:effectLst/>
                <a:latin typeface="Arial" panose="020B0604020202020204" pitchFamily="34" charset="0"/>
                <a:cs typeface="Arial" panose="020B0604020202020204" pitchFamily="34" charset="0"/>
              </a:rPr>
              <a:t>15–20 minutes</a:t>
            </a:r>
          </a:p>
        </p:txBody>
      </p:sp>
      <p:pic>
        <p:nvPicPr>
          <p:cNvPr id="9" name="PostIt 1">
            <a:extLst>
              <a:ext uri="{FF2B5EF4-FFF2-40B4-BE49-F238E27FC236}">
                <a16:creationId xmlns:a16="http://schemas.microsoft.com/office/drawing/2014/main" id="{E9A50451-AC1B-44A4-53BB-A32787BA9F2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21297335">
            <a:off x="5797671" y="325437"/>
            <a:ext cx="3113261" cy="3096981"/>
          </a:xfrm>
          <a:prstGeom prst="rect">
            <a:avLst/>
          </a:prstGeom>
        </p:spPr>
      </p:pic>
      <p:pic>
        <p:nvPicPr>
          <p:cNvPr id="10" name="Paper">
            <a:extLst>
              <a:ext uri="{FF2B5EF4-FFF2-40B4-BE49-F238E27FC236}">
                <a16:creationId xmlns:a16="http://schemas.microsoft.com/office/drawing/2014/main" id="{9404DEC3-87F0-C494-00A6-9978CB93F6F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250273">
            <a:off x="6081739" y="806319"/>
            <a:ext cx="5994866" cy="5765987"/>
          </a:xfrm>
          <a:prstGeom prst="rect">
            <a:avLst/>
          </a:prstGeom>
        </p:spPr>
      </p:pic>
      <p:pic>
        <p:nvPicPr>
          <p:cNvPr id="13" name="Photo">
            <a:extLst>
              <a:ext uri="{FF2B5EF4-FFF2-40B4-BE49-F238E27FC236}">
                <a16:creationId xmlns:a16="http://schemas.microsoft.com/office/drawing/2014/main" id="{C56873DA-2835-9C47-0D27-2E58F37B51F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69184">
            <a:off x="6768547" y="870059"/>
            <a:ext cx="4249411" cy="5039999"/>
          </a:xfrm>
          <a:prstGeom prst="rect">
            <a:avLst/>
          </a:prstGeom>
        </p:spPr>
      </p:pic>
      <p:pic>
        <p:nvPicPr>
          <p:cNvPr id="14" name="Pin" descr="A close up of a thumbtack&#10;&#10;AI-generated content may be incorrect.">
            <a:extLst>
              <a:ext uri="{FF2B5EF4-FFF2-40B4-BE49-F238E27FC236}">
                <a16:creationId xmlns:a16="http://schemas.microsoft.com/office/drawing/2014/main" id="{A531F8BC-8DA8-A58E-89EE-E5637CD1F9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1523" y="4686801"/>
            <a:ext cx="645363" cy="612000"/>
          </a:xfrm>
          <a:prstGeom prst="rect">
            <a:avLst/>
          </a:prstGeom>
        </p:spPr>
      </p:pic>
      <p:pic>
        <p:nvPicPr>
          <p:cNvPr id="15" name="Clip">
            <a:extLst>
              <a:ext uri="{FF2B5EF4-FFF2-40B4-BE49-F238E27FC236}">
                <a16:creationId xmlns:a16="http://schemas.microsoft.com/office/drawing/2014/main" id="{02D1B5B0-329E-3502-285B-6D7B5CA8789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20891159">
            <a:off x="8725334" y="156655"/>
            <a:ext cx="1969753" cy="1800000"/>
          </a:xfrm>
          <a:prstGeom prst="rect">
            <a:avLst/>
          </a:prstGeom>
        </p:spPr>
      </p:pic>
      <p:pic>
        <p:nvPicPr>
          <p:cNvPr id="16" name="Pencil">
            <a:extLst>
              <a:ext uri="{FF2B5EF4-FFF2-40B4-BE49-F238E27FC236}">
                <a16:creationId xmlns:a16="http://schemas.microsoft.com/office/drawing/2014/main" id="{EA46854D-A605-F1D5-8B30-474CE83F7D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9482569">
            <a:off x="8447729" y="3681352"/>
            <a:ext cx="714550" cy="7994961"/>
          </a:xfrm>
          <a:prstGeom prst="rect">
            <a:avLst/>
          </a:prstGeom>
        </p:spPr>
      </p:pic>
    </p:spTree>
    <p:extLst>
      <p:ext uri="{BB962C8B-B14F-4D97-AF65-F5344CB8AC3E}">
        <p14:creationId xmlns:p14="http://schemas.microsoft.com/office/powerpoint/2010/main" val="1134161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DC485-5641-DD5E-0D28-0DB2D4087A59}"/>
            </a:ext>
          </a:extLst>
        </p:cNvPr>
        <p:cNvGrpSpPr/>
        <p:nvPr/>
      </p:nvGrpSpPr>
      <p:grpSpPr>
        <a:xfrm>
          <a:off x="0" y="0"/>
          <a:ext cx="0" cy="0"/>
          <a:chOff x="0" y="0"/>
          <a:chExt cx="0" cy="0"/>
        </a:xfrm>
      </p:grpSpPr>
      <p:sp>
        <p:nvSpPr>
          <p:cNvPr id="2" name="Slide Number">
            <a:extLst>
              <a:ext uri="{FF2B5EF4-FFF2-40B4-BE49-F238E27FC236}">
                <a16:creationId xmlns:a16="http://schemas.microsoft.com/office/drawing/2014/main" id="{B39D72FF-2FE4-DDA9-7E48-B12652A90928}"/>
              </a:ext>
            </a:extLst>
          </p:cNvPr>
          <p:cNvSpPr>
            <a:spLocks noGrp="1"/>
          </p:cNvSpPr>
          <p:nvPr>
            <p:ph type="sldNum" sz="quarter" idx="4"/>
          </p:nvPr>
        </p:nvSpPr>
        <p:spPr>
          <a:xfrm>
            <a:off x="612000" y="6300000"/>
            <a:ext cx="3045706" cy="299295"/>
          </a:xfrm>
        </p:spPr>
        <p:txBody>
          <a:bodyPr/>
          <a:lstStyle/>
          <a:p>
            <a:fld id="{33C1C0F5-2F8C-0C48-920F-A337B71D3E47}" type="slidenum">
              <a:rPr lang="en-US" smtClean="0"/>
              <a:pPr/>
              <a:t>19</a:t>
            </a:fld>
            <a:r>
              <a:rPr lang="en-US"/>
              <a:t> | DIVERSITY, BELONGING AND INCLUSION​</a:t>
            </a:r>
          </a:p>
        </p:txBody>
      </p:sp>
      <p:sp>
        <p:nvSpPr>
          <p:cNvPr id="3" name="Page Title">
            <a:extLst>
              <a:ext uri="{FF2B5EF4-FFF2-40B4-BE49-F238E27FC236}">
                <a16:creationId xmlns:a16="http://schemas.microsoft.com/office/drawing/2014/main" id="{6CD274B9-AEAD-B325-FAB6-2EEACF99D602}"/>
              </a:ext>
            </a:extLst>
          </p:cNvPr>
          <p:cNvSpPr txBox="1"/>
          <p:nvPr/>
        </p:nvSpPr>
        <p:spPr>
          <a:xfrm>
            <a:off x="587375" y="584200"/>
            <a:ext cx="8001976"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WHAT DOES LEADERSHIP MEAN TO YOU?​</a:t>
            </a:r>
            <a:endParaRPr lang="en-GB" sz="3600" dirty="0">
              <a:solidFill>
                <a:schemeClr val="bg1"/>
              </a:solidFill>
              <a:effectLst/>
              <a:latin typeface="Arial Narrow" panose="020B0604020202020204" pitchFamily="34" charset="0"/>
            </a:endParaRPr>
          </a:p>
        </p:txBody>
      </p:sp>
      <p:pic>
        <p:nvPicPr>
          <p:cNvPr id="5" name="Diagram">
            <a:extLst>
              <a:ext uri="{FF2B5EF4-FFF2-40B4-BE49-F238E27FC236}">
                <a16:creationId xmlns:a16="http://schemas.microsoft.com/office/drawing/2014/main" id="{0C1DFB35-7039-1383-1FBF-6EF9668382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6824" y="1412776"/>
            <a:ext cx="6798352" cy="4777220"/>
          </a:xfrm>
          <a:prstGeom prst="rect">
            <a:avLst/>
          </a:prstGeom>
        </p:spPr>
      </p:pic>
      <p:pic>
        <p:nvPicPr>
          <p:cNvPr id="7" name="Paper Clip" descr="A close up of a paper clip&#10;&#10;AI-generated content may be incorrect.">
            <a:extLst>
              <a:ext uri="{FF2B5EF4-FFF2-40B4-BE49-F238E27FC236}">
                <a16:creationId xmlns:a16="http://schemas.microsoft.com/office/drawing/2014/main" id="{D9F79A6D-6926-3700-7FBC-BDE3A8DC92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5571235">
            <a:off x="1706019" y="1274986"/>
            <a:ext cx="809029" cy="932400"/>
          </a:xfrm>
          <a:prstGeom prst="rect">
            <a:avLst/>
          </a:prstGeom>
        </p:spPr>
      </p:pic>
      <p:pic>
        <p:nvPicPr>
          <p:cNvPr id="8" name="PostIt" descr="A yellow post-it note&#10;&#10;AI-generated content may be incorrect.">
            <a:extLst>
              <a:ext uri="{FF2B5EF4-FFF2-40B4-BE49-F238E27FC236}">
                <a16:creationId xmlns:a16="http://schemas.microsoft.com/office/drawing/2014/main" id="{380786AC-31C8-64FF-BB22-32062EEADA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322751">
            <a:off x="-1696581" y="2376994"/>
            <a:ext cx="3625293" cy="3602845"/>
          </a:xfrm>
          <a:prstGeom prst="rect">
            <a:avLst/>
          </a:prstGeom>
        </p:spPr>
      </p:pic>
      <p:pic>
        <p:nvPicPr>
          <p:cNvPr id="9" name="PostIt">
            <a:extLst>
              <a:ext uri="{FF2B5EF4-FFF2-40B4-BE49-F238E27FC236}">
                <a16:creationId xmlns:a16="http://schemas.microsoft.com/office/drawing/2014/main" id="{9520F3BB-2DD9-F378-5E5C-33667F8CFCB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367847">
            <a:off x="8803086" y="-1162672"/>
            <a:ext cx="3172352" cy="3155763"/>
          </a:xfrm>
          <a:prstGeom prst="rect">
            <a:avLst/>
          </a:prstGeom>
        </p:spPr>
      </p:pic>
      <p:pic>
        <p:nvPicPr>
          <p:cNvPr id="11" name="Paper Clip" descr="A close up of a paper clip&#10;&#10;AI-generated content may be incorrect.">
            <a:extLst>
              <a:ext uri="{FF2B5EF4-FFF2-40B4-BE49-F238E27FC236}">
                <a16:creationId xmlns:a16="http://schemas.microsoft.com/office/drawing/2014/main" id="{8B9E56F8-4D3A-20AE-9ED2-4744DE729E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854386">
            <a:off x="10515898" y="2432334"/>
            <a:ext cx="809029" cy="932400"/>
          </a:xfrm>
          <a:prstGeom prst="rect">
            <a:avLst/>
          </a:prstGeom>
        </p:spPr>
      </p:pic>
      <p:pic>
        <p:nvPicPr>
          <p:cNvPr id="12" name="Pen" descr="A close up of a window&#10;&#10;AI-generated content may be incorrect.">
            <a:extLst>
              <a:ext uri="{FF2B5EF4-FFF2-40B4-BE49-F238E27FC236}">
                <a16:creationId xmlns:a16="http://schemas.microsoft.com/office/drawing/2014/main" id="{95B2B635-A4B4-E445-C318-984C93FD44D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7979347">
            <a:off x="11272358" y="1796380"/>
            <a:ext cx="881442" cy="6858000"/>
          </a:xfrm>
          <a:prstGeom prst="rect">
            <a:avLst/>
          </a:prstGeom>
        </p:spPr>
      </p:pic>
    </p:spTree>
    <p:extLst>
      <p:ext uri="{BB962C8B-B14F-4D97-AF65-F5344CB8AC3E}">
        <p14:creationId xmlns:p14="http://schemas.microsoft.com/office/powerpoint/2010/main" val="1888603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96364C6-58D1-C69E-ED6E-A59AA8CA488E}"/>
            </a:ext>
          </a:extLst>
        </p:cNvPr>
        <p:cNvGrpSpPr/>
        <p:nvPr/>
      </p:nvGrpSpPr>
      <p:grpSpPr>
        <a:xfrm>
          <a:off x="0" y="0"/>
          <a:ext cx="0" cy="0"/>
          <a:chOff x="0" y="0"/>
          <a:chExt cx="0" cy="0"/>
        </a:xfrm>
      </p:grpSpPr>
      <p:sp>
        <p:nvSpPr>
          <p:cNvPr id="10" name="Page Title">
            <a:extLst>
              <a:ext uri="{FF2B5EF4-FFF2-40B4-BE49-F238E27FC236}">
                <a16:creationId xmlns:a16="http://schemas.microsoft.com/office/drawing/2014/main" id="{D21802C3-0C5C-4939-F20E-D3D8604683F3}"/>
              </a:ext>
            </a:extLst>
          </p:cNvPr>
          <p:cNvSpPr txBox="1"/>
          <p:nvPr/>
        </p:nvSpPr>
        <p:spPr>
          <a:xfrm>
            <a:off x="587375" y="584200"/>
            <a:ext cx="4743904"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ABOUT THIS RESOURCE</a:t>
            </a:r>
            <a:endParaRPr lang="en-GB" sz="3600" dirty="0">
              <a:solidFill>
                <a:schemeClr val="bg1"/>
              </a:solidFill>
              <a:effectLst/>
              <a:latin typeface="Arial Narrow" panose="020B0604020202020204" pitchFamily="34" charset="0"/>
            </a:endParaRPr>
          </a:p>
        </p:txBody>
      </p:sp>
      <p:sp>
        <p:nvSpPr>
          <p:cNvPr id="11" name="Body Large">
            <a:extLst>
              <a:ext uri="{FF2B5EF4-FFF2-40B4-BE49-F238E27FC236}">
                <a16:creationId xmlns:a16="http://schemas.microsoft.com/office/drawing/2014/main" id="{BEC80174-830B-CAD4-D500-0F7CE4EBBC5D}"/>
              </a:ext>
            </a:extLst>
          </p:cNvPr>
          <p:cNvSpPr txBox="1"/>
          <p:nvPr/>
        </p:nvSpPr>
        <p:spPr>
          <a:xfrm>
            <a:off x="586801" y="1440000"/>
            <a:ext cx="6337874" cy="3908762"/>
          </a:xfrm>
          <a:prstGeom prst="rect">
            <a:avLst/>
          </a:prstGeom>
          <a:noFill/>
        </p:spPr>
        <p:txBody>
          <a:bodyPr wrap="square" lIns="0" tIns="0" rIns="0" bIns="0" numCol="1" spcCol="180000" rtlCol="0" anchor="t">
            <a:spAutoFit/>
          </a:bodyPr>
          <a:lstStyle/>
          <a:p>
            <a:pPr>
              <a:spcAft>
                <a:spcPts val="1200"/>
              </a:spcAft>
            </a:pPr>
            <a:r>
              <a:rPr lang="en-US" b="1" dirty="0">
                <a:latin typeface="Arial"/>
                <a:cs typeface="Arial"/>
              </a:rPr>
              <a:t>British Army Supporting Education (BASE) is an education </a:t>
            </a:r>
            <a:r>
              <a:rPr lang="en-US" b="1" dirty="0" err="1">
                <a:latin typeface="Arial"/>
                <a:cs typeface="Arial"/>
              </a:rPr>
              <a:t>programme</a:t>
            </a:r>
            <a:r>
              <a:rPr lang="en-US" b="1" dirty="0">
                <a:latin typeface="Arial"/>
                <a:cs typeface="Arial"/>
              </a:rPr>
              <a:t> from the British Army, providing free-to-use engaging teaching resources, work experience and inspiring workshops. </a:t>
            </a:r>
          </a:p>
          <a:p>
            <a:pPr>
              <a:spcAft>
                <a:spcPts val="1200"/>
              </a:spcAft>
            </a:pPr>
            <a:r>
              <a:rPr lang="en-US" dirty="0">
                <a:latin typeface="Arial"/>
                <a:cs typeface="Arial"/>
              </a:rPr>
              <a:t>This adaptable resource has been created to support schools in exploring how diversity and inclusion are essential to building a strong community. </a:t>
            </a:r>
          </a:p>
          <a:p>
            <a:pPr>
              <a:spcAft>
                <a:spcPts val="1200"/>
              </a:spcAft>
            </a:pPr>
            <a:r>
              <a:rPr lang="en-US" dirty="0">
                <a:latin typeface="Arial"/>
                <a:cs typeface="Arial"/>
              </a:rPr>
              <a:t>Students will gain insight into the initiatives supported by the Army to promote diversity and inclusion. They will also develop essential skills to foster inclusion and diversity as active citizens, leaders, and collaborators in their communities, whether at school, in the workplace, or in the broader world, both now and in the future.​</a:t>
            </a:r>
            <a:endParaRPr lang="en-US" dirty="0">
              <a:latin typeface="Arial" panose="020B0604020202020204" pitchFamily="34" charset="0"/>
              <a:ea typeface="Calibri" panose="020F0502020204030204"/>
              <a:cs typeface="Arial" panose="020B0604020202020204" pitchFamily="34" charset="0"/>
            </a:endParaRPr>
          </a:p>
        </p:txBody>
      </p:sp>
      <p:sp>
        <p:nvSpPr>
          <p:cNvPr id="3" name="Slide Number">
            <a:extLst>
              <a:ext uri="{FF2B5EF4-FFF2-40B4-BE49-F238E27FC236}">
                <a16:creationId xmlns:a16="http://schemas.microsoft.com/office/drawing/2014/main" id="{6774E314-2BB0-0643-AD7B-B421B2B1EF28}"/>
              </a:ext>
            </a:extLst>
          </p:cNvPr>
          <p:cNvSpPr>
            <a:spLocks noGrp="1"/>
          </p:cNvSpPr>
          <p:nvPr>
            <p:ph type="sldNum" sz="quarter" idx="4"/>
          </p:nvPr>
        </p:nvSpPr>
        <p:spPr>
          <a:xfrm>
            <a:off x="612000" y="6300000"/>
            <a:ext cx="2904641" cy="299295"/>
          </a:xfrm>
        </p:spPr>
        <p:txBody>
          <a:bodyPr/>
          <a:lstStyle/>
          <a:p>
            <a:fld id="{33C1C0F5-2F8C-0C48-920F-A337B71D3E47}" type="slidenum">
              <a:rPr lang="en-US" smtClean="0"/>
              <a:pPr/>
              <a:t>2</a:t>
            </a:fld>
            <a:r>
              <a:rPr lang="en-US"/>
              <a:t> | DIVERSITY, BELONGING AND INCLUSION</a:t>
            </a:r>
          </a:p>
        </p:txBody>
      </p:sp>
      <p:pic>
        <p:nvPicPr>
          <p:cNvPr id="12" name="Pin">
            <a:extLst>
              <a:ext uri="{FF2B5EF4-FFF2-40B4-BE49-F238E27FC236}">
                <a16:creationId xmlns:a16="http://schemas.microsoft.com/office/drawing/2014/main" id="{90A7C166-0FB3-C179-A4BF-30BCC6CD988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531351">
            <a:off x="6592471" y="5491713"/>
            <a:ext cx="432048" cy="396893"/>
          </a:xfrm>
          <a:prstGeom prst="rect">
            <a:avLst/>
          </a:prstGeom>
        </p:spPr>
      </p:pic>
      <p:pic>
        <p:nvPicPr>
          <p:cNvPr id="2" name="PostIt">
            <a:extLst>
              <a:ext uri="{FF2B5EF4-FFF2-40B4-BE49-F238E27FC236}">
                <a16:creationId xmlns:a16="http://schemas.microsoft.com/office/drawing/2014/main" id="{74F8D11A-BCCF-D3A9-86BD-5169019E06C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37480" y="1750943"/>
            <a:ext cx="3382933" cy="3356114"/>
          </a:xfrm>
          <a:prstGeom prst="rect">
            <a:avLst/>
          </a:prstGeom>
        </p:spPr>
      </p:pic>
      <p:sp>
        <p:nvSpPr>
          <p:cNvPr id="4" name="PostIt Text">
            <a:extLst>
              <a:ext uri="{FF2B5EF4-FFF2-40B4-BE49-F238E27FC236}">
                <a16:creationId xmlns:a16="http://schemas.microsoft.com/office/drawing/2014/main" id="{27C76715-0E24-DAA6-C371-6FF3FA5DD6CB}"/>
              </a:ext>
            </a:extLst>
          </p:cNvPr>
          <p:cNvSpPr txBox="1"/>
          <p:nvPr/>
        </p:nvSpPr>
        <p:spPr>
          <a:xfrm rot="372841">
            <a:off x="7989920" y="2534410"/>
            <a:ext cx="2478052" cy="1821213"/>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b="1" dirty="0">
                <a:solidFill>
                  <a:srgbClr val="40474F"/>
                </a:solidFill>
                <a:latin typeface="Arial" panose="020B0604020202020204" pitchFamily="34" charset="0"/>
                <a:cs typeface="Arial" panose="020B0604020202020204" pitchFamily="34" charset="0"/>
              </a:rPr>
              <a:t>This presentation covers sessions 3–5.</a:t>
            </a:r>
          </a:p>
          <a:p>
            <a:pPr algn="ctr">
              <a:spcAft>
                <a:spcPts val="1200"/>
              </a:spcAft>
            </a:pPr>
            <a:r>
              <a:rPr lang="en-US" sz="1600" b="1" dirty="0">
                <a:solidFill>
                  <a:srgbClr val="40474F"/>
                </a:solidFill>
                <a:latin typeface="Arial" panose="020B0604020202020204" pitchFamily="34" charset="0"/>
                <a:cs typeface="Arial" panose="020B0604020202020204" pitchFamily="34" charset="0"/>
              </a:rPr>
              <a:t>Make sure to view in presentation mode to see the animation.</a:t>
            </a:r>
          </a:p>
        </p:txBody>
      </p:sp>
    </p:spTree>
    <p:extLst>
      <p:ext uri="{BB962C8B-B14F-4D97-AF65-F5344CB8AC3E}">
        <p14:creationId xmlns:p14="http://schemas.microsoft.com/office/powerpoint/2010/main" val="3207147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1A293676-F9D5-B823-6CEA-4288E50EB4A0}"/>
              </a:ext>
            </a:extLst>
          </p:cNvPr>
          <p:cNvSpPr>
            <a:spLocks noGrp="1"/>
          </p:cNvSpPr>
          <p:nvPr>
            <p:ph type="sldNum" sz="quarter" idx="4"/>
          </p:nvPr>
        </p:nvSpPr>
        <p:spPr>
          <a:xfrm>
            <a:off x="612000" y="6300000"/>
            <a:ext cx="3045706" cy="299295"/>
          </a:xfrm>
        </p:spPr>
        <p:txBody>
          <a:bodyPr/>
          <a:lstStyle/>
          <a:p>
            <a:fld id="{33C1C0F5-2F8C-0C48-920F-A337B71D3E47}" type="slidenum">
              <a:rPr lang="en-US" smtClean="0"/>
              <a:pPr/>
              <a:t>20</a:t>
            </a:fld>
            <a:r>
              <a:rPr lang="en-US"/>
              <a:t> | DIVERSITY, BELONGING AND INCLUSION​</a:t>
            </a:r>
          </a:p>
        </p:txBody>
      </p:sp>
      <p:sp>
        <p:nvSpPr>
          <p:cNvPr id="5" name="Page Title">
            <a:extLst>
              <a:ext uri="{FF2B5EF4-FFF2-40B4-BE49-F238E27FC236}">
                <a16:creationId xmlns:a16="http://schemas.microsoft.com/office/drawing/2014/main" id="{62813623-6106-12E3-BA2F-55ACFDF4862B}"/>
              </a:ext>
            </a:extLst>
          </p:cNvPr>
          <p:cNvSpPr txBox="1"/>
          <p:nvPr/>
        </p:nvSpPr>
        <p:spPr>
          <a:xfrm>
            <a:off x="587375" y="584200"/>
            <a:ext cx="4740570"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LEADERSHIP QUALITIES</a:t>
            </a:r>
            <a:endParaRPr lang="en-GB" sz="3600" dirty="0">
              <a:solidFill>
                <a:schemeClr val="bg1"/>
              </a:solidFill>
              <a:effectLst/>
              <a:latin typeface="Arial Narrow" panose="020B0604020202020204" pitchFamily="34" charset="0"/>
            </a:endParaRPr>
          </a:p>
        </p:txBody>
      </p:sp>
      <p:pic>
        <p:nvPicPr>
          <p:cNvPr id="4" name="Graphic 3">
            <a:extLst>
              <a:ext uri="{FF2B5EF4-FFF2-40B4-BE49-F238E27FC236}">
                <a16:creationId xmlns:a16="http://schemas.microsoft.com/office/drawing/2014/main" id="{E0D911EA-EE12-C7C7-6B18-7EC8403EB2F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707875" y="1134092"/>
            <a:ext cx="8776250" cy="5061534"/>
          </a:xfrm>
          <a:prstGeom prst="rect">
            <a:avLst/>
          </a:prstGeom>
        </p:spPr>
      </p:pic>
      <p:grpSp>
        <p:nvGrpSpPr>
          <p:cNvPr id="7" name="PostIt">
            <a:extLst>
              <a:ext uri="{FF2B5EF4-FFF2-40B4-BE49-F238E27FC236}">
                <a16:creationId xmlns:a16="http://schemas.microsoft.com/office/drawing/2014/main" id="{8EF71141-F94E-32AF-6CDE-C43BBE4328AD}"/>
              </a:ext>
            </a:extLst>
          </p:cNvPr>
          <p:cNvGrpSpPr/>
          <p:nvPr/>
        </p:nvGrpSpPr>
        <p:grpSpPr>
          <a:xfrm rot="798730">
            <a:off x="8680177" y="227135"/>
            <a:ext cx="3142712" cy="3117797"/>
            <a:chOff x="4457800" y="2600401"/>
            <a:chExt cx="2730224" cy="2708579"/>
          </a:xfrm>
        </p:grpSpPr>
        <p:pic>
          <p:nvPicPr>
            <p:cNvPr id="8" name="Paper">
              <a:extLst>
                <a:ext uri="{FF2B5EF4-FFF2-40B4-BE49-F238E27FC236}">
                  <a16:creationId xmlns:a16="http://schemas.microsoft.com/office/drawing/2014/main" id="{EEFE9BE1-A613-8235-1999-EF8E48B41E3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0795744">
              <a:off x="4457800" y="2600401"/>
              <a:ext cx="2730224" cy="2708579"/>
            </a:xfrm>
            <a:prstGeom prst="rect">
              <a:avLst/>
            </a:prstGeom>
          </p:spPr>
        </p:pic>
        <p:sp>
          <p:nvSpPr>
            <p:cNvPr id="9" name="Text">
              <a:extLst>
                <a:ext uri="{FF2B5EF4-FFF2-40B4-BE49-F238E27FC236}">
                  <a16:creationId xmlns:a16="http://schemas.microsoft.com/office/drawing/2014/main" id="{D8D223E2-7D58-A9DB-C4EF-64E0D4298264}"/>
                </a:ext>
              </a:extLst>
            </p:cNvPr>
            <p:cNvSpPr txBox="1"/>
            <p:nvPr/>
          </p:nvSpPr>
          <p:spPr>
            <a:xfrm rot="21171755">
              <a:off x="4733100" y="3407194"/>
              <a:ext cx="2123292" cy="1100890"/>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b="1">
                  <a:solidFill>
                    <a:srgbClr val="40474F"/>
                  </a:solidFill>
                  <a:latin typeface="Arial" panose="020B0604020202020204" pitchFamily="34" charset="0"/>
                  <a:cs typeface="Arial" panose="020B0604020202020204" pitchFamily="34" charset="0"/>
                </a:rPr>
                <a:t>What do you think are the qualities of a good leader?</a:t>
              </a:r>
            </a:p>
          </p:txBody>
        </p:sp>
      </p:grpSp>
    </p:spTree>
    <p:extLst>
      <p:ext uri="{BB962C8B-B14F-4D97-AF65-F5344CB8AC3E}">
        <p14:creationId xmlns:p14="http://schemas.microsoft.com/office/powerpoint/2010/main" val="195236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2D110-8F97-C5AE-13A7-80985CD68AD7}"/>
            </a:ext>
          </a:extLst>
        </p:cNvPr>
        <p:cNvGrpSpPr/>
        <p:nvPr/>
      </p:nvGrpSpPr>
      <p:grpSpPr>
        <a:xfrm>
          <a:off x="0" y="0"/>
          <a:ext cx="0" cy="0"/>
          <a:chOff x="0" y="0"/>
          <a:chExt cx="0" cy="0"/>
        </a:xfrm>
      </p:grpSpPr>
      <p:sp>
        <p:nvSpPr>
          <p:cNvPr id="2" name="Slide Number">
            <a:extLst>
              <a:ext uri="{FF2B5EF4-FFF2-40B4-BE49-F238E27FC236}">
                <a16:creationId xmlns:a16="http://schemas.microsoft.com/office/drawing/2014/main" id="{C56CE1E9-AF86-BDDA-95E3-3D9268766D18}"/>
              </a:ext>
            </a:extLst>
          </p:cNvPr>
          <p:cNvSpPr>
            <a:spLocks noGrp="1"/>
          </p:cNvSpPr>
          <p:nvPr>
            <p:ph type="sldNum" sz="quarter" idx="4"/>
          </p:nvPr>
        </p:nvSpPr>
        <p:spPr>
          <a:xfrm>
            <a:off x="612000" y="6300000"/>
            <a:ext cx="3045706" cy="299295"/>
          </a:xfrm>
        </p:spPr>
        <p:txBody>
          <a:bodyPr/>
          <a:lstStyle/>
          <a:p>
            <a:fld id="{33C1C0F5-2F8C-0C48-920F-A337B71D3E47}" type="slidenum">
              <a:rPr lang="en-US" smtClean="0"/>
              <a:pPr/>
              <a:t>21</a:t>
            </a:fld>
            <a:r>
              <a:rPr lang="en-US"/>
              <a:t> | DIVERSITY, BELONGING AND INCLUSION​</a:t>
            </a:r>
          </a:p>
        </p:txBody>
      </p:sp>
      <p:sp>
        <p:nvSpPr>
          <p:cNvPr id="3" name="Page Title">
            <a:extLst>
              <a:ext uri="{FF2B5EF4-FFF2-40B4-BE49-F238E27FC236}">
                <a16:creationId xmlns:a16="http://schemas.microsoft.com/office/drawing/2014/main" id="{77E880D2-A5E6-CF97-2AC5-EBAE928B4712}"/>
              </a:ext>
            </a:extLst>
          </p:cNvPr>
          <p:cNvSpPr txBox="1"/>
          <p:nvPr/>
        </p:nvSpPr>
        <p:spPr>
          <a:xfrm>
            <a:off x="587375" y="584200"/>
            <a:ext cx="4447221"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LEADING BY EXAMPLE</a:t>
            </a:r>
            <a:endParaRPr lang="en-GB" sz="3600" dirty="0">
              <a:solidFill>
                <a:schemeClr val="bg1"/>
              </a:solidFill>
              <a:effectLst/>
              <a:latin typeface="Arial Narrow" panose="020B0604020202020204" pitchFamily="34" charset="0"/>
            </a:endParaRPr>
          </a:p>
        </p:txBody>
      </p:sp>
      <p:sp>
        <p:nvSpPr>
          <p:cNvPr id="4" name="Body Large">
            <a:extLst>
              <a:ext uri="{FF2B5EF4-FFF2-40B4-BE49-F238E27FC236}">
                <a16:creationId xmlns:a16="http://schemas.microsoft.com/office/drawing/2014/main" id="{10E86653-0A88-A3C2-864D-19A39F1D586E}"/>
              </a:ext>
            </a:extLst>
          </p:cNvPr>
          <p:cNvSpPr txBox="1"/>
          <p:nvPr/>
        </p:nvSpPr>
        <p:spPr>
          <a:xfrm>
            <a:off x="600173" y="1440000"/>
            <a:ext cx="3204034" cy="2215991"/>
          </a:xfrm>
          <a:prstGeom prst="rect">
            <a:avLst/>
          </a:prstGeom>
          <a:noFill/>
        </p:spPr>
        <p:txBody>
          <a:bodyPr wrap="square" lIns="0" tIns="0" rIns="0" bIns="0" numCol="1" spcCol="180000" rtlCol="0" anchor="t">
            <a:spAutoFit/>
          </a:bodyPr>
          <a:lstStyle/>
          <a:p>
            <a:pPr>
              <a:spcAft>
                <a:spcPts val="1200"/>
              </a:spcAft>
            </a:pPr>
            <a:r>
              <a:rPr lang="en-US" b="1">
                <a:latin typeface="Arial" panose="020B0604020202020204" pitchFamily="34" charset="0"/>
                <a:cs typeface="Arial" panose="020B0604020202020204" pitchFamily="34" charset="0"/>
              </a:rPr>
              <a:t>Every leader can choose</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how they want to lead,</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and people who represent underrepresented groups can lead with an emphasis on supporting diverse voices, empowerment and allyship. </a:t>
            </a:r>
          </a:p>
        </p:txBody>
      </p:sp>
      <p:pic>
        <p:nvPicPr>
          <p:cNvPr id="5" name="Paper Clip" descr="A close up of a paper clip&#10;&#10;AI-generated content may be incorrect.">
            <a:extLst>
              <a:ext uri="{FF2B5EF4-FFF2-40B4-BE49-F238E27FC236}">
                <a16:creationId xmlns:a16="http://schemas.microsoft.com/office/drawing/2014/main" id="{F4E2F0C8-987B-A3B0-DC2B-65706ACDC1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2530535">
            <a:off x="8074521" y="5742483"/>
            <a:ext cx="809029" cy="932400"/>
          </a:xfrm>
          <a:prstGeom prst="rect">
            <a:avLst/>
          </a:prstGeom>
        </p:spPr>
      </p:pic>
      <p:pic>
        <p:nvPicPr>
          <p:cNvPr id="6" name="Paper Clip" descr="A close up of a paper clip&#10;&#10;AI-generated content may be incorrect.">
            <a:extLst>
              <a:ext uri="{FF2B5EF4-FFF2-40B4-BE49-F238E27FC236}">
                <a16:creationId xmlns:a16="http://schemas.microsoft.com/office/drawing/2014/main" id="{C77620D3-65F1-741E-9902-8D017D4D29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54386">
            <a:off x="2378400" y="4323088"/>
            <a:ext cx="809029" cy="932400"/>
          </a:xfrm>
          <a:prstGeom prst="rect">
            <a:avLst/>
          </a:prstGeom>
        </p:spPr>
      </p:pic>
      <p:pic>
        <p:nvPicPr>
          <p:cNvPr id="8" name="PostIt" descr="A yellow post-it note&#10;&#10;AI-generated content may be incorrect.">
            <a:extLst>
              <a:ext uri="{FF2B5EF4-FFF2-40B4-BE49-F238E27FC236}">
                <a16:creationId xmlns:a16="http://schemas.microsoft.com/office/drawing/2014/main" id="{413CC423-8C01-8EFD-2622-DD88C3CE10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26658">
            <a:off x="3288063" y="2645021"/>
            <a:ext cx="3622430" cy="3600000"/>
          </a:xfrm>
          <a:prstGeom prst="rect">
            <a:avLst/>
          </a:prstGeom>
        </p:spPr>
      </p:pic>
      <p:pic>
        <p:nvPicPr>
          <p:cNvPr id="9" name="PostIt">
            <a:extLst>
              <a:ext uri="{FF2B5EF4-FFF2-40B4-BE49-F238E27FC236}">
                <a16:creationId xmlns:a16="http://schemas.microsoft.com/office/drawing/2014/main" id="{BBB2D207-F271-0B98-65F9-32E52502704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226619">
            <a:off x="5588966" y="422636"/>
            <a:ext cx="4004930" cy="3946690"/>
          </a:xfrm>
          <a:prstGeom prst="rect">
            <a:avLst/>
          </a:prstGeom>
        </p:spPr>
      </p:pic>
      <p:pic>
        <p:nvPicPr>
          <p:cNvPr id="15" name="Clip" descr="A close up of a metal clip&#10;&#10;AI-generated content may be incorrect.">
            <a:extLst>
              <a:ext uri="{FF2B5EF4-FFF2-40B4-BE49-F238E27FC236}">
                <a16:creationId xmlns:a16="http://schemas.microsoft.com/office/drawing/2014/main" id="{1791CCB6-D8B0-B2C2-C60A-2F2BFED99E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071" y="4248691"/>
            <a:ext cx="1951498" cy="2051630"/>
          </a:xfrm>
          <a:prstGeom prst="rect">
            <a:avLst/>
          </a:prstGeom>
        </p:spPr>
      </p:pic>
      <p:pic>
        <p:nvPicPr>
          <p:cNvPr id="16" name="Pin">
            <a:extLst>
              <a:ext uri="{FF2B5EF4-FFF2-40B4-BE49-F238E27FC236}">
                <a16:creationId xmlns:a16="http://schemas.microsoft.com/office/drawing/2014/main" id="{B3345BA1-3A2A-C7A7-8B2B-1D37B508F5A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857017">
            <a:off x="9682391" y="552481"/>
            <a:ext cx="396520" cy="396000"/>
          </a:xfrm>
          <a:prstGeom prst="rect">
            <a:avLst/>
          </a:prstGeom>
        </p:spPr>
      </p:pic>
      <p:pic>
        <p:nvPicPr>
          <p:cNvPr id="7" name="Photo">
            <a:extLst>
              <a:ext uri="{FF2B5EF4-FFF2-40B4-BE49-F238E27FC236}">
                <a16:creationId xmlns:a16="http://schemas.microsoft.com/office/drawing/2014/main" id="{061F2786-58AC-B391-D5F2-1190B0D5494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21288220">
            <a:off x="3736514" y="1049606"/>
            <a:ext cx="4385551" cy="5133953"/>
          </a:xfrm>
          <a:prstGeom prst="rect">
            <a:avLst/>
          </a:prstGeom>
        </p:spPr>
      </p:pic>
      <p:grpSp>
        <p:nvGrpSpPr>
          <p:cNvPr id="14" name="2">
            <a:extLst>
              <a:ext uri="{FF2B5EF4-FFF2-40B4-BE49-F238E27FC236}">
                <a16:creationId xmlns:a16="http://schemas.microsoft.com/office/drawing/2014/main" id="{186A4228-3272-5E19-4C33-46E0640CF4EC}"/>
              </a:ext>
            </a:extLst>
          </p:cNvPr>
          <p:cNvGrpSpPr/>
          <p:nvPr/>
        </p:nvGrpSpPr>
        <p:grpSpPr>
          <a:xfrm>
            <a:off x="6711853" y="857918"/>
            <a:ext cx="5386535" cy="8481456"/>
            <a:chOff x="6620549" y="462314"/>
            <a:chExt cx="5386535" cy="8481456"/>
          </a:xfrm>
        </p:grpSpPr>
        <p:pic>
          <p:nvPicPr>
            <p:cNvPr id="17" name="Paper" descr="A piece of lined paper&#10;&#10;AI-generated content may be incorrect.">
              <a:extLst>
                <a:ext uri="{FF2B5EF4-FFF2-40B4-BE49-F238E27FC236}">
                  <a16:creationId xmlns:a16="http://schemas.microsoft.com/office/drawing/2014/main" id="{445F3BCA-4BBC-AAB3-A28D-AD38418A99A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64638">
              <a:off x="6620549" y="462314"/>
              <a:ext cx="5386535" cy="8481456"/>
            </a:xfrm>
            <a:prstGeom prst="rect">
              <a:avLst/>
            </a:prstGeom>
          </p:spPr>
        </p:pic>
        <p:sp>
          <p:nvSpPr>
            <p:cNvPr id="18" name="Text">
              <a:extLst>
                <a:ext uri="{FF2B5EF4-FFF2-40B4-BE49-F238E27FC236}">
                  <a16:creationId xmlns:a16="http://schemas.microsoft.com/office/drawing/2014/main" id="{BE1760E0-CD19-9836-685C-8F4F6C71A644}"/>
                </a:ext>
              </a:extLst>
            </p:cNvPr>
            <p:cNvSpPr txBox="1"/>
            <p:nvPr/>
          </p:nvSpPr>
          <p:spPr>
            <a:xfrm rot="341466">
              <a:off x="7276718" y="1261318"/>
              <a:ext cx="4177345" cy="4621980"/>
            </a:xfrm>
            <a:prstGeom prst="rect">
              <a:avLst/>
            </a:prstGeom>
            <a:noFill/>
            <a:ln w="12700">
              <a:noFill/>
            </a:ln>
          </p:spPr>
          <p:txBody>
            <a:bodyPr wrap="square" lIns="216000" tIns="216000" rIns="216000" bIns="216000" numCol="1" spcCol="252000" rtlCol="0" anchor="t">
              <a:spAutoFit/>
            </a:bodyPr>
            <a:lstStyle/>
            <a:p>
              <a:pPr>
                <a:spcAft>
                  <a:spcPts val="1200"/>
                </a:spcAft>
              </a:pPr>
              <a:r>
                <a:rPr lang="en-US" sz="1600" dirty="0">
                  <a:latin typeface="Arial"/>
                  <a:cs typeface="Arial"/>
                </a:rPr>
                <a:t>General Sharon Nessmith DCB, ADC Gen is currently </a:t>
              </a:r>
              <a:r>
                <a:rPr lang="en-US" sz="1600" dirty="0" err="1">
                  <a:latin typeface="Arial"/>
                  <a:cs typeface="Arial"/>
                </a:rPr>
                <a:t>recognised</a:t>
              </a:r>
              <a:r>
                <a:rPr lang="en-US" sz="1600" dirty="0">
                  <a:latin typeface="Arial"/>
                  <a:cs typeface="Arial"/>
                </a:rPr>
                <a:t> as the most senior woman in the British Army. Speaking of her early career, she </a:t>
              </a:r>
              <a:r>
                <a:rPr lang="en-US" sz="1600" dirty="0" err="1">
                  <a:latin typeface="Arial"/>
                  <a:cs typeface="Arial"/>
                </a:rPr>
                <a:t>recognises</a:t>
              </a:r>
              <a:r>
                <a:rPr lang="en-US" sz="1600" dirty="0">
                  <a:latin typeface="Arial"/>
                  <a:cs typeface="Arial"/>
                </a:rPr>
                <a:t> the challenges she faced. She celebrates that the Army is a much more diverse and inclusive </a:t>
              </a:r>
              <a:r>
                <a:rPr lang="en-US" sz="1600" dirty="0" err="1">
                  <a:latin typeface="Arial"/>
                  <a:cs typeface="Arial"/>
                </a:rPr>
                <a:t>organisation</a:t>
              </a:r>
              <a:r>
                <a:rPr lang="en-US" sz="1600" dirty="0">
                  <a:latin typeface="Arial"/>
                  <a:cs typeface="Arial"/>
                </a:rPr>
                <a:t> today, with stronger networks, better mentorship, changes to language and process to support people to be the very best they can be. Today she sees herself as an inclusive leader, seeing the value of her own unique perspective and experience, and actively encourages diverse recruitment, and empowering service personnel from different walks of life.</a:t>
              </a:r>
              <a:endParaRPr lang="en-US"/>
            </a:p>
          </p:txBody>
        </p:sp>
      </p:grpSp>
    </p:spTree>
    <p:extLst>
      <p:ext uri="{BB962C8B-B14F-4D97-AF65-F5344CB8AC3E}">
        <p14:creationId xmlns:p14="http://schemas.microsoft.com/office/powerpoint/2010/main" val="220085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6*min(max(#ppt_w*#ppt_h,.3),1)-7.4)/-.7*#ppt_w"/>
                                          </p:val>
                                        </p:tav>
                                        <p:tav tm="100000">
                                          <p:val>
                                            <p:strVal val="#ppt_w"/>
                                          </p:val>
                                        </p:tav>
                                      </p:tavLst>
                                    </p:anim>
                                    <p:anim calcmode="lin" valueType="num">
                                      <p:cBhvr>
                                        <p:cTn id="8" dur="500" fill="hold"/>
                                        <p:tgtEl>
                                          <p:spTgt spid="7"/>
                                        </p:tgtEl>
                                        <p:attrNameLst>
                                          <p:attrName>ppt_h</p:attrName>
                                        </p:attrNameLst>
                                      </p:cBhvr>
                                      <p:tavLst>
                                        <p:tav tm="0">
                                          <p:val>
                                            <p:strVal val="(6*min(max(#ppt_w*#ppt_h,.3),1)-7.4)/-.7*#ppt_h"/>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nodeType="after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strVal val="(6*min(max(#ppt_w*#ppt_h,.3),1)-7.4)/-.7*#ppt_w"/>
                                          </p:val>
                                        </p:tav>
                                        <p:tav tm="100000">
                                          <p:val>
                                            <p:strVal val="#ppt_w"/>
                                          </p:val>
                                        </p:tav>
                                      </p:tavLst>
                                    </p:anim>
                                    <p:anim calcmode="lin" valueType="num">
                                      <p:cBhvr>
                                        <p:cTn id="15" dur="500" fill="hold"/>
                                        <p:tgtEl>
                                          <p:spTgt spid="14"/>
                                        </p:tgtEl>
                                        <p:attrNameLst>
                                          <p:attrName>ppt_h</p:attrName>
                                        </p:attrNameLst>
                                      </p:cBhvr>
                                      <p:tavLst>
                                        <p:tav tm="0">
                                          <p:val>
                                            <p:strVal val="(6*min(max(#ppt_w*#ppt_h,.3),1)-7.4)/-.7*#ppt_h"/>
                                          </p:val>
                                        </p:tav>
                                        <p:tav tm="100000">
                                          <p:val>
                                            <p:strVal val="#ppt_h"/>
                                          </p:val>
                                        </p:tav>
                                      </p:tavLst>
                                    </p:anim>
                                    <p:anim calcmode="lin" valueType="num">
                                      <p:cBhvr>
                                        <p:cTn id="16" dur="500" fill="hold"/>
                                        <p:tgtEl>
                                          <p:spTgt spid="14"/>
                                        </p:tgtEl>
                                        <p:attrNameLst>
                                          <p:attrName>ppt_x</p:attrName>
                                        </p:attrNameLst>
                                      </p:cBhvr>
                                      <p:tavLst>
                                        <p:tav tm="0">
                                          <p:val>
                                            <p:fltVal val="0.5"/>
                                          </p:val>
                                        </p:tav>
                                        <p:tav tm="100000">
                                          <p:val>
                                            <p:strVal val="#ppt_x"/>
                                          </p:val>
                                        </p:tav>
                                      </p:tavLst>
                                    </p:anim>
                                    <p:anim calcmode="lin" valueType="num">
                                      <p:cBhvr>
                                        <p:cTn id="17" dur="500" fill="hold"/>
                                        <p:tgtEl>
                                          <p:spTgt spid="1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C7B44B97-C789-ACEE-BF5F-6F6958A4EA61}"/>
              </a:ext>
            </a:extLst>
          </p:cNvPr>
          <p:cNvSpPr>
            <a:spLocks noGrp="1"/>
          </p:cNvSpPr>
          <p:nvPr>
            <p:ph type="sldNum" sz="quarter" idx="4"/>
          </p:nvPr>
        </p:nvSpPr>
        <p:spPr>
          <a:xfrm>
            <a:off x="612000" y="6300000"/>
            <a:ext cx="3045706" cy="299295"/>
          </a:xfrm>
        </p:spPr>
        <p:txBody>
          <a:bodyPr/>
          <a:lstStyle/>
          <a:p>
            <a:fld id="{33C1C0F5-2F8C-0C48-920F-A337B71D3E47}" type="slidenum">
              <a:rPr lang="en-US" smtClean="0"/>
              <a:pPr/>
              <a:t>22</a:t>
            </a:fld>
            <a:r>
              <a:rPr lang="en-US"/>
              <a:t> | DIVERSITY, BELONGING AND INCLUSION​</a:t>
            </a:r>
          </a:p>
        </p:txBody>
      </p:sp>
      <p:sp>
        <p:nvSpPr>
          <p:cNvPr id="3" name="Page Title">
            <a:extLst>
              <a:ext uri="{FF2B5EF4-FFF2-40B4-BE49-F238E27FC236}">
                <a16:creationId xmlns:a16="http://schemas.microsoft.com/office/drawing/2014/main" id="{A28E64BA-D6B6-1A2D-6BF9-7DC983177B1B}"/>
              </a:ext>
            </a:extLst>
          </p:cNvPr>
          <p:cNvSpPr txBox="1"/>
          <p:nvPr/>
        </p:nvSpPr>
        <p:spPr>
          <a:xfrm>
            <a:off x="587375" y="584200"/>
            <a:ext cx="8265702"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WHAT ARE YOUR LEADERSHIP QUALITIES?</a:t>
            </a:r>
            <a:endParaRPr lang="en-GB" sz="3600" dirty="0">
              <a:solidFill>
                <a:schemeClr val="bg1"/>
              </a:solidFill>
              <a:effectLst/>
              <a:latin typeface="Arial Narrow" panose="020B0604020202020204" pitchFamily="34" charset="0"/>
            </a:endParaRPr>
          </a:p>
        </p:txBody>
      </p:sp>
      <p:sp>
        <p:nvSpPr>
          <p:cNvPr id="4" name="Body Large">
            <a:extLst>
              <a:ext uri="{FF2B5EF4-FFF2-40B4-BE49-F238E27FC236}">
                <a16:creationId xmlns:a16="http://schemas.microsoft.com/office/drawing/2014/main" id="{225D9ED5-F869-A8F7-1096-CFAFCC99BAEF}"/>
              </a:ext>
            </a:extLst>
          </p:cNvPr>
          <p:cNvSpPr txBox="1"/>
          <p:nvPr/>
        </p:nvSpPr>
        <p:spPr>
          <a:xfrm>
            <a:off x="586804" y="1440000"/>
            <a:ext cx="10081195" cy="553998"/>
          </a:xfrm>
          <a:prstGeom prst="rect">
            <a:avLst/>
          </a:prstGeom>
          <a:noFill/>
        </p:spPr>
        <p:txBody>
          <a:bodyPr wrap="square" lIns="0" tIns="0" rIns="0" bIns="0" numCol="1" spcCol="180000" rtlCol="0" anchor="t">
            <a:spAutoFit/>
          </a:bodyPr>
          <a:lstStyle/>
          <a:p>
            <a:pPr>
              <a:spcAft>
                <a:spcPts val="1200"/>
              </a:spcAft>
            </a:pPr>
            <a:r>
              <a:rPr lang="en-US" b="1">
                <a:latin typeface="Arial" panose="020B0604020202020204" pitchFamily="34" charset="0"/>
                <a:cs typeface="Arial" panose="020B0604020202020204" pitchFamily="34" charset="0"/>
              </a:rPr>
              <a:t>Everyone is a leader. Firstly, we all lead our own lives. We may go on to lead our families, social groups, clubs, </a:t>
            </a:r>
            <a:r>
              <a:rPr lang="en-US" b="1" err="1">
                <a:latin typeface="Arial" panose="020B0604020202020204" pitchFamily="34" charset="0"/>
                <a:cs typeface="Arial" panose="020B0604020202020204" pitchFamily="34" charset="0"/>
              </a:rPr>
              <a:t>organisations</a:t>
            </a:r>
            <a:r>
              <a:rPr lang="en-US" b="1">
                <a:latin typeface="Arial" panose="020B0604020202020204" pitchFamily="34" charset="0"/>
                <a:cs typeface="Arial" panose="020B0604020202020204" pitchFamily="34" charset="0"/>
              </a:rPr>
              <a:t>, teams or businesses. How we lead is up to us.</a:t>
            </a:r>
            <a:endParaRPr lang="en-US">
              <a:latin typeface="Arial" panose="020B0604020202020204" pitchFamily="34" charset="0"/>
              <a:cs typeface="Arial" panose="020B0604020202020204" pitchFamily="34" charset="0"/>
            </a:endParaRPr>
          </a:p>
        </p:txBody>
      </p:sp>
      <p:sp>
        <p:nvSpPr>
          <p:cNvPr id="5" name="Body Large">
            <a:extLst>
              <a:ext uri="{FF2B5EF4-FFF2-40B4-BE49-F238E27FC236}">
                <a16:creationId xmlns:a16="http://schemas.microsoft.com/office/drawing/2014/main" id="{A080EC1C-E992-BA7E-E663-441E9B18F6CB}"/>
              </a:ext>
            </a:extLst>
          </p:cNvPr>
          <p:cNvSpPr txBox="1"/>
          <p:nvPr/>
        </p:nvSpPr>
        <p:spPr>
          <a:xfrm>
            <a:off x="586804" y="2295800"/>
            <a:ext cx="9146159" cy="3716012"/>
          </a:xfrm>
          <a:prstGeom prst="rect">
            <a:avLst/>
          </a:prstGeom>
          <a:noFill/>
        </p:spPr>
        <p:txBody>
          <a:bodyPr wrap="square" lIns="0" tIns="0" rIns="0" bIns="0" numCol="2" spcCol="180000" rtlCol="0" anchor="t">
            <a:noAutofit/>
          </a:bodyPr>
          <a:lstStyle/>
          <a:p>
            <a:pPr marL="342900" indent="-342900">
              <a:spcAft>
                <a:spcPts val="1200"/>
              </a:spcAft>
              <a:buFont typeface="+mj-lt"/>
              <a:buAutoNum type="arabicPeriod"/>
            </a:pPr>
            <a:r>
              <a:rPr lang="en-US" dirty="0">
                <a:latin typeface="Arial"/>
                <a:cs typeface="Arial"/>
              </a:rPr>
              <a:t>Reflect, and write down the names of three people who have shaped your life – people  who have supported you, helped you develop, changed the direction of your life. These could be family members, teachers, friends, coaches, members of the community.</a:t>
            </a:r>
          </a:p>
          <a:p>
            <a:pPr marL="342900" indent="-342900">
              <a:spcAft>
                <a:spcPts val="1200"/>
              </a:spcAft>
              <a:buFont typeface="+mj-lt"/>
              <a:buAutoNum type="arabicPeriod"/>
            </a:pPr>
            <a:r>
              <a:rPr lang="en-US" dirty="0">
                <a:latin typeface="Arial"/>
                <a:cs typeface="Arial"/>
              </a:rPr>
              <a:t>Next, write down three characteristics that define their style of leadership. </a:t>
            </a:r>
          </a:p>
          <a:p>
            <a:pPr marL="342900" indent="-342900">
              <a:spcAft>
                <a:spcPts val="1200"/>
              </a:spcAft>
              <a:buFont typeface="+mj-lt"/>
              <a:buAutoNum type="arabicPeriod"/>
            </a:pPr>
            <a:r>
              <a:rPr lang="en-US" dirty="0">
                <a:latin typeface="Arial" panose="020B0604020202020204" pitchFamily="34" charset="0"/>
                <a:cs typeface="Arial" panose="020B0604020202020204" pitchFamily="34" charset="0"/>
              </a:rPr>
              <a:t>Circle any characteristics that you see in yourself and put a star next to the ones you want to develop. </a:t>
            </a:r>
          </a:p>
          <a:p>
            <a:pPr marL="342900" indent="-342900">
              <a:spcAft>
                <a:spcPts val="1200"/>
              </a:spcAft>
              <a:buFont typeface="+mj-lt"/>
              <a:buAutoNum type="arabicPeriod"/>
            </a:pPr>
            <a:r>
              <a:rPr lang="en-US" dirty="0">
                <a:latin typeface="Arial" panose="020B0604020202020204" pitchFamily="34" charset="0"/>
                <a:cs typeface="Arial" panose="020B0604020202020204" pitchFamily="34" charset="0"/>
              </a:rPr>
              <a:t>For those that you have circled, write a brief example of where you see it in yourself. For those that you want to develop, write down how you will try to develop it. </a:t>
            </a:r>
          </a:p>
          <a:p>
            <a:pPr marL="342900" indent="-342900">
              <a:spcAft>
                <a:spcPts val="1200"/>
              </a:spcAft>
              <a:buFont typeface="+mj-lt"/>
              <a:buAutoNum type="arabicPeriod"/>
            </a:pPr>
            <a:r>
              <a:rPr lang="en-US" dirty="0">
                <a:latin typeface="Arial"/>
                <a:cs typeface="Arial"/>
              </a:rPr>
              <a:t>Consider your own unique experience and identity – how might this influence your leadership?</a:t>
            </a:r>
          </a:p>
          <a:p>
            <a:pPr marL="342900" indent="-342900">
              <a:spcAft>
                <a:spcPts val="1200"/>
              </a:spcAft>
              <a:buFont typeface="+mj-lt"/>
              <a:buAutoNum type="arabicPeriod"/>
            </a:pPr>
            <a:r>
              <a:rPr lang="en-US" dirty="0">
                <a:latin typeface="Arial" panose="020B0604020202020204" pitchFamily="34" charset="0"/>
                <a:cs typeface="Arial" panose="020B0604020202020204" pitchFamily="34" charset="0"/>
              </a:rPr>
              <a:t>Share your reflections with a partner.</a:t>
            </a:r>
          </a:p>
        </p:txBody>
      </p:sp>
      <p:grpSp>
        <p:nvGrpSpPr>
          <p:cNvPr id="6" name="Did You Know">
            <a:extLst>
              <a:ext uri="{FF2B5EF4-FFF2-40B4-BE49-F238E27FC236}">
                <a16:creationId xmlns:a16="http://schemas.microsoft.com/office/drawing/2014/main" id="{3B46A791-4FF0-D990-8A31-9445FCF7074A}"/>
              </a:ext>
            </a:extLst>
          </p:cNvPr>
          <p:cNvGrpSpPr/>
          <p:nvPr/>
        </p:nvGrpSpPr>
        <p:grpSpPr>
          <a:xfrm rot="641889">
            <a:off x="7725418" y="2410496"/>
            <a:ext cx="4015088" cy="3956700"/>
            <a:chOff x="4260188" y="2163345"/>
            <a:chExt cx="3488098" cy="3437374"/>
          </a:xfrm>
        </p:grpSpPr>
        <p:pic>
          <p:nvPicPr>
            <p:cNvPr id="7" name="Paper">
              <a:extLst>
                <a:ext uri="{FF2B5EF4-FFF2-40B4-BE49-F238E27FC236}">
                  <a16:creationId xmlns:a16="http://schemas.microsoft.com/office/drawing/2014/main" id="{CBEC61FC-409D-4552-FD48-3991473A74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952834">
              <a:off x="4260188" y="2163345"/>
              <a:ext cx="3488098" cy="3437374"/>
            </a:xfrm>
            <a:prstGeom prst="rect">
              <a:avLst/>
            </a:prstGeom>
          </p:spPr>
        </p:pic>
        <p:sp>
          <p:nvSpPr>
            <p:cNvPr id="8" name="Text">
              <a:extLst>
                <a:ext uri="{FF2B5EF4-FFF2-40B4-BE49-F238E27FC236}">
                  <a16:creationId xmlns:a16="http://schemas.microsoft.com/office/drawing/2014/main" id="{EB06E0AB-5C0B-BA10-2E21-41F3E9F2F055}"/>
                </a:ext>
              </a:extLst>
            </p:cNvPr>
            <p:cNvSpPr txBox="1"/>
            <p:nvPr/>
          </p:nvSpPr>
          <p:spPr>
            <a:xfrm rot="21171755">
              <a:off x="4810398" y="2840380"/>
              <a:ext cx="2351175" cy="2090198"/>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dirty="0">
                  <a:solidFill>
                    <a:srgbClr val="40474F"/>
                  </a:solidFill>
                  <a:latin typeface="Arial"/>
                  <a:cs typeface="Arial"/>
                </a:rPr>
                <a:t>One of the most powerful ways to develop leadership skills is to draw inspiration from our own lives – our own unique story can help to inspire and empower someone else.</a:t>
              </a:r>
            </a:p>
          </p:txBody>
        </p:sp>
      </p:grpSp>
      <p:pic>
        <p:nvPicPr>
          <p:cNvPr id="9" name="Paper Clip" descr="A close up of a paper clip&#10;&#10;AI-generated content may be incorrect.">
            <a:extLst>
              <a:ext uri="{FF2B5EF4-FFF2-40B4-BE49-F238E27FC236}">
                <a16:creationId xmlns:a16="http://schemas.microsoft.com/office/drawing/2014/main" id="{82325459-22B7-F88F-7A41-52E85A7074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66891">
            <a:off x="10144483" y="440364"/>
            <a:ext cx="809029" cy="932400"/>
          </a:xfrm>
          <a:prstGeom prst="rect">
            <a:avLst/>
          </a:prstGeom>
        </p:spPr>
      </p:pic>
    </p:spTree>
    <p:extLst>
      <p:ext uri="{BB962C8B-B14F-4D97-AF65-F5344CB8AC3E}">
        <p14:creationId xmlns:p14="http://schemas.microsoft.com/office/powerpoint/2010/main" val="425660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6*min(max(#ppt_w*#ppt_h,.3),1)-7.4)/-.7*#ppt_w"/>
                                          </p:val>
                                        </p:tav>
                                        <p:tav tm="100000">
                                          <p:val>
                                            <p:strVal val="#ppt_w"/>
                                          </p:val>
                                        </p:tav>
                                      </p:tavLst>
                                    </p:anim>
                                    <p:anim calcmode="lin" valueType="num">
                                      <p:cBhvr>
                                        <p:cTn id="8" dur="500" fill="hold"/>
                                        <p:tgtEl>
                                          <p:spTgt spid="6"/>
                                        </p:tgtEl>
                                        <p:attrNameLst>
                                          <p:attrName>ppt_h</p:attrName>
                                        </p:attrNameLst>
                                      </p:cBhvr>
                                      <p:tavLst>
                                        <p:tav tm="0">
                                          <p:val>
                                            <p:strVal val="(6*min(max(#ppt_w*#ppt_h,.3),1)-7.4)/-.7*#ppt_h"/>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E700DD25-DE5B-FAF0-5B36-0D0EB65C0ADD}"/>
              </a:ext>
            </a:extLst>
          </p:cNvPr>
          <p:cNvSpPr>
            <a:spLocks noGrp="1"/>
          </p:cNvSpPr>
          <p:nvPr>
            <p:ph type="sldNum" sz="quarter" idx="4"/>
          </p:nvPr>
        </p:nvSpPr>
        <p:spPr>
          <a:xfrm>
            <a:off x="612000" y="6300000"/>
            <a:ext cx="3045706" cy="299295"/>
          </a:xfrm>
        </p:spPr>
        <p:txBody>
          <a:bodyPr/>
          <a:lstStyle/>
          <a:p>
            <a:fld id="{33C1C0F5-2F8C-0C48-920F-A337B71D3E47}" type="slidenum">
              <a:rPr lang="en-US" smtClean="0"/>
              <a:pPr/>
              <a:t>23</a:t>
            </a:fld>
            <a:r>
              <a:rPr lang="en-US"/>
              <a:t> | DIVERSITY, BELONGING AND INCLUSION​</a:t>
            </a:r>
          </a:p>
        </p:txBody>
      </p:sp>
      <p:pic>
        <p:nvPicPr>
          <p:cNvPr id="11" name="PostIt">
            <a:extLst>
              <a:ext uri="{FF2B5EF4-FFF2-40B4-BE49-F238E27FC236}">
                <a16:creationId xmlns:a16="http://schemas.microsoft.com/office/drawing/2014/main" id="{1A2BA7FE-67C9-02FB-49BB-AF2F94C5CF9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992439">
            <a:off x="6179169" y="589123"/>
            <a:ext cx="3172352" cy="3155763"/>
          </a:xfrm>
          <a:prstGeom prst="rect">
            <a:avLst/>
          </a:prstGeom>
        </p:spPr>
      </p:pic>
      <p:sp>
        <p:nvSpPr>
          <p:cNvPr id="3" name="Page Title">
            <a:extLst>
              <a:ext uri="{FF2B5EF4-FFF2-40B4-BE49-F238E27FC236}">
                <a16:creationId xmlns:a16="http://schemas.microsoft.com/office/drawing/2014/main" id="{A32688BF-8290-A366-72DE-26CC3B5F68D5}"/>
              </a:ext>
            </a:extLst>
          </p:cNvPr>
          <p:cNvSpPr txBox="1"/>
          <p:nvPr/>
        </p:nvSpPr>
        <p:spPr>
          <a:xfrm>
            <a:off x="587375" y="584200"/>
            <a:ext cx="2813889"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SIGNPOSTING</a:t>
            </a:r>
            <a:endParaRPr lang="en-GB" sz="3600" dirty="0">
              <a:solidFill>
                <a:schemeClr val="bg1"/>
              </a:solidFill>
              <a:effectLst/>
              <a:latin typeface="Arial Narrow" panose="020B0604020202020204" pitchFamily="34" charset="0"/>
            </a:endParaRPr>
          </a:p>
        </p:txBody>
      </p:sp>
      <p:sp>
        <p:nvSpPr>
          <p:cNvPr id="4" name="Body Large">
            <a:extLst>
              <a:ext uri="{FF2B5EF4-FFF2-40B4-BE49-F238E27FC236}">
                <a16:creationId xmlns:a16="http://schemas.microsoft.com/office/drawing/2014/main" id="{A52C5B40-D1E7-9713-E482-6B1E794DC88B}"/>
              </a:ext>
            </a:extLst>
          </p:cNvPr>
          <p:cNvSpPr txBox="1"/>
          <p:nvPr/>
        </p:nvSpPr>
        <p:spPr>
          <a:xfrm>
            <a:off x="586805" y="1440000"/>
            <a:ext cx="5005139" cy="3077766"/>
          </a:xfrm>
          <a:prstGeom prst="rect">
            <a:avLst/>
          </a:prstGeom>
          <a:noFill/>
        </p:spPr>
        <p:txBody>
          <a:bodyPr wrap="square" lIns="0" tIns="0" rIns="0" bIns="0" numCol="1" spcCol="180000" rtlCol="0" anchor="t">
            <a:spAutoFit/>
          </a:bodyPr>
          <a:lstStyle/>
          <a:p>
            <a:pPr>
              <a:spcAft>
                <a:spcPts val="1200"/>
              </a:spcAft>
            </a:pPr>
            <a:r>
              <a:rPr lang="en-US" b="1">
                <a:latin typeface="Arial" panose="020B0604020202020204" pitchFamily="34" charset="0"/>
                <a:cs typeface="Arial" panose="020B0604020202020204" pitchFamily="34" charset="0"/>
              </a:rPr>
              <a:t>If any of the topics raised have concerned you, please reach out for support in the following places:</a:t>
            </a:r>
          </a:p>
          <a:p>
            <a:pPr>
              <a:spcAft>
                <a:spcPts val="1200"/>
              </a:spcAft>
            </a:pPr>
            <a:r>
              <a:rPr lang="en-US">
                <a:latin typeface="Arial" panose="020B0604020202020204" pitchFamily="34" charset="0"/>
                <a:cs typeface="Arial" panose="020B0604020202020204" pitchFamily="34" charset="0"/>
              </a:rPr>
              <a:t>Speak to a trusted adult, e.g. teacher, form tutor, family member, member of the community.</a:t>
            </a:r>
          </a:p>
          <a:p>
            <a:pPr>
              <a:spcAft>
                <a:spcPts val="1200"/>
              </a:spcAft>
            </a:pPr>
            <a:r>
              <a:rPr lang="en-US">
                <a:latin typeface="Arial" panose="020B0604020202020204" pitchFamily="34" charset="0"/>
                <a:cs typeface="Arial" panose="020B0604020202020204" pitchFamily="34" charset="0"/>
              </a:rPr>
              <a:t>Call ChildLine to discuss your concerns with</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a trained counsellor. It is a free, private and confidential service where you can talk about anything. </a:t>
            </a:r>
            <a:r>
              <a:rPr lang="en-US" b="1">
                <a:latin typeface="Arial" panose="020B0604020202020204" pitchFamily="34" charset="0"/>
                <a:cs typeface="Arial" panose="020B0604020202020204" pitchFamily="34" charset="0"/>
              </a:rPr>
              <a:t>Call 0800 1111 </a:t>
            </a:r>
            <a:r>
              <a:rPr lang="en-US">
                <a:latin typeface="Arial" panose="020B0604020202020204" pitchFamily="34" charset="0"/>
                <a:cs typeface="Arial" panose="020B0604020202020204" pitchFamily="34" charset="0"/>
              </a:rPr>
              <a:t>or visit </a:t>
            </a:r>
            <a:r>
              <a:rPr lang="en-US" b="1" u="sng" err="1">
                <a:latin typeface="Arial" panose="020B0604020202020204" pitchFamily="34" charset="0"/>
                <a:cs typeface="Arial" panose="020B0604020202020204" pitchFamily="34" charset="0"/>
              </a:rPr>
              <a:t>childline.org.uk</a:t>
            </a:r>
            <a:r>
              <a:rPr lang="en-US">
                <a:latin typeface="Arial" panose="020B0604020202020204" pitchFamily="34" charset="0"/>
                <a:cs typeface="Arial" panose="020B0604020202020204" pitchFamily="34" charset="0"/>
              </a:rPr>
              <a:t> to chat to a counsellor online.</a:t>
            </a:r>
          </a:p>
        </p:txBody>
      </p:sp>
      <p:grpSp>
        <p:nvGrpSpPr>
          <p:cNvPr id="5" name="Did you know">
            <a:extLst>
              <a:ext uri="{FF2B5EF4-FFF2-40B4-BE49-F238E27FC236}">
                <a16:creationId xmlns:a16="http://schemas.microsoft.com/office/drawing/2014/main" id="{F0130680-5A61-29E7-A17F-25463F5D3A43}"/>
              </a:ext>
            </a:extLst>
          </p:cNvPr>
          <p:cNvGrpSpPr/>
          <p:nvPr/>
        </p:nvGrpSpPr>
        <p:grpSpPr>
          <a:xfrm rot="194586">
            <a:off x="6146966" y="738122"/>
            <a:ext cx="5594694" cy="5409329"/>
            <a:chOff x="5947937" y="547039"/>
            <a:chExt cx="5594694" cy="5409329"/>
          </a:xfrm>
        </p:grpSpPr>
        <p:pic>
          <p:nvPicPr>
            <p:cNvPr id="6" name="Note Pad">
              <a:extLst>
                <a:ext uri="{FF2B5EF4-FFF2-40B4-BE49-F238E27FC236}">
                  <a16:creationId xmlns:a16="http://schemas.microsoft.com/office/drawing/2014/main" id="{3650AEB6-ACE0-16CC-C28D-CFA0727D1ED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44845">
              <a:off x="5947937" y="547039"/>
              <a:ext cx="5594694" cy="5409329"/>
            </a:xfrm>
            <a:prstGeom prst="rect">
              <a:avLst/>
            </a:prstGeom>
          </p:spPr>
        </p:pic>
        <p:sp>
          <p:nvSpPr>
            <p:cNvPr id="7" name="Text">
              <a:extLst>
                <a:ext uri="{FF2B5EF4-FFF2-40B4-BE49-F238E27FC236}">
                  <a16:creationId xmlns:a16="http://schemas.microsoft.com/office/drawing/2014/main" id="{BF5B7322-4331-BEE2-CF8D-689596A2F64E}"/>
                </a:ext>
              </a:extLst>
            </p:cNvPr>
            <p:cNvSpPr txBox="1"/>
            <p:nvPr/>
          </p:nvSpPr>
          <p:spPr>
            <a:xfrm rot="114401">
              <a:off x="6315254" y="1081233"/>
              <a:ext cx="4583633" cy="4129538"/>
            </a:xfrm>
            <a:prstGeom prst="rect">
              <a:avLst/>
            </a:prstGeom>
            <a:noFill/>
            <a:ln w="12700">
              <a:noFill/>
            </a:ln>
          </p:spPr>
          <p:txBody>
            <a:bodyPr wrap="square" lIns="216000" tIns="216000" rIns="216000" bIns="216000" numCol="1" spcCol="252000" rtlCol="0" anchor="t">
              <a:spAutoFit/>
            </a:bodyPr>
            <a:lstStyle/>
            <a:p>
              <a:pPr>
                <a:spcAft>
                  <a:spcPts val="1200"/>
                </a:spcAft>
              </a:pPr>
              <a:r>
                <a:rPr lang="en-US">
                  <a:latin typeface="Arial" panose="020B0604020202020204" pitchFamily="34" charset="0"/>
                  <a:cs typeface="Arial" panose="020B0604020202020204" pitchFamily="34" charset="0"/>
                </a:rPr>
                <a:t>If you enjoyed the topics raised, and want to explore further, visit the British Army Supporting Education (BASE) Hub to explore more lessons and resources:</a:t>
              </a:r>
            </a:p>
            <a:p>
              <a:pPr marL="285750" indent="-285750">
                <a:spcAft>
                  <a:spcPts val="1200"/>
                </a:spcAft>
                <a:buFont typeface="Arial" panose="020B0604020202020204" pitchFamily="34" charset="0"/>
                <a:buChar char="•"/>
              </a:pPr>
              <a:r>
                <a:rPr lang="en-US">
                  <a:latin typeface="Arial" panose="020B0604020202020204" pitchFamily="34" charset="0"/>
                  <a:cs typeface="Arial" panose="020B0604020202020204" pitchFamily="34" charset="0"/>
                </a:rPr>
                <a:t>Women in the Army</a:t>
              </a:r>
            </a:p>
            <a:p>
              <a:pPr marL="285750" indent="-285750">
                <a:spcAft>
                  <a:spcPts val="1200"/>
                </a:spcAft>
                <a:buFont typeface="Arial" panose="020B0604020202020204" pitchFamily="34" charset="0"/>
                <a:buChar char="•"/>
              </a:pPr>
              <a:r>
                <a:rPr lang="en-US">
                  <a:latin typeface="Arial" panose="020B0604020202020204" pitchFamily="34" charset="0"/>
                  <a:cs typeface="Arial" panose="020B0604020202020204" pitchFamily="34" charset="0"/>
                </a:rPr>
                <a:t>LGBTQ+ Voices</a:t>
              </a:r>
            </a:p>
            <a:p>
              <a:pPr marL="285750" indent="-285750">
                <a:spcAft>
                  <a:spcPts val="1200"/>
                </a:spcAft>
                <a:buFont typeface="Arial" panose="020B0604020202020204" pitchFamily="34" charset="0"/>
                <a:buChar char="•"/>
              </a:pPr>
              <a:r>
                <a:rPr lang="en-US">
                  <a:latin typeface="Arial" panose="020B0604020202020204" pitchFamily="34" charset="0"/>
                  <a:cs typeface="Arial" panose="020B0604020202020204" pitchFamily="34" charset="0"/>
                </a:rPr>
                <a:t>Support Networks</a:t>
              </a:r>
            </a:p>
            <a:p>
              <a:pPr marL="285750" indent="-285750">
                <a:spcAft>
                  <a:spcPts val="1200"/>
                </a:spcAft>
                <a:buFont typeface="Arial" panose="020B0604020202020204" pitchFamily="34" charset="0"/>
                <a:buChar char="•"/>
              </a:pPr>
              <a:r>
                <a:rPr lang="en-US">
                  <a:latin typeface="Arial" panose="020B0604020202020204" pitchFamily="34" charset="0"/>
                  <a:cs typeface="Arial" panose="020B0604020202020204" pitchFamily="34" charset="0"/>
                </a:rPr>
                <a:t>Sikh Service</a:t>
              </a:r>
            </a:p>
            <a:p>
              <a:pPr marL="285750" indent="-285750">
                <a:spcAft>
                  <a:spcPts val="1200"/>
                </a:spcAft>
                <a:buFont typeface="Arial" panose="020B0604020202020204" pitchFamily="34" charset="0"/>
                <a:buChar char="•"/>
              </a:pPr>
              <a:r>
                <a:rPr lang="en-US">
                  <a:latin typeface="Arial" panose="020B0604020202020204" pitchFamily="34" charset="0"/>
                  <a:cs typeface="Arial" panose="020B0604020202020204" pitchFamily="34" charset="0"/>
                </a:rPr>
                <a:t>Black History Month</a:t>
              </a:r>
            </a:p>
            <a:p>
              <a:pPr>
                <a:spcAft>
                  <a:spcPts val="1200"/>
                </a:spcAft>
              </a:pPr>
              <a:r>
                <a:rPr lang="en-US" u="sng">
                  <a:latin typeface="Arial" panose="020B0604020202020204" pitchFamily="34" charset="0"/>
                  <a:cs typeface="Arial" panose="020B0604020202020204" pitchFamily="34" charset="0"/>
                </a:rPr>
                <a:t>https://</a:t>
              </a:r>
              <a:r>
                <a:rPr lang="en-US" u="sng" err="1">
                  <a:latin typeface="Arial" panose="020B0604020202020204" pitchFamily="34" charset="0"/>
                  <a:cs typeface="Arial" panose="020B0604020202020204" pitchFamily="34" charset="0"/>
                </a:rPr>
                <a:t>jobs.army.mod.uk</a:t>
              </a:r>
              <a:r>
                <a:rPr lang="en-US" u="sng">
                  <a:latin typeface="Arial" panose="020B0604020202020204" pitchFamily="34" charset="0"/>
                  <a:cs typeface="Arial" panose="020B0604020202020204" pitchFamily="34" charset="0"/>
                </a:rPr>
                <a:t>/base/</a:t>
              </a:r>
            </a:p>
          </p:txBody>
        </p:sp>
      </p:grpSp>
      <p:pic>
        <p:nvPicPr>
          <p:cNvPr id="12" name="Tape" descr="A piece of white tape&#10;&#10;AI-generated content may be incorrect.">
            <a:extLst>
              <a:ext uri="{FF2B5EF4-FFF2-40B4-BE49-F238E27FC236}">
                <a16:creationId xmlns:a16="http://schemas.microsoft.com/office/drawing/2014/main" id="{E560046A-FB46-FA90-DF9E-DAB9D45766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258037">
            <a:off x="7423766" y="-64285"/>
            <a:ext cx="1836264" cy="1800000"/>
          </a:xfrm>
          <a:prstGeom prst="rect">
            <a:avLst/>
          </a:prstGeom>
        </p:spPr>
      </p:pic>
      <p:pic>
        <p:nvPicPr>
          <p:cNvPr id="13" name="Tape" descr="A white tape on a black background&#10;&#10;AI-generated content may be incorrect.">
            <a:extLst>
              <a:ext uri="{FF2B5EF4-FFF2-40B4-BE49-F238E27FC236}">
                <a16:creationId xmlns:a16="http://schemas.microsoft.com/office/drawing/2014/main" id="{09013540-B196-0A6F-235D-9DBB2869FA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201589">
            <a:off x="4772915" y="4725029"/>
            <a:ext cx="3609334" cy="1385940"/>
          </a:xfrm>
          <a:prstGeom prst="rect">
            <a:avLst/>
          </a:prstGeom>
        </p:spPr>
      </p:pic>
      <p:pic>
        <p:nvPicPr>
          <p:cNvPr id="10" name="Paper Clip">
            <a:extLst>
              <a:ext uri="{FF2B5EF4-FFF2-40B4-BE49-F238E27FC236}">
                <a16:creationId xmlns:a16="http://schemas.microsoft.com/office/drawing/2014/main" id="{BED8CA8D-72A0-2322-18DD-14D09D53712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943365">
            <a:off x="2642291" y="4888172"/>
            <a:ext cx="1109395" cy="1041423"/>
          </a:xfrm>
          <a:prstGeom prst="rect">
            <a:avLst/>
          </a:prstGeom>
        </p:spPr>
      </p:pic>
    </p:spTree>
    <p:extLst>
      <p:ext uri="{BB962C8B-B14F-4D97-AF65-F5344CB8AC3E}">
        <p14:creationId xmlns:p14="http://schemas.microsoft.com/office/powerpoint/2010/main" val="1092690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Page Title">
            <a:extLst>
              <a:ext uri="{FF2B5EF4-FFF2-40B4-BE49-F238E27FC236}">
                <a16:creationId xmlns:a16="http://schemas.microsoft.com/office/drawing/2014/main" id="{F83805F5-4A48-C62D-F76B-005043142564}"/>
              </a:ext>
            </a:extLst>
          </p:cNvPr>
          <p:cNvSpPr txBox="1"/>
          <p:nvPr/>
        </p:nvSpPr>
        <p:spPr>
          <a:xfrm>
            <a:off x="587375" y="584200"/>
            <a:ext cx="3701376"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KEY INFORMATION</a:t>
            </a:r>
            <a:endParaRPr lang="en-GB" sz="3600" dirty="0">
              <a:solidFill>
                <a:schemeClr val="bg1"/>
              </a:solidFill>
              <a:effectLst/>
              <a:latin typeface="Arial Narrow" panose="020B0604020202020204" pitchFamily="34" charset="0"/>
            </a:endParaRPr>
          </a:p>
        </p:txBody>
      </p:sp>
      <p:sp>
        <p:nvSpPr>
          <p:cNvPr id="11" name="Body Small">
            <a:extLst>
              <a:ext uri="{FF2B5EF4-FFF2-40B4-BE49-F238E27FC236}">
                <a16:creationId xmlns:a16="http://schemas.microsoft.com/office/drawing/2014/main" id="{AAFF4E4A-4A62-40D7-D5E1-775B65009C32}"/>
              </a:ext>
            </a:extLst>
          </p:cNvPr>
          <p:cNvSpPr txBox="1"/>
          <p:nvPr/>
        </p:nvSpPr>
        <p:spPr>
          <a:xfrm>
            <a:off x="586801" y="1440000"/>
            <a:ext cx="10081199" cy="4616648"/>
          </a:xfrm>
          <a:prstGeom prst="rect">
            <a:avLst/>
          </a:prstGeom>
          <a:noFill/>
        </p:spPr>
        <p:txBody>
          <a:bodyPr wrap="square" lIns="0" tIns="0" rIns="0" bIns="0" numCol="3" spcCol="252000" rtlCol="0" anchor="t">
            <a:noAutofit/>
          </a:bodyPr>
          <a:lstStyle/>
          <a:p>
            <a:pPr>
              <a:spcAft>
                <a:spcPts val="1200"/>
              </a:spcAft>
            </a:pPr>
            <a:r>
              <a:rPr lang="en-US" sz="1400" b="1" dirty="0">
                <a:latin typeface="Arial" panose="020B0604020202020204" pitchFamily="34" charset="0"/>
                <a:cs typeface="Arial" panose="020B0604020202020204" pitchFamily="34" charset="0"/>
              </a:rPr>
              <a:t>Age: </a:t>
            </a:r>
            <a:r>
              <a:rPr lang="en-US" sz="1400" dirty="0">
                <a:latin typeface="Arial" panose="020B0604020202020204" pitchFamily="34" charset="0"/>
                <a:cs typeface="Arial" panose="020B0604020202020204" pitchFamily="34" charset="0"/>
              </a:rPr>
              <a:t>11–14​</a:t>
            </a:r>
          </a:p>
          <a:p>
            <a:pPr>
              <a:spcAft>
                <a:spcPts val="1200"/>
              </a:spcAft>
            </a:pPr>
            <a:r>
              <a:rPr lang="en-US" sz="1400" b="1" dirty="0">
                <a:latin typeface="Arial" panose="020B0604020202020204" pitchFamily="34" charset="0"/>
                <a:cs typeface="Arial" panose="020B0604020202020204" pitchFamily="34" charset="0"/>
              </a:rPr>
              <a:t>Time:​ </a:t>
            </a:r>
            <a:r>
              <a:rPr lang="en-US" sz="1400" dirty="0">
                <a:latin typeface="Arial" panose="020B0604020202020204" pitchFamily="34" charset="0"/>
                <a:cs typeface="Arial" panose="020B0604020202020204" pitchFamily="34" charset="0"/>
              </a:rPr>
              <a:t>15–20 minutes per session,</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with opportunities to extend​</a:t>
            </a:r>
          </a:p>
          <a:p>
            <a:pPr>
              <a:spcAft>
                <a:spcPts val="1200"/>
              </a:spcAft>
            </a:pPr>
            <a:r>
              <a:rPr lang="en-US" sz="1400" b="1" dirty="0">
                <a:latin typeface="Arial" panose="020B0604020202020204" pitchFamily="34" charset="0"/>
                <a:cs typeface="Arial" panose="020B0604020202020204" pitchFamily="34" charset="0"/>
              </a:rPr>
              <a:t>Subject: </a:t>
            </a:r>
            <a:r>
              <a:rPr lang="en-US" sz="1400" dirty="0">
                <a:latin typeface="Arial" panose="020B0604020202020204" pitchFamily="34" charset="0"/>
                <a:cs typeface="Arial" panose="020B0604020202020204" pitchFamily="34" charset="0"/>
              </a:rPr>
              <a:t>PSHE ​</a:t>
            </a:r>
          </a:p>
          <a:p>
            <a:pPr>
              <a:spcAft>
                <a:spcPts val="1200"/>
              </a:spcAft>
            </a:pPr>
            <a:r>
              <a:rPr lang="en-US" sz="1400" b="1" dirty="0">
                <a:latin typeface="Arial" panose="020B0604020202020204" pitchFamily="34" charset="0"/>
                <a:cs typeface="Arial" panose="020B0604020202020204" pitchFamily="34" charset="0"/>
              </a:rPr>
              <a:t>Resources: ​</a:t>
            </a:r>
          </a:p>
          <a:p>
            <a:pPr marL="171450" indent="-1714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Warm-up activity​ (optional)</a:t>
            </a:r>
          </a:p>
          <a:p>
            <a:pPr marL="171450" indent="-171450">
              <a:spcAft>
                <a:spcPts val="1200"/>
              </a:spcAft>
              <a:buFont typeface="Arial" panose="020B0604020202020204" pitchFamily="34" charset="0"/>
              <a:buChar char="•"/>
            </a:pPr>
            <a:r>
              <a:rPr lang="en-US" sz="1400" dirty="0">
                <a:latin typeface="Arial" panose="020B0604020202020204" pitchFamily="34" charset="0"/>
                <a:cs typeface="Arial" panose="020B0604020202020204" pitchFamily="34" charset="0"/>
              </a:rPr>
              <a:t>Five sessions​</a:t>
            </a:r>
          </a:p>
          <a:p>
            <a:pPr>
              <a:spcAft>
                <a:spcPts val="1200"/>
              </a:spcAft>
            </a:pPr>
            <a:r>
              <a:rPr lang="en-US" sz="1400" b="1" dirty="0">
                <a:latin typeface="Arial" panose="020B0604020202020204" pitchFamily="34" charset="0"/>
                <a:cs typeface="Arial" panose="020B0604020202020204" pitchFamily="34" charset="0"/>
              </a:rPr>
              <a:t>Preparation: ​</a:t>
            </a:r>
          </a:p>
          <a:p>
            <a:pPr marL="171450" indent="-1714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Use the warm-up activity to cover core themes and assess the prior knowledge of students.​</a:t>
            </a:r>
          </a:p>
          <a:p>
            <a:pPr marL="171450" indent="-1714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Review this presentation, pick and choose content for your setting, and adapt for your students.​</a:t>
            </a:r>
          </a:p>
          <a:p>
            <a:pPr marL="171450" indent="-1714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Use the signposting content on final slide for further support.​</a:t>
            </a:r>
          </a:p>
          <a:p>
            <a:pPr>
              <a:spcAft>
                <a:spcPts val="1200"/>
              </a:spcAft>
            </a:pPr>
            <a:r>
              <a:rPr lang="en-US" sz="1400" b="1" dirty="0">
                <a:latin typeface="Arial" panose="020B0604020202020204" pitchFamily="34" charset="0"/>
                <a:cs typeface="Arial" panose="020B0604020202020204" pitchFamily="34" charset="0"/>
              </a:rPr>
              <a:t>Key vocabulary: ​</a:t>
            </a:r>
          </a:p>
          <a:p>
            <a:pPr marL="171450" indent="-171450">
              <a:spcAft>
                <a:spcPts val="1200"/>
              </a:spcAft>
              <a:buFont typeface="Arial" panose="020B0604020202020204" pitchFamily="34" charset="0"/>
              <a:buChar char="•"/>
            </a:pPr>
            <a:r>
              <a:rPr lang="en-US" sz="1400" dirty="0">
                <a:latin typeface="Arial" panose="020B0604020202020204" pitchFamily="34" charset="0"/>
                <a:cs typeface="Arial" panose="020B0604020202020204" pitchFamily="34" charset="0"/>
              </a:rPr>
              <a:t>Inclusion, diversity, belonging, heritage, community, leadership, stereotypes.​</a:t>
            </a:r>
          </a:p>
          <a:p>
            <a:pPr>
              <a:spcAft>
                <a:spcPts val="1200"/>
              </a:spcAft>
            </a:pPr>
            <a:r>
              <a:rPr lang="en-US" sz="1400" b="1" dirty="0">
                <a:latin typeface="Arial" panose="020B0604020202020204" pitchFamily="34" charset="0"/>
                <a:ea typeface="Calibri" panose="020F0502020204030204"/>
                <a:cs typeface="Arial" panose="020B0604020202020204" pitchFamily="34" charset="0"/>
              </a:rPr>
              <a:t>Delivery​</a:t>
            </a:r>
          </a:p>
          <a:p>
            <a:pPr>
              <a:spcAft>
                <a:spcPts val="600"/>
              </a:spcAft>
            </a:pPr>
            <a:r>
              <a:rPr lang="en-US" sz="1400" dirty="0">
                <a:latin typeface="Arial" panose="020B0604020202020204" pitchFamily="34" charset="0"/>
                <a:ea typeface="Calibri" panose="020F0502020204030204"/>
                <a:cs typeface="Arial" panose="020B0604020202020204" pitchFamily="34" charset="0"/>
              </a:rPr>
              <a:t>This resource can be delivered:​</a:t>
            </a:r>
          </a:p>
          <a:p>
            <a:pPr marL="171450" indent="-171450">
              <a:spcAft>
                <a:spcPts val="600"/>
              </a:spcAft>
              <a:buFont typeface="Arial" panose="020B0604020202020204" pitchFamily="34" charset="0"/>
              <a:buChar char="•"/>
            </a:pPr>
            <a:r>
              <a:rPr lang="en-US" sz="1400" dirty="0">
                <a:latin typeface="Arial" panose="020B0604020202020204" pitchFamily="34" charset="0"/>
                <a:ea typeface="Calibri" panose="020F0502020204030204"/>
                <a:cs typeface="Arial" panose="020B0604020202020204" pitchFamily="34" charset="0"/>
              </a:rPr>
              <a:t>as standalone form time activities​</a:t>
            </a:r>
          </a:p>
          <a:p>
            <a:pPr marL="171450" indent="-171450">
              <a:spcAft>
                <a:spcPts val="600"/>
              </a:spcAft>
              <a:buFont typeface="Arial" panose="020B0604020202020204" pitchFamily="34" charset="0"/>
              <a:buChar char="•"/>
            </a:pPr>
            <a:r>
              <a:rPr lang="en-US" sz="1400" dirty="0">
                <a:latin typeface="Arial" panose="020B0604020202020204" pitchFamily="34" charset="0"/>
                <a:ea typeface="Calibri" panose="020F0502020204030204"/>
                <a:cs typeface="Arial" panose="020B0604020202020204" pitchFamily="34" charset="0"/>
              </a:rPr>
              <a:t>as part of a five-session series​</a:t>
            </a:r>
          </a:p>
          <a:p>
            <a:pPr marL="171450" indent="-171450">
              <a:spcAft>
                <a:spcPts val="1200"/>
              </a:spcAft>
              <a:buFont typeface="Arial" panose="020B0604020202020204" pitchFamily="34" charset="0"/>
              <a:buChar char="•"/>
            </a:pPr>
            <a:r>
              <a:rPr lang="en-US" sz="1400" dirty="0">
                <a:latin typeface="Arial" panose="020B0604020202020204" pitchFamily="34" charset="0"/>
                <a:ea typeface="Calibri" panose="020F0502020204030204"/>
                <a:cs typeface="Arial" panose="020B0604020202020204" pitchFamily="34" charset="0"/>
              </a:rPr>
              <a:t>delivered together in a longer session as part of a theme day.​</a:t>
            </a:r>
          </a:p>
          <a:p>
            <a:pPr>
              <a:spcAft>
                <a:spcPts val="1200"/>
              </a:spcAft>
            </a:pPr>
            <a:r>
              <a:rPr lang="en-US" sz="1400" dirty="0">
                <a:latin typeface="Arial" panose="020B0604020202020204" pitchFamily="34" charset="0"/>
                <a:ea typeface="Calibri" panose="020F0502020204030204"/>
                <a:cs typeface="Arial" panose="020B0604020202020204" pitchFamily="34" charset="0"/>
              </a:rPr>
              <a:t>​</a:t>
            </a:r>
            <a:r>
              <a:rPr lang="en-US" sz="1400" b="1" dirty="0">
                <a:latin typeface="Arial" panose="020B0604020202020204" pitchFamily="34" charset="0"/>
                <a:ea typeface="Calibri" panose="020F0502020204030204"/>
                <a:cs typeface="Arial" panose="020B0604020202020204" pitchFamily="34" charset="0"/>
              </a:rPr>
              <a:t>Developed by experts  ​</a:t>
            </a:r>
          </a:p>
          <a:p>
            <a:pPr>
              <a:spcAft>
                <a:spcPts val="1200"/>
              </a:spcAft>
            </a:pPr>
            <a:r>
              <a:rPr lang="en-US" sz="1400" dirty="0">
                <a:latin typeface="Arial" panose="020B0604020202020204" pitchFamily="34" charset="0"/>
                <a:ea typeface="Calibri" panose="020F0502020204030204"/>
                <a:cs typeface="Arial" panose="020B0604020202020204" pitchFamily="34" charset="0"/>
              </a:rPr>
              <a:t>This </a:t>
            </a:r>
            <a:r>
              <a:rPr lang="en-US" sz="1400" dirty="0" err="1">
                <a:latin typeface="Arial" panose="020B0604020202020204" pitchFamily="34" charset="0"/>
                <a:ea typeface="Calibri" panose="020F0502020204030204"/>
                <a:cs typeface="Arial" panose="020B0604020202020204" pitchFamily="34" charset="0"/>
              </a:rPr>
              <a:t>programme</a:t>
            </a:r>
            <a:r>
              <a:rPr lang="en-US" sz="1400" dirty="0">
                <a:latin typeface="Arial" panose="020B0604020202020204" pitchFamily="34" charset="0"/>
                <a:ea typeface="Calibri" panose="020F0502020204030204"/>
                <a:cs typeface="Arial" panose="020B0604020202020204" pitchFamily="34" charset="0"/>
              </a:rPr>
              <a:t> has been developed in partnership with Hark, a panel of subject matter experts and </a:t>
            </a:r>
            <a:r>
              <a:rPr lang="en-US" sz="1400" dirty="0" err="1">
                <a:latin typeface="Arial" panose="020B0604020202020204" pitchFamily="34" charset="0"/>
                <a:ea typeface="Calibri" panose="020F0502020204030204"/>
                <a:cs typeface="Arial" panose="020B0604020202020204" pitchFamily="34" charset="0"/>
              </a:rPr>
              <a:t>practising</a:t>
            </a:r>
            <a:r>
              <a:rPr lang="en-US" sz="1400" dirty="0">
                <a:latin typeface="Arial" panose="020B0604020202020204" pitchFamily="34" charset="0"/>
                <a:ea typeface="Calibri" panose="020F0502020204030204"/>
                <a:cs typeface="Arial" panose="020B0604020202020204" pitchFamily="34" charset="0"/>
              </a:rPr>
              <a:t> teachers. ​</a:t>
            </a:r>
          </a:p>
          <a:p>
            <a:pPr>
              <a:spcAft>
                <a:spcPts val="1200"/>
              </a:spcAft>
            </a:pPr>
            <a:endParaRPr lang="en-US" sz="1400" dirty="0">
              <a:latin typeface="Arial" panose="020B0604020202020204" pitchFamily="34" charset="0"/>
              <a:ea typeface="Calibri" panose="020F0502020204030204"/>
              <a:cs typeface="Arial" panose="020B0604020202020204" pitchFamily="34" charset="0"/>
            </a:endParaRPr>
          </a:p>
          <a:p>
            <a:pPr>
              <a:spcAft>
                <a:spcPts val="1200"/>
              </a:spcAft>
            </a:pPr>
            <a:r>
              <a:rPr lang="en-US" sz="1400" dirty="0">
                <a:latin typeface="Arial" panose="020B0604020202020204" pitchFamily="34" charset="0"/>
                <a:ea typeface="Calibri" panose="020F0502020204030204"/>
                <a:cs typeface="Arial" panose="020B0604020202020204" pitchFamily="34" charset="0"/>
              </a:rPr>
              <a:t>​</a:t>
            </a:r>
            <a:r>
              <a:rPr lang="en-US" sz="1400" b="1" dirty="0">
                <a:latin typeface="Arial" panose="020B0604020202020204" pitchFamily="34" charset="0"/>
                <a:ea typeface="Calibri" panose="020F0502020204030204"/>
                <a:cs typeface="Arial" panose="020B0604020202020204" pitchFamily="34" charset="0"/>
              </a:rPr>
              <a:t>Using this presentation  ​</a:t>
            </a:r>
          </a:p>
          <a:p>
            <a:pPr marL="171450" indent="-171450">
              <a:spcAft>
                <a:spcPts val="600"/>
              </a:spcAft>
              <a:buFont typeface="Arial" panose="020B0604020202020204" pitchFamily="34" charset="0"/>
              <a:buChar char="•"/>
            </a:pPr>
            <a:r>
              <a:rPr lang="en-US" sz="1400" dirty="0">
                <a:latin typeface="Arial" panose="020B0604020202020204" pitchFamily="34" charset="0"/>
                <a:ea typeface="Calibri" panose="020F0502020204030204"/>
                <a:cs typeface="Arial" panose="020B0604020202020204" pitchFamily="34" charset="0"/>
              </a:rPr>
              <a:t>Slide notes contain further teacher guidance, ideas for support and challenge, sample answers and extension activities are indicated.​</a:t>
            </a:r>
          </a:p>
          <a:p>
            <a:pPr marL="171450" indent="-171450">
              <a:spcAft>
                <a:spcPts val="600"/>
              </a:spcAft>
              <a:buFont typeface="Arial" panose="020B0604020202020204" pitchFamily="34" charset="0"/>
              <a:buChar char="•"/>
            </a:pPr>
            <a:r>
              <a:rPr lang="en-US" sz="1400" dirty="0">
                <a:latin typeface="Arial" panose="020B0604020202020204" pitchFamily="34" charset="0"/>
                <a:ea typeface="Calibri" panose="020F0502020204030204"/>
                <a:cs typeface="Arial" panose="020B0604020202020204" pitchFamily="34" charset="0"/>
              </a:rPr>
              <a:t>Slide notes will not display in presentation mode. ​</a:t>
            </a:r>
          </a:p>
          <a:p>
            <a:pPr marL="171450" indent="-171450">
              <a:spcAft>
                <a:spcPts val="1200"/>
              </a:spcAft>
              <a:buFont typeface="Arial" panose="020B0604020202020204" pitchFamily="34" charset="0"/>
              <a:buChar char="•"/>
            </a:pPr>
            <a:r>
              <a:rPr lang="en-US" sz="1400" dirty="0">
                <a:latin typeface="Arial" panose="020B0604020202020204" pitchFamily="34" charset="0"/>
                <a:ea typeface="Calibri" panose="020F0502020204030204"/>
                <a:cs typeface="Arial" panose="020B0604020202020204" pitchFamily="34" charset="0"/>
              </a:rPr>
              <a:t>Student slides have animation – view in presentation mode to see</a:t>
            </a:r>
            <a:br>
              <a:rPr lang="en-US" sz="1400" dirty="0">
                <a:latin typeface="Arial" panose="020B0604020202020204" pitchFamily="34" charset="0"/>
                <a:ea typeface="Calibri" panose="020F0502020204030204"/>
                <a:cs typeface="Arial" panose="020B0604020202020204" pitchFamily="34" charset="0"/>
              </a:rPr>
            </a:br>
            <a:r>
              <a:rPr lang="en-US" sz="1400" dirty="0">
                <a:latin typeface="Arial" panose="020B0604020202020204" pitchFamily="34" charset="0"/>
                <a:ea typeface="Calibri" panose="020F0502020204030204"/>
                <a:cs typeface="Arial" panose="020B0604020202020204" pitchFamily="34" charset="0"/>
              </a:rPr>
              <a:t>all content. ​</a:t>
            </a:r>
          </a:p>
          <a:p>
            <a:pPr>
              <a:spcAft>
                <a:spcPts val="1200"/>
              </a:spcAft>
            </a:pPr>
            <a:r>
              <a:rPr lang="en-US" sz="1400" b="1" dirty="0">
                <a:latin typeface="Arial" panose="020B0604020202020204" pitchFamily="34" charset="0"/>
                <a:ea typeface="Calibri" panose="020F0502020204030204"/>
                <a:cs typeface="Arial" panose="020B0604020202020204" pitchFamily="34" charset="0"/>
              </a:rPr>
              <a:t>​Links to external websites</a:t>
            </a:r>
          </a:p>
          <a:p>
            <a:pPr>
              <a:spcAft>
                <a:spcPts val="1200"/>
              </a:spcAft>
            </a:pPr>
            <a:r>
              <a:rPr lang="en-US" sz="1400" dirty="0">
                <a:latin typeface="Arial" panose="020B0604020202020204" pitchFamily="34" charset="0"/>
                <a:ea typeface="Calibri" panose="020F0502020204030204"/>
                <a:cs typeface="Arial" panose="020B0604020202020204" pitchFamily="34" charset="0"/>
              </a:rPr>
              <a:t>Please follow your school’s own internet safety guidelines.​</a:t>
            </a:r>
          </a:p>
          <a:p>
            <a:pPr>
              <a:spcAft>
                <a:spcPts val="1200"/>
              </a:spcAft>
            </a:pPr>
            <a:r>
              <a:rPr lang="en-US" sz="1400" b="1" dirty="0">
                <a:latin typeface="Arial" panose="020B0604020202020204" pitchFamily="34" charset="0"/>
                <a:ea typeface="Calibri" panose="020F0502020204030204"/>
                <a:cs typeface="Arial" panose="020B0604020202020204" pitchFamily="34" charset="0"/>
              </a:rPr>
              <a:t>​Additional PSHE guidance in</a:t>
            </a:r>
            <a:br>
              <a:rPr lang="en-US" sz="1400" b="1" dirty="0">
                <a:latin typeface="Arial" panose="020B0604020202020204" pitchFamily="34" charset="0"/>
                <a:ea typeface="Calibri" panose="020F0502020204030204"/>
                <a:cs typeface="Arial" panose="020B0604020202020204" pitchFamily="34" charset="0"/>
              </a:rPr>
            </a:br>
            <a:r>
              <a:rPr lang="en-US" sz="1400" b="1" dirty="0">
                <a:latin typeface="Arial" panose="020B0604020202020204" pitchFamily="34" charset="0"/>
                <a:ea typeface="Calibri" panose="020F0502020204030204"/>
                <a:cs typeface="Arial" panose="020B0604020202020204" pitchFamily="34" charset="0"/>
              </a:rPr>
              <a:t>slide notes.​</a:t>
            </a:r>
          </a:p>
        </p:txBody>
      </p:sp>
      <p:sp>
        <p:nvSpPr>
          <p:cNvPr id="3" name="Slide Number">
            <a:extLst>
              <a:ext uri="{FF2B5EF4-FFF2-40B4-BE49-F238E27FC236}">
                <a16:creationId xmlns:a16="http://schemas.microsoft.com/office/drawing/2014/main" id="{EAC0BE93-7152-268A-C9DB-50161756C4A6}"/>
              </a:ext>
            </a:extLst>
          </p:cNvPr>
          <p:cNvSpPr>
            <a:spLocks noGrp="1"/>
          </p:cNvSpPr>
          <p:nvPr>
            <p:ph type="sldNum" sz="quarter" idx="4"/>
          </p:nvPr>
        </p:nvSpPr>
        <p:spPr>
          <a:xfrm>
            <a:off x="612000" y="6300000"/>
            <a:ext cx="2904641" cy="299295"/>
          </a:xfrm>
        </p:spPr>
        <p:txBody>
          <a:bodyPr/>
          <a:lstStyle/>
          <a:p>
            <a:fld id="{33C1C0F5-2F8C-0C48-920F-A337B71D3E47}" type="slidenum">
              <a:rPr lang="en-US" smtClean="0"/>
              <a:pPr/>
              <a:t>3</a:t>
            </a:fld>
            <a:r>
              <a:rPr lang="en-US"/>
              <a:t> | DIVERSITY, BELONGING AND INCLUSION</a:t>
            </a:r>
          </a:p>
        </p:txBody>
      </p:sp>
    </p:spTree>
    <p:extLst>
      <p:ext uri="{BB962C8B-B14F-4D97-AF65-F5344CB8AC3E}">
        <p14:creationId xmlns:p14="http://schemas.microsoft.com/office/powerpoint/2010/main" val="1690129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age Title">
            <a:extLst>
              <a:ext uri="{FF2B5EF4-FFF2-40B4-BE49-F238E27FC236}">
                <a16:creationId xmlns:a16="http://schemas.microsoft.com/office/drawing/2014/main" id="{CD3D087B-C405-F7F0-25F8-937B52037C22}"/>
              </a:ext>
            </a:extLst>
          </p:cNvPr>
          <p:cNvSpPr txBox="1"/>
          <p:nvPr/>
        </p:nvSpPr>
        <p:spPr>
          <a:xfrm>
            <a:off x="587375" y="584200"/>
            <a:ext cx="4662152"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LEARNING OBJECTIVES</a:t>
            </a:r>
            <a:endParaRPr lang="en-GB" sz="3600" dirty="0">
              <a:solidFill>
                <a:schemeClr val="bg1"/>
              </a:solidFill>
              <a:effectLst/>
              <a:latin typeface="Arial Narrow" panose="020B0604020202020204" pitchFamily="34" charset="0"/>
            </a:endParaRPr>
          </a:p>
        </p:txBody>
      </p:sp>
      <p:sp>
        <p:nvSpPr>
          <p:cNvPr id="5" name="Body Large">
            <a:extLst>
              <a:ext uri="{FF2B5EF4-FFF2-40B4-BE49-F238E27FC236}">
                <a16:creationId xmlns:a16="http://schemas.microsoft.com/office/drawing/2014/main" id="{AEB37CEF-9B97-5AF7-463A-366C3052D180}"/>
              </a:ext>
            </a:extLst>
          </p:cNvPr>
          <p:cNvSpPr txBox="1"/>
          <p:nvPr/>
        </p:nvSpPr>
        <p:spPr>
          <a:xfrm>
            <a:off x="586802" y="1440000"/>
            <a:ext cx="6337874" cy="2677656"/>
          </a:xfrm>
          <a:prstGeom prst="rect">
            <a:avLst/>
          </a:prstGeom>
          <a:noFill/>
        </p:spPr>
        <p:txBody>
          <a:bodyPr wrap="square" lIns="0" tIns="0" rIns="0" bIns="0" numCol="1" spcCol="180000" rtlCol="0" anchor="t">
            <a:spAutoFit/>
          </a:bodyPr>
          <a:lstStyle/>
          <a:p>
            <a:pPr>
              <a:spcAft>
                <a:spcPts val="1200"/>
              </a:spcAft>
            </a:pPr>
            <a:r>
              <a:rPr lang="en-US" b="1" dirty="0">
                <a:latin typeface="Arial" panose="020B0604020202020204" pitchFamily="34" charset="0"/>
                <a:cs typeface="Arial" panose="020B0604020202020204" pitchFamily="34" charset="0"/>
              </a:rPr>
              <a:t>By the end of the sessions, students will be able to: ​</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demonstrate skills to strengthen diversity and inclusion through a range of approaches</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explain why it is important to strengthen diversity and inclusion in any group or </a:t>
            </a:r>
            <a:r>
              <a:rPr lang="en-US" dirty="0" err="1">
                <a:latin typeface="Arial" panose="020B0604020202020204" pitchFamily="34" charset="0"/>
                <a:cs typeface="Arial" panose="020B0604020202020204" pitchFamily="34" charset="0"/>
              </a:rPr>
              <a:t>organisation</a:t>
            </a:r>
            <a:endParaRPr lang="en-US" dirty="0">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reflect on how everyone can take an active role in supporting diverse and inclusive communities in driving change and challenging barriers.</a:t>
            </a:r>
          </a:p>
        </p:txBody>
      </p:sp>
      <p:sp>
        <p:nvSpPr>
          <p:cNvPr id="2" name="Slide Number">
            <a:extLst>
              <a:ext uri="{FF2B5EF4-FFF2-40B4-BE49-F238E27FC236}">
                <a16:creationId xmlns:a16="http://schemas.microsoft.com/office/drawing/2014/main" id="{D282B177-E63E-9831-6EFA-8A61B991F800}"/>
              </a:ext>
            </a:extLst>
          </p:cNvPr>
          <p:cNvSpPr>
            <a:spLocks noGrp="1"/>
          </p:cNvSpPr>
          <p:nvPr>
            <p:ph type="sldNum" sz="quarter" idx="4"/>
          </p:nvPr>
        </p:nvSpPr>
        <p:spPr>
          <a:xfrm>
            <a:off x="612000" y="6300000"/>
            <a:ext cx="2904641" cy="299295"/>
          </a:xfrm>
        </p:spPr>
        <p:txBody>
          <a:bodyPr/>
          <a:lstStyle/>
          <a:p>
            <a:fld id="{33C1C0F5-2F8C-0C48-920F-A337B71D3E47}" type="slidenum">
              <a:rPr lang="en-US" smtClean="0"/>
              <a:pPr/>
              <a:t>4</a:t>
            </a:fld>
            <a:r>
              <a:rPr lang="en-US"/>
              <a:t> | DIVERSITY, BELONGING AND INCLUSION</a:t>
            </a:r>
          </a:p>
        </p:txBody>
      </p:sp>
      <p:pic>
        <p:nvPicPr>
          <p:cNvPr id="3" name="Clip" descr="A close up of a paper clip&#10;&#10;AI-generated content may be incorrect.">
            <a:extLst>
              <a:ext uri="{FF2B5EF4-FFF2-40B4-BE49-F238E27FC236}">
                <a16:creationId xmlns:a16="http://schemas.microsoft.com/office/drawing/2014/main" id="{71E3E827-7711-1831-FDB5-7FF3D70990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1522" y="4725144"/>
            <a:ext cx="1260947" cy="1260000"/>
          </a:xfrm>
          <a:prstGeom prst="rect">
            <a:avLst/>
          </a:prstGeom>
        </p:spPr>
      </p:pic>
      <p:pic>
        <p:nvPicPr>
          <p:cNvPr id="6" name="Paper Clip">
            <a:extLst>
              <a:ext uri="{FF2B5EF4-FFF2-40B4-BE49-F238E27FC236}">
                <a16:creationId xmlns:a16="http://schemas.microsoft.com/office/drawing/2014/main" id="{FF768416-0EB2-C28C-0D6D-1D634257BD4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943365">
            <a:off x="9438255" y="4063887"/>
            <a:ext cx="1109395" cy="1041423"/>
          </a:xfrm>
          <a:prstGeom prst="rect">
            <a:avLst/>
          </a:prstGeom>
        </p:spPr>
      </p:pic>
    </p:spTree>
    <p:extLst>
      <p:ext uri="{BB962C8B-B14F-4D97-AF65-F5344CB8AC3E}">
        <p14:creationId xmlns:p14="http://schemas.microsoft.com/office/powerpoint/2010/main" val="2643493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age Title">
            <a:extLst>
              <a:ext uri="{FF2B5EF4-FFF2-40B4-BE49-F238E27FC236}">
                <a16:creationId xmlns:a16="http://schemas.microsoft.com/office/drawing/2014/main" id="{FC0E4400-7856-6F3A-76E0-188053CA64C0}"/>
              </a:ext>
            </a:extLst>
          </p:cNvPr>
          <p:cNvSpPr txBox="1"/>
          <p:nvPr/>
        </p:nvSpPr>
        <p:spPr>
          <a:xfrm>
            <a:off x="587375" y="584200"/>
            <a:ext cx="4152268"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CONTENT OVERVIEW​​</a:t>
            </a:r>
            <a:endParaRPr lang="en-GB" sz="3600" dirty="0">
              <a:solidFill>
                <a:schemeClr val="bg1"/>
              </a:solidFill>
              <a:effectLst/>
              <a:latin typeface="Arial Narrow" panose="020B0604020202020204" pitchFamily="34" charset="0"/>
            </a:endParaRPr>
          </a:p>
        </p:txBody>
      </p:sp>
      <p:sp>
        <p:nvSpPr>
          <p:cNvPr id="4" name="Slide Number">
            <a:extLst>
              <a:ext uri="{FF2B5EF4-FFF2-40B4-BE49-F238E27FC236}">
                <a16:creationId xmlns:a16="http://schemas.microsoft.com/office/drawing/2014/main" id="{D4CB59E4-5312-1D2F-40C4-BAFB1862A232}"/>
              </a:ext>
            </a:extLst>
          </p:cNvPr>
          <p:cNvSpPr>
            <a:spLocks noGrp="1"/>
          </p:cNvSpPr>
          <p:nvPr>
            <p:ph type="sldNum" sz="quarter" idx="4"/>
          </p:nvPr>
        </p:nvSpPr>
        <p:spPr>
          <a:xfrm>
            <a:off x="612000" y="6300000"/>
            <a:ext cx="2904641" cy="299295"/>
          </a:xfrm>
        </p:spPr>
        <p:txBody>
          <a:bodyPr/>
          <a:lstStyle/>
          <a:p>
            <a:fld id="{33C1C0F5-2F8C-0C48-920F-A337B71D3E47}" type="slidenum">
              <a:rPr lang="en-US" smtClean="0"/>
              <a:pPr/>
              <a:t>5</a:t>
            </a:fld>
            <a:r>
              <a:rPr lang="en-US"/>
              <a:t> | DIVERSITY, BELONGING AND INCLUSION</a:t>
            </a:r>
          </a:p>
        </p:txBody>
      </p:sp>
      <p:graphicFrame>
        <p:nvGraphicFramePr>
          <p:cNvPr id="7" name="Table">
            <a:extLst>
              <a:ext uri="{FF2B5EF4-FFF2-40B4-BE49-F238E27FC236}">
                <a16:creationId xmlns:a16="http://schemas.microsoft.com/office/drawing/2014/main" id="{715D66D8-7071-28B5-9620-45798AB7AAEB}"/>
              </a:ext>
            </a:extLst>
          </p:cNvPr>
          <p:cNvGraphicFramePr>
            <a:graphicFrameLocks noGrp="1"/>
          </p:cNvGraphicFramePr>
          <p:nvPr>
            <p:extLst>
              <p:ext uri="{D42A27DB-BD31-4B8C-83A1-F6EECF244321}">
                <p14:modId xmlns:p14="http://schemas.microsoft.com/office/powerpoint/2010/main" val="3304991145"/>
              </p:ext>
            </p:extLst>
          </p:nvPr>
        </p:nvGraphicFramePr>
        <p:xfrm>
          <a:off x="587375" y="2019600"/>
          <a:ext cx="10332414" cy="3861600"/>
        </p:xfrm>
        <a:graphic>
          <a:graphicData uri="http://schemas.openxmlformats.org/drawingml/2006/table">
            <a:tbl>
              <a:tblPr firstRow="1" bandRow="1">
                <a:tableStyleId>{5C22544A-7EE6-4342-B048-85BDC9FD1C3A}</a:tableStyleId>
              </a:tblPr>
              <a:tblGrid>
                <a:gridCol w="3275753">
                  <a:extLst>
                    <a:ext uri="{9D8B030D-6E8A-4147-A177-3AD203B41FA5}">
                      <a16:colId xmlns:a16="http://schemas.microsoft.com/office/drawing/2014/main" val="317649020"/>
                    </a:ext>
                  </a:extLst>
                </a:gridCol>
                <a:gridCol w="3024336">
                  <a:extLst>
                    <a:ext uri="{9D8B030D-6E8A-4147-A177-3AD203B41FA5}">
                      <a16:colId xmlns:a16="http://schemas.microsoft.com/office/drawing/2014/main" val="2901150319"/>
                    </a:ext>
                  </a:extLst>
                </a:gridCol>
                <a:gridCol w="4032325">
                  <a:extLst>
                    <a:ext uri="{9D8B030D-6E8A-4147-A177-3AD203B41FA5}">
                      <a16:colId xmlns:a16="http://schemas.microsoft.com/office/drawing/2014/main" val="336164636"/>
                    </a:ext>
                  </a:extLst>
                </a:gridCol>
              </a:tblGrid>
              <a:tr h="396000">
                <a:tc>
                  <a:txBody>
                    <a:bodyPr/>
                    <a:lstStyle/>
                    <a:p>
                      <a:pPr algn="l"/>
                      <a:r>
                        <a:rPr lang="en-GB" sz="1400" b="1" i="0" u="none" strike="noStrike" kern="1200" dirty="0">
                          <a:solidFill>
                            <a:schemeClr val="lt1"/>
                          </a:solidFill>
                          <a:effectLst/>
                          <a:latin typeface="+mn-lt"/>
                          <a:ea typeface="+mn-ea"/>
                          <a:cs typeface="+mn-cs"/>
                        </a:rPr>
                        <a:t>Content</a:t>
                      </a:r>
                      <a:endParaRPr lang="en-US" sz="1400" dirty="0">
                        <a:solidFill>
                          <a:schemeClr val="bg1"/>
                        </a:solidFill>
                      </a:endParaRPr>
                    </a:p>
                  </a:txBody>
                  <a:tcPr marL="180000" marR="180000" marT="108000" marB="108000" anchor="ctr">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solidFill>
                      <a:srgbClr val="5B772B"/>
                    </a:solidFill>
                  </a:tcPr>
                </a:tc>
                <a:tc>
                  <a:txBody>
                    <a:bodyPr/>
                    <a:lstStyle/>
                    <a:p>
                      <a:pPr algn="l"/>
                      <a:r>
                        <a:rPr lang="en-US" sz="1400" dirty="0">
                          <a:solidFill>
                            <a:schemeClr val="bg1"/>
                          </a:solidFill>
                        </a:rPr>
                        <a:t>Timing​</a:t>
                      </a:r>
                    </a:p>
                  </a:txBody>
                  <a:tcPr marL="180000" marR="180000" marT="108000" marB="108000" anchor="ctr">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solidFill>
                      <a:srgbClr val="5B772B"/>
                    </a:solidFill>
                  </a:tcPr>
                </a:tc>
                <a:tc>
                  <a:txBody>
                    <a:bodyPr/>
                    <a:lstStyle/>
                    <a:p>
                      <a:pPr algn="l"/>
                      <a:r>
                        <a:rPr lang="en-US" sz="1400" dirty="0">
                          <a:solidFill>
                            <a:schemeClr val="bg1"/>
                          </a:solidFill>
                        </a:rPr>
                        <a:t>Resources needed​</a:t>
                      </a:r>
                    </a:p>
                  </a:txBody>
                  <a:tcPr marL="180000" marR="180000" marT="108000" marB="108000" anchor="ctr">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solidFill>
                      <a:srgbClr val="5B772B"/>
                    </a:solidFill>
                  </a:tcPr>
                </a:tc>
                <a:extLst>
                  <a:ext uri="{0D108BD9-81ED-4DB2-BD59-A6C34878D82A}">
                    <a16:rowId xmlns:a16="http://schemas.microsoft.com/office/drawing/2014/main" val="857388678"/>
                  </a:ext>
                </a:extLst>
              </a:tr>
              <a:tr h="396000">
                <a:tc>
                  <a:txBody>
                    <a:bodyPr/>
                    <a:lstStyle/>
                    <a:p>
                      <a:pPr algn="l">
                        <a:lnSpc>
                          <a:spcPct val="100000"/>
                        </a:lnSpc>
                      </a:pPr>
                      <a:r>
                        <a:rPr lang="en-US" sz="1400" b="1" dirty="0">
                          <a:solidFill>
                            <a:schemeClr val="tx1"/>
                          </a:solidFill>
                        </a:rPr>
                        <a:t>Warm-up activity​</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400">
                          <a:solidFill>
                            <a:schemeClr val="tx1"/>
                          </a:solidFill>
                        </a:rPr>
                        <a:t>5–10 minutes​</a:t>
                      </a:r>
                      <a:endParaRPr lang="en-US" sz="1400" dirty="0">
                        <a:solidFill>
                          <a:schemeClr val="tx1"/>
                        </a:solidFill>
                      </a:endParaRP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400" dirty="0">
                          <a:solidFill>
                            <a:schemeClr val="tx1"/>
                          </a:solidFill>
                        </a:rPr>
                        <a:t>n/a​</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6188298"/>
                  </a:ext>
                </a:extLst>
              </a:tr>
              <a:tr h="396000">
                <a:tc>
                  <a:txBody>
                    <a:bodyPr/>
                    <a:lstStyle/>
                    <a:p>
                      <a:pPr algn="l">
                        <a:lnSpc>
                          <a:spcPct val="100000"/>
                        </a:lnSpc>
                      </a:pPr>
                      <a:r>
                        <a:rPr lang="en-US" sz="1400" b="1" dirty="0">
                          <a:solidFill>
                            <a:schemeClr val="tx1"/>
                          </a:solidFill>
                        </a:rPr>
                        <a:t>Session 1: Community Networks​</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400" dirty="0">
                          <a:solidFill>
                            <a:schemeClr val="tx1"/>
                          </a:solidFill>
                        </a:rPr>
                        <a:t>15 minutes​</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400" dirty="0">
                          <a:solidFill>
                            <a:schemeClr val="tx1"/>
                          </a:solidFill>
                        </a:rPr>
                        <a:t>n/a​</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5357909"/>
                  </a:ext>
                </a:extLst>
              </a:tr>
              <a:tr h="396000">
                <a:tc>
                  <a:txBody>
                    <a:bodyPr/>
                    <a:lstStyle/>
                    <a:p>
                      <a:pPr algn="l">
                        <a:lnSpc>
                          <a:spcPct val="100000"/>
                        </a:lnSpc>
                      </a:pPr>
                      <a:r>
                        <a:rPr lang="en-US" sz="1400" b="1">
                          <a:solidFill>
                            <a:schemeClr val="tx1"/>
                          </a:solidFill>
                        </a:rPr>
                        <a:t>Session 2: History​ and Heritage</a:t>
                      </a:r>
                      <a:endParaRPr lang="en-US" sz="1400" b="1" dirty="0">
                        <a:solidFill>
                          <a:schemeClr val="tx1"/>
                        </a:solidFill>
                      </a:endParaRP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400" dirty="0">
                          <a:solidFill>
                            <a:schemeClr val="tx1"/>
                          </a:solidFill>
                        </a:rPr>
                        <a:t>15 minutes + project task​</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400">
                          <a:solidFill>
                            <a:schemeClr val="tx1"/>
                          </a:solidFill>
                        </a:rPr>
                        <a:t>Internet access for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Mini-whiteboards/paper and pens, optional​</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9836396"/>
                  </a:ext>
                </a:extLst>
              </a:tr>
              <a:tr h="396000">
                <a:tc>
                  <a:txBody>
                    <a:bodyPr/>
                    <a:lstStyle/>
                    <a:p>
                      <a:pPr algn="l">
                        <a:lnSpc>
                          <a:spcPct val="100000"/>
                        </a:lnSpc>
                      </a:pPr>
                      <a:r>
                        <a:rPr lang="en-US" sz="1400" b="1" dirty="0">
                          <a:solidFill>
                            <a:schemeClr val="tx1"/>
                          </a:solidFill>
                        </a:rPr>
                        <a:t>Session 3: Challenging Stereotypes​</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400" dirty="0">
                          <a:solidFill>
                            <a:schemeClr val="tx1"/>
                          </a:solidFill>
                        </a:rPr>
                        <a:t>15 minutes + optional extension​</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400" dirty="0">
                          <a:solidFill>
                            <a:schemeClr val="tx1"/>
                          </a:solidFill>
                        </a:rPr>
                        <a:t>Printed scenarios, 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Mini-whiteboards/paper and pens, optional​</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8346519"/>
                  </a:ext>
                </a:extLst>
              </a:tr>
              <a:tr h="396000">
                <a:tc>
                  <a:txBody>
                    <a:bodyPr/>
                    <a:lstStyle/>
                    <a:p>
                      <a:pPr algn="l">
                        <a:lnSpc>
                          <a:spcPct val="100000"/>
                        </a:lnSpc>
                      </a:pPr>
                      <a:r>
                        <a:rPr lang="en-US" sz="1400" b="1">
                          <a:solidFill>
                            <a:schemeClr val="tx1"/>
                          </a:solidFill>
                        </a:rPr>
                        <a:t>Session 4: Community Voice</a:t>
                      </a:r>
                      <a:endParaRPr lang="en-US" sz="1400" b="1" dirty="0">
                        <a:solidFill>
                          <a:schemeClr val="tx1"/>
                        </a:solidFill>
                      </a:endParaRP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400" dirty="0">
                          <a:solidFill>
                            <a:schemeClr val="tx1"/>
                          </a:solidFill>
                        </a:rPr>
                        <a:t>15 minutes + optional extension​</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endParaRPr lang="en-US" sz="1400" dirty="0">
                        <a:solidFill>
                          <a:schemeClr val="tx1"/>
                        </a:solidFill>
                      </a:endParaRP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393832"/>
                  </a:ext>
                </a:extLst>
              </a:tr>
              <a:tr h="396000">
                <a:tc>
                  <a:txBody>
                    <a:bodyPr/>
                    <a:lstStyle/>
                    <a:p>
                      <a:pPr algn="l">
                        <a:lnSpc>
                          <a:spcPct val="100000"/>
                        </a:lnSpc>
                      </a:pPr>
                      <a:r>
                        <a:rPr lang="en-US" sz="1400" b="1">
                          <a:solidFill>
                            <a:schemeClr val="tx1"/>
                          </a:solidFill>
                        </a:rPr>
                        <a:t>Session 5: Leadership in Action​</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15 minutes + optional extension​</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400" dirty="0">
                          <a:solidFill>
                            <a:schemeClr val="tx1"/>
                          </a:solidFill>
                        </a:rPr>
                        <a:t>Mini-whiteboards/paper and pens, optional​</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045514"/>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Signposting​</a:t>
                      </a: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endParaRPr lang="en-US" sz="1400">
                        <a:solidFill>
                          <a:schemeClr val="tx1"/>
                        </a:solidFill>
                      </a:endParaRP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endParaRPr lang="en-US" sz="1400" dirty="0">
                        <a:solidFill>
                          <a:schemeClr val="tx1"/>
                        </a:solidFill>
                      </a:endParaRPr>
                    </a:p>
                  </a:txBody>
                  <a:tcPr marL="180000" marR="180000" marT="108000" marB="108000">
                    <a:lnL w="12700" cap="flat" cmpd="sng" algn="ctr">
                      <a:solidFill>
                        <a:srgbClr val="034A23"/>
                      </a:solidFill>
                      <a:prstDash val="solid"/>
                      <a:round/>
                      <a:headEnd type="none" w="med" len="med"/>
                      <a:tailEnd type="none" w="med" len="med"/>
                    </a:lnL>
                    <a:lnR w="12700" cap="flat" cmpd="sng" algn="ctr">
                      <a:solidFill>
                        <a:srgbClr val="034A23"/>
                      </a:solidFill>
                      <a:prstDash val="solid"/>
                      <a:round/>
                      <a:headEnd type="none" w="med" len="med"/>
                      <a:tailEnd type="none" w="med" len="med"/>
                    </a:lnR>
                    <a:lnT w="12700" cap="flat" cmpd="sng" algn="ctr">
                      <a:solidFill>
                        <a:srgbClr val="034A23"/>
                      </a:solidFill>
                      <a:prstDash val="solid"/>
                      <a:round/>
                      <a:headEnd type="none" w="med" len="med"/>
                      <a:tailEnd type="none" w="med" len="med"/>
                    </a:lnT>
                    <a:lnB w="12700" cap="flat" cmpd="sng" algn="ctr">
                      <a:solidFill>
                        <a:srgbClr val="034A2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9297030"/>
                  </a:ext>
                </a:extLst>
              </a:tr>
            </a:tbl>
          </a:graphicData>
        </a:graphic>
      </p:graphicFrame>
      <p:sp>
        <p:nvSpPr>
          <p:cNvPr id="8" name="Body Large">
            <a:extLst>
              <a:ext uri="{FF2B5EF4-FFF2-40B4-BE49-F238E27FC236}">
                <a16:creationId xmlns:a16="http://schemas.microsoft.com/office/drawing/2014/main" id="{83F52549-52C9-263B-F2C2-5B55B4C0DE4C}"/>
              </a:ext>
            </a:extLst>
          </p:cNvPr>
          <p:cNvSpPr txBox="1"/>
          <p:nvPr/>
        </p:nvSpPr>
        <p:spPr>
          <a:xfrm>
            <a:off x="586801" y="1440000"/>
            <a:ext cx="5364737" cy="276999"/>
          </a:xfrm>
          <a:prstGeom prst="rect">
            <a:avLst/>
          </a:prstGeom>
          <a:noFill/>
        </p:spPr>
        <p:txBody>
          <a:bodyPr wrap="square" lIns="0" tIns="0" rIns="0" bIns="0" numCol="1" spcCol="180000" rtlCol="0" anchor="t">
            <a:spAutoFit/>
          </a:bodyPr>
          <a:lstStyle/>
          <a:p>
            <a:pPr>
              <a:spcAft>
                <a:spcPts val="1200"/>
              </a:spcAft>
            </a:pPr>
            <a:r>
              <a:rPr lang="en-US" b="1" dirty="0">
                <a:latin typeface="Arial" panose="020B0604020202020204" pitchFamily="34" charset="0"/>
                <a:cs typeface="Arial" panose="020B0604020202020204" pitchFamily="34" charset="0"/>
              </a:rPr>
              <a:t>This presentation covers sessions 3-5.</a:t>
            </a:r>
            <a:endParaRPr lang="en-US" dirty="0">
              <a:latin typeface="Arial" panose="020B0604020202020204" pitchFamily="34" charset="0"/>
              <a:ea typeface="Calibri" panose="020F0502020204030204"/>
              <a:cs typeface="Arial" panose="020B0604020202020204" pitchFamily="34" charset="0"/>
            </a:endParaRPr>
          </a:p>
        </p:txBody>
      </p:sp>
    </p:spTree>
    <p:extLst>
      <p:ext uri="{BB962C8B-B14F-4D97-AF65-F5344CB8AC3E}">
        <p14:creationId xmlns:p14="http://schemas.microsoft.com/office/powerpoint/2010/main" val="1761744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93D310-2017-1EA9-6362-C716A57975CF}"/>
            </a:ext>
          </a:extLst>
        </p:cNvPr>
        <p:cNvGrpSpPr/>
        <p:nvPr/>
      </p:nvGrpSpPr>
      <p:grpSpPr>
        <a:xfrm>
          <a:off x="0" y="0"/>
          <a:ext cx="0" cy="0"/>
          <a:chOff x="0" y="0"/>
          <a:chExt cx="0" cy="0"/>
        </a:xfrm>
      </p:grpSpPr>
      <p:pic>
        <p:nvPicPr>
          <p:cNvPr id="17" name="Paper Clip" descr="A close up of a paper clip&#10;&#10;AI-generated content may be incorrect.">
            <a:extLst>
              <a:ext uri="{FF2B5EF4-FFF2-40B4-BE49-F238E27FC236}">
                <a16:creationId xmlns:a16="http://schemas.microsoft.com/office/drawing/2014/main" id="{1FAE539F-CB41-5B21-9295-7A72EB62E3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1098" y="5367600"/>
            <a:ext cx="809029" cy="932400"/>
          </a:xfrm>
          <a:prstGeom prst="rect">
            <a:avLst/>
          </a:prstGeom>
        </p:spPr>
      </p:pic>
      <p:sp>
        <p:nvSpPr>
          <p:cNvPr id="3" name="Page Title">
            <a:extLst>
              <a:ext uri="{FF2B5EF4-FFF2-40B4-BE49-F238E27FC236}">
                <a16:creationId xmlns:a16="http://schemas.microsoft.com/office/drawing/2014/main" id="{4F40961B-B234-B3B8-FC51-95BCA976699F}"/>
              </a:ext>
            </a:extLst>
          </p:cNvPr>
          <p:cNvSpPr txBox="1"/>
          <p:nvPr/>
        </p:nvSpPr>
        <p:spPr>
          <a:xfrm>
            <a:off x="587375" y="584200"/>
            <a:ext cx="3982478"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CURRICULUM LINKS</a:t>
            </a:r>
            <a:endParaRPr lang="en-GB" sz="3600" dirty="0">
              <a:solidFill>
                <a:schemeClr val="bg1"/>
              </a:solidFill>
              <a:effectLst/>
              <a:latin typeface="Arial Narrow" panose="020B0604020202020204" pitchFamily="34" charset="0"/>
            </a:endParaRPr>
          </a:p>
        </p:txBody>
      </p:sp>
      <p:sp>
        <p:nvSpPr>
          <p:cNvPr id="4" name="Slide Number">
            <a:extLst>
              <a:ext uri="{FF2B5EF4-FFF2-40B4-BE49-F238E27FC236}">
                <a16:creationId xmlns:a16="http://schemas.microsoft.com/office/drawing/2014/main" id="{B8E3DAA8-354D-3594-FF89-43BC81DA28B8}"/>
              </a:ext>
            </a:extLst>
          </p:cNvPr>
          <p:cNvSpPr>
            <a:spLocks noGrp="1"/>
          </p:cNvSpPr>
          <p:nvPr>
            <p:ph type="sldNum" sz="quarter" idx="4"/>
          </p:nvPr>
        </p:nvSpPr>
        <p:spPr>
          <a:xfrm>
            <a:off x="612000" y="6300000"/>
            <a:ext cx="2904641" cy="299295"/>
          </a:xfrm>
        </p:spPr>
        <p:txBody>
          <a:bodyPr/>
          <a:lstStyle/>
          <a:p>
            <a:fld id="{33C1C0F5-2F8C-0C48-920F-A337B71D3E47}" type="slidenum">
              <a:rPr lang="en-US" smtClean="0"/>
              <a:pPr/>
              <a:t>6</a:t>
            </a:fld>
            <a:r>
              <a:rPr lang="en-US"/>
              <a:t> | DIVERSITY, BELONGING AND INCLUSION</a:t>
            </a:r>
          </a:p>
        </p:txBody>
      </p:sp>
      <p:sp>
        <p:nvSpPr>
          <p:cNvPr id="5" name="Body Small">
            <a:extLst>
              <a:ext uri="{FF2B5EF4-FFF2-40B4-BE49-F238E27FC236}">
                <a16:creationId xmlns:a16="http://schemas.microsoft.com/office/drawing/2014/main" id="{EB4C51D4-2034-6939-4DA4-ADF82E3704B9}"/>
              </a:ext>
            </a:extLst>
          </p:cNvPr>
          <p:cNvSpPr txBox="1"/>
          <p:nvPr/>
        </p:nvSpPr>
        <p:spPr>
          <a:xfrm>
            <a:off x="586802" y="1440000"/>
            <a:ext cx="7272912" cy="4725304"/>
          </a:xfrm>
          <a:prstGeom prst="rect">
            <a:avLst/>
          </a:prstGeom>
          <a:noFill/>
        </p:spPr>
        <p:txBody>
          <a:bodyPr wrap="square" lIns="0" tIns="0" rIns="0" bIns="0" numCol="2" spcCol="252000" rtlCol="0" anchor="t">
            <a:noAutofit/>
          </a:bodyPr>
          <a:lstStyle/>
          <a:p>
            <a:pPr>
              <a:spcAft>
                <a:spcPts val="1200"/>
              </a:spcAft>
            </a:pPr>
            <a:r>
              <a:rPr lang="en-US" sz="1400" b="1" dirty="0">
                <a:latin typeface="Arial"/>
                <a:cs typeface="Arial"/>
              </a:rPr>
              <a:t>England – PSHE – KS3</a:t>
            </a:r>
          </a:p>
          <a:p>
            <a:pPr>
              <a:spcAft>
                <a:spcPts val="600"/>
              </a:spcAft>
            </a:pPr>
            <a:r>
              <a:rPr lang="en-US" sz="1200" b="1" dirty="0">
                <a:latin typeface="Arial"/>
                <a:cs typeface="Arial"/>
              </a:rPr>
              <a:t>​Health and Wellbeing</a:t>
            </a:r>
          </a:p>
          <a:p>
            <a:pPr>
              <a:spcAft>
                <a:spcPts val="800"/>
              </a:spcAft>
            </a:pPr>
            <a:r>
              <a:rPr lang="en-US" sz="1200" dirty="0">
                <a:latin typeface="Arial"/>
                <a:cs typeface="Arial"/>
              </a:rPr>
              <a:t>H1. how we are all unique; that </a:t>
            </a:r>
            <a:r>
              <a:rPr lang="en-US" sz="1200" dirty="0" err="1">
                <a:latin typeface="Arial"/>
                <a:cs typeface="Arial"/>
              </a:rPr>
              <a:t>recognising</a:t>
            </a:r>
            <a:br>
              <a:rPr lang="en-US" sz="1200" dirty="0">
                <a:latin typeface="Arial" panose="020B0604020202020204" pitchFamily="34" charset="0"/>
                <a:cs typeface="Arial" panose="020B0604020202020204" pitchFamily="34" charset="0"/>
              </a:rPr>
            </a:br>
            <a:r>
              <a:rPr lang="en-US" sz="1200" dirty="0">
                <a:latin typeface="Arial"/>
                <a:cs typeface="Arial"/>
              </a:rPr>
              <a:t>and demonstrating personal strengths build</a:t>
            </a:r>
            <a:br>
              <a:rPr lang="en-US" sz="1200" dirty="0">
                <a:latin typeface="Arial" panose="020B0604020202020204" pitchFamily="34" charset="0"/>
                <a:cs typeface="Arial" panose="020B0604020202020204" pitchFamily="34" charset="0"/>
              </a:rPr>
            </a:br>
            <a:r>
              <a:rPr lang="en-US" sz="1200" dirty="0">
                <a:latin typeface="Arial"/>
                <a:cs typeface="Arial"/>
              </a:rPr>
              <a:t>self-confidence, self-esteem and good health</a:t>
            </a:r>
            <a:br>
              <a:rPr lang="en-US" sz="1200" dirty="0">
                <a:latin typeface="Arial" panose="020B0604020202020204" pitchFamily="34" charset="0"/>
                <a:cs typeface="Arial" panose="020B0604020202020204" pitchFamily="34" charset="0"/>
              </a:rPr>
            </a:br>
            <a:r>
              <a:rPr lang="en-US" sz="1200" dirty="0">
                <a:latin typeface="Arial"/>
                <a:cs typeface="Arial"/>
              </a:rPr>
              <a:t>and wellbeing​.</a:t>
            </a:r>
          </a:p>
          <a:p>
            <a:pPr>
              <a:spcAft>
                <a:spcPts val="600"/>
              </a:spcAft>
            </a:pPr>
            <a:r>
              <a:rPr lang="en-US" sz="1200" b="1" dirty="0">
                <a:latin typeface="Arial" panose="020B0604020202020204" pitchFamily="34" charset="0"/>
                <a:cs typeface="Arial" panose="020B0604020202020204" pitchFamily="34" charset="0"/>
              </a:rPr>
              <a:t>Relationships</a:t>
            </a:r>
          </a:p>
          <a:p>
            <a:pPr>
              <a:spcAft>
                <a:spcPts val="600"/>
              </a:spcAft>
            </a:pPr>
            <a:r>
              <a:rPr lang="en-US" sz="1200" dirty="0">
                <a:latin typeface="Arial" panose="020B0604020202020204" pitchFamily="34" charset="0"/>
                <a:cs typeface="Arial" panose="020B0604020202020204" pitchFamily="34" charset="0"/>
              </a:rPr>
              <a:t>R14. the qualities and </a:t>
            </a:r>
            <a:r>
              <a:rPr lang="en-US" sz="1200" dirty="0" err="1">
                <a:latin typeface="Arial" panose="020B0604020202020204" pitchFamily="34" charset="0"/>
                <a:cs typeface="Arial" panose="020B0604020202020204" pitchFamily="34" charset="0"/>
              </a:rPr>
              <a:t>behaviours</a:t>
            </a:r>
            <a:r>
              <a:rPr lang="en-US" sz="1200" dirty="0">
                <a:latin typeface="Arial" panose="020B0604020202020204" pitchFamily="34" charset="0"/>
                <a:cs typeface="Arial" panose="020B0604020202020204" pitchFamily="34" charset="0"/>
              </a:rPr>
              <a:t> they should expect and exhibit in a wide variety of positive relationships (including in school and wider society, family and friendships, including online).​</a:t>
            </a:r>
          </a:p>
          <a:p>
            <a:pPr>
              <a:spcAft>
                <a:spcPts val="600"/>
              </a:spcAft>
            </a:pPr>
            <a:r>
              <a:rPr lang="en-US" sz="1200" dirty="0">
                <a:latin typeface="Arial" panose="020B0604020202020204" pitchFamily="34" charset="0"/>
                <a:cs typeface="Arial" panose="020B0604020202020204" pitchFamily="34" charset="0"/>
              </a:rPr>
              <a:t>​R15. to further develop and rehearse the skills of team working. ​</a:t>
            </a:r>
          </a:p>
          <a:p>
            <a:pPr>
              <a:spcAft>
                <a:spcPts val="800"/>
              </a:spcAft>
            </a:pPr>
            <a:r>
              <a:rPr lang="en-US" sz="1200" dirty="0">
                <a:latin typeface="Arial" panose="020B0604020202020204" pitchFamily="34" charset="0"/>
                <a:cs typeface="Arial" panose="020B0604020202020204" pitchFamily="34" charset="0"/>
              </a:rPr>
              <a:t>​R16. to further develop the skills of active listening, clear communication, negotiation and compromise. ​</a:t>
            </a:r>
          </a:p>
          <a:p>
            <a:pPr>
              <a:spcAft>
                <a:spcPts val="600"/>
              </a:spcAft>
            </a:pPr>
            <a:r>
              <a:rPr lang="en-US" sz="1200" b="1" dirty="0">
                <a:latin typeface="Arial" panose="020B0604020202020204" pitchFamily="34" charset="0"/>
                <a:cs typeface="Arial" panose="020B0604020202020204" pitchFamily="34" charset="0"/>
              </a:rPr>
              <a:t>Living in the Wider World</a:t>
            </a:r>
          </a:p>
          <a:p>
            <a:pPr>
              <a:spcAft>
                <a:spcPts val="600"/>
              </a:spcAft>
            </a:pPr>
            <a:r>
              <a:rPr lang="en-US" sz="1200" dirty="0">
                <a:latin typeface="Arial" panose="020B0604020202020204" pitchFamily="34" charset="0"/>
                <a:cs typeface="Arial" panose="020B0604020202020204" pitchFamily="34" charset="0"/>
              </a:rPr>
              <a:t>​L9. the benefits of setting ambitious goals and being open to opportunities in all aspects of life​.</a:t>
            </a:r>
          </a:p>
          <a:p>
            <a:pPr>
              <a:spcAft>
                <a:spcPts val="600"/>
              </a:spcAft>
            </a:pPr>
            <a:r>
              <a:rPr lang="en-US" sz="1200" dirty="0">
                <a:latin typeface="Arial" panose="020B0604020202020204" pitchFamily="34" charset="0"/>
                <a:cs typeface="Arial" panose="020B0604020202020204" pitchFamily="34" charset="0"/>
              </a:rPr>
              <a:t>​L10. to </a:t>
            </a:r>
            <a:r>
              <a:rPr lang="en-US" sz="1200" dirty="0" err="1">
                <a:latin typeface="Arial" panose="020B0604020202020204" pitchFamily="34" charset="0"/>
                <a:cs typeface="Arial" panose="020B0604020202020204" pitchFamily="34" charset="0"/>
              </a:rPr>
              <a:t>recognise</a:t>
            </a:r>
            <a:r>
              <a:rPr lang="en-US" sz="1200" dirty="0">
                <a:latin typeface="Arial" panose="020B0604020202020204" pitchFamily="34" charset="0"/>
                <a:cs typeface="Arial" panose="020B0604020202020204" pitchFamily="34" charset="0"/>
              </a:rPr>
              <a:t> and challenge stereotypes</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and family or cultural expectations that may</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limit aspirations​.</a:t>
            </a:r>
          </a:p>
          <a:p>
            <a:pPr>
              <a:spcAft>
                <a:spcPts val="1200"/>
              </a:spcAft>
            </a:pPr>
            <a:r>
              <a:rPr lang="en-US" sz="1200" b="1" dirty="0">
                <a:latin typeface="Arial"/>
                <a:cs typeface="Arial"/>
              </a:rPr>
              <a:t>Curriculum links from the PSHE Association </a:t>
            </a:r>
            <a:r>
              <a:rPr lang="en-US" sz="1200" b="1" err="1">
                <a:latin typeface="Arial"/>
                <a:cs typeface="Arial"/>
              </a:rPr>
              <a:t>Programme</a:t>
            </a:r>
            <a:r>
              <a:rPr lang="en-US" sz="1200" b="1" dirty="0">
                <a:latin typeface="Arial"/>
                <a:cs typeface="Arial"/>
              </a:rPr>
              <a:t> of Study for PSHE Education</a:t>
            </a:r>
            <a:br>
              <a:rPr lang="en-US" sz="1200" b="1" dirty="0">
                <a:latin typeface="Arial" panose="020B0604020202020204" pitchFamily="34" charset="0"/>
                <a:cs typeface="Arial" panose="020B0604020202020204" pitchFamily="34" charset="0"/>
              </a:rPr>
            </a:br>
            <a:r>
              <a:rPr lang="en-US" sz="1200" b="1" dirty="0">
                <a:latin typeface="Arial"/>
                <a:cs typeface="Arial"/>
              </a:rPr>
              <a:t>KS1-KS5.​</a:t>
            </a:r>
          </a:p>
          <a:p>
            <a:pPr>
              <a:spcAft>
                <a:spcPts val="1200"/>
              </a:spcAft>
            </a:pPr>
            <a:r>
              <a:rPr lang="en-US" sz="1400" b="1" dirty="0">
                <a:latin typeface="Arial"/>
                <a:cs typeface="Arial"/>
              </a:rPr>
              <a:t>Wales – Health and Well-being – Progression Step 4</a:t>
            </a:r>
          </a:p>
          <a:p>
            <a:pPr>
              <a:spcAft>
                <a:spcPts val="600"/>
              </a:spcAft>
            </a:pPr>
            <a:r>
              <a:rPr lang="en-US" sz="1200" b="1" dirty="0">
                <a:latin typeface="Arial" panose="020B0604020202020204" pitchFamily="34" charset="0"/>
                <a:cs typeface="Arial" panose="020B0604020202020204" pitchFamily="34" charset="0"/>
              </a:rPr>
              <a:t>​Our decision-making impacts on the quality of our lives and the lives of others.</a:t>
            </a:r>
          </a:p>
          <a:p>
            <a:pPr>
              <a:spcAft>
                <a:spcPts val="800"/>
              </a:spcAft>
            </a:pPr>
            <a:r>
              <a:rPr lang="en-US" sz="1200" dirty="0">
                <a:latin typeface="Arial" panose="020B0604020202020204" pitchFamily="34" charset="0"/>
                <a:cs typeface="Arial" panose="020B0604020202020204" pitchFamily="34" charset="0"/>
              </a:rPr>
              <a:t>I can consider relevant factors and implications when making decisions individually and collectively.</a:t>
            </a:r>
          </a:p>
          <a:p>
            <a:pPr>
              <a:spcAft>
                <a:spcPts val="600"/>
              </a:spcAft>
            </a:pPr>
            <a:r>
              <a:rPr lang="en-US" sz="1200" b="1" dirty="0">
                <a:latin typeface="Arial"/>
                <a:cs typeface="Arial"/>
              </a:rPr>
              <a:t>How we engage with social influences shapes who are and affects our health and well-being.</a:t>
            </a:r>
          </a:p>
          <a:p>
            <a:pPr>
              <a:spcAft>
                <a:spcPts val="800"/>
              </a:spcAft>
            </a:pPr>
            <a:r>
              <a:rPr lang="en-US" sz="1200" dirty="0">
                <a:latin typeface="Arial" panose="020B0604020202020204" pitchFamily="34" charset="0"/>
                <a:cs typeface="Arial" panose="020B0604020202020204" pitchFamily="34" charset="0"/>
              </a:rPr>
              <a:t>I have a developing awareness of how rules, norms and </a:t>
            </a:r>
            <a:r>
              <a:rPr lang="en-US" sz="1200" dirty="0" err="1">
                <a:latin typeface="Arial" panose="020B0604020202020204" pitchFamily="34" charset="0"/>
                <a:cs typeface="Arial" panose="020B0604020202020204" pitchFamily="34" charset="0"/>
              </a:rPr>
              <a:t>behaviours</a:t>
            </a:r>
            <a:r>
              <a:rPr lang="en-US" sz="1200" dirty="0">
                <a:latin typeface="Arial" panose="020B0604020202020204" pitchFamily="34" charset="0"/>
                <a:cs typeface="Arial" panose="020B0604020202020204" pitchFamily="34" charset="0"/>
              </a:rPr>
              <a:t> become established within groups and at times go unchallenged.</a:t>
            </a:r>
          </a:p>
          <a:p>
            <a:pPr>
              <a:spcAft>
                <a:spcPts val="600"/>
              </a:spcAft>
            </a:pPr>
            <a:r>
              <a:rPr lang="en-US" sz="1200" b="1" dirty="0">
                <a:latin typeface="Arial"/>
                <a:cs typeface="Arial"/>
              </a:rPr>
              <a:t>Healthy relationships are fundamental to our well-being.</a:t>
            </a:r>
          </a:p>
          <a:p>
            <a:pPr>
              <a:spcAft>
                <a:spcPts val="800"/>
              </a:spcAft>
            </a:pPr>
            <a:r>
              <a:rPr lang="en-US" sz="1200" dirty="0">
                <a:latin typeface="Arial" panose="020B0604020202020204" pitchFamily="34" charset="0"/>
                <a:cs typeface="Arial" panose="020B0604020202020204" pitchFamily="34" charset="0"/>
              </a:rPr>
              <a:t>​I can respect other people’s points of view and use this to help resolve conflict.</a:t>
            </a:r>
          </a:p>
          <a:p>
            <a:pPr>
              <a:spcAft>
                <a:spcPts val="600"/>
              </a:spcAft>
            </a:pPr>
            <a:r>
              <a:rPr lang="en-US" sz="1200" b="1" dirty="0">
                <a:latin typeface="Arial"/>
                <a:cs typeface="Arial"/>
              </a:rPr>
              <a:t>Curriculum links from The Curriculum</a:t>
            </a:r>
            <a:br>
              <a:rPr lang="en-US" sz="1200" b="1" dirty="0">
                <a:latin typeface="Arial" panose="020B0604020202020204" pitchFamily="34" charset="0"/>
                <a:cs typeface="Arial" panose="020B0604020202020204" pitchFamily="34" charset="0"/>
              </a:rPr>
            </a:br>
            <a:r>
              <a:rPr lang="en-US" sz="1200" b="1" dirty="0">
                <a:latin typeface="Arial"/>
                <a:cs typeface="Arial"/>
              </a:rPr>
              <a:t>for Wales.​</a:t>
            </a:r>
            <a:endParaRPr lang="en-US" sz="1200" b="1" dirty="0">
              <a:latin typeface="Arial" panose="020B0604020202020204" pitchFamily="34" charset="0"/>
              <a:ea typeface="Calibri" panose="020F0502020204030204"/>
              <a:cs typeface="Arial" panose="020B0604020202020204" pitchFamily="34" charset="0"/>
            </a:endParaRPr>
          </a:p>
          <a:p>
            <a:pPr>
              <a:spcAft>
                <a:spcPts val="600"/>
              </a:spcAft>
            </a:pPr>
            <a:endParaRPr lang="en-US" sz="1200" b="1" dirty="0">
              <a:latin typeface="Arial" panose="020B0604020202020204" pitchFamily="34" charset="0"/>
              <a:ea typeface="Calibri" panose="020F0502020204030204"/>
              <a:cs typeface="Arial" panose="020B0604020202020204" pitchFamily="34" charset="0"/>
            </a:endParaRPr>
          </a:p>
        </p:txBody>
      </p:sp>
      <p:pic>
        <p:nvPicPr>
          <p:cNvPr id="13" name="PostIt">
            <a:extLst>
              <a:ext uri="{FF2B5EF4-FFF2-40B4-BE49-F238E27FC236}">
                <a16:creationId xmlns:a16="http://schemas.microsoft.com/office/drawing/2014/main" id="{5B7F2F72-84E1-1846-4EDD-AFF54E8CBE3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838870">
            <a:off x="8088542" y="2485969"/>
            <a:ext cx="4004930" cy="3946690"/>
          </a:xfrm>
          <a:prstGeom prst="rect">
            <a:avLst/>
          </a:prstGeom>
        </p:spPr>
      </p:pic>
      <p:sp>
        <p:nvSpPr>
          <p:cNvPr id="18" name="PostIt Text">
            <a:extLst>
              <a:ext uri="{FF2B5EF4-FFF2-40B4-BE49-F238E27FC236}">
                <a16:creationId xmlns:a16="http://schemas.microsoft.com/office/drawing/2014/main" id="{0C96A853-5D8D-9AF3-B81D-2C3E4E76E70E}"/>
              </a:ext>
            </a:extLst>
          </p:cNvPr>
          <p:cNvSpPr txBox="1"/>
          <p:nvPr/>
        </p:nvSpPr>
        <p:spPr>
          <a:xfrm rot="21164061">
            <a:off x="8857270" y="3702595"/>
            <a:ext cx="2418544" cy="1513437"/>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400">
                <a:solidFill>
                  <a:srgbClr val="40474F"/>
                </a:solidFill>
                <a:latin typeface="Arial" panose="020B0604020202020204" pitchFamily="34" charset="0"/>
                <a:cs typeface="Arial" panose="020B0604020202020204" pitchFamily="34" charset="0"/>
              </a:rPr>
              <a:t>Teachers are encouraged to make these links and discuss with students as relevant within your setting.​</a:t>
            </a:r>
            <a:endParaRPr lang="en-US" sz="1400">
              <a:solidFill>
                <a:srgbClr val="40474F"/>
              </a:solidFill>
              <a:latin typeface="Arial" panose="020B0604020202020204" pitchFamily="34" charset="0"/>
              <a:ea typeface="Calibri" panose="020F0502020204030204"/>
              <a:cs typeface="Arial" panose="020B0604020202020204" pitchFamily="34" charset="0"/>
            </a:endParaRPr>
          </a:p>
        </p:txBody>
      </p:sp>
      <p:pic>
        <p:nvPicPr>
          <p:cNvPr id="12" name="PostIt" descr="A yellow post-it note&#10;&#10;AI-generated content may be incorrect.">
            <a:extLst>
              <a:ext uri="{FF2B5EF4-FFF2-40B4-BE49-F238E27FC236}">
                <a16:creationId xmlns:a16="http://schemas.microsoft.com/office/drawing/2014/main" id="{AE09CDA8-398F-B9A8-B0D1-BF2A17D961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26658">
            <a:off x="7933641" y="326814"/>
            <a:ext cx="3622430" cy="3600000"/>
          </a:xfrm>
          <a:prstGeom prst="rect">
            <a:avLst/>
          </a:prstGeom>
        </p:spPr>
      </p:pic>
      <p:sp>
        <p:nvSpPr>
          <p:cNvPr id="10" name="PostIt Text">
            <a:extLst>
              <a:ext uri="{FF2B5EF4-FFF2-40B4-BE49-F238E27FC236}">
                <a16:creationId xmlns:a16="http://schemas.microsoft.com/office/drawing/2014/main" id="{F5B4F80F-AE7E-1044-2907-1F1A08485365}"/>
              </a:ext>
            </a:extLst>
          </p:cNvPr>
          <p:cNvSpPr txBox="1"/>
          <p:nvPr/>
        </p:nvSpPr>
        <p:spPr>
          <a:xfrm rot="420530">
            <a:off x="8493936" y="969986"/>
            <a:ext cx="2478052" cy="2313656"/>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400" b="1" dirty="0">
                <a:solidFill>
                  <a:srgbClr val="40474F"/>
                </a:solidFill>
                <a:latin typeface="Arial" panose="020B0604020202020204" pitchFamily="34" charset="0"/>
                <a:cs typeface="Arial" panose="020B0604020202020204" pitchFamily="34" charset="0"/>
              </a:rPr>
              <a:t>British Values</a:t>
            </a:r>
            <a:endParaRPr lang="en-US" sz="1400" dirty="0">
              <a:solidFill>
                <a:srgbClr val="40474F"/>
              </a:solidFill>
              <a:latin typeface="Arial" panose="020B0604020202020204" pitchFamily="34" charset="0"/>
              <a:cs typeface="Arial" panose="020B0604020202020204" pitchFamily="34" charset="0"/>
            </a:endParaRPr>
          </a:p>
          <a:p>
            <a:pPr algn="ctr">
              <a:spcAft>
                <a:spcPts val="1200"/>
              </a:spcAft>
            </a:pPr>
            <a:r>
              <a:rPr lang="en-US" sz="1400" dirty="0">
                <a:solidFill>
                  <a:srgbClr val="40474F"/>
                </a:solidFill>
                <a:latin typeface="Arial" panose="020B0604020202020204" pitchFamily="34" charset="0"/>
                <a:cs typeface="Arial" panose="020B0604020202020204" pitchFamily="34" charset="0"/>
              </a:rPr>
              <a:t>In addition to the PSHE curriculum links, these sessions touch on several themes from British Values, including democracy/inclusion, tolerance and respect. </a:t>
            </a:r>
          </a:p>
        </p:txBody>
      </p:sp>
    </p:spTree>
    <p:extLst>
      <p:ext uri="{BB962C8B-B14F-4D97-AF65-F5344CB8AC3E}">
        <p14:creationId xmlns:p14="http://schemas.microsoft.com/office/powerpoint/2010/main" val="2938131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2D706B8-52DE-1043-38C9-DC1D7A3FBB0D}"/>
            </a:ext>
          </a:extLst>
        </p:cNvPr>
        <p:cNvGrpSpPr/>
        <p:nvPr/>
      </p:nvGrpSpPr>
      <p:grpSpPr>
        <a:xfrm>
          <a:off x="0" y="0"/>
          <a:ext cx="0" cy="0"/>
          <a:chOff x="0" y="0"/>
          <a:chExt cx="0" cy="0"/>
        </a:xfrm>
      </p:grpSpPr>
      <p:pic>
        <p:nvPicPr>
          <p:cNvPr id="8" name="Paper Clip" descr="A close up of a paper clip&#10;&#10;AI-generated content may be incorrect.">
            <a:extLst>
              <a:ext uri="{FF2B5EF4-FFF2-40B4-BE49-F238E27FC236}">
                <a16:creationId xmlns:a16="http://schemas.microsoft.com/office/drawing/2014/main" id="{3A5B20B9-A4EE-406A-019D-4AD75C0D00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058028">
            <a:off x="9785078" y="4733734"/>
            <a:ext cx="809029" cy="932400"/>
          </a:xfrm>
          <a:prstGeom prst="rect">
            <a:avLst/>
          </a:prstGeom>
        </p:spPr>
      </p:pic>
      <p:pic>
        <p:nvPicPr>
          <p:cNvPr id="6" name="PostIt">
            <a:extLst>
              <a:ext uri="{FF2B5EF4-FFF2-40B4-BE49-F238E27FC236}">
                <a16:creationId xmlns:a16="http://schemas.microsoft.com/office/drawing/2014/main" id="{E68510BB-FE65-F93D-08E8-ECC34327996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1293">
            <a:off x="8070086" y="861613"/>
            <a:ext cx="4004930" cy="3946690"/>
          </a:xfrm>
          <a:prstGeom prst="rect">
            <a:avLst/>
          </a:prstGeom>
        </p:spPr>
      </p:pic>
      <p:sp>
        <p:nvSpPr>
          <p:cNvPr id="7" name="PostIt Text">
            <a:extLst>
              <a:ext uri="{FF2B5EF4-FFF2-40B4-BE49-F238E27FC236}">
                <a16:creationId xmlns:a16="http://schemas.microsoft.com/office/drawing/2014/main" id="{0619A28C-5AE7-CA67-0FCF-334D89828306}"/>
              </a:ext>
            </a:extLst>
          </p:cNvPr>
          <p:cNvSpPr txBox="1"/>
          <p:nvPr/>
        </p:nvSpPr>
        <p:spPr>
          <a:xfrm rot="276216">
            <a:off x="8832686" y="1646473"/>
            <a:ext cx="2479731" cy="2313656"/>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400" b="1" dirty="0">
                <a:solidFill>
                  <a:srgbClr val="40474F"/>
                </a:solidFill>
                <a:latin typeface="Arial"/>
                <a:cs typeface="Arial"/>
              </a:rPr>
              <a:t>Cross-Curricular Links</a:t>
            </a:r>
            <a:endParaRPr lang="en-US" sz="1400" dirty="0">
              <a:solidFill>
                <a:srgbClr val="40474F"/>
              </a:solidFill>
              <a:latin typeface="Arial"/>
              <a:cs typeface="Arial"/>
            </a:endParaRPr>
          </a:p>
          <a:p>
            <a:pPr algn="ctr">
              <a:spcAft>
                <a:spcPts val="1200"/>
              </a:spcAft>
            </a:pPr>
            <a:r>
              <a:rPr lang="en-US" sz="1400" dirty="0">
                <a:solidFill>
                  <a:srgbClr val="40474F"/>
                </a:solidFill>
                <a:latin typeface="Arial"/>
                <a:cs typeface="Arial"/>
              </a:rPr>
              <a:t>In addition to the curriculum links provided, these resources have cross-curricular links to Oracy, History and the Gatsby Benchmarks.</a:t>
            </a:r>
          </a:p>
        </p:txBody>
      </p:sp>
      <p:sp>
        <p:nvSpPr>
          <p:cNvPr id="3" name="Page Title">
            <a:extLst>
              <a:ext uri="{FF2B5EF4-FFF2-40B4-BE49-F238E27FC236}">
                <a16:creationId xmlns:a16="http://schemas.microsoft.com/office/drawing/2014/main" id="{ABEBFD72-AD68-E0D9-D214-ABDBBD222610}"/>
              </a:ext>
            </a:extLst>
          </p:cNvPr>
          <p:cNvSpPr txBox="1"/>
          <p:nvPr/>
        </p:nvSpPr>
        <p:spPr>
          <a:xfrm>
            <a:off x="587375" y="584200"/>
            <a:ext cx="3982478"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CURRICULUM LINKS</a:t>
            </a:r>
            <a:endParaRPr lang="en-GB" sz="3600" dirty="0">
              <a:solidFill>
                <a:schemeClr val="bg1"/>
              </a:solidFill>
              <a:effectLst/>
              <a:latin typeface="Arial Narrow" panose="020B0604020202020204" pitchFamily="34" charset="0"/>
            </a:endParaRPr>
          </a:p>
        </p:txBody>
      </p:sp>
      <p:sp>
        <p:nvSpPr>
          <p:cNvPr id="4" name="Slide Number">
            <a:extLst>
              <a:ext uri="{FF2B5EF4-FFF2-40B4-BE49-F238E27FC236}">
                <a16:creationId xmlns:a16="http://schemas.microsoft.com/office/drawing/2014/main" id="{B20C64C7-B342-69E3-E11A-696363D1E488}"/>
              </a:ext>
            </a:extLst>
          </p:cNvPr>
          <p:cNvSpPr>
            <a:spLocks noGrp="1"/>
          </p:cNvSpPr>
          <p:nvPr>
            <p:ph type="sldNum" sz="quarter" idx="4"/>
          </p:nvPr>
        </p:nvSpPr>
        <p:spPr>
          <a:xfrm>
            <a:off x="612000" y="6300000"/>
            <a:ext cx="2904641" cy="299295"/>
          </a:xfrm>
        </p:spPr>
        <p:txBody>
          <a:bodyPr/>
          <a:lstStyle/>
          <a:p>
            <a:fld id="{33C1C0F5-2F8C-0C48-920F-A337B71D3E47}" type="slidenum">
              <a:rPr lang="en-US" smtClean="0"/>
              <a:pPr/>
              <a:t>7</a:t>
            </a:fld>
            <a:r>
              <a:rPr lang="en-US"/>
              <a:t> | DIVERSITY, BELONGING AND INCLUSION</a:t>
            </a:r>
          </a:p>
        </p:txBody>
      </p:sp>
      <p:sp>
        <p:nvSpPr>
          <p:cNvPr id="5" name="Body Small">
            <a:extLst>
              <a:ext uri="{FF2B5EF4-FFF2-40B4-BE49-F238E27FC236}">
                <a16:creationId xmlns:a16="http://schemas.microsoft.com/office/drawing/2014/main" id="{2E15DFC2-FC28-9398-EFEB-04A16D786AA6}"/>
              </a:ext>
            </a:extLst>
          </p:cNvPr>
          <p:cNvSpPr txBox="1"/>
          <p:nvPr/>
        </p:nvSpPr>
        <p:spPr>
          <a:xfrm>
            <a:off x="586802" y="1440000"/>
            <a:ext cx="8209536" cy="4833800"/>
          </a:xfrm>
          <a:prstGeom prst="rect">
            <a:avLst/>
          </a:prstGeom>
          <a:noFill/>
        </p:spPr>
        <p:txBody>
          <a:bodyPr wrap="square" lIns="0" tIns="0" rIns="0" bIns="0" numCol="2" spcCol="252000" rtlCol="0" anchor="t">
            <a:noAutofit/>
          </a:bodyPr>
          <a:lstStyle/>
          <a:p>
            <a:pPr>
              <a:spcAft>
                <a:spcPts val="600"/>
              </a:spcAft>
            </a:pPr>
            <a:r>
              <a:rPr lang="en-US" sz="1400" b="1" dirty="0">
                <a:latin typeface="Arial"/>
                <a:cs typeface="Arial"/>
              </a:rPr>
              <a:t>Northern Ireland – Personal Development and Mutual Understanding – KS3</a:t>
            </a:r>
          </a:p>
          <a:p>
            <a:pPr>
              <a:spcAft>
                <a:spcPts val="600"/>
              </a:spcAft>
            </a:pPr>
            <a:r>
              <a:rPr lang="en-US" sz="1200" b="1" dirty="0">
                <a:latin typeface="Arial" panose="020B0604020202020204" pitchFamily="34" charset="0"/>
                <a:cs typeface="Arial" panose="020B0604020202020204" pitchFamily="34" charset="0"/>
              </a:rPr>
              <a:t>Diversity and Inclusion</a:t>
            </a:r>
          </a:p>
          <a:p>
            <a:pPr marL="285750" indent="-285750">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Investigate factors including religious and political that influence individual and group identity, for example age, gender, youth culture, ethnicity, community background, multiple identity, changing identities, etc.</a:t>
            </a:r>
          </a:p>
          <a:p>
            <a:pPr marL="285750" indent="-285750">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Investigate ways in which individuals and groups express their identity, for example dress code, language, musical and sporting traditions, religious and political opinion, beliefs, etc.</a:t>
            </a:r>
          </a:p>
          <a:p>
            <a:pPr marL="285750" indent="-285750">
              <a:spcAft>
                <a:spcPts val="800"/>
              </a:spcAft>
              <a:buFont typeface="Arial" panose="020B0604020202020204" pitchFamily="34" charset="0"/>
              <a:buChar char="•"/>
            </a:pPr>
            <a:r>
              <a:rPr lang="en-US" sz="1200" dirty="0">
                <a:latin typeface="Arial" panose="020B0604020202020204" pitchFamily="34" charset="0"/>
                <a:cs typeface="Arial" panose="020B0604020202020204" pitchFamily="34" charset="0"/>
              </a:rPr>
              <a:t>Investigate how and why conflict, including prejudice, stereotyping, sectarianism and racism may arise in the community. Investigate ways of managing conflict and promoting community relations, reconciliation.</a:t>
            </a:r>
          </a:p>
          <a:p>
            <a:pPr>
              <a:spcAft>
                <a:spcPts val="600"/>
              </a:spcAft>
            </a:pPr>
            <a:r>
              <a:rPr lang="en-US" sz="1200" b="1" dirty="0">
                <a:latin typeface="Arial" panose="020B0604020202020204" pitchFamily="34" charset="0"/>
                <a:cs typeface="Arial" panose="020B0604020202020204" pitchFamily="34" charset="0"/>
              </a:rPr>
              <a:t>Democracy and Active Participation</a:t>
            </a:r>
          </a:p>
          <a:p>
            <a:pPr marL="285750" indent="-285750">
              <a:spcAft>
                <a:spcPts val="800"/>
              </a:spcAft>
              <a:buFont typeface="Arial" panose="020B0604020202020204" pitchFamily="34" charset="0"/>
              <a:buChar char="•"/>
            </a:pPr>
            <a:r>
              <a:rPr lang="en-US" sz="1200" dirty="0">
                <a:latin typeface="Arial" panose="020B0604020202020204" pitchFamily="34" charset="0"/>
                <a:cs typeface="Arial" panose="020B0604020202020204" pitchFamily="34" charset="0"/>
              </a:rPr>
              <a:t>Investigate various ways to participate in school and society, for example school councils, peer mediation, mock elections, volunteering, community action/involvement, lobbying and campaigning through NGOs, local </a:t>
            </a:r>
            <a:r>
              <a:rPr lang="en-US" sz="1200" dirty="0" err="1">
                <a:latin typeface="Arial" panose="020B0604020202020204" pitchFamily="34" charset="0"/>
                <a:cs typeface="Arial" panose="020B0604020202020204" pitchFamily="34" charset="0"/>
              </a:rPr>
              <a:t>councillors</a:t>
            </a:r>
            <a:r>
              <a:rPr lang="en-US" sz="1200" dirty="0">
                <a:latin typeface="Arial" panose="020B0604020202020204" pitchFamily="34" charset="0"/>
                <a:cs typeface="Arial" panose="020B0604020202020204" pitchFamily="34" charset="0"/>
              </a:rPr>
              <a:t>, MLA or MEP, etc.</a:t>
            </a:r>
          </a:p>
          <a:p>
            <a:pPr marL="285750" indent="-285750">
              <a:spcAft>
                <a:spcPts val="800"/>
              </a:spcAf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indent="-285750">
              <a:spcAft>
                <a:spcPts val="800"/>
              </a:spcAf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a:spcAft>
                <a:spcPts val="600"/>
              </a:spcAft>
            </a:pPr>
            <a:r>
              <a:rPr lang="en-US" sz="1200" b="1" dirty="0">
                <a:latin typeface="Arial" panose="020B0604020202020204" pitchFamily="34" charset="0"/>
                <a:cs typeface="Arial" panose="020B0604020202020204" pitchFamily="34" charset="0"/>
              </a:rPr>
              <a:t>Self-awareness</a:t>
            </a:r>
          </a:p>
          <a:p>
            <a:pPr>
              <a:spcAft>
                <a:spcPts val="800"/>
              </a:spcAft>
            </a:pPr>
            <a:r>
              <a:rPr lang="en-US" sz="1200" dirty="0">
                <a:latin typeface="Arial" panose="020B0604020202020204" pitchFamily="34" charset="0"/>
                <a:cs typeface="Arial" panose="020B0604020202020204" pitchFamily="34" charset="0"/>
              </a:rPr>
              <a:t>Explore personal morals, values and beliefs, for</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example the origin of personal values, developing</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 moral framework, personal integrity, etc.</a:t>
            </a:r>
          </a:p>
          <a:p>
            <a:pPr>
              <a:spcAft>
                <a:spcPts val="1200"/>
              </a:spcAft>
            </a:pPr>
            <a:r>
              <a:rPr lang="en-US" sz="1200" b="1" dirty="0">
                <a:latin typeface="Arial"/>
                <a:cs typeface="Arial"/>
              </a:rPr>
              <a:t>Curriculum links from The Northern</a:t>
            </a:r>
            <a:br>
              <a:rPr lang="en-US" sz="1200" b="1" dirty="0">
                <a:latin typeface="Arial" panose="020B0604020202020204" pitchFamily="34" charset="0"/>
                <a:cs typeface="Arial" panose="020B0604020202020204" pitchFamily="34" charset="0"/>
              </a:rPr>
            </a:br>
            <a:r>
              <a:rPr lang="en-US" sz="1200" b="1" dirty="0">
                <a:latin typeface="Arial"/>
                <a:cs typeface="Arial"/>
              </a:rPr>
              <a:t>Ireland Curriculum.</a:t>
            </a:r>
          </a:p>
          <a:p>
            <a:pPr>
              <a:spcAft>
                <a:spcPts val="1200"/>
              </a:spcAft>
            </a:pPr>
            <a:r>
              <a:rPr lang="en-US" sz="1400" b="1" dirty="0">
                <a:latin typeface="Arial"/>
                <a:cs typeface="Arial"/>
              </a:rPr>
              <a:t>Scotland – Health and wellbeing – third</a:t>
            </a:r>
            <a:br>
              <a:rPr lang="en-US" sz="1400" b="1" dirty="0">
                <a:latin typeface="Arial" panose="020B0604020202020204" pitchFamily="34" charset="0"/>
                <a:cs typeface="Arial" panose="020B0604020202020204" pitchFamily="34" charset="0"/>
              </a:rPr>
            </a:br>
            <a:r>
              <a:rPr lang="en-US" sz="1400" b="1" dirty="0">
                <a:latin typeface="Arial"/>
                <a:cs typeface="Arial"/>
              </a:rPr>
              <a:t>and fourth level:</a:t>
            </a:r>
          </a:p>
          <a:p>
            <a:pPr>
              <a:spcAft>
                <a:spcPts val="600"/>
              </a:spcAft>
            </a:pPr>
            <a:r>
              <a:rPr lang="en-US" sz="1200" b="1" dirty="0">
                <a:latin typeface="Arial" panose="020B0604020202020204" pitchFamily="34" charset="0"/>
                <a:cs typeface="Arial" panose="020B0604020202020204" pitchFamily="34" charset="0"/>
              </a:rPr>
              <a:t>Social wellbeing</a:t>
            </a:r>
          </a:p>
          <a:p>
            <a:pPr marL="285750" indent="-285750">
              <a:spcAft>
                <a:spcPts val="600"/>
              </a:spcAft>
              <a:buFont typeface="Arial" panose="020B0604020202020204" pitchFamily="34" charset="0"/>
              <a:buChar char="•"/>
            </a:pPr>
            <a:r>
              <a:rPr lang="en-US" sz="1200" dirty="0">
                <a:latin typeface="Arial"/>
                <a:cs typeface="Arial"/>
              </a:rPr>
              <a:t>I </a:t>
            </a:r>
            <a:r>
              <a:rPr lang="en-US" sz="1200" dirty="0" err="1">
                <a:latin typeface="Arial"/>
                <a:cs typeface="Arial"/>
              </a:rPr>
              <a:t>recognise</a:t>
            </a:r>
            <a:r>
              <a:rPr lang="en-US" sz="1200" dirty="0">
                <a:latin typeface="Arial"/>
                <a:cs typeface="Arial"/>
              </a:rPr>
              <a:t> that each individual has a unique</a:t>
            </a:r>
            <a:br>
              <a:rPr lang="en-US" sz="1200" dirty="0">
                <a:latin typeface="Arial" panose="020B0604020202020204" pitchFamily="34" charset="0"/>
                <a:cs typeface="Arial" panose="020B0604020202020204" pitchFamily="34" charset="0"/>
              </a:rPr>
            </a:br>
            <a:r>
              <a:rPr lang="en-US" sz="1200" dirty="0">
                <a:latin typeface="Arial"/>
                <a:cs typeface="Arial"/>
              </a:rPr>
              <a:t>blend of abilities and needs. I contribute to</a:t>
            </a:r>
            <a:br>
              <a:rPr lang="en-US" sz="1200" dirty="0">
                <a:latin typeface="Arial" panose="020B0604020202020204" pitchFamily="34" charset="0"/>
                <a:cs typeface="Arial" panose="020B0604020202020204" pitchFamily="34" charset="0"/>
              </a:rPr>
            </a:br>
            <a:r>
              <a:rPr lang="en-US" sz="1200" dirty="0">
                <a:latin typeface="Arial"/>
                <a:cs typeface="Arial"/>
              </a:rPr>
              <a:t>making my school community one which values individuals equally and is a welcoming place for all. </a:t>
            </a:r>
          </a:p>
          <a:p>
            <a:pPr marL="285750" indent="-285750">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Representing my class, school and/or wider community encourages my self-worth and</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confidence and allows me to contribute to and participate in society. </a:t>
            </a:r>
          </a:p>
          <a:p>
            <a:pPr marL="285750" indent="-285750">
              <a:spcAft>
                <a:spcPts val="800"/>
              </a:spcAft>
              <a:buFont typeface="Arial" panose="020B0604020202020204" pitchFamily="34" charset="0"/>
              <a:buChar char="•"/>
            </a:pPr>
            <a:r>
              <a:rPr lang="en-US" sz="1200" dirty="0">
                <a:latin typeface="Arial" panose="020B0604020202020204" pitchFamily="34" charset="0"/>
                <a:cs typeface="Arial" panose="020B0604020202020204" pitchFamily="34" charset="0"/>
              </a:rPr>
              <a:t>Through contributing my views, time and talents, I play a part in bringing about positive change in my school and wider community.</a:t>
            </a:r>
          </a:p>
          <a:p>
            <a:pPr>
              <a:spcAft>
                <a:spcPts val="600"/>
              </a:spcAft>
            </a:pPr>
            <a:r>
              <a:rPr lang="en-US" sz="1200" b="1" dirty="0">
                <a:latin typeface="Arial"/>
                <a:cs typeface="Arial"/>
              </a:rPr>
              <a:t>Curriculum links from The Curriculum for Excellence.</a:t>
            </a:r>
            <a:endParaRPr lang="en-US" sz="1200" b="1" dirty="0">
              <a:latin typeface="Arial"/>
              <a:ea typeface="Calibri" panose="020F0502020204030204"/>
              <a:cs typeface="Arial"/>
            </a:endParaRPr>
          </a:p>
          <a:p>
            <a:pPr>
              <a:spcAft>
                <a:spcPts val="600"/>
              </a:spcAft>
            </a:pPr>
            <a:endParaRPr lang="en-US" sz="1200" b="1" u="sng" dirty="0">
              <a:latin typeface="Arial" panose="020B0604020202020204" pitchFamily="34" charset="0"/>
              <a:ea typeface="Calibri" panose="020F0502020204030204"/>
              <a:cs typeface="Arial" panose="020B0604020202020204" pitchFamily="34" charset="0"/>
            </a:endParaRPr>
          </a:p>
        </p:txBody>
      </p:sp>
      <p:pic>
        <p:nvPicPr>
          <p:cNvPr id="2" name="Pen" descr="A close up of a window&#10;&#10;AI-generated content may be incorrect.">
            <a:extLst>
              <a:ext uri="{FF2B5EF4-FFF2-40B4-BE49-F238E27FC236}">
                <a16:creationId xmlns:a16="http://schemas.microsoft.com/office/drawing/2014/main" id="{9C6FD42F-C7F6-4C54-5B90-707B316E23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6228646">
            <a:off x="10386497" y="-2046311"/>
            <a:ext cx="881442" cy="6858000"/>
          </a:xfrm>
          <a:prstGeom prst="rect">
            <a:avLst/>
          </a:prstGeom>
        </p:spPr>
      </p:pic>
    </p:spTree>
    <p:extLst>
      <p:ext uri="{BB962C8B-B14F-4D97-AF65-F5344CB8AC3E}">
        <p14:creationId xmlns:p14="http://schemas.microsoft.com/office/powerpoint/2010/main" val="51662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03CBC-56A8-786E-AE70-FC1D09650BBA}"/>
            </a:ext>
          </a:extLst>
        </p:cNvPr>
        <p:cNvGrpSpPr/>
        <p:nvPr/>
      </p:nvGrpSpPr>
      <p:grpSpPr>
        <a:xfrm>
          <a:off x="0" y="0"/>
          <a:ext cx="0" cy="0"/>
          <a:chOff x="0" y="0"/>
          <a:chExt cx="0" cy="0"/>
        </a:xfrm>
      </p:grpSpPr>
      <p:pic>
        <p:nvPicPr>
          <p:cNvPr id="20" name="PostIt">
            <a:extLst>
              <a:ext uri="{FF2B5EF4-FFF2-40B4-BE49-F238E27FC236}">
                <a16:creationId xmlns:a16="http://schemas.microsoft.com/office/drawing/2014/main" id="{84E1450A-2C52-8397-9ED8-790A1B0474B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365796">
            <a:off x="8146336" y="3251074"/>
            <a:ext cx="3243463" cy="3226502"/>
          </a:xfrm>
          <a:prstGeom prst="rect">
            <a:avLst/>
          </a:prstGeom>
        </p:spPr>
      </p:pic>
      <p:pic>
        <p:nvPicPr>
          <p:cNvPr id="17" name="PostIt" descr="A yellow square paper on a black background&#10;&#10;AI-generated content may be incorrect.">
            <a:extLst>
              <a:ext uri="{FF2B5EF4-FFF2-40B4-BE49-F238E27FC236}">
                <a16:creationId xmlns:a16="http://schemas.microsoft.com/office/drawing/2014/main" id="{ED0B35D1-7BF3-DD5D-FACD-E331E744D6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0813" y="0"/>
            <a:ext cx="4077159" cy="4017869"/>
          </a:xfrm>
          <a:prstGeom prst="rect">
            <a:avLst/>
          </a:prstGeom>
        </p:spPr>
      </p:pic>
      <p:grpSp>
        <p:nvGrpSpPr>
          <p:cNvPr id="3" name="Title">
            <a:extLst>
              <a:ext uri="{FF2B5EF4-FFF2-40B4-BE49-F238E27FC236}">
                <a16:creationId xmlns:a16="http://schemas.microsoft.com/office/drawing/2014/main" id="{16B7F75C-005C-19A9-BA5B-FF70820C07DA}"/>
              </a:ext>
            </a:extLst>
          </p:cNvPr>
          <p:cNvGrpSpPr/>
          <p:nvPr/>
        </p:nvGrpSpPr>
        <p:grpSpPr>
          <a:xfrm>
            <a:off x="587374" y="1620000"/>
            <a:ext cx="4922923" cy="1597358"/>
            <a:chOff x="6233582" y="1084519"/>
            <a:chExt cx="4922923" cy="1597358"/>
          </a:xfrm>
        </p:grpSpPr>
        <p:sp>
          <p:nvSpPr>
            <p:cNvPr id="4" name="Line1">
              <a:extLst>
                <a:ext uri="{FF2B5EF4-FFF2-40B4-BE49-F238E27FC236}">
                  <a16:creationId xmlns:a16="http://schemas.microsoft.com/office/drawing/2014/main" id="{6DBBE612-8CC7-EC1C-6854-D1D1AA123A34}"/>
                </a:ext>
              </a:extLst>
            </p:cNvPr>
            <p:cNvSpPr txBox="1"/>
            <p:nvPr/>
          </p:nvSpPr>
          <p:spPr>
            <a:xfrm>
              <a:off x="6233582" y="1084519"/>
              <a:ext cx="4831552" cy="859210"/>
            </a:xfrm>
            <a:prstGeom prst="rect">
              <a:avLst/>
            </a:prstGeom>
            <a:solidFill>
              <a:schemeClr val="bg1"/>
            </a:solidFill>
          </p:spPr>
          <p:txBody>
            <a:bodyPr wrap="none" lIns="108000" tIns="0" rIns="108000" bIns="0" rtlCol="0">
              <a:spAutoFit/>
            </a:bodyPr>
            <a:lstStyle/>
            <a:p>
              <a:pPr>
                <a:lnSpc>
                  <a:spcPts val="6700"/>
                </a:lnSpc>
              </a:pPr>
              <a:r>
                <a:rPr lang="en-GB" sz="6000" b="1" dirty="0">
                  <a:solidFill>
                    <a:srgbClr val="034A23"/>
                  </a:solidFill>
                  <a:effectLst/>
                  <a:latin typeface="Univers Condensed" panose="020B0506020202050204" pitchFamily="34" charset="0"/>
                  <a:cs typeface="Univers" panose="020F0502020204030204" pitchFamily="34" charset="0"/>
                </a:rPr>
                <a:t>CHALLENGING</a:t>
              </a:r>
            </a:p>
          </p:txBody>
        </p:sp>
        <p:sp>
          <p:nvSpPr>
            <p:cNvPr id="5" name="Line2">
              <a:extLst>
                <a:ext uri="{FF2B5EF4-FFF2-40B4-BE49-F238E27FC236}">
                  <a16:creationId xmlns:a16="http://schemas.microsoft.com/office/drawing/2014/main" id="{F23B9DDD-D4D4-4C08-8746-0C5720A2A42A}"/>
                </a:ext>
              </a:extLst>
            </p:cNvPr>
            <p:cNvSpPr txBox="1"/>
            <p:nvPr/>
          </p:nvSpPr>
          <p:spPr>
            <a:xfrm>
              <a:off x="6233582" y="1822667"/>
              <a:ext cx="4922923" cy="859210"/>
            </a:xfrm>
            <a:prstGeom prst="rect">
              <a:avLst/>
            </a:prstGeom>
            <a:solidFill>
              <a:schemeClr val="bg1"/>
            </a:solidFill>
          </p:spPr>
          <p:txBody>
            <a:bodyPr wrap="none" lIns="108000" tIns="0" rIns="108000" bIns="0" rtlCol="0">
              <a:spAutoFit/>
            </a:bodyPr>
            <a:lstStyle/>
            <a:p>
              <a:pPr>
                <a:lnSpc>
                  <a:spcPts val="6700"/>
                </a:lnSpc>
              </a:pPr>
              <a:r>
                <a:rPr lang="en-GB" sz="6000" b="1">
                  <a:solidFill>
                    <a:srgbClr val="034A23"/>
                  </a:solidFill>
                  <a:effectLst/>
                  <a:latin typeface="Univers Condensed" panose="020B0506020202050204" pitchFamily="34" charset="0"/>
                  <a:cs typeface="Univers" panose="020F0502020204030204" pitchFamily="34" charset="0"/>
                </a:rPr>
                <a:t>STEREOTYPES</a:t>
              </a:r>
              <a:endParaRPr lang="en-GB" sz="6000" b="1">
                <a:solidFill>
                  <a:srgbClr val="034A23"/>
                </a:solidFill>
                <a:effectLst/>
                <a:latin typeface="Univers Condensed" panose="020B0506020202050204" pitchFamily="34" charset="0"/>
              </a:endParaRPr>
            </a:p>
          </p:txBody>
        </p:sp>
      </p:grpSp>
      <p:grpSp>
        <p:nvGrpSpPr>
          <p:cNvPr id="13" name="Subheader">
            <a:extLst>
              <a:ext uri="{FF2B5EF4-FFF2-40B4-BE49-F238E27FC236}">
                <a16:creationId xmlns:a16="http://schemas.microsoft.com/office/drawing/2014/main" id="{B0E605E1-60B0-1E6B-C4CA-D155DDA9F649}"/>
              </a:ext>
            </a:extLst>
          </p:cNvPr>
          <p:cNvGrpSpPr/>
          <p:nvPr/>
        </p:nvGrpSpPr>
        <p:grpSpPr>
          <a:xfrm>
            <a:off x="587375" y="3655552"/>
            <a:ext cx="4896703" cy="830997"/>
            <a:chOff x="587375" y="3655552"/>
            <a:chExt cx="4896703" cy="830997"/>
          </a:xfrm>
        </p:grpSpPr>
        <p:sp>
          <p:nvSpPr>
            <p:cNvPr id="9" name="Page Title">
              <a:extLst>
                <a:ext uri="{FF2B5EF4-FFF2-40B4-BE49-F238E27FC236}">
                  <a16:creationId xmlns:a16="http://schemas.microsoft.com/office/drawing/2014/main" id="{047A7117-127D-244E-6860-F4B2694DE495}"/>
                </a:ext>
              </a:extLst>
            </p:cNvPr>
            <p:cNvSpPr txBox="1"/>
            <p:nvPr/>
          </p:nvSpPr>
          <p:spPr>
            <a:xfrm>
              <a:off x="587375" y="3655552"/>
              <a:ext cx="4896703" cy="276999"/>
            </a:xfrm>
            <a:prstGeom prst="rect">
              <a:avLst/>
            </a:prstGeom>
            <a:solidFill>
              <a:schemeClr val="bg1"/>
            </a:solidFill>
          </p:spPr>
          <p:txBody>
            <a:bodyPr wrap="none" lIns="108000" tIns="0" rIns="72000" bIns="0" rtlCol="0">
              <a:spAutoFit/>
            </a:bodyPr>
            <a:lstStyle/>
            <a:p>
              <a:r>
                <a:rPr lang="en-GB" b="1">
                  <a:solidFill>
                    <a:srgbClr val="034A23"/>
                  </a:solidFill>
                  <a:effectLst/>
                  <a:latin typeface="Arial" panose="020B0604020202020204" pitchFamily="34" charset="0"/>
                  <a:cs typeface="Arial" panose="020B0604020202020204" pitchFamily="34" charset="0"/>
                </a:rPr>
                <a:t>DISCUSS THE STEREOTYPES THAT EXIST</a:t>
              </a:r>
            </a:p>
          </p:txBody>
        </p:sp>
        <p:sp>
          <p:nvSpPr>
            <p:cNvPr id="11" name="Page Title">
              <a:extLst>
                <a:ext uri="{FF2B5EF4-FFF2-40B4-BE49-F238E27FC236}">
                  <a16:creationId xmlns:a16="http://schemas.microsoft.com/office/drawing/2014/main" id="{5033DB42-DF1B-48E1-8912-294DA37D1E4D}"/>
                </a:ext>
              </a:extLst>
            </p:cNvPr>
            <p:cNvSpPr txBox="1"/>
            <p:nvPr/>
          </p:nvSpPr>
          <p:spPr>
            <a:xfrm>
              <a:off x="587375" y="3932551"/>
              <a:ext cx="4709087" cy="276999"/>
            </a:xfrm>
            <a:prstGeom prst="rect">
              <a:avLst/>
            </a:prstGeom>
            <a:solidFill>
              <a:schemeClr val="bg1"/>
            </a:solidFill>
          </p:spPr>
          <p:txBody>
            <a:bodyPr wrap="none" lIns="108000" tIns="0" rIns="72000" bIns="0" rtlCol="0">
              <a:spAutoFit/>
            </a:bodyPr>
            <a:lstStyle/>
            <a:p>
              <a:r>
                <a:rPr lang="en-GB" b="1">
                  <a:solidFill>
                    <a:srgbClr val="034A23"/>
                  </a:solidFill>
                  <a:effectLst/>
                  <a:latin typeface="Arial" panose="020B0604020202020204" pitchFamily="34" charset="0"/>
                  <a:cs typeface="Arial" panose="020B0604020202020204" pitchFamily="34" charset="0"/>
                </a:rPr>
                <a:t>AROUND THE ARMY TODAY AND LEARN</a:t>
              </a:r>
            </a:p>
          </p:txBody>
        </p:sp>
        <p:sp>
          <p:nvSpPr>
            <p:cNvPr id="12" name="Page Title">
              <a:extLst>
                <a:ext uri="{FF2B5EF4-FFF2-40B4-BE49-F238E27FC236}">
                  <a16:creationId xmlns:a16="http://schemas.microsoft.com/office/drawing/2014/main" id="{030026F5-59FF-1CFA-17CC-F7C3005812AD}"/>
                </a:ext>
              </a:extLst>
            </p:cNvPr>
            <p:cNvSpPr txBox="1"/>
            <p:nvPr/>
          </p:nvSpPr>
          <p:spPr>
            <a:xfrm>
              <a:off x="587375" y="4209550"/>
              <a:ext cx="3409244" cy="276999"/>
            </a:xfrm>
            <a:prstGeom prst="rect">
              <a:avLst/>
            </a:prstGeom>
            <a:solidFill>
              <a:schemeClr val="bg1"/>
            </a:solidFill>
          </p:spPr>
          <p:txBody>
            <a:bodyPr wrap="none" lIns="108000" tIns="0" rIns="72000" bIns="0" rtlCol="0">
              <a:spAutoFit/>
            </a:bodyPr>
            <a:lstStyle/>
            <a:p>
              <a:r>
                <a:rPr lang="en-GB" b="1">
                  <a:solidFill>
                    <a:srgbClr val="034A23"/>
                  </a:solidFill>
                  <a:effectLst/>
                  <a:latin typeface="Arial" panose="020B0604020202020204" pitchFamily="34" charset="0"/>
                  <a:cs typeface="Arial" panose="020B0604020202020204" pitchFamily="34" charset="0"/>
                </a:rPr>
                <a:t>HOW TO CHALLENGE THEM.</a:t>
              </a:r>
            </a:p>
          </p:txBody>
        </p:sp>
      </p:grpSp>
      <p:sp>
        <p:nvSpPr>
          <p:cNvPr id="14" name="Subject">
            <a:extLst>
              <a:ext uri="{FF2B5EF4-FFF2-40B4-BE49-F238E27FC236}">
                <a16:creationId xmlns:a16="http://schemas.microsoft.com/office/drawing/2014/main" id="{12301A52-0099-8F43-F063-205C5D86F350}"/>
              </a:ext>
            </a:extLst>
          </p:cNvPr>
          <p:cNvSpPr txBox="1"/>
          <p:nvPr/>
        </p:nvSpPr>
        <p:spPr>
          <a:xfrm>
            <a:off x="587375" y="900000"/>
            <a:ext cx="1620838" cy="369332"/>
          </a:xfrm>
          <a:prstGeom prst="rect">
            <a:avLst/>
          </a:prstGeom>
          <a:noFill/>
        </p:spPr>
        <p:txBody>
          <a:bodyPr wrap="square" lIns="0" tIns="0" rIns="0" bIns="0" rtlCol="0">
            <a:spAutoFit/>
          </a:bodyPr>
          <a:lstStyle/>
          <a:p>
            <a:r>
              <a:rPr lang="en-GB" sz="1200" b="1">
                <a:solidFill>
                  <a:schemeClr val="bg1"/>
                </a:solidFill>
                <a:effectLst/>
                <a:latin typeface="Arial" panose="020B0604020202020204" pitchFamily="34" charset="0"/>
                <a:cs typeface="Arial" panose="020B0604020202020204" pitchFamily="34" charset="0"/>
              </a:rPr>
              <a:t>Session</a:t>
            </a:r>
          </a:p>
          <a:p>
            <a:r>
              <a:rPr lang="en-GB" sz="1200" b="1">
                <a:solidFill>
                  <a:schemeClr val="bg1"/>
                </a:solidFill>
                <a:latin typeface="Arial" panose="020B0604020202020204" pitchFamily="34" charset="0"/>
                <a:cs typeface="Arial" panose="020B0604020202020204" pitchFamily="34" charset="0"/>
              </a:rPr>
              <a:t>Three</a:t>
            </a:r>
            <a:endParaRPr lang="en-GB" sz="1200" b="1">
              <a:solidFill>
                <a:schemeClr val="bg1"/>
              </a:solidFill>
              <a:effectLst/>
              <a:latin typeface="Arial" panose="020B0604020202020204" pitchFamily="34" charset="0"/>
              <a:cs typeface="Arial" panose="020B0604020202020204" pitchFamily="34" charset="0"/>
            </a:endParaRPr>
          </a:p>
        </p:txBody>
      </p:sp>
      <p:sp>
        <p:nvSpPr>
          <p:cNvPr id="15" name="Ages">
            <a:extLst>
              <a:ext uri="{FF2B5EF4-FFF2-40B4-BE49-F238E27FC236}">
                <a16:creationId xmlns:a16="http://schemas.microsoft.com/office/drawing/2014/main" id="{5478946A-6DCD-40AC-F9EC-821DC89CD184}"/>
              </a:ext>
            </a:extLst>
          </p:cNvPr>
          <p:cNvSpPr txBox="1"/>
          <p:nvPr/>
        </p:nvSpPr>
        <p:spPr>
          <a:xfrm>
            <a:off x="2459038" y="900000"/>
            <a:ext cx="1620838" cy="369332"/>
          </a:xfrm>
          <a:prstGeom prst="rect">
            <a:avLst/>
          </a:prstGeom>
          <a:noFill/>
        </p:spPr>
        <p:txBody>
          <a:bodyPr wrap="square" lIns="0" tIns="0" rIns="0" bIns="0" rtlCol="0">
            <a:spAutoFit/>
          </a:bodyPr>
          <a:lstStyle/>
          <a:p>
            <a:r>
              <a:rPr lang="en-GB" sz="1200" b="1">
                <a:solidFill>
                  <a:schemeClr val="bg1"/>
                </a:solidFill>
                <a:effectLst/>
                <a:latin typeface="Arial" panose="020B0604020202020204" pitchFamily="34" charset="0"/>
                <a:cs typeface="Arial" panose="020B0604020202020204" pitchFamily="34" charset="0"/>
              </a:rPr>
              <a:t>Time:</a:t>
            </a:r>
          </a:p>
          <a:p>
            <a:r>
              <a:rPr lang="en-GB" sz="1200" b="1">
                <a:solidFill>
                  <a:schemeClr val="bg1"/>
                </a:solidFill>
                <a:effectLst/>
                <a:latin typeface="Arial" panose="020B0604020202020204" pitchFamily="34" charset="0"/>
                <a:cs typeface="Arial" panose="020B0604020202020204" pitchFamily="34" charset="0"/>
              </a:rPr>
              <a:t>15–20 minutes</a:t>
            </a:r>
          </a:p>
        </p:txBody>
      </p:sp>
      <p:pic>
        <p:nvPicPr>
          <p:cNvPr id="7" name="Photo">
            <a:extLst>
              <a:ext uri="{FF2B5EF4-FFF2-40B4-BE49-F238E27FC236}">
                <a16:creationId xmlns:a16="http://schemas.microsoft.com/office/drawing/2014/main" id="{5BEC0A28-8FED-A100-FE1A-C778E1112C4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300620">
            <a:off x="6788110" y="761425"/>
            <a:ext cx="4278980" cy="5039999"/>
          </a:xfrm>
          <a:prstGeom prst="rect">
            <a:avLst/>
          </a:prstGeom>
        </p:spPr>
      </p:pic>
      <p:pic>
        <p:nvPicPr>
          <p:cNvPr id="8" name="Pin">
            <a:extLst>
              <a:ext uri="{FF2B5EF4-FFF2-40B4-BE49-F238E27FC236}">
                <a16:creationId xmlns:a16="http://schemas.microsoft.com/office/drawing/2014/main" id="{AAEE8BB8-A198-BB05-11BB-5D6A05E0136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403428" y="947688"/>
            <a:ext cx="396520" cy="396000"/>
          </a:xfrm>
          <a:prstGeom prst="rect">
            <a:avLst/>
          </a:prstGeom>
        </p:spPr>
      </p:pic>
      <p:pic>
        <p:nvPicPr>
          <p:cNvPr id="22" name="Pin" descr="A close up of a thumbtack&#10;&#10;AI-generated content may be incorrect.">
            <a:extLst>
              <a:ext uri="{FF2B5EF4-FFF2-40B4-BE49-F238E27FC236}">
                <a16:creationId xmlns:a16="http://schemas.microsoft.com/office/drawing/2014/main" id="{7DF00790-96C4-9C22-1E63-38008CEC2FE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25027" y="2677533"/>
            <a:ext cx="645363" cy="612000"/>
          </a:xfrm>
          <a:prstGeom prst="rect">
            <a:avLst/>
          </a:prstGeom>
        </p:spPr>
      </p:pic>
      <p:pic>
        <p:nvPicPr>
          <p:cNvPr id="25" name="Clip" descr="A close up of a metal clip&#10;&#10;AI-generated content may be incorrect.">
            <a:extLst>
              <a:ext uri="{FF2B5EF4-FFF2-40B4-BE49-F238E27FC236}">
                <a16:creationId xmlns:a16="http://schemas.microsoft.com/office/drawing/2014/main" id="{AEC8DF86-C670-5A77-5C88-CEC7D65F63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06099" y="4146117"/>
            <a:ext cx="1951498" cy="2051630"/>
          </a:xfrm>
          <a:prstGeom prst="rect">
            <a:avLst/>
          </a:prstGeom>
        </p:spPr>
      </p:pic>
    </p:spTree>
    <p:extLst>
      <p:ext uri="{BB962C8B-B14F-4D97-AF65-F5344CB8AC3E}">
        <p14:creationId xmlns:p14="http://schemas.microsoft.com/office/powerpoint/2010/main" val="1740655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9" name="Paper Clip" descr="A close up of a paper clip&#10;&#10;AI-generated content may be incorrect.">
            <a:extLst>
              <a:ext uri="{FF2B5EF4-FFF2-40B4-BE49-F238E27FC236}">
                <a16:creationId xmlns:a16="http://schemas.microsoft.com/office/drawing/2014/main" id="{02F7AE13-2DB9-61F7-0311-852CFBF24F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4944563">
            <a:off x="3092266" y="5003568"/>
            <a:ext cx="809029" cy="932400"/>
          </a:xfrm>
          <a:prstGeom prst="rect">
            <a:avLst/>
          </a:prstGeom>
        </p:spPr>
      </p:pic>
      <p:sp>
        <p:nvSpPr>
          <p:cNvPr id="2" name="Page Title">
            <a:extLst>
              <a:ext uri="{FF2B5EF4-FFF2-40B4-BE49-F238E27FC236}">
                <a16:creationId xmlns:a16="http://schemas.microsoft.com/office/drawing/2014/main" id="{6A75422E-771E-81DE-71FE-A5DCFE584A71}"/>
              </a:ext>
            </a:extLst>
          </p:cNvPr>
          <p:cNvSpPr txBox="1"/>
          <p:nvPr/>
        </p:nvSpPr>
        <p:spPr>
          <a:xfrm>
            <a:off x="587375" y="584200"/>
            <a:ext cx="4197152" cy="553998"/>
          </a:xfrm>
          <a:prstGeom prst="rect">
            <a:avLst/>
          </a:prstGeom>
          <a:solidFill>
            <a:srgbClr val="034A23"/>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ARMY STEREOTYPES​</a:t>
            </a:r>
            <a:endParaRPr lang="en-GB" sz="3600" dirty="0">
              <a:solidFill>
                <a:schemeClr val="bg1"/>
              </a:solidFill>
              <a:effectLst/>
              <a:latin typeface="Arial Narrow" panose="020B0604020202020204" pitchFamily="34" charset="0"/>
            </a:endParaRPr>
          </a:p>
        </p:txBody>
      </p:sp>
      <p:sp>
        <p:nvSpPr>
          <p:cNvPr id="3" name="Slide Number">
            <a:extLst>
              <a:ext uri="{FF2B5EF4-FFF2-40B4-BE49-F238E27FC236}">
                <a16:creationId xmlns:a16="http://schemas.microsoft.com/office/drawing/2014/main" id="{FC381AF4-949F-BAF0-4F15-07A70F0513C5}"/>
              </a:ext>
            </a:extLst>
          </p:cNvPr>
          <p:cNvSpPr>
            <a:spLocks noGrp="1"/>
          </p:cNvSpPr>
          <p:nvPr>
            <p:ph type="sldNum" sz="quarter" idx="4"/>
          </p:nvPr>
        </p:nvSpPr>
        <p:spPr>
          <a:prstGeom prst="rect">
            <a:avLst/>
          </a:prstGeom>
        </p:spPr>
        <p:txBody>
          <a:bodyPr/>
          <a:lstStyle/>
          <a:p>
            <a:fld id="{33C1C0F5-2F8C-0C48-920F-A337B71D3E47}" type="slidenum">
              <a:rPr lang="en-US" smtClean="0"/>
              <a:pPr/>
              <a:t>9</a:t>
            </a:fld>
            <a:r>
              <a:rPr lang="en-US"/>
              <a:t> | DIVERSITY, BELONGING AND INCLUSION​</a:t>
            </a:r>
          </a:p>
        </p:txBody>
      </p:sp>
      <p:pic>
        <p:nvPicPr>
          <p:cNvPr id="8" name="Paper">
            <a:extLst>
              <a:ext uri="{FF2B5EF4-FFF2-40B4-BE49-F238E27FC236}">
                <a16:creationId xmlns:a16="http://schemas.microsoft.com/office/drawing/2014/main" id="{2C28B9F2-ADE5-632A-8B94-F7C1EE35821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5068">
            <a:off x="4174104" y="-93224"/>
            <a:ext cx="7446049" cy="10807218"/>
          </a:xfrm>
          <a:prstGeom prst="rect">
            <a:avLst/>
          </a:prstGeom>
        </p:spPr>
      </p:pic>
      <p:pic>
        <p:nvPicPr>
          <p:cNvPr id="11" name="Neutral Silhouette">
            <a:extLst>
              <a:ext uri="{FF2B5EF4-FFF2-40B4-BE49-F238E27FC236}">
                <a16:creationId xmlns:a16="http://schemas.microsoft.com/office/drawing/2014/main" id="{1A79D761-A335-628F-F4CA-8357A993CE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95111">
            <a:off x="5898565" y="674384"/>
            <a:ext cx="2921811" cy="11230983"/>
          </a:xfrm>
          <a:prstGeom prst="rect">
            <a:avLst/>
          </a:prstGeom>
        </p:spPr>
      </p:pic>
      <p:sp>
        <p:nvSpPr>
          <p:cNvPr id="4" name="Body Large">
            <a:extLst>
              <a:ext uri="{FF2B5EF4-FFF2-40B4-BE49-F238E27FC236}">
                <a16:creationId xmlns:a16="http://schemas.microsoft.com/office/drawing/2014/main" id="{1EA0A797-03AC-676F-620C-DD8546F012B0}"/>
              </a:ext>
            </a:extLst>
          </p:cNvPr>
          <p:cNvSpPr txBox="1"/>
          <p:nvPr/>
        </p:nvSpPr>
        <p:spPr>
          <a:xfrm>
            <a:off x="586804" y="1440000"/>
            <a:ext cx="3393198" cy="3262432"/>
          </a:xfrm>
          <a:prstGeom prst="rect">
            <a:avLst/>
          </a:prstGeom>
          <a:noFill/>
        </p:spPr>
        <p:txBody>
          <a:bodyPr wrap="square" lIns="0" tIns="0" rIns="0" bIns="0" numCol="1" spcCol="180000" rtlCol="0" anchor="t">
            <a:spAutoFit/>
          </a:bodyPr>
          <a:lstStyle/>
          <a:p>
            <a:pPr>
              <a:spcAft>
                <a:spcPts val="1200"/>
              </a:spcAft>
            </a:pPr>
            <a:r>
              <a:rPr lang="en-US" b="1" dirty="0">
                <a:latin typeface="Arial"/>
                <a:cs typeface="Arial"/>
              </a:rPr>
              <a:t>You have one minute to create and draw a person who works in the Army. You must give the following details:</a:t>
            </a:r>
          </a:p>
          <a:p>
            <a:pPr marL="285750" indent="-285750">
              <a:spcAft>
                <a:spcPts val="1200"/>
              </a:spcAft>
              <a:buFont typeface="Arial" panose="020B0604020202020204" pitchFamily="34" charset="0"/>
              <a:buChar char="•"/>
            </a:pPr>
            <a:r>
              <a:rPr lang="en-US" dirty="0">
                <a:latin typeface="Arial"/>
                <a:cs typeface="Arial"/>
              </a:rPr>
              <a:t>Name</a:t>
            </a:r>
          </a:p>
          <a:p>
            <a:pPr marL="285750" indent="-285750">
              <a:spcAft>
                <a:spcPts val="1200"/>
              </a:spcAft>
              <a:buFont typeface="Arial" panose="020B0604020202020204" pitchFamily="34" charset="0"/>
              <a:buChar char="•"/>
            </a:pPr>
            <a:r>
              <a:rPr lang="en-US" dirty="0">
                <a:latin typeface="Arial"/>
                <a:cs typeface="Arial"/>
              </a:rPr>
              <a:t>Age</a:t>
            </a:r>
          </a:p>
          <a:p>
            <a:pPr marL="285750" indent="-285750">
              <a:spcAft>
                <a:spcPts val="1200"/>
              </a:spcAft>
              <a:buFont typeface="Arial" panose="020B0604020202020204" pitchFamily="34" charset="0"/>
              <a:buChar char="•"/>
            </a:pPr>
            <a:r>
              <a:rPr lang="en-US" dirty="0">
                <a:latin typeface="Arial"/>
                <a:cs typeface="Arial"/>
              </a:rPr>
              <a:t>Job role</a:t>
            </a:r>
          </a:p>
          <a:p>
            <a:pPr marL="285750" indent="-285750">
              <a:spcAft>
                <a:spcPts val="1200"/>
              </a:spcAft>
              <a:buFont typeface="Arial" panose="020B0604020202020204" pitchFamily="34" charset="0"/>
              <a:buChar char="•"/>
            </a:pPr>
            <a:r>
              <a:rPr lang="en-US" dirty="0">
                <a:latin typeface="Arial"/>
                <a:cs typeface="Arial"/>
              </a:rPr>
              <a:t>Clothing / equipment </a:t>
            </a:r>
          </a:p>
          <a:p>
            <a:pPr marL="285750" indent="-285750">
              <a:spcAft>
                <a:spcPts val="1200"/>
              </a:spcAft>
              <a:buFont typeface="Arial" panose="020B0604020202020204" pitchFamily="34" charset="0"/>
              <a:buChar char="•"/>
            </a:pPr>
            <a:r>
              <a:rPr lang="en-US" dirty="0">
                <a:latin typeface="Arial"/>
                <a:cs typeface="Arial"/>
              </a:rPr>
              <a:t>Hobby / interests</a:t>
            </a:r>
          </a:p>
        </p:txBody>
      </p:sp>
      <p:grpSp>
        <p:nvGrpSpPr>
          <p:cNvPr id="5" name="PostIt">
            <a:extLst>
              <a:ext uri="{FF2B5EF4-FFF2-40B4-BE49-F238E27FC236}">
                <a16:creationId xmlns:a16="http://schemas.microsoft.com/office/drawing/2014/main" id="{24A110A2-D016-DAC0-BB4B-F6E0BA235377}"/>
              </a:ext>
            </a:extLst>
          </p:cNvPr>
          <p:cNvGrpSpPr/>
          <p:nvPr/>
        </p:nvGrpSpPr>
        <p:grpSpPr>
          <a:xfrm rot="156559">
            <a:off x="8265854" y="73391"/>
            <a:ext cx="3724757" cy="3670590"/>
            <a:chOff x="4230995" y="2372650"/>
            <a:chExt cx="3235874" cy="3188817"/>
          </a:xfrm>
        </p:grpSpPr>
        <p:pic>
          <p:nvPicPr>
            <p:cNvPr id="6" name="Paper">
              <a:extLst>
                <a:ext uri="{FF2B5EF4-FFF2-40B4-BE49-F238E27FC236}">
                  <a16:creationId xmlns:a16="http://schemas.microsoft.com/office/drawing/2014/main" id="{4F1CD3A3-1CD0-2002-FC0D-EBF566159A9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952834">
              <a:off x="4230995" y="2372650"/>
              <a:ext cx="3235874" cy="3188817"/>
            </a:xfrm>
            <a:prstGeom prst="rect">
              <a:avLst/>
            </a:prstGeom>
          </p:spPr>
        </p:pic>
        <p:sp>
          <p:nvSpPr>
            <p:cNvPr id="7" name="Text">
              <a:extLst>
                <a:ext uri="{FF2B5EF4-FFF2-40B4-BE49-F238E27FC236}">
                  <a16:creationId xmlns:a16="http://schemas.microsoft.com/office/drawing/2014/main" id="{6056528C-AB3C-FC63-E7EB-55112523D14E}"/>
                </a:ext>
              </a:extLst>
            </p:cNvPr>
            <p:cNvSpPr txBox="1"/>
            <p:nvPr/>
          </p:nvSpPr>
          <p:spPr>
            <a:xfrm rot="21282528">
              <a:off x="4767987" y="3036891"/>
              <a:ext cx="2051134" cy="1796080"/>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b="1" dirty="0">
                  <a:solidFill>
                    <a:srgbClr val="40474F"/>
                  </a:solidFill>
                  <a:latin typeface="Arial" panose="020B0604020202020204" pitchFamily="34" charset="0"/>
                  <a:cs typeface="Arial" panose="020B0604020202020204" pitchFamily="34" charset="0"/>
                </a:rPr>
                <a:t>Definition of Stereotype</a:t>
              </a:r>
            </a:p>
            <a:p>
              <a:pPr algn="ctr">
                <a:spcAft>
                  <a:spcPts val="1200"/>
                </a:spcAft>
              </a:pPr>
              <a:r>
                <a:rPr lang="en-US" sz="1600" dirty="0">
                  <a:solidFill>
                    <a:srgbClr val="40474F"/>
                  </a:solidFill>
                  <a:latin typeface="Arial" panose="020B0604020202020204" pitchFamily="34" charset="0"/>
                  <a:cs typeface="Arial" panose="020B0604020202020204" pitchFamily="34" charset="0"/>
                </a:rPr>
                <a:t>‘A set idea that people have about what someone or something is like.’</a:t>
              </a:r>
            </a:p>
          </p:txBody>
        </p:sp>
      </p:grpSp>
      <p:pic>
        <p:nvPicPr>
          <p:cNvPr id="9" name="Pencil">
            <a:extLst>
              <a:ext uri="{FF2B5EF4-FFF2-40B4-BE49-F238E27FC236}">
                <a16:creationId xmlns:a16="http://schemas.microsoft.com/office/drawing/2014/main" id="{722E7C0F-BB3D-B191-6506-CB94C13F8C9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19482569">
            <a:off x="4427251" y="2212962"/>
            <a:ext cx="714550" cy="6881567"/>
          </a:xfrm>
          <a:prstGeom prst="rect">
            <a:avLst/>
          </a:prstGeom>
        </p:spPr>
      </p:pic>
      <p:grpSp>
        <p:nvGrpSpPr>
          <p:cNvPr id="16" name="Did You Know">
            <a:extLst>
              <a:ext uri="{FF2B5EF4-FFF2-40B4-BE49-F238E27FC236}">
                <a16:creationId xmlns:a16="http://schemas.microsoft.com/office/drawing/2014/main" id="{7BFFF05E-1292-8A57-9437-85B7D5908A48}"/>
              </a:ext>
            </a:extLst>
          </p:cNvPr>
          <p:cNvGrpSpPr/>
          <p:nvPr/>
        </p:nvGrpSpPr>
        <p:grpSpPr>
          <a:xfrm rot="1068047">
            <a:off x="7711918" y="2489895"/>
            <a:ext cx="3393175" cy="3372165"/>
            <a:chOff x="4149606" y="2167179"/>
            <a:chExt cx="3393175" cy="3372165"/>
          </a:xfrm>
        </p:grpSpPr>
        <p:pic>
          <p:nvPicPr>
            <p:cNvPr id="17" name="PostIt">
              <a:extLst>
                <a:ext uri="{FF2B5EF4-FFF2-40B4-BE49-F238E27FC236}">
                  <a16:creationId xmlns:a16="http://schemas.microsoft.com/office/drawing/2014/main" id="{8898E207-C35E-2B7B-11E6-FF2A6E81F977}"/>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rot="20312381">
              <a:off x="4149606" y="2167179"/>
              <a:ext cx="3393175" cy="3372165"/>
            </a:xfrm>
            <a:prstGeom prst="rect">
              <a:avLst/>
            </a:prstGeom>
          </p:spPr>
        </p:pic>
        <p:sp>
          <p:nvSpPr>
            <p:cNvPr id="18" name="PostIt Text">
              <a:extLst>
                <a:ext uri="{FF2B5EF4-FFF2-40B4-BE49-F238E27FC236}">
                  <a16:creationId xmlns:a16="http://schemas.microsoft.com/office/drawing/2014/main" id="{3D03C1B2-9FB8-29A8-C7E6-815C30733740}"/>
                </a:ext>
              </a:extLst>
            </p:cNvPr>
            <p:cNvSpPr txBox="1"/>
            <p:nvPr/>
          </p:nvSpPr>
          <p:spPr>
            <a:xfrm rot="20886430">
              <a:off x="4567270" y="2628592"/>
              <a:ext cx="2499756" cy="2559877"/>
            </a:xfrm>
            <a:prstGeom prst="rect">
              <a:avLst/>
            </a:prstGeom>
            <a:noFill/>
            <a:ln w="12700">
              <a:noFill/>
            </a:ln>
          </p:spPr>
          <p:txBody>
            <a:bodyPr wrap="square" lIns="216000" tIns="216000" rIns="216000" bIns="216000" numCol="1" spcCol="252000" rtlCol="0" anchor="t">
              <a:spAutoFit/>
            </a:bodyPr>
            <a:lstStyle/>
            <a:p>
              <a:pPr algn="ctr">
                <a:spcAft>
                  <a:spcPts val="1200"/>
                </a:spcAft>
              </a:pPr>
              <a:r>
                <a:rPr lang="en-US" sz="1600" b="1">
                  <a:solidFill>
                    <a:srgbClr val="40474F"/>
                  </a:solidFill>
                  <a:latin typeface="Arial" panose="020B0604020202020204" pitchFamily="34" charset="0"/>
                  <a:cs typeface="Arial" panose="020B0604020202020204" pitchFamily="34" charset="0"/>
                </a:rPr>
                <a:t>Did you know?</a:t>
              </a:r>
            </a:p>
            <a:p>
              <a:pPr algn="ctr">
                <a:spcAft>
                  <a:spcPts val="1200"/>
                </a:spcAft>
              </a:pPr>
              <a:r>
                <a:rPr lang="en-US" sz="1600">
                  <a:solidFill>
                    <a:srgbClr val="40474F"/>
                  </a:solidFill>
                  <a:latin typeface="Arial" panose="020B0604020202020204" pitchFamily="34" charset="0"/>
                  <a:cs typeface="Arial" panose="020B0604020202020204" pitchFamily="34" charset="0"/>
                </a:rPr>
                <a:t> Stereotypes are not always correct, they can be harmful and prevent people from fulfilling their potential. It is important to challenge stereotypes.</a:t>
              </a:r>
            </a:p>
          </p:txBody>
        </p:sp>
      </p:grpSp>
    </p:spTree>
    <p:extLst>
      <p:ext uri="{BB962C8B-B14F-4D97-AF65-F5344CB8AC3E}">
        <p14:creationId xmlns:p14="http://schemas.microsoft.com/office/powerpoint/2010/main" val="160968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6*min(max(#ppt_w*#ppt_h,.3),1)-7.4)/-.7*#ppt_w"/>
                                          </p:val>
                                        </p:tav>
                                        <p:tav tm="100000">
                                          <p:val>
                                            <p:strVal val="#ppt_w"/>
                                          </p:val>
                                        </p:tav>
                                      </p:tavLst>
                                    </p:anim>
                                    <p:anim calcmode="lin" valueType="num">
                                      <p:cBhvr>
                                        <p:cTn id="8" dur="500" fill="hold"/>
                                        <p:tgtEl>
                                          <p:spTgt spid="5"/>
                                        </p:tgtEl>
                                        <p:attrNameLst>
                                          <p:attrName>ppt_h</p:attrName>
                                        </p:attrNameLst>
                                      </p:cBhvr>
                                      <p:tavLst>
                                        <p:tav tm="0">
                                          <p:val>
                                            <p:strVal val="(6*min(max(#ppt_w*#ppt_h,.3),1)-7.4)/-.7*#ppt_h"/>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strVal val="(6*min(max(#ppt_w*#ppt_h,.3),1)-7.4)/-.7*#ppt_w"/>
                                          </p:val>
                                        </p:tav>
                                        <p:tav tm="100000">
                                          <p:val>
                                            <p:strVal val="#ppt_w"/>
                                          </p:val>
                                        </p:tav>
                                      </p:tavLst>
                                    </p:anim>
                                    <p:anim calcmode="lin" valueType="num">
                                      <p:cBhvr>
                                        <p:cTn id="16" dur="500" fill="hold"/>
                                        <p:tgtEl>
                                          <p:spTgt spid="16"/>
                                        </p:tgtEl>
                                        <p:attrNameLst>
                                          <p:attrName>ppt_h</p:attrName>
                                        </p:attrNameLst>
                                      </p:cBhvr>
                                      <p:tavLst>
                                        <p:tav tm="0">
                                          <p:val>
                                            <p:strVal val="(6*min(max(#ppt_w*#ppt_h,.3),1)-7.4)/-.7*#ppt_h"/>
                                          </p:val>
                                        </p:tav>
                                        <p:tav tm="100000">
                                          <p:val>
                                            <p:strVal val="#ppt_h"/>
                                          </p:val>
                                        </p:tav>
                                      </p:tavLst>
                                    </p:anim>
                                    <p:anim calcmode="lin" valueType="num">
                                      <p:cBhvr>
                                        <p:cTn id="17" dur="500" fill="hold"/>
                                        <p:tgtEl>
                                          <p:spTgt spid="16"/>
                                        </p:tgtEl>
                                        <p:attrNameLst>
                                          <p:attrName>ppt_x</p:attrName>
                                        </p:attrNameLst>
                                      </p:cBhvr>
                                      <p:tavLst>
                                        <p:tav tm="0">
                                          <p:val>
                                            <p:fltVal val="0.5"/>
                                          </p:val>
                                        </p:tav>
                                        <p:tav tm="100000">
                                          <p:val>
                                            <p:strVal val="#ppt_x"/>
                                          </p:val>
                                        </p:tav>
                                      </p:tavLst>
                                    </p:anim>
                                    <p:anim calcmode="lin" valueType="num">
                                      <p:cBhvr>
                                        <p:cTn id="18" dur="500" fill="hold"/>
                                        <p:tgtEl>
                                          <p:spTgt spid="1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aster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ection Slide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Master 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Section Slide 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Master 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ster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ction Slid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ster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ection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Master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ection Slide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e424a7-c6f0-4010-991a-cfdcb3c81a1b">
      <Terms xmlns="http://schemas.microsoft.com/office/infopath/2007/PartnerControls"/>
    </lcf76f155ced4ddcb4097134ff3c332f>
    <TaxCatchAll xmlns="371cd39a-e1db-4a72-b249-b3ba5ea0da8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7BC38C6717DC4ABB58B3793ED8AEE6" ma:contentTypeVersion="18" ma:contentTypeDescription="Create a new document." ma:contentTypeScope="" ma:versionID="b7a1b9a2e7e1845ac1d480fa9771922c">
  <xsd:schema xmlns:xsd="http://www.w3.org/2001/XMLSchema" xmlns:xs="http://www.w3.org/2001/XMLSchema" xmlns:p="http://schemas.microsoft.com/office/2006/metadata/properties" xmlns:ns2="371cd39a-e1db-4a72-b249-b3ba5ea0da82" xmlns:ns3="aae424a7-c6f0-4010-991a-cfdcb3c81a1b" targetNamespace="http://schemas.microsoft.com/office/2006/metadata/properties" ma:root="true" ma:fieldsID="2adaf43a57595823f69632588259a30c" ns2:_="" ns3:_="">
    <xsd:import namespace="371cd39a-e1db-4a72-b249-b3ba5ea0da82"/>
    <xsd:import namespace="aae424a7-c6f0-4010-991a-cfdcb3c81a1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1cd39a-e1db-4a72-b249-b3ba5ea0da8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5c3073a8-4420-4c26-bab5-097aab7dd5e5}" ma:internalName="TaxCatchAll" ma:showField="CatchAllData" ma:web="371cd39a-e1db-4a72-b249-b3ba5ea0da8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ae424a7-c6f0-4010-991a-cfdcb3c81a1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242fb91-79a5-4b93-8a08-4d9fe80d6a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F9CCF4-8EAE-43A6-A1F7-C61634ACC824}">
  <ds:schemaRefs>
    <ds:schemaRef ds:uri="http://schemas.microsoft.com/sharepoint/v3"/>
    <ds:schemaRef ds:uri="http://purl.org/dc/dcmityp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7c9305d7-1678-409e-a988-999355e8c416"/>
    <ds:schemaRef ds:uri="http://schemas.microsoft.com/office/2006/metadata/properties"/>
    <ds:schemaRef ds:uri="4d4ba84b-2cd7-44ba-af4f-114c7844ae9c"/>
    <ds:schemaRef ds:uri="http://www.w3.org/XML/1998/namespace"/>
    <ds:schemaRef ds:uri="http://purl.org/dc/elements/1.1/"/>
  </ds:schemaRefs>
</ds:datastoreItem>
</file>

<file path=customXml/itemProps2.xml><?xml version="1.0" encoding="utf-8"?>
<ds:datastoreItem xmlns:ds="http://schemas.openxmlformats.org/officeDocument/2006/customXml" ds:itemID="{4E9FF072-D383-4E41-995E-F3222B1A2C76}">
  <ds:schemaRefs>
    <ds:schemaRef ds:uri="http://schemas.microsoft.com/sharepoint/v3/contenttype/forms"/>
  </ds:schemaRefs>
</ds:datastoreItem>
</file>

<file path=customXml/itemProps3.xml><?xml version="1.0" encoding="utf-8"?>
<ds:datastoreItem xmlns:ds="http://schemas.openxmlformats.org/officeDocument/2006/customXml" ds:itemID="{3E40E980-5BB2-4B4C-82D1-BA8E48FEE8CA}"/>
</file>

<file path=docProps/app.xml><?xml version="1.0" encoding="utf-8"?>
<Properties xmlns="http://schemas.openxmlformats.org/officeDocument/2006/extended-properties" xmlns:vt="http://schemas.openxmlformats.org/officeDocument/2006/docPropsVTypes">
  <TotalTime>97</TotalTime>
  <Words>4901</Words>
  <Application>Microsoft Macintosh PowerPoint</Application>
  <PresentationFormat>Widescreen</PresentationFormat>
  <Paragraphs>425</Paragraphs>
  <Slides>23</Slides>
  <Notes>21</Notes>
  <HiddenSlides>6</HiddenSlides>
  <MMClips>0</MMClips>
  <ScaleCrop>false</ScaleCrop>
  <HeadingPairs>
    <vt:vector size="6" baseType="variant">
      <vt:variant>
        <vt:lpstr>Fonts Used</vt:lpstr>
      </vt:variant>
      <vt:variant>
        <vt:i4>7</vt:i4>
      </vt:variant>
      <vt:variant>
        <vt:lpstr>Theme</vt:lpstr>
      </vt:variant>
      <vt:variant>
        <vt:i4>14</vt:i4>
      </vt:variant>
      <vt:variant>
        <vt:lpstr>Slide Titles</vt:lpstr>
      </vt:variant>
      <vt:variant>
        <vt:i4>23</vt:i4>
      </vt:variant>
    </vt:vector>
  </HeadingPairs>
  <TitlesOfParts>
    <vt:vector size="44" baseType="lpstr">
      <vt:lpstr>Arial</vt:lpstr>
      <vt:lpstr>Arial Narrow</vt:lpstr>
      <vt:lpstr>Calibri</vt:lpstr>
      <vt:lpstr>Calibri Light</vt:lpstr>
      <vt:lpstr>Helvetica</vt:lpstr>
      <vt:lpstr>Quattrocento Sans</vt:lpstr>
      <vt:lpstr>Univers Condensed</vt:lpstr>
      <vt:lpstr>Cover Slide</vt:lpstr>
      <vt:lpstr>Master 1</vt:lpstr>
      <vt:lpstr>Section Slide 1</vt:lpstr>
      <vt:lpstr>Master 2</vt:lpstr>
      <vt:lpstr>Section Slide 2</vt:lpstr>
      <vt:lpstr>Master 3</vt:lpstr>
      <vt:lpstr>Section Slide 3</vt:lpstr>
      <vt:lpstr>Master 4</vt:lpstr>
      <vt:lpstr>Section Slide 4</vt:lpstr>
      <vt:lpstr>Master 5</vt:lpstr>
      <vt:lpstr>Section Slide 5</vt:lpstr>
      <vt:lpstr>Master 6</vt:lpstr>
      <vt:lpstr>Section Slide 6</vt:lpstr>
      <vt:lpstr>Master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 Holliland</dc:creator>
  <cp:lastModifiedBy>Alice Tyler</cp:lastModifiedBy>
  <cp:revision>30</cp:revision>
  <dcterms:created xsi:type="dcterms:W3CDTF">2022-11-17T12:26:04Z</dcterms:created>
  <dcterms:modified xsi:type="dcterms:W3CDTF">2025-03-13T18:36:31Z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0x0101003A7BC38C6717DC4ABB58B3793ED8AEE6</vt:lpwstr>
  </property>
  <property fmtid="{D5CDD505-2E9C-101B-9397-08002B2CF9AE}" pid="3" name="MSIP_Label_39b32134-930b-47a0-ae68-920ef1df7e99_Enabled">
    <vt:lpwstr>true</vt:lpwstr>
  </property>
  <property fmtid="{D5CDD505-2E9C-101B-9397-08002B2CF9AE}" pid="4" name="MSIP_Label_39b32134-930b-47a0-ae68-920ef1df7e99_SetDate">
    <vt:lpwstr>2024-01-16T16:30:10Z</vt:lpwstr>
  </property>
  <property fmtid="{D5CDD505-2E9C-101B-9397-08002B2CF9AE}" pid="5" name="MSIP_Label_39b32134-930b-47a0-ae68-920ef1df7e99_Method">
    <vt:lpwstr>Privileged</vt:lpwstr>
  </property>
  <property fmtid="{D5CDD505-2E9C-101B-9397-08002B2CF9AE}" pid="6" name="MSIP_Label_39b32134-930b-47a0-ae68-920ef1df7e99_Name">
    <vt:lpwstr>Public</vt:lpwstr>
  </property>
  <property fmtid="{D5CDD505-2E9C-101B-9397-08002B2CF9AE}" pid="7" name="MSIP_Label_39b32134-930b-47a0-ae68-920ef1df7e99_SiteId">
    <vt:lpwstr>31fa3fc8-0d67-4b00-8f5a-3a9a69c281b8</vt:lpwstr>
  </property>
  <property fmtid="{D5CDD505-2E9C-101B-9397-08002B2CF9AE}" pid="8" name="MSIP_Label_39b32134-930b-47a0-ae68-920ef1df7e99_ActionId">
    <vt:lpwstr>85d9492c-6973-4898-b059-4cb7cc8566ab</vt:lpwstr>
  </property>
  <property fmtid="{D5CDD505-2E9C-101B-9397-08002B2CF9AE}" pid="9" name="MSIP_Label_39b32134-930b-47a0-ae68-920ef1df7e99_ContentBits">
    <vt:lpwstr>2</vt:lpwstr>
  </property>
  <property fmtid="{D5CDD505-2E9C-101B-9397-08002B2CF9AE}" pid="10" name="ClassificationContentMarkingFooterLocations">
    <vt:lpwstr>Cover Slide:3\Master 1:4\Master 2:5\Master 3:3\Master 4:4\Master 5:4\Master 6:4\Master 7:4</vt:lpwstr>
  </property>
  <property fmtid="{D5CDD505-2E9C-101B-9397-08002B2CF9AE}" pid="11" name="ClassificationContentMarkingFooterText">
    <vt:lpwstr>Sensitivity: Public</vt:lpwstr>
  </property>
  <property fmtid="{D5CDD505-2E9C-101B-9397-08002B2CF9AE}" pid="12" name="MediaServiceImageTags">
    <vt:lpwstr/>
  </property>
  <property fmtid="{D5CDD505-2E9C-101B-9397-08002B2CF9AE}" pid="13" name="MSIP_Label_1060ba49-85b5-4940-8eba-7262636c4bd4_Enabled">
    <vt:lpwstr>true</vt:lpwstr>
  </property>
  <property fmtid="{D5CDD505-2E9C-101B-9397-08002B2CF9AE}" pid="14" name="MSIP_Label_1060ba49-85b5-4940-8eba-7262636c4bd4_SetDate">
    <vt:lpwstr>2024-08-30T13:32:58Z</vt:lpwstr>
  </property>
  <property fmtid="{D5CDD505-2E9C-101B-9397-08002B2CF9AE}" pid="15" name="MSIP_Label_1060ba49-85b5-4940-8eba-7262636c4bd4_Method">
    <vt:lpwstr>Standard</vt:lpwstr>
  </property>
  <property fmtid="{D5CDD505-2E9C-101B-9397-08002B2CF9AE}" pid="16" name="MSIP_Label_1060ba49-85b5-4940-8eba-7262636c4bd4_Name">
    <vt:lpwstr>M365 Sensitivity Label</vt:lpwstr>
  </property>
  <property fmtid="{D5CDD505-2E9C-101B-9397-08002B2CF9AE}" pid="17" name="MSIP_Label_1060ba49-85b5-4940-8eba-7262636c4bd4_SiteId">
    <vt:lpwstr>6015290b-b796-4db2-9179-ecd5c9b3739d</vt:lpwstr>
  </property>
  <property fmtid="{D5CDD505-2E9C-101B-9397-08002B2CF9AE}" pid="18" name="MSIP_Label_1060ba49-85b5-4940-8eba-7262636c4bd4_ActionId">
    <vt:lpwstr>d563d08f-6fd7-4aba-83d0-7196224300b5</vt:lpwstr>
  </property>
  <property fmtid="{D5CDD505-2E9C-101B-9397-08002B2CF9AE}" pid="19" name="MSIP_Label_1060ba49-85b5-4940-8eba-7262636c4bd4_ContentBits">
    <vt:lpwstr>0</vt:lpwstr>
  </property>
</Properties>
</file>