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8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292" r:id="rId23"/>
  </p:sldIdLst>
  <p:sldSz cx="8953500" cy="7505700"/>
  <p:notesSz cx="6797675" cy="9926638"/>
  <p:embeddedFontLst>
    <p:embeddedFont>
      <p:font typeface="Now" panose="020B0604020202020204" charset="0"/>
      <p:regular r:id="rId25"/>
    </p:embeddedFont>
    <p:embeddedFont>
      <p:font typeface="Oswald" panose="00000500000000000000" pitchFamily="2" charset="0"/>
      <p:regular r:id="rId26"/>
      <p:bold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Verdana Pro" panose="020B060403050404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246620-215A-41A7-A480-A1C5A9CA7F17}" v="152" dt="2026-03-30T10:53:47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6" d="100"/>
          <a:sy n="96" d="100"/>
        </p:scale>
        <p:origin x="20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 Drumm" userId="95c9f036-d320-44a1-96e3-f83d47e81c92" providerId="ADAL" clId="{58E89B60-6C4A-40B7-A39D-2E47EB588E85}"/>
    <pc:docChg chg="undo custSel addSld delSld modSld sldOrd">
      <pc:chgData name="Brenda Drumm" userId="95c9f036-d320-44a1-96e3-f83d47e81c92" providerId="ADAL" clId="{58E89B60-6C4A-40B7-A39D-2E47EB588E85}" dt="2026-03-30T10:55:27.531" v="1245" actId="1076"/>
      <pc:docMkLst>
        <pc:docMk/>
      </pc:docMkLst>
      <pc:sldChg chg="addSp delSp modSp mod delAnim">
        <pc:chgData name="Brenda Drumm" userId="95c9f036-d320-44a1-96e3-f83d47e81c92" providerId="ADAL" clId="{58E89B60-6C4A-40B7-A39D-2E47EB588E85}" dt="2026-03-30T10:02:07.208" v="78" actId="20577"/>
        <pc:sldMkLst>
          <pc:docMk/>
          <pc:sldMk cId="0" sldId="256"/>
        </pc:sldMkLst>
        <pc:spChg chg="mod">
          <ac:chgData name="Brenda Drumm" userId="95c9f036-d320-44a1-96e3-f83d47e81c92" providerId="ADAL" clId="{58E89B60-6C4A-40B7-A39D-2E47EB588E85}" dt="2026-03-30T10:01:05.139" v="5" actId="1076"/>
          <ac:spMkLst>
            <pc:docMk/>
            <pc:sldMk cId="0" sldId="256"/>
            <ac:spMk id="4" creationId="{00000000-0000-0000-0000-000000000000}"/>
          </ac:spMkLst>
        </pc:spChg>
        <pc:spChg chg="add mod">
          <ac:chgData name="Brenda Drumm" userId="95c9f036-d320-44a1-96e3-f83d47e81c92" providerId="ADAL" clId="{58E89B60-6C4A-40B7-A39D-2E47EB588E85}" dt="2026-03-30T10:02:07.208" v="78" actId="20577"/>
          <ac:spMkLst>
            <pc:docMk/>
            <pc:sldMk cId="0" sldId="256"/>
            <ac:spMk id="14" creationId="{6477D6EA-5514-F151-CF24-4ABB8B4A3868}"/>
          </ac:spMkLst>
        </pc:spChg>
        <pc:grpChg chg="del">
          <ac:chgData name="Brenda Drumm" userId="95c9f036-d320-44a1-96e3-f83d47e81c92" providerId="ADAL" clId="{58E89B60-6C4A-40B7-A39D-2E47EB588E85}" dt="2026-03-30T10:00:58.210" v="1" actId="478"/>
          <ac:grpSpMkLst>
            <pc:docMk/>
            <pc:sldMk cId="0" sldId="256"/>
            <ac:grpSpMk id="2" creationId="{00000000-0000-0000-0000-000000000000}"/>
          </ac:grpSpMkLst>
        </pc:grpChg>
        <pc:grpChg chg="del">
          <ac:chgData name="Brenda Drumm" userId="95c9f036-d320-44a1-96e3-f83d47e81c92" providerId="ADAL" clId="{58E89B60-6C4A-40B7-A39D-2E47EB588E85}" dt="2026-03-30T10:00:58.870" v="2" actId="478"/>
          <ac:grpSpMkLst>
            <pc:docMk/>
            <pc:sldMk cId="0" sldId="256"/>
            <ac:grpSpMk id="5" creationId="{00000000-0000-0000-0000-000000000000}"/>
          </ac:grpSpMkLst>
        </pc:grpChg>
        <pc:grpChg chg="del">
          <ac:chgData name="Brenda Drumm" userId="95c9f036-d320-44a1-96e3-f83d47e81c92" providerId="ADAL" clId="{58E89B60-6C4A-40B7-A39D-2E47EB588E85}" dt="2026-03-30T10:00:59.380" v="3" actId="478"/>
          <ac:grpSpMkLst>
            <pc:docMk/>
            <pc:sldMk cId="0" sldId="256"/>
            <ac:grpSpMk id="7" creationId="{00000000-0000-0000-0000-000000000000}"/>
          </ac:grpSpMkLst>
        </pc:grpChg>
        <pc:grpChg chg="del">
          <ac:chgData name="Brenda Drumm" userId="95c9f036-d320-44a1-96e3-f83d47e81c92" providerId="ADAL" clId="{58E89B60-6C4A-40B7-A39D-2E47EB588E85}" dt="2026-03-30T10:00:59.830" v="4" actId="478"/>
          <ac:grpSpMkLst>
            <pc:docMk/>
            <pc:sldMk cId="0" sldId="256"/>
            <ac:grpSpMk id="9" creationId="{00000000-0000-0000-0000-000000000000}"/>
          </ac:grpSpMkLst>
        </pc:grpChg>
        <pc:picChg chg="add mod">
          <ac:chgData name="Brenda Drumm" userId="95c9f036-d320-44a1-96e3-f83d47e81c92" providerId="ADAL" clId="{58E89B60-6C4A-40B7-A39D-2E47EB588E85}" dt="2026-03-30T10:01:32.860" v="8" actId="1076"/>
          <ac:picMkLst>
            <pc:docMk/>
            <pc:sldMk cId="0" sldId="256"/>
            <ac:picMk id="12" creationId="{EF6673A6-70CB-38CB-D689-EF0AF655825E}"/>
          </ac:picMkLst>
        </pc:picChg>
      </pc:sldChg>
      <pc:sldChg chg="modSp mod">
        <pc:chgData name="Brenda Drumm" userId="95c9f036-d320-44a1-96e3-f83d47e81c92" providerId="ADAL" clId="{58E89B60-6C4A-40B7-A39D-2E47EB588E85}" dt="2026-03-30T10:03:58.062" v="152" actId="20577"/>
        <pc:sldMkLst>
          <pc:docMk/>
          <pc:sldMk cId="0" sldId="257"/>
        </pc:sldMkLst>
        <pc:spChg chg="mod">
          <ac:chgData name="Brenda Drumm" userId="95c9f036-d320-44a1-96e3-f83d47e81c92" providerId="ADAL" clId="{58E89B60-6C4A-40B7-A39D-2E47EB588E85}" dt="2026-03-30T10:02:35.800" v="106" actId="20577"/>
          <ac:spMkLst>
            <pc:docMk/>
            <pc:sldMk cId="0" sldId="257"/>
            <ac:spMk id="4" creationId="{00000000-0000-0000-0000-000000000000}"/>
          </ac:spMkLst>
        </pc:spChg>
        <pc:spChg chg="mod">
          <ac:chgData name="Brenda Drumm" userId="95c9f036-d320-44a1-96e3-f83d47e81c92" providerId="ADAL" clId="{58E89B60-6C4A-40B7-A39D-2E47EB588E85}" dt="2026-03-30T10:03:58.062" v="152" actId="20577"/>
          <ac:spMkLst>
            <pc:docMk/>
            <pc:sldMk cId="0" sldId="257"/>
            <ac:spMk id="5" creationId="{00000000-0000-0000-0000-000000000000}"/>
          </ac:spMkLst>
        </pc:spChg>
      </pc:sldChg>
      <pc:sldChg chg="del">
        <pc:chgData name="Brenda Drumm" userId="95c9f036-d320-44a1-96e3-f83d47e81c92" providerId="ADAL" clId="{58E89B60-6C4A-40B7-A39D-2E47EB588E85}" dt="2026-03-30T10:02:25.050" v="84" actId="2696"/>
        <pc:sldMkLst>
          <pc:docMk/>
          <pc:sldMk cId="0" sldId="259"/>
        </pc:sldMkLst>
      </pc:sldChg>
      <pc:sldChg chg="modSp mod modAnim">
        <pc:chgData name="Brenda Drumm" userId="95c9f036-d320-44a1-96e3-f83d47e81c92" providerId="ADAL" clId="{58E89B60-6C4A-40B7-A39D-2E47EB588E85}" dt="2026-03-30T10:03:40.990" v="149" actId="207"/>
        <pc:sldMkLst>
          <pc:docMk/>
          <pc:sldMk cId="3937381175" sldId="282"/>
        </pc:sldMkLst>
        <pc:spChg chg="mod">
          <ac:chgData name="Brenda Drumm" userId="95c9f036-d320-44a1-96e3-f83d47e81c92" providerId="ADAL" clId="{58E89B60-6C4A-40B7-A39D-2E47EB588E85}" dt="2026-03-30T10:03:20.030" v="138" actId="20577"/>
          <ac:spMkLst>
            <pc:docMk/>
            <pc:sldMk cId="3937381175" sldId="282"/>
            <ac:spMk id="4" creationId="{8C831611-19B0-604B-E72A-E5B44132B7BA}"/>
          </ac:spMkLst>
        </pc:spChg>
        <pc:spChg chg="mod">
          <ac:chgData name="Brenda Drumm" userId="95c9f036-d320-44a1-96e3-f83d47e81c92" providerId="ADAL" clId="{58E89B60-6C4A-40B7-A39D-2E47EB588E85}" dt="2026-03-30T10:03:40.990" v="149" actId="207"/>
          <ac:spMkLst>
            <pc:docMk/>
            <pc:sldMk cId="3937381175" sldId="282"/>
            <ac:spMk id="5" creationId="{18DDD057-D1F9-030F-1170-65549FA597D8}"/>
          </ac:spMkLst>
        </pc:spChg>
      </pc:sldChg>
      <pc:sldChg chg="del">
        <pc:chgData name="Brenda Drumm" userId="95c9f036-d320-44a1-96e3-f83d47e81c92" providerId="ADAL" clId="{58E89B60-6C4A-40B7-A39D-2E47EB588E85}" dt="2026-03-30T10:02:22.314" v="83" actId="2696"/>
        <pc:sldMkLst>
          <pc:docMk/>
          <pc:sldMk cId="4185690599" sldId="288"/>
        </pc:sldMkLst>
      </pc:sldChg>
      <pc:sldChg chg="del">
        <pc:chgData name="Brenda Drumm" userId="95c9f036-d320-44a1-96e3-f83d47e81c92" providerId="ADAL" clId="{58E89B60-6C4A-40B7-A39D-2E47EB588E85}" dt="2026-03-30T10:00:27.030" v="0" actId="47"/>
        <pc:sldMkLst>
          <pc:docMk/>
          <pc:sldMk cId="478207723" sldId="291"/>
        </pc:sldMkLst>
      </pc:sldChg>
      <pc:sldChg chg="addSp delSp modSp mod">
        <pc:chgData name="Brenda Drumm" userId="95c9f036-d320-44a1-96e3-f83d47e81c92" providerId="ADAL" clId="{58E89B60-6C4A-40B7-A39D-2E47EB588E85}" dt="2026-03-30T10:55:27.531" v="1245" actId="1076"/>
        <pc:sldMkLst>
          <pc:docMk/>
          <pc:sldMk cId="3365943909" sldId="292"/>
        </pc:sldMkLst>
        <pc:spChg chg="del mod">
          <ac:chgData name="Brenda Drumm" userId="95c9f036-d320-44a1-96e3-f83d47e81c92" providerId="ADAL" clId="{58E89B60-6C4A-40B7-A39D-2E47EB588E85}" dt="2026-03-30T10:02:15.266" v="82"/>
          <ac:spMkLst>
            <pc:docMk/>
            <pc:sldMk cId="3365943909" sldId="292"/>
            <ac:spMk id="5" creationId="{4659CF65-A372-C44A-5599-E8AC050B50A1}"/>
          </ac:spMkLst>
        </pc:spChg>
        <pc:spChg chg="add mod">
          <ac:chgData name="Brenda Drumm" userId="95c9f036-d320-44a1-96e3-f83d47e81c92" providerId="ADAL" clId="{58E89B60-6C4A-40B7-A39D-2E47EB588E85}" dt="2026-03-30T10:55:27.531" v="1245" actId="1076"/>
          <ac:spMkLst>
            <pc:docMk/>
            <pc:sldMk cId="3365943909" sldId="292"/>
            <ac:spMk id="5" creationId="{AF6690C3-6E09-F59C-DDF3-4408CD176A72}"/>
          </ac:spMkLst>
        </pc:spChg>
      </pc:sldChg>
      <pc:sldChg chg="addSp delSp modSp add mod addAnim delAnim modAnim">
        <pc:chgData name="Brenda Drumm" userId="95c9f036-d320-44a1-96e3-f83d47e81c92" providerId="ADAL" clId="{58E89B60-6C4A-40B7-A39D-2E47EB588E85}" dt="2026-03-30T10:10:47.540" v="327" actId="20577"/>
        <pc:sldMkLst>
          <pc:docMk/>
          <pc:sldMk cId="2603885646" sldId="293"/>
        </pc:sldMkLst>
        <pc:spChg chg="del mod">
          <ac:chgData name="Brenda Drumm" userId="95c9f036-d320-44a1-96e3-f83d47e81c92" providerId="ADAL" clId="{58E89B60-6C4A-40B7-A39D-2E47EB588E85}" dt="2026-03-30T10:05:57.190" v="191" actId="478"/>
          <ac:spMkLst>
            <pc:docMk/>
            <pc:sldMk cId="2603885646" sldId="293"/>
            <ac:spMk id="3" creationId="{DD29CCE4-1B5B-7598-E6FB-D72F78F114A1}"/>
          </ac:spMkLst>
        </pc:spChg>
        <pc:spChg chg="mod">
          <ac:chgData name="Brenda Drumm" userId="95c9f036-d320-44a1-96e3-f83d47e81c92" providerId="ADAL" clId="{58E89B60-6C4A-40B7-A39D-2E47EB588E85}" dt="2026-03-30T10:07:14.720" v="210" actId="14100"/>
          <ac:spMkLst>
            <pc:docMk/>
            <pc:sldMk cId="2603885646" sldId="293"/>
            <ac:spMk id="4" creationId="{D2A20867-2FB5-720F-FAEB-AA2B7BBA8835}"/>
          </ac:spMkLst>
        </pc:spChg>
        <pc:spChg chg="add del mod">
          <ac:chgData name="Brenda Drumm" userId="95c9f036-d320-44a1-96e3-f83d47e81c92" providerId="ADAL" clId="{58E89B60-6C4A-40B7-A39D-2E47EB588E85}" dt="2026-03-30T10:10:47.540" v="327" actId="20577"/>
          <ac:spMkLst>
            <pc:docMk/>
            <pc:sldMk cId="2603885646" sldId="293"/>
            <ac:spMk id="5" creationId="{16427ECE-4011-91D7-1E20-880AF3759B82}"/>
          </ac:spMkLst>
        </pc:spChg>
        <pc:grpChg chg="del">
          <ac:chgData name="Brenda Drumm" userId="95c9f036-d320-44a1-96e3-f83d47e81c92" providerId="ADAL" clId="{58E89B60-6C4A-40B7-A39D-2E47EB588E85}" dt="2026-03-30T10:04:10.500" v="154" actId="478"/>
          <ac:grpSpMkLst>
            <pc:docMk/>
            <pc:sldMk cId="2603885646" sldId="293"/>
            <ac:grpSpMk id="6" creationId="{1297F4EA-3A67-9D5D-BD29-A69FE26301C0}"/>
          </ac:grpSpMkLst>
        </pc:grpChg>
        <pc:picChg chg="add mod">
          <ac:chgData name="Brenda Drumm" userId="95c9f036-d320-44a1-96e3-f83d47e81c92" providerId="ADAL" clId="{58E89B60-6C4A-40B7-A39D-2E47EB588E85}" dt="2026-03-30T10:09:19.950" v="285" actId="1076"/>
          <ac:picMkLst>
            <pc:docMk/>
            <pc:sldMk cId="2603885646" sldId="293"/>
            <ac:picMk id="7" creationId="{FB8C3F0D-DA67-2530-317B-FA1B0BCA216F}"/>
          </ac:picMkLst>
        </pc:picChg>
      </pc:sldChg>
      <pc:sldChg chg="addSp delSp modSp add mod">
        <pc:chgData name="Brenda Drumm" userId="95c9f036-d320-44a1-96e3-f83d47e81c92" providerId="ADAL" clId="{58E89B60-6C4A-40B7-A39D-2E47EB588E85}" dt="2026-03-30T10:10:40.783" v="325" actId="20577"/>
        <pc:sldMkLst>
          <pc:docMk/>
          <pc:sldMk cId="1274060598" sldId="294"/>
        </pc:sldMkLst>
        <pc:spChg chg="mod">
          <ac:chgData name="Brenda Drumm" userId="95c9f036-d320-44a1-96e3-f83d47e81c92" providerId="ADAL" clId="{58E89B60-6C4A-40B7-A39D-2E47EB588E85}" dt="2026-03-30T10:08:07.470" v="270" actId="20577"/>
          <ac:spMkLst>
            <pc:docMk/>
            <pc:sldMk cId="1274060598" sldId="294"/>
            <ac:spMk id="4" creationId="{530E8EE7-0AF2-FC72-F28C-9EDF50F95183}"/>
          </ac:spMkLst>
        </pc:spChg>
        <pc:spChg chg="mod">
          <ac:chgData name="Brenda Drumm" userId="95c9f036-d320-44a1-96e3-f83d47e81c92" providerId="ADAL" clId="{58E89B60-6C4A-40B7-A39D-2E47EB588E85}" dt="2026-03-30T10:10:40.783" v="325" actId="20577"/>
          <ac:spMkLst>
            <pc:docMk/>
            <pc:sldMk cId="1274060598" sldId="294"/>
            <ac:spMk id="5" creationId="{76492FED-286A-CEAA-A7FF-4F2E69EF991E}"/>
          </ac:spMkLst>
        </pc:spChg>
        <pc:picChg chg="add mod">
          <ac:chgData name="Brenda Drumm" userId="95c9f036-d320-44a1-96e3-f83d47e81c92" providerId="ADAL" clId="{58E89B60-6C4A-40B7-A39D-2E47EB588E85}" dt="2026-03-30T10:09:28.080" v="286" actId="14100"/>
          <ac:picMkLst>
            <pc:docMk/>
            <pc:sldMk cId="1274060598" sldId="294"/>
            <ac:picMk id="3" creationId="{CFCCE53A-A253-2DFA-1C63-E2F64DE02F47}"/>
          </ac:picMkLst>
        </pc:picChg>
        <pc:picChg chg="del">
          <ac:chgData name="Brenda Drumm" userId="95c9f036-d320-44a1-96e3-f83d47e81c92" providerId="ADAL" clId="{58E89B60-6C4A-40B7-A39D-2E47EB588E85}" dt="2026-03-30T10:08:09.710" v="271" actId="478"/>
          <ac:picMkLst>
            <pc:docMk/>
            <pc:sldMk cId="1274060598" sldId="294"/>
            <ac:picMk id="7" creationId="{15B62F25-A487-0506-0DD4-460C36534DBF}"/>
          </ac:picMkLst>
        </pc:picChg>
      </pc:sldChg>
      <pc:sldChg chg="addSp delSp modSp add mod modAnim">
        <pc:chgData name="Brenda Drumm" userId="95c9f036-d320-44a1-96e3-f83d47e81c92" providerId="ADAL" clId="{58E89B60-6C4A-40B7-A39D-2E47EB588E85}" dt="2026-03-30T10:11:35.030" v="348" actId="20577"/>
        <pc:sldMkLst>
          <pc:docMk/>
          <pc:sldMk cId="1673538441" sldId="295"/>
        </pc:sldMkLst>
        <pc:spChg chg="mod">
          <ac:chgData name="Brenda Drumm" userId="95c9f036-d320-44a1-96e3-f83d47e81c92" providerId="ADAL" clId="{58E89B60-6C4A-40B7-A39D-2E47EB588E85}" dt="2026-03-30T10:11:35.030" v="348" actId="20577"/>
          <ac:spMkLst>
            <pc:docMk/>
            <pc:sldMk cId="1673538441" sldId="295"/>
            <ac:spMk id="4" creationId="{08F6B6B1-856F-2ACE-7437-9222F27FA4CE}"/>
          </ac:spMkLst>
        </pc:spChg>
        <pc:spChg chg="mod">
          <ac:chgData name="Brenda Drumm" userId="95c9f036-d320-44a1-96e3-f83d47e81c92" providerId="ADAL" clId="{58E89B60-6C4A-40B7-A39D-2E47EB588E85}" dt="2026-03-30T10:10:35.960" v="323" actId="20577"/>
          <ac:spMkLst>
            <pc:docMk/>
            <pc:sldMk cId="1673538441" sldId="295"/>
            <ac:spMk id="5" creationId="{F4157B5A-A403-193A-BB19-30D34FF880E5}"/>
          </ac:spMkLst>
        </pc:spChg>
        <pc:picChg chg="add del mod">
          <ac:chgData name="Brenda Drumm" userId="95c9f036-d320-44a1-96e3-f83d47e81c92" providerId="ADAL" clId="{58E89B60-6C4A-40B7-A39D-2E47EB588E85}" dt="2026-03-30T10:10:26.280" v="321" actId="478"/>
          <ac:picMkLst>
            <pc:docMk/>
            <pc:sldMk cId="1673538441" sldId="295"/>
            <ac:picMk id="3" creationId="{FDBB69CE-E0FE-AD17-7AF0-B5B6A3744D4D}"/>
          </ac:picMkLst>
        </pc:picChg>
        <pc:picChg chg="add mod">
          <ac:chgData name="Brenda Drumm" userId="95c9f036-d320-44a1-96e3-f83d47e81c92" providerId="ADAL" clId="{58E89B60-6C4A-40B7-A39D-2E47EB588E85}" dt="2026-03-30T10:11:01.650" v="331" actId="1076"/>
          <ac:picMkLst>
            <pc:docMk/>
            <pc:sldMk cId="1673538441" sldId="295"/>
            <ac:picMk id="6" creationId="{365E0AD9-6828-AF24-F76B-ED4929CE19B1}"/>
          </ac:picMkLst>
        </pc:picChg>
      </pc:sldChg>
      <pc:sldChg chg="addSp delSp modSp add mod">
        <pc:chgData name="Brenda Drumm" userId="95c9f036-d320-44a1-96e3-f83d47e81c92" providerId="ADAL" clId="{58E89B60-6C4A-40B7-A39D-2E47EB588E85}" dt="2026-03-30T10:12:36.206" v="407" actId="20577"/>
        <pc:sldMkLst>
          <pc:docMk/>
          <pc:sldMk cId="2286353246" sldId="296"/>
        </pc:sldMkLst>
        <pc:spChg chg="mod">
          <ac:chgData name="Brenda Drumm" userId="95c9f036-d320-44a1-96e3-f83d47e81c92" providerId="ADAL" clId="{58E89B60-6C4A-40B7-A39D-2E47EB588E85}" dt="2026-03-30T10:11:51.463" v="396" actId="20577"/>
          <ac:spMkLst>
            <pc:docMk/>
            <pc:sldMk cId="2286353246" sldId="296"/>
            <ac:spMk id="4" creationId="{C5437F84-8887-971B-8CA3-93B4961FDC4A}"/>
          </ac:spMkLst>
        </pc:spChg>
        <pc:spChg chg="mod">
          <ac:chgData name="Brenda Drumm" userId="95c9f036-d320-44a1-96e3-f83d47e81c92" providerId="ADAL" clId="{58E89B60-6C4A-40B7-A39D-2E47EB588E85}" dt="2026-03-30T10:12:36.206" v="407" actId="20577"/>
          <ac:spMkLst>
            <pc:docMk/>
            <pc:sldMk cId="2286353246" sldId="296"/>
            <ac:spMk id="5" creationId="{A4BDAED0-15D2-657B-2748-399477902206}"/>
          </ac:spMkLst>
        </pc:spChg>
        <pc:picChg chg="add mod">
          <ac:chgData name="Brenda Drumm" userId="95c9f036-d320-44a1-96e3-f83d47e81c92" providerId="ADAL" clId="{58E89B60-6C4A-40B7-A39D-2E47EB588E85}" dt="2026-03-30T10:12:30.501" v="405" actId="1076"/>
          <ac:picMkLst>
            <pc:docMk/>
            <pc:sldMk cId="2286353246" sldId="296"/>
            <ac:picMk id="3" creationId="{FD0D5B88-4F1D-92B2-ED56-0D9D041229D3}"/>
          </ac:picMkLst>
        </pc:picChg>
        <pc:picChg chg="del">
          <ac:chgData name="Brenda Drumm" userId="95c9f036-d320-44a1-96e3-f83d47e81c92" providerId="ADAL" clId="{58E89B60-6C4A-40B7-A39D-2E47EB588E85}" dt="2026-03-30T10:12:18.150" v="401" actId="478"/>
          <ac:picMkLst>
            <pc:docMk/>
            <pc:sldMk cId="2286353246" sldId="296"/>
            <ac:picMk id="6" creationId="{9F9FB662-FDCF-4E28-34FE-3CE81DCB9D56}"/>
          </ac:picMkLst>
        </pc:picChg>
      </pc:sldChg>
      <pc:sldChg chg="addSp delSp modSp add mod">
        <pc:chgData name="Brenda Drumm" userId="95c9f036-d320-44a1-96e3-f83d47e81c92" providerId="ADAL" clId="{58E89B60-6C4A-40B7-A39D-2E47EB588E85}" dt="2026-03-30T10:14:28.844" v="485" actId="1076"/>
        <pc:sldMkLst>
          <pc:docMk/>
          <pc:sldMk cId="1362360952" sldId="297"/>
        </pc:sldMkLst>
        <pc:spChg chg="mod">
          <ac:chgData name="Brenda Drumm" userId="95c9f036-d320-44a1-96e3-f83d47e81c92" providerId="ADAL" clId="{58E89B60-6C4A-40B7-A39D-2E47EB588E85}" dt="2026-03-30T10:13:51.541" v="476" actId="20577"/>
          <ac:spMkLst>
            <pc:docMk/>
            <pc:sldMk cId="1362360952" sldId="297"/>
            <ac:spMk id="4" creationId="{636E0112-229B-F6E8-49C3-6E2EF4C26C3A}"/>
          </ac:spMkLst>
        </pc:spChg>
        <pc:spChg chg="mod">
          <ac:chgData name="Brenda Drumm" userId="95c9f036-d320-44a1-96e3-f83d47e81c92" providerId="ADAL" clId="{58E89B60-6C4A-40B7-A39D-2E47EB588E85}" dt="2026-03-30T10:14:12.665" v="480" actId="20577"/>
          <ac:spMkLst>
            <pc:docMk/>
            <pc:sldMk cId="1362360952" sldId="297"/>
            <ac:spMk id="5" creationId="{2F8B1F1E-D502-0392-A34C-6D11D1897F68}"/>
          </ac:spMkLst>
        </pc:spChg>
        <pc:picChg chg="del">
          <ac:chgData name="Brenda Drumm" userId="95c9f036-d320-44a1-96e3-f83d47e81c92" providerId="ADAL" clId="{58E89B60-6C4A-40B7-A39D-2E47EB588E85}" dt="2026-03-30T10:14:17.382" v="481" actId="478"/>
          <ac:picMkLst>
            <pc:docMk/>
            <pc:sldMk cId="1362360952" sldId="297"/>
            <ac:picMk id="3" creationId="{62F14977-5ADA-AEB6-0244-4A38AF07E45E}"/>
          </ac:picMkLst>
        </pc:picChg>
        <pc:picChg chg="add mod">
          <ac:chgData name="Brenda Drumm" userId="95c9f036-d320-44a1-96e3-f83d47e81c92" providerId="ADAL" clId="{58E89B60-6C4A-40B7-A39D-2E47EB588E85}" dt="2026-03-30T10:14:28.844" v="485" actId="1076"/>
          <ac:picMkLst>
            <pc:docMk/>
            <pc:sldMk cId="1362360952" sldId="297"/>
            <ac:picMk id="6" creationId="{116F2ADF-6C83-7ACD-4048-1272B780F158}"/>
          </ac:picMkLst>
        </pc:picChg>
      </pc:sldChg>
      <pc:sldChg chg="addSp delSp modSp add mod">
        <pc:chgData name="Brenda Drumm" userId="95c9f036-d320-44a1-96e3-f83d47e81c92" providerId="ADAL" clId="{58E89B60-6C4A-40B7-A39D-2E47EB588E85}" dt="2026-03-30T10:53:51.241" v="1199" actId="1076"/>
        <pc:sldMkLst>
          <pc:docMk/>
          <pc:sldMk cId="583871687" sldId="298"/>
        </pc:sldMkLst>
        <pc:spChg chg="mod">
          <ac:chgData name="Brenda Drumm" userId="95c9f036-d320-44a1-96e3-f83d47e81c92" providerId="ADAL" clId="{58E89B60-6C4A-40B7-A39D-2E47EB588E85}" dt="2026-03-30T10:15:10.186" v="575" actId="20577"/>
          <ac:spMkLst>
            <pc:docMk/>
            <pc:sldMk cId="583871687" sldId="298"/>
            <ac:spMk id="4" creationId="{44F1A51A-5B68-D9EC-CDEF-79AFF06DF348}"/>
          </ac:spMkLst>
        </pc:spChg>
        <pc:spChg chg="mod">
          <ac:chgData name="Brenda Drumm" userId="95c9f036-d320-44a1-96e3-f83d47e81c92" providerId="ADAL" clId="{58E89B60-6C4A-40B7-A39D-2E47EB588E85}" dt="2026-03-30T10:15:29.838" v="579" actId="20577"/>
          <ac:spMkLst>
            <pc:docMk/>
            <pc:sldMk cId="583871687" sldId="298"/>
            <ac:spMk id="5" creationId="{373E552A-8C8B-691D-D0DF-255B46AA3ABE}"/>
          </ac:spMkLst>
        </pc:spChg>
        <pc:picChg chg="add mod">
          <ac:chgData name="Brenda Drumm" userId="95c9f036-d320-44a1-96e3-f83d47e81c92" providerId="ADAL" clId="{58E89B60-6C4A-40B7-A39D-2E47EB588E85}" dt="2026-03-30T10:53:51.241" v="1199" actId="1076"/>
          <ac:picMkLst>
            <pc:docMk/>
            <pc:sldMk cId="583871687" sldId="298"/>
            <ac:picMk id="3" creationId="{81A24F18-2453-C53D-6079-793CECA11C01}"/>
          </ac:picMkLst>
        </pc:picChg>
        <pc:picChg chg="del">
          <ac:chgData name="Brenda Drumm" userId="95c9f036-d320-44a1-96e3-f83d47e81c92" providerId="ADAL" clId="{58E89B60-6C4A-40B7-A39D-2E47EB588E85}" dt="2026-03-30T10:15:34.214" v="580" actId="478"/>
          <ac:picMkLst>
            <pc:docMk/>
            <pc:sldMk cId="583871687" sldId="298"/>
            <ac:picMk id="6" creationId="{B4AD11B3-32E6-C36F-9EEF-6F3FD8075FF0}"/>
          </ac:picMkLst>
        </pc:picChg>
      </pc:sldChg>
      <pc:sldChg chg="addSp delSp modSp add mod">
        <pc:chgData name="Brenda Drumm" userId="95c9f036-d320-44a1-96e3-f83d47e81c92" providerId="ADAL" clId="{58E89B60-6C4A-40B7-A39D-2E47EB588E85}" dt="2026-03-30T10:54:00.275" v="1200" actId="1076"/>
        <pc:sldMkLst>
          <pc:docMk/>
          <pc:sldMk cId="3507778809" sldId="299"/>
        </pc:sldMkLst>
        <pc:spChg chg="mod">
          <ac:chgData name="Brenda Drumm" userId="95c9f036-d320-44a1-96e3-f83d47e81c92" providerId="ADAL" clId="{58E89B60-6C4A-40B7-A39D-2E47EB588E85}" dt="2026-03-30T10:17:54.730" v="738" actId="14100"/>
          <ac:spMkLst>
            <pc:docMk/>
            <pc:sldMk cId="3507778809" sldId="299"/>
            <ac:spMk id="4" creationId="{908657C4-50DE-66C1-5979-E722C1359ABA}"/>
          </ac:spMkLst>
        </pc:spChg>
        <pc:spChg chg="mod">
          <ac:chgData name="Brenda Drumm" userId="95c9f036-d320-44a1-96e3-f83d47e81c92" providerId="ADAL" clId="{58E89B60-6C4A-40B7-A39D-2E47EB588E85}" dt="2026-03-30T10:18:24" v="743" actId="207"/>
          <ac:spMkLst>
            <pc:docMk/>
            <pc:sldMk cId="3507778809" sldId="299"/>
            <ac:spMk id="5" creationId="{D2D5E5AE-2D62-2260-60EE-0951A8F474C7}"/>
          </ac:spMkLst>
        </pc:spChg>
        <pc:picChg chg="del">
          <ac:chgData name="Brenda Drumm" userId="95c9f036-d320-44a1-96e3-f83d47e81c92" providerId="ADAL" clId="{58E89B60-6C4A-40B7-A39D-2E47EB588E85}" dt="2026-03-30T10:16:29.840" v="649" actId="478"/>
          <ac:picMkLst>
            <pc:docMk/>
            <pc:sldMk cId="3507778809" sldId="299"/>
            <ac:picMk id="3" creationId="{AD6E424D-0D9E-908B-706F-6C1C39CBE771}"/>
          </ac:picMkLst>
        </pc:picChg>
        <pc:picChg chg="add mod">
          <ac:chgData name="Brenda Drumm" userId="95c9f036-d320-44a1-96e3-f83d47e81c92" providerId="ADAL" clId="{58E89B60-6C4A-40B7-A39D-2E47EB588E85}" dt="2026-03-30T10:54:00.275" v="1200" actId="1076"/>
          <ac:picMkLst>
            <pc:docMk/>
            <pc:sldMk cId="3507778809" sldId="299"/>
            <ac:picMk id="3" creationId="{B11239C9-98F0-4674-EA76-FFC76C84AA8D}"/>
          </ac:picMkLst>
        </pc:picChg>
        <pc:picChg chg="add del mod">
          <ac:chgData name="Brenda Drumm" userId="95c9f036-d320-44a1-96e3-f83d47e81c92" providerId="ADAL" clId="{58E89B60-6C4A-40B7-A39D-2E47EB588E85}" dt="2026-03-30T10:18:01.392" v="739" actId="478"/>
          <ac:picMkLst>
            <pc:docMk/>
            <pc:sldMk cId="3507778809" sldId="299"/>
            <ac:picMk id="6" creationId="{2C7ED359-8E7E-15D6-8C4F-124110195AEF}"/>
          </ac:picMkLst>
        </pc:picChg>
        <pc:picChg chg="add del mod">
          <ac:chgData name="Brenda Drumm" userId="95c9f036-d320-44a1-96e3-f83d47e81c92" providerId="ADAL" clId="{58E89B60-6C4A-40B7-A39D-2E47EB588E85}" dt="2026-03-30T10:53:43.908" v="1197" actId="21"/>
          <ac:picMkLst>
            <pc:docMk/>
            <pc:sldMk cId="3507778809" sldId="299"/>
            <ac:picMk id="7" creationId="{7FEDFCA7-2455-9FD5-E996-A52879295B02}"/>
          </ac:picMkLst>
        </pc:picChg>
      </pc:sldChg>
      <pc:sldChg chg="addSp delSp modSp add mod">
        <pc:chgData name="Brenda Drumm" userId="95c9f036-d320-44a1-96e3-f83d47e81c92" providerId="ADAL" clId="{58E89B60-6C4A-40B7-A39D-2E47EB588E85}" dt="2026-03-30T10:53:47.211" v="1198"/>
        <pc:sldMkLst>
          <pc:docMk/>
          <pc:sldMk cId="2557618608" sldId="300"/>
        </pc:sldMkLst>
        <pc:spChg chg="mod">
          <ac:chgData name="Brenda Drumm" userId="95c9f036-d320-44a1-96e3-f83d47e81c92" providerId="ADAL" clId="{58E89B60-6C4A-40B7-A39D-2E47EB588E85}" dt="2026-03-30T10:17:22.850" v="673" actId="20577"/>
          <ac:spMkLst>
            <pc:docMk/>
            <pc:sldMk cId="2557618608" sldId="300"/>
            <ac:spMk id="4" creationId="{CF020B60-81A8-7AC4-9A4F-993738908FC8}"/>
          </ac:spMkLst>
        </pc:spChg>
        <pc:picChg chg="del">
          <ac:chgData name="Brenda Drumm" userId="95c9f036-d320-44a1-96e3-f83d47e81c92" providerId="ADAL" clId="{58E89B60-6C4A-40B7-A39D-2E47EB588E85}" dt="2026-03-30T10:53:35.991" v="1194" actId="21"/>
          <ac:picMkLst>
            <pc:docMk/>
            <pc:sldMk cId="2557618608" sldId="300"/>
            <ac:picMk id="6" creationId="{8A69139C-D27E-AB46-4F39-7D56ABBB07C6}"/>
          </ac:picMkLst>
        </pc:picChg>
        <pc:picChg chg="add mod">
          <ac:chgData name="Brenda Drumm" userId="95c9f036-d320-44a1-96e3-f83d47e81c92" providerId="ADAL" clId="{58E89B60-6C4A-40B7-A39D-2E47EB588E85}" dt="2026-03-30T10:53:47.211" v="1198"/>
          <ac:picMkLst>
            <pc:docMk/>
            <pc:sldMk cId="2557618608" sldId="300"/>
            <ac:picMk id="7" creationId="{7FEDFCA7-2455-9FD5-E996-A52879295B02}"/>
          </ac:picMkLst>
        </pc:picChg>
      </pc:sldChg>
      <pc:sldChg chg="addSp delSp modSp add mod">
        <pc:chgData name="Brenda Drumm" userId="95c9f036-d320-44a1-96e3-f83d47e81c92" providerId="ADAL" clId="{58E89B60-6C4A-40B7-A39D-2E47EB588E85}" dt="2026-03-30T10:19:56.871" v="791" actId="20577"/>
        <pc:sldMkLst>
          <pc:docMk/>
          <pc:sldMk cId="4218635612" sldId="301"/>
        </pc:sldMkLst>
        <pc:spChg chg="mod">
          <ac:chgData name="Brenda Drumm" userId="95c9f036-d320-44a1-96e3-f83d47e81c92" providerId="ADAL" clId="{58E89B60-6C4A-40B7-A39D-2E47EB588E85}" dt="2026-03-30T10:19:56.871" v="791" actId="20577"/>
          <ac:spMkLst>
            <pc:docMk/>
            <pc:sldMk cId="4218635612" sldId="301"/>
            <ac:spMk id="4" creationId="{73844057-114B-1A33-B260-F59BC8A9C4D5}"/>
          </ac:spMkLst>
        </pc:spChg>
        <pc:spChg chg="mod">
          <ac:chgData name="Brenda Drumm" userId="95c9f036-d320-44a1-96e3-f83d47e81c92" providerId="ADAL" clId="{58E89B60-6C4A-40B7-A39D-2E47EB588E85}" dt="2026-03-30T10:19:39.960" v="784" actId="20577"/>
          <ac:spMkLst>
            <pc:docMk/>
            <pc:sldMk cId="4218635612" sldId="301"/>
            <ac:spMk id="5" creationId="{44AFB2CB-E031-7CA5-CFD2-1AFED7C9DF11}"/>
          </ac:spMkLst>
        </pc:spChg>
        <pc:picChg chg="add mod">
          <ac:chgData name="Brenda Drumm" userId="95c9f036-d320-44a1-96e3-f83d47e81c92" providerId="ADAL" clId="{58E89B60-6C4A-40B7-A39D-2E47EB588E85}" dt="2026-03-30T10:19:53.090" v="789" actId="1076"/>
          <ac:picMkLst>
            <pc:docMk/>
            <pc:sldMk cId="4218635612" sldId="301"/>
            <ac:picMk id="3" creationId="{177C68AA-A7D5-3CD8-CE4B-1176B86FF965}"/>
          </ac:picMkLst>
        </pc:picChg>
        <pc:picChg chg="del">
          <ac:chgData name="Brenda Drumm" userId="95c9f036-d320-44a1-96e3-f83d47e81c92" providerId="ADAL" clId="{58E89B60-6C4A-40B7-A39D-2E47EB588E85}" dt="2026-03-30T10:19:42.183" v="785" actId="478"/>
          <ac:picMkLst>
            <pc:docMk/>
            <pc:sldMk cId="4218635612" sldId="301"/>
            <ac:picMk id="6" creationId="{28A3B94D-72A1-DCD1-D920-61825D2F30A0}"/>
          </ac:picMkLst>
        </pc:picChg>
      </pc:sldChg>
      <pc:sldChg chg="addSp delSp modSp add mod">
        <pc:chgData name="Brenda Drumm" userId="95c9f036-d320-44a1-96e3-f83d47e81c92" providerId="ADAL" clId="{58E89B60-6C4A-40B7-A39D-2E47EB588E85}" dt="2026-03-30T10:21:01.280" v="861" actId="1076"/>
        <pc:sldMkLst>
          <pc:docMk/>
          <pc:sldMk cId="2083845003" sldId="302"/>
        </pc:sldMkLst>
        <pc:spChg chg="mod">
          <ac:chgData name="Brenda Drumm" userId="95c9f036-d320-44a1-96e3-f83d47e81c92" providerId="ADAL" clId="{58E89B60-6C4A-40B7-A39D-2E47EB588E85}" dt="2026-03-30T10:20:23.970" v="850" actId="20577"/>
          <ac:spMkLst>
            <pc:docMk/>
            <pc:sldMk cId="2083845003" sldId="302"/>
            <ac:spMk id="4" creationId="{0C5311C1-638C-6CFC-B47D-C2D11A76BDC6}"/>
          </ac:spMkLst>
        </pc:spChg>
        <pc:spChg chg="mod">
          <ac:chgData name="Brenda Drumm" userId="95c9f036-d320-44a1-96e3-f83d47e81c92" providerId="ADAL" clId="{58E89B60-6C4A-40B7-A39D-2E47EB588E85}" dt="2026-03-30T10:20:44.688" v="856" actId="20577"/>
          <ac:spMkLst>
            <pc:docMk/>
            <pc:sldMk cId="2083845003" sldId="302"/>
            <ac:spMk id="5" creationId="{2C88FFFB-2BD1-9517-11A3-BAE59A96D22C}"/>
          </ac:spMkLst>
        </pc:spChg>
        <pc:picChg chg="del">
          <ac:chgData name="Brenda Drumm" userId="95c9f036-d320-44a1-96e3-f83d47e81c92" providerId="ADAL" clId="{58E89B60-6C4A-40B7-A39D-2E47EB588E85}" dt="2026-03-30T10:20:49.130" v="857" actId="478"/>
          <ac:picMkLst>
            <pc:docMk/>
            <pc:sldMk cId="2083845003" sldId="302"/>
            <ac:picMk id="3" creationId="{7DDE56F9-3D25-FFFA-02D6-F9679890410B}"/>
          </ac:picMkLst>
        </pc:picChg>
        <pc:picChg chg="add mod">
          <ac:chgData name="Brenda Drumm" userId="95c9f036-d320-44a1-96e3-f83d47e81c92" providerId="ADAL" clId="{58E89B60-6C4A-40B7-A39D-2E47EB588E85}" dt="2026-03-30T10:21:01.280" v="861" actId="1076"/>
          <ac:picMkLst>
            <pc:docMk/>
            <pc:sldMk cId="2083845003" sldId="302"/>
            <ac:picMk id="6" creationId="{682E7705-1131-CA2B-3EB8-33A8BFDEE908}"/>
          </ac:picMkLst>
        </pc:picChg>
      </pc:sldChg>
      <pc:sldChg chg="addSp delSp modSp add mod">
        <pc:chgData name="Brenda Drumm" userId="95c9f036-d320-44a1-96e3-f83d47e81c92" providerId="ADAL" clId="{58E89B60-6C4A-40B7-A39D-2E47EB588E85}" dt="2026-03-30T10:31:36.286" v="931" actId="1076"/>
        <pc:sldMkLst>
          <pc:docMk/>
          <pc:sldMk cId="3202542320" sldId="303"/>
        </pc:sldMkLst>
        <pc:spChg chg="mod">
          <ac:chgData name="Brenda Drumm" userId="95c9f036-d320-44a1-96e3-f83d47e81c92" providerId="ADAL" clId="{58E89B60-6C4A-40B7-A39D-2E47EB588E85}" dt="2026-03-30T10:30:56.564" v="922" actId="20577"/>
          <ac:spMkLst>
            <pc:docMk/>
            <pc:sldMk cId="3202542320" sldId="303"/>
            <ac:spMk id="4" creationId="{EEF74A70-E3D0-A518-14EB-1618004A4CBA}"/>
          </ac:spMkLst>
        </pc:spChg>
        <pc:spChg chg="mod">
          <ac:chgData name="Brenda Drumm" userId="95c9f036-d320-44a1-96e3-f83d47e81c92" providerId="ADAL" clId="{58E89B60-6C4A-40B7-A39D-2E47EB588E85}" dt="2026-03-30T10:31:22.290" v="926" actId="207"/>
          <ac:spMkLst>
            <pc:docMk/>
            <pc:sldMk cId="3202542320" sldId="303"/>
            <ac:spMk id="5" creationId="{3AD45073-9D3E-D415-50EF-7396F95983C0}"/>
          </ac:spMkLst>
        </pc:spChg>
        <pc:picChg chg="add mod">
          <ac:chgData name="Brenda Drumm" userId="95c9f036-d320-44a1-96e3-f83d47e81c92" providerId="ADAL" clId="{58E89B60-6C4A-40B7-A39D-2E47EB588E85}" dt="2026-03-30T10:31:36.286" v="931" actId="1076"/>
          <ac:picMkLst>
            <pc:docMk/>
            <pc:sldMk cId="3202542320" sldId="303"/>
            <ac:picMk id="3" creationId="{0D77D004-A1A8-4E81-E262-47C82E3FE706}"/>
          </ac:picMkLst>
        </pc:picChg>
        <pc:picChg chg="del">
          <ac:chgData name="Brenda Drumm" userId="95c9f036-d320-44a1-96e3-f83d47e81c92" providerId="ADAL" clId="{58E89B60-6C4A-40B7-A39D-2E47EB588E85}" dt="2026-03-30T10:31:24.142" v="927" actId="478"/>
          <ac:picMkLst>
            <pc:docMk/>
            <pc:sldMk cId="3202542320" sldId="303"/>
            <ac:picMk id="6" creationId="{4E1357D7-925B-47D5-88E1-9EB619626BB9}"/>
          </ac:picMkLst>
        </pc:picChg>
      </pc:sldChg>
      <pc:sldChg chg="addSp delSp modSp add mod">
        <pc:chgData name="Brenda Drumm" userId="95c9f036-d320-44a1-96e3-f83d47e81c92" providerId="ADAL" clId="{58E89B60-6C4A-40B7-A39D-2E47EB588E85}" dt="2026-03-30T10:33:10.831" v="974" actId="1076"/>
        <pc:sldMkLst>
          <pc:docMk/>
          <pc:sldMk cId="276180094" sldId="304"/>
        </pc:sldMkLst>
        <pc:spChg chg="mod">
          <ac:chgData name="Brenda Drumm" userId="95c9f036-d320-44a1-96e3-f83d47e81c92" providerId="ADAL" clId="{58E89B60-6C4A-40B7-A39D-2E47EB588E85}" dt="2026-03-30T10:32:31.350" v="965" actId="20577"/>
          <ac:spMkLst>
            <pc:docMk/>
            <pc:sldMk cId="276180094" sldId="304"/>
            <ac:spMk id="4" creationId="{3F2F7498-55C5-8C4A-5C8F-09C9CCB137D2}"/>
          </ac:spMkLst>
        </pc:spChg>
        <pc:spChg chg="mod">
          <ac:chgData name="Brenda Drumm" userId="95c9f036-d320-44a1-96e3-f83d47e81c92" providerId="ADAL" clId="{58E89B60-6C4A-40B7-A39D-2E47EB588E85}" dt="2026-03-30T10:32:56.551" v="969" actId="207"/>
          <ac:spMkLst>
            <pc:docMk/>
            <pc:sldMk cId="276180094" sldId="304"/>
            <ac:spMk id="5" creationId="{AE4B2766-F61B-950C-F569-FD2C316CF8DA}"/>
          </ac:spMkLst>
        </pc:spChg>
        <pc:picChg chg="add mod">
          <ac:chgData name="Brenda Drumm" userId="95c9f036-d320-44a1-96e3-f83d47e81c92" providerId="ADAL" clId="{58E89B60-6C4A-40B7-A39D-2E47EB588E85}" dt="2026-03-30T10:33:10.831" v="974" actId="1076"/>
          <ac:picMkLst>
            <pc:docMk/>
            <pc:sldMk cId="276180094" sldId="304"/>
            <ac:picMk id="3" creationId="{A6CB2C69-8D69-3F52-AD04-78D8CB5A72D7}"/>
          </ac:picMkLst>
        </pc:picChg>
        <pc:picChg chg="del">
          <ac:chgData name="Brenda Drumm" userId="95c9f036-d320-44a1-96e3-f83d47e81c92" providerId="ADAL" clId="{58E89B60-6C4A-40B7-A39D-2E47EB588E85}" dt="2026-03-30T10:32:59.791" v="970" actId="478"/>
          <ac:picMkLst>
            <pc:docMk/>
            <pc:sldMk cId="276180094" sldId="304"/>
            <ac:picMk id="6" creationId="{F5DA1713-E037-A545-3EE4-67E8674BBCFC}"/>
          </ac:picMkLst>
        </pc:picChg>
      </pc:sldChg>
      <pc:sldChg chg="addSp delSp modSp add mod modAnim">
        <pc:chgData name="Brenda Drumm" userId="95c9f036-d320-44a1-96e3-f83d47e81c92" providerId="ADAL" clId="{58E89B60-6C4A-40B7-A39D-2E47EB588E85}" dt="2026-03-30T10:35:23.730" v="1085" actId="1076"/>
        <pc:sldMkLst>
          <pc:docMk/>
          <pc:sldMk cId="483199808" sldId="305"/>
        </pc:sldMkLst>
        <pc:spChg chg="mod">
          <ac:chgData name="Brenda Drumm" userId="95c9f036-d320-44a1-96e3-f83d47e81c92" providerId="ADAL" clId="{58E89B60-6C4A-40B7-A39D-2E47EB588E85}" dt="2026-03-30T10:34:45.046" v="1078" actId="404"/>
          <ac:spMkLst>
            <pc:docMk/>
            <pc:sldMk cId="483199808" sldId="305"/>
            <ac:spMk id="4" creationId="{DCEB762F-B92E-B162-A7FE-58CC2F88A4DF}"/>
          </ac:spMkLst>
        </pc:spChg>
        <pc:spChg chg="mod">
          <ac:chgData name="Brenda Drumm" userId="95c9f036-d320-44a1-96e3-f83d47e81c92" providerId="ADAL" clId="{58E89B60-6C4A-40B7-A39D-2E47EB588E85}" dt="2026-03-30T10:35:09.631" v="1081" actId="20577"/>
          <ac:spMkLst>
            <pc:docMk/>
            <pc:sldMk cId="483199808" sldId="305"/>
            <ac:spMk id="5" creationId="{D987F588-AF74-3223-7CE0-5523FA5C22F5}"/>
          </ac:spMkLst>
        </pc:spChg>
        <pc:picChg chg="add mod">
          <ac:chgData name="Brenda Drumm" userId="95c9f036-d320-44a1-96e3-f83d47e81c92" providerId="ADAL" clId="{58E89B60-6C4A-40B7-A39D-2E47EB588E85}" dt="2026-03-30T10:35:23.730" v="1085" actId="1076"/>
          <ac:picMkLst>
            <pc:docMk/>
            <pc:sldMk cId="483199808" sldId="305"/>
            <ac:picMk id="3" creationId="{F352D499-1F44-D74C-AA38-9C360BCD51C0}"/>
          </ac:picMkLst>
        </pc:picChg>
        <pc:picChg chg="del">
          <ac:chgData name="Brenda Drumm" userId="95c9f036-d320-44a1-96e3-f83d47e81c92" providerId="ADAL" clId="{58E89B60-6C4A-40B7-A39D-2E47EB588E85}" dt="2026-03-30T10:34:05.743" v="1059" actId="478"/>
          <ac:picMkLst>
            <pc:docMk/>
            <pc:sldMk cId="483199808" sldId="305"/>
            <ac:picMk id="6" creationId="{123E2E15-8ED4-DD3C-97FC-59D0A812D1AD}"/>
          </ac:picMkLst>
        </pc:picChg>
      </pc:sldChg>
      <pc:sldChg chg="addSp delSp modSp add mod">
        <pc:chgData name="Brenda Drumm" userId="95c9f036-d320-44a1-96e3-f83d47e81c92" providerId="ADAL" clId="{58E89B60-6C4A-40B7-A39D-2E47EB588E85}" dt="2026-03-30T10:37:36.631" v="1144" actId="20577"/>
        <pc:sldMkLst>
          <pc:docMk/>
          <pc:sldMk cId="2067867534" sldId="306"/>
        </pc:sldMkLst>
        <pc:spChg chg="mod">
          <ac:chgData name="Brenda Drumm" userId="95c9f036-d320-44a1-96e3-f83d47e81c92" providerId="ADAL" clId="{58E89B60-6C4A-40B7-A39D-2E47EB588E85}" dt="2026-03-30T10:35:53.565" v="1135" actId="20577"/>
          <ac:spMkLst>
            <pc:docMk/>
            <pc:sldMk cId="2067867534" sldId="306"/>
            <ac:spMk id="4" creationId="{40C1924A-FA70-337C-8F05-EBB456AB34E8}"/>
          </ac:spMkLst>
        </pc:spChg>
        <pc:spChg chg="mod">
          <ac:chgData name="Brenda Drumm" userId="95c9f036-d320-44a1-96e3-f83d47e81c92" providerId="ADAL" clId="{58E89B60-6C4A-40B7-A39D-2E47EB588E85}" dt="2026-03-30T10:37:36.631" v="1144" actId="20577"/>
          <ac:spMkLst>
            <pc:docMk/>
            <pc:sldMk cId="2067867534" sldId="306"/>
            <ac:spMk id="5" creationId="{1EC92BEF-FFD2-58FB-5129-8B3CA964D8A0}"/>
          </ac:spMkLst>
        </pc:spChg>
        <pc:picChg chg="del">
          <ac:chgData name="Brenda Drumm" userId="95c9f036-d320-44a1-96e3-f83d47e81c92" providerId="ADAL" clId="{58E89B60-6C4A-40B7-A39D-2E47EB588E85}" dt="2026-03-30T10:35:56.616" v="1136" actId="478"/>
          <ac:picMkLst>
            <pc:docMk/>
            <pc:sldMk cId="2067867534" sldId="306"/>
            <ac:picMk id="6" creationId="{EAE93AF5-00EF-74C0-D530-683D36D80C4B}"/>
          </ac:picMkLst>
        </pc:picChg>
        <pc:picChg chg="add mod">
          <ac:chgData name="Brenda Drumm" userId="95c9f036-d320-44a1-96e3-f83d47e81c92" providerId="ADAL" clId="{58E89B60-6C4A-40B7-A39D-2E47EB588E85}" dt="2026-03-30T10:36:42.804" v="1140" actId="14100"/>
          <ac:picMkLst>
            <pc:docMk/>
            <pc:sldMk cId="2067867534" sldId="306"/>
            <ac:picMk id="7" creationId="{B8ED3E6B-B303-D3D4-4EA3-DDB965DA4525}"/>
          </ac:picMkLst>
        </pc:picChg>
      </pc:sldChg>
      <pc:sldChg chg="addSp delSp modSp add mod ord delAnim">
        <pc:chgData name="Brenda Drumm" userId="95c9f036-d320-44a1-96e3-f83d47e81c92" providerId="ADAL" clId="{58E89B60-6C4A-40B7-A39D-2E47EB588E85}" dt="2026-03-30T10:54:29.431" v="1201" actId="478"/>
        <pc:sldMkLst>
          <pc:docMk/>
          <pc:sldMk cId="387134679" sldId="307"/>
        </pc:sldMkLst>
        <pc:spChg chg="mod">
          <ac:chgData name="Brenda Drumm" userId="95c9f036-d320-44a1-96e3-f83d47e81c92" providerId="ADAL" clId="{58E89B60-6C4A-40B7-A39D-2E47EB588E85}" dt="2026-03-30T10:38:24.671" v="1185" actId="1076"/>
          <ac:spMkLst>
            <pc:docMk/>
            <pc:sldMk cId="387134679" sldId="307"/>
            <ac:spMk id="3" creationId="{8EB79B11-5159-CE87-0518-BD32011FA73D}"/>
          </ac:spMkLst>
        </pc:spChg>
        <pc:spChg chg="mod">
          <ac:chgData name="Brenda Drumm" userId="95c9f036-d320-44a1-96e3-f83d47e81c92" providerId="ADAL" clId="{58E89B60-6C4A-40B7-A39D-2E47EB588E85}" dt="2026-03-30T10:38:27.695" v="1186" actId="1076"/>
          <ac:spMkLst>
            <pc:docMk/>
            <pc:sldMk cId="387134679" sldId="307"/>
            <ac:spMk id="4" creationId="{EE1F06CF-3097-2491-2953-05FEB663C7DF}"/>
          </ac:spMkLst>
        </pc:spChg>
        <pc:spChg chg="mod">
          <ac:chgData name="Brenda Drumm" userId="95c9f036-d320-44a1-96e3-f83d47e81c92" providerId="ADAL" clId="{58E89B60-6C4A-40B7-A39D-2E47EB588E85}" dt="2026-03-30T10:38:42.971" v="1190" actId="20577"/>
          <ac:spMkLst>
            <pc:docMk/>
            <pc:sldMk cId="387134679" sldId="307"/>
            <ac:spMk id="5" creationId="{3FF250A5-99E2-6BA9-A31F-DF3214A253B3}"/>
          </ac:spMkLst>
        </pc:spChg>
        <pc:grpChg chg="del">
          <ac:chgData name="Brenda Drumm" userId="95c9f036-d320-44a1-96e3-f83d47e81c92" providerId="ADAL" clId="{58E89B60-6C4A-40B7-A39D-2E47EB588E85}" dt="2026-03-30T10:38:00.524" v="1164" actId="478"/>
          <ac:grpSpMkLst>
            <pc:docMk/>
            <pc:sldMk cId="387134679" sldId="307"/>
            <ac:grpSpMk id="6" creationId="{75C87A36-5573-285E-9CCE-E81134FCCA3A}"/>
          </ac:grpSpMkLst>
        </pc:grpChg>
        <pc:picChg chg="add del mod">
          <ac:chgData name="Brenda Drumm" userId="95c9f036-d320-44a1-96e3-f83d47e81c92" providerId="ADAL" clId="{58E89B60-6C4A-40B7-A39D-2E47EB588E85}" dt="2026-03-30T10:54:29.431" v="1201" actId="478"/>
          <ac:picMkLst>
            <pc:docMk/>
            <pc:sldMk cId="387134679" sldId="307"/>
            <ac:picMk id="9" creationId="{BDC7F80E-7EE7-84D4-36CB-25F902A9040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941" cy="4981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196" y="0"/>
            <a:ext cx="2944941" cy="4981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D4325-B811-4BC4-AF5F-05E8D7070D80}" type="datetimeFigureOut">
              <a:rPr lang="en-IE" smtClean="0"/>
              <a:t>30/03/2026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0175" y="1239838"/>
            <a:ext cx="39973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75" y="4776920"/>
            <a:ext cx="5437525" cy="39093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443"/>
            <a:ext cx="2944941" cy="4981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196" y="9428443"/>
            <a:ext cx="2944941" cy="4981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14810-BC37-4F96-9369-9500DCD49F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0639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14810-BC37-4F96-9369-9500DCD49FA1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7420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3435A-0E62-9E5C-B9C5-60A1F0400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2F7F67-F32D-4E91-C07E-A7A5BEC6C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DD0AFD-5DA6-8E13-F9D6-28034D1EA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55EAC-5D33-EBF2-AB89-B4AAC946FF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14810-BC37-4F96-9369-9500DCD49FA1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40003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5A7AE-2227-DF73-A127-00156CFD0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11C434-5DBF-F89E-324A-5456A0CC7C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253207-A754-EE9E-8B5D-204353C56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ACEB1-4C7F-5EC5-9063-4E61984D8E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14810-BC37-4F96-9369-9500DCD49FA1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1682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D447F-11F7-3858-8F0F-18BEDA653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2F145C-9ACF-23CC-EA0C-082AE90EA9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563E35-E656-BAD3-F614-568FC924A9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26671-F692-6A19-2376-FFCB1DE168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14810-BC37-4F96-9369-9500DCD49FA1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716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6F58B-C434-BD6E-9B50-3C94B68B1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537C7C-E851-1400-05D9-88EB9F6BC8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EF1717-05B8-70AB-7E5F-4DC01EB49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2678D-3574-8B1E-540A-3322A64BF1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14810-BC37-4F96-9369-9500DCD49FA1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9999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65B54-33A8-3BDD-66D0-740BB1EFA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F15A0A-3E18-2271-9838-6276226F2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FB4038-6DC9-1E29-6EF3-59A65DBEDA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10533-9108-90E7-B6F8-FCCECD5549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14810-BC37-4F96-9369-9500DCD49FA1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5454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8B4AB-BA01-215B-D749-58E590BEF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43FD35-FB61-EF88-1639-4EF1E14C9F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FAFB14-54B2-C663-C534-C0694CB52F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2244E-6B8A-3FDA-2007-99DCBFDB46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14810-BC37-4F96-9369-9500DCD49FA1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5089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56BC5-3C00-C511-E456-3C5AECCB3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968AEF-80FA-F3C0-684A-F66C1CC769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FEBD7C-7A12-4BF7-F0A2-F7A39D365D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33CDD-DC32-2BEE-FA65-629E16E592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14810-BC37-4F96-9369-9500DCD49FA1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2780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4A6BA-F346-1DC5-25AC-45BFBDBD8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6BB83E-4BF7-3D82-CEED-C930B162AE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DFA5A3-141A-43B7-64BA-7713F02DED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F0646-CA71-F026-5401-B22A9D874B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14810-BC37-4F96-9369-9500DCD49FA1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5558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ED108-23D2-05F5-12A9-207986966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BC8BDF-41EF-0755-C403-9BCA22F1B1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235C50-799A-7506-0847-4A324E5680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9C612-4818-8E14-F7AF-0091735728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14810-BC37-4F96-9369-9500DCD49FA1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4769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FEB6D-29EA-6DDA-1B52-AC22BCFFC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C26B8B-3364-AA60-ABA4-DA25F80BBF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0AB538-445A-4D58-4ED3-4A1C4CC4B5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EEEC9-8512-435D-B444-9A9CB784C9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14810-BC37-4F96-9369-9500DCD49FA1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4305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14810-BC37-4F96-9369-9500DCD49FA1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0398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14810-BC37-4F96-9369-9500DCD49FA1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790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B6700-6817-45D8-3F6C-957C4EA6D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1E4E82-5D2D-C539-CAE9-F1EC62B2A8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646B98-6CB5-A89B-C69B-811018C3A7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C81E8-777A-00B0-4D55-4A21165D3C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14810-BC37-4F96-9369-9500DCD49FA1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8178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8E937-F85A-917D-19D2-F22384D10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73252A-69DE-3ADD-A83C-654AD210A5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FD5844-5F43-DA2C-CF68-8F83964CB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E406D-5FF7-E0C3-2B4E-2A60D78AD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14810-BC37-4F96-9369-9500DCD49FA1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1505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1A5A4-E1FF-3EE5-747B-CFF2816BB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246638-076F-F901-7111-A24BA32C4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FDE22C-AEAF-E499-79ED-6CBECA5B46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55426-B696-D005-6DD0-42C2C4E141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14810-BC37-4F96-9369-9500DCD49FA1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8333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8E972-222F-873E-C69A-FE43C8E52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AEBE6D-21D0-38DE-CAF3-0BD30FDBF0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909BED-961B-15EB-1EB7-966BCAC89D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820E7-50BC-E109-9419-3A84D1DA18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14810-BC37-4F96-9369-9500DCD49FA1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4157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C87E3-6297-F605-625A-FB391875F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43349E-335C-56A9-E425-639CEAE15D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21C032-4B7F-0B1D-F96A-575EBAA8E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AC978-08EB-AA62-690A-68CED85304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14810-BC37-4F96-9369-9500DCD49FA1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70425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45753-6B79-36A7-3987-3C81380EB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5F0A0B-0AB8-CD00-F161-D23BEC7659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324A8-5702-D782-913C-04E835DAC7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8DA0A-ACD5-01E7-CE9E-511301B61A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14810-BC37-4F96-9369-9500DCD49FA1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130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9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971550" y="1543050"/>
            <a:ext cx="7228773" cy="1071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endParaRPr lang="en-US" sz="3150" dirty="0">
              <a:solidFill>
                <a:srgbClr val="FFFFFF"/>
              </a:solidFill>
              <a:latin typeface="Verdana Pro" panose="020F0502020204030204" pitchFamily="34" charset="0"/>
              <a:ea typeface="Cabin Sketch"/>
              <a:cs typeface="Cabin Sketch"/>
              <a:sym typeface="Cabin Sketch"/>
            </a:endParaRPr>
          </a:p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bin Sketch"/>
                <a:sym typeface="Cabin Sketch"/>
              </a:rPr>
              <a:t>Stations of the Cross For Our Time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6673A6-70CB-38CB-D689-EF0AF6558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2990850"/>
            <a:ext cx="6457950" cy="21526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77D6EA-5514-F151-CF24-4ABB8B4A3868}"/>
              </a:ext>
            </a:extLst>
          </p:cNvPr>
          <p:cNvSpPr txBox="1"/>
          <p:nvPr/>
        </p:nvSpPr>
        <p:spPr>
          <a:xfrm>
            <a:off x="2190336" y="4579692"/>
            <a:ext cx="4477578" cy="112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409"/>
              </a:lnSpc>
            </a:pPr>
            <a:endParaRPr lang="en-US" sz="1800" dirty="0">
              <a:solidFill>
                <a:srgbClr val="FFFFFF"/>
              </a:solidFill>
              <a:latin typeface="Verdana Pro" panose="020F0502020204030204" pitchFamily="34" charset="0"/>
              <a:ea typeface="Cabin Sketch"/>
              <a:cs typeface="Cabin Sketch"/>
              <a:sym typeface="Cabin Sketch"/>
            </a:endParaRPr>
          </a:p>
          <a:p>
            <a:pPr algn="ctr">
              <a:lnSpc>
                <a:spcPts val="4409"/>
              </a:lnSpc>
            </a:pPr>
            <a:r>
              <a:rPr lang="en-US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bin Sketch"/>
                <a:sym typeface="Cabin Sketch"/>
              </a:rPr>
              <a:t>Artwork: Sr Clare Augustine Moore </a:t>
            </a:r>
            <a:endParaRPr lang="en-US" sz="1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92B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26EEF5-33C4-6FBF-7FBB-1D951B3CA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92FFD799-3D3F-B375-1588-95E6F44D97AF}"/>
              </a:ext>
            </a:extLst>
          </p:cNvPr>
          <p:cNvSpPr/>
          <p:nvPr/>
        </p:nvSpPr>
        <p:spPr>
          <a:xfrm rot="-10800000">
            <a:off x="7639055" y="6638643"/>
            <a:ext cx="1314445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08657C4-50DE-66C1-5979-E722C1359ABA}"/>
              </a:ext>
            </a:extLst>
          </p:cNvPr>
          <p:cNvSpPr txBox="1"/>
          <p:nvPr/>
        </p:nvSpPr>
        <p:spPr>
          <a:xfrm>
            <a:off x="118998" y="95841"/>
            <a:ext cx="8834502" cy="5445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28"/>
              </a:lnSpc>
            </a:pPr>
            <a:r>
              <a:rPr lang="en-IE" sz="2800" b="1" dirty="0">
                <a:solidFill>
                  <a:schemeClr val="bg1"/>
                </a:solidFill>
              </a:rPr>
              <a:t>[VII] Seventh Station: Jesus Meets the Women of Jerusalem</a:t>
            </a:r>
            <a:endParaRPr lang="en-US" sz="4298" dirty="0">
              <a:solidFill>
                <a:srgbClr val="EAEAE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2D5E5AE-2D62-2260-60EE-0951A8F474C7}"/>
              </a:ext>
            </a:extLst>
          </p:cNvPr>
          <p:cNvSpPr txBox="1"/>
          <p:nvPr/>
        </p:nvSpPr>
        <p:spPr>
          <a:xfrm>
            <a:off x="271398" y="947430"/>
            <a:ext cx="5002967" cy="62812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ALL: We adore you, O Christ, and we bless you because by your Holy Cross you have redeemed the world.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Jesus tells them not to weep for Him, but for their children.</a:t>
            </a:r>
          </a:p>
          <a:p>
            <a:r>
              <a:rPr lang="en-IE" dirty="0">
                <a:solidFill>
                  <a:schemeClr val="bg1"/>
                </a:solidFill>
              </a:rPr>
              <a:t>Today we think of future generations - 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children facing climate crisis,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violence, inequality, loss of hope.</a:t>
            </a:r>
          </a:p>
          <a:p>
            <a:r>
              <a:rPr lang="en-IE" dirty="0">
                <a:solidFill>
                  <a:schemeClr val="bg1"/>
                </a:solidFill>
              </a:rPr>
              <a:t>The world we shape today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will shape their tomorrow.</a:t>
            </a:r>
          </a:p>
          <a:p>
            <a:r>
              <a:rPr lang="en-IE" b="1" dirty="0">
                <a:solidFill>
                  <a:schemeClr val="bg1"/>
                </a:solidFill>
              </a:rPr>
              <a:t>Mercy thinks beyond the present moment.</a:t>
            </a:r>
            <a:endParaRPr lang="en-IE" dirty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Catherine McAuley said:</a:t>
            </a:r>
            <a:r>
              <a:rPr lang="en-IE" i="1" dirty="0">
                <a:solidFill>
                  <a:schemeClr val="bg1"/>
                </a:solidFill>
              </a:rPr>
              <a:t> “We should be shining lamps, giving light to all around us.”</a:t>
            </a:r>
            <a:endParaRPr lang="en-IE" dirty="0">
              <a:solidFill>
                <a:schemeClr val="bg1"/>
              </a:solidFill>
            </a:endParaRPr>
          </a:p>
          <a:p>
            <a:endParaRPr lang="en-IE" b="1" dirty="0">
              <a:solidFill>
                <a:schemeClr val="bg1"/>
              </a:solidFill>
            </a:endParaRPr>
          </a:p>
          <a:p>
            <a:r>
              <a:rPr lang="en-IE" b="1" dirty="0">
                <a:solidFill>
                  <a:schemeClr val="bg1"/>
                </a:solidFill>
              </a:rPr>
              <a:t>Reflection: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What kind of world are we leaving behind?</a:t>
            </a:r>
          </a:p>
          <a:p>
            <a:r>
              <a:rPr lang="en-IE" dirty="0">
                <a:solidFill>
                  <a:schemeClr val="bg1"/>
                </a:solidFill>
              </a:rPr>
              <a:t>Lord, make us guardians of the future.</a:t>
            </a:r>
          </a:p>
          <a:p>
            <a:r>
              <a:rPr lang="en-IE" b="1" dirty="0">
                <a:solidFill>
                  <a:schemeClr val="bg1"/>
                </a:solidFill>
              </a:rPr>
              <a:t>Amen. </a:t>
            </a:r>
            <a:endParaRPr lang="en-IE" dirty="0">
              <a:solidFill>
                <a:schemeClr val="bg1"/>
              </a:solidFill>
            </a:endParaRPr>
          </a:p>
          <a:p>
            <a:r>
              <a:rPr lang="en-IE" b="1" dirty="0"/>
              <a:t> </a:t>
            </a:r>
            <a:endParaRPr lang="en-IE" dirty="0"/>
          </a:p>
          <a:p>
            <a:endParaRPr lang="en-US" sz="3017" dirty="0">
              <a:solidFill>
                <a:srgbClr val="EAEAEA"/>
              </a:solidFill>
              <a:latin typeface="Verdana" panose="020B0604030504040204" pitchFamily="34" charset="0"/>
              <a:ea typeface="Verdana" panose="020B0604030504040204" pitchFamily="34" charset="0"/>
              <a:cs typeface="Now"/>
              <a:sym typeface="Now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1239C9-98F0-4674-EA76-FFC76C84A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4899" y="2353272"/>
            <a:ext cx="4626113" cy="346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7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92B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A28981-DC1D-D11F-CA98-D3A87F024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AC709F07-44DE-D165-4081-0574BF4EBEAE}"/>
              </a:ext>
            </a:extLst>
          </p:cNvPr>
          <p:cNvSpPr/>
          <p:nvPr/>
        </p:nvSpPr>
        <p:spPr>
          <a:xfrm rot="-10800000">
            <a:off x="7639055" y="6638643"/>
            <a:ext cx="1314445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F020B60-81A8-7AC4-9A4F-993738908FC8}"/>
              </a:ext>
            </a:extLst>
          </p:cNvPr>
          <p:cNvSpPr txBox="1"/>
          <p:nvPr/>
        </p:nvSpPr>
        <p:spPr>
          <a:xfrm>
            <a:off x="271398" y="247650"/>
            <a:ext cx="8320152" cy="5445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28"/>
              </a:lnSpc>
            </a:pPr>
            <a:r>
              <a:rPr lang="en-IE" sz="2800" b="1" dirty="0">
                <a:solidFill>
                  <a:schemeClr val="bg1"/>
                </a:solidFill>
              </a:rPr>
              <a:t>[VIII] Eighth Station: Jesus Falls the Second Time  </a:t>
            </a:r>
            <a:endParaRPr lang="en-US" sz="4298" dirty="0">
              <a:solidFill>
                <a:srgbClr val="EAEAE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A4FE49B-5DDC-B58F-03F6-953A085D9FE9}"/>
              </a:ext>
            </a:extLst>
          </p:cNvPr>
          <p:cNvSpPr txBox="1"/>
          <p:nvPr/>
        </p:nvSpPr>
        <p:spPr>
          <a:xfrm>
            <a:off x="271398" y="947430"/>
            <a:ext cx="5002967" cy="6004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ALL: We adore you, O Christ, and we bless you because by your Holy Cross you have redeemed the world.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Jesus falls again.</a:t>
            </a:r>
          </a:p>
          <a:p>
            <a:r>
              <a:rPr lang="en-IE" dirty="0">
                <a:solidFill>
                  <a:schemeClr val="bg1"/>
                </a:solidFill>
              </a:rPr>
              <a:t>We remember communities crushed by repeated hardship - 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cycles of poverty, racism, environmental destruction.</a:t>
            </a:r>
          </a:p>
          <a:p>
            <a:r>
              <a:rPr lang="en-IE" dirty="0">
                <a:solidFill>
                  <a:schemeClr val="bg1"/>
                </a:solidFill>
              </a:rPr>
              <a:t>The same wounds reopen.</a:t>
            </a:r>
          </a:p>
          <a:p>
            <a:endParaRPr lang="en-IE" b="1" dirty="0">
              <a:solidFill>
                <a:schemeClr val="bg1"/>
              </a:solidFill>
            </a:endParaRPr>
          </a:p>
          <a:p>
            <a:r>
              <a:rPr lang="en-IE" b="1" dirty="0">
                <a:solidFill>
                  <a:schemeClr val="bg1"/>
                </a:solidFill>
              </a:rPr>
              <a:t>Justice demands structural change.</a:t>
            </a:r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Catherine McAuley said:</a:t>
            </a:r>
            <a:r>
              <a:rPr lang="en-IE" i="1" dirty="0">
                <a:solidFill>
                  <a:schemeClr val="bg1"/>
                </a:solidFill>
              </a:rPr>
              <a:t> “The poor need help today, not next week.”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b="1" dirty="0">
                <a:solidFill>
                  <a:schemeClr val="bg1"/>
                </a:solidFill>
              </a:rPr>
              <a:t>Reflection: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What injustices are repeated in our society?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What must be transformed?</a:t>
            </a:r>
          </a:p>
          <a:p>
            <a:r>
              <a:rPr lang="en-IE" dirty="0">
                <a:solidFill>
                  <a:schemeClr val="bg1"/>
                </a:solidFill>
              </a:rPr>
              <a:t>Lord, strengthen us to persevere.</a:t>
            </a:r>
          </a:p>
          <a:p>
            <a:r>
              <a:rPr lang="en-IE" b="1" dirty="0">
                <a:solidFill>
                  <a:schemeClr val="bg1"/>
                </a:solidFill>
              </a:rPr>
              <a:t>Amen. </a:t>
            </a:r>
            <a:endParaRPr lang="en-IE" dirty="0">
              <a:solidFill>
                <a:schemeClr val="bg1"/>
              </a:solidFill>
            </a:endParaRPr>
          </a:p>
          <a:p>
            <a:r>
              <a:rPr lang="en-IE" b="1" dirty="0"/>
              <a:t> </a:t>
            </a:r>
            <a:endParaRPr lang="en-IE" dirty="0"/>
          </a:p>
          <a:p>
            <a:endParaRPr lang="en-US" sz="3017" dirty="0">
              <a:solidFill>
                <a:srgbClr val="EAEAEA"/>
              </a:solidFill>
              <a:latin typeface="Verdana" panose="020B0604030504040204" pitchFamily="34" charset="0"/>
              <a:ea typeface="Verdana" panose="020B0604030504040204" pitchFamily="34" charset="0"/>
              <a:cs typeface="Now"/>
              <a:sym typeface="Now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EDFCA7-2455-9FD5-E996-A52879295B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3528" y="2394059"/>
            <a:ext cx="4724402" cy="354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1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92B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E9A587-4770-578B-11BD-498A3EE8C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3D57217D-C2E2-79A6-EF47-D7AA4D50FBF7}"/>
              </a:ext>
            </a:extLst>
          </p:cNvPr>
          <p:cNvSpPr/>
          <p:nvPr/>
        </p:nvSpPr>
        <p:spPr>
          <a:xfrm rot="-10800000">
            <a:off x="7639055" y="6638643"/>
            <a:ext cx="1314445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3844057-114B-1A33-B260-F59BC8A9C4D5}"/>
              </a:ext>
            </a:extLst>
          </p:cNvPr>
          <p:cNvSpPr txBox="1"/>
          <p:nvPr/>
        </p:nvSpPr>
        <p:spPr>
          <a:xfrm>
            <a:off x="271398" y="247650"/>
            <a:ext cx="8320152" cy="5445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28"/>
              </a:lnSpc>
            </a:pPr>
            <a:r>
              <a:rPr lang="en-IE" sz="2800" b="1" dirty="0">
                <a:solidFill>
                  <a:schemeClr val="bg1"/>
                </a:solidFill>
              </a:rPr>
              <a:t>[IX] Ninth Station: Jesus Falls the Third Time  </a:t>
            </a:r>
            <a:endParaRPr lang="en-US" sz="4298" dirty="0">
              <a:solidFill>
                <a:srgbClr val="EAEAE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4AFB2CB-E031-7CA5-CFD2-1AFED7C9DF11}"/>
              </a:ext>
            </a:extLst>
          </p:cNvPr>
          <p:cNvSpPr txBox="1"/>
          <p:nvPr/>
        </p:nvSpPr>
        <p:spPr>
          <a:xfrm>
            <a:off x="271398" y="947430"/>
            <a:ext cx="5002967" cy="62812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ALL: We adore you, O Christ, and we bless you because by your Holy Cross you have redeemed the world.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Jesus collapses, utterly exhausted.</a:t>
            </a:r>
          </a:p>
          <a:p>
            <a:r>
              <a:rPr lang="en-IE" dirty="0">
                <a:solidFill>
                  <a:schemeClr val="bg1"/>
                </a:solidFill>
              </a:rPr>
              <a:t>We remember those who feel there is no strength left - 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the depressed, the overworked,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the poor worn down by survival.</a:t>
            </a:r>
          </a:p>
          <a:p>
            <a:r>
              <a:rPr lang="en-IE" dirty="0">
                <a:solidFill>
                  <a:schemeClr val="bg1"/>
                </a:solidFill>
              </a:rPr>
              <a:t>Yet even here, Christ does not abandon the journey.</a:t>
            </a:r>
          </a:p>
          <a:p>
            <a:r>
              <a:rPr lang="en-IE" b="1" dirty="0">
                <a:solidFill>
                  <a:schemeClr val="bg1"/>
                </a:solidFill>
              </a:rPr>
              <a:t>Mercy stays when hope is fragile.</a:t>
            </a:r>
            <a:endParaRPr lang="en-IE" dirty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Catherine McAuley said:</a:t>
            </a:r>
            <a:r>
              <a:rPr lang="en-IE" b="1" dirty="0">
                <a:solidFill>
                  <a:schemeClr val="bg1"/>
                </a:solidFill>
              </a:rPr>
              <a:t> </a:t>
            </a:r>
            <a:r>
              <a:rPr lang="en-IE" i="1" dirty="0">
                <a:solidFill>
                  <a:schemeClr val="bg1"/>
                </a:solidFill>
              </a:rPr>
              <a:t>“Let us never be discouraged.”</a:t>
            </a:r>
            <a:endParaRPr lang="en-IE" dirty="0">
              <a:solidFill>
                <a:schemeClr val="bg1"/>
              </a:solidFill>
            </a:endParaRPr>
          </a:p>
          <a:p>
            <a:endParaRPr lang="en-IE" b="1" dirty="0">
              <a:solidFill>
                <a:schemeClr val="bg1"/>
              </a:solidFill>
            </a:endParaRPr>
          </a:p>
          <a:p>
            <a:r>
              <a:rPr lang="en-IE" b="1" dirty="0">
                <a:solidFill>
                  <a:schemeClr val="bg1"/>
                </a:solidFill>
              </a:rPr>
              <a:t>Reflection: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How do we respond to despair - our own and others’?</a:t>
            </a:r>
          </a:p>
          <a:p>
            <a:r>
              <a:rPr lang="en-IE" dirty="0">
                <a:solidFill>
                  <a:schemeClr val="bg1"/>
                </a:solidFill>
              </a:rPr>
              <a:t>Lord, be strength for the weary.</a:t>
            </a:r>
          </a:p>
          <a:p>
            <a:r>
              <a:rPr lang="en-IE" b="1" dirty="0">
                <a:solidFill>
                  <a:schemeClr val="bg1"/>
                </a:solidFill>
              </a:rPr>
              <a:t>Amen. </a:t>
            </a:r>
            <a:endParaRPr lang="en-IE" dirty="0">
              <a:solidFill>
                <a:schemeClr val="bg1"/>
              </a:solidFill>
            </a:endParaRPr>
          </a:p>
          <a:p>
            <a:r>
              <a:rPr lang="en-IE" b="1" dirty="0"/>
              <a:t> </a:t>
            </a:r>
            <a:endParaRPr lang="en-IE" dirty="0"/>
          </a:p>
          <a:p>
            <a:endParaRPr lang="en-US" sz="3017" dirty="0">
              <a:solidFill>
                <a:srgbClr val="EAEAEA"/>
              </a:solidFill>
              <a:latin typeface="Verdana" panose="020B0604030504040204" pitchFamily="34" charset="0"/>
              <a:ea typeface="Verdana" panose="020B0604030504040204" pitchFamily="34" charset="0"/>
              <a:cs typeface="Now"/>
              <a:sym typeface="Now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C68AA-A7D5-3CD8-CE4B-1176B86FF9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14726" y="2476675"/>
            <a:ext cx="4419601" cy="331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3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92B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553B14-945D-2860-1CF8-725C4D82C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EEA9B358-1FB2-95C7-60CE-9FB8007CC46C}"/>
              </a:ext>
            </a:extLst>
          </p:cNvPr>
          <p:cNvSpPr/>
          <p:nvPr/>
        </p:nvSpPr>
        <p:spPr>
          <a:xfrm rot="-10800000">
            <a:off x="7639055" y="6638643"/>
            <a:ext cx="1314445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C5311C1-638C-6CFC-B47D-C2D11A76BDC6}"/>
              </a:ext>
            </a:extLst>
          </p:cNvPr>
          <p:cNvSpPr txBox="1"/>
          <p:nvPr/>
        </p:nvSpPr>
        <p:spPr>
          <a:xfrm>
            <a:off x="271398" y="247650"/>
            <a:ext cx="8320152" cy="5445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28"/>
              </a:lnSpc>
            </a:pPr>
            <a:r>
              <a:rPr lang="en-IE" sz="2800" b="1" dirty="0">
                <a:solidFill>
                  <a:schemeClr val="bg1"/>
                </a:solidFill>
              </a:rPr>
              <a:t>[X] Tenth Station: Jesus is Stripped of His Garments  </a:t>
            </a:r>
            <a:endParaRPr lang="en-US" sz="4298" dirty="0">
              <a:solidFill>
                <a:srgbClr val="EAEAE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C88FFFB-2BD1-9517-11A3-BAE59A96D22C}"/>
              </a:ext>
            </a:extLst>
          </p:cNvPr>
          <p:cNvSpPr txBox="1"/>
          <p:nvPr/>
        </p:nvSpPr>
        <p:spPr>
          <a:xfrm>
            <a:off x="271398" y="947430"/>
            <a:ext cx="5002967" cy="6004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ALL: We adore you, O Christ, and we bless you because by your Holy Cross you have redeemed the world.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Jesus is stripped of dignity.</a:t>
            </a:r>
          </a:p>
          <a:p>
            <a:r>
              <a:rPr lang="en-IE" dirty="0">
                <a:solidFill>
                  <a:schemeClr val="bg1"/>
                </a:solidFill>
              </a:rPr>
              <a:t>Today dignity is stripped away by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human trafficking,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exploitative labour,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shame and humiliation online.</a:t>
            </a:r>
          </a:p>
          <a:p>
            <a:r>
              <a:rPr lang="en-IE" dirty="0">
                <a:solidFill>
                  <a:schemeClr val="bg1"/>
                </a:solidFill>
              </a:rPr>
              <a:t>To be stripped is to be made vulnerable.</a:t>
            </a:r>
          </a:p>
          <a:p>
            <a:r>
              <a:rPr lang="en-IE" b="1" dirty="0">
                <a:solidFill>
                  <a:schemeClr val="bg1"/>
                </a:solidFill>
              </a:rPr>
              <a:t>Justice restores dignity.</a:t>
            </a:r>
            <a:endParaRPr lang="en-IE" dirty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Catherine McAuley said: </a:t>
            </a:r>
            <a:r>
              <a:rPr lang="en-IE" i="1" dirty="0">
                <a:solidFill>
                  <a:schemeClr val="bg1"/>
                </a:solidFill>
              </a:rPr>
              <a:t>“How can we teach the love of God if our own hearts are cold?”</a:t>
            </a:r>
            <a:endParaRPr lang="en-IE" dirty="0">
              <a:solidFill>
                <a:schemeClr val="bg1"/>
              </a:solidFill>
            </a:endParaRPr>
          </a:p>
          <a:p>
            <a:endParaRPr lang="en-IE" b="1" dirty="0">
              <a:solidFill>
                <a:schemeClr val="bg1"/>
              </a:solidFill>
            </a:endParaRPr>
          </a:p>
          <a:p>
            <a:r>
              <a:rPr lang="en-IE" b="1" dirty="0">
                <a:solidFill>
                  <a:schemeClr val="bg1"/>
                </a:solidFill>
              </a:rPr>
              <a:t>Reflection: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How do our choices affect the dignity of others?</a:t>
            </a:r>
          </a:p>
          <a:p>
            <a:r>
              <a:rPr lang="en-IE" dirty="0">
                <a:solidFill>
                  <a:schemeClr val="bg1"/>
                </a:solidFill>
              </a:rPr>
              <a:t>Lord, clothe every person in worth.</a:t>
            </a:r>
          </a:p>
          <a:p>
            <a:r>
              <a:rPr lang="en-IE" b="1" dirty="0">
                <a:solidFill>
                  <a:schemeClr val="bg1"/>
                </a:solidFill>
              </a:rPr>
              <a:t>Amen</a:t>
            </a:r>
            <a:endParaRPr lang="en-IE" dirty="0">
              <a:solidFill>
                <a:schemeClr val="bg1"/>
              </a:solidFill>
            </a:endParaRPr>
          </a:p>
          <a:p>
            <a:r>
              <a:rPr lang="en-IE" b="1" dirty="0"/>
              <a:t> </a:t>
            </a:r>
            <a:endParaRPr lang="en-IE" dirty="0"/>
          </a:p>
          <a:p>
            <a:endParaRPr lang="en-US" sz="3017" dirty="0">
              <a:solidFill>
                <a:srgbClr val="EAEAEA"/>
              </a:solidFill>
              <a:latin typeface="Verdana" panose="020B0604030504040204" pitchFamily="34" charset="0"/>
              <a:ea typeface="Verdana" panose="020B0604030504040204" pitchFamily="34" charset="0"/>
              <a:cs typeface="Now"/>
              <a:sym typeface="Now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2E7705-1131-CA2B-3EB8-33A8BFDEE9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710750" y="2000251"/>
            <a:ext cx="4673844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4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92B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2E6055-C8D6-C3F9-B858-DB7B667BD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34FBA411-97E5-D770-EBA0-68584631B9C7}"/>
              </a:ext>
            </a:extLst>
          </p:cNvPr>
          <p:cNvSpPr/>
          <p:nvPr/>
        </p:nvSpPr>
        <p:spPr>
          <a:xfrm rot="-10800000">
            <a:off x="7639055" y="6638643"/>
            <a:ext cx="1314445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EF74A70-E3D0-A518-14EB-1618004A4CBA}"/>
              </a:ext>
            </a:extLst>
          </p:cNvPr>
          <p:cNvSpPr txBox="1"/>
          <p:nvPr/>
        </p:nvSpPr>
        <p:spPr>
          <a:xfrm>
            <a:off x="271398" y="247650"/>
            <a:ext cx="8320152" cy="5445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28"/>
              </a:lnSpc>
            </a:pPr>
            <a:r>
              <a:rPr lang="en-IE" sz="2800" b="1" dirty="0">
                <a:solidFill>
                  <a:schemeClr val="bg1"/>
                </a:solidFill>
              </a:rPr>
              <a:t>[XI] Eleventh Station: Jesus is Nailed to the Cross  </a:t>
            </a:r>
            <a:endParaRPr lang="en-US" sz="4298" dirty="0">
              <a:solidFill>
                <a:srgbClr val="EAEAE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AD45073-9D3E-D415-50EF-7396F95983C0}"/>
              </a:ext>
            </a:extLst>
          </p:cNvPr>
          <p:cNvSpPr txBox="1"/>
          <p:nvPr/>
        </p:nvSpPr>
        <p:spPr>
          <a:xfrm>
            <a:off x="271398" y="947430"/>
            <a:ext cx="5002967" cy="6004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ALL: We adore you, O Christ, and we bless you because by your Holy Cross you have redeemed the world.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Violence fixes Jesus to wood and iron.</a:t>
            </a:r>
          </a:p>
          <a:p>
            <a:r>
              <a:rPr lang="en-IE" dirty="0">
                <a:solidFill>
                  <a:schemeClr val="bg1"/>
                </a:solidFill>
              </a:rPr>
              <a:t>We remember victims of war,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gun violence,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domestic abuse,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hatred disguised as righteousness.</a:t>
            </a:r>
          </a:p>
          <a:p>
            <a:r>
              <a:rPr lang="en-IE" dirty="0">
                <a:solidFill>
                  <a:schemeClr val="bg1"/>
                </a:solidFill>
              </a:rPr>
              <a:t>Nails still pierce through cruelty and indifference.</a:t>
            </a:r>
          </a:p>
          <a:p>
            <a:r>
              <a:rPr lang="en-IE" b="1" dirty="0">
                <a:solidFill>
                  <a:schemeClr val="bg1"/>
                </a:solidFill>
              </a:rPr>
              <a:t>Mercy interrupts violence.</a:t>
            </a:r>
            <a:endParaRPr lang="en-IE" dirty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Catherine McAuley said:</a:t>
            </a:r>
            <a:r>
              <a:rPr lang="en-IE" b="1" dirty="0">
                <a:solidFill>
                  <a:schemeClr val="bg1"/>
                </a:solidFill>
              </a:rPr>
              <a:t> </a:t>
            </a:r>
            <a:r>
              <a:rPr lang="en-IE" i="1" dirty="0">
                <a:solidFill>
                  <a:schemeClr val="bg1"/>
                </a:solidFill>
              </a:rPr>
              <a:t>“We must strive to do ordinary things extraordinarily well.”</a:t>
            </a:r>
            <a:endParaRPr lang="en-IE" dirty="0">
              <a:solidFill>
                <a:schemeClr val="bg1"/>
              </a:solidFill>
            </a:endParaRPr>
          </a:p>
          <a:p>
            <a:endParaRPr lang="en-IE" b="1" dirty="0">
              <a:solidFill>
                <a:schemeClr val="bg1"/>
              </a:solidFill>
            </a:endParaRPr>
          </a:p>
          <a:p>
            <a:r>
              <a:rPr lang="en-IE" b="1" dirty="0">
                <a:solidFill>
                  <a:schemeClr val="bg1"/>
                </a:solidFill>
              </a:rPr>
              <a:t>Reflection: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Where am I called to be a peacemaker?</a:t>
            </a:r>
          </a:p>
          <a:p>
            <a:r>
              <a:rPr lang="en-IE" dirty="0">
                <a:solidFill>
                  <a:schemeClr val="bg1"/>
                </a:solidFill>
              </a:rPr>
              <a:t>Lord, break the cycles of harm.</a:t>
            </a:r>
          </a:p>
          <a:p>
            <a:r>
              <a:rPr lang="en-IE" b="1" dirty="0">
                <a:solidFill>
                  <a:schemeClr val="bg1"/>
                </a:solidFill>
              </a:rPr>
              <a:t>Amen. </a:t>
            </a:r>
            <a:endParaRPr lang="en-IE" dirty="0">
              <a:solidFill>
                <a:schemeClr val="bg1"/>
              </a:solidFill>
            </a:endParaRPr>
          </a:p>
          <a:p>
            <a:r>
              <a:rPr lang="en-IE" b="1" dirty="0"/>
              <a:t> </a:t>
            </a:r>
            <a:endParaRPr lang="en-IE" dirty="0"/>
          </a:p>
          <a:p>
            <a:endParaRPr lang="en-US" sz="3017" dirty="0">
              <a:solidFill>
                <a:srgbClr val="EAEAEA"/>
              </a:solidFill>
              <a:latin typeface="Verdana" panose="020B0604030504040204" pitchFamily="34" charset="0"/>
              <a:ea typeface="Verdana" panose="020B0604030504040204" pitchFamily="34" charset="0"/>
              <a:cs typeface="Now"/>
              <a:sym typeface="Now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7D004-A1A8-4E81-E262-47C82E3FE7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34432" y="2183203"/>
            <a:ext cx="4511623" cy="338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4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92B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3D70E5-673E-46D4-4E1E-A82E7DF83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833ECC37-49EA-5704-DD57-41CF3FF2B6DC}"/>
              </a:ext>
            </a:extLst>
          </p:cNvPr>
          <p:cNvSpPr/>
          <p:nvPr/>
        </p:nvSpPr>
        <p:spPr>
          <a:xfrm rot="-10800000">
            <a:off x="7639055" y="6638643"/>
            <a:ext cx="1314445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F2F7498-55C5-8C4A-5C8F-09C9CCB137D2}"/>
              </a:ext>
            </a:extLst>
          </p:cNvPr>
          <p:cNvSpPr txBox="1"/>
          <p:nvPr/>
        </p:nvSpPr>
        <p:spPr>
          <a:xfrm>
            <a:off x="271398" y="247650"/>
            <a:ext cx="8320152" cy="5445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28"/>
              </a:lnSpc>
            </a:pPr>
            <a:r>
              <a:rPr lang="en-IE" sz="2800" b="1" dirty="0">
                <a:solidFill>
                  <a:schemeClr val="bg1"/>
                </a:solidFill>
              </a:rPr>
              <a:t>[XII] Twelfth Station: Jesus Dies on the Cross </a:t>
            </a:r>
            <a:endParaRPr lang="en-US" sz="4298" dirty="0">
              <a:solidFill>
                <a:srgbClr val="EAEAE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E4B2766-F61B-950C-F569-FD2C316CF8DA}"/>
              </a:ext>
            </a:extLst>
          </p:cNvPr>
          <p:cNvSpPr txBox="1"/>
          <p:nvPr/>
        </p:nvSpPr>
        <p:spPr>
          <a:xfrm>
            <a:off x="271398" y="947430"/>
            <a:ext cx="5002967" cy="6004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ALL: We adore you, O Christ, and we bless you because by your Holy Cross you have redeemed the world.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Jesus breathes His last.</a:t>
            </a:r>
          </a:p>
          <a:p>
            <a:r>
              <a:rPr lang="en-IE" dirty="0">
                <a:solidFill>
                  <a:schemeClr val="bg1"/>
                </a:solidFill>
              </a:rPr>
              <a:t>In this moment we stand before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the ultimate cost of injustice and sin.</a:t>
            </a:r>
          </a:p>
          <a:p>
            <a:r>
              <a:rPr lang="en-IE" dirty="0">
                <a:solidFill>
                  <a:schemeClr val="bg1"/>
                </a:solidFill>
              </a:rPr>
              <a:t>Yet even here, forgiveness is spoken: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“Father, forgive them.”</a:t>
            </a:r>
          </a:p>
          <a:p>
            <a:r>
              <a:rPr lang="en-IE" b="1" dirty="0">
                <a:solidFill>
                  <a:schemeClr val="bg1"/>
                </a:solidFill>
              </a:rPr>
              <a:t>Mercy is stronger than hatred.</a:t>
            </a:r>
            <a:endParaRPr lang="en-IE" dirty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Catherine Mc Auley said:</a:t>
            </a:r>
            <a:r>
              <a:rPr lang="en-IE" i="1" dirty="0">
                <a:solidFill>
                  <a:schemeClr val="bg1"/>
                </a:solidFill>
              </a:rPr>
              <a:t> “We have one solid comfort in all our troubles: we are in the hands of God.”</a:t>
            </a:r>
            <a:endParaRPr lang="en-IE" dirty="0">
              <a:solidFill>
                <a:schemeClr val="bg1"/>
              </a:solidFill>
            </a:endParaRPr>
          </a:p>
          <a:p>
            <a:endParaRPr lang="en-IE" b="1" dirty="0">
              <a:solidFill>
                <a:schemeClr val="bg1"/>
              </a:solidFill>
            </a:endParaRPr>
          </a:p>
          <a:p>
            <a:r>
              <a:rPr lang="en-IE" b="1" dirty="0">
                <a:solidFill>
                  <a:schemeClr val="bg1"/>
                </a:solidFill>
              </a:rPr>
              <a:t>Reflection: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Can I forgive?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Can I seek forgiveness?</a:t>
            </a:r>
          </a:p>
          <a:p>
            <a:r>
              <a:rPr lang="en-IE" dirty="0">
                <a:solidFill>
                  <a:schemeClr val="bg1"/>
                </a:solidFill>
              </a:rPr>
              <a:t>Lord, teach us redemptive love.</a:t>
            </a:r>
          </a:p>
          <a:p>
            <a:r>
              <a:rPr lang="en-IE" b="1" dirty="0">
                <a:solidFill>
                  <a:schemeClr val="bg1"/>
                </a:solidFill>
              </a:rPr>
              <a:t>Amen. </a:t>
            </a:r>
            <a:endParaRPr lang="en-IE" dirty="0">
              <a:solidFill>
                <a:schemeClr val="bg1"/>
              </a:solidFill>
            </a:endParaRPr>
          </a:p>
          <a:p>
            <a:r>
              <a:rPr lang="en-IE" b="1" dirty="0"/>
              <a:t> </a:t>
            </a:r>
            <a:endParaRPr lang="en-IE" dirty="0"/>
          </a:p>
          <a:p>
            <a:endParaRPr lang="en-US" sz="3017" dirty="0">
              <a:solidFill>
                <a:srgbClr val="EAEAEA"/>
              </a:solidFill>
              <a:latin typeface="Verdana" panose="020B0604030504040204" pitchFamily="34" charset="0"/>
              <a:ea typeface="Verdana" panose="020B0604030504040204" pitchFamily="34" charset="0"/>
              <a:cs typeface="Now"/>
              <a:sym typeface="Now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CB2C69-8D69-3F52-AD04-78D8CB5A72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19650" y="2235065"/>
            <a:ext cx="4572001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92B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CB8798-1497-437B-8630-F520FA78D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06741169-AF26-B4E0-7DF5-8E0715A843E6}"/>
              </a:ext>
            </a:extLst>
          </p:cNvPr>
          <p:cNvSpPr/>
          <p:nvPr/>
        </p:nvSpPr>
        <p:spPr>
          <a:xfrm rot="-10800000">
            <a:off x="7639055" y="6638643"/>
            <a:ext cx="1314445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CEB762F-B92E-B162-A7FE-58CC2F88A4DF}"/>
              </a:ext>
            </a:extLst>
          </p:cNvPr>
          <p:cNvSpPr txBox="1"/>
          <p:nvPr/>
        </p:nvSpPr>
        <p:spPr>
          <a:xfrm>
            <a:off x="135698" y="171450"/>
            <a:ext cx="8817801" cy="546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28"/>
              </a:lnSpc>
            </a:pPr>
            <a:r>
              <a:rPr lang="en-IE" sz="2800" b="1" dirty="0">
                <a:solidFill>
                  <a:schemeClr val="bg1"/>
                </a:solidFill>
              </a:rPr>
              <a:t>[XIII] </a:t>
            </a:r>
            <a:r>
              <a:rPr lang="en-IE" sz="2400" b="1" dirty="0">
                <a:solidFill>
                  <a:schemeClr val="bg1"/>
                </a:solidFill>
              </a:rPr>
              <a:t>Thirteenth Station: Jesus is Taken Down from the Cross</a:t>
            </a:r>
            <a:endParaRPr lang="en-US" sz="4298" dirty="0">
              <a:solidFill>
                <a:srgbClr val="EAEAE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987F588-AF74-3223-7CE0-5523FA5C22F5}"/>
              </a:ext>
            </a:extLst>
          </p:cNvPr>
          <p:cNvSpPr txBox="1"/>
          <p:nvPr/>
        </p:nvSpPr>
        <p:spPr>
          <a:xfrm>
            <a:off x="271398" y="947430"/>
            <a:ext cx="5002967" cy="6004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ALL: We adore you, O Christ, and we bless you because by your Holy Cross you have redeemed the world.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Jesus is placed in loving arms.</a:t>
            </a:r>
          </a:p>
          <a:p>
            <a:r>
              <a:rPr lang="en-IE" dirty="0">
                <a:solidFill>
                  <a:schemeClr val="bg1"/>
                </a:solidFill>
              </a:rPr>
              <a:t>We remember those who hold broken bodies - 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medical workers,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families after tragedy,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communities grieving violence.</a:t>
            </a:r>
          </a:p>
          <a:p>
            <a:r>
              <a:rPr lang="en-IE" dirty="0">
                <a:solidFill>
                  <a:schemeClr val="bg1"/>
                </a:solidFill>
              </a:rPr>
              <a:t>Compassion cradles what violence has broken.</a:t>
            </a:r>
          </a:p>
          <a:p>
            <a:r>
              <a:rPr lang="en-IE" b="1" dirty="0">
                <a:solidFill>
                  <a:schemeClr val="bg1"/>
                </a:solidFill>
              </a:rPr>
              <a:t>Mercy mourns with tenderness.</a:t>
            </a:r>
            <a:endParaRPr lang="en-IE" dirty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Catherine McAuley said:</a:t>
            </a:r>
            <a:r>
              <a:rPr lang="en-IE" b="1" dirty="0">
                <a:solidFill>
                  <a:schemeClr val="bg1"/>
                </a:solidFill>
              </a:rPr>
              <a:t> </a:t>
            </a:r>
            <a:r>
              <a:rPr lang="en-IE" i="1" dirty="0">
                <a:solidFill>
                  <a:schemeClr val="bg1"/>
                </a:solidFill>
              </a:rPr>
              <a:t>“Be sure you have a comfortable place prepared for the poor.”</a:t>
            </a:r>
            <a:endParaRPr lang="en-IE" dirty="0">
              <a:solidFill>
                <a:schemeClr val="bg1"/>
              </a:solidFill>
            </a:endParaRPr>
          </a:p>
          <a:p>
            <a:endParaRPr lang="en-IE" b="1" dirty="0">
              <a:solidFill>
                <a:schemeClr val="bg1"/>
              </a:solidFill>
            </a:endParaRPr>
          </a:p>
          <a:p>
            <a:r>
              <a:rPr lang="en-IE" b="1" dirty="0">
                <a:solidFill>
                  <a:schemeClr val="bg1"/>
                </a:solidFill>
              </a:rPr>
              <a:t>Reflection: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How do we honour the suffering of others?</a:t>
            </a:r>
          </a:p>
          <a:p>
            <a:r>
              <a:rPr lang="en-IE" dirty="0">
                <a:solidFill>
                  <a:schemeClr val="bg1"/>
                </a:solidFill>
              </a:rPr>
              <a:t>Lord, make our hearts gentle.</a:t>
            </a:r>
          </a:p>
          <a:p>
            <a:r>
              <a:rPr lang="en-IE" b="1" dirty="0">
                <a:solidFill>
                  <a:schemeClr val="bg1"/>
                </a:solidFill>
              </a:rPr>
              <a:t>Amen. </a:t>
            </a:r>
            <a:endParaRPr lang="en-IE" dirty="0">
              <a:solidFill>
                <a:schemeClr val="bg1"/>
              </a:solidFill>
            </a:endParaRPr>
          </a:p>
          <a:p>
            <a:r>
              <a:rPr lang="en-IE" b="1" dirty="0"/>
              <a:t> </a:t>
            </a:r>
            <a:endParaRPr lang="en-IE" dirty="0"/>
          </a:p>
          <a:p>
            <a:endParaRPr lang="en-US" sz="3017" dirty="0">
              <a:solidFill>
                <a:srgbClr val="EAEAEA"/>
              </a:solidFill>
              <a:latin typeface="Verdana" panose="020B0604030504040204" pitchFamily="34" charset="0"/>
              <a:ea typeface="Verdana" panose="020B0604030504040204" pitchFamily="34" charset="0"/>
              <a:cs typeface="Now"/>
              <a:sym typeface="Now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52D499-1F44-D74C-AA38-9C360BCD5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5960" y="2336840"/>
            <a:ext cx="4519375" cy="338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9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92B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380B5D-7848-E5DF-06DD-CFEB02BAF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86E0EDB-74D9-DEAB-00F0-62BD87205C7D}"/>
              </a:ext>
            </a:extLst>
          </p:cNvPr>
          <p:cNvSpPr/>
          <p:nvPr/>
        </p:nvSpPr>
        <p:spPr>
          <a:xfrm rot="-10800000">
            <a:off x="7639055" y="6638643"/>
            <a:ext cx="1314445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0C1924A-FA70-337C-8F05-EBB456AB34E8}"/>
              </a:ext>
            </a:extLst>
          </p:cNvPr>
          <p:cNvSpPr txBox="1"/>
          <p:nvPr/>
        </p:nvSpPr>
        <p:spPr>
          <a:xfrm>
            <a:off x="271398" y="247650"/>
            <a:ext cx="8320152" cy="5445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28"/>
              </a:lnSpc>
            </a:pPr>
            <a:r>
              <a:rPr lang="en-IE" sz="2800" b="1" dirty="0">
                <a:solidFill>
                  <a:schemeClr val="bg1"/>
                </a:solidFill>
              </a:rPr>
              <a:t>[XIV] Fourteenth Station: Jesus is Laid in the Tomb</a:t>
            </a:r>
            <a:endParaRPr lang="en-US" sz="4298" dirty="0">
              <a:solidFill>
                <a:srgbClr val="EAEAE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EC92BEF-FFD2-58FB-5129-8B3CA964D8A0}"/>
              </a:ext>
            </a:extLst>
          </p:cNvPr>
          <p:cNvSpPr txBox="1"/>
          <p:nvPr/>
        </p:nvSpPr>
        <p:spPr>
          <a:xfrm>
            <a:off x="271398" y="947430"/>
            <a:ext cx="5002967" cy="62812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ALL: We adore you, O Christ, and we bless you because by your Holy Cross you have redeemed the world.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The stone is rolled into place.</a:t>
            </a:r>
          </a:p>
          <a:p>
            <a:r>
              <a:rPr lang="en-IE" dirty="0">
                <a:solidFill>
                  <a:schemeClr val="bg1"/>
                </a:solidFill>
              </a:rPr>
              <a:t>In our world, many situations feel sealed - deep poverty, conflict, division.</a:t>
            </a:r>
          </a:p>
          <a:p>
            <a:r>
              <a:rPr lang="en-IE" dirty="0">
                <a:solidFill>
                  <a:schemeClr val="bg1"/>
                </a:solidFill>
              </a:rPr>
              <a:t>Yet we are people of hope.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The tomb is not the end.</a:t>
            </a:r>
          </a:p>
          <a:p>
            <a:r>
              <a:rPr lang="en-IE" b="1" dirty="0">
                <a:solidFill>
                  <a:schemeClr val="bg1"/>
                </a:solidFill>
              </a:rPr>
              <a:t>Mercy believes in resurrection.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Catherine McAuley said:</a:t>
            </a:r>
            <a:r>
              <a:rPr lang="en-IE" i="1" dirty="0">
                <a:solidFill>
                  <a:schemeClr val="bg1"/>
                </a:solidFill>
              </a:rPr>
              <a:t> “Pray for your portion of Easter Grace….Pray fervently and constantly, do not give up until all is given you.”</a:t>
            </a:r>
            <a:endParaRPr lang="en-IE" dirty="0">
              <a:solidFill>
                <a:schemeClr val="bg1"/>
              </a:solidFill>
            </a:endParaRPr>
          </a:p>
          <a:p>
            <a:endParaRPr lang="en-IE" b="1" dirty="0">
              <a:solidFill>
                <a:schemeClr val="bg1"/>
              </a:solidFill>
            </a:endParaRPr>
          </a:p>
          <a:p>
            <a:r>
              <a:rPr lang="en-IE" b="1" dirty="0">
                <a:solidFill>
                  <a:schemeClr val="bg1"/>
                </a:solidFill>
              </a:rPr>
              <a:t>Reflection: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Where do I need hope?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Where can I bring hope?</a:t>
            </a:r>
          </a:p>
          <a:p>
            <a:r>
              <a:rPr lang="en-IE" dirty="0">
                <a:solidFill>
                  <a:schemeClr val="bg1"/>
                </a:solidFill>
              </a:rPr>
              <a:t>Lord, roll away the stones of our time.</a:t>
            </a:r>
          </a:p>
          <a:p>
            <a:r>
              <a:rPr lang="en-IE" b="1" dirty="0">
                <a:solidFill>
                  <a:schemeClr val="bg1"/>
                </a:solidFill>
              </a:rPr>
              <a:t>Amen. </a:t>
            </a:r>
            <a:endParaRPr lang="en-IE" dirty="0">
              <a:solidFill>
                <a:schemeClr val="bg1"/>
              </a:solidFill>
            </a:endParaRPr>
          </a:p>
          <a:p>
            <a:r>
              <a:rPr lang="en-IE" b="1" dirty="0"/>
              <a:t> </a:t>
            </a:r>
            <a:endParaRPr lang="en-IE" dirty="0"/>
          </a:p>
          <a:p>
            <a:endParaRPr lang="en-US" sz="3017" dirty="0">
              <a:solidFill>
                <a:srgbClr val="EAEAEA"/>
              </a:solidFill>
              <a:latin typeface="Verdana" panose="020B0604030504040204" pitchFamily="34" charset="0"/>
              <a:ea typeface="Verdana" panose="020B0604030504040204" pitchFamily="34" charset="0"/>
              <a:cs typeface="Now"/>
              <a:sym typeface="Now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ED3E6B-B303-D3D4-4EA3-DDB965DA4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24450" y="264795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6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92B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66D4A2-D233-0CCD-7EEB-ACC954E09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964C7CD4-09F3-73EC-1F9A-92FFD49915D3}"/>
              </a:ext>
            </a:extLst>
          </p:cNvPr>
          <p:cNvSpPr/>
          <p:nvPr/>
        </p:nvSpPr>
        <p:spPr>
          <a:xfrm rot="-10800000">
            <a:off x="7639055" y="6638643"/>
            <a:ext cx="1314445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8EB79B11-5159-CE87-0518-BD32011FA73D}"/>
              </a:ext>
            </a:extLst>
          </p:cNvPr>
          <p:cNvSpPr/>
          <p:nvPr/>
        </p:nvSpPr>
        <p:spPr>
          <a:xfrm rot="-5400000">
            <a:off x="-806167" y="1002068"/>
            <a:ext cx="2031433" cy="0"/>
          </a:xfrm>
          <a:prstGeom prst="line">
            <a:avLst/>
          </a:prstGeom>
          <a:ln w="76200" cap="flat">
            <a:solidFill>
              <a:srgbClr val="EA9A2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E1F06CF-3097-2491-2953-05FEB663C7DF}"/>
              </a:ext>
            </a:extLst>
          </p:cNvPr>
          <p:cNvSpPr txBox="1"/>
          <p:nvPr/>
        </p:nvSpPr>
        <p:spPr>
          <a:xfrm>
            <a:off x="514350" y="387518"/>
            <a:ext cx="5343604" cy="617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8"/>
              </a:lnSpc>
            </a:pPr>
            <a:r>
              <a:rPr lang="en-US" sz="4298" dirty="0">
                <a:solidFill>
                  <a:srgbClr val="EAEAEA"/>
                </a:solidFill>
                <a:latin typeface="Oswald"/>
                <a:ea typeface="Oswald"/>
                <a:cs typeface="Oswald"/>
                <a:sym typeface="Oswald"/>
              </a:rPr>
              <a:t>Closing Prayer  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FF250A5-99E2-6BA9-A31F-DF3214A253B3}"/>
              </a:ext>
            </a:extLst>
          </p:cNvPr>
          <p:cNvSpPr txBox="1"/>
          <p:nvPr/>
        </p:nvSpPr>
        <p:spPr>
          <a:xfrm>
            <a:off x="514350" y="1238250"/>
            <a:ext cx="6575998" cy="6024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Loving God,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As we leave these Stations of the Cross,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we carry with us the suffering of the world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and the hope of your Resurrection.</a:t>
            </a:r>
          </a:p>
          <a:p>
            <a:r>
              <a:rPr lang="en-IE" dirty="0">
                <a:solidFill>
                  <a:schemeClr val="bg1"/>
                </a:solidFill>
              </a:rPr>
              <a:t>May we walk in the footsteps of Jesus,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with hearts full of mercy,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hands ready for justice,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and eyes open to those who are poor, excluded, or forgotten.</a:t>
            </a:r>
          </a:p>
          <a:p>
            <a:r>
              <a:rPr lang="en-IE" dirty="0">
                <a:solidFill>
                  <a:schemeClr val="bg1"/>
                </a:solidFill>
              </a:rPr>
              <a:t>Like Catherine McAuley,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may we choose kindness in a harsh world,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compassion in the face of suffering,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and courage when working for what is right.</a:t>
            </a:r>
          </a:p>
          <a:p>
            <a:r>
              <a:rPr lang="en-IE" dirty="0">
                <a:solidFill>
                  <a:schemeClr val="bg1"/>
                </a:solidFill>
              </a:rPr>
              <a:t>Help us to be people of mercy in our words,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people of justice in our actions,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and people of hope in our communities.</a:t>
            </a:r>
          </a:p>
          <a:p>
            <a:r>
              <a:rPr lang="en-IE" dirty="0">
                <a:solidFill>
                  <a:schemeClr val="bg1"/>
                </a:solidFill>
              </a:rPr>
              <a:t>May we see Christ in every person we meet,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and serve Him with gentle hands and generous hearts.</a:t>
            </a:r>
          </a:p>
          <a:p>
            <a:r>
              <a:rPr lang="en-IE" dirty="0">
                <a:solidFill>
                  <a:schemeClr val="bg1"/>
                </a:solidFill>
              </a:rPr>
              <a:t>We ask this in faith and love.</a:t>
            </a:r>
          </a:p>
          <a:p>
            <a:br>
              <a:rPr lang="en-IE" b="1" dirty="0">
                <a:solidFill>
                  <a:schemeClr val="bg1"/>
                </a:solidFill>
              </a:rPr>
            </a:br>
            <a:r>
              <a:rPr lang="en-IE" b="1" dirty="0">
                <a:solidFill>
                  <a:schemeClr val="bg1"/>
                </a:solidFill>
              </a:rPr>
              <a:t>Amen</a:t>
            </a:r>
            <a:endParaRPr lang="en-IE" dirty="0">
              <a:solidFill>
                <a:schemeClr val="bg1"/>
              </a:solidFill>
            </a:endParaRPr>
          </a:p>
          <a:p>
            <a:pPr algn="l">
              <a:lnSpc>
                <a:spcPts val="4224"/>
              </a:lnSpc>
            </a:pPr>
            <a:endParaRPr lang="en-US" sz="3017" dirty="0">
              <a:solidFill>
                <a:srgbClr val="EAEAEA"/>
              </a:solidFill>
              <a:latin typeface="Verdana" panose="020B0604030504040204" pitchFamily="34" charset="0"/>
              <a:ea typeface="Verdana" panose="020B0604030504040204" pitchFamily="34" charset="0"/>
              <a:cs typeface="Now"/>
              <a:sym typeface="Now"/>
            </a:endParaRPr>
          </a:p>
        </p:txBody>
      </p:sp>
    </p:spTree>
    <p:extLst>
      <p:ext uri="{BB962C8B-B14F-4D97-AF65-F5344CB8AC3E}">
        <p14:creationId xmlns:p14="http://schemas.microsoft.com/office/powerpoint/2010/main" val="38713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34C83-A8D7-8D70-45D1-21D192CF5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A07820-C70A-7304-5DBA-295E2DA2B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2381250"/>
            <a:ext cx="3429008" cy="24083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120555-BF76-4541-6ADC-AF7DFB801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25" y="2503624"/>
            <a:ext cx="4615406" cy="228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6690C3-6E09-F59C-DDF3-4408CD176A72}"/>
              </a:ext>
            </a:extLst>
          </p:cNvPr>
          <p:cNvSpPr txBox="1"/>
          <p:nvPr/>
        </p:nvSpPr>
        <p:spPr>
          <a:xfrm>
            <a:off x="3028950" y="4789624"/>
            <a:ext cx="4477578" cy="640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4728"/>
              </a:lnSpc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www.mercyworld.org </a:t>
            </a:r>
          </a:p>
        </p:txBody>
      </p:sp>
    </p:spTree>
    <p:extLst>
      <p:ext uri="{BB962C8B-B14F-4D97-AF65-F5344CB8AC3E}">
        <p14:creationId xmlns:p14="http://schemas.microsoft.com/office/powerpoint/2010/main" val="3365943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9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7639055" y="6638643"/>
            <a:ext cx="1314445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3" name="AutoShape 3"/>
          <p:cNvSpPr/>
          <p:nvPr/>
        </p:nvSpPr>
        <p:spPr>
          <a:xfrm rot="-5400000">
            <a:off x="42249" y="1015717"/>
            <a:ext cx="2031433" cy="0"/>
          </a:xfrm>
          <a:prstGeom prst="line">
            <a:avLst/>
          </a:prstGeom>
          <a:ln w="76200" cap="flat">
            <a:solidFill>
              <a:srgbClr val="EA9A2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4" name="TextBox 4"/>
          <p:cNvSpPr txBox="1"/>
          <p:nvPr/>
        </p:nvSpPr>
        <p:spPr>
          <a:xfrm>
            <a:off x="1276350" y="998755"/>
            <a:ext cx="5343604" cy="617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8"/>
              </a:lnSpc>
            </a:pPr>
            <a:r>
              <a:rPr lang="en-US" sz="4298" dirty="0">
                <a:solidFill>
                  <a:srgbClr val="EAEAEA"/>
                </a:solidFill>
                <a:latin typeface="Oswald"/>
                <a:ea typeface="Oswald"/>
                <a:cs typeface="Oswald"/>
                <a:sym typeface="Oswald"/>
              </a:rPr>
              <a:t>Introduction: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40694" y="2396382"/>
            <a:ext cx="6575998" cy="3826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This is a newly written </a:t>
            </a:r>
            <a:r>
              <a:rPr lang="en-IE" b="1" dirty="0">
                <a:solidFill>
                  <a:schemeClr val="bg1"/>
                </a:solidFill>
              </a:rPr>
              <a:t>Stations of the Cross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b="1" dirty="0">
                <a:solidFill>
                  <a:schemeClr val="bg1"/>
                </a:solidFill>
              </a:rPr>
              <a:t>For Our Time</a:t>
            </a:r>
            <a:r>
              <a:rPr lang="en-IE" dirty="0">
                <a:solidFill>
                  <a:schemeClr val="bg1"/>
                </a:solidFill>
              </a:rPr>
              <a:t> resource which has been prepared by Mercy International Association. </a:t>
            </a:r>
          </a:p>
          <a:p>
            <a:r>
              <a:rPr lang="en-IE" dirty="0">
                <a:solidFill>
                  <a:schemeClr val="bg1"/>
                </a:solidFill>
              </a:rPr>
              <a:t>The reflections are inspired by Catherine McAuley and are offered through the lens of Mercy and Justice. 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The images of the Stations of the Cross are from </a:t>
            </a:r>
            <a:r>
              <a:rPr lang="en-IE" b="1" dirty="0">
                <a:solidFill>
                  <a:schemeClr val="bg1"/>
                </a:solidFill>
              </a:rPr>
              <a:t>St Leo’s Convent in Carlow Town, Co Carlow, Ireland</a:t>
            </a:r>
            <a:r>
              <a:rPr lang="en-IE" dirty="0">
                <a:solidFill>
                  <a:schemeClr val="bg1"/>
                </a:solidFill>
              </a:rPr>
              <a:t>. 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They have been offered to us for this reflection by the Mercy Community in St Leo’s. </a:t>
            </a:r>
          </a:p>
          <a:p>
            <a:pPr marL="457200" indent="-457200" algn="l">
              <a:lnSpc>
                <a:spcPts val="4224"/>
              </a:lnSpc>
              <a:buFont typeface="Arial" panose="020B0604020202020204" pitchFamily="34" charset="0"/>
              <a:buChar char="•"/>
            </a:pPr>
            <a:r>
              <a:rPr lang="en-US" sz="3017" dirty="0">
                <a:solidFill>
                  <a:srgbClr val="EAEAEA"/>
                </a:solidFill>
                <a:latin typeface="Verdana" panose="020B0604030504040204" pitchFamily="34" charset="0"/>
                <a:ea typeface="Verdana" panose="020B0604030504040204" pitchFamily="34" charset="0"/>
                <a:cs typeface="Now"/>
                <a:sym typeface="Now"/>
              </a:rPr>
              <a:t> </a:t>
            </a:r>
          </a:p>
          <a:p>
            <a:pPr algn="l">
              <a:lnSpc>
                <a:spcPts val="4224"/>
              </a:lnSpc>
            </a:pPr>
            <a:r>
              <a:rPr lang="en-US" sz="3017" dirty="0">
                <a:solidFill>
                  <a:srgbClr val="EAEAEA"/>
                </a:solidFill>
                <a:latin typeface="Now"/>
                <a:ea typeface="Now"/>
                <a:cs typeface="Now"/>
                <a:sym typeface="Now"/>
              </a:rPr>
              <a:t> </a:t>
            </a:r>
          </a:p>
        </p:txBody>
      </p:sp>
      <p:pic>
        <p:nvPicPr>
          <p:cNvPr id="7" name="Picture 6" descr="A black cross with a white background&#10;&#10;AI-generated content may be incorrect.">
            <a:extLst>
              <a:ext uri="{FF2B5EF4-FFF2-40B4-BE49-F238E27FC236}">
                <a16:creationId xmlns:a16="http://schemas.microsoft.com/office/drawing/2014/main" id="{AA0D0C2B-A83A-4ED0-CA0F-B84021FDA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0" y="5657850"/>
            <a:ext cx="1578863" cy="1577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92B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97E8FF-3134-0086-F629-34B6A8093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4296C48-2F26-A7D7-8135-696DDE3B7B19}"/>
              </a:ext>
            </a:extLst>
          </p:cNvPr>
          <p:cNvSpPr/>
          <p:nvPr/>
        </p:nvSpPr>
        <p:spPr>
          <a:xfrm rot="-10800000">
            <a:off x="7639055" y="6638643"/>
            <a:ext cx="1314445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CE1E705E-AADB-BE10-6705-D8E7A75912A0}"/>
              </a:ext>
            </a:extLst>
          </p:cNvPr>
          <p:cNvSpPr/>
          <p:nvPr/>
        </p:nvSpPr>
        <p:spPr>
          <a:xfrm rot="-5400000">
            <a:off x="373154" y="978183"/>
            <a:ext cx="2031433" cy="0"/>
          </a:xfrm>
          <a:prstGeom prst="line">
            <a:avLst/>
          </a:prstGeom>
          <a:ln w="76200" cap="flat">
            <a:solidFill>
              <a:srgbClr val="EA9A2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C831611-19B0-604B-E72A-E5B44132B7BA}"/>
              </a:ext>
            </a:extLst>
          </p:cNvPr>
          <p:cNvSpPr txBox="1"/>
          <p:nvPr/>
        </p:nvSpPr>
        <p:spPr>
          <a:xfrm>
            <a:off x="1667185" y="888589"/>
            <a:ext cx="5343604" cy="617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8"/>
              </a:lnSpc>
            </a:pPr>
            <a:r>
              <a:rPr lang="en-US" sz="4298" dirty="0">
                <a:solidFill>
                  <a:srgbClr val="EAEAEA"/>
                </a:solidFill>
                <a:latin typeface="Oswald"/>
                <a:ea typeface="Oswald"/>
                <a:cs typeface="Oswald"/>
                <a:sym typeface="Oswald"/>
              </a:rPr>
              <a:t>Opening Prayer  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8DDD057-D1F9-030F-1170-65549FA597D8}"/>
              </a:ext>
            </a:extLst>
          </p:cNvPr>
          <p:cNvSpPr txBox="1"/>
          <p:nvPr/>
        </p:nvSpPr>
        <p:spPr>
          <a:xfrm>
            <a:off x="742950" y="2258978"/>
            <a:ext cx="6575998" cy="3531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God of Mercy,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You walk with the poor,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You stand with the condemned,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You weep with the grieving.</a:t>
            </a:r>
          </a:p>
          <a:p>
            <a:r>
              <a:rPr lang="en-IE" dirty="0">
                <a:solidFill>
                  <a:schemeClr val="bg1"/>
                </a:solidFill>
              </a:rPr>
              <a:t>As we walk this Way of the Cross,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open our eyes to suffering in our world today.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Open our hearts to compassion.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Open our hands to justice.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May we learn to live mercy boldly,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in the spirit of Catherine McAuley.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Amen.</a:t>
            </a:r>
          </a:p>
          <a:p>
            <a:pPr algn="l">
              <a:lnSpc>
                <a:spcPts val="4224"/>
              </a:lnSpc>
            </a:pPr>
            <a:endParaRPr lang="en-US" sz="3017" dirty="0">
              <a:solidFill>
                <a:srgbClr val="EAEAEA"/>
              </a:solidFill>
              <a:latin typeface="Verdana" panose="020B0604030504040204" pitchFamily="34" charset="0"/>
              <a:ea typeface="Verdana" panose="020B0604030504040204" pitchFamily="34" charset="0"/>
              <a:cs typeface="Now"/>
              <a:sym typeface="Now"/>
            </a:endParaRP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534CEED3-EA0C-D343-2E92-9C428F3C67E3}"/>
              </a:ext>
            </a:extLst>
          </p:cNvPr>
          <p:cNvGrpSpPr/>
          <p:nvPr/>
        </p:nvGrpSpPr>
        <p:grpSpPr>
          <a:xfrm>
            <a:off x="6053812" y="4514850"/>
            <a:ext cx="1913954" cy="1913954"/>
            <a:chOff x="0" y="0"/>
            <a:chExt cx="812800" cy="812800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F5F085F9-4549-1CE4-6359-F47A59AA7F1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16747" r="-16747"/>
              </a:stretch>
            </a:blipFill>
          </p:spPr>
          <p:txBody>
            <a:bodyPr/>
            <a:lstStyle/>
            <a:p>
              <a:endParaRPr lang="en-IE" dirty="0"/>
            </a:p>
          </p:txBody>
        </p:sp>
      </p:grpSp>
    </p:spTree>
    <p:extLst>
      <p:ext uri="{BB962C8B-B14F-4D97-AF65-F5344CB8AC3E}">
        <p14:creationId xmlns:p14="http://schemas.microsoft.com/office/powerpoint/2010/main" val="393738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92B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804A3A-E8C3-4C98-344C-BE80181FA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02E9998B-8045-6BAE-9329-53F5AC29DC9F}"/>
              </a:ext>
            </a:extLst>
          </p:cNvPr>
          <p:cNvSpPr/>
          <p:nvPr/>
        </p:nvSpPr>
        <p:spPr>
          <a:xfrm rot="-10800000">
            <a:off x="7639055" y="6638643"/>
            <a:ext cx="1314445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2A20867-2FB5-720F-FAEB-AA2B7BBA8835}"/>
              </a:ext>
            </a:extLst>
          </p:cNvPr>
          <p:cNvSpPr txBox="1"/>
          <p:nvPr/>
        </p:nvSpPr>
        <p:spPr>
          <a:xfrm>
            <a:off x="271398" y="247650"/>
            <a:ext cx="7939152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28"/>
              </a:lnSpc>
            </a:pPr>
            <a:r>
              <a:rPr lang="en-IE" sz="2800" b="1" dirty="0">
                <a:solidFill>
                  <a:schemeClr val="bg1"/>
                </a:solidFill>
              </a:rPr>
              <a:t>[I] First Station: Jesus is Condemned to Death</a:t>
            </a:r>
            <a:endParaRPr lang="en-IE" sz="2800" dirty="0">
              <a:solidFill>
                <a:schemeClr val="bg1"/>
              </a:solidFill>
            </a:endParaRPr>
          </a:p>
          <a:p>
            <a:pPr algn="l">
              <a:lnSpc>
                <a:spcPts val="4728"/>
              </a:lnSpc>
            </a:pPr>
            <a:r>
              <a:rPr lang="en-US" sz="4298" dirty="0">
                <a:solidFill>
                  <a:srgbClr val="EAEAEA"/>
                </a:solidFill>
                <a:latin typeface="Oswald"/>
                <a:ea typeface="Oswald"/>
                <a:cs typeface="Oswald"/>
                <a:sym typeface="Oswald"/>
              </a:rPr>
              <a:t>  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6427ECE-4011-91D7-1E20-880AF3759B82}"/>
              </a:ext>
            </a:extLst>
          </p:cNvPr>
          <p:cNvSpPr txBox="1"/>
          <p:nvPr/>
        </p:nvSpPr>
        <p:spPr>
          <a:xfrm>
            <a:off x="235783" y="1009650"/>
            <a:ext cx="5002967" cy="62812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ALL: We adore you, O Christ, and we bless you because by your Holy Cross you have redeemed the world.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Jesus, innocent, is judged and sentenced.</a:t>
            </a:r>
          </a:p>
          <a:p>
            <a:r>
              <a:rPr lang="en-IE" dirty="0">
                <a:solidFill>
                  <a:schemeClr val="bg1"/>
                </a:solidFill>
              </a:rPr>
              <a:t>Today we remember all who are condemned unjustly: 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those caught in broken systems,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those profiled, silenced, or unheard.</a:t>
            </a:r>
          </a:p>
          <a:p>
            <a:r>
              <a:rPr lang="en-IE" dirty="0">
                <a:solidFill>
                  <a:schemeClr val="bg1"/>
                </a:solidFill>
              </a:rPr>
              <a:t>In our time, truth is often distorted,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and power outweighs justice.</a:t>
            </a:r>
          </a:p>
          <a:p>
            <a:r>
              <a:rPr lang="en-IE" b="1" dirty="0">
                <a:solidFill>
                  <a:schemeClr val="bg1"/>
                </a:solidFill>
              </a:rPr>
              <a:t>Mercy calls us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b="1" dirty="0">
                <a:solidFill>
                  <a:schemeClr val="bg1"/>
                </a:solidFill>
              </a:rPr>
              <a:t>to defend the dignity of every person.</a:t>
            </a:r>
            <a:endParaRPr lang="en-IE" dirty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Catherine McAuley said: </a:t>
            </a:r>
            <a:r>
              <a:rPr lang="en-IE" i="1" dirty="0">
                <a:solidFill>
                  <a:schemeClr val="bg1"/>
                </a:solidFill>
              </a:rPr>
              <a:t>“The simplest and most practical lesson I know is to resolve to be good today, but better tomorrow.” 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b="1" dirty="0">
                <a:solidFill>
                  <a:schemeClr val="bg1"/>
                </a:solidFill>
              </a:rPr>
              <a:t>Reflection: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Where do I see injustice?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Where am I silent when I should speak?</a:t>
            </a:r>
          </a:p>
          <a:p>
            <a:r>
              <a:rPr lang="en-IE" dirty="0">
                <a:solidFill>
                  <a:schemeClr val="bg1"/>
                </a:solidFill>
              </a:rPr>
              <a:t>Lord, give us courage to stand for what is right. </a:t>
            </a:r>
          </a:p>
          <a:p>
            <a:r>
              <a:rPr lang="en-IE" b="1" dirty="0">
                <a:solidFill>
                  <a:schemeClr val="bg1"/>
                </a:solidFill>
              </a:rPr>
              <a:t>Amen</a:t>
            </a:r>
            <a:endParaRPr lang="en-IE" dirty="0">
              <a:solidFill>
                <a:schemeClr val="bg1"/>
              </a:solidFill>
            </a:endParaRPr>
          </a:p>
          <a:p>
            <a:endParaRPr lang="en-US" sz="3017" dirty="0">
              <a:solidFill>
                <a:srgbClr val="EAEAEA"/>
              </a:solidFill>
              <a:latin typeface="Verdana" panose="020B0604030504040204" pitchFamily="34" charset="0"/>
              <a:ea typeface="Verdana" panose="020B0604030504040204" pitchFamily="34" charset="0"/>
              <a:cs typeface="Now"/>
              <a:sym typeface="Now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8C3F0D-DA67-2530-317B-FA1B0BCA2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84631" y="2400407"/>
            <a:ext cx="4419602" cy="33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8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92B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85101B-8581-D0F5-2C8F-6CB26B45A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0D72D2D0-A209-8D68-085D-893B1DEEF7C7}"/>
              </a:ext>
            </a:extLst>
          </p:cNvPr>
          <p:cNvSpPr/>
          <p:nvPr/>
        </p:nvSpPr>
        <p:spPr>
          <a:xfrm rot="-10800000">
            <a:off x="7639055" y="6638643"/>
            <a:ext cx="1314445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30E8EE7-0AF2-FC72-F28C-9EDF50F95183}"/>
              </a:ext>
            </a:extLst>
          </p:cNvPr>
          <p:cNvSpPr txBox="1"/>
          <p:nvPr/>
        </p:nvSpPr>
        <p:spPr>
          <a:xfrm>
            <a:off x="271398" y="247650"/>
            <a:ext cx="7939152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28"/>
              </a:lnSpc>
            </a:pPr>
            <a:r>
              <a:rPr lang="en-IE" sz="2800" b="1" dirty="0">
                <a:solidFill>
                  <a:schemeClr val="bg1"/>
                </a:solidFill>
              </a:rPr>
              <a:t>[II] Second Station: Jesus Takes Up His Cross </a:t>
            </a:r>
            <a:endParaRPr lang="en-IE" sz="2800" dirty="0">
              <a:solidFill>
                <a:schemeClr val="bg1"/>
              </a:solidFill>
            </a:endParaRPr>
          </a:p>
          <a:p>
            <a:pPr algn="l">
              <a:lnSpc>
                <a:spcPts val="4728"/>
              </a:lnSpc>
            </a:pPr>
            <a:r>
              <a:rPr lang="en-US" sz="4298" dirty="0">
                <a:solidFill>
                  <a:srgbClr val="EAEAEA"/>
                </a:solidFill>
                <a:latin typeface="Oswald"/>
                <a:ea typeface="Oswald"/>
                <a:cs typeface="Oswald"/>
                <a:sym typeface="Oswald"/>
              </a:rPr>
              <a:t>  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6492FED-286A-CEAA-A7FF-4F2E69EF991E}"/>
              </a:ext>
            </a:extLst>
          </p:cNvPr>
          <p:cNvSpPr txBox="1"/>
          <p:nvPr/>
        </p:nvSpPr>
        <p:spPr>
          <a:xfrm>
            <a:off x="271398" y="947430"/>
            <a:ext cx="5002967" cy="6558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ALL: We adore you, O Christ, and we bless you because by your Holy Cross you have redeemed the world.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Jesus accepts the weight of suffering.</a:t>
            </a:r>
          </a:p>
          <a:p>
            <a:r>
              <a:rPr lang="en-IE" dirty="0">
                <a:solidFill>
                  <a:schemeClr val="bg1"/>
                </a:solidFill>
              </a:rPr>
              <a:t>Today the cross is carried by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refugees fleeing war,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families burdened by debt,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young people carrying anxiety and despair.</a:t>
            </a:r>
          </a:p>
          <a:p>
            <a:r>
              <a:rPr lang="en-IE" dirty="0">
                <a:solidFill>
                  <a:schemeClr val="bg1"/>
                </a:solidFill>
              </a:rPr>
              <a:t>Poverty, exclusion, and fear are heavy crosses.</a:t>
            </a:r>
          </a:p>
          <a:p>
            <a:r>
              <a:rPr lang="en-IE" b="1" dirty="0">
                <a:solidFill>
                  <a:schemeClr val="bg1"/>
                </a:solidFill>
              </a:rPr>
              <a:t>Mercy does not look away.</a:t>
            </a:r>
            <a:endParaRPr lang="en-IE" dirty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Catherine McAuley said: </a:t>
            </a:r>
            <a:r>
              <a:rPr lang="en-IE" i="1" dirty="0">
                <a:solidFill>
                  <a:schemeClr val="bg1"/>
                </a:solidFill>
              </a:rPr>
              <a:t>“When and how do we expect to take up our Cross and follow Christ, if we are not to meet with it in those with whom we are associated?” 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b="1" dirty="0">
                <a:solidFill>
                  <a:schemeClr val="bg1"/>
                </a:solidFill>
              </a:rPr>
              <a:t>Reflection: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What crosses do others carry that I do not see?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How can I help shoulder the weight?</a:t>
            </a:r>
          </a:p>
          <a:p>
            <a:r>
              <a:rPr lang="en-IE" dirty="0">
                <a:solidFill>
                  <a:schemeClr val="bg1"/>
                </a:solidFill>
              </a:rPr>
              <a:t>Lord, help us carry one another.</a:t>
            </a:r>
          </a:p>
          <a:p>
            <a:r>
              <a:rPr lang="en-IE" b="1" dirty="0">
                <a:solidFill>
                  <a:schemeClr val="bg1"/>
                </a:solidFill>
              </a:rPr>
              <a:t>Amen. </a:t>
            </a:r>
            <a:endParaRPr lang="en-IE" dirty="0">
              <a:solidFill>
                <a:schemeClr val="bg1"/>
              </a:solidFill>
            </a:endParaRPr>
          </a:p>
          <a:p>
            <a:endParaRPr lang="en-US" sz="3017" dirty="0">
              <a:solidFill>
                <a:srgbClr val="EAEAEA"/>
              </a:solidFill>
              <a:latin typeface="Verdana" panose="020B0604030504040204" pitchFamily="34" charset="0"/>
              <a:ea typeface="Verdana" panose="020B0604030504040204" pitchFamily="34" charset="0"/>
              <a:cs typeface="Now"/>
              <a:sym typeface="Now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CCE53A-A253-2DFA-1C63-E2F64DE02F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892" y="1631495"/>
            <a:ext cx="3444067" cy="448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6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92B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D64296-BFDC-D89C-7361-FD5D4B853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6BE3E680-5D95-D4D0-F784-58DAA7762DAD}"/>
              </a:ext>
            </a:extLst>
          </p:cNvPr>
          <p:cNvSpPr/>
          <p:nvPr/>
        </p:nvSpPr>
        <p:spPr>
          <a:xfrm rot="-10800000">
            <a:off x="7639055" y="6638643"/>
            <a:ext cx="1314445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8F6B6B1-856F-2ACE-7437-9222F27FA4CE}"/>
              </a:ext>
            </a:extLst>
          </p:cNvPr>
          <p:cNvSpPr txBox="1"/>
          <p:nvPr/>
        </p:nvSpPr>
        <p:spPr>
          <a:xfrm>
            <a:off x="271398" y="247650"/>
            <a:ext cx="7939152" cy="5445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28"/>
              </a:lnSpc>
            </a:pPr>
            <a:r>
              <a:rPr lang="en-IE" sz="2800" b="1" dirty="0">
                <a:solidFill>
                  <a:schemeClr val="bg1"/>
                </a:solidFill>
              </a:rPr>
              <a:t>[III] Third Station: Jesus Falls The First Time</a:t>
            </a:r>
            <a:endParaRPr lang="en-US" sz="4298" dirty="0">
              <a:solidFill>
                <a:srgbClr val="EAEAE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4157B5A-A403-193A-BB19-30D34FF880E5}"/>
              </a:ext>
            </a:extLst>
          </p:cNvPr>
          <p:cNvSpPr txBox="1"/>
          <p:nvPr/>
        </p:nvSpPr>
        <p:spPr>
          <a:xfrm>
            <a:off x="271398" y="947430"/>
            <a:ext cx="5002967" cy="6004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ALL: We adore you, O Christ, and we bless you because by your Holy Cross you have redeemed the world.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Jesus stumbles under the load.</a:t>
            </a:r>
          </a:p>
          <a:p>
            <a:r>
              <a:rPr lang="en-IE" dirty="0">
                <a:solidFill>
                  <a:schemeClr val="bg1"/>
                </a:solidFill>
              </a:rPr>
              <a:t>We remember those who fall through the cracks - 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the homeless person ignored,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the addict seeking recovery,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the child left behind by unequal education.</a:t>
            </a:r>
          </a:p>
          <a:p>
            <a:r>
              <a:rPr lang="en-IE" dirty="0">
                <a:solidFill>
                  <a:schemeClr val="bg1"/>
                </a:solidFill>
              </a:rPr>
              <a:t>Systems fail. People fall.</a:t>
            </a:r>
          </a:p>
          <a:p>
            <a:r>
              <a:rPr lang="en-IE" b="1" dirty="0">
                <a:solidFill>
                  <a:schemeClr val="bg1"/>
                </a:solidFill>
              </a:rPr>
              <a:t>Justice lifts them up.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Catherine McAuley said: </a:t>
            </a:r>
            <a:r>
              <a:rPr lang="en-IE" i="1" dirty="0">
                <a:solidFill>
                  <a:schemeClr val="bg1"/>
                </a:solidFill>
              </a:rPr>
              <a:t>“Be ever ready to praise, to encourage, to stimulate, but slow to censure.”</a:t>
            </a:r>
            <a:endParaRPr lang="en-IE" dirty="0">
              <a:solidFill>
                <a:schemeClr val="bg1"/>
              </a:solidFill>
            </a:endParaRPr>
          </a:p>
          <a:p>
            <a:endParaRPr lang="en-IE" b="1" dirty="0">
              <a:solidFill>
                <a:schemeClr val="bg1"/>
              </a:solidFill>
            </a:endParaRPr>
          </a:p>
          <a:p>
            <a:r>
              <a:rPr lang="en-IE" b="1" dirty="0">
                <a:solidFill>
                  <a:schemeClr val="bg1"/>
                </a:solidFill>
              </a:rPr>
              <a:t>Reflection: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Do I blame the fallen,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or do I ask why they have fallen?</a:t>
            </a:r>
          </a:p>
          <a:p>
            <a:r>
              <a:rPr lang="en-IE" dirty="0">
                <a:solidFill>
                  <a:schemeClr val="bg1"/>
                </a:solidFill>
              </a:rPr>
              <a:t>Lord, teach us to restore, not to judge.</a:t>
            </a:r>
          </a:p>
          <a:p>
            <a:r>
              <a:rPr lang="en-IE" b="1" dirty="0">
                <a:solidFill>
                  <a:schemeClr val="bg1"/>
                </a:solidFill>
              </a:rPr>
              <a:t>Amen. </a:t>
            </a:r>
            <a:endParaRPr lang="en-IE" dirty="0">
              <a:solidFill>
                <a:schemeClr val="bg1"/>
              </a:solidFill>
            </a:endParaRPr>
          </a:p>
          <a:p>
            <a:endParaRPr lang="en-US" sz="3017" dirty="0">
              <a:solidFill>
                <a:srgbClr val="EAEAEA"/>
              </a:solidFill>
              <a:latin typeface="Verdana" panose="020B0604030504040204" pitchFamily="34" charset="0"/>
              <a:ea typeface="Verdana" panose="020B0604030504040204" pitchFamily="34" charset="0"/>
              <a:cs typeface="Now"/>
              <a:sym typeface="Now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5E0AD9-6828-AF24-F76B-ED4929CE1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14900" y="2400300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3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92B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26FDE8-686F-B1E4-BAE2-8D35AB229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6128C013-B5B3-5002-4525-037649025E20}"/>
              </a:ext>
            </a:extLst>
          </p:cNvPr>
          <p:cNvSpPr/>
          <p:nvPr/>
        </p:nvSpPr>
        <p:spPr>
          <a:xfrm rot="-10800000">
            <a:off x="7639055" y="6638643"/>
            <a:ext cx="1314445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5437F84-8887-971B-8CA3-93B4961FDC4A}"/>
              </a:ext>
            </a:extLst>
          </p:cNvPr>
          <p:cNvSpPr txBox="1"/>
          <p:nvPr/>
        </p:nvSpPr>
        <p:spPr>
          <a:xfrm>
            <a:off x="271398" y="247650"/>
            <a:ext cx="7939152" cy="5445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28"/>
              </a:lnSpc>
            </a:pPr>
            <a:r>
              <a:rPr lang="en-IE" sz="2800" b="1" dirty="0">
                <a:solidFill>
                  <a:schemeClr val="bg1"/>
                </a:solidFill>
              </a:rPr>
              <a:t>[IV] Fourth Station: Jesus Meets His Mother</a:t>
            </a:r>
            <a:endParaRPr lang="en-US" sz="4298" dirty="0">
              <a:solidFill>
                <a:srgbClr val="EAEAE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4BDAED0-15D2-657B-2748-399477902206}"/>
              </a:ext>
            </a:extLst>
          </p:cNvPr>
          <p:cNvSpPr txBox="1"/>
          <p:nvPr/>
        </p:nvSpPr>
        <p:spPr>
          <a:xfrm>
            <a:off x="271398" y="947430"/>
            <a:ext cx="5002967" cy="5727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ALL: We adore you, O Christ, and we bless you because by your Holy Cross you have redeemed the world.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Mary meets her suffering son.</a:t>
            </a:r>
          </a:p>
          <a:p>
            <a:r>
              <a:rPr lang="en-IE" dirty="0">
                <a:solidFill>
                  <a:schemeClr val="bg1"/>
                </a:solidFill>
              </a:rPr>
              <a:t>We remember parents who watch their children suffer - 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through violence, hunger, discrimination, or war.</a:t>
            </a:r>
          </a:p>
          <a:p>
            <a:r>
              <a:rPr lang="en-IE" dirty="0">
                <a:solidFill>
                  <a:schemeClr val="bg1"/>
                </a:solidFill>
              </a:rPr>
              <a:t>In every grieving mother and father,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Mary stands again at the roadside.</a:t>
            </a:r>
          </a:p>
          <a:p>
            <a:r>
              <a:rPr lang="en-IE" b="1" dirty="0">
                <a:solidFill>
                  <a:schemeClr val="bg1"/>
                </a:solidFill>
              </a:rPr>
              <a:t>Mercy stays present in pain.</a:t>
            </a:r>
            <a:endParaRPr lang="en-IE" dirty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Catherine McAuley said:</a:t>
            </a:r>
            <a:r>
              <a:rPr lang="en-IE" i="1" dirty="0">
                <a:solidFill>
                  <a:schemeClr val="bg1"/>
                </a:solidFill>
              </a:rPr>
              <a:t> “We have one solid comfort in all our troubles: we are in the hands of God.” </a:t>
            </a:r>
            <a:endParaRPr lang="en-IE" dirty="0">
              <a:solidFill>
                <a:schemeClr val="bg1"/>
              </a:solidFill>
            </a:endParaRPr>
          </a:p>
          <a:p>
            <a:endParaRPr lang="en-IE" b="1" dirty="0">
              <a:solidFill>
                <a:schemeClr val="bg1"/>
              </a:solidFill>
            </a:endParaRPr>
          </a:p>
          <a:p>
            <a:r>
              <a:rPr lang="en-IE" b="1" dirty="0">
                <a:solidFill>
                  <a:schemeClr val="bg1"/>
                </a:solidFill>
              </a:rPr>
              <a:t>Reflection: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How can I accompany someone who is hurting?</a:t>
            </a:r>
          </a:p>
          <a:p>
            <a:r>
              <a:rPr lang="en-IE" dirty="0">
                <a:solidFill>
                  <a:schemeClr val="bg1"/>
                </a:solidFill>
              </a:rPr>
              <a:t>Lord, make us faithful companions.</a:t>
            </a:r>
          </a:p>
          <a:p>
            <a:r>
              <a:rPr lang="en-IE" b="1" dirty="0">
                <a:solidFill>
                  <a:schemeClr val="bg1"/>
                </a:solidFill>
              </a:rPr>
              <a:t>Amen</a:t>
            </a:r>
            <a:endParaRPr lang="en-IE" dirty="0">
              <a:solidFill>
                <a:schemeClr val="bg1"/>
              </a:solidFill>
            </a:endParaRPr>
          </a:p>
          <a:p>
            <a:endParaRPr lang="en-US" sz="3017" dirty="0">
              <a:solidFill>
                <a:srgbClr val="EAEAEA"/>
              </a:solidFill>
              <a:latin typeface="Verdana" panose="020B0604030504040204" pitchFamily="34" charset="0"/>
              <a:ea typeface="Verdana" panose="020B0604030504040204" pitchFamily="34" charset="0"/>
              <a:cs typeface="Now"/>
              <a:sym typeface="Now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0D5B88-4F1D-92B2-ED56-0D9D041229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0027" y="2524832"/>
            <a:ext cx="4196657" cy="314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5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92B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55B71E-750A-D257-0963-00A1478D3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8053CB2-F579-7650-3324-F76891181596}"/>
              </a:ext>
            </a:extLst>
          </p:cNvPr>
          <p:cNvSpPr/>
          <p:nvPr/>
        </p:nvSpPr>
        <p:spPr>
          <a:xfrm rot="-10800000">
            <a:off x="7639055" y="6638643"/>
            <a:ext cx="1314445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36E0112-229B-F6E8-49C3-6E2EF4C26C3A}"/>
              </a:ext>
            </a:extLst>
          </p:cNvPr>
          <p:cNvSpPr txBox="1"/>
          <p:nvPr/>
        </p:nvSpPr>
        <p:spPr>
          <a:xfrm>
            <a:off x="271398" y="247650"/>
            <a:ext cx="7939152" cy="5445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28"/>
              </a:lnSpc>
            </a:pPr>
            <a:r>
              <a:rPr lang="en-IE" sz="2800" b="1" dirty="0">
                <a:solidFill>
                  <a:schemeClr val="bg1"/>
                </a:solidFill>
              </a:rPr>
              <a:t>[V] Fifth Station: Simon of Cyrene Helps Jesus </a:t>
            </a:r>
            <a:endParaRPr lang="en-US" sz="4298" dirty="0">
              <a:solidFill>
                <a:srgbClr val="EAEAE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F8B1F1E-D502-0392-A34C-6D11D1897F68}"/>
              </a:ext>
            </a:extLst>
          </p:cNvPr>
          <p:cNvSpPr txBox="1"/>
          <p:nvPr/>
        </p:nvSpPr>
        <p:spPr>
          <a:xfrm>
            <a:off x="271398" y="947430"/>
            <a:ext cx="5002967" cy="6004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ALL: We adore you, O Christ, and we bless you because by your Holy Cross you have redeemed the world.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Simon is compelled to help.</a:t>
            </a:r>
          </a:p>
          <a:p>
            <a:r>
              <a:rPr lang="en-IE" dirty="0">
                <a:solidFill>
                  <a:schemeClr val="bg1"/>
                </a:solidFill>
              </a:rPr>
              <a:t>Today we see Simons everywhere - 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caregivers, teachers, advocates,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those who work quietly for change.</a:t>
            </a:r>
          </a:p>
          <a:p>
            <a:r>
              <a:rPr lang="en-IE" dirty="0">
                <a:solidFill>
                  <a:schemeClr val="bg1"/>
                </a:solidFill>
              </a:rPr>
              <a:t>Helping may begin as obligation,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but it becomes transformation.</a:t>
            </a:r>
          </a:p>
          <a:p>
            <a:r>
              <a:rPr lang="en-IE" b="1" dirty="0">
                <a:solidFill>
                  <a:schemeClr val="bg1"/>
                </a:solidFill>
              </a:rPr>
              <a:t>Mercy moves us from reluctance to love.</a:t>
            </a:r>
            <a:endParaRPr lang="en-IE" dirty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Catherine McAuley said: </a:t>
            </a:r>
            <a:r>
              <a:rPr lang="en-IE" i="1" dirty="0">
                <a:solidFill>
                  <a:schemeClr val="bg1"/>
                </a:solidFill>
              </a:rPr>
              <a:t>“The business of our lives is to do good.” </a:t>
            </a:r>
            <a:endParaRPr lang="en-IE" dirty="0">
              <a:solidFill>
                <a:schemeClr val="bg1"/>
              </a:solidFill>
            </a:endParaRPr>
          </a:p>
          <a:p>
            <a:endParaRPr lang="en-IE" b="1" dirty="0">
              <a:solidFill>
                <a:schemeClr val="bg1"/>
              </a:solidFill>
            </a:endParaRPr>
          </a:p>
          <a:p>
            <a:r>
              <a:rPr lang="en-IE" b="1" dirty="0">
                <a:solidFill>
                  <a:schemeClr val="bg1"/>
                </a:solidFill>
              </a:rPr>
              <a:t>Reflection: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When have I been Simon?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When is Christ asking me to help now?</a:t>
            </a:r>
          </a:p>
          <a:p>
            <a:r>
              <a:rPr lang="en-IE" dirty="0">
                <a:solidFill>
                  <a:schemeClr val="bg1"/>
                </a:solidFill>
              </a:rPr>
              <a:t>Lord, make us willing servants of justice.</a:t>
            </a:r>
          </a:p>
          <a:p>
            <a:r>
              <a:rPr lang="en-IE" b="1" dirty="0">
                <a:solidFill>
                  <a:schemeClr val="bg1"/>
                </a:solidFill>
              </a:rPr>
              <a:t>Amen </a:t>
            </a:r>
            <a:endParaRPr lang="en-IE" dirty="0">
              <a:solidFill>
                <a:schemeClr val="bg1"/>
              </a:solidFill>
            </a:endParaRPr>
          </a:p>
          <a:p>
            <a:endParaRPr lang="en-US" sz="3017" dirty="0">
              <a:solidFill>
                <a:srgbClr val="EAEAEA"/>
              </a:solidFill>
              <a:latin typeface="Verdana" panose="020B0604030504040204" pitchFamily="34" charset="0"/>
              <a:ea typeface="Verdana" panose="020B0604030504040204" pitchFamily="34" charset="0"/>
              <a:cs typeface="Now"/>
              <a:sym typeface="Now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6F2ADF-6C83-7ACD-4048-1272B780F1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19309" y="2624491"/>
            <a:ext cx="4383517" cy="328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6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92B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B3BF24-DC10-38D2-B1B0-B774C2527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1F96B6FB-11C2-6164-2DF7-2DCF38C91618}"/>
              </a:ext>
            </a:extLst>
          </p:cNvPr>
          <p:cNvSpPr/>
          <p:nvPr/>
        </p:nvSpPr>
        <p:spPr>
          <a:xfrm rot="-10800000">
            <a:off x="7639055" y="6638643"/>
            <a:ext cx="1314445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4F1A51A-5B68-D9EC-CDEF-79AFF06DF348}"/>
              </a:ext>
            </a:extLst>
          </p:cNvPr>
          <p:cNvSpPr txBox="1"/>
          <p:nvPr/>
        </p:nvSpPr>
        <p:spPr>
          <a:xfrm>
            <a:off x="271398" y="247650"/>
            <a:ext cx="7939152" cy="5445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28"/>
              </a:lnSpc>
            </a:pPr>
            <a:r>
              <a:rPr lang="en-IE" sz="2800" b="1" dirty="0">
                <a:solidFill>
                  <a:schemeClr val="bg1"/>
                </a:solidFill>
              </a:rPr>
              <a:t>[VI] Sixth Station: Veronica Wipes the Face of Jesus  </a:t>
            </a:r>
            <a:endParaRPr lang="en-US" sz="4298" dirty="0">
              <a:solidFill>
                <a:srgbClr val="EAEAE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73E552A-8C8B-691D-D0DF-255B46AA3ABE}"/>
              </a:ext>
            </a:extLst>
          </p:cNvPr>
          <p:cNvSpPr txBox="1"/>
          <p:nvPr/>
        </p:nvSpPr>
        <p:spPr>
          <a:xfrm>
            <a:off x="271398" y="947430"/>
            <a:ext cx="5002967" cy="6558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ALL: We adore you, O Christ, and we bless you because by your Holy Cross you have redeemed the world.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Veronica sees suffering and responds with tenderness.</a:t>
            </a:r>
          </a:p>
          <a:p>
            <a:r>
              <a:rPr lang="en-IE" dirty="0">
                <a:solidFill>
                  <a:schemeClr val="bg1"/>
                </a:solidFill>
              </a:rPr>
              <a:t>Today Christ’s face is seen in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the migrant at the border,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the elderly person alone,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the neighbour struggling in silence.</a:t>
            </a:r>
          </a:p>
          <a:p>
            <a:r>
              <a:rPr lang="en-IE" dirty="0">
                <a:solidFill>
                  <a:schemeClr val="bg1"/>
                </a:solidFill>
              </a:rPr>
              <a:t>Small acts of compassion reveal holy presence.</a:t>
            </a:r>
          </a:p>
          <a:p>
            <a:r>
              <a:rPr lang="en-IE" b="1" dirty="0">
                <a:solidFill>
                  <a:schemeClr val="bg1"/>
                </a:solidFill>
              </a:rPr>
              <a:t>Mercy is practical love.</a:t>
            </a:r>
            <a:endParaRPr lang="en-IE" dirty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Catherine McAuley said:</a:t>
            </a:r>
            <a:r>
              <a:rPr lang="en-IE" i="1" dirty="0">
                <a:solidFill>
                  <a:schemeClr val="bg1"/>
                </a:solidFill>
              </a:rPr>
              <a:t> “It is not sufficient that Jesus Christ be formed in us – He must be recognised in our conduct.” </a:t>
            </a:r>
            <a:endParaRPr lang="en-IE" dirty="0">
              <a:solidFill>
                <a:schemeClr val="bg1"/>
              </a:solidFill>
            </a:endParaRPr>
          </a:p>
          <a:p>
            <a:endParaRPr lang="en-IE" b="1" dirty="0">
              <a:solidFill>
                <a:schemeClr val="bg1"/>
              </a:solidFill>
            </a:endParaRPr>
          </a:p>
          <a:p>
            <a:r>
              <a:rPr lang="en-IE" b="1" dirty="0">
                <a:solidFill>
                  <a:schemeClr val="bg1"/>
                </a:solidFill>
              </a:rPr>
              <a:t>Reflection: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Do I notice the hidden suffering around me?</a:t>
            </a:r>
          </a:p>
          <a:p>
            <a:r>
              <a:rPr lang="en-IE" dirty="0">
                <a:solidFill>
                  <a:schemeClr val="bg1"/>
                </a:solidFill>
              </a:rPr>
              <a:t>Lord, let us recognize Your face in the vulnerable.</a:t>
            </a:r>
          </a:p>
          <a:p>
            <a:r>
              <a:rPr lang="en-IE" b="1" dirty="0">
                <a:solidFill>
                  <a:schemeClr val="bg1"/>
                </a:solidFill>
              </a:rPr>
              <a:t>Amen. </a:t>
            </a:r>
            <a:endParaRPr lang="en-IE" dirty="0">
              <a:solidFill>
                <a:schemeClr val="bg1"/>
              </a:solidFill>
            </a:endParaRPr>
          </a:p>
          <a:p>
            <a:r>
              <a:rPr lang="en-IE" b="1" dirty="0"/>
              <a:t> </a:t>
            </a:r>
            <a:endParaRPr lang="en-IE" dirty="0"/>
          </a:p>
          <a:p>
            <a:endParaRPr lang="en-US" sz="3017" dirty="0">
              <a:solidFill>
                <a:srgbClr val="EAEAEA"/>
              </a:solidFill>
              <a:latin typeface="Verdana" panose="020B0604030504040204" pitchFamily="34" charset="0"/>
              <a:ea typeface="Verdana" panose="020B0604030504040204" pitchFamily="34" charset="0"/>
              <a:cs typeface="Now"/>
              <a:sym typeface="Now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A24F18-2453-C53D-6079-793CECA11C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8752" y="2482648"/>
            <a:ext cx="4466258" cy="334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7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98d0d2-5e85-47e3-b10f-5ebb7d358cd2">
      <Terms xmlns="http://schemas.microsoft.com/office/infopath/2007/PartnerControls"/>
    </lcf76f155ced4ddcb4097134ff3c332f>
    <TaxCatchAll xmlns="e2f193f8-9bc5-4546-bfaa-89eaae5e068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EB251CC5D56D4F83DB93998707AD4D" ma:contentTypeVersion="13" ma:contentTypeDescription="Create a new document." ma:contentTypeScope="" ma:versionID="5b5867395b98f0f94568f89e4c4ca400">
  <xsd:schema xmlns:xsd="http://www.w3.org/2001/XMLSchema" xmlns:xs="http://www.w3.org/2001/XMLSchema" xmlns:p="http://schemas.microsoft.com/office/2006/metadata/properties" xmlns:ns2="c498d0d2-5e85-47e3-b10f-5ebb7d358cd2" xmlns:ns3="e2f193f8-9bc5-4546-bfaa-89eaae5e0684" targetNamespace="http://schemas.microsoft.com/office/2006/metadata/properties" ma:root="true" ma:fieldsID="27a3301a99520e39be3684ab764f2165" ns2:_="" ns3:_="">
    <xsd:import namespace="c498d0d2-5e85-47e3-b10f-5ebb7d358cd2"/>
    <xsd:import namespace="e2f193f8-9bc5-4546-bfaa-89eaae5e06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8d0d2-5e85-47e3-b10f-5ebb7d358c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d720abf-6ccd-4fa6-9d8b-0972641291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f193f8-9bc5-4546-bfaa-89eaae5e068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eb07620-4099-40db-b4cf-31ed18d1cc55}" ma:internalName="TaxCatchAll" ma:showField="CatchAllData" ma:web="e2f193f8-9bc5-4546-bfaa-89eaae5e06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810076-53F3-4D5B-BCEF-C368F18FFAE7}">
  <ds:schemaRefs>
    <ds:schemaRef ds:uri="http://schemas.microsoft.com/office/2006/metadata/properties"/>
    <ds:schemaRef ds:uri="http://schemas.microsoft.com/office/infopath/2007/PartnerControls"/>
    <ds:schemaRef ds:uri="c498d0d2-5e85-47e3-b10f-5ebb7d358cd2"/>
    <ds:schemaRef ds:uri="e2f193f8-9bc5-4546-bfaa-89eaae5e0684"/>
  </ds:schemaRefs>
</ds:datastoreItem>
</file>

<file path=customXml/itemProps2.xml><?xml version="1.0" encoding="utf-8"?>
<ds:datastoreItem xmlns:ds="http://schemas.openxmlformats.org/officeDocument/2006/customXml" ds:itemID="{58E1AC95-2003-4B0D-B407-B1432C69B8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98d0d2-5e85-47e3-b10f-5ebb7d358cd2"/>
    <ds:schemaRef ds:uri="e2f193f8-9bc5-4546-bfaa-89eaae5e06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80E62C-7DF4-4925-A5D9-032BF793DC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6403</TotalTime>
  <Words>2159</Words>
  <Application>Microsoft Office PowerPoint</Application>
  <PresentationFormat>Custom</PresentationFormat>
  <Paragraphs>237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Verdana Pro</vt:lpstr>
      <vt:lpstr>Aptos</vt:lpstr>
      <vt:lpstr>Oswald</vt:lpstr>
      <vt:lpstr>Now</vt:lpstr>
      <vt:lpstr>Calibri</vt:lpstr>
      <vt:lpstr>Arial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</dc:title>
  <dc:creator>Brenda Drumm</dc:creator>
  <cp:lastModifiedBy>Brenda Drumm</cp:lastModifiedBy>
  <cp:revision>6</cp:revision>
  <cp:lastPrinted>2026-02-24T07:56:39Z</cp:lastPrinted>
  <dcterms:created xsi:type="dcterms:W3CDTF">2006-08-16T00:00:00Z</dcterms:created>
  <dcterms:modified xsi:type="dcterms:W3CDTF">2026-03-30T10:55:30Z</dcterms:modified>
  <dc:identifier>DAG3pfaHGzk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0x01010011EB251CC5D56D4F83DB93998707AD4D</vt:lpwstr>
  </property>
  <property fmtid="{D5CDD505-2E9C-101B-9397-08002B2CF9AE}" pid="3" name="MediaServiceImageTags">
    <vt:lpwstr/>
  </property>
</Properties>
</file>