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mp" ContentType="image/png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1.xml" ContentType="application/vnd.openxmlformats-officedocument.presentationml.notesSlide+xml"/>
  <Override PartName="/ppt/tags/tag4.xml" ContentType="application/vnd.openxmlformats-officedocument.presentationml.tags+xml"/>
  <Override PartName="/ppt/notesSlides/notesSlide2.xml" ContentType="application/vnd.openxmlformats-officedocument.presentationml.notesSlide+xml"/>
  <Override PartName="/ppt/tags/tag5.xml" ContentType="application/vnd.openxmlformats-officedocument.presentationml.tags+xml"/>
  <Override PartName="/ppt/notesSlides/notesSlide3.xml" ContentType="application/vnd.openxmlformats-officedocument.presentationml.notesSlide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notesSlides/notesSlide4.xml" ContentType="application/vnd.openxmlformats-officedocument.presentationml.notesSlide+xml"/>
  <Override PartName="/ppt/tags/tag8.xml" ContentType="application/vnd.openxmlformats-officedocument.presentationml.tags+xml"/>
  <Override PartName="/ppt/notesSlides/notesSlide5.xml" ContentType="application/vnd.openxmlformats-officedocument.presentationml.notesSlide+xml"/>
  <Override PartName="/ppt/tags/tag9.xml" ContentType="application/vnd.openxmlformats-officedocument.presentationml.tags+xml"/>
  <Override PartName="/ppt/notesSlides/notesSlide6.xml" ContentType="application/vnd.openxmlformats-officedocument.presentationml.notesSlide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notesSlides/notesSlide7.xml" ContentType="application/vnd.openxmlformats-officedocument.presentationml.notesSlide+xml"/>
  <Override PartName="/ppt/tags/tag12.xml" ContentType="application/vnd.openxmlformats-officedocument.presentationml.tags+xml"/>
  <Override PartName="/ppt/notesSlides/notesSlide8.xml" ContentType="application/vnd.openxmlformats-officedocument.presentationml.notesSlide+xml"/>
  <Override PartName="/ppt/tags/tag13.xml" ContentType="application/vnd.openxmlformats-officedocument.presentationml.tags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4"/>
  </p:sldMasterIdLst>
  <p:notesMasterIdLst>
    <p:notesMasterId r:id="rId17"/>
  </p:notesMasterIdLst>
  <p:sldIdLst>
    <p:sldId id="266" r:id="rId5"/>
    <p:sldId id="267" r:id="rId6"/>
    <p:sldId id="259" r:id="rId7"/>
    <p:sldId id="261" r:id="rId8"/>
    <p:sldId id="265" r:id="rId9"/>
    <p:sldId id="257" r:id="rId10"/>
    <p:sldId id="260" r:id="rId11"/>
    <p:sldId id="263" r:id="rId12"/>
    <p:sldId id="268" r:id="rId13"/>
    <p:sldId id="264" r:id="rId14"/>
    <p:sldId id="269" r:id="rId15"/>
    <p:sldId id="270" r:id="rId16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2A73651-A07B-41B4-BD75-4C99519B5CED}" v="8" dt="2025-06-05T14:50:26.570"/>
    <p1510:client id="{D4A0C89C-8616-4E13-B9E0-03C16ED7D35E}" v="461" dt="2025-06-05T11:50:59.92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244" autoAdjust="0"/>
    <p:restoredTop sz="97103" autoAdjust="0"/>
  </p:normalViewPr>
  <p:slideViewPr>
    <p:cSldViewPr snapToGrid="0">
      <p:cViewPr varScale="1">
        <p:scale>
          <a:sx n="101" d="100"/>
          <a:sy n="101" d="100"/>
        </p:scale>
        <p:origin x="4772" y="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lavien Saffioti" userId="e477492e-abc8-49dc-8c9e-7cf972c178e1" providerId="ADAL" clId="{92A73651-A07B-41B4-BD75-4C99519B5CED}"/>
    <pc:docChg chg="custSel addSld modSld sldOrd">
      <pc:chgData name="Flavien Saffioti" userId="e477492e-abc8-49dc-8c9e-7cf972c178e1" providerId="ADAL" clId="{92A73651-A07B-41B4-BD75-4C99519B5CED}" dt="2025-06-05T14:50:26.570" v="16" actId="14826"/>
      <pc:docMkLst>
        <pc:docMk/>
      </pc:docMkLst>
      <pc:sldChg chg="addSp delSp modSp mod">
        <pc:chgData name="Flavien Saffioti" userId="e477492e-abc8-49dc-8c9e-7cf972c178e1" providerId="ADAL" clId="{92A73651-A07B-41B4-BD75-4C99519B5CED}" dt="2025-06-05T14:49:51.968" v="14" actId="14826"/>
        <pc:sldMkLst>
          <pc:docMk/>
          <pc:sldMk cId="2580899643" sldId="265"/>
        </pc:sldMkLst>
        <pc:spChg chg="del">
          <ac:chgData name="Flavien Saffioti" userId="e477492e-abc8-49dc-8c9e-7cf972c178e1" providerId="ADAL" clId="{92A73651-A07B-41B4-BD75-4C99519B5CED}" dt="2025-06-05T14:48:31.376" v="3" actId="478"/>
          <ac:spMkLst>
            <pc:docMk/>
            <pc:sldMk cId="2580899643" sldId="265"/>
            <ac:spMk id="4" creationId="{DFE0F86B-C6F9-221E-53B5-F785980038DB}"/>
          </ac:spMkLst>
        </pc:spChg>
        <pc:picChg chg="add mod">
          <ac:chgData name="Flavien Saffioti" userId="e477492e-abc8-49dc-8c9e-7cf972c178e1" providerId="ADAL" clId="{92A73651-A07B-41B4-BD75-4C99519B5CED}" dt="2025-06-05T14:49:51.968" v="14" actId="14826"/>
          <ac:picMkLst>
            <pc:docMk/>
            <pc:sldMk cId="2580899643" sldId="265"/>
            <ac:picMk id="6" creationId="{28159A00-5065-4244-89D5-2B4E8905C1D3}"/>
          </ac:picMkLst>
        </pc:picChg>
      </pc:sldChg>
      <pc:sldChg chg="addSp delSp modSp mod">
        <pc:chgData name="Flavien Saffioti" userId="e477492e-abc8-49dc-8c9e-7cf972c178e1" providerId="ADAL" clId="{92A73651-A07B-41B4-BD75-4C99519B5CED}" dt="2025-06-05T14:49:42.498" v="13" actId="14826"/>
        <pc:sldMkLst>
          <pc:docMk/>
          <pc:sldMk cId="1536014019" sldId="266"/>
        </pc:sldMkLst>
        <pc:spChg chg="del">
          <ac:chgData name="Flavien Saffioti" userId="e477492e-abc8-49dc-8c9e-7cf972c178e1" providerId="ADAL" clId="{92A73651-A07B-41B4-BD75-4C99519B5CED}" dt="2025-06-05T14:47:52.846" v="0" actId="478"/>
          <ac:spMkLst>
            <pc:docMk/>
            <pc:sldMk cId="1536014019" sldId="266"/>
            <ac:spMk id="4" creationId="{C8366B58-5F71-6585-D472-05AD703E923C}"/>
          </ac:spMkLst>
        </pc:spChg>
        <pc:picChg chg="add mod">
          <ac:chgData name="Flavien Saffioti" userId="e477492e-abc8-49dc-8c9e-7cf972c178e1" providerId="ADAL" clId="{92A73651-A07B-41B4-BD75-4C99519B5CED}" dt="2025-06-05T14:49:42.498" v="13" actId="14826"/>
          <ac:picMkLst>
            <pc:docMk/>
            <pc:sldMk cId="1536014019" sldId="266"/>
            <ac:picMk id="6" creationId="{E8FD9922-136D-4F39-B12A-E21319C8D33E}"/>
          </ac:picMkLst>
        </pc:picChg>
      </pc:sldChg>
      <pc:sldChg chg="addSp delSp modSp mod">
        <pc:chgData name="Flavien Saffioti" userId="e477492e-abc8-49dc-8c9e-7cf972c178e1" providerId="ADAL" clId="{92A73651-A07B-41B4-BD75-4C99519B5CED}" dt="2025-06-05T14:50:18.049" v="15" actId="14826"/>
        <pc:sldMkLst>
          <pc:docMk/>
          <pc:sldMk cId="4202087278" sldId="268"/>
        </pc:sldMkLst>
        <pc:spChg chg="del">
          <ac:chgData name="Flavien Saffioti" userId="e477492e-abc8-49dc-8c9e-7cf972c178e1" providerId="ADAL" clId="{92A73651-A07B-41B4-BD75-4C99519B5CED}" dt="2025-06-05T14:48:41.183" v="5" actId="478"/>
          <ac:spMkLst>
            <pc:docMk/>
            <pc:sldMk cId="4202087278" sldId="268"/>
            <ac:spMk id="4" creationId="{DC74F412-2B0A-DBE1-31DA-EDB07B9F55E6}"/>
          </ac:spMkLst>
        </pc:spChg>
        <pc:picChg chg="add mod">
          <ac:chgData name="Flavien Saffioti" userId="e477492e-abc8-49dc-8c9e-7cf972c178e1" providerId="ADAL" clId="{92A73651-A07B-41B4-BD75-4C99519B5CED}" dt="2025-06-05T14:50:18.049" v="15" actId="14826"/>
          <ac:picMkLst>
            <pc:docMk/>
            <pc:sldMk cId="4202087278" sldId="268"/>
            <ac:picMk id="6" creationId="{4F08CCCB-92F1-46A6-ABCA-F8A6BCEEA3CC}"/>
          </ac:picMkLst>
        </pc:picChg>
      </pc:sldChg>
      <pc:sldChg chg="modSp add ord">
        <pc:chgData name="Flavien Saffioti" userId="e477492e-abc8-49dc-8c9e-7cf972c178e1" providerId="ADAL" clId="{92A73651-A07B-41B4-BD75-4C99519B5CED}" dt="2025-06-05T14:50:26.570" v="16" actId="14826"/>
        <pc:sldMkLst>
          <pc:docMk/>
          <pc:sldMk cId="2239417916" sldId="270"/>
        </pc:sldMkLst>
        <pc:picChg chg="mod">
          <ac:chgData name="Flavien Saffioti" userId="e477492e-abc8-49dc-8c9e-7cf972c178e1" providerId="ADAL" clId="{92A73651-A07B-41B4-BD75-4C99519B5CED}" dt="2025-06-05T14:50:26.570" v="16" actId="14826"/>
          <ac:picMkLst>
            <pc:docMk/>
            <pc:sldMk cId="2239417916" sldId="270"/>
            <ac:picMk id="6" creationId="{4F08CCCB-92F1-46A6-ABCA-F8A6BCEEA3CC}"/>
          </ac:picMkLst>
        </pc:picChg>
      </pc:sldChg>
    </pc:docChg>
  </pc:docChgLst>
  <pc:docChgLst>
    <pc:chgData name="Aviva Houlihan" userId="4e1ff780-eb72-4640-a19a-77130c23f00d" providerId="ADAL" clId="{D4A0C89C-8616-4E13-B9E0-03C16ED7D35E}"/>
    <pc:docChg chg="undo custSel modSld">
      <pc:chgData name="Aviva Houlihan" userId="4e1ff780-eb72-4640-a19a-77130c23f00d" providerId="ADAL" clId="{D4A0C89C-8616-4E13-B9E0-03C16ED7D35E}" dt="2025-06-05T11:52:28.122" v="2860" actId="20577"/>
      <pc:docMkLst>
        <pc:docMk/>
      </pc:docMkLst>
      <pc:sldChg chg="modSp mod">
        <pc:chgData name="Aviva Houlihan" userId="4e1ff780-eb72-4640-a19a-77130c23f00d" providerId="ADAL" clId="{D4A0C89C-8616-4E13-B9E0-03C16ED7D35E}" dt="2025-06-05T08:22:52.762" v="2534"/>
        <pc:sldMkLst>
          <pc:docMk/>
          <pc:sldMk cId="2457608364" sldId="257"/>
        </pc:sldMkLst>
        <pc:graphicFrameChg chg="mod modGraphic">
          <ac:chgData name="Aviva Houlihan" userId="4e1ff780-eb72-4640-a19a-77130c23f00d" providerId="ADAL" clId="{D4A0C89C-8616-4E13-B9E0-03C16ED7D35E}" dt="2025-06-05T08:22:52.762" v="2534"/>
          <ac:graphicFrameMkLst>
            <pc:docMk/>
            <pc:sldMk cId="2457608364" sldId="257"/>
            <ac:graphicFrameMk id="2" creationId="{DC1CB6A1-55AB-C6C6-05D8-C409F0016772}"/>
          </ac:graphicFrameMkLst>
        </pc:graphicFrameChg>
        <pc:graphicFrameChg chg="mod modGraphic">
          <ac:chgData name="Aviva Houlihan" userId="4e1ff780-eb72-4640-a19a-77130c23f00d" providerId="ADAL" clId="{D4A0C89C-8616-4E13-B9E0-03C16ED7D35E}" dt="2025-06-04T14:30:29.224" v="2358" actId="20577"/>
          <ac:graphicFrameMkLst>
            <pc:docMk/>
            <pc:sldMk cId="2457608364" sldId="257"/>
            <ac:graphicFrameMk id="46" creationId="{C80D1DFC-3FEB-2524-6404-C7B9D2E66572}"/>
          </ac:graphicFrameMkLst>
        </pc:graphicFrameChg>
      </pc:sldChg>
      <pc:sldChg chg="modSp mod">
        <pc:chgData name="Aviva Houlihan" userId="4e1ff780-eb72-4640-a19a-77130c23f00d" providerId="ADAL" clId="{D4A0C89C-8616-4E13-B9E0-03C16ED7D35E}" dt="2025-06-05T08:22:52.762" v="2534"/>
        <pc:sldMkLst>
          <pc:docMk/>
          <pc:sldMk cId="3492070894" sldId="259"/>
        </pc:sldMkLst>
        <pc:graphicFrameChg chg="mod modGraphic">
          <ac:chgData name="Aviva Houlihan" userId="4e1ff780-eb72-4640-a19a-77130c23f00d" providerId="ADAL" clId="{D4A0C89C-8616-4E13-B9E0-03C16ED7D35E}" dt="2025-06-05T08:22:52.762" v="2534"/>
          <ac:graphicFrameMkLst>
            <pc:docMk/>
            <pc:sldMk cId="3492070894" sldId="259"/>
            <ac:graphicFrameMk id="6" creationId="{AB0B1926-6E30-1F10-F185-03677B736FF3}"/>
          </ac:graphicFrameMkLst>
        </pc:graphicFrameChg>
      </pc:sldChg>
      <pc:sldChg chg="modSp mod">
        <pc:chgData name="Aviva Houlihan" userId="4e1ff780-eb72-4640-a19a-77130c23f00d" providerId="ADAL" clId="{D4A0C89C-8616-4E13-B9E0-03C16ED7D35E}" dt="2025-06-05T07:46:28.669" v="2480" actId="20577"/>
        <pc:sldMkLst>
          <pc:docMk/>
          <pc:sldMk cId="448645468" sldId="260"/>
        </pc:sldMkLst>
        <pc:graphicFrameChg chg="mod modGraphic">
          <ac:chgData name="Aviva Houlihan" userId="4e1ff780-eb72-4640-a19a-77130c23f00d" providerId="ADAL" clId="{D4A0C89C-8616-4E13-B9E0-03C16ED7D35E}" dt="2025-06-05T07:46:28.669" v="2480" actId="20577"/>
          <ac:graphicFrameMkLst>
            <pc:docMk/>
            <pc:sldMk cId="448645468" sldId="260"/>
            <ac:graphicFrameMk id="2" creationId="{3C0CF221-85EB-84FF-2AA9-76200794B8C0}"/>
          </ac:graphicFrameMkLst>
        </pc:graphicFrameChg>
        <pc:graphicFrameChg chg="mod modGraphic">
          <ac:chgData name="Aviva Houlihan" userId="4e1ff780-eb72-4640-a19a-77130c23f00d" providerId="ADAL" clId="{D4A0C89C-8616-4E13-B9E0-03C16ED7D35E}" dt="2025-06-05T07:28:39.379" v="2383" actId="20577"/>
          <ac:graphicFrameMkLst>
            <pc:docMk/>
            <pc:sldMk cId="448645468" sldId="260"/>
            <ac:graphicFrameMk id="8" creationId="{E51377D6-B003-939F-D744-7DC350105B33}"/>
          </ac:graphicFrameMkLst>
        </pc:graphicFrameChg>
        <pc:graphicFrameChg chg="mod modGraphic">
          <ac:chgData name="Aviva Houlihan" userId="4e1ff780-eb72-4640-a19a-77130c23f00d" providerId="ADAL" clId="{D4A0C89C-8616-4E13-B9E0-03C16ED7D35E}" dt="2025-06-05T07:45:05.414" v="2469"/>
          <ac:graphicFrameMkLst>
            <pc:docMk/>
            <pc:sldMk cId="448645468" sldId="260"/>
            <ac:graphicFrameMk id="11" creationId="{B6489605-6C30-54FD-BEEA-B9DCE558A32F}"/>
          </ac:graphicFrameMkLst>
        </pc:graphicFrameChg>
        <pc:graphicFrameChg chg="mod modGraphic">
          <ac:chgData name="Aviva Houlihan" userId="4e1ff780-eb72-4640-a19a-77130c23f00d" providerId="ADAL" clId="{D4A0C89C-8616-4E13-B9E0-03C16ED7D35E}" dt="2025-06-05T07:35:29.935" v="2429" actId="20577"/>
          <ac:graphicFrameMkLst>
            <pc:docMk/>
            <pc:sldMk cId="448645468" sldId="260"/>
            <ac:graphicFrameMk id="20" creationId="{19F22F4E-A218-F74B-161B-109E114A2097}"/>
          </ac:graphicFrameMkLst>
        </pc:graphicFrameChg>
      </pc:sldChg>
      <pc:sldChg chg="modSp mod">
        <pc:chgData name="Aviva Houlihan" userId="4e1ff780-eb72-4640-a19a-77130c23f00d" providerId="ADAL" clId="{D4A0C89C-8616-4E13-B9E0-03C16ED7D35E}" dt="2025-06-04T12:53:52.944" v="2227" actId="20577"/>
        <pc:sldMkLst>
          <pc:docMk/>
          <pc:sldMk cId="2292062204" sldId="261"/>
        </pc:sldMkLst>
        <pc:graphicFrameChg chg="mod modGraphic">
          <ac:chgData name="Aviva Houlihan" userId="4e1ff780-eb72-4640-a19a-77130c23f00d" providerId="ADAL" clId="{D4A0C89C-8616-4E13-B9E0-03C16ED7D35E}" dt="2025-06-04T12:42:17.189" v="2187" actId="20577"/>
          <ac:graphicFrameMkLst>
            <pc:docMk/>
            <pc:sldMk cId="2292062204" sldId="261"/>
            <ac:graphicFrameMk id="2" creationId="{5291C219-C51F-697C-0665-02BFB73C7F43}"/>
          </ac:graphicFrameMkLst>
        </pc:graphicFrameChg>
        <pc:graphicFrameChg chg="mod modGraphic">
          <ac:chgData name="Aviva Houlihan" userId="4e1ff780-eb72-4640-a19a-77130c23f00d" providerId="ADAL" clId="{D4A0C89C-8616-4E13-B9E0-03C16ED7D35E}" dt="2025-06-04T12:43:41.112" v="2196" actId="20577"/>
          <ac:graphicFrameMkLst>
            <pc:docMk/>
            <pc:sldMk cId="2292062204" sldId="261"/>
            <ac:graphicFrameMk id="8" creationId="{1E756A7B-A0BD-DCE2-EE96-8F54928308E9}"/>
          </ac:graphicFrameMkLst>
        </pc:graphicFrameChg>
        <pc:graphicFrameChg chg="mod modGraphic">
          <ac:chgData name="Aviva Houlihan" userId="4e1ff780-eb72-4640-a19a-77130c23f00d" providerId="ADAL" clId="{D4A0C89C-8616-4E13-B9E0-03C16ED7D35E}" dt="2025-06-04T12:53:52.944" v="2227" actId="20577"/>
          <ac:graphicFrameMkLst>
            <pc:docMk/>
            <pc:sldMk cId="2292062204" sldId="261"/>
            <ac:graphicFrameMk id="10" creationId="{DF2F1705-4637-D9A0-1950-D0EE6BD64123}"/>
          </ac:graphicFrameMkLst>
        </pc:graphicFrameChg>
        <pc:graphicFrameChg chg="mod modGraphic">
          <ac:chgData name="Aviva Houlihan" userId="4e1ff780-eb72-4640-a19a-77130c23f00d" providerId="ADAL" clId="{D4A0C89C-8616-4E13-B9E0-03C16ED7D35E}" dt="2025-06-04T12:45:01.711" v="2207" actId="20577"/>
          <ac:graphicFrameMkLst>
            <pc:docMk/>
            <pc:sldMk cId="2292062204" sldId="261"/>
            <ac:graphicFrameMk id="12" creationId="{922792A8-1E6E-938C-AE70-299D2B06E9F1}"/>
          </ac:graphicFrameMkLst>
        </pc:graphicFrameChg>
      </pc:sldChg>
      <pc:sldChg chg="modSp mod">
        <pc:chgData name="Aviva Houlihan" userId="4e1ff780-eb72-4640-a19a-77130c23f00d" providerId="ADAL" clId="{D4A0C89C-8616-4E13-B9E0-03C16ED7D35E}" dt="2025-06-05T08:40:24.828" v="2635"/>
        <pc:sldMkLst>
          <pc:docMk/>
          <pc:sldMk cId="1194132484" sldId="263"/>
        </pc:sldMkLst>
        <pc:graphicFrameChg chg="mod modGraphic">
          <ac:chgData name="Aviva Houlihan" userId="4e1ff780-eb72-4640-a19a-77130c23f00d" providerId="ADAL" clId="{D4A0C89C-8616-4E13-B9E0-03C16ED7D35E}" dt="2025-06-05T08:40:24.828" v="2635"/>
          <ac:graphicFrameMkLst>
            <pc:docMk/>
            <pc:sldMk cId="1194132484" sldId="263"/>
            <ac:graphicFrameMk id="6" creationId="{5D4760C9-96BA-6C0E-C092-DE6FDF9E6BBB}"/>
          </ac:graphicFrameMkLst>
        </pc:graphicFrameChg>
      </pc:sldChg>
      <pc:sldChg chg="modSp mod">
        <pc:chgData name="Aviva Houlihan" userId="4e1ff780-eb72-4640-a19a-77130c23f00d" providerId="ADAL" clId="{D4A0C89C-8616-4E13-B9E0-03C16ED7D35E}" dt="2025-06-05T11:22:08.683" v="2714"/>
        <pc:sldMkLst>
          <pc:docMk/>
          <pc:sldMk cId="3521088765" sldId="264"/>
        </pc:sldMkLst>
        <pc:graphicFrameChg chg="mod modGraphic">
          <ac:chgData name="Aviva Houlihan" userId="4e1ff780-eb72-4640-a19a-77130c23f00d" providerId="ADAL" clId="{D4A0C89C-8616-4E13-B9E0-03C16ED7D35E}" dt="2025-06-05T11:22:08.683" v="2714"/>
          <ac:graphicFrameMkLst>
            <pc:docMk/>
            <pc:sldMk cId="3521088765" sldId="264"/>
            <ac:graphicFrameMk id="2" creationId="{C4100C2D-B00F-59C3-0163-6CD102204F09}"/>
          </ac:graphicFrameMkLst>
        </pc:graphicFrameChg>
        <pc:graphicFrameChg chg="mod modGraphic">
          <ac:chgData name="Aviva Houlihan" userId="4e1ff780-eb72-4640-a19a-77130c23f00d" providerId="ADAL" clId="{D4A0C89C-8616-4E13-B9E0-03C16ED7D35E}" dt="2025-06-05T11:14:05.318" v="2698"/>
          <ac:graphicFrameMkLst>
            <pc:docMk/>
            <pc:sldMk cId="3521088765" sldId="264"/>
            <ac:graphicFrameMk id="5" creationId="{2592C19F-A1F6-150C-B0DC-32E1418D421C}"/>
          </ac:graphicFrameMkLst>
        </pc:graphicFrameChg>
        <pc:graphicFrameChg chg="mod modGraphic">
          <ac:chgData name="Aviva Houlihan" userId="4e1ff780-eb72-4640-a19a-77130c23f00d" providerId="ADAL" clId="{D4A0C89C-8616-4E13-B9E0-03C16ED7D35E}" dt="2025-06-05T09:56:45.121" v="2678"/>
          <ac:graphicFrameMkLst>
            <pc:docMk/>
            <pc:sldMk cId="3521088765" sldId="264"/>
            <ac:graphicFrameMk id="6" creationId="{4F1A2571-C7C5-87C9-C6B4-C89A28DF2AD8}"/>
          </ac:graphicFrameMkLst>
        </pc:graphicFrameChg>
      </pc:sldChg>
      <pc:sldChg chg="modSp mod">
        <pc:chgData name="Aviva Houlihan" userId="4e1ff780-eb72-4640-a19a-77130c23f00d" providerId="ADAL" clId="{D4A0C89C-8616-4E13-B9E0-03C16ED7D35E}" dt="2025-06-04T09:43:26.749" v="2027"/>
        <pc:sldMkLst>
          <pc:docMk/>
          <pc:sldMk cId="977904121" sldId="267"/>
        </pc:sldMkLst>
        <pc:graphicFrameChg chg="mod modGraphic">
          <ac:chgData name="Aviva Houlihan" userId="4e1ff780-eb72-4640-a19a-77130c23f00d" providerId="ADAL" clId="{D4A0C89C-8616-4E13-B9E0-03C16ED7D35E}" dt="2025-06-04T09:38:29.525" v="2008"/>
          <ac:graphicFrameMkLst>
            <pc:docMk/>
            <pc:sldMk cId="977904121" sldId="267"/>
            <ac:graphicFrameMk id="6" creationId="{8B3C248C-AF43-AA45-493E-C6DC930604E5}"/>
          </ac:graphicFrameMkLst>
        </pc:graphicFrameChg>
        <pc:graphicFrameChg chg="mod modGraphic">
          <ac:chgData name="Aviva Houlihan" userId="4e1ff780-eb72-4640-a19a-77130c23f00d" providerId="ADAL" clId="{D4A0C89C-8616-4E13-B9E0-03C16ED7D35E}" dt="2025-06-04T09:43:26.749" v="2027"/>
          <ac:graphicFrameMkLst>
            <pc:docMk/>
            <pc:sldMk cId="977904121" sldId="267"/>
            <ac:graphicFrameMk id="46" creationId="{F05336D8-1190-3BAE-B84F-BD0CCF7C041C}"/>
          </ac:graphicFrameMkLst>
        </pc:graphicFrameChg>
      </pc:sldChg>
      <pc:sldChg chg="modSp mod">
        <pc:chgData name="Aviva Houlihan" userId="4e1ff780-eb72-4640-a19a-77130c23f00d" providerId="ADAL" clId="{D4A0C89C-8616-4E13-B9E0-03C16ED7D35E}" dt="2025-06-05T11:52:28.122" v="2860" actId="20577"/>
        <pc:sldMkLst>
          <pc:docMk/>
          <pc:sldMk cId="14146491" sldId="269"/>
        </pc:sldMkLst>
        <pc:graphicFrameChg chg="mod modGraphic">
          <ac:chgData name="Aviva Houlihan" userId="4e1ff780-eb72-4640-a19a-77130c23f00d" providerId="ADAL" clId="{D4A0C89C-8616-4E13-B9E0-03C16ED7D35E}" dt="2025-06-05T11:38:06.241" v="2765"/>
          <ac:graphicFrameMkLst>
            <pc:docMk/>
            <pc:sldMk cId="14146491" sldId="269"/>
            <ac:graphicFrameMk id="6" creationId="{B8E2AD95-A695-7A89-27D2-AB1BD143D9CE}"/>
          </ac:graphicFrameMkLst>
        </pc:graphicFrameChg>
        <pc:graphicFrameChg chg="mod modGraphic">
          <ac:chgData name="Aviva Houlihan" userId="4e1ff780-eb72-4640-a19a-77130c23f00d" providerId="ADAL" clId="{D4A0C89C-8616-4E13-B9E0-03C16ED7D35E}" dt="2025-06-05T11:52:28.122" v="2860" actId="20577"/>
          <ac:graphicFrameMkLst>
            <pc:docMk/>
            <pc:sldMk cId="14146491" sldId="269"/>
            <ac:graphicFrameMk id="8" creationId="{1CCD2913-FAA4-D481-ADA7-BDCD353468B3}"/>
          </ac:graphicFrameMkLst>
        </pc:graphicFrame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66A7BD-7034-42D9-850F-C579D3BA2CA9}" type="datetimeFigureOut">
              <a:rPr lang="de-DE" smtClean="0"/>
              <a:t>05.06.2025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2360613" y="1143000"/>
            <a:ext cx="21367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9C8BED-4F33-4961-B9D8-F0708E995954}" type="slidenum">
              <a:rPr lang="de-DE" smtClean="0"/>
              <a:t>‹N°›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007646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EF3C35-31F2-C829-E036-795C7F9218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44D4F975-DE1F-9B57-2B42-669D4363510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2360613" y="1143000"/>
            <a:ext cx="2136775" cy="3086100"/>
          </a:xfrm>
        </p:spPr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F408D16A-9496-71C4-6630-7E3069E4449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8A66DA02-535E-A068-2DE2-AB2A0930A21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9C8BED-4F33-4961-B9D8-F0708E995954}" type="slidenum">
              <a:rPr lang="de-DE" smtClean="0"/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455034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F37912-0DD7-4BBF-E21A-E162CC412A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03E18A2E-06D5-FB63-4BDC-6321324A7E4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2360613" y="1143000"/>
            <a:ext cx="2136775" cy="3086100"/>
          </a:xfrm>
        </p:spPr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A4EE89A9-EF1D-06CE-1116-1062AFB13C8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9DCE1304-589F-00AB-1FF9-7336A94F4C1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9C8BED-4F33-4961-B9D8-F0708E995954}" type="slidenum">
              <a:rPr lang="de-DE" smtClean="0"/>
              <a:t>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673374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3A2DE5-9794-6A86-2BCB-5E2E68117B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64A4D6C5-00BF-738A-AAB3-7B595ADDFC7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2360613" y="1143000"/>
            <a:ext cx="2136775" cy="3086100"/>
          </a:xfrm>
        </p:spPr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291D2651-554A-A768-1A98-B7577EEC84D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89514E7B-8BAD-AE1D-1AF8-69B8243DD2C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9C8BED-4F33-4961-B9D8-F0708E995954}" type="slidenum">
              <a:rPr lang="de-DE" smtClean="0"/>
              <a:t>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4202368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2360613" y="1143000"/>
            <a:ext cx="2136775" cy="3086100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9C8BED-4F33-4961-B9D8-F0708E995954}" type="slidenum">
              <a:rPr lang="de-DE" smtClean="0"/>
              <a:t>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9084905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AB969A-A117-6B9C-D343-38644256EC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60A737B2-E1C8-417C-12C1-8AB16B842A8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2360613" y="1143000"/>
            <a:ext cx="2136775" cy="3086100"/>
          </a:xfrm>
        </p:spPr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35A3DFFA-264B-D3DB-A66B-BE1629CE5E2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8F500EB0-8D25-2D5A-8127-027FDE8F02C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9C8BED-4F33-4961-B9D8-F0708E995954}" type="slidenum">
              <a:rPr lang="de-DE" smtClean="0"/>
              <a:t>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58633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96947D-26ED-A4F3-5599-2370C63639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04D8484D-D545-4057-6E9E-924A1BF0E8E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2360613" y="1143000"/>
            <a:ext cx="2136775" cy="3086100"/>
          </a:xfrm>
        </p:spPr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28D1F5C5-DC54-731B-B6E4-47DF75165F6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518D32B1-043E-5604-3951-B636C0159F8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9C8BED-4F33-4961-B9D8-F0708E995954}" type="slidenum">
              <a:rPr lang="de-DE" smtClean="0"/>
              <a:t>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079088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1C9365-29DD-B3F3-BC17-E8E644F832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29748FC1-2B71-54D6-515B-45E03E3C047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2360613" y="1143000"/>
            <a:ext cx="2136775" cy="3086100"/>
          </a:xfrm>
        </p:spPr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8AA659F2-3BA5-5F4D-4318-C60C9763174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D626DE41-C248-65C4-D71F-46BF8EBDA3A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9C8BED-4F33-4961-B9D8-F0708E995954}" type="slidenum">
              <a:rPr lang="de-DE" smtClean="0"/>
              <a:t>10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0507303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9E5D96-75FE-6258-F672-0B2CAB97BB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B303E507-7E1A-73FF-C175-07954A10C4C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2360613" y="1143000"/>
            <a:ext cx="2136775" cy="3086100"/>
          </a:xfrm>
        </p:spPr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26C2E3D3-E585-C656-1A23-9978502A16D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743401AD-EB1E-34D9-9B87-4B60F5F7E9D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9C8BED-4F33-4961-B9D8-F0708E995954}" type="slidenum">
              <a:rPr lang="de-DE" smtClean="0"/>
              <a:t>11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950649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de-DE"/>
              <a:t>Master-Untertitelformat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2CBEE-858E-4E51-B71A-192E1997692F}" type="datetimeFigureOut">
              <a:rPr lang="de-DE" smtClean="0"/>
              <a:t>05.06.2025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9F76C0-C27B-4026-92A6-634A98EDA953}" type="slidenum">
              <a:rPr lang="de-DE" smtClean="0"/>
              <a:t>‹N°›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072387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2CBEE-858E-4E51-B71A-192E1997692F}" type="datetimeFigureOut">
              <a:rPr lang="de-DE" smtClean="0"/>
              <a:t>05.06.2025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9F76C0-C27B-4026-92A6-634A98EDA953}" type="slidenum">
              <a:rPr lang="de-DE" smtClean="0"/>
              <a:t>‹N°›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766449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2CBEE-858E-4E51-B71A-192E1997692F}" type="datetimeFigureOut">
              <a:rPr lang="de-DE" smtClean="0"/>
              <a:t>05.06.2025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9F76C0-C27B-4026-92A6-634A98EDA953}" type="slidenum">
              <a:rPr lang="de-DE" smtClean="0"/>
              <a:t>‹N°›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168494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2CBEE-858E-4E51-B71A-192E1997692F}" type="datetimeFigureOut">
              <a:rPr lang="de-DE" smtClean="0"/>
              <a:t>05.06.2025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9F76C0-C27B-4026-92A6-634A98EDA953}" type="slidenum">
              <a:rPr lang="de-DE" smtClean="0"/>
              <a:t>‹N°›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863628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82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82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2CBEE-858E-4E51-B71A-192E1997692F}" type="datetimeFigureOut">
              <a:rPr lang="de-DE" smtClean="0"/>
              <a:t>05.06.2025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9F76C0-C27B-4026-92A6-634A98EDA953}" type="slidenum">
              <a:rPr lang="de-DE" smtClean="0"/>
              <a:t>‹N°›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15489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2CBEE-858E-4E51-B71A-192E1997692F}" type="datetimeFigureOut">
              <a:rPr lang="de-DE" smtClean="0"/>
              <a:t>05.06.2025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9F76C0-C27B-4026-92A6-634A98EDA953}" type="slidenum">
              <a:rPr lang="de-DE" smtClean="0"/>
              <a:t>‹N°›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973397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2CBEE-858E-4E51-B71A-192E1997692F}" type="datetimeFigureOut">
              <a:rPr lang="de-DE" smtClean="0"/>
              <a:t>05.06.2025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9F76C0-C27B-4026-92A6-634A98EDA953}" type="slidenum">
              <a:rPr lang="de-DE" smtClean="0"/>
              <a:t>‹N°›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25230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2CBEE-858E-4E51-B71A-192E1997692F}" type="datetimeFigureOut">
              <a:rPr lang="de-DE" smtClean="0"/>
              <a:t>05.06.2025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9F76C0-C27B-4026-92A6-634A98EDA953}" type="slidenum">
              <a:rPr lang="de-DE" smtClean="0"/>
              <a:t>‹N°›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51348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2CBEE-858E-4E51-B71A-192E1997692F}" type="datetimeFigureOut">
              <a:rPr lang="de-DE" smtClean="0"/>
              <a:t>05.06.2025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9F76C0-C27B-4026-92A6-634A98EDA953}" type="slidenum">
              <a:rPr lang="de-DE" smtClean="0"/>
              <a:t>‹N°›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712959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2CBEE-858E-4E51-B71A-192E1997692F}" type="datetimeFigureOut">
              <a:rPr lang="de-DE" smtClean="0"/>
              <a:t>05.06.2025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9F76C0-C27B-4026-92A6-634A98EDA953}" type="slidenum">
              <a:rPr lang="de-DE" smtClean="0"/>
              <a:t>‹N°›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536879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2CBEE-858E-4E51-B71A-192E1997692F}" type="datetimeFigureOut">
              <a:rPr lang="de-DE" smtClean="0"/>
              <a:t>05.06.2025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9F76C0-C27B-4026-92A6-634A98EDA953}" type="slidenum">
              <a:rPr lang="de-DE" smtClean="0"/>
              <a:t>‹N°›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140099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ags" Target="../tags/tag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emf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oleObject" Target="../embeddings/oleObject1.bin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292CBEE-858E-4E51-B71A-192E1997692F}" type="datetimeFigureOut">
              <a:rPr lang="de-DE" smtClean="0"/>
              <a:t>05.06.2025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D9F76C0-C27B-4026-92A6-634A98EDA953}" type="slidenum">
              <a:rPr lang="de-DE" smtClean="0"/>
              <a:t>‹N°›</a:t>
            </a:fld>
            <a:endParaRPr lang="de-DE"/>
          </a:p>
        </p:txBody>
      </p:sp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9FF4403B-B2C4-1F09-6304-64DCB6F2392A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3"/>
            </p:custDataLst>
            <p:extLst>
              <p:ext uri="{D42A27DB-BD31-4B8C-83A1-F6EECF244321}">
                <p14:modId xmlns:p14="http://schemas.microsoft.com/office/powerpoint/2010/main" val="4294861886"/>
              </p:ext>
            </p:extLst>
          </p:nvPr>
        </p:nvGraphicFramePr>
        <p:xfrm>
          <a:off x="893" y="2294"/>
          <a:ext cx="893" cy="229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14" imgW="395" imgH="394" progId="TCLayout.ActiveDocument.1">
                  <p:embed/>
                </p:oleObj>
              </mc:Choice>
              <mc:Fallback>
                <p:oleObj name="think-cell Folie" r:id="rId14" imgW="395" imgH="394" progId="TCLayout.ActiveDocument.1">
                  <p:embed/>
                  <p:pic>
                    <p:nvPicPr>
                      <p:cNvPr id="7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9FF4403B-B2C4-1F09-6304-64DCB6F2392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5"/>
                      <a:stretch>
                        <a:fillRect/>
                      </a:stretch>
                    </p:blipFill>
                    <p:spPr>
                      <a:xfrm>
                        <a:off x="893" y="2294"/>
                        <a:ext cx="893" cy="229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7985822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2.xml"/><Relationship Id="rId6" Type="http://schemas.openxmlformats.org/officeDocument/2006/relationships/image" Target="../media/image3.jp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s/_rels/slide10.xml.rels><?xml version="1.0" encoding="UTF-8" standalone="yes"?>
<Relationships xmlns="http://schemas.openxmlformats.org/package/2006/relationships"><Relationship Id="rId13" Type="http://schemas.openxmlformats.org/officeDocument/2006/relationships/hyperlink" Target="https://www.slv.com/ch_de/deckenrosette-1ph-6164?attribute%5Bvariant_color%5D=weiss" TargetMode="External"/><Relationship Id="rId18" Type="http://schemas.openxmlformats.org/officeDocument/2006/relationships/image" Target="../media/image29.png"/><Relationship Id="rId26" Type="http://schemas.openxmlformats.org/officeDocument/2006/relationships/image" Target="../media/image191.tmp"/><Relationship Id="rId39" Type="http://schemas.openxmlformats.org/officeDocument/2006/relationships/image" Target="../media/image204.tmp"/><Relationship Id="rId21" Type="http://schemas.openxmlformats.org/officeDocument/2006/relationships/image" Target="../media/image186.tmp"/><Relationship Id="rId34" Type="http://schemas.openxmlformats.org/officeDocument/2006/relationships/image" Target="../media/image199.tmp"/><Relationship Id="rId42" Type="http://schemas.openxmlformats.org/officeDocument/2006/relationships/image" Target="../media/image207.tmp"/><Relationship Id="rId7" Type="http://schemas.openxmlformats.org/officeDocument/2006/relationships/hyperlink" Target="https://www.slv.com/ch_de/strack-dali-lverbinder-6173?attribute%5Bvariant_color%5D=weiss" TargetMode="External"/><Relationship Id="rId2" Type="http://schemas.openxmlformats.org/officeDocument/2006/relationships/slideLayout" Target="../slideLayouts/slideLayout1.xml"/><Relationship Id="rId16" Type="http://schemas.openxmlformats.org/officeDocument/2006/relationships/hyperlink" Target="https://www.slv.com/ch_de/led-netzteil-12v-1008651-6749" TargetMode="External"/><Relationship Id="rId20" Type="http://schemas.openxmlformats.org/officeDocument/2006/relationships/image" Target="../media/image185.tmp"/><Relationship Id="rId29" Type="http://schemas.openxmlformats.org/officeDocument/2006/relationships/image" Target="../media/image194.tmp"/><Relationship Id="rId41" Type="http://schemas.openxmlformats.org/officeDocument/2006/relationships/image" Target="../media/image206.tmp"/><Relationship Id="rId1" Type="http://schemas.openxmlformats.org/officeDocument/2006/relationships/tags" Target="../tags/tag11.xml"/><Relationship Id="rId6" Type="http://schemas.openxmlformats.org/officeDocument/2006/relationships/hyperlink" Target="https://www.slv.com/ch_de/strack-dali-lverbinder-6173?attribute%5Bvariant_color%5D=schwarz" TargetMode="External"/><Relationship Id="rId11" Type="http://schemas.openxmlformats.org/officeDocument/2006/relationships/hyperlink" Target="https://www.slv.com/ch_de/strack-dali-tverbinder-rechts-6175?attribute%5Bvariant_color%5D=weiss" TargetMode="External"/><Relationship Id="rId24" Type="http://schemas.openxmlformats.org/officeDocument/2006/relationships/image" Target="../media/image189.tmp"/><Relationship Id="rId32" Type="http://schemas.openxmlformats.org/officeDocument/2006/relationships/image" Target="../media/image197.tmp"/><Relationship Id="rId37" Type="http://schemas.openxmlformats.org/officeDocument/2006/relationships/image" Target="../media/image202.tmp"/><Relationship Id="rId40" Type="http://schemas.openxmlformats.org/officeDocument/2006/relationships/image" Target="../media/image205.tmp"/><Relationship Id="rId5" Type="http://schemas.openxmlformats.org/officeDocument/2006/relationships/image" Target="../media/image1.emf"/><Relationship Id="rId15" Type="http://schemas.openxmlformats.org/officeDocument/2006/relationships/hyperlink" Target="https://www.slv.com/ch_de/led-netzteil-24v-1008652-6750" TargetMode="External"/><Relationship Id="rId23" Type="http://schemas.openxmlformats.org/officeDocument/2006/relationships/image" Target="../media/image188.tmp"/><Relationship Id="rId28" Type="http://schemas.openxmlformats.org/officeDocument/2006/relationships/image" Target="../media/image193.tmp"/><Relationship Id="rId36" Type="http://schemas.openxmlformats.org/officeDocument/2006/relationships/image" Target="../media/image201.tmp"/><Relationship Id="rId10" Type="http://schemas.openxmlformats.org/officeDocument/2006/relationships/hyperlink" Target="https://www.slv.com/ch_de/strack-dali-tverbinder-links-6174?attribute%5Bvariant_color%5D=weiss" TargetMode="External"/><Relationship Id="rId19" Type="http://schemas.openxmlformats.org/officeDocument/2006/relationships/image" Target="../media/image184.tmp"/><Relationship Id="rId31" Type="http://schemas.openxmlformats.org/officeDocument/2006/relationships/image" Target="../media/image196.tmp"/><Relationship Id="rId4" Type="http://schemas.openxmlformats.org/officeDocument/2006/relationships/oleObject" Target="../embeddings/oleObject3.bin"/><Relationship Id="rId9" Type="http://schemas.openxmlformats.org/officeDocument/2006/relationships/hyperlink" Target="https://www.slv.com/ch_de/strack-dali-tverbinder-rechts-6175?attribute%5Bvariant_color%5D=schwarz" TargetMode="External"/><Relationship Id="rId14" Type="http://schemas.openxmlformats.org/officeDocument/2006/relationships/hyperlink" Target="https://www.slv.com/ch_de/deckenrosette-1ph-6164?attribute%5Bvariant_color%5D=grau" TargetMode="External"/><Relationship Id="rId22" Type="http://schemas.openxmlformats.org/officeDocument/2006/relationships/image" Target="../media/image187.tmp"/><Relationship Id="rId27" Type="http://schemas.openxmlformats.org/officeDocument/2006/relationships/image" Target="../media/image192.tmp"/><Relationship Id="rId30" Type="http://schemas.openxmlformats.org/officeDocument/2006/relationships/image" Target="../media/image195.tmp"/><Relationship Id="rId35" Type="http://schemas.openxmlformats.org/officeDocument/2006/relationships/image" Target="../media/image200.tmp"/><Relationship Id="rId8" Type="http://schemas.openxmlformats.org/officeDocument/2006/relationships/hyperlink" Target="https://www.slv.com/ch_de/strack-dali-tverbinder-links-6174?attribute%5Bvariant_color%5D=schwarz" TargetMode="External"/><Relationship Id="rId3" Type="http://schemas.openxmlformats.org/officeDocument/2006/relationships/notesSlide" Target="../notesSlides/notesSlide7.xml"/><Relationship Id="rId12" Type="http://schemas.openxmlformats.org/officeDocument/2006/relationships/hyperlink" Target="https://www.slv.com/ch_de/deckenrosette-1ph-6164?attribute%5Bvariant_color%5D=schwarz" TargetMode="External"/><Relationship Id="rId17" Type="http://schemas.openxmlformats.org/officeDocument/2006/relationships/hyperlink" Target="https://www.slv.com/ch_de/led-netzteil-24v-1008653-6751" TargetMode="External"/><Relationship Id="rId25" Type="http://schemas.openxmlformats.org/officeDocument/2006/relationships/image" Target="../media/image190.tmp"/><Relationship Id="rId33" Type="http://schemas.openxmlformats.org/officeDocument/2006/relationships/image" Target="../media/image198.tmp"/><Relationship Id="rId38" Type="http://schemas.openxmlformats.org/officeDocument/2006/relationships/image" Target="../media/image203.tmp"/></Relationships>
</file>

<file path=ppt/slides/_rels/slide11.xml.rels><?xml version="1.0" encoding="UTF-8" standalone="yes"?>
<Relationships xmlns="http://schemas.openxmlformats.org/package/2006/relationships"><Relationship Id="rId13" Type="http://schemas.openxmlformats.org/officeDocument/2006/relationships/hyperlink" Target="https://www.slv.com/ch_de/grazia-led-strip-value-2-6817?attribute%5Bvariant_light_color%5D=4000" TargetMode="External"/><Relationship Id="rId18" Type="http://schemas.openxmlformats.org/officeDocument/2006/relationships/hyperlink" Target="https://www.slv.com/ch_de/led-treiber-10-w-1008660-6758" TargetMode="External"/><Relationship Id="rId26" Type="http://schemas.openxmlformats.org/officeDocument/2006/relationships/image" Target="../media/image209.tmp"/><Relationship Id="rId39" Type="http://schemas.openxmlformats.org/officeDocument/2006/relationships/image" Target="../media/image222.tmp"/><Relationship Id="rId21" Type="http://schemas.openxmlformats.org/officeDocument/2006/relationships/hyperlink" Target="https://www.slv.com/ch_de/led-treiber-30-w-1008664-6762" TargetMode="External"/><Relationship Id="rId34" Type="http://schemas.openxmlformats.org/officeDocument/2006/relationships/image" Target="../media/image217.tmp"/><Relationship Id="rId42" Type="http://schemas.openxmlformats.org/officeDocument/2006/relationships/image" Target="../media/image225.tmp"/><Relationship Id="rId47" Type="http://schemas.openxmlformats.org/officeDocument/2006/relationships/image" Target="../media/image230.tmp"/><Relationship Id="rId50" Type="http://schemas.openxmlformats.org/officeDocument/2006/relationships/image" Target="../media/image233.tmp"/><Relationship Id="rId55" Type="http://schemas.openxmlformats.org/officeDocument/2006/relationships/image" Target="../media/image238.tmp"/><Relationship Id="rId63" Type="http://schemas.openxmlformats.org/officeDocument/2006/relationships/image" Target="../media/image246.tmp"/><Relationship Id="rId7" Type="http://schemas.openxmlformats.org/officeDocument/2006/relationships/hyperlink" Target="https://www.slv.com/ch_de/grazia-led-strip-value-2-6817?attribute%5Bvariant_light_color%5D=3000" TargetMode="External"/><Relationship Id="rId2" Type="http://schemas.openxmlformats.org/officeDocument/2006/relationships/slideLayout" Target="../slideLayouts/slideLayout1.xml"/><Relationship Id="rId16" Type="http://schemas.openxmlformats.org/officeDocument/2006/relationships/hyperlink" Target="https://www.slv.com/ch_de/led-treiber-4-w-1008657-6755" TargetMode="External"/><Relationship Id="rId29" Type="http://schemas.openxmlformats.org/officeDocument/2006/relationships/image" Target="../media/image212.tmp"/><Relationship Id="rId11" Type="http://schemas.openxmlformats.org/officeDocument/2006/relationships/hyperlink" Target="https://www.slv.com/ch_de/grazia-led-strip-value-6816?attribute%5Bvariant_light_color%5D=4000" TargetMode="External"/><Relationship Id="rId24" Type="http://schemas.openxmlformats.org/officeDocument/2006/relationships/image" Target="../media/image29.png"/><Relationship Id="rId32" Type="http://schemas.openxmlformats.org/officeDocument/2006/relationships/image" Target="../media/image215.tmp"/><Relationship Id="rId37" Type="http://schemas.openxmlformats.org/officeDocument/2006/relationships/image" Target="../media/image220.tmp"/><Relationship Id="rId40" Type="http://schemas.openxmlformats.org/officeDocument/2006/relationships/image" Target="../media/image223.tmp"/><Relationship Id="rId45" Type="http://schemas.openxmlformats.org/officeDocument/2006/relationships/image" Target="../media/image228.tmp"/><Relationship Id="rId53" Type="http://schemas.openxmlformats.org/officeDocument/2006/relationships/image" Target="../media/image236.tmp"/><Relationship Id="rId58" Type="http://schemas.openxmlformats.org/officeDocument/2006/relationships/image" Target="../media/image241.tmp"/><Relationship Id="rId5" Type="http://schemas.openxmlformats.org/officeDocument/2006/relationships/image" Target="../media/image1.emf"/><Relationship Id="rId61" Type="http://schemas.openxmlformats.org/officeDocument/2006/relationships/image" Target="../media/image244.tmp"/><Relationship Id="rId19" Type="http://schemas.openxmlformats.org/officeDocument/2006/relationships/hyperlink" Target="https://www.slv.com/ch_de/led-treiber-10-w-1008661-6759" TargetMode="External"/><Relationship Id="rId14" Type="http://schemas.openxmlformats.org/officeDocument/2006/relationships/hyperlink" Target="https://www.slv.com/ch_de/grazia-led-strip-value-3-6818?attribute%5Bvariant_light_color%5D=4000" TargetMode="External"/><Relationship Id="rId22" Type="http://schemas.openxmlformats.org/officeDocument/2006/relationships/hyperlink" Target="https://www.slv.com/ch_de/led-treiber-40-w-1008665-6763" TargetMode="External"/><Relationship Id="rId27" Type="http://schemas.openxmlformats.org/officeDocument/2006/relationships/image" Target="../media/image210.tmp"/><Relationship Id="rId30" Type="http://schemas.openxmlformats.org/officeDocument/2006/relationships/image" Target="../media/image213.tmp"/><Relationship Id="rId35" Type="http://schemas.openxmlformats.org/officeDocument/2006/relationships/image" Target="../media/image218.tmp"/><Relationship Id="rId43" Type="http://schemas.openxmlformats.org/officeDocument/2006/relationships/image" Target="../media/image226.tmp"/><Relationship Id="rId48" Type="http://schemas.openxmlformats.org/officeDocument/2006/relationships/image" Target="../media/image231.tmp"/><Relationship Id="rId56" Type="http://schemas.openxmlformats.org/officeDocument/2006/relationships/image" Target="../media/image239.tmp"/><Relationship Id="rId8" Type="http://schemas.openxmlformats.org/officeDocument/2006/relationships/hyperlink" Target="https://www.slv.com/ch_de/grazia-led-strip-value-6816?attribute%5Bvariant_light_color%5D=2700" TargetMode="External"/><Relationship Id="rId51" Type="http://schemas.openxmlformats.org/officeDocument/2006/relationships/image" Target="../media/image234.tmp"/><Relationship Id="rId3" Type="http://schemas.openxmlformats.org/officeDocument/2006/relationships/notesSlide" Target="../notesSlides/notesSlide8.xml"/><Relationship Id="rId12" Type="http://schemas.openxmlformats.org/officeDocument/2006/relationships/hyperlink" Target="https://www.slv.com/ch_de/grazia-led-strip-value-3-6818?attribute%5Bvariant_light_color%5D=2700" TargetMode="External"/><Relationship Id="rId17" Type="http://schemas.openxmlformats.org/officeDocument/2006/relationships/hyperlink" Target="https://www.slv.com/ch_de/led-treiber-1008698-6809" TargetMode="External"/><Relationship Id="rId25" Type="http://schemas.openxmlformats.org/officeDocument/2006/relationships/image" Target="../media/image208.tmp"/><Relationship Id="rId33" Type="http://schemas.openxmlformats.org/officeDocument/2006/relationships/image" Target="../media/image216.tmp"/><Relationship Id="rId38" Type="http://schemas.openxmlformats.org/officeDocument/2006/relationships/image" Target="../media/image221.tmp"/><Relationship Id="rId46" Type="http://schemas.openxmlformats.org/officeDocument/2006/relationships/image" Target="../media/image229.tmp"/><Relationship Id="rId59" Type="http://schemas.openxmlformats.org/officeDocument/2006/relationships/image" Target="../media/image242.tmp"/><Relationship Id="rId20" Type="http://schemas.openxmlformats.org/officeDocument/2006/relationships/hyperlink" Target="https://www.slv.com/ch_de/led-treiber-23-w-1008667-6765" TargetMode="External"/><Relationship Id="rId41" Type="http://schemas.openxmlformats.org/officeDocument/2006/relationships/image" Target="../media/image224.tmp"/><Relationship Id="rId54" Type="http://schemas.openxmlformats.org/officeDocument/2006/relationships/image" Target="../media/image237.tmp"/><Relationship Id="rId62" Type="http://schemas.openxmlformats.org/officeDocument/2006/relationships/image" Target="../media/image245.tmp"/><Relationship Id="rId1" Type="http://schemas.openxmlformats.org/officeDocument/2006/relationships/tags" Target="../tags/tag12.xml"/><Relationship Id="rId6" Type="http://schemas.openxmlformats.org/officeDocument/2006/relationships/hyperlink" Target="https://www.slv.com/ch_de/grazia-led-strip-value-6816?attribute%5Bvariant_light_color%5D=3000" TargetMode="External"/><Relationship Id="rId15" Type="http://schemas.openxmlformats.org/officeDocument/2006/relationships/hyperlink" Target="https://www.slv.com/ch_de/led-treiber-4-w-1008656-6754" TargetMode="External"/><Relationship Id="rId23" Type="http://schemas.openxmlformats.org/officeDocument/2006/relationships/hyperlink" Target="https://www.slv.com/ch_de/led-treiber-53-w-1008669-6767" TargetMode="External"/><Relationship Id="rId28" Type="http://schemas.openxmlformats.org/officeDocument/2006/relationships/image" Target="../media/image211.tmp"/><Relationship Id="rId36" Type="http://schemas.openxmlformats.org/officeDocument/2006/relationships/image" Target="../media/image219.tmp"/><Relationship Id="rId49" Type="http://schemas.openxmlformats.org/officeDocument/2006/relationships/image" Target="../media/image232.tmp"/><Relationship Id="rId57" Type="http://schemas.openxmlformats.org/officeDocument/2006/relationships/image" Target="../media/image240.tmp"/><Relationship Id="rId10" Type="http://schemas.openxmlformats.org/officeDocument/2006/relationships/hyperlink" Target="https://www.slv.com/ch_de/grazia-led-strip-value-3-6818?attribute%5Bvariant_light_color%5D=3000" TargetMode="External"/><Relationship Id="rId31" Type="http://schemas.openxmlformats.org/officeDocument/2006/relationships/image" Target="../media/image214.tmp"/><Relationship Id="rId44" Type="http://schemas.openxmlformats.org/officeDocument/2006/relationships/image" Target="../media/image227.tmp"/><Relationship Id="rId52" Type="http://schemas.openxmlformats.org/officeDocument/2006/relationships/image" Target="../media/image235.tmp"/><Relationship Id="rId60" Type="http://schemas.openxmlformats.org/officeDocument/2006/relationships/image" Target="../media/image243.tmp"/><Relationship Id="rId4" Type="http://schemas.openxmlformats.org/officeDocument/2006/relationships/oleObject" Target="../embeddings/oleObject3.bin"/><Relationship Id="rId9" Type="http://schemas.openxmlformats.org/officeDocument/2006/relationships/hyperlink" Target="https://www.slv.com/ch_de/grazia-led-strip-value-2-6817?attribute%5Bvariant_light_color%5D=2700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13.xml"/><Relationship Id="rId6" Type="http://schemas.openxmlformats.org/officeDocument/2006/relationships/image" Target="../media/image247.jp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s/_rels/slide2.xml.rels><?xml version="1.0" encoding="UTF-8" standalone="yes"?>
<Relationships xmlns="http://schemas.openxmlformats.org/package/2006/relationships"><Relationship Id="rId13" Type="http://schemas.openxmlformats.org/officeDocument/2006/relationships/hyperlink" Target="https://www.slv.com/ch_de/universal-downlight-cover-round-ip65-6681?attribute%5Bvariant_color%5D=schwarz" TargetMode="External"/><Relationship Id="rId18" Type="http://schemas.openxmlformats.org/officeDocument/2006/relationships/image" Target="../media/image6.png"/><Relationship Id="rId26" Type="http://schemas.openxmlformats.org/officeDocument/2006/relationships/image" Target="../media/image14.png"/><Relationship Id="rId39" Type="http://schemas.openxmlformats.org/officeDocument/2006/relationships/hyperlink" Target="https://www.slv.com/ch_de/new-tria-155-cl-2-gu10-6596?attribute%5Bvariant_color%5D=weiss" TargetMode="External"/><Relationship Id="rId21" Type="http://schemas.openxmlformats.org/officeDocument/2006/relationships/image" Target="../media/image9.png"/><Relationship Id="rId34" Type="http://schemas.openxmlformats.org/officeDocument/2006/relationships/image" Target="../media/image22.png"/><Relationship Id="rId42" Type="http://schemas.openxmlformats.org/officeDocument/2006/relationships/hyperlink" Target="https://www.slv.com/ch_de/new-tria-155-cl-2-6595?attribute%5Bvariant_color%5D=schwarz&amp;attribute%5Bvariant_light_color%5D=2700" TargetMode="External"/><Relationship Id="rId47" Type="http://schemas.openxmlformats.org/officeDocument/2006/relationships/image" Target="../media/image30.tmp"/><Relationship Id="rId50" Type="http://schemas.openxmlformats.org/officeDocument/2006/relationships/image" Target="../media/image33.tmp"/><Relationship Id="rId55" Type="http://schemas.openxmlformats.org/officeDocument/2006/relationships/image" Target="../media/image38.png"/><Relationship Id="rId7" Type="http://schemas.openxmlformats.org/officeDocument/2006/relationships/hyperlink" Target="https://www.slv.com/ch_de/set-bestehend-aus-12-x-universal-downlight-phase-ip20-380-1008066-6698" TargetMode="External"/><Relationship Id="rId2" Type="http://schemas.openxmlformats.org/officeDocument/2006/relationships/slideLayout" Target="../slideLayouts/slideLayout1.xml"/><Relationship Id="rId16" Type="http://schemas.openxmlformats.org/officeDocument/2006/relationships/image" Target="../media/image4.png"/><Relationship Id="rId29" Type="http://schemas.openxmlformats.org/officeDocument/2006/relationships/image" Target="../media/image17.png"/><Relationship Id="rId11" Type="http://schemas.openxmlformats.org/officeDocument/2006/relationships/hyperlink" Target="https://www.slv.com/ch_de/universal-downlight-cover-square-ip65-6682?attribute%5Bvariant_color%5D=chrom" TargetMode="External"/><Relationship Id="rId24" Type="http://schemas.openxmlformats.org/officeDocument/2006/relationships/image" Target="../media/image12.png"/><Relationship Id="rId32" Type="http://schemas.openxmlformats.org/officeDocument/2006/relationships/image" Target="../media/image20.png"/><Relationship Id="rId37" Type="http://schemas.openxmlformats.org/officeDocument/2006/relationships/image" Target="../media/image25.png"/><Relationship Id="rId40" Type="http://schemas.openxmlformats.org/officeDocument/2006/relationships/hyperlink" Target="https://www.slv.com/ch_de/new-tria-155-cl-2-gu10-6596?attribute%5Bvariant_color%5D=schwarz" TargetMode="External"/><Relationship Id="rId45" Type="http://schemas.openxmlformats.org/officeDocument/2006/relationships/image" Target="../media/image28.png"/><Relationship Id="rId53" Type="http://schemas.openxmlformats.org/officeDocument/2006/relationships/image" Target="../media/image36.tmp"/><Relationship Id="rId5" Type="http://schemas.openxmlformats.org/officeDocument/2006/relationships/image" Target="../media/image1.emf"/><Relationship Id="rId10" Type="http://schemas.openxmlformats.org/officeDocument/2006/relationships/hyperlink" Target="https://www.slv.com/ch_de/universal-downlight-cover-square-ip65-6682?attribute%5Bvariant_color%5D=weiss" TargetMode="External"/><Relationship Id="rId19" Type="http://schemas.openxmlformats.org/officeDocument/2006/relationships/image" Target="../media/image7.png"/><Relationship Id="rId31" Type="http://schemas.openxmlformats.org/officeDocument/2006/relationships/image" Target="../media/image19.png"/><Relationship Id="rId44" Type="http://schemas.openxmlformats.org/officeDocument/2006/relationships/image" Target="../media/image27.png"/><Relationship Id="rId52" Type="http://schemas.openxmlformats.org/officeDocument/2006/relationships/image" Target="../media/image35.tmp"/><Relationship Id="rId4" Type="http://schemas.openxmlformats.org/officeDocument/2006/relationships/oleObject" Target="../embeddings/oleObject3.bin"/><Relationship Id="rId9" Type="http://schemas.openxmlformats.org/officeDocument/2006/relationships/hyperlink" Target="https://www.slv.com/ch_de/universal-downlight-cover-square-ip65-6682?attribute%5Bvariant_color%5D=schwarz" TargetMode="External"/><Relationship Id="rId14" Type="http://schemas.openxmlformats.org/officeDocument/2006/relationships/hyperlink" Target="https://www.slv.com/ch_de/universal-downlight-cover-round-ip65-6681?attribute%5Bvariant_color%5D=chrom" TargetMode="External"/><Relationship Id="rId22" Type="http://schemas.openxmlformats.org/officeDocument/2006/relationships/image" Target="../media/image10.png"/><Relationship Id="rId27" Type="http://schemas.openxmlformats.org/officeDocument/2006/relationships/image" Target="../media/image15.png"/><Relationship Id="rId30" Type="http://schemas.openxmlformats.org/officeDocument/2006/relationships/image" Target="../media/image18.png"/><Relationship Id="rId35" Type="http://schemas.openxmlformats.org/officeDocument/2006/relationships/image" Target="../media/image23.png"/><Relationship Id="rId43" Type="http://schemas.openxmlformats.org/officeDocument/2006/relationships/hyperlink" Target="https://www.slv.com/ch_de/new-tria-155-cl-2-6595?attribute%5Bvariant_color%5D=weiss&amp;attribute%5Bvariant_light_color%5D=2700" TargetMode="External"/><Relationship Id="rId48" Type="http://schemas.openxmlformats.org/officeDocument/2006/relationships/image" Target="../media/image31.tmp"/><Relationship Id="rId56" Type="http://schemas.openxmlformats.org/officeDocument/2006/relationships/image" Target="../media/image39.png"/><Relationship Id="rId8" Type="http://schemas.openxmlformats.org/officeDocument/2006/relationships/hyperlink" Target="https://www.slv.com/ch_de/universal-downlight-cover-square-ip65-6682?attribute%5Bvariant_color%5D=gold" TargetMode="External"/><Relationship Id="rId51" Type="http://schemas.openxmlformats.org/officeDocument/2006/relationships/image" Target="../media/image34.tmp"/><Relationship Id="rId3" Type="http://schemas.openxmlformats.org/officeDocument/2006/relationships/notesSlide" Target="../notesSlides/notesSlide1.xml"/><Relationship Id="rId12" Type="http://schemas.openxmlformats.org/officeDocument/2006/relationships/hyperlink" Target="https://www.slv.com/ch_de/universal-downlight-cover-round-ip65-6681?attribute%5Bvariant_color%5D=gold" TargetMode="External"/><Relationship Id="rId17" Type="http://schemas.openxmlformats.org/officeDocument/2006/relationships/image" Target="../media/image5.png"/><Relationship Id="rId25" Type="http://schemas.openxmlformats.org/officeDocument/2006/relationships/image" Target="../media/image13.png"/><Relationship Id="rId33" Type="http://schemas.openxmlformats.org/officeDocument/2006/relationships/image" Target="../media/image21.png"/><Relationship Id="rId38" Type="http://schemas.openxmlformats.org/officeDocument/2006/relationships/image" Target="../media/image26.png"/><Relationship Id="rId46" Type="http://schemas.openxmlformats.org/officeDocument/2006/relationships/image" Target="../media/image29.png"/><Relationship Id="rId20" Type="http://schemas.openxmlformats.org/officeDocument/2006/relationships/image" Target="../media/image8.png"/><Relationship Id="rId41" Type="http://schemas.openxmlformats.org/officeDocument/2006/relationships/hyperlink" Target="https://www.slv.com/ch_de/new-tria-155-dbl-ring-ip20-6598?attribute%5Bvariant_color%5D=aluminium" TargetMode="External"/><Relationship Id="rId54" Type="http://schemas.openxmlformats.org/officeDocument/2006/relationships/image" Target="../media/image37.tmp"/><Relationship Id="rId1" Type="http://schemas.openxmlformats.org/officeDocument/2006/relationships/tags" Target="../tags/tag3.xml"/><Relationship Id="rId6" Type="http://schemas.openxmlformats.org/officeDocument/2006/relationships/hyperlink" Target="https://www.slv.com/ch_de/universal-downlight-phase-einbauleuchte-1008065-6697" TargetMode="External"/><Relationship Id="rId15" Type="http://schemas.openxmlformats.org/officeDocument/2006/relationships/hyperlink" Target="https://www.slv.com/ch_de/universal-downlight-cover-round-ip65-6681?attribute%5Bvariant_color%5D=weiss" TargetMode="External"/><Relationship Id="rId23" Type="http://schemas.openxmlformats.org/officeDocument/2006/relationships/image" Target="../media/image11.png"/><Relationship Id="rId28" Type="http://schemas.openxmlformats.org/officeDocument/2006/relationships/image" Target="../media/image16.png"/><Relationship Id="rId36" Type="http://schemas.openxmlformats.org/officeDocument/2006/relationships/image" Target="../media/image24.png"/><Relationship Id="rId49" Type="http://schemas.openxmlformats.org/officeDocument/2006/relationships/image" Target="../media/image32.tmp"/></Relationships>
</file>

<file path=ppt/slides/_rels/slide3.xml.rels><?xml version="1.0" encoding="UTF-8" standalone="yes"?>
<Relationships xmlns="http://schemas.openxmlformats.org/package/2006/relationships"><Relationship Id="rId26" Type="http://schemas.openxmlformats.org/officeDocument/2006/relationships/image" Target="../media/image40.png"/><Relationship Id="rId21" Type="http://schemas.openxmlformats.org/officeDocument/2006/relationships/hyperlink" Target="https://www.slv.com/ch_de/medo-pro-90-ceil-80-4969?attribute%5Bvariant_color%5D=schwarz%2Fschwarz" TargetMode="External"/><Relationship Id="rId34" Type="http://schemas.openxmlformats.org/officeDocument/2006/relationships/image" Target="../media/image48.png"/><Relationship Id="rId42" Type="http://schemas.openxmlformats.org/officeDocument/2006/relationships/image" Target="../media/image55.tmp"/><Relationship Id="rId47" Type="http://schemas.openxmlformats.org/officeDocument/2006/relationships/image" Target="../media/image60.tmp"/><Relationship Id="rId50" Type="http://schemas.openxmlformats.org/officeDocument/2006/relationships/image" Target="../media/image63.tmp"/><Relationship Id="rId55" Type="http://schemas.openxmlformats.org/officeDocument/2006/relationships/image" Target="../media/image68.tmp"/><Relationship Id="rId63" Type="http://schemas.openxmlformats.org/officeDocument/2006/relationships/image" Target="../media/image76.tmp"/><Relationship Id="rId7" Type="http://schemas.openxmlformats.org/officeDocument/2006/relationships/hyperlink" Target="https://www.slv.com/ch_de/medo-ring-60-pd-2-6592?attribute%5Bvariant_color%5D=schwarz" TargetMode="External"/><Relationship Id="rId2" Type="http://schemas.openxmlformats.org/officeDocument/2006/relationships/slideLayout" Target="../slideLayouts/slideLayout1.xml"/><Relationship Id="rId16" Type="http://schemas.openxmlformats.org/officeDocument/2006/relationships/hyperlink" Target="https://www.slv.com/ch_de/medo-cl-frameless-round-6590?attribute%5Bvariant_wattage%5D=16" TargetMode="External"/><Relationship Id="rId29" Type="http://schemas.openxmlformats.org/officeDocument/2006/relationships/image" Target="../media/image43.png"/><Relationship Id="rId11" Type="http://schemas.openxmlformats.org/officeDocument/2006/relationships/hyperlink" Target="https://www.slv.com/ch_de/medo-ring-60-pd-6591?attribute%5Bvariant_color%5D=weiss" TargetMode="External"/><Relationship Id="rId24" Type="http://schemas.openxmlformats.org/officeDocument/2006/relationships/hyperlink" Target="https://www.slv.com/ch_de/medo-pro-30-wall-ceil-70-4954?attribute%5Bvariant_color%5D=schwarz%2Fschwarz" TargetMode="External"/><Relationship Id="rId32" Type="http://schemas.openxmlformats.org/officeDocument/2006/relationships/image" Target="../media/image46.png"/><Relationship Id="rId37" Type="http://schemas.openxmlformats.org/officeDocument/2006/relationships/image" Target="../media/image50.tmp"/><Relationship Id="rId40" Type="http://schemas.openxmlformats.org/officeDocument/2006/relationships/image" Target="../media/image53.tmp"/><Relationship Id="rId45" Type="http://schemas.openxmlformats.org/officeDocument/2006/relationships/image" Target="../media/image58.tmp"/><Relationship Id="rId53" Type="http://schemas.openxmlformats.org/officeDocument/2006/relationships/image" Target="../media/image66.tmp"/><Relationship Id="rId58" Type="http://schemas.openxmlformats.org/officeDocument/2006/relationships/image" Target="../media/image71.tmp"/><Relationship Id="rId5" Type="http://schemas.openxmlformats.org/officeDocument/2006/relationships/image" Target="../media/image1.emf"/><Relationship Id="rId61" Type="http://schemas.openxmlformats.org/officeDocument/2006/relationships/image" Target="../media/image74.tmp"/><Relationship Id="rId19" Type="http://schemas.openxmlformats.org/officeDocument/2006/relationships/hyperlink" Target="https://www.slv.com/ch_de/medo-pro-40-wall-ceil-80-4959?attribute%5Bvariant_color%5D=weiss%2Fweiss" TargetMode="External"/><Relationship Id="rId14" Type="http://schemas.openxmlformats.org/officeDocument/2006/relationships/hyperlink" Target="https://www.slv.com/ch_de/medo-cl-frame-round-6589?attribute%5Bvariant_wattage%5D=33" TargetMode="External"/><Relationship Id="rId22" Type="http://schemas.openxmlformats.org/officeDocument/2006/relationships/hyperlink" Target="https://www.slv.com/ch_de/medo-pro-90-ceil-80-4969?attribute%5Bvariant_color%5D=weiss%2Fweiss" TargetMode="External"/><Relationship Id="rId27" Type="http://schemas.openxmlformats.org/officeDocument/2006/relationships/image" Target="../media/image41.png"/><Relationship Id="rId30" Type="http://schemas.openxmlformats.org/officeDocument/2006/relationships/image" Target="../media/image44.png"/><Relationship Id="rId35" Type="http://schemas.openxmlformats.org/officeDocument/2006/relationships/image" Target="../media/image49.png"/><Relationship Id="rId43" Type="http://schemas.openxmlformats.org/officeDocument/2006/relationships/image" Target="../media/image56.tmp"/><Relationship Id="rId48" Type="http://schemas.openxmlformats.org/officeDocument/2006/relationships/image" Target="../media/image61.tmp"/><Relationship Id="rId56" Type="http://schemas.openxmlformats.org/officeDocument/2006/relationships/image" Target="../media/image69.tmp"/><Relationship Id="rId64" Type="http://schemas.openxmlformats.org/officeDocument/2006/relationships/image" Target="../media/image77.tmp"/><Relationship Id="rId8" Type="http://schemas.openxmlformats.org/officeDocument/2006/relationships/hyperlink" Target="https://www.slv.com/ch_de/medo-ring-90-pd-2-6594?attribute%5Bvariant_color%5D=weiss" TargetMode="External"/><Relationship Id="rId51" Type="http://schemas.openxmlformats.org/officeDocument/2006/relationships/image" Target="../media/image64.tmp"/><Relationship Id="rId3" Type="http://schemas.openxmlformats.org/officeDocument/2006/relationships/notesSlide" Target="../notesSlides/notesSlide2.xml"/><Relationship Id="rId12" Type="http://schemas.openxmlformats.org/officeDocument/2006/relationships/hyperlink" Target="https://www.slv.com/ch_de/medo-cl-frame-round-6589?attribute%5Bvariant_wattage%5D=8" TargetMode="External"/><Relationship Id="rId17" Type="http://schemas.openxmlformats.org/officeDocument/2006/relationships/hyperlink" Target="https://www.slv.com/ch_de/medo-cl-frameless-round-6590?attribute%5Bvariant_wattage%5D=8" TargetMode="External"/><Relationship Id="rId25" Type="http://schemas.openxmlformats.org/officeDocument/2006/relationships/hyperlink" Target="https://www.slv.com/ch_de/medo-pro-40-wall-ceil-80-4959?attribute%5Bvariant_color%5D=schwarz%2Fschwarz" TargetMode="External"/><Relationship Id="rId33" Type="http://schemas.openxmlformats.org/officeDocument/2006/relationships/image" Target="../media/image47.png"/><Relationship Id="rId38" Type="http://schemas.openxmlformats.org/officeDocument/2006/relationships/image" Target="../media/image51.tmp"/><Relationship Id="rId46" Type="http://schemas.openxmlformats.org/officeDocument/2006/relationships/image" Target="../media/image59.tmp"/><Relationship Id="rId59" Type="http://schemas.openxmlformats.org/officeDocument/2006/relationships/image" Target="../media/image72.tmp"/><Relationship Id="rId20" Type="http://schemas.openxmlformats.org/officeDocument/2006/relationships/hyperlink" Target="https://www.slv.com/ch_de/medo-pro-60-wall-ceil-80-4964?attribute%5Bvariant_color%5D=weiss%2Fweiss" TargetMode="External"/><Relationship Id="rId41" Type="http://schemas.openxmlformats.org/officeDocument/2006/relationships/image" Target="../media/image54.tmp"/><Relationship Id="rId54" Type="http://schemas.openxmlformats.org/officeDocument/2006/relationships/image" Target="../media/image67.tmp"/><Relationship Id="rId62" Type="http://schemas.openxmlformats.org/officeDocument/2006/relationships/image" Target="../media/image75.tmp"/><Relationship Id="rId1" Type="http://schemas.openxmlformats.org/officeDocument/2006/relationships/tags" Target="../tags/tag4.xml"/><Relationship Id="rId6" Type="http://schemas.openxmlformats.org/officeDocument/2006/relationships/hyperlink" Target="https://www.slv.com/ch_de/medo-ring-90-pd-2-6594?attribute%5Bvariant_color%5D=schwarz" TargetMode="External"/><Relationship Id="rId15" Type="http://schemas.openxmlformats.org/officeDocument/2006/relationships/hyperlink" Target="https://www.slv.com/ch_de/medo-cl-frameless-round-6590?attribute%5Bvariant_wattage%5D=33" TargetMode="External"/><Relationship Id="rId23" Type="http://schemas.openxmlformats.org/officeDocument/2006/relationships/hyperlink" Target="https://www.slv.com/ch_de/medo-pro-60-wall-ceil-80-4964?attribute%5Bvariant_color%5D=schwarz%2Fschwarz" TargetMode="External"/><Relationship Id="rId28" Type="http://schemas.openxmlformats.org/officeDocument/2006/relationships/image" Target="../media/image42.png"/><Relationship Id="rId36" Type="http://schemas.openxmlformats.org/officeDocument/2006/relationships/image" Target="../media/image29.png"/><Relationship Id="rId49" Type="http://schemas.openxmlformats.org/officeDocument/2006/relationships/image" Target="../media/image62.tmp"/><Relationship Id="rId57" Type="http://schemas.openxmlformats.org/officeDocument/2006/relationships/image" Target="../media/image70.tmp"/><Relationship Id="rId10" Type="http://schemas.openxmlformats.org/officeDocument/2006/relationships/hyperlink" Target="https://www.slv.com/ch_de/medo-ring-60-pd-6591?attribute%5Bvariant_color%5D=schwarz" TargetMode="External"/><Relationship Id="rId31" Type="http://schemas.openxmlformats.org/officeDocument/2006/relationships/image" Target="../media/image45.png"/><Relationship Id="rId44" Type="http://schemas.openxmlformats.org/officeDocument/2006/relationships/image" Target="../media/image57.tmp"/><Relationship Id="rId52" Type="http://schemas.openxmlformats.org/officeDocument/2006/relationships/image" Target="../media/image65.tmp"/><Relationship Id="rId60" Type="http://schemas.openxmlformats.org/officeDocument/2006/relationships/image" Target="../media/image73.tmp"/><Relationship Id="rId65" Type="http://schemas.openxmlformats.org/officeDocument/2006/relationships/image" Target="../media/image78.tmp"/><Relationship Id="rId4" Type="http://schemas.openxmlformats.org/officeDocument/2006/relationships/oleObject" Target="../embeddings/oleObject3.bin"/><Relationship Id="rId9" Type="http://schemas.openxmlformats.org/officeDocument/2006/relationships/hyperlink" Target="https://www.slv.com/ch_de/medo-ring-60-pd-2-6592?attribute%5Bvariant_color%5D=weiss" TargetMode="External"/><Relationship Id="rId13" Type="http://schemas.openxmlformats.org/officeDocument/2006/relationships/hyperlink" Target="https://www.slv.com/ch_de/medo-cl-frame-round-6589?attribute%5Bvariant_wattage%5D=16" TargetMode="External"/><Relationship Id="rId18" Type="http://schemas.openxmlformats.org/officeDocument/2006/relationships/hyperlink" Target="https://www.slv.com/ch_de/medo-pro-30-wall-ceil-70-4954?attribute%5Bvariant_color%5D=weiss%2Fweiss" TargetMode="External"/><Relationship Id="rId39" Type="http://schemas.openxmlformats.org/officeDocument/2006/relationships/image" Target="../media/image52.tmp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slv.com/ch_de/industry-batten-v-1200-1007506-5052" TargetMode="External"/><Relationship Id="rId13" Type="http://schemas.openxmlformats.org/officeDocument/2006/relationships/image" Target="../media/image80.tmp"/><Relationship Id="rId18" Type="http://schemas.openxmlformats.org/officeDocument/2006/relationships/image" Target="../media/image85.tmp"/><Relationship Id="rId3" Type="http://schemas.openxmlformats.org/officeDocument/2006/relationships/notesSlide" Target="../notesSlides/notesSlide3.xml"/><Relationship Id="rId21" Type="http://schemas.openxmlformats.org/officeDocument/2006/relationships/image" Target="../media/image88.tmp"/><Relationship Id="rId7" Type="http://schemas.openxmlformats.org/officeDocument/2006/relationships/hyperlink" Target="https://www.slv.com/ch_de/panel-c-1008607-6747" TargetMode="External"/><Relationship Id="rId12" Type="http://schemas.openxmlformats.org/officeDocument/2006/relationships/image" Target="../media/image79.tmp"/><Relationship Id="rId17" Type="http://schemas.openxmlformats.org/officeDocument/2006/relationships/image" Target="../media/image84.tmp"/><Relationship Id="rId2" Type="http://schemas.openxmlformats.org/officeDocument/2006/relationships/slideLayout" Target="../slideLayouts/slideLayout1.xml"/><Relationship Id="rId16" Type="http://schemas.openxmlformats.org/officeDocument/2006/relationships/image" Target="../media/image83.tmp"/><Relationship Id="rId20" Type="http://schemas.openxmlformats.org/officeDocument/2006/relationships/image" Target="../media/image87.tmp"/><Relationship Id="rId1" Type="http://schemas.openxmlformats.org/officeDocument/2006/relationships/tags" Target="../tags/tag5.xml"/><Relationship Id="rId6" Type="http://schemas.openxmlformats.org/officeDocument/2006/relationships/hyperlink" Target="https://www.slv.com/ch_de/waterproof-v-1200-1007490-5042" TargetMode="External"/><Relationship Id="rId11" Type="http://schemas.openxmlformats.org/officeDocument/2006/relationships/image" Target="../media/image29.png"/><Relationship Id="rId5" Type="http://schemas.openxmlformats.org/officeDocument/2006/relationships/image" Target="../media/image1.emf"/><Relationship Id="rId15" Type="http://schemas.openxmlformats.org/officeDocument/2006/relationships/image" Target="../media/image82.tmp"/><Relationship Id="rId23" Type="http://schemas.openxmlformats.org/officeDocument/2006/relationships/image" Target="../media/image90.tmp"/><Relationship Id="rId10" Type="http://schemas.openxmlformats.org/officeDocument/2006/relationships/hyperlink" Target="https://www.slv.com/ch_de/panel-v-625-1007499-5049" TargetMode="External"/><Relationship Id="rId19" Type="http://schemas.openxmlformats.org/officeDocument/2006/relationships/image" Target="../media/image86.tmp"/><Relationship Id="rId4" Type="http://schemas.openxmlformats.org/officeDocument/2006/relationships/oleObject" Target="../embeddings/oleObject3.bin"/><Relationship Id="rId9" Type="http://schemas.openxmlformats.org/officeDocument/2006/relationships/hyperlink" Target="https://www.slv.com/ch_de/industry-batten-v-1500-1007507-5053" TargetMode="External"/><Relationship Id="rId14" Type="http://schemas.openxmlformats.org/officeDocument/2006/relationships/image" Target="../media/image81.tmp"/><Relationship Id="rId22" Type="http://schemas.openxmlformats.org/officeDocument/2006/relationships/image" Target="../media/image89.tm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6.xml"/><Relationship Id="rId6" Type="http://schemas.openxmlformats.org/officeDocument/2006/relationships/image" Target="../media/image91.jp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s/_rels/slide6.xml.rels><?xml version="1.0" encoding="UTF-8" standalone="yes"?>
<Relationships xmlns="http://schemas.openxmlformats.org/package/2006/relationships"><Relationship Id="rId13" Type="http://schemas.openxmlformats.org/officeDocument/2006/relationships/image" Target="../media/image92.png"/><Relationship Id="rId18" Type="http://schemas.openxmlformats.org/officeDocument/2006/relationships/image" Target="../media/image97.png"/><Relationship Id="rId26" Type="http://schemas.openxmlformats.org/officeDocument/2006/relationships/image" Target="../media/image105.png"/><Relationship Id="rId39" Type="http://schemas.openxmlformats.org/officeDocument/2006/relationships/hyperlink" Target="https://www.slv.com/ch_de/para-cone-20-pd-e27-6622?attribute%5Bvariant_color%5D=gold%2Fschwarz" TargetMode="External"/><Relationship Id="rId21" Type="http://schemas.openxmlformats.org/officeDocument/2006/relationships/image" Target="../media/image100.png"/><Relationship Id="rId34" Type="http://schemas.openxmlformats.org/officeDocument/2006/relationships/hyperlink" Target="https://www.slv.com/ch_de/para-cone-14-1008053-6473" TargetMode="External"/><Relationship Id="rId42" Type="http://schemas.openxmlformats.org/officeDocument/2006/relationships/hyperlink" Target="https://www.slv.com/ch_de/para-cone-20-pd-e27-6622?attribute%5Bvariant_color%5D=schwarz%2Fgold" TargetMode="External"/><Relationship Id="rId47" Type="http://schemas.openxmlformats.org/officeDocument/2006/relationships/image" Target="../media/image109.tmp"/><Relationship Id="rId50" Type="http://schemas.openxmlformats.org/officeDocument/2006/relationships/image" Target="../media/image112.tmp"/><Relationship Id="rId55" Type="http://schemas.openxmlformats.org/officeDocument/2006/relationships/image" Target="../media/image117.tmp"/><Relationship Id="rId7" Type="http://schemas.openxmlformats.org/officeDocument/2006/relationships/hyperlink" Target="https://www.slv.com/ch_de/forchini-m-40-track-1008539-6732" TargetMode="External"/><Relationship Id="rId2" Type="http://schemas.openxmlformats.org/officeDocument/2006/relationships/slideLayout" Target="../slideLayouts/slideLayout1.xml"/><Relationship Id="rId16" Type="http://schemas.openxmlformats.org/officeDocument/2006/relationships/image" Target="../media/image95.png"/><Relationship Id="rId29" Type="http://schemas.openxmlformats.org/officeDocument/2006/relationships/hyperlink" Target="https://www.slv.com/ch_de/para-cone-14-1008056-6476" TargetMode="External"/><Relationship Id="rId11" Type="http://schemas.openxmlformats.org/officeDocument/2006/relationships/hyperlink" Target="https://www.slv.com/ch_de/forchini-m-50-1008537-6730" TargetMode="External"/><Relationship Id="rId24" Type="http://schemas.openxmlformats.org/officeDocument/2006/relationships/image" Target="../media/image103.png"/><Relationship Id="rId32" Type="http://schemas.openxmlformats.org/officeDocument/2006/relationships/hyperlink" Target="https://www.slv.com/ch_de/para-cone-14-1008062-6482" TargetMode="External"/><Relationship Id="rId37" Type="http://schemas.openxmlformats.org/officeDocument/2006/relationships/hyperlink" Target="https://www.slv.com/ch_de/para-cone-14-1008058-6478" TargetMode="External"/><Relationship Id="rId40" Type="http://schemas.openxmlformats.org/officeDocument/2006/relationships/hyperlink" Target="https://www.slv.com/ch_de/para-cone-20-pd-e27-6622?attribute%5Bvariant_color%5D=kupfer%2Fweiss" TargetMode="External"/><Relationship Id="rId45" Type="http://schemas.openxmlformats.org/officeDocument/2006/relationships/image" Target="../media/image107.tmp"/><Relationship Id="rId53" Type="http://schemas.openxmlformats.org/officeDocument/2006/relationships/image" Target="../media/image115.tmp"/><Relationship Id="rId58" Type="http://schemas.openxmlformats.org/officeDocument/2006/relationships/image" Target="../media/image120.tmp"/><Relationship Id="rId5" Type="http://schemas.openxmlformats.org/officeDocument/2006/relationships/image" Target="../media/image1.emf"/><Relationship Id="rId19" Type="http://schemas.openxmlformats.org/officeDocument/2006/relationships/image" Target="../media/image98.png"/><Relationship Id="rId4" Type="http://schemas.openxmlformats.org/officeDocument/2006/relationships/oleObject" Target="../embeddings/oleObject3.bin"/><Relationship Id="rId9" Type="http://schemas.openxmlformats.org/officeDocument/2006/relationships/hyperlink" Target="https://www.slv.com/ch_de/forchini-m-40-track-1008540-6733" TargetMode="External"/><Relationship Id="rId14" Type="http://schemas.openxmlformats.org/officeDocument/2006/relationships/image" Target="../media/image93.png"/><Relationship Id="rId22" Type="http://schemas.openxmlformats.org/officeDocument/2006/relationships/image" Target="../media/image101.png"/><Relationship Id="rId27" Type="http://schemas.openxmlformats.org/officeDocument/2006/relationships/hyperlink" Target="https://www.slv.com/ch_de/para-cone-14-1008057-6477" TargetMode="External"/><Relationship Id="rId30" Type="http://schemas.openxmlformats.org/officeDocument/2006/relationships/hyperlink" Target="https://www.slv.com/ch_de/para-cone-14-1008061-6481" TargetMode="External"/><Relationship Id="rId35" Type="http://schemas.openxmlformats.org/officeDocument/2006/relationships/hyperlink" Target="https://www.slv.com/ch_de/para-cone-14-1008052-6472" TargetMode="External"/><Relationship Id="rId43" Type="http://schemas.openxmlformats.org/officeDocument/2006/relationships/image" Target="../media/image29.png"/><Relationship Id="rId48" Type="http://schemas.openxmlformats.org/officeDocument/2006/relationships/image" Target="../media/image110.tmp"/><Relationship Id="rId56" Type="http://schemas.openxmlformats.org/officeDocument/2006/relationships/image" Target="../media/image118.tmp"/><Relationship Id="rId8" Type="http://schemas.openxmlformats.org/officeDocument/2006/relationships/hyperlink" Target="https://www.slv.com/ch_de/forchini-m-40-1008536-6729" TargetMode="External"/><Relationship Id="rId51" Type="http://schemas.openxmlformats.org/officeDocument/2006/relationships/image" Target="../media/image113.tmp"/><Relationship Id="rId3" Type="http://schemas.openxmlformats.org/officeDocument/2006/relationships/notesSlide" Target="../notesSlides/notesSlide4.xml"/><Relationship Id="rId12" Type="http://schemas.openxmlformats.org/officeDocument/2006/relationships/hyperlink" Target="https://www.slv.com/ch_de/forchini-50-1008535-6728" TargetMode="External"/><Relationship Id="rId17" Type="http://schemas.openxmlformats.org/officeDocument/2006/relationships/image" Target="../media/image96.png"/><Relationship Id="rId25" Type="http://schemas.openxmlformats.org/officeDocument/2006/relationships/image" Target="../media/image104.png"/><Relationship Id="rId33" Type="http://schemas.openxmlformats.org/officeDocument/2006/relationships/hyperlink" Target="https://www.slv.com/ch_de/para-cone-14-1008054-6474" TargetMode="External"/><Relationship Id="rId38" Type="http://schemas.openxmlformats.org/officeDocument/2006/relationships/hyperlink" Target="https://www.slv.com/ch_de/para-cone-14-1008059-6479" TargetMode="External"/><Relationship Id="rId46" Type="http://schemas.openxmlformats.org/officeDocument/2006/relationships/image" Target="../media/image108.tmp"/><Relationship Id="rId59" Type="http://schemas.openxmlformats.org/officeDocument/2006/relationships/image" Target="../media/image121.tmp"/><Relationship Id="rId20" Type="http://schemas.openxmlformats.org/officeDocument/2006/relationships/image" Target="../media/image99.png"/><Relationship Id="rId41" Type="http://schemas.openxmlformats.org/officeDocument/2006/relationships/hyperlink" Target="https://www.slv.com/ch_de/para-cone-30-71?attribute%5Bvariant_color%5D=kupfer%2Fweiss" TargetMode="External"/><Relationship Id="rId54" Type="http://schemas.openxmlformats.org/officeDocument/2006/relationships/image" Target="../media/image116.tmp"/><Relationship Id="rId1" Type="http://schemas.openxmlformats.org/officeDocument/2006/relationships/tags" Target="../tags/tag7.xml"/><Relationship Id="rId6" Type="http://schemas.openxmlformats.org/officeDocument/2006/relationships/hyperlink" Target="https://www.slv.com/ch_de/forchini-70-1008538-6731" TargetMode="External"/><Relationship Id="rId15" Type="http://schemas.openxmlformats.org/officeDocument/2006/relationships/image" Target="../media/image94.png"/><Relationship Id="rId23" Type="http://schemas.openxmlformats.org/officeDocument/2006/relationships/image" Target="../media/image102.png"/><Relationship Id="rId28" Type="http://schemas.openxmlformats.org/officeDocument/2006/relationships/hyperlink" Target="https://www.slv.com/ch_de/para-cone-14-1008055-6475" TargetMode="External"/><Relationship Id="rId36" Type="http://schemas.openxmlformats.org/officeDocument/2006/relationships/hyperlink" Target="https://www.slv.com/ch_de/para-cone-14-1008060-6480" TargetMode="External"/><Relationship Id="rId49" Type="http://schemas.openxmlformats.org/officeDocument/2006/relationships/image" Target="../media/image111.tmp"/><Relationship Id="rId57" Type="http://schemas.openxmlformats.org/officeDocument/2006/relationships/image" Target="../media/image119.tmp"/><Relationship Id="rId10" Type="http://schemas.openxmlformats.org/officeDocument/2006/relationships/hyperlink" Target="https://www.slv.com/ch_de/forchini-m-40-track-1008541-6734" TargetMode="External"/><Relationship Id="rId31" Type="http://schemas.openxmlformats.org/officeDocument/2006/relationships/hyperlink" Target="https://www.slv.com/ch_de/para-cone-14-1008063-6483" TargetMode="External"/><Relationship Id="rId44" Type="http://schemas.openxmlformats.org/officeDocument/2006/relationships/image" Target="../media/image106.tmp"/><Relationship Id="rId52" Type="http://schemas.openxmlformats.org/officeDocument/2006/relationships/image" Target="../media/image114.tmp"/><Relationship Id="rId60" Type="http://schemas.openxmlformats.org/officeDocument/2006/relationships/image" Target="../media/image122.tmp"/></Relationships>
</file>

<file path=ppt/slides/_rels/slide7.xml.rels><?xml version="1.0" encoding="UTF-8" standalone="yes"?>
<Relationships xmlns="http://schemas.openxmlformats.org/package/2006/relationships"><Relationship Id="rId13" Type="http://schemas.openxmlformats.org/officeDocument/2006/relationships/hyperlink" Target="https://www.slv.com/ch_de/light-eye-90-1ph-spot-gu10-6579?attribute%5Bvariant_color%5D=schwarz" TargetMode="External"/><Relationship Id="rId18" Type="http://schemas.openxmlformats.org/officeDocument/2006/relationships/hyperlink" Target="https://www.slv.com/ch_de/brick-mesh-1008481-6723" TargetMode="External"/><Relationship Id="rId26" Type="http://schemas.openxmlformats.org/officeDocument/2006/relationships/image" Target="../media/image126.tmp"/><Relationship Id="rId39" Type="http://schemas.openxmlformats.org/officeDocument/2006/relationships/image" Target="../media/image139.tmp"/><Relationship Id="rId21" Type="http://schemas.openxmlformats.org/officeDocument/2006/relationships/hyperlink" Target="https://www.slv.com/ch_de/noblo-cw-double-round-6599?attribute%5Bvariant_color%5D=schwarz&amp;attribute%5Bvariant_light_color%5D=2700" TargetMode="External"/><Relationship Id="rId34" Type="http://schemas.openxmlformats.org/officeDocument/2006/relationships/image" Target="../media/image134.tmp"/><Relationship Id="rId42" Type="http://schemas.openxmlformats.org/officeDocument/2006/relationships/image" Target="../media/image142.tmp"/><Relationship Id="rId47" Type="http://schemas.openxmlformats.org/officeDocument/2006/relationships/image" Target="../media/image147.tmp"/><Relationship Id="rId7" Type="http://schemas.openxmlformats.org/officeDocument/2006/relationships/hyperlink" Target="https://www.slv.com/ch_de/enola-pd-e27-6537?attribute%5Bvariant_color%5D=gold" TargetMode="External"/><Relationship Id="rId2" Type="http://schemas.openxmlformats.org/officeDocument/2006/relationships/slideLayout" Target="../slideLayouts/slideLayout1.xml"/><Relationship Id="rId16" Type="http://schemas.openxmlformats.org/officeDocument/2006/relationships/hyperlink" Target="https://www.slv.com/ch_de/light-eye-150-pd-gu10-6577?attribute%5Bvariant_color%5D=weiss" TargetMode="External"/><Relationship Id="rId29" Type="http://schemas.openxmlformats.org/officeDocument/2006/relationships/image" Target="../media/image129.tmp"/><Relationship Id="rId11" Type="http://schemas.openxmlformats.org/officeDocument/2006/relationships/hyperlink" Target="https://www.slv.com/ch_de/light-eye-150-1ph-pd-gu10-6572?attribute%5Bvariant_color%5D=schwarz" TargetMode="External"/><Relationship Id="rId24" Type="http://schemas.openxmlformats.org/officeDocument/2006/relationships/hyperlink" Target="https://www.slv.com/ch_de/noblo-cw-triple-round-6603?attribute%5Bvariant_color%5D=weiss&amp;attribute%5Bvariant_light_color%5D=2700" TargetMode="External"/><Relationship Id="rId32" Type="http://schemas.openxmlformats.org/officeDocument/2006/relationships/image" Target="../media/image132.tmp"/><Relationship Id="rId37" Type="http://schemas.openxmlformats.org/officeDocument/2006/relationships/image" Target="../media/image137.tmp"/><Relationship Id="rId40" Type="http://schemas.openxmlformats.org/officeDocument/2006/relationships/image" Target="../media/image140.tmp"/><Relationship Id="rId45" Type="http://schemas.openxmlformats.org/officeDocument/2006/relationships/image" Target="../media/image145.tmp"/><Relationship Id="rId5" Type="http://schemas.openxmlformats.org/officeDocument/2006/relationships/image" Target="../media/image1.emf"/><Relationship Id="rId15" Type="http://schemas.openxmlformats.org/officeDocument/2006/relationships/hyperlink" Target="https://www.slv.com/ch_de/light-eye-90-pd-gu10-6582?attribute%5Bvariant_color%5D=schwarz" TargetMode="External"/><Relationship Id="rId23" Type="http://schemas.openxmlformats.org/officeDocument/2006/relationships/hyperlink" Target="https://www.slv.com/ch_de/noblo-cw-triple-round-6603?attribute%5Bvariant_color%5D=schwarz&amp;attribute%5Bvariant_light_color%5D=2700" TargetMode="External"/><Relationship Id="rId28" Type="http://schemas.openxmlformats.org/officeDocument/2006/relationships/image" Target="../media/image128.tmp"/><Relationship Id="rId36" Type="http://schemas.openxmlformats.org/officeDocument/2006/relationships/image" Target="../media/image136.tmp"/><Relationship Id="rId49" Type="http://schemas.openxmlformats.org/officeDocument/2006/relationships/image" Target="../media/image149.tmp"/><Relationship Id="rId10" Type="http://schemas.openxmlformats.org/officeDocument/2006/relationships/image" Target="../media/image124.png"/><Relationship Id="rId19" Type="http://schemas.openxmlformats.org/officeDocument/2006/relationships/hyperlink" Target="https://www.slv.com/ch_de/noblo-cw-single-round-6601?attribute%5Bvariant_color%5D=schwarz&amp;attribute%5Bvariant_light_color%5D=2700" TargetMode="External"/><Relationship Id="rId31" Type="http://schemas.openxmlformats.org/officeDocument/2006/relationships/image" Target="../media/image131.tmp"/><Relationship Id="rId44" Type="http://schemas.openxmlformats.org/officeDocument/2006/relationships/image" Target="../media/image144.tmp"/><Relationship Id="rId4" Type="http://schemas.openxmlformats.org/officeDocument/2006/relationships/oleObject" Target="../embeddings/oleObject3.bin"/><Relationship Id="rId9" Type="http://schemas.openxmlformats.org/officeDocument/2006/relationships/image" Target="../media/image123.png"/><Relationship Id="rId14" Type="http://schemas.openxmlformats.org/officeDocument/2006/relationships/hyperlink" Target="https://www.slv.com/ch_de/light-eye-150-1ph-pd-gu10-6572?attribute%5Bvariant_color%5D=weiss" TargetMode="External"/><Relationship Id="rId22" Type="http://schemas.openxmlformats.org/officeDocument/2006/relationships/hyperlink" Target="https://www.slv.com/ch_de/noblo-cw-double-round-6599?attribute%5Bvariant_color%5D=weiss&amp;attribute%5Bvariant_light_color%5D=2700" TargetMode="External"/><Relationship Id="rId27" Type="http://schemas.openxmlformats.org/officeDocument/2006/relationships/image" Target="../media/image127.tmp"/><Relationship Id="rId30" Type="http://schemas.openxmlformats.org/officeDocument/2006/relationships/image" Target="../media/image130.tmp"/><Relationship Id="rId35" Type="http://schemas.openxmlformats.org/officeDocument/2006/relationships/image" Target="../media/image135.tmp"/><Relationship Id="rId43" Type="http://schemas.openxmlformats.org/officeDocument/2006/relationships/image" Target="../media/image143.tmp"/><Relationship Id="rId48" Type="http://schemas.openxmlformats.org/officeDocument/2006/relationships/image" Target="../media/image148.tmp"/><Relationship Id="rId8" Type="http://schemas.openxmlformats.org/officeDocument/2006/relationships/hyperlink" Target="https://www.slv.com/ch_de/enola-pd-e27-6537?attribute%5Bvariant_color%5D=weiss" TargetMode="External"/><Relationship Id="rId3" Type="http://schemas.openxmlformats.org/officeDocument/2006/relationships/notesSlide" Target="../notesSlides/notesSlide5.xml"/><Relationship Id="rId12" Type="http://schemas.openxmlformats.org/officeDocument/2006/relationships/hyperlink" Target="https://www.slv.com/ch_de/light-eye-90-1ph-spot-gu10-6579?attribute%5Bvariant_color%5D=weiss" TargetMode="External"/><Relationship Id="rId17" Type="http://schemas.openxmlformats.org/officeDocument/2006/relationships/image" Target="../media/image125.png"/><Relationship Id="rId25" Type="http://schemas.openxmlformats.org/officeDocument/2006/relationships/image" Target="../media/image29.png"/><Relationship Id="rId33" Type="http://schemas.openxmlformats.org/officeDocument/2006/relationships/image" Target="../media/image133.tmp"/><Relationship Id="rId38" Type="http://schemas.openxmlformats.org/officeDocument/2006/relationships/image" Target="../media/image138.tmp"/><Relationship Id="rId46" Type="http://schemas.openxmlformats.org/officeDocument/2006/relationships/image" Target="../media/image146.tmp"/><Relationship Id="rId20" Type="http://schemas.openxmlformats.org/officeDocument/2006/relationships/hyperlink" Target="https://www.slv.com/ch_de/noblo-cw-single-round-6601?attribute%5Bvariant_color%5D=weiss&amp;attribute%5Bvariant_light_color%5D=2700" TargetMode="External"/><Relationship Id="rId41" Type="http://schemas.openxmlformats.org/officeDocument/2006/relationships/image" Target="../media/image141.tmp"/><Relationship Id="rId1" Type="http://schemas.openxmlformats.org/officeDocument/2006/relationships/tags" Target="../tags/tag8.xml"/><Relationship Id="rId6" Type="http://schemas.openxmlformats.org/officeDocument/2006/relationships/hyperlink" Target="https://www.slv.com/ch_de/enola-pd-e27-6537?attribute%5Bvariant_color%5D=schwarz" TargetMode="External"/></Relationships>
</file>

<file path=ppt/slides/_rels/slide8.xml.rels><?xml version="1.0" encoding="UTF-8" standalone="yes"?>
<Relationships xmlns="http://schemas.openxmlformats.org/package/2006/relationships"><Relationship Id="rId13" Type="http://schemas.openxmlformats.org/officeDocument/2006/relationships/hyperlink" Target="https://www.slv.com/ch_de/varyt-cl-round-e14-6683?attribute%5Bvariant_color%5D=schwarz" TargetMode="External"/><Relationship Id="rId18" Type="http://schemas.openxmlformats.org/officeDocument/2006/relationships/hyperlink" Target="https://www.slv.com/ch_de/varyt-pd-e14-6684?attribute%5Bvariant_color%5D=weiss" TargetMode="External"/><Relationship Id="rId26" Type="http://schemas.openxmlformats.org/officeDocument/2006/relationships/image" Target="../media/image152.tmp"/><Relationship Id="rId39" Type="http://schemas.openxmlformats.org/officeDocument/2006/relationships/image" Target="../media/image165.tmp"/><Relationship Id="rId21" Type="http://schemas.openxmlformats.org/officeDocument/2006/relationships/hyperlink" Target="https://www.slv.com/ch_de/varyt-tl-round-e14-6685?attribute%5Bvariant_color%5D=schwarz" TargetMode="External"/><Relationship Id="rId34" Type="http://schemas.openxmlformats.org/officeDocument/2006/relationships/image" Target="../media/image160.tmp"/><Relationship Id="rId42" Type="http://schemas.openxmlformats.org/officeDocument/2006/relationships/image" Target="../media/image168.tmp"/><Relationship Id="rId47" Type="http://schemas.openxmlformats.org/officeDocument/2006/relationships/image" Target="../media/image173.tmp"/><Relationship Id="rId50" Type="http://schemas.openxmlformats.org/officeDocument/2006/relationships/image" Target="../media/image176.tmp"/><Relationship Id="rId55" Type="http://schemas.openxmlformats.org/officeDocument/2006/relationships/image" Target="../media/image181.tmp"/><Relationship Id="rId7" Type="http://schemas.openxmlformats.org/officeDocument/2006/relationships/hyperlink" Target="https://www.slv.com/ch_de/varyt-glasschirm-1008119-6702" TargetMode="External"/><Relationship Id="rId2" Type="http://schemas.openxmlformats.org/officeDocument/2006/relationships/slideLayout" Target="../slideLayouts/slideLayout1.xml"/><Relationship Id="rId16" Type="http://schemas.openxmlformats.org/officeDocument/2006/relationships/hyperlink" Target="https://www.slv.com/ch_de/varyt-pd-e14-6684?attribute%5Bvariant_color%5D=messing" TargetMode="External"/><Relationship Id="rId29" Type="http://schemas.openxmlformats.org/officeDocument/2006/relationships/image" Target="../media/image155.tmp"/><Relationship Id="rId11" Type="http://schemas.openxmlformats.org/officeDocument/2006/relationships/hyperlink" Target="https://www.slv.com/ch_de/varyt-cl-round-e14-6683?attribute%5Bvariant_color%5D=messing" TargetMode="External"/><Relationship Id="rId24" Type="http://schemas.openxmlformats.org/officeDocument/2006/relationships/image" Target="../media/image150.tmp"/><Relationship Id="rId32" Type="http://schemas.openxmlformats.org/officeDocument/2006/relationships/image" Target="../media/image158.tmp"/><Relationship Id="rId37" Type="http://schemas.openxmlformats.org/officeDocument/2006/relationships/image" Target="../media/image163.tmp"/><Relationship Id="rId40" Type="http://schemas.openxmlformats.org/officeDocument/2006/relationships/image" Target="../media/image166.tmp"/><Relationship Id="rId45" Type="http://schemas.openxmlformats.org/officeDocument/2006/relationships/image" Target="../media/image171.tmp"/><Relationship Id="rId53" Type="http://schemas.openxmlformats.org/officeDocument/2006/relationships/image" Target="../media/image179.tmp"/><Relationship Id="rId5" Type="http://schemas.openxmlformats.org/officeDocument/2006/relationships/image" Target="../media/image1.emf"/><Relationship Id="rId10" Type="http://schemas.openxmlformats.org/officeDocument/2006/relationships/hyperlink" Target="https://www.slv.com/ch_de/varyt-wl-round-e14-6686?attribute%5Bvariant_color%5D=weiss" TargetMode="External"/><Relationship Id="rId19" Type="http://schemas.openxmlformats.org/officeDocument/2006/relationships/hyperlink" Target="https://www.slv.com/ch_de/varyt-tl-round-e14-6685?attribute%5Bvariant_color%5D=weiss" TargetMode="External"/><Relationship Id="rId31" Type="http://schemas.openxmlformats.org/officeDocument/2006/relationships/image" Target="../media/image157.tmp"/><Relationship Id="rId44" Type="http://schemas.openxmlformats.org/officeDocument/2006/relationships/image" Target="../media/image170.tmp"/><Relationship Id="rId52" Type="http://schemas.openxmlformats.org/officeDocument/2006/relationships/image" Target="../media/image178.tmp"/><Relationship Id="rId4" Type="http://schemas.openxmlformats.org/officeDocument/2006/relationships/oleObject" Target="../embeddings/oleObject3.bin"/><Relationship Id="rId9" Type="http://schemas.openxmlformats.org/officeDocument/2006/relationships/hyperlink" Target="https://www.slv.com/ch_de/varyt-wl-round-e14-6686?attribute%5Bvariant_color%5D=chrom" TargetMode="External"/><Relationship Id="rId14" Type="http://schemas.openxmlformats.org/officeDocument/2006/relationships/hyperlink" Target="https://www.slv.com/ch_de/varyt-cl-round-e14-6683?attribute%5Bvariant_color%5D=chrom" TargetMode="External"/><Relationship Id="rId22" Type="http://schemas.openxmlformats.org/officeDocument/2006/relationships/hyperlink" Target="https://www.slv.com/ch_de/varyt-tl-round-e14-6685?attribute%5Bvariant_color%5D=chrom" TargetMode="External"/><Relationship Id="rId27" Type="http://schemas.openxmlformats.org/officeDocument/2006/relationships/image" Target="../media/image153.tmp"/><Relationship Id="rId30" Type="http://schemas.openxmlformats.org/officeDocument/2006/relationships/image" Target="../media/image156.tmp"/><Relationship Id="rId35" Type="http://schemas.openxmlformats.org/officeDocument/2006/relationships/image" Target="../media/image161.tmp"/><Relationship Id="rId43" Type="http://schemas.openxmlformats.org/officeDocument/2006/relationships/image" Target="../media/image169.tmp"/><Relationship Id="rId48" Type="http://schemas.openxmlformats.org/officeDocument/2006/relationships/image" Target="../media/image174.tmp"/><Relationship Id="rId56" Type="http://schemas.openxmlformats.org/officeDocument/2006/relationships/image" Target="../media/image182.tmp"/><Relationship Id="rId8" Type="http://schemas.openxmlformats.org/officeDocument/2006/relationships/hyperlink" Target="https://www.slv.com/ch_de/varyt-wl-round-e14-6686?attribute%5Bvariant_color%5D=schwarz" TargetMode="External"/><Relationship Id="rId51" Type="http://schemas.openxmlformats.org/officeDocument/2006/relationships/image" Target="../media/image177.tmp"/><Relationship Id="rId3" Type="http://schemas.openxmlformats.org/officeDocument/2006/relationships/notesSlide" Target="../notesSlides/notesSlide6.xml"/><Relationship Id="rId12" Type="http://schemas.openxmlformats.org/officeDocument/2006/relationships/hyperlink" Target="https://www.slv.com/ch_de/varyt-cl-round-e14-6683?attribute%5Bvariant_color%5D=weiss" TargetMode="External"/><Relationship Id="rId17" Type="http://schemas.openxmlformats.org/officeDocument/2006/relationships/hyperlink" Target="https://www.slv.com/ch_de/varyt-pd-e14-6684?attribute%5Bvariant_color%5D=schwarz" TargetMode="External"/><Relationship Id="rId25" Type="http://schemas.openxmlformats.org/officeDocument/2006/relationships/image" Target="../media/image151.tmp"/><Relationship Id="rId33" Type="http://schemas.openxmlformats.org/officeDocument/2006/relationships/image" Target="../media/image159.tmp"/><Relationship Id="rId38" Type="http://schemas.openxmlformats.org/officeDocument/2006/relationships/image" Target="../media/image164.tmp"/><Relationship Id="rId46" Type="http://schemas.openxmlformats.org/officeDocument/2006/relationships/image" Target="../media/image172.tmp"/><Relationship Id="rId20" Type="http://schemas.openxmlformats.org/officeDocument/2006/relationships/hyperlink" Target="https://www.slv.com/ch_de/varyt-tl-round-e14-6685?attribute%5Bvariant_color%5D=messing" TargetMode="External"/><Relationship Id="rId41" Type="http://schemas.openxmlformats.org/officeDocument/2006/relationships/image" Target="../media/image167.tmp"/><Relationship Id="rId54" Type="http://schemas.openxmlformats.org/officeDocument/2006/relationships/image" Target="../media/image180.tmp"/><Relationship Id="rId1" Type="http://schemas.openxmlformats.org/officeDocument/2006/relationships/tags" Target="../tags/tag9.xml"/><Relationship Id="rId6" Type="http://schemas.openxmlformats.org/officeDocument/2006/relationships/hyperlink" Target="https://www.slv.com/ch_de/varyt-wl-round-e14-6686?attribute%5Bvariant_color%5D=messing" TargetMode="External"/><Relationship Id="rId15" Type="http://schemas.openxmlformats.org/officeDocument/2006/relationships/hyperlink" Target="https://www.slv.com/ch_de/varyt-pd-e14-6684?attribute%5Bvariant_color%5D=chrom" TargetMode="External"/><Relationship Id="rId23" Type="http://schemas.openxmlformats.org/officeDocument/2006/relationships/image" Target="../media/image29.png"/><Relationship Id="rId28" Type="http://schemas.openxmlformats.org/officeDocument/2006/relationships/image" Target="../media/image154.tmp"/><Relationship Id="rId36" Type="http://schemas.openxmlformats.org/officeDocument/2006/relationships/image" Target="../media/image162.tmp"/><Relationship Id="rId49" Type="http://schemas.openxmlformats.org/officeDocument/2006/relationships/image" Target="../media/image175.tm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10.xml"/><Relationship Id="rId6" Type="http://schemas.openxmlformats.org/officeDocument/2006/relationships/image" Target="../media/image183.jp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2CE6FF-0441-3E2E-0983-B6716BC1EE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hink-cell data - do not delete" hidden="1">
            <a:extLst>
              <a:ext uri="{FF2B5EF4-FFF2-40B4-BE49-F238E27FC236}">
                <a16:creationId xmlns:a16="http://schemas.microsoft.com/office/drawing/2014/main" id="{E382FD6D-5E1C-6B60-01F6-910EA50DA51B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395" imgH="394" progId="TCLayout.ActiveDocument.1">
                  <p:embed/>
                </p:oleObj>
              </mc:Choice>
              <mc:Fallback>
                <p:oleObj name="think-cell Folie" r:id="rId3" imgW="395" imgH="394" progId="TCLayout.ActiveDocument.1">
                  <p:embed/>
                  <p:pic>
                    <p:nvPicPr>
                      <p:cNvPr id="3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E382FD6D-5E1C-6B60-01F6-910EA50DA51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Grafik 4">
            <a:extLst>
              <a:ext uri="{FF2B5EF4-FFF2-40B4-BE49-F238E27FC236}">
                <a16:creationId xmlns:a16="http://schemas.microsoft.com/office/drawing/2014/main" id="{29D7962B-0F17-F36B-17EC-4CD71C734DE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4400" y="0"/>
            <a:ext cx="2133600" cy="1597039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E8FD9922-136D-4F39-B12A-E21319C8D33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6858000" cy="990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60140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885C3E-D62C-7EC4-836B-3D3699B3F0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EAE1F018-1095-A6CF-D687-2C41AFEB539A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-790208" y="2580177"/>
          <a:ext cx="1099" cy="109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4" imgW="395" imgH="394" progId="TCLayout.ActiveDocument.1">
                  <p:embed/>
                </p:oleObj>
              </mc:Choice>
              <mc:Fallback>
                <p:oleObj name="think-cell Folie" r:id="rId4" imgW="395" imgH="394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EAE1F018-1095-A6CF-D687-2C41AFEB539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-790208" y="2580177"/>
                        <a:ext cx="1099" cy="109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Tabelle 5">
            <a:extLst>
              <a:ext uri="{FF2B5EF4-FFF2-40B4-BE49-F238E27FC236}">
                <a16:creationId xmlns:a16="http://schemas.microsoft.com/office/drawing/2014/main" id="{4F1A2571-C7C5-87C9-C6B4-C89A28DF2AD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56134066"/>
              </p:ext>
            </p:extLst>
          </p:nvPr>
        </p:nvGraphicFramePr>
        <p:xfrm>
          <a:off x="147922" y="612653"/>
          <a:ext cx="6562155" cy="436714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99657">
                  <a:extLst>
                    <a:ext uri="{9D8B030D-6E8A-4147-A177-3AD203B41FA5}">
                      <a16:colId xmlns:a16="http://schemas.microsoft.com/office/drawing/2014/main" val="818147766"/>
                    </a:ext>
                  </a:extLst>
                </a:gridCol>
                <a:gridCol w="469122">
                  <a:extLst>
                    <a:ext uri="{9D8B030D-6E8A-4147-A177-3AD203B41FA5}">
                      <a16:colId xmlns:a16="http://schemas.microsoft.com/office/drawing/2014/main" val="361502076"/>
                    </a:ext>
                  </a:extLst>
                </a:gridCol>
                <a:gridCol w="1299107">
                  <a:extLst>
                    <a:ext uri="{9D8B030D-6E8A-4147-A177-3AD203B41FA5}">
                      <a16:colId xmlns:a16="http://schemas.microsoft.com/office/drawing/2014/main" val="1637075396"/>
                    </a:ext>
                  </a:extLst>
                </a:gridCol>
                <a:gridCol w="396949">
                  <a:extLst>
                    <a:ext uri="{9D8B030D-6E8A-4147-A177-3AD203B41FA5}">
                      <a16:colId xmlns:a16="http://schemas.microsoft.com/office/drawing/2014/main" val="1458005313"/>
                    </a:ext>
                  </a:extLst>
                </a:gridCol>
                <a:gridCol w="499657">
                  <a:extLst>
                    <a:ext uri="{9D8B030D-6E8A-4147-A177-3AD203B41FA5}">
                      <a16:colId xmlns:a16="http://schemas.microsoft.com/office/drawing/2014/main" val="338064072"/>
                    </a:ext>
                  </a:extLst>
                </a:gridCol>
                <a:gridCol w="474673">
                  <a:extLst>
                    <a:ext uri="{9D8B030D-6E8A-4147-A177-3AD203B41FA5}">
                      <a16:colId xmlns:a16="http://schemas.microsoft.com/office/drawing/2014/main" val="4017709471"/>
                    </a:ext>
                  </a:extLst>
                </a:gridCol>
                <a:gridCol w="1299107">
                  <a:extLst>
                    <a:ext uri="{9D8B030D-6E8A-4147-A177-3AD203B41FA5}">
                      <a16:colId xmlns:a16="http://schemas.microsoft.com/office/drawing/2014/main" val="2611082332"/>
                    </a:ext>
                  </a:extLst>
                </a:gridCol>
                <a:gridCol w="396949">
                  <a:extLst>
                    <a:ext uri="{9D8B030D-6E8A-4147-A177-3AD203B41FA5}">
                      <a16:colId xmlns:a16="http://schemas.microsoft.com/office/drawing/2014/main" val="3061909453"/>
                    </a:ext>
                  </a:extLst>
                </a:gridCol>
                <a:gridCol w="1226934">
                  <a:extLst>
                    <a:ext uri="{9D8B030D-6E8A-4147-A177-3AD203B41FA5}">
                      <a16:colId xmlns:a16="http://schemas.microsoft.com/office/drawing/2014/main" val="2532257301"/>
                    </a:ext>
                  </a:extLst>
                </a:gridCol>
              </a:tblGrid>
              <a:tr h="154519">
                <a:tc gridSpan="4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Vorgängerprodukt </a:t>
                      </a:r>
                      <a:endParaRPr lang="en-GB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Nachfolgeprodukt</a:t>
                      </a:r>
                      <a:endParaRPr lang="en-GB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97075956"/>
                  </a:ext>
                </a:extLst>
              </a:tr>
              <a:tr h="154519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Bild</a:t>
                      </a:r>
                      <a:r>
                        <a:rPr lang="de-DE" sz="7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n-GB" sz="7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ArtikelNr</a:t>
                      </a: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Produktbezeichnung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Preis </a:t>
                      </a:r>
                      <a:b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CHF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Bild 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ArtikelNr</a:t>
                      </a: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Produktbezeichnung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Preis</a:t>
                      </a:r>
                      <a:b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CHF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Wichtige </a:t>
                      </a:r>
                      <a:b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Änderungen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3361676"/>
                  </a:ext>
                </a:extLst>
              </a:tr>
              <a:tr h="324591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1002648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S-TRACK DALI L-Conn schwarz </a:t>
                      </a:r>
                      <a:r>
                        <a:rPr lang="en-GB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Erde</a:t>
                      </a: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innen</a:t>
                      </a:r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41,60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1007816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6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S-TRACK L-</a:t>
                      </a:r>
                      <a:r>
                        <a:rPr lang="en-GB" sz="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6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Verbinder</a:t>
                      </a:r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6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 </a:t>
                      </a:r>
                      <a:r>
                        <a:rPr lang="en-GB" sz="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6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verstellbar</a:t>
                      </a:r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6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 DALI schwarz</a:t>
                      </a:r>
                      <a:endParaRPr lang="en-GB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38,00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12">
                  <a:txBody>
                    <a:bodyPr/>
                    <a:lstStyle/>
                    <a:p>
                      <a:pPr marL="180000" marR="0" lvl="0" indent="-144000" algn="l" defTabSz="6858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 typeface="Symbol" panose="05050102010706020507" pitchFamily="18" charset="2"/>
                        <a:buChar char=""/>
                        <a:tabLst/>
                        <a:defRPr/>
                      </a:pPr>
                      <a:r>
                        <a:rPr lang="de-DE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Mehr Flexibilität durch Verbinder, die von links nach rechts (Erde innen und außen) verstellbar sind.</a:t>
                      </a:r>
                    </a:p>
                    <a:p>
                      <a:pPr marL="36000" lvl="0" indent="0" algn="l">
                        <a:lnSpc>
                          <a:spcPct val="107000"/>
                        </a:lnSpc>
                        <a:spcAft>
                          <a:spcPts val="300"/>
                        </a:spcAft>
                        <a:buFont typeface="Symbol" panose="05050102010706020507" pitchFamily="18" charset="2"/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1868054"/>
                  </a:ext>
                </a:extLst>
              </a:tr>
              <a:tr h="324591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1002647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S-TRACK DALI L-Conn schwarz </a:t>
                      </a:r>
                      <a:r>
                        <a:rPr lang="en-GB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Erde</a:t>
                      </a: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aussen</a:t>
                      </a:r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41,60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342900" lvl="0" indent="-342900" algn="l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Symbol" panose="05050102010706020507" pitchFamily="18" charset="2"/>
                        <a:buChar char=""/>
                      </a:pPr>
                      <a:endParaRPr lang="en-GB" sz="10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9728" marR="59728" marT="0" marB="0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09593991"/>
                  </a:ext>
                </a:extLst>
              </a:tr>
              <a:tr h="324591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1002650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S-TRACK DALI L-Conn white </a:t>
                      </a:r>
                      <a:r>
                        <a:rPr lang="en-GB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Erde</a:t>
                      </a: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innen</a:t>
                      </a:r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41,60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1007817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7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S-TRACK L-</a:t>
                      </a:r>
                      <a:r>
                        <a:rPr lang="en-GB" sz="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7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Verbinder</a:t>
                      </a:r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7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 </a:t>
                      </a:r>
                      <a:r>
                        <a:rPr lang="en-GB" sz="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7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verstellbar</a:t>
                      </a:r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7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 DALI </a:t>
                      </a:r>
                      <a:r>
                        <a:rPr lang="en-GB" sz="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7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weiss</a:t>
                      </a:r>
                      <a:endParaRPr lang="en-GB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38,00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dirty="0"/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946746"/>
                  </a:ext>
                </a:extLst>
              </a:tr>
              <a:tr h="324591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1002649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S-TRACK DALI L-Conn </a:t>
                      </a:r>
                      <a:r>
                        <a:rPr lang="en-GB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weiss</a:t>
                      </a: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Erde</a:t>
                      </a: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aussen</a:t>
                      </a:r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41,60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180000" lvl="0" indent="-144000" algn="l">
                        <a:lnSpc>
                          <a:spcPct val="107000"/>
                        </a:lnSpc>
                        <a:spcAft>
                          <a:spcPts val="300"/>
                        </a:spcAft>
                        <a:buFont typeface="Symbol" panose="05050102010706020507" pitchFamily="18" charset="2"/>
                        <a:buChar char=""/>
                      </a:pPr>
                      <a:endParaRPr lang="de-DE" sz="800" kern="1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8396312"/>
                  </a:ext>
                </a:extLst>
              </a:tr>
              <a:tr h="324591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1004941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S-TRACK DALI T-Conn schwarz </a:t>
                      </a:r>
                      <a:r>
                        <a:rPr lang="en-GB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Erde</a:t>
                      </a: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innen</a:t>
                      </a: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/links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49,10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1007818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8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S-TRACK T-</a:t>
                      </a:r>
                      <a:r>
                        <a:rPr lang="en-GB" sz="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8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Verbinder</a:t>
                      </a:r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8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 </a:t>
                      </a:r>
                      <a:r>
                        <a:rPr lang="en-GB" sz="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8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verstellbar</a:t>
                      </a:r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8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 DALI LINKS schwarz</a:t>
                      </a:r>
                      <a:endParaRPr lang="en-GB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44,90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33581846"/>
                  </a:ext>
                </a:extLst>
              </a:tr>
              <a:tr h="324591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1002652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S-TRACK DALI T-Conn schwarz </a:t>
                      </a:r>
                      <a:r>
                        <a:rPr lang="en-GB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Erde</a:t>
                      </a: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aussen</a:t>
                      </a: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/links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49,10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40168458"/>
                  </a:ext>
                </a:extLst>
              </a:tr>
              <a:tr h="324591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1004943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S-TRACK DALI T-Conn schwarz </a:t>
                      </a:r>
                      <a:r>
                        <a:rPr lang="en-GB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Erde</a:t>
                      </a: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innen</a:t>
                      </a: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/</a:t>
                      </a:r>
                      <a:r>
                        <a:rPr lang="en-GB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rechts</a:t>
                      </a:r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49,10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1007820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9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S-TRACK T-</a:t>
                      </a:r>
                      <a:r>
                        <a:rPr lang="en-GB" sz="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9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Verbinder</a:t>
                      </a:r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9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 </a:t>
                      </a:r>
                      <a:r>
                        <a:rPr lang="en-GB" sz="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9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verstellbar</a:t>
                      </a:r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9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 DALI RECHTS schwarz</a:t>
                      </a:r>
                      <a:endParaRPr lang="en-GB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44,90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180000" lvl="0" indent="-144000" algn="l">
                        <a:lnSpc>
                          <a:spcPct val="107000"/>
                        </a:lnSpc>
                        <a:spcAft>
                          <a:spcPts val="300"/>
                        </a:spcAft>
                        <a:buFont typeface="Symbol" panose="05050102010706020507" pitchFamily="18" charset="2"/>
                        <a:buChar char=""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71402595"/>
                  </a:ext>
                </a:extLst>
              </a:tr>
              <a:tr h="324591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1002651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S-TRACK DALI T-Conn schwarz </a:t>
                      </a:r>
                      <a:r>
                        <a:rPr lang="en-GB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Erde</a:t>
                      </a: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aussen</a:t>
                      </a: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/</a:t>
                      </a:r>
                      <a:r>
                        <a:rPr lang="en-GB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recht</a:t>
                      </a:r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49,10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9021440"/>
                  </a:ext>
                </a:extLst>
              </a:tr>
              <a:tr h="324591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1004942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S-TRACK DALI T-Conn </a:t>
                      </a:r>
                      <a:r>
                        <a:rPr lang="en-GB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weiss</a:t>
                      </a: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Erde</a:t>
                      </a: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innen</a:t>
                      </a: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/links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49,10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1007819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10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S-TRACK T-</a:t>
                      </a:r>
                      <a:r>
                        <a:rPr lang="en-GB" sz="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10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Verbinder</a:t>
                      </a:r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10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 </a:t>
                      </a:r>
                      <a:r>
                        <a:rPr lang="en-GB" sz="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10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verstellbar</a:t>
                      </a:r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10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 DALI LINKS </a:t>
                      </a:r>
                      <a:r>
                        <a:rPr lang="en-GB" sz="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10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weiss</a:t>
                      </a:r>
                      <a:endParaRPr lang="en-GB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44,90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8506338"/>
                  </a:ext>
                </a:extLst>
              </a:tr>
              <a:tr h="324591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1002654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S-TRACK DALI T-Conn </a:t>
                      </a:r>
                      <a:r>
                        <a:rPr lang="en-GB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weiss</a:t>
                      </a: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Erde</a:t>
                      </a: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aussen</a:t>
                      </a: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/links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49,10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95385939"/>
                  </a:ext>
                </a:extLst>
              </a:tr>
              <a:tr h="324591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1004944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S-TRACK DALI T-Conn </a:t>
                      </a:r>
                      <a:r>
                        <a:rPr lang="en-GB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weiss</a:t>
                      </a: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Erde</a:t>
                      </a: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innen</a:t>
                      </a: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/</a:t>
                      </a:r>
                      <a:r>
                        <a:rPr lang="en-GB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rechts</a:t>
                      </a:r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49,10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1007821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11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S-TRACK T-</a:t>
                      </a:r>
                      <a:r>
                        <a:rPr lang="en-GB" sz="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11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Verbinder</a:t>
                      </a:r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11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 </a:t>
                      </a:r>
                      <a:r>
                        <a:rPr lang="en-GB" sz="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11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verstellbar</a:t>
                      </a:r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11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 DALI RECHTS </a:t>
                      </a:r>
                      <a:r>
                        <a:rPr lang="en-GB" sz="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11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weiss</a:t>
                      </a:r>
                      <a:endParaRPr lang="en-GB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44,90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83191638"/>
                  </a:ext>
                </a:extLst>
              </a:tr>
              <a:tr h="324591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1002653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S-TRACK DALI T-Conn </a:t>
                      </a:r>
                      <a:r>
                        <a:rPr lang="en-GB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weiss</a:t>
                      </a: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Erde</a:t>
                      </a: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aussen</a:t>
                      </a: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/</a:t>
                      </a:r>
                      <a:r>
                        <a:rPr lang="en-GB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rechts</a:t>
                      </a:r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49,10</a:t>
                      </a:r>
                    </a:p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algn="l" defTabSz="685800" rtl="0" eaLnBrk="1" fontAlgn="b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6342205"/>
                  </a:ext>
                </a:extLst>
              </a:tr>
            </a:tbl>
          </a:graphicData>
        </a:graphic>
      </p:graphicFrame>
      <p:sp>
        <p:nvSpPr>
          <p:cNvPr id="39" name="Textfeld 38">
            <a:extLst>
              <a:ext uri="{FF2B5EF4-FFF2-40B4-BE49-F238E27FC236}">
                <a16:creationId xmlns:a16="http://schemas.microsoft.com/office/drawing/2014/main" id="{429F2398-644F-D3AF-B4D6-31D3CC40B6EF}"/>
              </a:ext>
            </a:extLst>
          </p:cNvPr>
          <p:cNvSpPr txBox="1"/>
          <p:nvPr/>
        </p:nvSpPr>
        <p:spPr>
          <a:xfrm>
            <a:off x="147921" y="335654"/>
            <a:ext cx="2391360" cy="276999"/>
          </a:xfrm>
          <a:prstGeom prst="rect">
            <a:avLst/>
          </a:prstGeom>
          <a:noFill/>
        </p:spPr>
        <p:txBody>
          <a:bodyPr wrap="none" lIns="0" rtlCol="0">
            <a:spAutoFit/>
          </a:bodyPr>
          <a:lstStyle>
            <a:defPPr>
              <a:defRPr lang="en-US"/>
            </a:defPPr>
            <a:lvl1pPr>
              <a:defRPr sz="1200">
                <a:latin typeface="HelveticaNeueLT W1G 65 Md" panose="020B0604020202020204" pitchFamily="34" charset="0"/>
              </a:defRPr>
            </a:lvl1pPr>
          </a:lstStyle>
          <a:p>
            <a:r>
              <a:rPr lang="de-DE" dirty="0"/>
              <a:t>Nachfolgeprodukte für S-TRACK</a:t>
            </a:r>
          </a:p>
        </p:txBody>
      </p:sp>
      <p:graphicFrame>
        <p:nvGraphicFramePr>
          <p:cNvPr id="2" name="Tabelle 1">
            <a:extLst>
              <a:ext uri="{FF2B5EF4-FFF2-40B4-BE49-F238E27FC236}">
                <a16:creationId xmlns:a16="http://schemas.microsoft.com/office/drawing/2014/main" id="{C4100C2D-B00F-59C3-0163-6CD102204F0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76141740"/>
              </p:ext>
            </p:extLst>
          </p:nvPr>
        </p:nvGraphicFramePr>
        <p:xfrm>
          <a:off x="144352" y="7999787"/>
          <a:ext cx="6546462" cy="181728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99777">
                  <a:extLst>
                    <a:ext uri="{9D8B030D-6E8A-4147-A177-3AD203B41FA5}">
                      <a16:colId xmlns:a16="http://schemas.microsoft.com/office/drawing/2014/main" val="1923431298"/>
                    </a:ext>
                  </a:extLst>
                </a:gridCol>
                <a:gridCol w="477005">
                  <a:extLst>
                    <a:ext uri="{9D8B030D-6E8A-4147-A177-3AD203B41FA5}">
                      <a16:colId xmlns:a16="http://schemas.microsoft.com/office/drawing/2014/main" val="361502076"/>
                    </a:ext>
                  </a:extLst>
                </a:gridCol>
                <a:gridCol w="1304014">
                  <a:extLst>
                    <a:ext uri="{9D8B030D-6E8A-4147-A177-3AD203B41FA5}">
                      <a16:colId xmlns:a16="http://schemas.microsoft.com/office/drawing/2014/main" val="1637075396"/>
                    </a:ext>
                  </a:extLst>
                </a:gridCol>
                <a:gridCol w="421419">
                  <a:extLst>
                    <a:ext uri="{9D8B030D-6E8A-4147-A177-3AD203B41FA5}">
                      <a16:colId xmlns:a16="http://schemas.microsoft.com/office/drawing/2014/main" val="1458005313"/>
                    </a:ext>
                  </a:extLst>
                </a:gridCol>
                <a:gridCol w="485030">
                  <a:extLst>
                    <a:ext uri="{9D8B030D-6E8A-4147-A177-3AD203B41FA5}">
                      <a16:colId xmlns:a16="http://schemas.microsoft.com/office/drawing/2014/main" val="4085661100"/>
                    </a:ext>
                  </a:extLst>
                </a:gridCol>
                <a:gridCol w="500932">
                  <a:extLst>
                    <a:ext uri="{9D8B030D-6E8A-4147-A177-3AD203B41FA5}">
                      <a16:colId xmlns:a16="http://schemas.microsoft.com/office/drawing/2014/main" val="4017709471"/>
                    </a:ext>
                  </a:extLst>
                </a:gridCol>
                <a:gridCol w="1340738">
                  <a:extLst>
                    <a:ext uri="{9D8B030D-6E8A-4147-A177-3AD203B41FA5}">
                      <a16:colId xmlns:a16="http://schemas.microsoft.com/office/drawing/2014/main" val="2611082332"/>
                    </a:ext>
                  </a:extLst>
                </a:gridCol>
                <a:gridCol w="385762">
                  <a:extLst>
                    <a:ext uri="{9D8B030D-6E8A-4147-A177-3AD203B41FA5}">
                      <a16:colId xmlns:a16="http://schemas.microsoft.com/office/drawing/2014/main" val="3061909453"/>
                    </a:ext>
                  </a:extLst>
                </a:gridCol>
                <a:gridCol w="1131785">
                  <a:extLst>
                    <a:ext uri="{9D8B030D-6E8A-4147-A177-3AD203B41FA5}">
                      <a16:colId xmlns:a16="http://schemas.microsoft.com/office/drawing/2014/main" val="2532257301"/>
                    </a:ext>
                  </a:extLst>
                </a:gridCol>
              </a:tblGrid>
              <a:tr h="154519">
                <a:tc gridSpan="4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Vorgängerprodukt </a:t>
                      </a:r>
                      <a:endParaRPr lang="en-GB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Nachfolgeprodukt</a:t>
                      </a:r>
                      <a:endParaRPr lang="en-GB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97075956"/>
                  </a:ext>
                </a:extLst>
              </a:tr>
              <a:tr h="154519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Bild</a:t>
                      </a:r>
                      <a:r>
                        <a:rPr lang="de-DE" sz="7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n-GB" sz="7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ArtikelNr</a:t>
                      </a: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Produktbezeichnung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Preis </a:t>
                      </a:r>
                      <a:b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CHF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Bild 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ArtikelNr</a:t>
                      </a: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Produktbezeichnung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Preis</a:t>
                      </a:r>
                      <a:b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CHF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Wichtige </a:t>
                      </a:r>
                      <a:b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Änderungen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3361676"/>
                  </a:ext>
                </a:extLst>
              </a:tr>
              <a:tr h="448410">
                <a:tc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143380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1~ R-Track </a:t>
                      </a:r>
                      <a:r>
                        <a:rPr lang="en-GB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Deckenrosette</a:t>
                      </a: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schwarz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24,50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1007926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1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1-PH.-SYSTEM </a:t>
                      </a:r>
                      <a:r>
                        <a:rPr lang="en-GB" sz="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1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Deckenrosette</a:t>
                      </a:r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1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 2.0 schwarz</a:t>
                      </a:r>
                      <a:endParaRPr lang="en-GB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23,90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3">
                  <a:txBody>
                    <a:bodyPr/>
                    <a:lstStyle/>
                    <a:p>
                      <a:pPr marL="180000" marR="0" lvl="0" indent="-144000" algn="l" defTabSz="6858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 typeface="Symbol" panose="05050102010706020507" pitchFamily="18" charset="2"/>
                        <a:buChar char=""/>
                        <a:tabLst/>
                        <a:defRPr/>
                      </a:pPr>
                      <a:r>
                        <a:rPr lang="de-DE" sz="800" kern="1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Mit der Deckenrosette können alle Spots mit 85 mm 1-Phasen-Adapter losgelöst von dem Schienensystem als autonome Leuchten installiert werden.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1868054"/>
                  </a:ext>
                </a:extLst>
              </a:tr>
              <a:tr h="448410">
                <a:tc>
                  <a:txBody>
                    <a:bodyPr/>
                    <a:lstStyle/>
                    <a:p>
                      <a:pPr algn="l" fontAlgn="b"/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143381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1~ R-Track </a:t>
                      </a:r>
                      <a:r>
                        <a:rPr lang="en-GB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Deckenrosette</a:t>
                      </a: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weiss</a:t>
                      </a:r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24,50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1007927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13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1-PH.-SYSTEM </a:t>
                      </a:r>
                      <a:r>
                        <a:rPr lang="en-GB" sz="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13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Deckenrosette</a:t>
                      </a:r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13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 2.0 </a:t>
                      </a:r>
                      <a:r>
                        <a:rPr lang="en-GB" sz="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13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weiss</a:t>
                      </a:r>
                      <a:endParaRPr lang="en-GB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23,90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342900" lvl="0" indent="-342900" algn="l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Symbol" panose="05050102010706020507" pitchFamily="18" charset="2"/>
                        <a:buChar char=""/>
                      </a:pPr>
                      <a:endParaRPr lang="en-GB" sz="10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9728" marR="59728" marT="0" marB="0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09593991"/>
                  </a:ext>
                </a:extLst>
              </a:tr>
              <a:tr h="448410">
                <a:tc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143382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1~ R-Track </a:t>
                      </a:r>
                      <a:r>
                        <a:rPr lang="en-GB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Deckenrosette</a:t>
                      </a: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grau</a:t>
                      </a:r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24,50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1007928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14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1-PH.-SYSTEM </a:t>
                      </a:r>
                      <a:r>
                        <a:rPr lang="de-CH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14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Deckenrosette</a:t>
                      </a:r>
                      <a:r>
                        <a:rPr lang="pl-PL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14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 2.0 gr</a:t>
                      </a:r>
                      <a:r>
                        <a:rPr lang="de-CH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14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au</a:t>
                      </a:r>
                      <a:endParaRPr lang="pl-PL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23,90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180000" marR="0" lvl="0" indent="-144000" algn="l" defTabSz="6858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 typeface="Symbol" panose="05050102010706020507" pitchFamily="18" charset="2"/>
                        <a:buChar char=""/>
                        <a:tabLst/>
                        <a:defRPr/>
                      </a:pPr>
                      <a:endParaRPr lang="de-DE" sz="800" kern="1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94078749"/>
                  </a:ext>
                </a:extLst>
              </a:tr>
            </a:tbl>
          </a:graphicData>
        </a:graphic>
      </p:graphicFrame>
      <p:sp>
        <p:nvSpPr>
          <p:cNvPr id="3" name="Textfeld 2">
            <a:extLst>
              <a:ext uri="{FF2B5EF4-FFF2-40B4-BE49-F238E27FC236}">
                <a16:creationId xmlns:a16="http://schemas.microsoft.com/office/drawing/2014/main" id="{A07D7522-7B2B-ED94-5841-6B1AB885DD5F}"/>
              </a:ext>
            </a:extLst>
          </p:cNvPr>
          <p:cNvSpPr txBox="1"/>
          <p:nvPr/>
        </p:nvSpPr>
        <p:spPr>
          <a:xfrm>
            <a:off x="140781" y="7709800"/>
            <a:ext cx="2358915" cy="276999"/>
          </a:xfrm>
          <a:prstGeom prst="rect">
            <a:avLst/>
          </a:prstGeom>
          <a:noFill/>
        </p:spPr>
        <p:txBody>
          <a:bodyPr wrap="none" lIns="0" rtlCol="0">
            <a:spAutoFit/>
          </a:bodyPr>
          <a:lstStyle>
            <a:defPPr>
              <a:defRPr lang="en-US"/>
            </a:defPPr>
            <a:lvl1pPr>
              <a:defRPr sz="1200">
                <a:latin typeface="HelveticaNeueLT W1G 65 Md" panose="020B0604020202020204" pitchFamily="34" charset="0"/>
              </a:defRPr>
            </a:lvl1pPr>
          </a:lstStyle>
          <a:p>
            <a:r>
              <a:rPr lang="de-DE" dirty="0"/>
              <a:t>Nachfolgeprodukte für 1-Phase </a:t>
            </a:r>
          </a:p>
        </p:txBody>
      </p:sp>
      <p:graphicFrame>
        <p:nvGraphicFramePr>
          <p:cNvPr id="5" name="Tabelle 4">
            <a:extLst>
              <a:ext uri="{FF2B5EF4-FFF2-40B4-BE49-F238E27FC236}">
                <a16:creationId xmlns:a16="http://schemas.microsoft.com/office/drawing/2014/main" id="{2592C19F-A1F6-150C-B0DC-32E1418D421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05639207"/>
              </p:ext>
            </p:extLst>
          </p:nvPr>
        </p:nvGraphicFramePr>
        <p:xfrm>
          <a:off x="147921" y="5307418"/>
          <a:ext cx="6546463" cy="235140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85492">
                  <a:extLst>
                    <a:ext uri="{9D8B030D-6E8A-4147-A177-3AD203B41FA5}">
                      <a16:colId xmlns:a16="http://schemas.microsoft.com/office/drawing/2014/main" val="33198710"/>
                    </a:ext>
                  </a:extLst>
                </a:gridCol>
                <a:gridCol w="487721">
                  <a:extLst>
                    <a:ext uri="{9D8B030D-6E8A-4147-A177-3AD203B41FA5}">
                      <a16:colId xmlns:a16="http://schemas.microsoft.com/office/drawing/2014/main" val="361502076"/>
                    </a:ext>
                  </a:extLst>
                </a:gridCol>
                <a:gridCol w="1304014">
                  <a:extLst>
                    <a:ext uri="{9D8B030D-6E8A-4147-A177-3AD203B41FA5}">
                      <a16:colId xmlns:a16="http://schemas.microsoft.com/office/drawing/2014/main" val="1637075396"/>
                    </a:ext>
                  </a:extLst>
                </a:gridCol>
                <a:gridCol w="394252">
                  <a:extLst>
                    <a:ext uri="{9D8B030D-6E8A-4147-A177-3AD203B41FA5}">
                      <a16:colId xmlns:a16="http://schemas.microsoft.com/office/drawing/2014/main" val="1458005313"/>
                    </a:ext>
                  </a:extLst>
                </a:gridCol>
                <a:gridCol w="504825">
                  <a:extLst>
                    <a:ext uri="{9D8B030D-6E8A-4147-A177-3AD203B41FA5}">
                      <a16:colId xmlns:a16="http://schemas.microsoft.com/office/drawing/2014/main" val="3287378677"/>
                    </a:ext>
                  </a:extLst>
                </a:gridCol>
                <a:gridCol w="476250">
                  <a:extLst>
                    <a:ext uri="{9D8B030D-6E8A-4147-A177-3AD203B41FA5}">
                      <a16:colId xmlns:a16="http://schemas.microsoft.com/office/drawing/2014/main" val="4017709471"/>
                    </a:ext>
                  </a:extLst>
                </a:gridCol>
                <a:gridCol w="1363840">
                  <a:extLst>
                    <a:ext uri="{9D8B030D-6E8A-4147-A177-3AD203B41FA5}">
                      <a16:colId xmlns:a16="http://schemas.microsoft.com/office/drawing/2014/main" val="2611082332"/>
                    </a:ext>
                  </a:extLst>
                </a:gridCol>
                <a:gridCol w="374017">
                  <a:extLst>
                    <a:ext uri="{9D8B030D-6E8A-4147-A177-3AD203B41FA5}">
                      <a16:colId xmlns:a16="http://schemas.microsoft.com/office/drawing/2014/main" val="3061909453"/>
                    </a:ext>
                  </a:extLst>
                </a:gridCol>
                <a:gridCol w="1156052">
                  <a:extLst>
                    <a:ext uri="{9D8B030D-6E8A-4147-A177-3AD203B41FA5}">
                      <a16:colId xmlns:a16="http://schemas.microsoft.com/office/drawing/2014/main" val="2532257301"/>
                    </a:ext>
                  </a:extLst>
                </a:gridCol>
              </a:tblGrid>
              <a:tr h="154519">
                <a:tc gridSpan="4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Vorgängerprodukt </a:t>
                      </a:r>
                      <a:endParaRPr lang="en-GB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Nachfolgeprodukt</a:t>
                      </a:r>
                      <a:endParaRPr lang="en-GB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97075956"/>
                  </a:ext>
                </a:extLst>
              </a:tr>
              <a:tr h="154519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Bild</a:t>
                      </a:r>
                      <a:r>
                        <a:rPr lang="de-DE" sz="7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n-GB" sz="7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ArtikelNr</a:t>
                      </a: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Produktbezeichnung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Preis </a:t>
                      </a:r>
                      <a:b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CHF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Bild 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ArtikelNr</a:t>
                      </a: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Produktbezeichnung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Preis</a:t>
                      </a:r>
                      <a:b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CHF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Wichtige </a:t>
                      </a:r>
                      <a:b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Änderungen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3361676"/>
                  </a:ext>
                </a:extLst>
              </a:tr>
              <a:tr h="626450">
                <a:tc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1005445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LED </a:t>
                      </a:r>
                      <a:r>
                        <a:rPr lang="en-GB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Netzteil</a:t>
                      </a: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15W 24V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35,00</a:t>
                      </a: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1008652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15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LED </a:t>
                      </a:r>
                      <a:r>
                        <a:rPr lang="en-GB" sz="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15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Netzteil</a:t>
                      </a:r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15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 24V 25W </a:t>
                      </a:r>
                      <a:r>
                        <a:rPr lang="en-GB" sz="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15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rund</a:t>
                      </a:r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15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 </a:t>
                      </a:r>
                      <a:r>
                        <a:rPr lang="en-GB" sz="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15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weiss</a:t>
                      </a:r>
                      <a:endParaRPr lang="en-GB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31,10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180000" lvl="0" indent="-144000" algn="l" defTabSz="685800" rtl="0" eaLnBrk="1" latinLnBrk="0" hangingPunct="1">
                        <a:lnSpc>
                          <a:spcPct val="107000"/>
                        </a:lnSpc>
                        <a:spcAft>
                          <a:spcPts val="3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e-DE" sz="800" kern="1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Höhere Leistung für Anwendungen mit höherem Energiebedarf bei gleicher kompakter Bauform </a:t>
                      </a:r>
                    </a:p>
                    <a:p>
                      <a:pPr marL="180000" lvl="0" indent="-144000" algn="l" defTabSz="685800" rtl="0" eaLnBrk="1" latinLnBrk="0" hangingPunct="1">
                        <a:lnSpc>
                          <a:spcPct val="107000"/>
                        </a:lnSpc>
                        <a:spcAft>
                          <a:spcPts val="3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e-DE" sz="800" kern="1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Klemmen statt Kabel für einfachere Installation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1868054"/>
                  </a:ext>
                </a:extLst>
              </a:tr>
              <a:tr h="626450">
                <a:tc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1005444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LED </a:t>
                      </a:r>
                      <a:r>
                        <a:rPr lang="en-GB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Netzteil</a:t>
                      </a: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15W 12V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35,00</a:t>
                      </a: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1008651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16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LED </a:t>
                      </a:r>
                      <a:r>
                        <a:rPr lang="en-GB" sz="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16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Netzteil</a:t>
                      </a:r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16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 12V 24W </a:t>
                      </a:r>
                      <a:r>
                        <a:rPr lang="en-GB" sz="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16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rund</a:t>
                      </a:r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16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 </a:t>
                      </a:r>
                      <a:r>
                        <a:rPr lang="en-GB" sz="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16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weiss</a:t>
                      </a:r>
                      <a:endParaRPr lang="en-GB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31,10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342900" lvl="0" indent="-342900" algn="l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Symbol" panose="05050102010706020507" pitchFamily="18" charset="2"/>
                        <a:buChar char=""/>
                      </a:pPr>
                      <a:endParaRPr lang="en-GB" sz="10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9728" marR="59728" marT="0" marB="0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09593991"/>
                  </a:ext>
                </a:extLst>
              </a:tr>
              <a:tr h="626450">
                <a:tc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1005381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LED </a:t>
                      </a:r>
                      <a:r>
                        <a:rPr lang="en-GB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Netzteil</a:t>
                      </a: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20W 12/24V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49,10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1008653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17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LED </a:t>
                      </a:r>
                      <a:r>
                        <a:rPr lang="en-GB" sz="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17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Netzteil</a:t>
                      </a:r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17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 24V 24W </a:t>
                      </a:r>
                      <a:r>
                        <a:rPr lang="en-GB" sz="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17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weiss</a:t>
                      </a:r>
                      <a:endParaRPr lang="en-GB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46,00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80000" marR="0" lvl="0" indent="-144000" algn="l" defTabSz="6858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 typeface="Symbol" panose="05050102010706020507" pitchFamily="18" charset="2"/>
                        <a:buChar char=""/>
                        <a:tabLst/>
                        <a:defRPr/>
                      </a:pPr>
                      <a:r>
                        <a:rPr lang="de-DE" sz="800" kern="1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Flachere Bauform </a:t>
                      </a:r>
                      <a:br>
                        <a:rPr lang="de-DE" sz="800" kern="1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</a:br>
                      <a:r>
                        <a:rPr lang="de-DE" sz="800" kern="1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(15,5 mm)</a:t>
                      </a:r>
                    </a:p>
                    <a:p>
                      <a:pPr marL="180000" marR="0" lvl="0" indent="-144000" algn="l" defTabSz="6858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 typeface="Symbol" panose="05050102010706020507" pitchFamily="18" charset="2"/>
                        <a:buChar char=""/>
                        <a:tabLst/>
                        <a:defRPr/>
                      </a:pPr>
                      <a:r>
                        <a:rPr lang="de-DE" sz="800" kern="1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Höhere Leistung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94078749"/>
                  </a:ext>
                </a:extLst>
              </a:tr>
            </a:tbl>
          </a:graphicData>
        </a:graphic>
      </p:graphicFrame>
      <p:sp>
        <p:nvSpPr>
          <p:cNvPr id="7" name="Textfeld 6">
            <a:extLst>
              <a:ext uri="{FF2B5EF4-FFF2-40B4-BE49-F238E27FC236}">
                <a16:creationId xmlns:a16="http://schemas.microsoft.com/office/drawing/2014/main" id="{24CB6B9B-B786-10B0-69AE-C3E71F8137B1}"/>
              </a:ext>
            </a:extLst>
          </p:cNvPr>
          <p:cNvSpPr txBox="1"/>
          <p:nvPr/>
        </p:nvSpPr>
        <p:spPr>
          <a:xfrm>
            <a:off x="140781" y="5030776"/>
            <a:ext cx="2732608" cy="276999"/>
          </a:xfrm>
          <a:prstGeom prst="rect">
            <a:avLst/>
          </a:prstGeom>
          <a:noFill/>
        </p:spPr>
        <p:txBody>
          <a:bodyPr wrap="none" lIns="0" rtlCol="0">
            <a:spAutoFit/>
          </a:bodyPr>
          <a:lstStyle>
            <a:defPPr>
              <a:defRPr lang="en-US"/>
            </a:defPPr>
            <a:lvl1pPr>
              <a:defRPr sz="1200">
                <a:latin typeface="HelveticaNeueLT W1G 65 Md" panose="020B0604020202020204" pitchFamily="34" charset="0"/>
              </a:defRPr>
            </a:lvl1pPr>
          </a:lstStyle>
          <a:p>
            <a:r>
              <a:rPr lang="de-DE" dirty="0"/>
              <a:t>Nachfolgeprodukte DC LED-Netzteile</a:t>
            </a: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A8BA4D83-7A67-A76E-F0B3-4AD4A8C70C68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2657" y="137424"/>
            <a:ext cx="517421" cy="225192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96171CDA-D9F7-1BED-7C41-D0A14E45599F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638" y="1119188"/>
            <a:ext cx="421850" cy="255012"/>
          </a:xfrm>
          <a:prstGeom prst="rect">
            <a:avLst/>
          </a:prstGeom>
        </p:spPr>
      </p:pic>
      <p:pic>
        <p:nvPicPr>
          <p:cNvPr id="14" name="Grafik 13">
            <a:extLst>
              <a:ext uri="{FF2B5EF4-FFF2-40B4-BE49-F238E27FC236}">
                <a16:creationId xmlns:a16="http://schemas.microsoft.com/office/drawing/2014/main" id="{22D93410-86AB-8ADF-39AE-4A0ECEC9DC1F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212" y="1452781"/>
            <a:ext cx="403276" cy="229859"/>
          </a:xfrm>
          <a:prstGeom prst="rect">
            <a:avLst/>
          </a:prstGeom>
        </p:spPr>
      </p:pic>
      <p:pic>
        <p:nvPicPr>
          <p:cNvPr id="16" name="Grafik 15">
            <a:extLst>
              <a:ext uri="{FF2B5EF4-FFF2-40B4-BE49-F238E27FC236}">
                <a16:creationId xmlns:a16="http://schemas.microsoft.com/office/drawing/2014/main" id="{87129D9F-2111-D7F0-D707-0D2FA7FAF6D8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212" y="1769346"/>
            <a:ext cx="403276" cy="222778"/>
          </a:xfrm>
          <a:prstGeom prst="rect">
            <a:avLst/>
          </a:prstGeom>
        </p:spPr>
      </p:pic>
      <p:pic>
        <p:nvPicPr>
          <p:cNvPr id="18" name="Grafik 17">
            <a:extLst>
              <a:ext uri="{FF2B5EF4-FFF2-40B4-BE49-F238E27FC236}">
                <a16:creationId xmlns:a16="http://schemas.microsoft.com/office/drawing/2014/main" id="{BF12BEC2-6DEC-BB3E-81CC-290D038309AE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212" y="2128915"/>
            <a:ext cx="376970" cy="210951"/>
          </a:xfrm>
          <a:prstGeom prst="rect">
            <a:avLst/>
          </a:prstGeom>
        </p:spPr>
      </p:pic>
      <p:pic>
        <p:nvPicPr>
          <p:cNvPr id="20" name="Grafik 19">
            <a:extLst>
              <a:ext uri="{FF2B5EF4-FFF2-40B4-BE49-F238E27FC236}">
                <a16:creationId xmlns:a16="http://schemas.microsoft.com/office/drawing/2014/main" id="{0A2D3203-3CF1-2280-4486-77C80C006DF3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047" y="2401668"/>
            <a:ext cx="403276" cy="272380"/>
          </a:xfrm>
          <a:prstGeom prst="rect">
            <a:avLst/>
          </a:prstGeom>
        </p:spPr>
      </p:pic>
      <p:pic>
        <p:nvPicPr>
          <p:cNvPr id="22" name="Grafik 21">
            <a:extLst>
              <a:ext uri="{FF2B5EF4-FFF2-40B4-BE49-F238E27FC236}">
                <a16:creationId xmlns:a16="http://schemas.microsoft.com/office/drawing/2014/main" id="{9E56F4CF-04AF-1D26-30CE-9714F4F4E236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103" y="2771449"/>
            <a:ext cx="471187" cy="232578"/>
          </a:xfrm>
          <a:prstGeom prst="rect">
            <a:avLst/>
          </a:prstGeom>
        </p:spPr>
      </p:pic>
      <p:pic>
        <p:nvPicPr>
          <p:cNvPr id="23" name="Grafik 22">
            <a:extLst>
              <a:ext uri="{FF2B5EF4-FFF2-40B4-BE49-F238E27FC236}">
                <a16:creationId xmlns:a16="http://schemas.microsoft.com/office/drawing/2014/main" id="{C0A29EFF-F3ED-3C44-ED79-5C4CD296212A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047" y="3047793"/>
            <a:ext cx="403276" cy="272380"/>
          </a:xfrm>
          <a:prstGeom prst="rect">
            <a:avLst/>
          </a:prstGeom>
        </p:spPr>
      </p:pic>
      <p:pic>
        <p:nvPicPr>
          <p:cNvPr id="24" name="Grafik 23">
            <a:extLst>
              <a:ext uri="{FF2B5EF4-FFF2-40B4-BE49-F238E27FC236}">
                <a16:creationId xmlns:a16="http://schemas.microsoft.com/office/drawing/2014/main" id="{9DE49DE2-1937-1AE4-ADDA-083C9420F6BB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459" y="3413217"/>
            <a:ext cx="471187" cy="232578"/>
          </a:xfrm>
          <a:prstGeom prst="rect">
            <a:avLst/>
          </a:prstGeom>
        </p:spPr>
      </p:pic>
      <p:pic>
        <p:nvPicPr>
          <p:cNvPr id="26" name="Grafik 25">
            <a:extLst>
              <a:ext uri="{FF2B5EF4-FFF2-40B4-BE49-F238E27FC236}">
                <a16:creationId xmlns:a16="http://schemas.microsoft.com/office/drawing/2014/main" id="{972079FD-6EC9-4B84-4EC2-80AC13064CD2}"/>
              </a:ext>
            </a:extLst>
          </p:cNvPr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047" y="3701516"/>
            <a:ext cx="430659" cy="279569"/>
          </a:xfrm>
          <a:prstGeom prst="rect">
            <a:avLst/>
          </a:prstGeom>
        </p:spPr>
      </p:pic>
      <p:pic>
        <p:nvPicPr>
          <p:cNvPr id="28" name="Grafik 27">
            <a:extLst>
              <a:ext uri="{FF2B5EF4-FFF2-40B4-BE49-F238E27FC236}">
                <a16:creationId xmlns:a16="http://schemas.microsoft.com/office/drawing/2014/main" id="{5E60D541-535D-12A6-404A-068611EC016F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677" y="4057828"/>
            <a:ext cx="448038" cy="220737"/>
          </a:xfrm>
          <a:prstGeom prst="rect">
            <a:avLst/>
          </a:prstGeom>
        </p:spPr>
      </p:pic>
      <p:pic>
        <p:nvPicPr>
          <p:cNvPr id="30" name="Grafik 29">
            <a:extLst>
              <a:ext uri="{FF2B5EF4-FFF2-40B4-BE49-F238E27FC236}">
                <a16:creationId xmlns:a16="http://schemas.microsoft.com/office/drawing/2014/main" id="{912C675B-6AD9-91A5-6F2D-66823AA7E550}"/>
              </a:ext>
            </a:extLst>
          </p:cNvPr>
          <p:cNvPicPr>
            <a:picLocks noChangeAspect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829" y="4338466"/>
            <a:ext cx="430659" cy="300942"/>
          </a:xfrm>
          <a:prstGeom prst="rect">
            <a:avLst/>
          </a:prstGeom>
        </p:spPr>
      </p:pic>
      <p:pic>
        <p:nvPicPr>
          <p:cNvPr id="33" name="Grafik 32">
            <a:extLst>
              <a:ext uri="{FF2B5EF4-FFF2-40B4-BE49-F238E27FC236}">
                <a16:creationId xmlns:a16="http://schemas.microsoft.com/office/drawing/2014/main" id="{AA5CD463-15F2-5667-A0FB-E71BBC309D7D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103" y="4700626"/>
            <a:ext cx="448038" cy="220737"/>
          </a:xfrm>
          <a:prstGeom prst="rect">
            <a:avLst/>
          </a:prstGeom>
        </p:spPr>
      </p:pic>
      <p:pic>
        <p:nvPicPr>
          <p:cNvPr id="35" name="Grafik 34">
            <a:extLst>
              <a:ext uri="{FF2B5EF4-FFF2-40B4-BE49-F238E27FC236}">
                <a16:creationId xmlns:a16="http://schemas.microsoft.com/office/drawing/2014/main" id="{11CA4A1A-C9C5-5D40-D7D4-4195EB39F0AC}"/>
              </a:ext>
            </a:extLst>
          </p:cNvPr>
          <p:cNvPicPr>
            <a:picLocks noChangeAspect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7395" y="1351084"/>
            <a:ext cx="421850" cy="216626"/>
          </a:xfrm>
          <a:prstGeom prst="rect">
            <a:avLst/>
          </a:prstGeom>
        </p:spPr>
      </p:pic>
      <p:pic>
        <p:nvPicPr>
          <p:cNvPr id="37" name="Grafik 36">
            <a:extLst>
              <a:ext uri="{FF2B5EF4-FFF2-40B4-BE49-F238E27FC236}">
                <a16:creationId xmlns:a16="http://schemas.microsoft.com/office/drawing/2014/main" id="{54E08420-5514-2448-CC21-DB62D98EB209}"/>
              </a:ext>
            </a:extLst>
          </p:cNvPr>
          <p:cNvPicPr>
            <a:picLocks noChangeAspect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4347" y="1976345"/>
            <a:ext cx="471187" cy="245017"/>
          </a:xfrm>
          <a:prstGeom prst="rect">
            <a:avLst/>
          </a:prstGeom>
        </p:spPr>
      </p:pic>
      <p:pic>
        <p:nvPicPr>
          <p:cNvPr id="40" name="Grafik 39">
            <a:extLst>
              <a:ext uri="{FF2B5EF4-FFF2-40B4-BE49-F238E27FC236}">
                <a16:creationId xmlns:a16="http://schemas.microsoft.com/office/drawing/2014/main" id="{FCEC9192-6027-BD8A-3293-6493C7162401}"/>
              </a:ext>
            </a:extLst>
          </p:cNvPr>
          <p:cNvPicPr>
            <a:picLocks noChangeAspect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5032" y="2630834"/>
            <a:ext cx="383003" cy="245016"/>
          </a:xfrm>
          <a:prstGeom prst="rect">
            <a:avLst/>
          </a:prstGeom>
        </p:spPr>
      </p:pic>
      <p:pic>
        <p:nvPicPr>
          <p:cNvPr id="41" name="Grafik 40">
            <a:extLst>
              <a:ext uri="{FF2B5EF4-FFF2-40B4-BE49-F238E27FC236}">
                <a16:creationId xmlns:a16="http://schemas.microsoft.com/office/drawing/2014/main" id="{06F083EF-A6B4-8AE6-E2CB-DBB760F4F183}"/>
              </a:ext>
            </a:extLst>
          </p:cNvPr>
          <p:cNvPicPr>
            <a:picLocks noChangeAspect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3344" y="3241235"/>
            <a:ext cx="383003" cy="245016"/>
          </a:xfrm>
          <a:prstGeom prst="rect">
            <a:avLst/>
          </a:prstGeom>
        </p:spPr>
      </p:pic>
      <p:pic>
        <p:nvPicPr>
          <p:cNvPr id="43" name="Grafik 42">
            <a:extLst>
              <a:ext uri="{FF2B5EF4-FFF2-40B4-BE49-F238E27FC236}">
                <a16:creationId xmlns:a16="http://schemas.microsoft.com/office/drawing/2014/main" id="{DCE00794-BC92-3A8D-46F4-6AA090B9ADC9}"/>
              </a:ext>
            </a:extLst>
          </p:cNvPr>
          <p:cNvPicPr>
            <a:picLocks noChangeAspect="1"/>
          </p:cNvPicPr>
          <p:nvPr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2695" y="3865242"/>
            <a:ext cx="456550" cy="302954"/>
          </a:xfrm>
          <a:prstGeom prst="rect">
            <a:avLst/>
          </a:prstGeom>
        </p:spPr>
      </p:pic>
      <p:pic>
        <p:nvPicPr>
          <p:cNvPr id="44" name="Grafik 43">
            <a:extLst>
              <a:ext uri="{FF2B5EF4-FFF2-40B4-BE49-F238E27FC236}">
                <a16:creationId xmlns:a16="http://schemas.microsoft.com/office/drawing/2014/main" id="{AB303F3B-7D45-DFBC-89BB-6C1762F14F4B}"/>
              </a:ext>
            </a:extLst>
          </p:cNvPr>
          <p:cNvPicPr>
            <a:picLocks noChangeAspect="1"/>
          </p:cNvPicPr>
          <p:nvPr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1666" y="4514046"/>
            <a:ext cx="456550" cy="302954"/>
          </a:xfrm>
          <a:prstGeom prst="rect">
            <a:avLst/>
          </a:prstGeom>
        </p:spPr>
      </p:pic>
      <p:pic>
        <p:nvPicPr>
          <p:cNvPr id="46" name="Grafik 45">
            <a:extLst>
              <a:ext uri="{FF2B5EF4-FFF2-40B4-BE49-F238E27FC236}">
                <a16:creationId xmlns:a16="http://schemas.microsoft.com/office/drawing/2014/main" id="{1B338D24-F84B-ABF4-4767-386FDFE8EBB9}"/>
              </a:ext>
            </a:extLst>
          </p:cNvPr>
          <p:cNvPicPr>
            <a:picLocks noChangeAspect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701" y="5979165"/>
            <a:ext cx="232842" cy="207375"/>
          </a:xfrm>
          <a:prstGeom prst="rect">
            <a:avLst/>
          </a:prstGeom>
        </p:spPr>
      </p:pic>
      <p:pic>
        <p:nvPicPr>
          <p:cNvPr id="49" name="Grafik 48">
            <a:extLst>
              <a:ext uri="{FF2B5EF4-FFF2-40B4-BE49-F238E27FC236}">
                <a16:creationId xmlns:a16="http://schemas.microsoft.com/office/drawing/2014/main" id="{E38AF74E-66F0-2A65-9BEA-7368C0455A75}"/>
              </a:ext>
            </a:extLst>
          </p:cNvPr>
          <p:cNvPicPr>
            <a:picLocks noChangeAspect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701" y="6626280"/>
            <a:ext cx="232842" cy="207375"/>
          </a:xfrm>
          <a:prstGeom prst="rect">
            <a:avLst/>
          </a:prstGeom>
        </p:spPr>
      </p:pic>
      <p:pic>
        <p:nvPicPr>
          <p:cNvPr id="51" name="Grafik 50">
            <a:extLst>
              <a:ext uri="{FF2B5EF4-FFF2-40B4-BE49-F238E27FC236}">
                <a16:creationId xmlns:a16="http://schemas.microsoft.com/office/drawing/2014/main" id="{39A3CE2F-A44D-8FF1-642E-40E8638AEABC}"/>
              </a:ext>
            </a:extLst>
          </p:cNvPr>
          <p:cNvPicPr>
            <a:picLocks noChangeAspect="1"/>
          </p:cNvPicPr>
          <p:nvPr/>
        </p:nvPicPr>
        <p:blipFill>
          <a:blip r:embed="rId3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638" y="7229063"/>
            <a:ext cx="367312" cy="250847"/>
          </a:xfrm>
          <a:prstGeom prst="rect">
            <a:avLst/>
          </a:prstGeom>
        </p:spPr>
      </p:pic>
      <p:pic>
        <p:nvPicPr>
          <p:cNvPr id="55" name="Grafik 54">
            <a:extLst>
              <a:ext uri="{FF2B5EF4-FFF2-40B4-BE49-F238E27FC236}">
                <a16:creationId xmlns:a16="http://schemas.microsoft.com/office/drawing/2014/main" id="{9F03B622-128F-A8CE-4956-6B3498280BE8}"/>
              </a:ext>
            </a:extLst>
          </p:cNvPr>
          <p:cNvPicPr>
            <a:picLocks noChangeAspect="1"/>
          </p:cNvPicPr>
          <p:nvPr/>
        </p:nvPicPr>
        <p:blipFill>
          <a:blip r:embed="rId3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1679" y="5976142"/>
            <a:ext cx="275182" cy="243514"/>
          </a:xfrm>
          <a:prstGeom prst="rect">
            <a:avLst/>
          </a:prstGeom>
        </p:spPr>
      </p:pic>
      <p:pic>
        <p:nvPicPr>
          <p:cNvPr id="57" name="Grafik 56">
            <a:extLst>
              <a:ext uri="{FF2B5EF4-FFF2-40B4-BE49-F238E27FC236}">
                <a16:creationId xmlns:a16="http://schemas.microsoft.com/office/drawing/2014/main" id="{B8A0E56D-BC53-D421-A3FB-B610070FA81C}"/>
              </a:ext>
            </a:extLst>
          </p:cNvPr>
          <p:cNvPicPr>
            <a:picLocks noChangeAspect="1"/>
          </p:cNvPicPr>
          <p:nvPr/>
        </p:nvPicPr>
        <p:blipFill>
          <a:blip r:embed="rId3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3378" y="6597705"/>
            <a:ext cx="275183" cy="247558"/>
          </a:xfrm>
          <a:prstGeom prst="rect">
            <a:avLst/>
          </a:prstGeom>
        </p:spPr>
      </p:pic>
      <p:pic>
        <p:nvPicPr>
          <p:cNvPr id="59" name="Grafik 58">
            <a:extLst>
              <a:ext uri="{FF2B5EF4-FFF2-40B4-BE49-F238E27FC236}">
                <a16:creationId xmlns:a16="http://schemas.microsoft.com/office/drawing/2014/main" id="{FAA723AD-D1F8-31E1-1FDF-E988C827BBD3}"/>
              </a:ext>
            </a:extLst>
          </p:cNvPr>
          <p:cNvPicPr>
            <a:picLocks noChangeAspect="1"/>
          </p:cNvPicPr>
          <p:nvPr/>
        </p:nvPicPr>
        <p:blipFill>
          <a:blip r:embed="rId3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2960" y="7225715"/>
            <a:ext cx="414963" cy="242511"/>
          </a:xfrm>
          <a:prstGeom prst="rect">
            <a:avLst/>
          </a:prstGeom>
        </p:spPr>
      </p:pic>
      <p:pic>
        <p:nvPicPr>
          <p:cNvPr id="61" name="Grafik 60">
            <a:extLst>
              <a:ext uri="{FF2B5EF4-FFF2-40B4-BE49-F238E27FC236}">
                <a16:creationId xmlns:a16="http://schemas.microsoft.com/office/drawing/2014/main" id="{933DB59A-7280-ED37-AA02-6D68EAC48B91}"/>
              </a:ext>
            </a:extLst>
          </p:cNvPr>
          <p:cNvPicPr>
            <a:picLocks noChangeAspect="1"/>
          </p:cNvPicPr>
          <p:nvPr/>
        </p:nvPicPr>
        <p:blipFill>
          <a:blip r:embed="rId3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435" y="8597263"/>
            <a:ext cx="276523" cy="249982"/>
          </a:xfrm>
          <a:prstGeom prst="rect">
            <a:avLst/>
          </a:prstGeom>
        </p:spPr>
      </p:pic>
      <p:pic>
        <p:nvPicPr>
          <p:cNvPr id="63" name="Grafik 62">
            <a:extLst>
              <a:ext uri="{FF2B5EF4-FFF2-40B4-BE49-F238E27FC236}">
                <a16:creationId xmlns:a16="http://schemas.microsoft.com/office/drawing/2014/main" id="{D86D81D3-F895-3DAB-0CD1-72BE12011DA7}"/>
              </a:ext>
            </a:extLst>
          </p:cNvPr>
          <p:cNvPicPr>
            <a:picLocks noChangeAspect="1"/>
          </p:cNvPicPr>
          <p:nvPr/>
        </p:nvPicPr>
        <p:blipFill>
          <a:blip r:embed="rId3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607" y="9023845"/>
            <a:ext cx="280778" cy="249983"/>
          </a:xfrm>
          <a:prstGeom prst="rect">
            <a:avLst/>
          </a:prstGeom>
        </p:spPr>
      </p:pic>
      <p:pic>
        <p:nvPicPr>
          <p:cNvPr id="65" name="Grafik 64">
            <a:extLst>
              <a:ext uri="{FF2B5EF4-FFF2-40B4-BE49-F238E27FC236}">
                <a16:creationId xmlns:a16="http://schemas.microsoft.com/office/drawing/2014/main" id="{AB81A494-5455-6B0C-37EC-7C0C9DCB9C59}"/>
              </a:ext>
            </a:extLst>
          </p:cNvPr>
          <p:cNvPicPr>
            <a:picLocks noChangeAspect="1"/>
          </p:cNvPicPr>
          <p:nvPr/>
        </p:nvPicPr>
        <p:blipFill>
          <a:blip r:embed="rId3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607" y="9489704"/>
            <a:ext cx="295162" cy="208546"/>
          </a:xfrm>
          <a:prstGeom prst="rect">
            <a:avLst/>
          </a:prstGeom>
        </p:spPr>
      </p:pic>
      <p:pic>
        <p:nvPicPr>
          <p:cNvPr id="67" name="Grafik 66">
            <a:extLst>
              <a:ext uri="{FF2B5EF4-FFF2-40B4-BE49-F238E27FC236}">
                <a16:creationId xmlns:a16="http://schemas.microsoft.com/office/drawing/2014/main" id="{34B75C19-6377-CE86-7574-2B4E47B9D264}"/>
              </a:ext>
            </a:extLst>
          </p:cNvPr>
          <p:cNvPicPr>
            <a:picLocks noChangeAspect="1"/>
          </p:cNvPicPr>
          <p:nvPr/>
        </p:nvPicPr>
        <p:blipFill>
          <a:blip r:embed="rId4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7585" y="8583263"/>
            <a:ext cx="320518" cy="263077"/>
          </a:xfrm>
          <a:prstGeom prst="rect">
            <a:avLst/>
          </a:prstGeom>
        </p:spPr>
      </p:pic>
      <p:pic>
        <p:nvPicPr>
          <p:cNvPr id="69" name="Grafik 68">
            <a:extLst>
              <a:ext uri="{FF2B5EF4-FFF2-40B4-BE49-F238E27FC236}">
                <a16:creationId xmlns:a16="http://schemas.microsoft.com/office/drawing/2014/main" id="{D1042FF3-705F-C26E-0F30-69D8AFBDD687}"/>
              </a:ext>
            </a:extLst>
          </p:cNvPr>
          <p:cNvPicPr>
            <a:picLocks noChangeAspect="1"/>
          </p:cNvPicPr>
          <p:nvPr/>
        </p:nvPicPr>
        <p:blipFill>
          <a:blip r:embed="rId4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6635" y="8996683"/>
            <a:ext cx="314615" cy="270500"/>
          </a:xfrm>
          <a:prstGeom prst="rect">
            <a:avLst/>
          </a:prstGeom>
        </p:spPr>
      </p:pic>
      <p:pic>
        <p:nvPicPr>
          <p:cNvPr id="71" name="Grafik 70">
            <a:extLst>
              <a:ext uri="{FF2B5EF4-FFF2-40B4-BE49-F238E27FC236}">
                <a16:creationId xmlns:a16="http://schemas.microsoft.com/office/drawing/2014/main" id="{7E12CFA8-EA21-DE87-CFFD-6F6A6763555D}"/>
              </a:ext>
            </a:extLst>
          </p:cNvPr>
          <p:cNvPicPr>
            <a:picLocks noChangeAspect="1"/>
          </p:cNvPicPr>
          <p:nvPr/>
        </p:nvPicPr>
        <p:blipFill>
          <a:blip r:embed="rId4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7110" y="9461129"/>
            <a:ext cx="336939" cy="270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10887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899138-9ACD-9347-9A98-625F78D877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A6E94B18-C3E5-7524-7BFD-C98DBC044462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-790208" y="2580177"/>
          <a:ext cx="1099" cy="109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4" imgW="395" imgH="394" progId="TCLayout.ActiveDocument.1">
                  <p:embed/>
                </p:oleObj>
              </mc:Choice>
              <mc:Fallback>
                <p:oleObj name="think-cell Folie" r:id="rId4" imgW="395" imgH="394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A6E94B18-C3E5-7524-7BFD-C98DBC04446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-790208" y="2580177"/>
                        <a:ext cx="1099" cy="109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Tabelle 5">
            <a:extLst>
              <a:ext uri="{FF2B5EF4-FFF2-40B4-BE49-F238E27FC236}">
                <a16:creationId xmlns:a16="http://schemas.microsoft.com/office/drawing/2014/main" id="{B8E2AD95-A695-7A89-27D2-AB1BD143D9C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59941069"/>
              </p:ext>
            </p:extLst>
          </p:nvPr>
        </p:nvGraphicFramePr>
        <p:xfrm>
          <a:off x="173085" y="623391"/>
          <a:ext cx="6536992" cy="337927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12465">
                  <a:extLst>
                    <a:ext uri="{9D8B030D-6E8A-4147-A177-3AD203B41FA5}">
                      <a16:colId xmlns:a16="http://schemas.microsoft.com/office/drawing/2014/main" val="2651310821"/>
                    </a:ext>
                  </a:extLst>
                </a:gridCol>
                <a:gridCol w="474620">
                  <a:extLst>
                    <a:ext uri="{9D8B030D-6E8A-4147-A177-3AD203B41FA5}">
                      <a16:colId xmlns:a16="http://schemas.microsoft.com/office/drawing/2014/main" val="361502076"/>
                    </a:ext>
                  </a:extLst>
                </a:gridCol>
                <a:gridCol w="1356656">
                  <a:extLst>
                    <a:ext uri="{9D8B030D-6E8A-4147-A177-3AD203B41FA5}">
                      <a16:colId xmlns:a16="http://schemas.microsoft.com/office/drawing/2014/main" val="1637075396"/>
                    </a:ext>
                  </a:extLst>
                </a:gridCol>
                <a:gridCol w="412099">
                  <a:extLst>
                    <a:ext uri="{9D8B030D-6E8A-4147-A177-3AD203B41FA5}">
                      <a16:colId xmlns:a16="http://schemas.microsoft.com/office/drawing/2014/main" val="1458005313"/>
                    </a:ext>
                  </a:extLst>
                </a:gridCol>
                <a:gridCol w="442913">
                  <a:extLst>
                    <a:ext uri="{9D8B030D-6E8A-4147-A177-3AD203B41FA5}">
                      <a16:colId xmlns:a16="http://schemas.microsoft.com/office/drawing/2014/main" val="2477453648"/>
                    </a:ext>
                  </a:extLst>
                </a:gridCol>
                <a:gridCol w="538162">
                  <a:extLst>
                    <a:ext uri="{9D8B030D-6E8A-4147-A177-3AD203B41FA5}">
                      <a16:colId xmlns:a16="http://schemas.microsoft.com/office/drawing/2014/main" val="4017709471"/>
                    </a:ext>
                  </a:extLst>
                </a:gridCol>
                <a:gridCol w="1282575">
                  <a:extLst>
                    <a:ext uri="{9D8B030D-6E8A-4147-A177-3AD203B41FA5}">
                      <a16:colId xmlns:a16="http://schemas.microsoft.com/office/drawing/2014/main" val="2611082332"/>
                    </a:ext>
                  </a:extLst>
                </a:gridCol>
                <a:gridCol w="408005">
                  <a:extLst>
                    <a:ext uri="{9D8B030D-6E8A-4147-A177-3AD203B41FA5}">
                      <a16:colId xmlns:a16="http://schemas.microsoft.com/office/drawing/2014/main" val="3061909453"/>
                    </a:ext>
                  </a:extLst>
                </a:gridCol>
                <a:gridCol w="1209497">
                  <a:extLst>
                    <a:ext uri="{9D8B030D-6E8A-4147-A177-3AD203B41FA5}">
                      <a16:colId xmlns:a16="http://schemas.microsoft.com/office/drawing/2014/main" val="2532257301"/>
                    </a:ext>
                  </a:extLst>
                </a:gridCol>
              </a:tblGrid>
              <a:tr h="170713">
                <a:tc gridSpan="4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Vorgängerprodukt </a:t>
                      </a:r>
                      <a:endParaRPr lang="en-GB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Nachfolgeprodukt</a:t>
                      </a:r>
                      <a:endParaRPr lang="en-GB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97075956"/>
                  </a:ext>
                </a:extLst>
              </a:tr>
              <a:tr h="301065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Bild</a:t>
                      </a:r>
                      <a:r>
                        <a:rPr lang="de-DE" sz="7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n-GB" sz="7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ArtikelNr</a:t>
                      </a: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Produktbezeichnung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Preis </a:t>
                      </a:r>
                      <a:b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CHF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Bild 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ArtikelNr</a:t>
                      </a: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Produktbezeichnung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Preis</a:t>
                      </a:r>
                      <a:b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CHF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Wichtige </a:t>
                      </a:r>
                      <a:b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Änderungen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3361676"/>
                  </a:ext>
                </a:extLst>
              </a:tr>
              <a:tr h="323024">
                <a:tc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1004709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GRAZIA STRIP LED 24V 5m 3500lm 3000K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102,00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1008380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6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Grazia LED Strip Value 3000K 5m</a:t>
                      </a:r>
                      <a:endParaRPr lang="en-GB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62,10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9">
                  <a:txBody>
                    <a:bodyPr/>
                    <a:lstStyle/>
                    <a:p>
                      <a:pPr marL="180000" lvl="0" indent="-144000" algn="l">
                        <a:lnSpc>
                          <a:spcPct val="107000"/>
                        </a:lnSpc>
                        <a:spcAft>
                          <a:spcPts val="3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e-DE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Verbesserte Effizienz: </a:t>
                      </a:r>
                      <a:br>
                        <a:rPr lang="de-DE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de-DE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137 lm/W</a:t>
                      </a:r>
                    </a:p>
                    <a:p>
                      <a:pPr marL="180000" lvl="0" indent="-144000" algn="l">
                        <a:lnSpc>
                          <a:spcPct val="107000"/>
                        </a:lnSpc>
                        <a:spcAft>
                          <a:spcPts val="3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e-DE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Verbesserter Preis</a:t>
                      </a:r>
                    </a:p>
                    <a:p>
                      <a:pPr marL="36000" lvl="0" indent="0" algn="l">
                        <a:lnSpc>
                          <a:spcPct val="107000"/>
                        </a:lnSpc>
                        <a:spcAft>
                          <a:spcPts val="300"/>
                        </a:spcAft>
                        <a:buFont typeface="Symbol" panose="05050102010706020507" pitchFamily="18" charset="2"/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36000" lvl="0" indent="0" algn="l">
                        <a:lnSpc>
                          <a:spcPct val="107000"/>
                        </a:lnSpc>
                        <a:spcAft>
                          <a:spcPts val="300"/>
                        </a:spcAft>
                        <a:buFont typeface="Symbol" panose="05050102010706020507" pitchFamily="18" charset="2"/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1868054"/>
                  </a:ext>
                </a:extLst>
              </a:tr>
              <a:tr h="323024">
                <a:tc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1004713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GRAZIA PRO STRIP 24V 5m 6500lm 3000K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172,00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1008516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7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GRAZIA LED Strip Value 10W 5m 3000K</a:t>
                      </a:r>
                      <a:endParaRPr lang="en-GB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131,10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342900" lvl="0" indent="-342900" algn="l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Symbol" panose="05050102010706020507" pitchFamily="18" charset="2"/>
                        <a:buChar char=""/>
                      </a:pPr>
                      <a:endParaRPr lang="en-GB" sz="10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9728" marR="59728" marT="0" marB="0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09593991"/>
                  </a:ext>
                </a:extLst>
              </a:tr>
              <a:tr h="323024">
                <a:tc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1004708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GRAZIA STRIP LED 24V 5m 3500lm 2700K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102,00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1008379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8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Grazia LED Strip Value 2700K 5m</a:t>
                      </a:r>
                      <a:endParaRPr lang="en-GB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62,10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dirty="0"/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946746"/>
                  </a:ext>
                </a:extLst>
              </a:tr>
              <a:tr h="323024">
                <a:tc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1004712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GRAZIA PRO STRIP 24V 5m 6500lm 2700K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169,00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1008515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9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GRAZIA LED Strip Value 10W 5m 2700K</a:t>
                      </a:r>
                      <a:endParaRPr lang="en-GB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131,10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180000" lvl="0" indent="-144000" algn="l">
                        <a:lnSpc>
                          <a:spcPct val="107000"/>
                        </a:lnSpc>
                        <a:spcAft>
                          <a:spcPts val="300"/>
                        </a:spcAft>
                        <a:buFont typeface="Symbol" panose="05050102010706020507" pitchFamily="18" charset="2"/>
                        <a:buChar char=""/>
                      </a:pPr>
                      <a:endParaRPr lang="de-DE" sz="800" kern="1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8396312"/>
                  </a:ext>
                </a:extLst>
              </a:tr>
              <a:tr h="323024">
                <a:tc>
                  <a:txBody>
                    <a:bodyPr/>
                    <a:lstStyle/>
                    <a:p>
                      <a:pPr algn="l" fontAlgn="b"/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1004717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GRAZIA PRO STRIP 24V 5m 8500lm 3000K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192,00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1008519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10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GRAZIA LED Strip Value 14W 5m 3000K</a:t>
                      </a:r>
                      <a:endParaRPr lang="en-GB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148,40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33581846"/>
                  </a:ext>
                </a:extLst>
              </a:tr>
              <a:tr h="323024">
                <a:tc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1004710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GRAZIA STRIP LED 24V 5m 3750lm 4000K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102,00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1008381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11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Grazia LED Strip Value 4000K 5m</a:t>
                      </a:r>
                      <a:endParaRPr lang="en-GB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62,10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180000" lvl="0" indent="-144000" algn="l">
                        <a:lnSpc>
                          <a:spcPct val="107000"/>
                        </a:lnSpc>
                        <a:spcAft>
                          <a:spcPts val="300"/>
                        </a:spcAft>
                        <a:buFont typeface="Symbol" panose="05050102010706020507" pitchFamily="18" charset="2"/>
                        <a:buChar char=""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71402595"/>
                  </a:ext>
                </a:extLst>
              </a:tr>
              <a:tr h="323024">
                <a:tc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1004716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GRAZIA PRO STRIP 24V 5m 8500lm 2700K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192,00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1008518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1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GRAZIA LED Strip Value 14W 5m 2700K</a:t>
                      </a:r>
                      <a:endParaRPr lang="en-GB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148,40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180000" lvl="0" indent="-144000" algn="l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Symbol" panose="05050102010706020507" pitchFamily="18" charset="2"/>
                        <a:buChar char=""/>
                      </a:pPr>
                      <a:endParaRPr lang="de-DE" sz="800" kern="100" dirty="0">
                        <a:effectLst/>
                        <a:highlight>
                          <a:srgbClr val="FFFF00"/>
                        </a:highlight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48118143"/>
                  </a:ext>
                </a:extLst>
              </a:tr>
              <a:tr h="323024">
                <a:tc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1004714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GRAZIA PRO STRIP 24V 5m 7000lm 4000K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172,00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1008517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13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GRAZIA LED Strip Value 10W 5m 4000K</a:t>
                      </a:r>
                      <a:endParaRPr lang="en-GB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131,10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9021440"/>
                  </a:ext>
                </a:extLst>
              </a:tr>
              <a:tr h="323024">
                <a:tc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1004718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GRAZIA PRO STRIP 24V 5m 9100lm 4000K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192,00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1008520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14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GRAZIA LED Strip Value 14W 5m 4000K</a:t>
                      </a:r>
                      <a:endParaRPr lang="en-GB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148,40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8506338"/>
                  </a:ext>
                </a:extLst>
              </a:tr>
            </a:tbl>
          </a:graphicData>
        </a:graphic>
      </p:graphicFrame>
      <p:sp>
        <p:nvSpPr>
          <p:cNvPr id="39" name="Textfeld 38">
            <a:extLst>
              <a:ext uri="{FF2B5EF4-FFF2-40B4-BE49-F238E27FC236}">
                <a16:creationId xmlns:a16="http://schemas.microsoft.com/office/drawing/2014/main" id="{5662AF02-584F-4D98-7875-CA67B10D95E1}"/>
              </a:ext>
            </a:extLst>
          </p:cNvPr>
          <p:cNvSpPr txBox="1"/>
          <p:nvPr/>
        </p:nvSpPr>
        <p:spPr>
          <a:xfrm>
            <a:off x="147922" y="335654"/>
            <a:ext cx="2301336" cy="276999"/>
          </a:xfrm>
          <a:prstGeom prst="rect">
            <a:avLst/>
          </a:prstGeom>
          <a:noFill/>
        </p:spPr>
        <p:txBody>
          <a:bodyPr wrap="none" lIns="0" rtlCol="0">
            <a:spAutoFit/>
          </a:bodyPr>
          <a:lstStyle>
            <a:defPPr>
              <a:defRPr lang="en-US"/>
            </a:defPPr>
            <a:lvl1pPr>
              <a:defRPr sz="1200">
                <a:latin typeface="HelveticaNeueLT W1G 65 Md" panose="020B0604020202020204" pitchFamily="34" charset="0"/>
              </a:defRPr>
            </a:lvl1pPr>
          </a:lstStyle>
          <a:p>
            <a:r>
              <a:rPr lang="de-DE" dirty="0"/>
              <a:t>Nachfolgeprodukte für GRAZIA</a:t>
            </a:r>
          </a:p>
        </p:txBody>
      </p:sp>
      <p:graphicFrame>
        <p:nvGraphicFramePr>
          <p:cNvPr id="8" name="Tabelle 7">
            <a:extLst>
              <a:ext uri="{FF2B5EF4-FFF2-40B4-BE49-F238E27FC236}">
                <a16:creationId xmlns:a16="http://schemas.microsoft.com/office/drawing/2014/main" id="{1CCD2913-FAA4-D481-ADA7-BDCD353468B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21505005"/>
              </p:ext>
            </p:extLst>
          </p:nvPr>
        </p:nvGraphicFramePr>
        <p:xfrm>
          <a:off x="173085" y="4403979"/>
          <a:ext cx="6560495" cy="537222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73006">
                  <a:extLst>
                    <a:ext uri="{9D8B030D-6E8A-4147-A177-3AD203B41FA5}">
                      <a16:colId xmlns:a16="http://schemas.microsoft.com/office/drawing/2014/main" val="1081814580"/>
                    </a:ext>
                  </a:extLst>
                </a:gridCol>
                <a:gridCol w="473006">
                  <a:extLst>
                    <a:ext uri="{9D8B030D-6E8A-4147-A177-3AD203B41FA5}">
                      <a16:colId xmlns:a16="http://schemas.microsoft.com/office/drawing/2014/main" val="361502076"/>
                    </a:ext>
                  </a:extLst>
                </a:gridCol>
                <a:gridCol w="1309859">
                  <a:extLst>
                    <a:ext uri="{9D8B030D-6E8A-4147-A177-3AD203B41FA5}">
                      <a16:colId xmlns:a16="http://schemas.microsoft.com/office/drawing/2014/main" val="1637075396"/>
                    </a:ext>
                  </a:extLst>
                </a:gridCol>
                <a:gridCol w="400235">
                  <a:extLst>
                    <a:ext uri="{9D8B030D-6E8A-4147-A177-3AD203B41FA5}">
                      <a16:colId xmlns:a16="http://schemas.microsoft.com/office/drawing/2014/main" val="1458005313"/>
                    </a:ext>
                  </a:extLst>
                </a:gridCol>
                <a:gridCol w="478602">
                  <a:extLst>
                    <a:ext uri="{9D8B030D-6E8A-4147-A177-3AD203B41FA5}">
                      <a16:colId xmlns:a16="http://schemas.microsoft.com/office/drawing/2014/main" val="3954187882"/>
                    </a:ext>
                  </a:extLst>
                </a:gridCol>
                <a:gridCol w="478602">
                  <a:extLst>
                    <a:ext uri="{9D8B030D-6E8A-4147-A177-3AD203B41FA5}">
                      <a16:colId xmlns:a16="http://schemas.microsoft.com/office/drawing/2014/main" val="4017709471"/>
                    </a:ext>
                  </a:extLst>
                </a:gridCol>
                <a:gridCol w="1309859">
                  <a:extLst>
                    <a:ext uri="{9D8B030D-6E8A-4147-A177-3AD203B41FA5}">
                      <a16:colId xmlns:a16="http://schemas.microsoft.com/office/drawing/2014/main" val="2611082332"/>
                    </a:ext>
                  </a:extLst>
                </a:gridCol>
                <a:gridCol w="400235">
                  <a:extLst>
                    <a:ext uri="{9D8B030D-6E8A-4147-A177-3AD203B41FA5}">
                      <a16:colId xmlns:a16="http://schemas.microsoft.com/office/drawing/2014/main" val="3061909453"/>
                    </a:ext>
                  </a:extLst>
                </a:gridCol>
                <a:gridCol w="1237091">
                  <a:extLst>
                    <a:ext uri="{9D8B030D-6E8A-4147-A177-3AD203B41FA5}">
                      <a16:colId xmlns:a16="http://schemas.microsoft.com/office/drawing/2014/main" val="2532257301"/>
                    </a:ext>
                  </a:extLst>
                </a:gridCol>
              </a:tblGrid>
              <a:tr h="155865">
                <a:tc gridSpan="4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Vorgängerprodukt </a:t>
                      </a:r>
                      <a:endParaRPr lang="en-GB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Nachfolgeprodukt</a:t>
                      </a:r>
                      <a:endParaRPr lang="en-GB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97075956"/>
                  </a:ext>
                </a:extLst>
              </a:tr>
              <a:tr h="274879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Bild</a:t>
                      </a:r>
                      <a:r>
                        <a:rPr lang="de-DE" sz="7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n-GB" sz="7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ArtikelNr</a:t>
                      </a: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Produktbezeichnung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Preis </a:t>
                      </a:r>
                      <a:b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CHF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Bild 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ArtikelNr</a:t>
                      </a: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Produktbezeichnung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Preis</a:t>
                      </a:r>
                      <a:b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CHF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Wichtige </a:t>
                      </a:r>
                      <a:b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Änderungen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3361676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1007270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LED Treiber 3 W 350mA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22,80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1008656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15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LED Treiber 4W 350mA </a:t>
                      </a:r>
                      <a:r>
                        <a:rPr lang="en-GB" sz="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15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weiss</a:t>
                      </a:r>
                      <a:endParaRPr lang="en-GB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21,90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3">
                  <a:txBody>
                    <a:bodyPr/>
                    <a:lstStyle/>
                    <a:p>
                      <a:pPr marL="180000" lvl="0" indent="-144000" algn="l" defTabSz="685800" rtl="0" eaLnBrk="1" latinLnBrk="0" hangingPunct="1">
                        <a:lnSpc>
                          <a:spcPct val="107000"/>
                        </a:lnSpc>
                        <a:spcAft>
                          <a:spcPts val="3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e-DE" sz="800" kern="1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Kompaktere Bauform</a:t>
                      </a:r>
                    </a:p>
                    <a:p>
                      <a:pPr marL="180000" lvl="0" indent="-144000" algn="l" defTabSz="685800" rtl="0" eaLnBrk="1" latinLnBrk="0" hangingPunct="1">
                        <a:lnSpc>
                          <a:spcPct val="107000"/>
                        </a:lnSpc>
                        <a:spcAft>
                          <a:spcPts val="3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e-DE" sz="800" kern="1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Höhere Leistung</a:t>
                      </a:r>
                    </a:p>
                    <a:p>
                      <a:pPr marL="180000" lvl="0" indent="-144000" algn="l" defTabSz="685800" rtl="0" eaLnBrk="1" latinLnBrk="0" hangingPunct="1">
                        <a:lnSpc>
                          <a:spcPct val="107000"/>
                        </a:lnSpc>
                        <a:spcAft>
                          <a:spcPts val="3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e-DE" sz="800" kern="1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Ohne Zugentlastung mit offenen Kabelenden</a:t>
                      </a:r>
                    </a:p>
                    <a:p>
                      <a:pPr marL="180000" lvl="0" indent="-144000" algn="l" defTabSz="685800" rtl="0" eaLnBrk="1" latinLnBrk="0" hangingPunct="1">
                        <a:lnSpc>
                          <a:spcPct val="107000"/>
                        </a:lnSpc>
                        <a:spcAft>
                          <a:spcPts val="3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e-DE" sz="800" kern="1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Geeignet für Doseneinbau</a:t>
                      </a:r>
                    </a:p>
                  </a:txBody>
                  <a:tcPr marL="59728" marR="59728" marT="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09593991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1005248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LED Treiber 3W, 350mA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21,00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01708640"/>
                  </a:ext>
                </a:extLst>
              </a:tr>
              <a:tr h="389837">
                <a:tc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1007216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LED Treiber 3W 700mA </a:t>
                      </a:r>
                      <a:r>
                        <a:rPr lang="en-GB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inkl</a:t>
                      </a: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</a:t>
                      </a:r>
                      <a:r>
                        <a:rPr lang="en-GB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Zugentlastung</a:t>
                      </a:r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26,50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1008657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16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LED Treiber 4W 700mA </a:t>
                      </a:r>
                      <a:r>
                        <a:rPr lang="en-GB" sz="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16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weiss</a:t>
                      </a:r>
                      <a:endParaRPr lang="en-GB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21,90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41922366"/>
                  </a:ext>
                </a:extLst>
              </a:tr>
              <a:tr h="415480">
                <a:tc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1002791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LED Treiber 6W 350mA TRIAC </a:t>
                      </a:r>
                      <a:r>
                        <a:rPr lang="en-GB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dimmbar</a:t>
                      </a:r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35,20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1008698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17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LED Treiber 6W 350mA PHASE</a:t>
                      </a:r>
                      <a:endParaRPr lang="en-GB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33,00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80000" lvl="0" indent="-144000" algn="l" defTabSz="685800" rtl="0" eaLnBrk="1" latinLnBrk="0" hangingPunct="1">
                        <a:lnSpc>
                          <a:spcPct val="107000"/>
                        </a:lnSpc>
                        <a:spcAft>
                          <a:spcPts val="3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e-DE" sz="800" kern="1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Kompaktere Bauform</a:t>
                      </a:r>
                    </a:p>
                    <a:p>
                      <a:pPr marL="180000" lvl="0" indent="-144000" algn="l" defTabSz="685800" rtl="0" eaLnBrk="1" latinLnBrk="0" hangingPunct="1">
                        <a:lnSpc>
                          <a:spcPct val="107000"/>
                        </a:lnSpc>
                        <a:spcAft>
                          <a:spcPts val="3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e-DE" sz="800" kern="1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Geeignet für Doseneinbau</a:t>
                      </a:r>
                    </a:p>
                  </a:txBody>
                  <a:tcPr marL="59728" marR="59728" marT="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946746"/>
                  </a:ext>
                </a:extLst>
              </a:tr>
              <a:tr h="309279">
                <a:tc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1007215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LED Treiber 10 W 200mA PHASE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40,30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1008660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18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LED Treiber 10W 180-270mA PHASE </a:t>
                      </a:r>
                      <a:r>
                        <a:rPr lang="en-GB" sz="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18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weiss</a:t>
                      </a:r>
                      <a:endParaRPr lang="en-GB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36,80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180000" lvl="0" indent="-144000" algn="l" defTabSz="685800" rtl="0" eaLnBrk="1" latinLnBrk="0" hangingPunct="1">
                        <a:lnSpc>
                          <a:spcPct val="107000"/>
                        </a:lnSpc>
                        <a:spcAft>
                          <a:spcPts val="3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e-DE" sz="800" kern="1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Sekundärstrom einstellbar </a:t>
                      </a:r>
                    </a:p>
                  </a:txBody>
                  <a:tcPr marL="59728" marR="59728" marT="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2205595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1007213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LED Treiber 10W 700mA PHASE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40,30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1008661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19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LED Treiber 10W 500-700mA PHASE </a:t>
                      </a:r>
                      <a:r>
                        <a:rPr lang="en-GB" sz="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19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weiss</a:t>
                      </a:r>
                      <a:endParaRPr lang="en-GB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41,40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de-DE" dirty="0"/>
                    </a:p>
                  </a:txBody>
                  <a:tcPr marL="59728" marR="59728" marT="0" marB="0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22285734"/>
                  </a:ext>
                </a:extLst>
              </a:tr>
              <a:tr h="405380">
                <a:tc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1002423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LED </a:t>
                      </a: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Treiber</a:t>
                      </a:r>
                      <a:r>
                        <a:rPr lang="pl-PL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20W 250-700mA DALI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117,00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1008667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20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LED Treiber 23W 100-700mA DALI </a:t>
                      </a:r>
                      <a:r>
                        <a:rPr lang="en-GB" sz="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20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weiss</a:t>
                      </a:r>
                      <a:endParaRPr lang="en-GB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88,60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80000" lvl="0" indent="-144000" algn="l" defTabSz="685800" rtl="0" eaLnBrk="1" latinLnBrk="0" hangingPunct="1">
                        <a:lnSpc>
                          <a:spcPct val="107000"/>
                        </a:lnSpc>
                        <a:spcAft>
                          <a:spcPts val="3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e-DE" sz="800" kern="1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Möglichkeit zur Durchverdrahtung mit optionaler Zugentlastung</a:t>
                      </a:r>
                    </a:p>
                    <a:p>
                      <a:pPr marL="180000" lvl="0" indent="-144000" algn="l" defTabSz="685800" rtl="0" eaLnBrk="1" latinLnBrk="0" hangingPunct="1">
                        <a:lnSpc>
                          <a:spcPct val="107000"/>
                        </a:lnSpc>
                        <a:spcAft>
                          <a:spcPts val="3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e-DE" sz="800" kern="1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Upgrade auf DALI 2</a:t>
                      </a:r>
                    </a:p>
                  </a:txBody>
                  <a:tcPr marL="59728" marR="59728" marT="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33581846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1006202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LED Treiber 20W 700mA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42,90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1008664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21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LED Treiber 30W 500-700mA PHASE </a:t>
                      </a:r>
                      <a:r>
                        <a:rPr lang="en-GB" sz="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21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weiss</a:t>
                      </a:r>
                      <a:endParaRPr lang="en-GB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61,00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80000" marR="0" lvl="0" indent="-144000" algn="l" defTabSz="6858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 typeface="Symbol" panose="05050102010706020507" pitchFamily="18" charset="2"/>
                        <a:buChar char=""/>
                        <a:tabLst/>
                        <a:defRPr/>
                      </a:pPr>
                      <a:r>
                        <a:rPr lang="de-DE" sz="800" kern="1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Höhere Leistung</a:t>
                      </a:r>
                    </a:p>
                    <a:p>
                      <a:pPr marL="180000" marR="0" lvl="0" indent="-144000" algn="l" defTabSz="6858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 typeface="Symbol" panose="05050102010706020507" pitchFamily="18" charset="2"/>
                        <a:buChar char=""/>
                        <a:tabLst/>
                        <a:defRPr/>
                      </a:pPr>
                      <a:r>
                        <a:rPr lang="de-DE" sz="800" kern="1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Sekundärstrom einstellbar </a:t>
                      </a:r>
                    </a:p>
                  </a:txBody>
                  <a:tcPr marL="59728" marR="59728" marT="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95056895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1005446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LED Treiber 40W 700mA PHASE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55,00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1008665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2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LED Treiber 40W 700-1050mA PHASE </a:t>
                      </a:r>
                      <a:r>
                        <a:rPr lang="en-GB" sz="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2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weiss</a:t>
                      </a:r>
                      <a:endParaRPr lang="en-GB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65,60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180000" marR="0" lvl="0" indent="-144000" algn="l" defTabSz="6858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 typeface="Symbol" panose="05050102010706020507" pitchFamily="18" charset="2"/>
                        <a:buChar char=""/>
                        <a:tabLst/>
                        <a:defRPr/>
                      </a:pPr>
                      <a:r>
                        <a:rPr lang="de-DE" sz="800" kern="1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Sekundärstrom einstellbar </a:t>
                      </a:r>
                    </a:p>
                  </a:txBody>
                  <a:tcPr marL="59728" marR="59728" marT="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71402595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1005387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LED Treiber 40W 1000mA PHASE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65,00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84763695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1002424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LED </a:t>
                      </a: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Treiber</a:t>
                      </a:r>
                      <a:r>
                        <a:rPr lang="pl-PL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40W 500-1050mA DALI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117,00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1008669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23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LED Treiber 53W 650-1400mA DALI </a:t>
                      </a:r>
                      <a:r>
                        <a:rPr lang="en-GB" sz="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23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weiss</a:t>
                      </a:r>
                      <a:endParaRPr lang="en-GB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105,80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180000" marR="0" lvl="0" indent="-144000" algn="l" defTabSz="6858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 typeface="Symbol" panose="05050102010706020507" pitchFamily="18" charset="2"/>
                        <a:buChar char=""/>
                        <a:tabLst/>
                        <a:defRPr/>
                      </a:pPr>
                      <a:r>
                        <a:rPr lang="de-DE" sz="800" kern="1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Möglichkeit zur Durchverdrahtung mit optionaler Zugentlastung</a:t>
                      </a:r>
                    </a:p>
                    <a:p>
                      <a:pPr marL="180000" marR="0" lvl="0" indent="-144000" algn="l" defTabSz="6858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 typeface="Symbol" panose="05050102010706020507" pitchFamily="18" charset="2"/>
                        <a:buChar char=""/>
                        <a:tabLst/>
                        <a:defRPr/>
                      </a:pPr>
                      <a:r>
                        <a:rPr lang="de-DE" sz="800" kern="1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Upgrade auf DALI 2</a:t>
                      </a:r>
                    </a:p>
                    <a:p>
                      <a:pPr marL="180000" marR="0" lvl="0" indent="-144000" algn="l" defTabSz="6858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 typeface="Symbol" panose="05050102010706020507" pitchFamily="18" charset="2"/>
                        <a:buChar char=""/>
                        <a:tabLst/>
                        <a:defRPr/>
                      </a:pPr>
                      <a:r>
                        <a:rPr lang="de-DE" sz="800" kern="1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Veränderte Bauform</a:t>
                      </a:r>
                    </a:p>
                  </a:txBody>
                  <a:tcPr marL="59728" marR="59728" marT="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48118143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1002425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LED </a:t>
                      </a: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Treiber</a:t>
                      </a:r>
                      <a:r>
                        <a:rPr lang="pl-PL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50W 700-1500mA DALI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127,00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51060222"/>
                  </a:ext>
                </a:extLst>
              </a:tr>
            </a:tbl>
          </a:graphicData>
        </a:graphic>
      </p:graphicFrame>
      <p:sp>
        <p:nvSpPr>
          <p:cNvPr id="9" name="Textfeld 8">
            <a:extLst>
              <a:ext uri="{FF2B5EF4-FFF2-40B4-BE49-F238E27FC236}">
                <a16:creationId xmlns:a16="http://schemas.microsoft.com/office/drawing/2014/main" id="{304845AF-1451-5725-24A1-9A37E9DEDBB1}"/>
              </a:ext>
            </a:extLst>
          </p:cNvPr>
          <p:cNvSpPr txBox="1"/>
          <p:nvPr/>
        </p:nvSpPr>
        <p:spPr>
          <a:xfrm>
            <a:off x="175362" y="4113991"/>
            <a:ext cx="2216569" cy="276999"/>
          </a:xfrm>
          <a:prstGeom prst="rect">
            <a:avLst/>
          </a:prstGeom>
          <a:noFill/>
        </p:spPr>
        <p:txBody>
          <a:bodyPr wrap="none" lIns="0" rtlCol="0">
            <a:spAutoFit/>
          </a:bodyPr>
          <a:lstStyle>
            <a:defPPr>
              <a:defRPr lang="en-US"/>
            </a:defPPr>
            <a:lvl1pPr>
              <a:defRPr sz="1200">
                <a:latin typeface="HelveticaNeueLT W1G 65 Md" panose="020B0604020202020204" pitchFamily="34" charset="0"/>
              </a:defRPr>
            </a:lvl1pPr>
          </a:lstStyle>
          <a:p>
            <a:r>
              <a:rPr lang="de-DE" dirty="0"/>
              <a:t>Nachfolgeprodukte für Treiber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E7E2392C-84B4-A1AA-1096-840DA4F33D03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2657" y="137424"/>
            <a:ext cx="517421" cy="225192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6EAA7F1F-AB60-7B94-36AB-73D4D1112383}"/>
              </a:ext>
            </a:extLst>
          </p:cNvPr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237" y="1201814"/>
            <a:ext cx="295594" cy="162853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ED9E66B9-9C81-7B57-D059-41AC1B297E0A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752" y="1502531"/>
            <a:ext cx="348563" cy="224345"/>
          </a:xfrm>
          <a:prstGeom prst="rect">
            <a:avLst/>
          </a:prstGeom>
        </p:spPr>
      </p:pic>
      <p:pic>
        <p:nvPicPr>
          <p:cNvPr id="14" name="Grafik 13">
            <a:extLst>
              <a:ext uri="{FF2B5EF4-FFF2-40B4-BE49-F238E27FC236}">
                <a16:creationId xmlns:a16="http://schemas.microsoft.com/office/drawing/2014/main" id="{48845C53-5AA9-C1CD-8A2A-D75A76D5F996}"/>
              </a:ext>
            </a:extLst>
          </p:cNvPr>
          <p:cNvPicPr>
            <a:picLocks noChangeAspect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400" y="1851931"/>
            <a:ext cx="348563" cy="178731"/>
          </a:xfrm>
          <a:prstGeom prst="rect">
            <a:avLst/>
          </a:prstGeom>
        </p:spPr>
      </p:pic>
      <p:pic>
        <p:nvPicPr>
          <p:cNvPr id="16" name="Grafik 15">
            <a:extLst>
              <a:ext uri="{FF2B5EF4-FFF2-40B4-BE49-F238E27FC236}">
                <a16:creationId xmlns:a16="http://schemas.microsoft.com/office/drawing/2014/main" id="{C33781DB-BF4A-F0D8-674C-75C3DF86780C}"/>
              </a:ext>
            </a:extLst>
          </p:cNvPr>
          <p:cNvPicPr>
            <a:picLocks noChangeAspect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561" y="2168173"/>
            <a:ext cx="361401" cy="178732"/>
          </a:xfrm>
          <a:prstGeom prst="rect">
            <a:avLst/>
          </a:prstGeom>
        </p:spPr>
      </p:pic>
      <p:pic>
        <p:nvPicPr>
          <p:cNvPr id="18" name="Grafik 17">
            <a:extLst>
              <a:ext uri="{FF2B5EF4-FFF2-40B4-BE49-F238E27FC236}">
                <a16:creationId xmlns:a16="http://schemas.microsoft.com/office/drawing/2014/main" id="{0DAD0CEE-1619-85CE-C79D-F0788139018F}"/>
              </a:ext>
            </a:extLst>
          </p:cNvPr>
          <p:cNvPicPr>
            <a:picLocks noChangeAspect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248" y="2466159"/>
            <a:ext cx="384320" cy="217932"/>
          </a:xfrm>
          <a:prstGeom prst="rect">
            <a:avLst/>
          </a:prstGeom>
        </p:spPr>
      </p:pic>
      <p:pic>
        <p:nvPicPr>
          <p:cNvPr id="20" name="Grafik 19">
            <a:extLst>
              <a:ext uri="{FF2B5EF4-FFF2-40B4-BE49-F238E27FC236}">
                <a16:creationId xmlns:a16="http://schemas.microsoft.com/office/drawing/2014/main" id="{2DFFF492-E398-5217-CC14-5FD6EF27ADD5}"/>
              </a:ext>
            </a:extLst>
          </p:cNvPr>
          <p:cNvPicPr>
            <a:picLocks noChangeAspect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575" y="2819645"/>
            <a:ext cx="366359" cy="174040"/>
          </a:xfrm>
          <a:prstGeom prst="rect">
            <a:avLst/>
          </a:prstGeom>
        </p:spPr>
      </p:pic>
      <p:pic>
        <p:nvPicPr>
          <p:cNvPr id="22" name="Grafik 21">
            <a:extLst>
              <a:ext uri="{FF2B5EF4-FFF2-40B4-BE49-F238E27FC236}">
                <a16:creationId xmlns:a16="http://schemas.microsoft.com/office/drawing/2014/main" id="{504709A2-D8CD-8FF0-62C0-04D1C73F5654}"/>
              </a:ext>
            </a:extLst>
          </p:cNvPr>
          <p:cNvPicPr>
            <a:picLocks noChangeAspect="1"/>
          </p:cNvPicPr>
          <p:nvPr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248" y="3137625"/>
            <a:ext cx="337987" cy="189622"/>
          </a:xfrm>
          <a:prstGeom prst="rect">
            <a:avLst/>
          </a:prstGeom>
        </p:spPr>
      </p:pic>
      <p:pic>
        <p:nvPicPr>
          <p:cNvPr id="24" name="Grafik 23">
            <a:extLst>
              <a:ext uri="{FF2B5EF4-FFF2-40B4-BE49-F238E27FC236}">
                <a16:creationId xmlns:a16="http://schemas.microsoft.com/office/drawing/2014/main" id="{ED3F6AE5-18D1-FDB0-F3E3-1AE954378EAA}"/>
              </a:ext>
            </a:extLst>
          </p:cNvPr>
          <p:cNvPicPr>
            <a:picLocks noChangeAspect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370" y="3453845"/>
            <a:ext cx="385196" cy="189622"/>
          </a:xfrm>
          <a:prstGeom prst="rect">
            <a:avLst/>
          </a:prstGeom>
        </p:spPr>
      </p:pic>
      <p:pic>
        <p:nvPicPr>
          <p:cNvPr id="26" name="Grafik 25">
            <a:extLst>
              <a:ext uri="{FF2B5EF4-FFF2-40B4-BE49-F238E27FC236}">
                <a16:creationId xmlns:a16="http://schemas.microsoft.com/office/drawing/2014/main" id="{272F7988-15EB-21E3-EE91-1639FFFF3EC5}"/>
              </a:ext>
            </a:extLst>
          </p:cNvPr>
          <p:cNvPicPr>
            <a:picLocks noChangeAspect="1"/>
          </p:cNvPicPr>
          <p:nvPr/>
        </p:nvPicPr>
        <p:blipFill>
          <a:blip r:embed="rId3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657" y="3764678"/>
            <a:ext cx="337987" cy="195053"/>
          </a:xfrm>
          <a:prstGeom prst="rect">
            <a:avLst/>
          </a:prstGeom>
        </p:spPr>
      </p:pic>
      <p:pic>
        <p:nvPicPr>
          <p:cNvPr id="28" name="Grafik 27">
            <a:extLst>
              <a:ext uri="{FF2B5EF4-FFF2-40B4-BE49-F238E27FC236}">
                <a16:creationId xmlns:a16="http://schemas.microsoft.com/office/drawing/2014/main" id="{F943ACF6-FEE7-0374-717A-002E27B63C11}"/>
              </a:ext>
            </a:extLst>
          </p:cNvPr>
          <p:cNvPicPr>
            <a:picLocks noChangeAspect="1"/>
          </p:cNvPicPr>
          <p:nvPr/>
        </p:nvPicPr>
        <p:blipFill>
          <a:blip r:embed="rId3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1230" y="1124838"/>
            <a:ext cx="375232" cy="230784"/>
          </a:xfrm>
          <a:prstGeom prst="rect">
            <a:avLst/>
          </a:prstGeom>
        </p:spPr>
      </p:pic>
      <p:pic>
        <p:nvPicPr>
          <p:cNvPr id="30" name="Grafik 29">
            <a:extLst>
              <a:ext uri="{FF2B5EF4-FFF2-40B4-BE49-F238E27FC236}">
                <a16:creationId xmlns:a16="http://schemas.microsoft.com/office/drawing/2014/main" id="{E109D849-3AEA-A708-E2F9-3EA72001B13E}"/>
              </a:ext>
            </a:extLst>
          </p:cNvPr>
          <p:cNvPicPr>
            <a:picLocks noChangeAspect="1"/>
          </p:cNvPicPr>
          <p:nvPr/>
        </p:nvPicPr>
        <p:blipFill>
          <a:blip r:embed="rId3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2845" y="1442259"/>
            <a:ext cx="381822" cy="234653"/>
          </a:xfrm>
          <a:prstGeom prst="rect">
            <a:avLst/>
          </a:prstGeom>
        </p:spPr>
      </p:pic>
      <p:pic>
        <p:nvPicPr>
          <p:cNvPr id="32" name="Grafik 31">
            <a:extLst>
              <a:ext uri="{FF2B5EF4-FFF2-40B4-BE49-F238E27FC236}">
                <a16:creationId xmlns:a16="http://schemas.microsoft.com/office/drawing/2014/main" id="{554587F0-7923-82B1-93C9-1ECD065FAD5A}"/>
              </a:ext>
            </a:extLst>
          </p:cNvPr>
          <p:cNvPicPr>
            <a:picLocks noChangeAspect="1"/>
          </p:cNvPicPr>
          <p:nvPr/>
        </p:nvPicPr>
        <p:blipFill>
          <a:blip r:embed="rId3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1506" y="1760355"/>
            <a:ext cx="403620" cy="240586"/>
          </a:xfrm>
          <a:prstGeom prst="rect">
            <a:avLst/>
          </a:prstGeom>
        </p:spPr>
      </p:pic>
      <p:pic>
        <p:nvPicPr>
          <p:cNvPr id="34" name="Grafik 33">
            <a:extLst>
              <a:ext uri="{FF2B5EF4-FFF2-40B4-BE49-F238E27FC236}">
                <a16:creationId xmlns:a16="http://schemas.microsoft.com/office/drawing/2014/main" id="{A910A863-BAB2-4EC7-ED33-2E9B35E72D77}"/>
              </a:ext>
            </a:extLst>
          </p:cNvPr>
          <p:cNvPicPr>
            <a:picLocks noChangeAspect="1"/>
          </p:cNvPicPr>
          <p:nvPr/>
        </p:nvPicPr>
        <p:blipFill>
          <a:blip r:embed="rId3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1505" y="2080889"/>
            <a:ext cx="403621" cy="238995"/>
          </a:xfrm>
          <a:prstGeom prst="rect">
            <a:avLst/>
          </a:prstGeom>
        </p:spPr>
      </p:pic>
      <p:pic>
        <p:nvPicPr>
          <p:cNvPr id="36" name="Grafik 35">
            <a:extLst>
              <a:ext uri="{FF2B5EF4-FFF2-40B4-BE49-F238E27FC236}">
                <a16:creationId xmlns:a16="http://schemas.microsoft.com/office/drawing/2014/main" id="{9DBCC6D9-9238-2A76-F152-28DEECF78326}"/>
              </a:ext>
            </a:extLst>
          </p:cNvPr>
          <p:cNvPicPr>
            <a:picLocks noChangeAspect="1"/>
          </p:cNvPicPr>
          <p:nvPr/>
        </p:nvPicPr>
        <p:blipFill>
          <a:blip r:embed="rId3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9436" y="2404281"/>
            <a:ext cx="398820" cy="243514"/>
          </a:xfrm>
          <a:prstGeom prst="rect">
            <a:avLst/>
          </a:prstGeom>
        </p:spPr>
      </p:pic>
      <p:pic>
        <p:nvPicPr>
          <p:cNvPr id="38" name="Grafik 37">
            <a:extLst>
              <a:ext uri="{FF2B5EF4-FFF2-40B4-BE49-F238E27FC236}">
                <a16:creationId xmlns:a16="http://schemas.microsoft.com/office/drawing/2014/main" id="{D5B6D3B6-9423-91D7-C9B8-52EFBE8422EC}"/>
              </a:ext>
            </a:extLst>
          </p:cNvPr>
          <p:cNvPicPr>
            <a:picLocks noChangeAspect="1"/>
          </p:cNvPicPr>
          <p:nvPr/>
        </p:nvPicPr>
        <p:blipFill>
          <a:blip r:embed="rId3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2644" y="2740763"/>
            <a:ext cx="399234" cy="233680"/>
          </a:xfrm>
          <a:prstGeom prst="rect">
            <a:avLst/>
          </a:prstGeom>
        </p:spPr>
      </p:pic>
      <p:pic>
        <p:nvPicPr>
          <p:cNvPr id="41" name="Grafik 40">
            <a:extLst>
              <a:ext uri="{FF2B5EF4-FFF2-40B4-BE49-F238E27FC236}">
                <a16:creationId xmlns:a16="http://schemas.microsoft.com/office/drawing/2014/main" id="{3B62E63C-B504-12F5-F56B-53E308D23BE7}"/>
              </a:ext>
            </a:extLst>
          </p:cNvPr>
          <p:cNvPicPr>
            <a:picLocks noChangeAspect="1"/>
          </p:cNvPicPr>
          <p:nvPr/>
        </p:nvPicPr>
        <p:blipFill>
          <a:blip r:embed="rId4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7470" y="3056819"/>
            <a:ext cx="392764" cy="243514"/>
          </a:xfrm>
          <a:prstGeom prst="rect">
            <a:avLst/>
          </a:prstGeom>
        </p:spPr>
      </p:pic>
      <p:pic>
        <p:nvPicPr>
          <p:cNvPr id="43" name="Grafik 42">
            <a:extLst>
              <a:ext uri="{FF2B5EF4-FFF2-40B4-BE49-F238E27FC236}">
                <a16:creationId xmlns:a16="http://schemas.microsoft.com/office/drawing/2014/main" id="{43E4631F-3F06-F9EC-CBBC-85A0474D397F}"/>
              </a:ext>
            </a:extLst>
          </p:cNvPr>
          <p:cNvPicPr>
            <a:picLocks noChangeAspect="1"/>
          </p:cNvPicPr>
          <p:nvPr/>
        </p:nvPicPr>
        <p:blipFill>
          <a:blip r:embed="rId4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2096" y="3408783"/>
            <a:ext cx="337987" cy="197339"/>
          </a:xfrm>
          <a:prstGeom prst="rect">
            <a:avLst/>
          </a:prstGeom>
        </p:spPr>
      </p:pic>
      <p:pic>
        <p:nvPicPr>
          <p:cNvPr id="45" name="Grafik 44">
            <a:extLst>
              <a:ext uri="{FF2B5EF4-FFF2-40B4-BE49-F238E27FC236}">
                <a16:creationId xmlns:a16="http://schemas.microsoft.com/office/drawing/2014/main" id="{681C5FF8-1733-7040-128F-CABCE12AF509}"/>
              </a:ext>
            </a:extLst>
          </p:cNvPr>
          <p:cNvPicPr>
            <a:picLocks noChangeAspect="1"/>
          </p:cNvPicPr>
          <p:nvPr/>
        </p:nvPicPr>
        <p:blipFill>
          <a:blip r:embed="rId4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5540" y="3735266"/>
            <a:ext cx="337987" cy="209981"/>
          </a:xfrm>
          <a:prstGeom prst="rect">
            <a:avLst/>
          </a:prstGeom>
        </p:spPr>
      </p:pic>
      <p:pic>
        <p:nvPicPr>
          <p:cNvPr id="47" name="Grafik 46">
            <a:extLst>
              <a:ext uri="{FF2B5EF4-FFF2-40B4-BE49-F238E27FC236}">
                <a16:creationId xmlns:a16="http://schemas.microsoft.com/office/drawing/2014/main" id="{3674486B-F779-1952-FEFF-00BCDD490CE1}"/>
              </a:ext>
            </a:extLst>
          </p:cNvPr>
          <p:cNvPicPr>
            <a:picLocks noChangeAspect="1"/>
          </p:cNvPicPr>
          <p:nvPr/>
        </p:nvPicPr>
        <p:blipFill>
          <a:blip r:embed="rId4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400" y="4921813"/>
            <a:ext cx="334187" cy="250110"/>
          </a:xfrm>
          <a:prstGeom prst="rect">
            <a:avLst/>
          </a:prstGeom>
        </p:spPr>
      </p:pic>
      <p:pic>
        <p:nvPicPr>
          <p:cNvPr id="49" name="Grafik 48">
            <a:extLst>
              <a:ext uri="{FF2B5EF4-FFF2-40B4-BE49-F238E27FC236}">
                <a16:creationId xmlns:a16="http://schemas.microsoft.com/office/drawing/2014/main" id="{7E6F222E-3A55-7224-A49E-E887C6050766}"/>
              </a:ext>
            </a:extLst>
          </p:cNvPr>
          <p:cNvPicPr>
            <a:picLocks noChangeAspect="1"/>
          </p:cNvPicPr>
          <p:nvPr/>
        </p:nvPicPr>
        <p:blipFill>
          <a:blip r:embed="rId4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962" y="5240458"/>
            <a:ext cx="319625" cy="250110"/>
          </a:xfrm>
          <a:prstGeom prst="rect">
            <a:avLst/>
          </a:prstGeom>
        </p:spPr>
      </p:pic>
      <p:pic>
        <p:nvPicPr>
          <p:cNvPr id="51" name="Grafik 50">
            <a:extLst>
              <a:ext uri="{FF2B5EF4-FFF2-40B4-BE49-F238E27FC236}">
                <a16:creationId xmlns:a16="http://schemas.microsoft.com/office/drawing/2014/main" id="{0B74FD8D-80DE-E1EC-E4C8-EBED4E0741F6}"/>
              </a:ext>
            </a:extLst>
          </p:cNvPr>
          <p:cNvPicPr>
            <a:picLocks noChangeAspect="1"/>
          </p:cNvPicPr>
          <p:nvPr/>
        </p:nvPicPr>
        <p:blipFill>
          <a:blip r:embed="rId4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192" y="5679753"/>
            <a:ext cx="355895" cy="279746"/>
          </a:xfrm>
          <a:prstGeom prst="rect">
            <a:avLst/>
          </a:prstGeom>
        </p:spPr>
      </p:pic>
      <p:pic>
        <p:nvPicPr>
          <p:cNvPr id="53" name="Grafik 52">
            <a:extLst>
              <a:ext uri="{FF2B5EF4-FFF2-40B4-BE49-F238E27FC236}">
                <a16:creationId xmlns:a16="http://schemas.microsoft.com/office/drawing/2014/main" id="{9BBD458C-8D57-FC3B-8BA8-074A0328C27F}"/>
              </a:ext>
            </a:extLst>
          </p:cNvPr>
          <p:cNvPicPr>
            <a:picLocks noChangeAspect="1"/>
          </p:cNvPicPr>
          <p:nvPr/>
        </p:nvPicPr>
        <p:blipFill>
          <a:blip r:embed="rId4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318" y="6187220"/>
            <a:ext cx="323641" cy="280896"/>
          </a:xfrm>
          <a:prstGeom prst="rect">
            <a:avLst/>
          </a:prstGeom>
        </p:spPr>
      </p:pic>
      <p:pic>
        <p:nvPicPr>
          <p:cNvPr id="55" name="Grafik 54">
            <a:extLst>
              <a:ext uri="{FF2B5EF4-FFF2-40B4-BE49-F238E27FC236}">
                <a16:creationId xmlns:a16="http://schemas.microsoft.com/office/drawing/2014/main" id="{845A491F-F88A-3D68-384A-4B161B082A8A}"/>
              </a:ext>
            </a:extLst>
          </p:cNvPr>
          <p:cNvPicPr>
            <a:picLocks noChangeAspect="1"/>
          </p:cNvPicPr>
          <p:nvPr/>
        </p:nvPicPr>
        <p:blipFill>
          <a:blip r:embed="rId4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890" y="6629162"/>
            <a:ext cx="269167" cy="190460"/>
          </a:xfrm>
          <a:prstGeom prst="rect">
            <a:avLst/>
          </a:prstGeom>
        </p:spPr>
      </p:pic>
      <p:pic>
        <p:nvPicPr>
          <p:cNvPr id="57" name="Grafik 56">
            <a:extLst>
              <a:ext uri="{FF2B5EF4-FFF2-40B4-BE49-F238E27FC236}">
                <a16:creationId xmlns:a16="http://schemas.microsoft.com/office/drawing/2014/main" id="{436927DF-17CC-DEC4-91FB-356BC02D640F}"/>
              </a:ext>
            </a:extLst>
          </p:cNvPr>
          <p:cNvPicPr>
            <a:picLocks noChangeAspect="1"/>
          </p:cNvPicPr>
          <p:nvPr/>
        </p:nvPicPr>
        <p:blipFill>
          <a:blip r:embed="rId4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318" y="6946220"/>
            <a:ext cx="323641" cy="188062"/>
          </a:xfrm>
          <a:prstGeom prst="rect">
            <a:avLst/>
          </a:prstGeom>
        </p:spPr>
      </p:pic>
      <p:pic>
        <p:nvPicPr>
          <p:cNvPr id="59" name="Grafik 58">
            <a:extLst>
              <a:ext uri="{FF2B5EF4-FFF2-40B4-BE49-F238E27FC236}">
                <a16:creationId xmlns:a16="http://schemas.microsoft.com/office/drawing/2014/main" id="{1B5FB5B6-BC50-6F53-847C-5949F539DB3C}"/>
              </a:ext>
            </a:extLst>
          </p:cNvPr>
          <p:cNvPicPr>
            <a:picLocks noChangeAspect="1"/>
          </p:cNvPicPr>
          <p:nvPr/>
        </p:nvPicPr>
        <p:blipFill>
          <a:blip r:embed="rId4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318" y="7448227"/>
            <a:ext cx="343983" cy="250110"/>
          </a:xfrm>
          <a:prstGeom prst="rect">
            <a:avLst/>
          </a:prstGeom>
        </p:spPr>
      </p:pic>
      <p:pic>
        <p:nvPicPr>
          <p:cNvPr id="61" name="Grafik 60">
            <a:extLst>
              <a:ext uri="{FF2B5EF4-FFF2-40B4-BE49-F238E27FC236}">
                <a16:creationId xmlns:a16="http://schemas.microsoft.com/office/drawing/2014/main" id="{D076B2C6-DC59-E116-3FAB-EE4DBAFEDF66}"/>
              </a:ext>
            </a:extLst>
          </p:cNvPr>
          <p:cNvPicPr>
            <a:picLocks noChangeAspect="1"/>
          </p:cNvPicPr>
          <p:nvPr/>
        </p:nvPicPr>
        <p:blipFill>
          <a:blip r:embed="rId5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028" y="7965632"/>
            <a:ext cx="375284" cy="286006"/>
          </a:xfrm>
          <a:prstGeom prst="rect">
            <a:avLst/>
          </a:prstGeom>
        </p:spPr>
      </p:pic>
      <p:pic>
        <p:nvPicPr>
          <p:cNvPr id="63" name="Grafik 62">
            <a:extLst>
              <a:ext uri="{FF2B5EF4-FFF2-40B4-BE49-F238E27FC236}">
                <a16:creationId xmlns:a16="http://schemas.microsoft.com/office/drawing/2014/main" id="{01EC18C3-7BB6-FFFE-946F-9472745F84F5}"/>
              </a:ext>
            </a:extLst>
          </p:cNvPr>
          <p:cNvPicPr>
            <a:picLocks noChangeAspect="1"/>
          </p:cNvPicPr>
          <p:nvPr/>
        </p:nvPicPr>
        <p:blipFill>
          <a:blip r:embed="rId5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551" y="8319611"/>
            <a:ext cx="412477" cy="250110"/>
          </a:xfrm>
          <a:prstGeom prst="rect">
            <a:avLst/>
          </a:prstGeom>
        </p:spPr>
      </p:pic>
      <p:pic>
        <p:nvPicPr>
          <p:cNvPr id="65" name="Grafik 64">
            <a:extLst>
              <a:ext uri="{FF2B5EF4-FFF2-40B4-BE49-F238E27FC236}">
                <a16:creationId xmlns:a16="http://schemas.microsoft.com/office/drawing/2014/main" id="{B8229489-8A66-D58C-CB0F-C59210C04C9D}"/>
              </a:ext>
            </a:extLst>
          </p:cNvPr>
          <p:cNvPicPr>
            <a:picLocks noChangeAspect="1"/>
          </p:cNvPicPr>
          <p:nvPr/>
        </p:nvPicPr>
        <p:blipFill>
          <a:blip r:embed="rId5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680" y="8643448"/>
            <a:ext cx="403586" cy="250110"/>
          </a:xfrm>
          <a:prstGeom prst="rect">
            <a:avLst/>
          </a:prstGeom>
        </p:spPr>
      </p:pic>
      <p:pic>
        <p:nvPicPr>
          <p:cNvPr id="67" name="Grafik 66">
            <a:extLst>
              <a:ext uri="{FF2B5EF4-FFF2-40B4-BE49-F238E27FC236}">
                <a16:creationId xmlns:a16="http://schemas.microsoft.com/office/drawing/2014/main" id="{B6C5B2C1-6ED6-CB72-F4B1-6B4A5C6CC944}"/>
              </a:ext>
            </a:extLst>
          </p:cNvPr>
          <p:cNvPicPr>
            <a:picLocks noChangeAspect="1"/>
          </p:cNvPicPr>
          <p:nvPr/>
        </p:nvPicPr>
        <p:blipFill>
          <a:blip r:embed="rId5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551" y="8944244"/>
            <a:ext cx="401753" cy="286006"/>
          </a:xfrm>
          <a:prstGeom prst="rect">
            <a:avLst/>
          </a:prstGeom>
        </p:spPr>
      </p:pic>
      <p:pic>
        <p:nvPicPr>
          <p:cNvPr id="69" name="Grafik 68">
            <a:extLst>
              <a:ext uri="{FF2B5EF4-FFF2-40B4-BE49-F238E27FC236}">
                <a16:creationId xmlns:a16="http://schemas.microsoft.com/office/drawing/2014/main" id="{FE10D416-11CD-EF09-8356-AEC0DECB7DAB}"/>
              </a:ext>
            </a:extLst>
          </p:cNvPr>
          <p:cNvPicPr>
            <a:picLocks noChangeAspect="1"/>
          </p:cNvPicPr>
          <p:nvPr/>
        </p:nvPicPr>
        <p:blipFill>
          <a:blip r:embed="rId5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831" y="9377705"/>
            <a:ext cx="375284" cy="286894"/>
          </a:xfrm>
          <a:prstGeom prst="rect">
            <a:avLst/>
          </a:prstGeom>
        </p:spPr>
      </p:pic>
      <p:pic>
        <p:nvPicPr>
          <p:cNvPr id="71" name="Grafik 70">
            <a:extLst>
              <a:ext uri="{FF2B5EF4-FFF2-40B4-BE49-F238E27FC236}">
                <a16:creationId xmlns:a16="http://schemas.microsoft.com/office/drawing/2014/main" id="{46D3F074-08E7-D797-E08E-B55399A4BD8E}"/>
              </a:ext>
            </a:extLst>
          </p:cNvPr>
          <p:cNvPicPr>
            <a:picLocks noChangeAspect="1"/>
          </p:cNvPicPr>
          <p:nvPr/>
        </p:nvPicPr>
        <p:blipFill>
          <a:blip r:embed="rId5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4766" y="5016557"/>
            <a:ext cx="393490" cy="386932"/>
          </a:xfrm>
          <a:prstGeom prst="rect">
            <a:avLst/>
          </a:prstGeom>
        </p:spPr>
      </p:pic>
      <p:pic>
        <p:nvPicPr>
          <p:cNvPr id="73" name="Grafik 72">
            <a:extLst>
              <a:ext uri="{FF2B5EF4-FFF2-40B4-BE49-F238E27FC236}">
                <a16:creationId xmlns:a16="http://schemas.microsoft.com/office/drawing/2014/main" id="{75E9BE5E-2399-4DDB-8FD3-5CB60B82875B}"/>
              </a:ext>
            </a:extLst>
          </p:cNvPr>
          <p:cNvPicPr>
            <a:picLocks noChangeAspect="1"/>
          </p:cNvPicPr>
          <p:nvPr/>
        </p:nvPicPr>
        <p:blipFill>
          <a:blip r:embed="rId5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4766" y="5563153"/>
            <a:ext cx="393490" cy="421751"/>
          </a:xfrm>
          <a:prstGeom prst="rect">
            <a:avLst/>
          </a:prstGeom>
        </p:spPr>
      </p:pic>
      <p:pic>
        <p:nvPicPr>
          <p:cNvPr id="75" name="Grafik 74">
            <a:extLst>
              <a:ext uri="{FF2B5EF4-FFF2-40B4-BE49-F238E27FC236}">
                <a16:creationId xmlns:a16="http://schemas.microsoft.com/office/drawing/2014/main" id="{C0BECC14-2FE4-6D88-E54B-4ED3632FF709}"/>
              </a:ext>
            </a:extLst>
          </p:cNvPr>
          <p:cNvPicPr>
            <a:picLocks noChangeAspect="1"/>
          </p:cNvPicPr>
          <p:nvPr/>
        </p:nvPicPr>
        <p:blipFill>
          <a:blip r:embed="rId5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5588" y="6134202"/>
            <a:ext cx="380183" cy="386932"/>
          </a:xfrm>
          <a:prstGeom prst="rect">
            <a:avLst/>
          </a:prstGeom>
        </p:spPr>
      </p:pic>
      <p:pic>
        <p:nvPicPr>
          <p:cNvPr id="77" name="Grafik 76">
            <a:extLst>
              <a:ext uri="{FF2B5EF4-FFF2-40B4-BE49-F238E27FC236}">
                <a16:creationId xmlns:a16="http://schemas.microsoft.com/office/drawing/2014/main" id="{22D35183-4A59-AB12-CF30-F866B2757829}"/>
              </a:ext>
            </a:extLst>
          </p:cNvPr>
          <p:cNvPicPr>
            <a:picLocks noChangeAspect="1"/>
          </p:cNvPicPr>
          <p:nvPr/>
        </p:nvPicPr>
        <p:blipFill>
          <a:blip r:embed="rId5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4553" y="6600683"/>
            <a:ext cx="393703" cy="248763"/>
          </a:xfrm>
          <a:prstGeom prst="rect">
            <a:avLst/>
          </a:prstGeom>
        </p:spPr>
      </p:pic>
      <p:pic>
        <p:nvPicPr>
          <p:cNvPr id="79" name="Grafik 78">
            <a:extLst>
              <a:ext uri="{FF2B5EF4-FFF2-40B4-BE49-F238E27FC236}">
                <a16:creationId xmlns:a16="http://schemas.microsoft.com/office/drawing/2014/main" id="{8FED1815-1406-CAA9-C02F-7CBF9C71F147}"/>
              </a:ext>
            </a:extLst>
          </p:cNvPr>
          <p:cNvPicPr>
            <a:picLocks noChangeAspect="1"/>
          </p:cNvPicPr>
          <p:nvPr/>
        </p:nvPicPr>
        <p:blipFill>
          <a:blip r:embed="rId5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4766" y="6892454"/>
            <a:ext cx="387656" cy="248763"/>
          </a:xfrm>
          <a:prstGeom prst="rect">
            <a:avLst/>
          </a:prstGeom>
        </p:spPr>
      </p:pic>
      <p:pic>
        <p:nvPicPr>
          <p:cNvPr id="81" name="Grafik 80">
            <a:extLst>
              <a:ext uri="{FF2B5EF4-FFF2-40B4-BE49-F238E27FC236}">
                <a16:creationId xmlns:a16="http://schemas.microsoft.com/office/drawing/2014/main" id="{697C0C91-73FB-11ED-6647-2719DE3B7802}"/>
              </a:ext>
            </a:extLst>
          </p:cNvPr>
          <p:cNvPicPr>
            <a:picLocks noChangeAspect="1"/>
          </p:cNvPicPr>
          <p:nvPr/>
        </p:nvPicPr>
        <p:blipFill>
          <a:blip r:embed="rId6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8492" y="7442258"/>
            <a:ext cx="421390" cy="223446"/>
          </a:xfrm>
          <a:prstGeom prst="rect">
            <a:avLst/>
          </a:prstGeom>
        </p:spPr>
      </p:pic>
      <p:pic>
        <p:nvPicPr>
          <p:cNvPr id="83" name="Grafik 82">
            <a:extLst>
              <a:ext uri="{FF2B5EF4-FFF2-40B4-BE49-F238E27FC236}">
                <a16:creationId xmlns:a16="http://schemas.microsoft.com/office/drawing/2014/main" id="{71C74B2A-3429-7753-B8EE-FC01810778A2}"/>
              </a:ext>
            </a:extLst>
          </p:cNvPr>
          <p:cNvPicPr>
            <a:picLocks noChangeAspect="1"/>
          </p:cNvPicPr>
          <p:nvPr/>
        </p:nvPicPr>
        <p:blipFill>
          <a:blip r:embed="rId6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5588" y="7984973"/>
            <a:ext cx="412668" cy="262084"/>
          </a:xfrm>
          <a:prstGeom prst="rect">
            <a:avLst/>
          </a:prstGeom>
        </p:spPr>
      </p:pic>
      <p:pic>
        <p:nvPicPr>
          <p:cNvPr id="85" name="Grafik 84">
            <a:extLst>
              <a:ext uri="{FF2B5EF4-FFF2-40B4-BE49-F238E27FC236}">
                <a16:creationId xmlns:a16="http://schemas.microsoft.com/office/drawing/2014/main" id="{E4C957A8-DCE1-58A8-59B8-8E2FA6688158}"/>
              </a:ext>
            </a:extLst>
          </p:cNvPr>
          <p:cNvPicPr>
            <a:picLocks noChangeAspect="1"/>
          </p:cNvPicPr>
          <p:nvPr/>
        </p:nvPicPr>
        <p:blipFill>
          <a:blip r:embed="rId6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8492" y="8511926"/>
            <a:ext cx="458779" cy="271241"/>
          </a:xfrm>
          <a:prstGeom prst="rect">
            <a:avLst/>
          </a:prstGeom>
        </p:spPr>
      </p:pic>
      <p:pic>
        <p:nvPicPr>
          <p:cNvPr id="87" name="Grafik 86">
            <a:extLst>
              <a:ext uri="{FF2B5EF4-FFF2-40B4-BE49-F238E27FC236}">
                <a16:creationId xmlns:a16="http://schemas.microsoft.com/office/drawing/2014/main" id="{1F4F2E5C-7D0E-0438-FC75-2E042483FD46}"/>
              </a:ext>
            </a:extLst>
          </p:cNvPr>
          <p:cNvPicPr>
            <a:picLocks noChangeAspect="1"/>
          </p:cNvPicPr>
          <p:nvPr/>
        </p:nvPicPr>
        <p:blipFill>
          <a:blip r:embed="rId6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4280" y="9238039"/>
            <a:ext cx="375284" cy="279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464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61BFE0-F4E6-7475-C7AB-6A4EE367F3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hink-cell data - do not delete" hidden="1">
            <a:extLst>
              <a:ext uri="{FF2B5EF4-FFF2-40B4-BE49-F238E27FC236}">
                <a16:creationId xmlns:a16="http://schemas.microsoft.com/office/drawing/2014/main" id="{7E4D2DF7-98C7-309E-546E-2DB74CB731EF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395" imgH="394" progId="TCLayout.ActiveDocument.1">
                  <p:embed/>
                </p:oleObj>
              </mc:Choice>
              <mc:Fallback>
                <p:oleObj name="think-cell Folie" r:id="rId3" imgW="395" imgH="394" progId="TCLayout.ActiveDocument.1">
                  <p:embed/>
                  <p:pic>
                    <p:nvPicPr>
                      <p:cNvPr id="3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7E4D2DF7-98C7-309E-546E-2DB74CB731E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" name="Grafik 1">
            <a:extLst>
              <a:ext uri="{FF2B5EF4-FFF2-40B4-BE49-F238E27FC236}">
                <a16:creationId xmlns:a16="http://schemas.microsoft.com/office/drawing/2014/main" id="{E861064E-5A77-A3D2-384C-0EF975B9782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4400" y="0"/>
            <a:ext cx="2133600" cy="1597039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4F08CCCB-92F1-46A6-ABCA-F8A6BCEEA3C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6858000" cy="990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94179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DE1263-DEB1-41BE-803F-4B14CCBB79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B393244F-95D7-3C62-E5A1-C6A0E8B7EEE9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-790208" y="2580177"/>
          <a:ext cx="1099" cy="109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4" imgW="395" imgH="394" progId="TCLayout.ActiveDocument.1">
                  <p:embed/>
                </p:oleObj>
              </mc:Choice>
              <mc:Fallback>
                <p:oleObj name="think-cell Folie" r:id="rId4" imgW="395" imgH="394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B393244F-95D7-3C62-E5A1-C6A0E8B7EEE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-790208" y="2580177"/>
                        <a:ext cx="1099" cy="109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Tabelle 5">
            <a:extLst>
              <a:ext uri="{FF2B5EF4-FFF2-40B4-BE49-F238E27FC236}">
                <a16:creationId xmlns:a16="http://schemas.microsoft.com/office/drawing/2014/main" id="{8B3C248C-AF43-AA45-493E-C6DC930604E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21429537"/>
              </p:ext>
            </p:extLst>
          </p:nvPr>
        </p:nvGraphicFramePr>
        <p:xfrm>
          <a:off x="147922" y="612653"/>
          <a:ext cx="6546462" cy="499312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98462">
                  <a:extLst>
                    <a:ext uri="{9D8B030D-6E8A-4147-A177-3AD203B41FA5}">
                      <a16:colId xmlns:a16="http://schemas.microsoft.com/office/drawing/2014/main" val="818147766"/>
                    </a:ext>
                  </a:extLst>
                </a:gridCol>
                <a:gridCol w="468000">
                  <a:extLst>
                    <a:ext uri="{9D8B030D-6E8A-4147-A177-3AD203B41FA5}">
                      <a16:colId xmlns:a16="http://schemas.microsoft.com/office/drawing/2014/main" val="361502076"/>
                    </a:ext>
                  </a:extLst>
                </a:gridCol>
                <a:gridCol w="1296000">
                  <a:extLst>
                    <a:ext uri="{9D8B030D-6E8A-4147-A177-3AD203B41FA5}">
                      <a16:colId xmlns:a16="http://schemas.microsoft.com/office/drawing/2014/main" val="1637075396"/>
                    </a:ext>
                  </a:extLst>
                </a:gridCol>
                <a:gridCol w="396000">
                  <a:extLst>
                    <a:ext uri="{9D8B030D-6E8A-4147-A177-3AD203B41FA5}">
                      <a16:colId xmlns:a16="http://schemas.microsoft.com/office/drawing/2014/main" val="1458005313"/>
                    </a:ext>
                  </a:extLst>
                </a:gridCol>
                <a:gridCol w="498462">
                  <a:extLst>
                    <a:ext uri="{9D8B030D-6E8A-4147-A177-3AD203B41FA5}">
                      <a16:colId xmlns:a16="http://schemas.microsoft.com/office/drawing/2014/main" val="338064072"/>
                    </a:ext>
                  </a:extLst>
                </a:gridCol>
                <a:gridCol w="473538">
                  <a:extLst>
                    <a:ext uri="{9D8B030D-6E8A-4147-A177-3AD203B41FA5}">
                      <a16:colId xmlns:a16="http://schemas.microsoft.com/office/drawing/2014/main" val="4017709471"/>
                    </a:ext>
                  </a:extLst>
                </a:gridCol>
                <a:gridCol w="1296000">
                  <a:extLst>
                    <a:ext uri="{9D8B030D-6E8A-4147-A177-3AD203B41FA5}">
                      <a16:colId xmlns:a16="http://schemas.microsoft.com/office/drawing/2014/main" val="2611082332"/>
                    </a:ext>
                  </a:extLst>
                </a:gridCol>
                <a:gridCol w="396000">
                  <a:extLst>
                    <a:ext uri="{9D8B030D-6E8A-4147-A177-3AD203B41FA5}">
                      <a16:colId xmlns:a16="http://schemas.microsoft.com/office/drawing/2014/main" val="3061909453"/>
                    </a:ext>
                  </a:extLst>
                </a:gridCol>
                <a:gridCol w="1224000">
                  <a:extLst>
                    <a:ext uri="{9D8B030D-6E8A-4147-A177-3AD203B41FA5}">
                      <a16:colId xmlns:a16="http://schemas.microsoft.com/office/drawing/2014/main" val="2532257301"/>
                    </a:ext>
                  </a:extLst>
                </a:gridCol>
              </a:tblGrid>
              <a:tr h="154519">
                <a:tc gridSpan="4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Vorgängerprodukt </a:t>
                      </a:r>
                      <a:endParaRPr lang="en-GB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Nachfolgeprodukt</a:t>
                      </a:r>
                      <a:endParaRPr lang="en-GB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97075956"/>
                  </a:ext>
                </a:extLst>
              </a:tr>
              <a:tr h="154519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Bild</a:t>
                      </a:r>
                      <a:r>
                        <a:rPr lang="de-DE" sz="7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n-GB" sz="7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ArtikelNr</a:t>
                      </a: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Produktbezeichnung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Preis </a:t>
                      </a:r>
                      <a:b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CHF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Bild 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ArtikelNr</a:t>
                      </a: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Produktbezeichnung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Preis</a:t>
                      </a:r>
                      <a:b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CHF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Wichtige </a:t>
                      </a:r>
                      <a:b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Änderungen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3361676"/>
                  </a:ext>
                </a:extLst>
              </a:tr>
              <a:tr h="351853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7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1007095</a:t>
                      </a:r>
                      <a:endParaRPr lang="en-GB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UNIVERSAL DOWNLIGHT PHASE IP65 38°</a:t>
                      </a:r>
                      <a:endParaRPr lang="en-GB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32,90</a:t>
                      </a:r>
                      <a:endParaRPr lang="en-GB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1008065</a:t>
                      </a:r>
                      <a:endParaRPr lang="en-GB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u="sng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6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UNIVERSAL DOWNLIGHT PHASE IP20 38° CCT</a:t>
                      </a:r>
                      <a:endParaRPr lang="en-GB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31,10</a:t>
                      </a:r>
                      <a:endParaRPr lang="en-GB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6">
                  <a:txBody>
                    <a:bodyPr/>
                    <a:lstStyle/>
                    <a:p>
                      <a:pPr marL="180000" lvl="0" indent="-144000" algn="l">
                        <a:lnSpc>
                          <a:spcPct val="107000"/>
                        </a:lnSpc>
                        <a:spcAft>
                          <a:spcPts val="3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e-DE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Je nach Wahl der Blende ist das </a:t>
                      </a:r>
                      <a:r>
                        <a:rPr lang="de-DE" sz="80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Downlight</a:t>
                      </a:r>
                      <a:r>
                        <a:rPr lang="de-DE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schwenkbar (IP20) oder starr (IP65).</a:t>
                      </a:r>
                    </a:p>
                    <a:p>
                      <a:pPr marL="180000" lvl="0" indent="-144000" algn="l">
                        <a:lnSpc>
                          <a:spcPct val="107000"/>
                        </a:lnSpc>
                        <a:spcAft>
                          <a:spcPts val="3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e-DE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Zu den </a:t>
                      </a:r>
                      <a:r>
                        <a:rPr lang="de-DE" sz="80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Downlights</a:t>
                      </a:r>
                      <a:r>
                        <a:rPr lang="de-DE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muss jeweils die passende Blende bestellt werden.</a:t>
                      </a:r>
                      <a:endParaRPr lang="en-GB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180000" lvl="0" indent="-144000" algn="l">
                        <a:lnSpc>
                          <a:spcPct val="107000"/>
                        </a:lnSpc>
                        <a:spcAft>
                          <a:spcPts val="3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e-DE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Verbesserte Lebensdauer: L80B50, 50.000h</a:t>
                      </a:r>
                      <a:endParaRPr lang="en-GB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180000" lvl="0" indent="-144000" algn="l">
                        <a:lnSpc>
                          <a:spcPct val="107000"/>
                        </a:lnSpc>
                        <a:spcAft>
                          <a:spcPts val="3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e-DE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Einfachere Installation durch arretierbare Federn</a:t>
                      </a:r>
                      <a:endParaRPr lang="de-DE" sz="800" kern="1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1868054"/>
                  </a:ext>
                </a:extLst>
              </a:tr>
              <a:tr h="351853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7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1007090</a:t>
                      </a:r>
                      <a:endParaRPr lang="en-GB" sz="8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UNIVERSAL DOWNLIGHT MOVE PHASE IP20 38°</a:t>
                      </a:r>
                      <a:endParaRPr lang="en-GB" sz="8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32,90</a:t>
                      </a:r>
                      <a:endParaRPr lang="en-GB" sz="8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10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en-GB" sz="10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9728" marR="59728" marT="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en-GB" sz="10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9728" marR="59728" marT="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en-GB" sz="10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9728" marR="59728" marT="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342900" lvl="0" indent="-342900" algn="l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Symbol" panose="05050102010706020507" pitchFamily="18" charset="2"/>
                        <a:buChar char=""/>
                      </a:pPr>
                      <a:endParaRPr lang="en-GB" sz="10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9728" marR="59728" marT="0" marB="0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09593991"/>
                  </a:ext>
                </a:extLst>
              </a:tr>
              <a:tr h="351853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7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1007272</a:t>
                      </a:r>
                      <a:endParaRPr lang="en-GB" sz="8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UNIVERSAL DOWNLIGHT Multipack IP65 </a:t>
                      </a:r>
                      <a:r>
                        <a:rPr lang="en-GB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weiss</a:t>
                      </a:r>
                      <a:endParaRPr lang="en-GB" sz="8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407,10</a:t>
                      </a: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1008066</a:t>
                      </a:r>
                      <a:endParaRPr lang="en-GB" sz="8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u="sng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7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UNIVERSAL DOWNLIGHT PHASE Multipack</a:t>
                      </a:r>
                      <a:endParaRPr lang="en-GB" sz="800" u="sng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332,40</a:t>
                      </a: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dirty="0"/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946746"/>
                  </a:ext>
                </a:extLst>
              </a:tr>
              <a:tr h="351853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7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1007271</a:t>
                      </a:r>
                      <a:endParaRPr lang="en-GB" sz="8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UNIVERSAL DOWNLIGHT Multipack IP65 schwarz</a:t>
                      </a: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407,10</a:t>
                      </a: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10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8396312"/>
                  </a:ext>
                </a:extLst>
              </a:tr>
              <a:tr h="351853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7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1007273</a:t>
                      </a:r>
                      <a:endParaRPr lang="en-GB" sz="8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UNIVERSAL DOWNLIGHT Multipack IP20 </a:t>
                      </a:r>
                      <a:r>
                        <a:rPr lang="en-GB" sz="800" kern="100" dirty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schwarz</a:t>
                      </a: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414,00</a:t>
                      </a: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10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33581846"/>
                  </a:ext>
                </a:extLst>
              </a:tr>
              <a:tr h="351853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7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1007274</a:t>
                      </a:r>
                      <a:endParaRPr lang="en-GB" sz="8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UNIVERSAL DOWNLIGHT Multipack IP20 </a:t>
                      </a:r>
                      <a:r>
                        <a:rPr lang="en-GB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weiss</a:t>
                      </a:r>
                      <a:endParaRPr lang="en-GB" sz="8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414,00</a:t>
                      </a: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10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44561048"/>
                  </a:ext>
                </a:extLst>
              </a:tr>
              <a:tr h="267412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7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1007193</a:t>
                      </a:r>
                      <a:endParaRPr lang="en-GB" sz="8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UNIVERSAL DOWNLIGHT cover IP65 G matt E</a:t>
                      </a:r>
                      <a:endParaRPr lang="en-GB" sz="8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5,90</a:t>
                      </a: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1008098</a:t>
                      </a:r>
                      <a:endParaRPr lang="en-GB" sz="8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8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UNIVERSAL DOWNLIGHT cover IP65 E gold</a:t>
                      </a:r>
                      <a:endParaRPr lang="en-GB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4,00</a:t>
                      </a: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8">
                  <a:txBody>
                    <a:bodyPr/>
                    <a:lstStyle/>
                    <a:p>
                      <a:pPr marL="180000" lvl="0" indent="-144000" algn="l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e-DE" sz="800" kern="100" dirty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Um das UNIVERSAL DOWNLIGHT als starres </a:t>
                      </a:r>
                      <a:r>
                        <a:rPr lang="de-DE" sz="800" kern="100" dirty="0" err="1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Downlight</a:t>
                      </a:r>
                      <a:r>
                        <a:rPr lang="de-DE" sz="800" kern="100" dirty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 zu installieren, sind diese neuen Blenden (IP65) zu verwenden.</a:t>
                      </a:r>
                    </a:p>
                    <a:p>
                      <a:pPr marL="180000" lvl="0" indent="-144000" algn="l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e-DE" sz="800" kern="100" dirty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Die Blenden der IP20 Varianten bleiben unverändert.</a:t>
                      </a: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48118143"/>
                  </a:ext>
                </a:extLst>
              </a:tr>
              <a:tr h="267412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7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1007180</a:t>
                      </a:r>
                      <a:endParaRPr lang="en-GB" sz="8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UNIVERSAL DOWNLIGHT cover IP65 </a:t>
                      </a:r>
                      <a:r>
                        <a:rPr lang="en-GB" sz="800" kern="100" dirty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schwarz</a:t>
                      </a:r>
                      <a:r>
                        <a:rPr lang="en-GB" sz="800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 E</a:t>
                      </a:r>
                      <a:endParaRPr lang="en-GB" sz="8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5,20</a:t>
                      </a: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1008096</a:t>
                      </a:r>
                      <a:endParaRPr lang="en-GB" sz="8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9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UNIVERSAL DOWNLIGHT cover IP65 E schwarz</a:t>
                      </a:r>
                      <a:endParaRPr lang="en-GB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3,50</a:t>
                      </a:r>
                      <a:endParaRPr lang="en-GB" sz="8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9021440"/>
                  </a:ext>
                </a:extLst>
              </a:tr>
              <a:tr h="267412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7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1007181</a:t>
                      </a:r>
                      <a:endParaRPr lang="en-GB" sz="8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UNIVERSAL DOWNLIGHT cover IP65 </a:t>
                      </a:r>
                      <a:r>
                        <a:rPr lang="en-GB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weiss</a:t>
                      </a:r>
                      <a:r>
                        <a:rPr lang="en-GB" sz="800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 E</a:t>
                      </a:r>
                      <a:endParaRPr lang="en-GB" sz="8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5,20</a:t>
                      </a: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1008095</a:t>
                      </a:r>
                      <a:endParaRPr lang="en-GB" sz="8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10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UNIVERSAL DOWNLIGHT cover IP65 E </a:t>
                      </a:r>
                      <a:r>
                        <a:rPr lang="en-GB" sz="80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10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weiss</a:t>
                      </a:r>
                      <a:endParaRPr lang="en-GB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3,50</a:t>
                      </a:r>
                      <a:endParaRPr lang="en-GB" sz="8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8506338"/>
                  </a:ext>
                </a:extLst>
              </a:tr>
              <a:tr h="267412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7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1007182</a:t>
                      </a:r>
                      <a:endParaRPr lang="en-GB" sz="8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UNIVERSAL DOWNLIGHT cover IP65 alu E</a:t>
                      </a:r>
                      <a:endParaRPr lang="en-GB" sz="8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5,90</a:t>
                      </a: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just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1008097</a:t>
                      </a: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11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UNIVERSAL DOWNLIGHT cover IP65 E alu</a:t>
                      </a:r>
                      <a:endParaRPr lang="en-GB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4,00</a:t>
                      </a: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83191638"/>
                  </a:ext>
                </a:extLst>
              </a:tr>
              <a:tr h="293965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7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1007192</a:t>
                      </a:r>
                      <a:endParaRPr lang="en-GB" sz="8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UNIVERSAL DOWNLIGHT cover IP65 G matt R</a:t>
                      </a:r>
                      <a:endParaRPr lang="en-GB" sz="8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4,50</a:t>
                      </a: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just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1008070</a:t>
                      </a: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1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UNIVERSAL DOWNLIGHT cover IP65 R gold</a:t>
                      </a:r>
                      <a:endParaRPr lang="en-GB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4,00</a:t>
                      </a: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92167279"/>
                  </a:ext>
                </a:extLst>
              </a:tr>
              <a:tr h="262617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7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1007096</a:t>
                      </a: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UNIVERSAL DOWNLIGHT cover IP65 </a:t>
                      </a:r>
                      <a:r>
                        <a:rPr lang="en-GB" sz="800" kern="100" dirty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schwarz</a:t>
                      </a:r>
                      <a:r>
                        <a:rPr lang="en-GB" sz="800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R</a:t>
                      </a: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3,90</a:t>
                      </a: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1008067</a:t>
                      </a: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13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UNIVERSAL DOWNLIGHT cover IP65 R schwarz</a:t>
                      </a:r>
                      <a:endParaRPr lang="en-GB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3,50</a:t>
                      </a: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6342205"/>
                  </a:ext>
                </a:extLst>
              </a:tr>
              <a:tr h="262617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7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1007098</a:t>
                      </a: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UNIVERSAL DOWNLIGHT cover IP65 alu R</a:t>
                      </a: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4,50</a:t>
                      </a:r>
                      <a:endParaRPr lang="en-GB" sz="800" kern="1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1008069</a:t>
                      </a: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14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UNIVERSAL DOWNLIGHT cover IP65 alu R</a:t>
                      </a:r>
                      <a:endParaRPr lang="en-GB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4,00</a:t>
                      </a:r>
                      <a:endParaRPr lang="en-GB" sz="800" kern="1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14004125"/>
                  </a:ext>
                </a:extLst>
              </a:tr>
              <a:tr h="262617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7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1007097</a:t>
                      </a: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UNIVERSAL DOWNLIGHT cover IP65 </a:t>
                      </a:r>
                      <a:r>
                        <a:rPr lang="en-GB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weiss</a:t>
                      </a:r>
                      <a:r>
                        <a:rPr lang="en-GB" sz="800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R</a:t>
                      </a: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3,90</a:t>
                      </a: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1008068</a:t>
                      </a: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15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UNIVERSAL DOWNLIGHT cover IP65 R </a:t>
                      </a:r>
                      <a:r>
                        <a:rPr lang="en-GB" sz="80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15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weiss</a:t>
                      </a:r>
                      <a:endParaRPr lang="en-GB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3,50</a:t>
                      </a: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dirty="0"/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86635492"/>
                  </a:ext>
                </a:extLst>
              </a:tr>
            </a:tbl>
          </a:graphicData>
        </a:graphic>
      </p:graphicFrame>
      <p:pic>
        <p:nvPicPr>
          <p:cNvPr id="7" name="Grafik 6">
            <a:extLst>
              <a:ext uri="{FF2B5EF4-FFF2-40B4-BE49-F238E27FC236}">
                <a16:creationId xmlns:a16="http://schemas.microsoft.com/office/drawing/2014/main" id="{7ED8113F-2664-3112-D964-3B58CB4C7A8D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668" y="3243420"/>
            <a:ext cx="304696" cy="241934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D349925F-C26C-93B4-FE4E-757C03A7976B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668" y="3543746"/>
            <a:ext cx="304696" cy="217640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14FA916A-0136-6307-393F-09A1E0B18DD0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668" y="3838828"/>
            <a:ext cx="286475" cy="217640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06D99F7C-7B43-663D-FA8D-129A18E3DC75}"/>
              </a:ext>
            </a:extLst>
          </p:cNvPr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667" y="4152960"/>
            <a:ext cx="287376" cy="217640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BB3A119B-3438-7B2A-FF65-54574DAFD3B5}"/>
              </a:ext>
            </a:extLst>
          </p:cNvPr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3515" y="3246161"/>
            <a:ext cx="332387" cy="241934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40863CAE-1E3D-5C5D-4223-7EE3EA283ED6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0716" y="3526963"/>
            <a:ext cx="315186" cy="241934"/>
          </a:xfrm>
          <a:prstGeom prst="rect">
            <a:avLst/>
          </a:prstGeom>
        </p:spPr>
      </p:pic>
      <p:pic>
        <p:nvPicPr>
          <p:cNvPr id="13" name="Grafik 12">
            <a:extLst>
              <a:ext uri="{FF2B5EF4-FFF2-40B4-BE49-F238E27FC236}">
                <a16:creationId xmlns:a16="http://schemas.microsoft.com/office/drawing/2014/main" id="{F94E03E0-4E90-2490-F8BD-401A3B225578}"/>
              </a:ext>
            </a:extLst>
          </p:cNvPr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8466" y="3833165"/>
            <a:ext cx="342483" cy="241934"/>
          </a:xfrm>
          <a:prstGeom prst="rect">
            <a:avLst/>
          </a:prstGeom>
        </p:spPr>
      </p:pic>
      <p:pic>
        <p:nvPicPr>
          <p:cNvPr id="14" name="Grafik 13">
            <a:extLst>
              <a:ext uri="{FF2B5EF4-FFF2-40B4-BE49-F238E27FC236}">
                <a16:creationId xmlns:a16="http://schemas.microsoft.com/office/drawing/2014/main" id="{AB82F1D6-2995-2003-D992-9C5DC9B0BD9D}"/>
              </a:ext>
            </a:extLst>
          </p:cNvPr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2397" y="4139367"/>
            <a:ext cx="331824" cy="241934"/>
          </a:xfrm>
          <a:prstGeom prst="rect">
            <a:avLst/>
          </a:prstGeom>
        </p:spPr>
      </p:pic>
      <p:pic>
        <p:nvPicPr>
          <p:cNvPr id="15" name="Grafik 14">
            <a:extLst>
              <a:ext uri="{FF2B5EF4-FFF2-40B4-BE49-F238E27FC236}">
                <a16:creationId xmlns:a16="http://schemas.microsoft.com/office/drawing/2014/main" id="{DA4AB566-124C-6A31-6E7F-032C3C89A2FE}"/>
              </a:ext>
            </a:extLst>
          </p:cNvPr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988" y="4448042"/>
            <a:ext cx="286475" cy="218317"/>
          </a:xfrm>
          <a:prstGeom prst="rect">
            <a:avLst/>
          </a:prstGeom>
        </p:spPr>
      </p:pic>
      <p:pic>
        <p:nvPicPr>
          <p:cNvPr id="16" name="Grafik 15">
            <a:extLst>
              <a:ext uri="{FF2B5EF4-FFF2-40B4-BE49-F238E27FC236}">
                <a16:creationId xmlns:a16="http://schemas.microsoft.com/office/drawing/2014/main" id="{C0AE51EF-8175-BF58-A000-5C334697A504}"/>
              </a:ext>
            </a:extLst>
          </p:cNvPr>
          <p:cNvPicPr>
            <a:picLocks noChangeAspect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7705" y="4436552"/>
            <a:ext cx="286476" cy="226749"/>
          </a:xfrm>
          <a:prstGeom prst="rect">
            <a:avLst/>
          </a:prstGeom>
        </p:spPr>
      </p:pic>
      <p:pic>
        <p:nvPicPr>
          <p:cNvPr id="18" name="Grafik 17">
            <a:extLst>
              <a:ext uri="{FF2B5EF4-FFF2-40B4-BE49-F238E27FC236}">
                <a16:creationId xmlns:a16="http://schemas.microsoft.com/office/drawing/2014/main" id="{752621DE-1DB3-9310-15AC-54C15E6A7F60}"/>
              </a:ext>
            </a:extLst>
      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252752" y="4743801"/>
            <a:ext cx="264306" cy="218317"/>
          </a:xfrm>
          <a:prstGeom prst="rect">
            <a:avLst/>
          </a:prstGeom>
        </p:spPr>
      </p:pic>
      <p:pic>
        <p:nvPicPr>
          <p:cNvPr id="20" name="Grafik 19">
            <a:extLst>
              <a:ext uri="{FF2B5EF4-FFF2-40B4-BE49-F238E27FC236}">
                <a16:creationId xmlns:a16="http://schemas.microsoft.com/office/drawing/2014/main" id="{62E23A9F-79F7-4C8E-79FF-111E1A8AB014}"/>
              </a:ext>
            </a:extLst>
      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2914940" y="4752844"/>
            <a:ext cx="258666" cy="218317"/>
          </a:xfrm>
          <a:prstGeom prst="rect">
            <a:avLst/>
          </a:prstGeom>
        </p:spPr>
      </p:pic>
      <p:pic>
        <p:nvPicPr>
          <p:cNvPr id="22" name="Grafik 21">
            <a:extLst>
              <a:ext uri="{FF2B5EF4-FFF2-40B4-BE49-F238E27FC236}">
                <a16:creationId xmlns:a16="http://schemas.microsoft.com/office/drawing/2014/main" id="{C9F2E4BF-7B1F-8060-AD64-EA86C37CC455}"/>
              </a:ext>
            </a:extLst>
          </p:cNvPr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251193" y="5039560"/>
            <a:ext cx="281795" cy="218317"/>
          </a:xfrm>
          <a:prstGeom prst="rect">
            <a:avLst/>
          </a:prstGeom>
        </p:spPr>
      </p:pic>
      <p:pic>
        <p:nvPicPr>
          <p:cNvPr id="24" name="Grafik 23">
            <a:extLst>
              <a:ext uri="{FF2B5EF4-FFF2-40B4-BE49-F238E27FC236}">
                <a16:creationId xmlns:a16="http://schemas.microsoft.com/office/drawing/2014/main" id="{AFC7E3F6-5967-5CB0-2EEB-C1ED393FE687}"/>
              </a:ext>
            </a:extLst>
          </p:cNvPr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2911922" y="5044778"/>
            <a:ext cx="266433" cy="218317"/>
          </a:xfrm>
          <a:prstGeom prst="rect">
            <a:avLst/>
          </a:prstGeom>
        </p:spPr>
      </p:pic>
      <p:pic>
        <p:nvPicPr>
          <p:cNvPr id="26" name="Grafik 25">
            <a:extLst>
              <a:ext uri="{FF2B5EF4-FFF2-40B4-BE49-F238E27FC236}">
                <a16:creationId xmlns:a16="http://schemas.microsoft.com/office/drawing/2014/main" id="{8AF66456-D1E2-4E59-8A7F-A36F47E6F404}"/>
              </a:ext>
            </a:extLst>
          </p:cNvPr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250072" y="5335316"/>
            <a:ext cx="264898" cy="218317"/>
          </a:xfrm>
          <a:prstGeom prst="rect">
            <a:avLst/>
          </a:prstGeom>
        </p:spPr>
      </p:pic>
      <p:pic>
        <p:nvPicPr>
          <p:cNvPr id="28" name="Grafik 27">
            <a:extLst>
              <a:ext uri="{FF2B5EF4-FFF2-40B4-BE49-F238E27FC236}">
                <a16:creationId xmlns:a16="http://schemas.microsoft.com/office/drawing/2014/main" id="{E353AFE5-9F15-9BB0-DB3F-19579505D6A0}"/>
              </a:ext>
            </a:extLst>
          </p:cNvPr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2910716" y="5347533"/>
            <a:ext cx="258997" cy="218317"/>
          </a:xfrm>
          <a:prstGeom prst="rect">
            <a:avLst/>
          </a:prstGeom>
        </p:spPr>
      </p:pic>
      <p:pic>
        <p:nvPicPr>
          <p:cNvPr id="29" name="Grafik 28">
            <a:extLst>
              <a:ext uri="{FF2B5EF4-FFF2-40B4-BE49-F238E27FC236}">
                <a16:creationId xmlns:a16="http://schemas.microsoft.com/office/drawing/2014/main" id="{18730E58-DFEA-CDE2-58FB-65420190F6F1}"/>
              </a:ext>
            </a:extLst>
          </p:cNvPr>
          <p:cNvPicPr>
            <a:picLocks noChangeAspect="1"/>
          </p:cNvPicPr>
          <p:nvPr/>
        </p:nvPicPr>
        <p:blipFill>
          <a:blip r:embed="rId3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887" y="1519188"/>
            <a:ext cx="362683" cy="231677"/>
          </a:xfrm>
          <a:prstGeom prst="rect">
            <a:avLst/>
          </a:prstGeom>
        </p:spPr>
      </p:pic>
      <p:pic>
        <p:nvPicPr>
          <p:cNvPr id="30" name="Grafik 29">
            <a:extLst>
              <a:ext uri="{FF2B5EF4-FFF2-40B4-BE49-F238E27FC236}">
                <a16:creationId xmlns:a16="http://schemas.microsoft.com/office/drawing/2014/main" id="{956B4C55-C203-53DD-4426-469C2EE186EE}"/>
              </a:ext>
            </a:extLst>
          </p:cNvPr>
          <p:cNvPicPr>
            <a:picLocks noChangeAspect="1"/>
          </p:cNvPicPr>
          <p:nvPr/>
        </p:nvPicPr>
        <p:blipFill>
          <a:blip r:embed="rId3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840" y="1157232"/>
            <a:ext cx="400050" cy="256735"/>
          </a:xfrm>
          <a:prstGeom prst="rect">
            <a:avLst/>
          </a:prstGeom>
        </p:spPr>
      </p:pic>
      <p:pic>
        <p:nvPicPr>
          <p:cNvPr id="31" name="Grafik 30">
            <a:extLst>
              <a:ext uri="{FF2B5EF4-FFF2-40B4-BE49-F238E27FC236}">
                <a16:creationId xmlns:a16="http://schemas.microsoft.com/office/drawing/2014/main" id="{1F8D1E70-8EDB-110E-474E-9D4BD9EE7BFE}"/>
              </a:ext>
            </a:extLst>
          </p:cNvPr>
          <p:cNvPicPr>
            <a:picLocks noChangeAspect="1"/>
          </p:cNvPicPr>
          <p:nvPr/>
        </p:nvPicPr>
        <p:blipFill>
          <a:blip r:embed="rId3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080" y="1887406"/>
            <a:ext cx="321020" cy="225096"/>
          </a:xfrm>
          <a:prstGeom prst="rect">
            <a:avLst/>
          </a:prstGeom>
        </p:spPr>
      </p:pic>
      <p:pic>
        <p:nvPicPr>
          <p:cNvPr id="32" name="Grafik 31">
            <a:extLst>
              <a:ext uri="{FF2B5EF4-FFF2-40B4-BE49-F238E27FC236}">
                <a16:creationId xmlns:a16="http://schemas.microsoft.com/office/drawing/2014/main" id="{F3D9B1B2-4FDE-8970-9BF0-DA0527737BC2}"/>
              </a:ext>
            </a:extLst>
          </p:cNvPr>
          <p:cNvPicPr>
            <a:picLocks noChangeAspect="1"/>
          </p:cNvPicPr>
          <p:nvPr/>
        </p:nvPicPr>
        <p:blipFill>
          <a:blip r:embed="rId3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887" y="2233383"/>
            <a:ext cx="331213" cy="225096"/>
          </a:xfrm>
          <a:prstGeom prst="rect">
            <a:avLst/>
          </a:prstGeom>
        </p:spPr>
      </p:pic>
      <p:pic>
        <p:nvPicPr>
          <p:cNvPr id="33" name="Grafik 32">
            <a:extLst>
              <a:ext uri="{FF2B5EF4-FFF2-40B4-BE49-F238E27FC236}">
                <a16:creationId xmlns:a16="http://schemas.microsoft.com/office/drawing/2014/main" id="{B61BE2D0-3B99-DFB4-21CE-DE5DCC663071}"/>
              </a:ext>
            </a:extLst>
          </p:cNvPr>
          <p:cNvPicPr>
            <a:picLocks noChangeAspect="1"/>
          </p:cNvPicPr>
          <p:nvPr/>
        </p:nvPicPr>
        <p:blipFill>
          <a:blip r:embed="rId3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943" y="2579360"/>
            <a:ext cx="314036" cy="225096"/>
          </a:xfrm>
          <a:prstGeom prst="rect">
            <a:avLst/>
          </a:prstGeom>
        </p:spPr>
      </p:pic>
      <p:pic>
        <p:nvPicPr>
          <p:cNvPr id="34" name="Grafik 33">
            <a:extLst>
              <a:ext uri="{FF2B5EF4-FFF2-40B4-BE49-F238E27FC236}">
                <a16:creationId xmlns:a16="http://schemas.microsoft.com/office/drawing/2014/main" id="{2CF8612D-15AB-2455-095C-DAA6BE87A836}"/>
              </a:ext>
            </a:extLst>
          </p:cNvPr>
          <p:cNvPicPr>
            <a:picLocks noChangeAspect="1"/>
          </p:cNvPicPr>
          <p:nvPr/>
        </p:nvPicPr>
        <p:blipFill>
          <a:blip r:embed="rId3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887" y="2925338"/>
            <a:ext cx="312834" cy="225096"/>
          </a:xfrm>
          <a:prstGeom prst="rect">
            <a:avLst/>
          </a:prstGeom>
        </p:spPr>
      </p:pic>
      <p:pic>
        <p:nvPicPr>
          <p:cNvPr id="37" name="Grafik 36">
            <a:extLst>
              <a:ext uri="{FF2B5EF4-FFF2-40B4-BE49-F238E27FC236}">
                <a16:creationId xmlns:a16="http://schemas.microsoft.com/office/drawing/2014/main" id="{6A8D45AD-861B-FD59-93A2-CEA0631C2557}"/>
              </a:ext>
            </a:extLst>
          </p:cNvPr>
          <p:cNvPicPr>
            <a:picLocks noChangeAspect="1"/>
          </p:cNvPicPr>
          <p:nvPr/>
        </p:nvPicPr>
        <p:blipFill>
          <a:blip r:embed="rId3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8322" y="2222526"/>
            <a:ext cx="414777" cy="282340"/>
          </a:xfrm>
          <a:prstGeom prst="rect">
            <a:avLst/>
          </a:prstGeom>
        </p:spPr>
      </p:pic>
      <p:sp>
        <p:nvSpPr>
          <p:cNvPr id="39" name="Textfeld 38">
            <a:extLst>
              <a:ext uri="{FF2B5EF4-FFF2-40B4-BE49-F238E27FC236}">
                <a16:creationId xmlns:a16="http://schemas.microsoft.com/office/drawing/2014/main" id="{2D6FD7BD-1163-21A1-A6A6-79B90C6896EA}"/>
              </a:ext>
            </a:extLst>
          </p:cNvPr>
          <p:cNvSpPr txBox="1"/>
          <p:nvPr/>
        </p:nvSpPr>
        <p:spPr>
          <a:xfrm>
            <a:off x="147922" y="330950"/>
            <a:ext cx="3865738" cy="276999"/>
          </a:xfrm>
          <a:prstGeom prst="rect">
            <a:avLst/>
          </a:prstGeom>
          <a:noFill/>
        </p:spPr>
        <p:txBody>
          <a:bodyPr wrap="none" lIns="0" rtlCol="0" anchor="ctr">
            <a:spAutoFit/>
          </a:bodyPr>
          <a:lstStyle/>
          <a:p>
            <a:r>
              <a:rPr lang="de-DE" sz="1200" dirty="0">
                <a:latin typeface="HelveticaNeueLT W1G 65 Md" panose="020B0604020202020204" pitchFamily="34" charset="0"/>
              </a:rPr>
              <a:t>Nachfolgeprodukte für das UNIVERSAL DOWNLIGHT</a:t>
            </a:r>
          </a:p>
        </p:txBody>
      </p:sp>
      <p:graphicFrame>
        <p:nvGraphicFramePr>
          <p:cNvPr id="46" name="Tabelle 45">
            <a:extLst>
              <a:ext uri="{FF2B5EF4-FFF2-40B4-BE49-F238E27FC236}">
                <a16:creationId xmlns:a16="http://schemas.microsoft.com/office/drawing/2014/main" id="{F05336D8-1190-3BAE-B84F-BD0CCF7C041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34846334"/>
              </p:ext>
            </p:extLst>
          </p:nvPr>
        </p:nvGraphicFramePr>
        <p:xfrm>
          <a:off x="147922" y="6482364"/>
          <a:ext cx="6546462" cy="270370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98462">
                  <a:extLst>
                    <a:ext uri="{9D8B030D-6E8A-4147-A177-3AD203B41FA5}">
                      <a16:colId xmlns:a16="http://schemas.microsoft.com/office/drawing/2014/main" val="818147766"/>
                    </a:ext>
                  </a:extLst>
                </a:gridCol>
                <a:gridCol w="468000">
                  <a:extLst>
                    <a:ext uri="{9D8B030D-6E8A-4147-A177-3AD203B41FA5}">
                      <a16:colId xmlns:a16="http://schemas.microsoft.com/office/drawing/2014/main" val="361502076"/>
                    </a:ext>
                  </a:extLst>
                </a:gridCol>
                <a:gridCol w="1296000">
                  <a:extLst>
                    <a:ext uri="{9D8B030D-6E8A-4147-A177-3AD203B41FA5}">
                      <a16:colId xmlns:a16="http://schemas.microsoft.com/office/drawing/2014/main" val="1637075396"/>
                    </a:ext>
                  </a:extLst>
                </a:gridCol>
                <a:gridCol w="396000">
                  <a:extLst>
                    <a:ext uri="{9D8B030D-6E8A-4147-A177-3AD203B41FA5}">
                      <a16:colId xmlns:a16="http://schemas.microsoft.com/office/drawing/2014/main" val="1458005313"/>
                    </a:ext>
                  </a:extLst>
                </a:gridCol>
                <a:gridCol w="498462">
                  <a:extLst>
                    <a:ext uri="{9D8B030D-6E8A-4147-A177-3AD203B41FA5}">
                      <a16:colId xmlns:a16="http://schemas.microsoft.com/office/drawing/2014/main" val="338064072"/>
                    </a:ext>
                  </a:extLst>
                </a:gridCol>
                <a:gridCol w="473538">
                  <a:extLst>
                    <a:ext uri="{9D8B030D-6E8A-4147-A177-3AD203B41FA5}">
                      <a16:colId xmlns:a16="http://schemas.microsoft.com/office/drawing/2014/main" val="4017709471"/>
                    </a:ext>
                  </a:extLst>
                </a:gridCol>
                <a:gridCol w="1296000">
                  <a:extLst>
                    <a:ext uri="{9D8B030D-6E8A-4147-A177-3AD203B41FA5}">
                      <a16:colId xmlns:a16="http://schemas.microsoft.com/office/drawing/2014/main" val="2611082332"/>
                    </a:ext>
                  </a:extLst>
                </a:gridCol>
                <a:gridCol w="396000">
                  <a:extLst>
                    <a:ext uri="{9D8B030D-6E8A-4147-A177-3AD203B41FA5}">
                      <a16:colId xmlns:a16="http://schemas.microsoft.com/office/drawing/2014/main" val="3061909453"/>
                    </a:ext>
                  </a:extLst>
                </a:gridCol>
                <a:gridCol w="1224000">
                  <a:extLst>
                    <a:ext uri="{9D8B030D-6E8A-4147-A177-3AD203B41FA5}">
                      <a16:colId xmlns:a16="http://schemas.microsoft.com/office/drawing/2014/main" val="2532257301"/>
                    </a:ext>
                  </a:extLst>
                </a:gridCol>
              </a:tblGrid>
              <a:tr h="154519">
                <a:tc gridSpan="4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Vorgängerprodukt </a:t>
                      </a:r>
                      <a:endParaRPr lang="en-GB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Nachfolgeprodukt</a:t>
                      </a:r>
                      <a:endParaRPr lang="en-GB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97075956"/>
                  </a:ext>
                </a:extLst>
              </a:tr>
              <a:tr h="154519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Bild</a:t>
                      </a:r>
                      <a:r>
                        <a:rPr lang="de-DE" sz="7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n-GB" sz="7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ArtikelNr</a:t>
                      </a: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Produktbezeichnung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Preis </a:t>
                      </a:r>
                      <a:b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CHF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Bild 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ArtikelNr</a:t>
                      </a: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Produktbezeichnung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Preis</a:t>
                      </a:r>
                      <a:b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CHF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Wichtige </a:t>
                      </a:r>
                      <a:b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Änderungen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3361676"/>
                  </a:ext>
                </a:extLst>
              </a:tr>
              <a:tr h="351853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7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113512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NEW TRIA 155 II CS QPAR51 DL </a:t>
                      </a:r>
                      <a:r>
                        <a:rPr lang="en-GB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weiss</a:t>
                      </a:r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70,00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1008509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39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NEW TRIA</a:t>
                      </a:r>
                      <a:r>
                        <a:rPr lang="en-GB" sz="800" kern="100" baseline="30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39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®</a:t>
                      </a:r>
                      <a:r>
                        <a:rPr lang="en-GB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39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 155 DL double QPAR51 </a:t>
                      </a:r>
                      <a:r>
                        <a:rPr lang="en-GB" sz="80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39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weiss</a:t>
                      </a:r>
                      <a:endParaRPr lang="en-GB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51,80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180000" lvl="0" indent="-144000" algn="l" defTabSz="685800" rtl="0" eaLnBrk="1" latinLnBrk="0" hangingPunct="1">
                        <a:lnSpc>
                          <a:spcPct val="107000"/>
                        </a:lnSpc>
                        <a:spcAft>
                          <a:spcPts val="3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e-DE" sz="800" kern="1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Höhe ändert sich von 12 cm auf ca. 6cm.</a:t>
                      </a:r>
                    </a:p>
                    <a:p>
                      <a:pPr marL="180000" lvl="0" indent="-144000" algn="l" defTabSz="685800" rtl="0" eaLnBrk="1" latinLnBrk="0" hangingPunct="1">
                        <a:lnSpc>
                          <a:spcPct val="107000"/>
                        </a:lnSpc>
                        <a:spcAft>
                          <a:spcPts val="3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e-DE" sz="800" kern="1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Verbesserter Preis</a:t>
                      </a:r>
                    </a:p>
                    <a:p>
                      <a:pPr marL="180000" lvl="0" indent="-144000" algn="l" defTabSz="685800" rtl="0" eaLnBrk="1" latinLnBrk="0" hangingPunct="1">
                        <a:lnSpc>
                          <a:spcPct val="107000"/>
                        </a:lnSpc>
                        <a:spcAft>
                          <a:spcPts val="3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e-DE" sz="800" kern="1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Gleiche Basis wie bei NEW TRIA</a:t>
                      </a:r>
                      <a:r>
                        <a:rPr lang="de-DE" sz="800" kern="100" baseline="300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®</a:t>
                      </a:r>
                      <a:r>
                        <a:rPr lang="de-DE" sz="800" kern="1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</a:p>
                  </a:txBody>
                  <a:tcPr marL="25200" marR="25200" marT="25200" marB="25200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1868054"/>
                  </a:ext>
                </a:extLst>
              </a:tr>
              <a:tr h="351854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7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113492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NEW TRIA 155 II CS QPAR51 DL schwarz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70,00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1008510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40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NEW TRIA</a:t>
                      </a:r>
                      <a:r>
                        <a:rPr lang="en-GB" sz="800" kern="100" baseline="30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40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®</a:t>
                      </a:r>
                      <a:r>
                        <a:rPr lang="en-GB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40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 155 DL double QPAR51 schwarz</a:t>
                      </a:r>
                      <a:endParaRPr lang="en-GB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51,80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342900" lvl="0" indent="-342900" algn="l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Symbol" panose="05050102010706020507" pitchFamily="18" charset="2"/>
                        <a:buChar char=""/>
                      </a:pPr>
                      <a:endParaRPr lang="en-GB" sz="10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9728" marR="59728" marT="0" marB="0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09593991"/>
                  </a:ext>
                </a:extLst>
              </a:tr>
              <a:tr h="351853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7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111362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NEW TRIA 155 II CS QPAR51 DL alu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74,00</a:t>
                      </a:r>
                      <a:endParaRPr lang="en-GB" sz="8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1008009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41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NEW TRIA</a:t>
                      </a:r>
                      <a:r>
                        <a:rPr lang="en-GB" sz="800" kern="100" baseline="30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41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®</a:t>
                      </a:r>
                      <a:r>
                        <a:rPr lang="en-GB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41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 155 Ring </a:t>
                      </a:r>
                      <a:r>
                        <a:rPr lang="en-GB" sz="80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41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quadratisch</a:t>
                      </a:r>
                      <a:r>
                        <a:rPr lang="en-GB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41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 alu</a:t>
                      </a:r>
                      <a:endParaRPr lang="en-GB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42,60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80000" marR="0" lvl="0" indent="-144000" algn="l" defTabSz="6858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 typeface="Symbol" panose="05050102010706020507" pitchFamily="18" charset="2"/>
                        <a:buChar char=""/>
                        <a:tabLst/>
                        <a:defRPr/>
                      </a:pPr>
                      <a:r>
                        <a:rPr lang="de-DE" sz="800" kern="1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Nachfolger ist ein Deckeneinbauring; Modul muss separat  erworben werden.</a:t>
                      </a:r>
                    </a:p>
                  </a:txBody>
                  <a:tcPr marL="25200" marR="25200" marT="25200" marB="25200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5491166"/>
                  </a:ext>
                </a:extLst>
              </a:tr>
              <a:tr h="351854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7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113890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NEW TRIA 155 II CS DL schwarz 2700K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149,00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1008512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4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NEW TRIA® 155 DL double 2700K schwarz</a:t>
                      </a:r>
                      <a:endParaRPr lang="en-GB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125,40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180000" marR="0" lvl="0" indent="-144000" algn="l" defTabSz="6858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 typeface="Symbol" panose="05050102010706020507" pitchFamily="18" charset="2"/>
                        <a:buChar char=""/>
                        <a:tabLst/>
                        <a:defRPr/>
                      </a:pPr>
                      <a:r>
                        <a:rPr lang="de-DE" sz="80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Verbesserter Preis</a:t>
                      </a:r>
                    </a:p>
                    <a:p>
                      <a:pPr marL="180000" marR="0" lvl="0" indent="-144000" algn="l" defTabSz="6858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 typeface="Symbol" panose="05050102010706020507" pitchFamily="18" charset="2"/>
                        <a:buChar char=""/>
                        <a:tabLst/>
                        <a:defRPr/>
                      </a:pPr>
                      <a:r>
                        <a:rPr lang="de-DE" sz="80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Bessere Farbwiedergabe durch CRI 90</a:t>
                      </a:r>
                    </a:p>
                    <a:p>
                      <a:pPr marL="180000" marR="0" lvl="0" indent="-144000" algn="l" defTabSz="6858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 typeface="Symbol" panose="05050102010706020507" pitchFamily="18" charset="2"/>
                        <a:buChar char=""/>
                        <a:tabLst/>
                        <a:defRPr/>
                      </a:pPr>
                      <a:r>
                        <a:rPr lang="de-DE" sz="800" kern="1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Gleiche Basis wie bei NEW TRIA</a:t>
                      </a:r>
                      <a:r>
                        <a:rPr lang="de-DE" sz="800" kern="100" baseline="300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®</a:t>
                      </a:r>
                      <a:r>
                        <a:rPr lang="de-DE" sz="800" kern="1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</a:p>
                  </a:txBody>
                  <a:tcPr marL="25200" marR="25200" marT="25200" marB="25200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946746"/>
                  </a:ext>
                </a:extLst>
              </a:tr>
              <a:tr h="351853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7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113891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NEW TRIA 155 II CS DL </a:t>
                      </a:r>
                      <a:r>
                        <a:rPr lang="en-GB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weiss</a:t>
                      </a: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2700K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kern="100" dirty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149,00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1008511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43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NEW TRIA</a:t>
                      </a:r>
                      <a:r>
                        <a:rPr lang="en-GB" sz="800" kern="100" baseline="30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43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®</a:t>
                      </a:r>
                      <a:r>
                        <a:rPr lang="en-GB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43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 155 DL double 2700K </a:t>
                      </a:r>
                      <a:r>
                        <a:rPr lang="en-GB" sz="80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43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weiss</a:t>
                      </a:r>
                      <a:endParaRPr lang="en-GB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125,40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180000" lvl="0" indent="-144000" algn="l">
                        <a:lnSpc>
                          <a:spcPct val="107000"/>
                        </a:lnSpc>
                        <a:spcAft>
                          <a:spcPts val="300"/>
                        </a:spcAft>
                        <a:buFont typeface="Symbol" panose="05050102010706020507" pitchFamily="18" charset="2"/>
                        <a:buChar char=""/>
                      </a:pPr>
                      <a:endParaRPr lang="de-DE" sz="800" kern="1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8396312"/>
                  </a:ext>
                </a:extLst>
              </a:tr>
            </a:tbl>
          </a:graphicData>
        </a:graphic>
      </p:graphicFrame>
      <p:sp>
        <p:nvSpPr>
          <p:cNvPr id="47" name="Textfeld 46">
            <a:extLst>
              <a:ext uri="{FF2B5EF4-FFF2-40B4-BE49-F238E27FC236}">
                <a16:creationId xmlns:a16="http://schemas.microsoft.com/office/drawing/2014/main" id="{A9C89044-80A8-A398-99F0-3970A2089DC2}"/>
              </a:ext>
            </a:extLst>
          </p:cNvPr>
          <p:cNvSpPr txBox="1"/>
          <p:nvPr/>
        </p:nvSpPr>
        <p:spPr>
          <a:xfrm>
            <a:off x="147922" y="6205365"/>
            <a:ext cx="2557688" cy="276999"/>
          </a:xfrm>
          <a:prstGeom prst="rect">
            <a:avLst/>
          </a:prstGeom>
          <a:noFill/>
        </p:spPr>
        <p:txBody>
          <a:bodyPr wrap="none" lIns="0" rtlCol="0" anchor="ctr">
            <a:spAutoFit/>
          </a:bodyPr>
          <a:lstStyle>
            <a:defPPr>
              <a:defRPr lang="en-US"/>
            </a:defPPr>
            <a:lvl1pPr>
              <a:defRPr sz="1200">
                <a:latin typeface="HelveticaNeueLT W1G 65 Md" panose="020B0604020202020204" pitchFamily="34" charset="0"/>
              </a:defRPr>
            </a:lvl1pPr>
          </a:lstStyle>
          <a:p>
            <a:r>
              <a:rPr lang="de-DE" dirty="0"/>
              <a:t>Nachfolgeprodukte für NEW TRIA</a:t>
            </a:r>
            <a:r>
              <a:rPr lang="de-DE" baseline="30000" dirty="0"/>
              <a:t>®</a:t>
            </a:r>
          </a:p>
        </p:txBody>
      </p:sp>
      <p:pic>
        <p:nvPicPr>
          <p:cNvPr id="48" name="Grafik 47">
            <a:extLst>
              <a:ext uri="{FF2B5EF4-FFF2-40B4-BE49-F238E27FC236}">
                <a16:creationId xmlns:a16="http://schemas.microsoft.com/office/drawing/2014/main" id="{6C0D6198-DA25-94A0-E77C-4FBA88E0C88D}"/>
              </a:ext>
            </a:extLst>
          </p:cNvPr>
          <p:cNvPicPr>
            <a:picLocks noChangeAspect="1"/>
          </p:cNvPicPr>
          <p:nvPr/>
        </p:nvPicPr>
        <p:blipFill>
          <a:blip r:embed="rId44"/>
          <a:stretch>
            <a:fillRect/>
          </a:stretch>
        </p:blipFill>
        <p:spPr>
          <a:xfrm>
            <a:off x="163616" y="7017504"/>
            <a:ext cx="461097" cy="192272"/>
          </a:xfrm>
          <a:prstGeom prst="rect">
            <a:avLst/>
          </a:prstGeom>
        </p:spPr>
      </p:pic>
      <p:pic>
        <p:nvPicPr>
          <p:cNvPr id="49" name="Grafik 48">
            <a:extLst>
              <a:ext uri="{FF2B5EF4-FFF2-40B4-BE49-F238E27FC236}">
                <a16:creationId xmlns:a16="http://schemas.microsoft.com/office/drawing/2014/main" id="{42B4B982-76C4-FC26-EB1F-BBD4FD204822}"/>
              </a:ext>
            </a:extLst>
          </p:cNvPr>
          <p:cNvPicPr>
            <a:picLocks noChangeAspect="1"/>
          </p:cNvPicPr>
          <p:nvPr/>
        </p:nvPicPr>
        <p:blipFill>
          <a:blip r:embed="rId45"/>
          <a:stretch>
            <a:fillRect/>
          </a:stretch>
        </p:blipFill>
        <p:spPr>
          <a:xfrm>
            <a:off x="2826156" y="7017504"/>
            <a:ext cx="432849" cy="192272"/>
          </a:xfrm>
          <a:prstGeom prst="rect">
            <a:avLst/>
          </a:prstGeom>
        </p:spPr>
      </p:pic>
      <p:pic>
        <p:nvPicPr>
          <p:cNvPr id="3" name="Grafik 2">
            <a:extLst>
              <a:ext uri="{FF2B5EF4-FFF2-40B4-BE49-F238E27FC236}">
                <a16:creationId xmlns:a16="http://schemas.microsoft.com/office/drawing/2014/main" id="{3FEB4D30-D549-29FA-41C4-F736D9FA5EBE}"/>
              </a:ext>
            </a:extLst>
          </p:cNvPr>
          <p:cNvPicPr>
            <a:picLocks noChangeAspect="1"/>
          </p:cNvPicPr>
          <p:nvPr/>
        </p:nvPicPr>
        <p:blipFill>
          <a:blip r:embed="rId4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2657" y="137424"/>
            <a:ext cx="517421" cy="225192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95463F0E-1D4B-D578-8D17-8DDFCCF12271}"/>
              </a:ext>
            </a:extLst>
          </p:cNvPr>
          <p:cNvPicPr>
            <a:picLocks noChangeAspect="1"/>
          </p:cNvPicPr>
          <p:nvPr/>
        </p:nvPicPr>
        <p:blipFill>
          <a:blip r:embed="rId4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617" y="7419033"/>
            <a:ext cx="432274" cy="167948"/>
          </a:xfrm>
          <a:prstGeom prst="rect">
            <a:avLst/>
          </a:prstGeom>
        </p:spPr>
      </p:pic>
      <p:pic>
        <p:nvPicPr>
          <p:cNvPr id="19" name="Grafik 18">
            <a:extLst>
              <a:ext uri="{FF2B5EF4-FFF2-40B4-BE49-F238E27FC236}">
                <a16:creationId xmlns:a16="http://schemas.microsoft.com/office/drawing/2014/main" id="{AC62F745-2C1B-D911-2E44-E52720244D93}"/>
              </a:ext>
            </a:extLst>
          </p:cNvPr>
          <p:cNvPicPr>
            <a:picLocks noChangeAspect="1"/>
          </p:cNvPicPr>
          <p:nvPr/>
        </p:nvPicPr>
        <p:blipFill>
          <a:blip r:embed="rId4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236" y="7907998"/>
            <a:ext cx="453477" cy="132702"/>
          </a:xfrm>
          <a:prstGeom prst="rect">
            <a:avLst/>
          </a:prstGeom>
        </p:spPr>
      </p:pic>
      <p:pic>
        <p:nvPicPr>
          <p:cNvPr id="23" name="Grafik 22">
            <a:extLst>
              <a:ext uri="{FF2B5EF4-FFF2-40B4-BE49-F238E27FC236}">
                <a16:creationId xmlns:a16="http://schemas.microsoft.com/office/drawing/2014/main" id="{FD3440BE-EF79-327D-0B78-BA65B633F749}"/>
              </a:ext>
            </a:extLst>
          </p:cNvPr>
          <p:cNvPicPr>
            <a:picLocks noChangeAspect="1"/>
          </p:cNvPicPr>
          <p:nvPr/>
        </p:nvPicPr>
        <p:blipFill>
          <a:blip r:embed="rId4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450" y="8367307"/>
            <a:ext cx="461097" cy="171165"/>
          </a:xfrm>
          <a:prstGeom prst="rect">
            <a:avLst/>
          </a:prstGeom>
        </p:spPr>
      </p:pic>
      <p:pic>
        <p:nvPicPr>
          <p:cNvPr id="40" name="Grafik 39">
            <a:extLst>
              <a:ext uri="{FF2B5EF4-FFF2-40B4-BE49-F238E27FC236}">
                <a16:creationId xmlns:a16="http://schemas.microsoft.com/office/drawing/2014/main" id="{90EC0A3F-317D-730F-7167-E1CA0815E895}"/>
              </a:ext>
            </a:extLst>
          </p:cNvPr>
          <p:cNvPicPr>
            <a:picLocks noChangeAspect="1"/>
          </p:cNvPicPr>
          <p:nvPr/>
        </p:nvPicPr>
        <p:blipFill>
          <a:blip r:embed="rId5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542" y="8824880"/>
            <a:ext cx="476791" cy="141122"/>
          </a:xfrm>
          <a:prstGeom prst="rect">
            <a:avLst/>
          </a:prstGeom>
        </p:spPr>
      </p:pic>
      <p:pic>
        <p:nvPicPr>
          <p:cNvPr id="42" name="Grafik 41">
            <a:extLst>
              <a:ext uri="{FF2B5EF4-FFF2-40B4-BE49-F238E27FC236}">
                <a16:creationId xmlns:a16="http://schemas.microsoft.com/office/drawing/2014/main" id="{C97D15F4-AC89-54E0-2D5E-789E39AC0B96}"/>
              </a:ext>
            </a:extLst>
          </p:cNvPr>
          <p:cNvPicPr>
            <a:picLocks noChangeAspect="1"/>
          </p:cNvPicPr>
          <p:nvPr/>
        </p:nvPicPr>
        <p:blipFill>
          <a:blip r:embed="rId5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0814" y="7430632"/>
            <a:ext cx="467182" cy="167949"/>
          </a:xfrm>
          <a:prstGeom prst="rect">
            <a:avLst/>
          </a:prstGeom>
        </p:spPr>
      </p:pic>
      <p:pic>
        <p:nvPicPr>
          <p:cNvPr id="44" name="Grafik 43">
            <a:extLst>
              <a:ext uri="{FF2B5EF4-FFF2-40B4-BE49-F238E27FC236}">
                <a16:creationId xmlns:a16="http://schemas.microsoft.com/office/drawing/2014/main" id="{0952D248-D72D-60CA-61F1-B14706B22963}"/>
              </a:ext>
            </a:extLst>
          </p:cNvPr>
          <p:cNvPicPr>
            <a:picLocks noChangeAspect="1"/>
          </p:cNvPicPr>
          <p:nvPr/>
        </p:nvPicPr>
        <p:blipFill>
          <a:blip r:embed="rId5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8536" y="7849630"/>
            <a:ext cx="455492" cy="236736"/>
          </a:xfrm>
          <a:prstGeom prst="rect">
            <a:avLst/>
          </a:prstGeom>
        </p:spPr>
      </p:pic>
      <p:pic>
        <p:nvPicPr>
          <p:cNvPr id="50" name="Grafik 49">
            <a:extLst>
              <a:ext uri="{FF2B5EF4-FFF2-40B4-BE49-F238E27FC236}">
                <a16:creationId xmlns:a16="http://schemas.microsoft.com/office/drawing/2014/main" id="{16CA37A8-7735-13D3-C3EF-C36B3CAC82C0}"/>
              </a:ext>
            </a:extLst>
          </p:cNvPr>
          <p:cNvPicPr>
            <a:picLocks noChangeAspect="1"/>
          </p:cNvPicPr>
          <p:nvPr/>
        </p:nvPicPr>
        <p:blipFill>
          <a:blip r:embed="rId5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0180" y="8364175"/>
            <a:ext cx="452082" cy="167949"/>
          </a:xfrm>
          <a:prstGeom prst="rect">
            <a:avLst/>
          </a:prstGeom>
        </p:spPr>
      </p:pic>
      <p:pic>
        <p:nvPicPr>
          <p:cNvPr id="52" name="Grafik 51">
            <a:extLst>
              <a:ext uri="{FF2B5EF4-FFF2-40B4-BE49-F238E27FC236}">
                <a16:creationId xmlns:a16="http://schemas.microsoft.com/office/drawing/2014/main" id="{852214F2-176A-27EC-9246-7549309BD93A}"/>
              </a:ext>
            </a:extLst>
          </p:cNvPr>
          <p:cNvPicPr>
            <a:picLocks noChangeAspect="1"/>
          </p:cNvPicPr>
          <p:nvPr/>
        </p:nvPicPr>
        <p:blipFill>
          <a:blip r:embed="rId5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0126" y="8807971"/>
            <a:ext cx="471689" cy="167950"/>
          </a:xfrm>
          <a:prstGeom prst="rect">
            <a:avLst/>
          </a:prstGeom>
        </p:spPr>
      </p:pic>
      <p:pic>
        <p:nvPicPr>
          <p:cNvPr id="17" name="Grafik 16">
            <a:extLst>
              <a:ext uri="{FF2B5EF4-FFF2-40B4-BE49-F238E27FC236}">
                <a16:creationId xmlns:a16="http://schemas.microsoft.com/office/drawing/2014/main" id="{7C0A0B07-3A49-35DC-797A-B2D82D70F510}"/>
              </a:ext>
            </a:extLst>
          </p:cNvPr>
          <p:cNvPicPr>
            <a:picLocks noChangeAspect="1"/>
          </p:cNvPicPr>
          <p:nvPr/>
        </p:nvPicPr>
        <p:blipFill>
          <a:blip r:embed="rId55"/>
          <a:stretch>
            <a:fillRect/>
          </a:stretch>
        </p:blipFill>
        <p:spPr>
          <a:xfrm>
            <a:off x="2860222" y="1205339"/>
            <a:ext cx="396911" cy="215691"/>
          </a:xfrm>
          <a:prstGeom prst="rect">
            <a:avLst/>
          </a:prstGeom>
        </p:spPr>
      </p:pic>
      <p:pic>
        <p:nvPicPr>
          <p:cNvPr id="25" name="Grafik 24">
            <a:extLst>
              <a:ext uri="{FF2B5EF4-FFF2-40B4-BE49-F238E27FC236}">
                <a16:creationId xmlns:a16="http://schemas.microsoft.com/office/drawing/2014/main" id="{85538C2F-C58C-6043-DA11-C6B1611AE28A}"/>
              </a:ext>
            </a:extLst>
          </p:cNvPr>
          <p:cNvPicPr>
            <a:picLocks noChangeAspect="1"/>
          </p:cNvPicPr>
          <p:nvPr/>
        </p:nvPicPr>
        <p:blipFill>
          <a:blip r:embed="rId56"/>
          <a:stretch>
            <a:fillRect/>
          </a:stretch>
        </p:blipFill>
        <p:spPr>
          <a:xfrm>
            <a:off x="2856326" y="1476282"/>
            <a:ext cx="386773" cy="195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79041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7CE50B-9086-B5EF-89A9-7BED594A46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5D6866CF-D96B-EDD0-47D9-2B7C64295AF3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-790208" y="2580177"/>
          <a:ext cx="1099" cy="109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4" imgW="395" imgH="394" progId="TCLayout.ActiveDocument.1">
                  <p:embed/>
                </p:oleObj>
              </mc:Choice>
              <mc:Fallback>
                <p:oleObj name="think-cell Folie" r:id="rId4" imgW="395" imgH="394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5D6866CF-D96B-EDD0-47D9-2B7C64295AF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-790208" y="2580177"/>
                        <a:ext cx="1099" cy="109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Tabelle 5">
            <a:extLst>
              <a:ext uri="{FF2B5EF4-FFF2-40B4-BE49-F238E27FC236}">
                <a16:creationId xmlns:a16="http://schemas.microsoft.com/office/drawing/2014/main" id="{AB0B1926-6E30-1F10-F185-03677B736FF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67858221"/>
              </p:ext>
            </p:extLst>
          </p:nvPr>
        </p:nvGraphicFramePr>
        <p:xfrm>
          <a:off x="147922" y="612653"/>
          <a:ext cx="6546462" cy="774529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98462">
                  <a:extLst>
                    <a:ext uri="{9D8B030D-6E8A-4147-A177-3AD203B41FA5}">
                      <a16:colId xmlns:a16="http://schemas.microsoft.com/office/drawing/2014/main" val="818147766"/>
                    </a:ext>
                  </a:extLst>
                </a:gridCol>
                <a:gridCol w="468000">
                  <a:extLst>
                    <a:ext uri="{9D8B030D-6E8A-4147-A177-3AD203B41FA5}">
                      <a16:colId xmlns:a16="http://schemas.microsoft.com/office/drawing/2014/main" val="361502076"/>
                    </a:ext>
                  </a:extLst>
                </a:gridCol>
                <a:gridCol w="1296000">
                  <a:extLst>
                    <a:ext uri="{9D8B030D-6E8A-4147-A177-3AD203B41FA5}">
                      <a16:colId xmlns:a16="http://schemas.microsoft.com/office/drawing/2014/main" val="1637075396"/>
                    </a:ext>
                  </a:extLst>
                </a:gridCol>
                <a:gridCol w="396000">
                  <a:extLst>
                    <a:ext uri="{9D8B030D-6E8A-4147-A177-3AD203B41FA5}">
                      <a16:colId xmlns:a16="http://schemas.microsoft.com/office/drawing/2014/main" val="1458005313"/>
                    </a:ext>
                  </a:extLst>
                </a:gridCol>
                <a:gridCol w="498462">
                  <a:extLst>
                    <a:ext uri="{9D8B030D-6E8A-4147-A177-3AD203B41FA5}">
                      <a16:colId xmlns:a16="http://schemas.microsoft.com/office/drawing/2014/main" val="338064072"/>
                    </a:ext>
                  </a:extLst>
                </a:gridCol>
                <a:gridCol w="473538">
                  <a:extLst>
                    <a:ext uri="{9D8B030D-6E8A-4147-A177-3AD203B41FA5}">
                      <a16:colId xmlns:a16="http://schemas.microsoft.com/office/drawing/2014/main" val="4017709471"/>
                    </a:ext>
                  </a:extLst>
                </a:gridCol>
                <a:gridCol w="1296000">
                  <a:extLst>
                    <a:ext uri="{9D8B030D-6E8A-4147-A177-3AD203B41FA5}">
                      <a16:colId xmlns:a16="http://schemas.microsoft.com/office/drawing/2014/main" val="2611082332"/>
                    </a:ext>
                  </a:extLst>
                </a:gridCol>
                <a:gridCol w="450116">
                  <a:extLst>
                    <a:ext uri="{9D8B030D-6E8A-4147-A177-3AD203B41FA5}">
                      <a16:colId xmlns:a16="http://schemas.microsoft.com/office/drawing/2014/main" val="3061909453"/>
                    </a:ext>
                  </a:extLst>
                </a:gridCol>
                <a:gridCol w="1169884">
                  <a:extLst>
                    <a:ext uri="{9D8B030D-6E8A-4147-A177-3AD203B41FA5}">
                      <a16:colId xmlns:a16="http://schemas.microsoft.com/office/drawing/2014/main" val="2532257301"/>
                    </a:ext>
                  </a:extLst>
                </a:gridCol>
              </a:tblGrid>
              <a:tr h="193500">
                <a:tc gridSpan="4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Vorgängerprodukt </a:t>
                      </a:r>
                      <a:endParaRPr lang="en-GB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Nachfolgeprodukt</a:t>
                      </a:r>
                      <a:endParaRPr lang="en-GB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97075956"/>
                  </a:ext>
                </a:extLst>
              </a:tr>
              <a:tr h="341251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Bild</a:t>
                      </a:r>
                      <a:r>
                        <a:rPr lang="de-DE" sz="7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n-GB" sz="7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ArtikelNr</a:t>
                      </a: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Produktbezeichnung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Preis </a:t>
                      </a:r>
                      <a:b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CHF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Bild 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ArtikelNr</a:t>
                      </a: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Produktbezeichnung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Preis</a:t>
                      </a:r>
                      <a:b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CHF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Wichtige </a:t>
                      </a:r>
                      <a:b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Änderungen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3361676"/>
                  </a:ext>
                </a:extLst>
              </a:tr>
              <a:tr h="436462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7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133850</a:t>
                      </a: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MEDO RING 90 PD schwarz 3000K 3945lm</a:t>
                      </a: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929,00</a:t>
                      </a: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1008595</a:t>
                      </a: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6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MEDO</a:t>
                      </a:r>
                      <a:r>
                        <a:rPr lang="en-GB" sz="800" kern="100" baseline="30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6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®</a:t>
                      </a:r>
                      <a:r>
                        <a:rPr lang="en-GB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6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 RING 90 PD PHASE CCT schwarz</a:t>
                      </a:r>
                      <a:endParaRPr lang="en-GB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1079,90</a:t>
                      </a:r>
                      <a:endParaRPr lang="en-GB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6">
                  <a:txBody>
                    <a:bodyPr/>
                    <a:lstStyle/>
                    <a:p>
                      <a:pPr marL="180000" lvl="0" indent="-144000" algn="l">
                        <a:lnSpc>
                          <a:spcPct val="107000"/>
                        </a:lnSpc>
                        <a:spcAft>
                          <a:spcPts val="3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e-DE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Eleganteres und schmaleres Design</a:t>
                      </a:r>
                    </a:p>
                    <a:p>
                      <a:pPr marL="180000" lvl="0" indent="-144000" algn="l">
                        <a:lnSpc>
                          <a:spcPct val="107000"/>
                        </a:lnSpc>
                        <a:spcAft>
                          <a:spcPts val="3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e-DE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Verbesserte Lebensdauer: 50.000h</a:t>
                      </a:r>
                    </a:p>
                    <a:p>
                      <a:pPr marL="180000" lvl="0" indent="-144000" algn="l">
                        <a:lnSpc>
                          <a:spcPct val="107000"/>
                        </a:lnSpc>
                        <a:spcAft>
                          <a:spcPts val="3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e-DE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CCT-Switch: 3.000 K / 4.000 K</a:t>
                      </a:r>
                    </a:p>
                    <a:p>
                      <a:pPr marL="180000" lvl="0" indent="-144000" algn="l">
                        <a:lnSpc>
                          <a:spcPct val="107000"/>
                        </a:lnSpc>
                        <a:spcAft>
                          <a:spcPts val="3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e-DE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Verbesserte Effizienz: &gt;120lm/W</a:t>
                      </a:r>
                    </a:p>
                    <a:p>
                      <a:pPr marL="180000" lvl="0" indent="-144000" algn="l">
                        <a:lnSpc>
                          <a:spcPct val="107000"/>
                        </a:lnSpc>
                        <a:spcAft>
                          <a:spcPts val="3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e-DE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Längeres Kabel: </a:t>
                      </a:r>
                      <a:br>
                        <a:rPr lang="de-DE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de-DE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300 cm</a:t>
                      </a: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1868054"/>
                  </a:ext>
                </a:extLst>
              </a:tr>
              <a:tr h="436462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7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133840</a:t>
                      </a: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MEDO RING 60 PD schwarz 3000K 2000lm</a:t>
                      </a: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779,00</a:t>
                      </a: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1008591</a:t>
                      </a: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7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MEDO</a:t>
                      </a:r>
                      <a:r>
                        <a:rPr lang="en-GB" sz="800" kern="100" baseline="30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7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®</a:t>
                      </a:r>
                      <a:r>
                        <a:rPr lang="en-GB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7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 RING 60 PD PHASE CCT schwarz</a:t>
                      </a:r>
                      <a:endParaRPr lang="en-GB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861,40</a:t>
                      </a: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342900" lvl="0" indent="-342900" algn="l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Symbol" panose="05050102010706020507" pitchFamily="18" charset="2"/>
                        <a:buChar char=""/>
                      </a:pPr>
                      <a:endParaRPr lang="en-GB" sz="10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9728" marR="59728" marT="0" marB="0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09593991"/>
                  </a:ext>
                </a:extLst>
              </a:tr>
              <a:tr h="436462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7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133851</a:t>
                      </a: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MEDO RING 90 PD </a:t>
                      </a:r>
                      <a:r>
                        <a:rPr lang="en-GB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weiss</a:t>
                      </a: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3000K 4185lm</a:t>
                      </a: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929,00</a:t>
                      </a:r>
                      <a:endParaRPr lang="en-GB" sz="8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1008596</a:t>
                      </a: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8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MEDO</a:t>
                      </a:r>
                      <a:r>
                        <a:rPr lang="en-GB" sz="800" kern="100" baseline="30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8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®</a:t>
                      </a:r>
                      <a:r>
                        <a:rPr lang="en-GB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8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 RING 90 PD PHASE CCT </a:t>
                      </a:r>
                      <a:r>
                        <a:rPr lang="en-GB" sz="80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8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weiss</a:t>
                      </a:r>
                      <a:endParaRPr lang="en-GB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1079,90</a:t>
                      </a:r>
                      <a:endParaRPr lang="en-GB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dirty="0"/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946746"/>
                  </a:ext>
                </a:extLst>
              </a:tr>
              <a:tr h="436462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7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133841</a:t>
                      </a: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MEDO RING 60 PD </a:t>
                      </a:r>
                      <a:r>
                        <a:rPr lang="en-GB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weiss</a:t>
                      </a: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3000K 2095lm</a:t>
                      </a: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kern="100" dirty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779,00</a:t>
                      </a: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1008592</a:t>
                      </a: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9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MEDO</a:t>
                      </a:r>
                      <a:r>
                        <a:rPr lang="en-GB" sz="800" kern="100" baseline="30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9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®</a:t>
                      </a:r>
                      <a:r>
                        <a:rPr lang="en-GB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9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 RING 60 PD PHASE CCT </a:t>
                      </a:r>
                      <a:r>
                        <a:rPr lang="en-GB" sz="80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9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weiss</a:t>
                      </a:r>
                      <a:endParaRPr lang="en-GB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861,40</a:t>
                      </a: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180000" lvl="0" indent="-144000" algn="l">
                        <a:lnSpc>
                          <a:spcPct val="107000"/>
                        </a:lnSpc>
                        <a:spcAft>
                          <a:spcPts val="300"/>
                        </a:spcAft>
                        <a:buFont typeface="Symbol" panose="05050102010706020507" pitchFamily="18" charset="2"/>
                        <a:buChar char=""/>
                      </a:pPr>
                      <a:endParaRPr lang="de-DE" sz="800" kern="1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8396312"/>
                  </a:ext>
                </a:extLst>
              </a:tr>
              <a:tr h="341251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7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1002890</a:t>
                      </a: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MEDO RING 60 PD DALI schwarz 3000K</a:t>
                      </a: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kern="100" dirty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839,00</a:t>
                      </a: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1008589</a:t>
                      </a: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10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MEDO</a:t>
                      </a:r>
                      <a:r>
                        <a:rPr lang="en-GB" sz="800" kern="100" baseline="30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10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®</a:t>
                      </a:r>
                      <a:r>
                        <a:rPr lang="en-GB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10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 RING 60 PD DALI CCT schwarz</a:t>
                      </a:r>
                      <a:endParaRPr lang="en-GB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895,90</a:t>
                      </a: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33581846"/>
                  </a:ext>
                </a:extLst>
              </a:tr>
              <a:tr h="341251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7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1002891</a:t>
                      </a: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MEDO RING 60 PD DALI </a:t>
                      </a:r>
                      <a:r>
                        <a:rPr lang="en-GB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weiss</a:t>
                      </a: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3000K</a:t>
                      </a: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kern="100" dirty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839,00</a:t>
                      </a: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1008590</a:t>
                      </a: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11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MEDO</a:t>
                      </a:r>
                      <a:r>
                        <a:rPr lang="en-GB" sz="800" kern="100" baseline="30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11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®</a:t>
                      </a:r>
                      <a:r>
                        <a:rPr lang="en-GB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11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 RING 60 PD DALI CCT </a:t>
                      </a:r>
                      <a:r>
                        <a:rPr lang="en-GB" sz="80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11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weiss</a:t>
                      </a:r>
                      <a:endParaRPr lang="en-GB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895,90</a:t>
                      </a: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180000" lvl="0" indent="-144000" algn="l">
                        <a:lnSpc>
                          <a:spcPct val="107000"/>
                        </a:lnSpc>
                        <a:spcAft>
                          <a:spcPts val="300"/>
                        </a:spcAft>
                        <a:buFont typeface="Symbol" panose="05050102010706020507" pitchFamily="18" charset="2"/>
                        <a:buChar char=""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71402595"/>
                  </a:ext>
                </a:extLst>
              </a:tr>
              <a:tr h="341251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1001905</a:t>
                      </a: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MEDO 30 Frame DL </a:t>
                      </a:r>
                      <a:r>
                        <a:rPr lang="en-GB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weiss</a:t>
                      </a: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3000/4000K</a:t>
                      </a: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259,00</a:t>
                      </a: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1008629</a:t>
                      </a: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1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MEDO</a:t>
                      </a:r>
                      <a:r>
                        <a:rPr lang="en-GB" sz="800" kern="100" baseline="30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1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®</a:t>
                      </a:r>
                      <a:r>
                        <a:rPr lang="pt-BR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1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 30 RL frame 3000/4000K</a:t>
                      </a:r>
                      <a:endParaRPr lang="en-GB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182,90</a:t>
                      </a: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6">
                  <a:txBody>
                    <a:bodyPr/>
                    <a:lstStyle/>
                    <a:p>
                      <a:pPr marL="180000" marR="0" lvl="0" indent="-144000" algn="l" defTabSz="6858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 typeface="Symbol" panose="05050102010706020507" pitchFamily="18" charset="2"/>
                        <a:buChar char=""/>
                        <a:tabLst/>
                        <a:defRPr/>
                      </a:pPr>
                      <a:r>
                        <a:rPr lang="de-DE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Verbesserte Lebensdauer: 50.000h</a:t>
                      </a:r>
                    </a:p>
                    <a:p>
                      <a:pPr marL="180000" marR="0" lvl="0" indent="-144000" algn="l" defTabSz="6858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 typeface="Symbol" panose="05050102010706020507" pitchFamily="18" charset="2"/>
                        <a:buChar char=""/>
                        <a:tabLst/>
                        <a:defRPr/>
                      </a:pPr>
                      <a:r>
                        <a:rPr lang="de-DE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Verbesserte Effizienz: &gt;140lm/W</a:t>
                      </a:r>
                    </a:p>
                    <a:p>
                      <a:pPr marL="180000" marR="0" lvl="0" indent="-144000" algn="l" defTabSz="6858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 typeface="Symbol" panose="05050102010706020507" pitchFamily="18" charset="2"/>
                        <a:buChar char=""/>
                        <a:tabLst/>
                        <a:defRPr/>
                      </a:pPr>
                      <a:r>
                        <a:rPr lang="de-DE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Verbesserter Preis</a:t>
                      </a:r>
                    </a:p>
                    <a:p>
                      <a:pPr marL="180000" marR="0" lvl="0" indent="-144000" algn="l" defTabSz="6858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 typeface="Symbol" panose="05050102010706020507" pitchFamily="18" charset="2"/>
                        <a:buChar char=""/>
                        <a:tabLst/>
                        <a:defRPr/>
                      </a:pPr>
                      <a:r>
                        <a:rPr lang="de-DE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Gleiche Lichttechnik wie bei MEDO</a:t>
                      </a:r>
                      <a:r>
                        <a:rPr lang="en-GB" sz="800" kern="100" baseline="30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®</a:t>
                      </a:r>
                      <a:r>
                        <a:rPr lang="de-DE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 Pro</a:t>
                      </a:r>
                    </a:p>
                    <a:p>
                      <a:pPr marL="180000" lvl="0" indent="-144000" algn="l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Symbol" panose="05050102010706020507" pitchFamily="18" charset="2"/>
                        <a:buChar char=""/>
                      </a:pPr>
                      <a:endParaRPr lang="de-DE" sz="800" kern="100" dirty="0">
                        <a:effectLst/>
                        <a:highlight>
                          <a:srgbClr val="FFFF00"/>
                        </a:highlight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48118143"/>
                  </a:ext>
                </a:extLst>
              </a:tr>
              <a:tr h="341251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1001906</a:t>
                      </a: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MEDO 40 Frame DL </a:t>
                      </a:r>
                      <a:r>
                        <a:rPr lang="en-GB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weiss</a:t>
                      </a: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3000/4000K</a:t>
                      </a: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289,00</a:t>
                      </a: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1008631</a:t>
                      </a: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13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MEDO</a:t>
                      </a:r>
                      <a:r>
                        <a:rPr lang="en-GB" sz="800" kern="100" baseline="30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13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®</a:t>
                      </a:r>
                      <a:r>
                        <a:rPr lang="pt-BR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13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 40 RL frame 3000/4000K</a:t>
                      </a:r>
                      <a:endParaRPr lang="en-GB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228,90</a:t>
                      </a: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9021440"/>
                  </a:ext>
                </a:extLst>
              </a:tr>
              <a:tr h="341251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1001907</a:t>
                      </a: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MEDO 60 Frame DL </a:t>
                      </a:r>
                      <a:r>
                        <a:rPr lang="en-GB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weiss</a:t>
                      </a: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3000/4000K</a:t>
                      </a: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649,00</a:t>
                      </a: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1008633</a:t>
                      </a: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14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MEDO</a:t>
                      </a:r>
                      <a:r>
                        <a:rPr lang="en-GB" sz="800" kern="100" baseline="30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14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®</a:t>
                      </a:r>
                      <a:r>
                        <a:rPr lang="pt-BR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14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 60 RL frame 3000/4000K</a:t>
                      </a:r>
                      <a:endParaRPr lang="en-GB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516,40</a:t>
                      </a: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8506338"/>
                  </a:ext>
                </a:extLst>
              </a:tr>
              <a:tr h="341251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1001903</a:t>
                      </a: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MEDO 60 Frameless DL </a:t>
                      </a:r>
                      <a:r>
                        <a:rPr lang="en-GB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weiss</a:t>
                      </a: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3000/4000K</a:t>
                      </a: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579,00</a:t>
                      </a: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1008634</a:t>
                      </a: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nn-NO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15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MEDO</a:t>
                      </a:r>
                      <a:r>
                        <a:rPr lang="en-GB" sz="800" kern="100" baseline="30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15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®</a:t>
                      </a:r>
                      <a:r>
                        <a:rPr lang="nn-NO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15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 60 RL frameless 3000/4000K</a:t>
                      </a:r>
                      <a:endParaRPr lang="en-GB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516,40</a:t>
                      </a: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83191638"/>
                  </a:ext>
                </a:extLst>
              </a:tr>
              <a:tr h="341251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1001902</a:t>
                      </a: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MEDO 40 Frameless DL </a:t>
                      </a:r>
                      <a:r>
                        <a:rPr lang="en-GB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weiss</a:t>
                      </a: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3000/4000K</a:t>
                      </a: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275,00</a:t>
                      </a: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1008632</a:t>
                      </a: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nn-NO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16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MEDO</a:t>
                      </a:r>
                      <a:r>
                        <a:rPr lang="en-GB" sz="800" kern="100" baseline="30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16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®</a:t>
                      </a:r>
                      <a:r>
                        <a:rPr lang="nn-NO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16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 40 RL frameless 3000/4000K</a:t>
                      </a:r>
                      <a:endParaRPr lang="en-GB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228,90</a:t>
                      </a: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92167279"/>
                  </a:ext>
                </a:extLst>
              </a:tr>
              <a:tr h="341251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685800" rtl="0" eaLnBrk="1" fontAlgn="b" latinLnBrk="0" hangingPunct="1"/>
                      <a:r>
                        <a:rPr lang="en-GB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1001901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685800" rtl="0" eaLnBrk="1" fontAlgn="b" latinLnBrk="0" hangingPunct="1"/>
                      <a:r>
                        <a:rPr lang="en-GB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MEDO 30 Frameless DL </a:t>
                      </a:r>
                      <a:r>
                        <a:rPr lang="en-GB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weiss</a:t>
                      </a:r>
                      <a:r>
                        <a:rPr lang="en-GB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3000/4000K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685800" rtl="0" eaLnBrk="1" fontAlgn="b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249,00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685800" rtl="0" eaLnBrk="1" fontAlgn="b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685800" rtl="0" eaLnBrk="1" fontAlgn="b" latinLnBrk="0" hangingPunct="1"/>
                      <a:r>
                        <a:rPr lang="en-GB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1008630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nn-NO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17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MEDO</a:t>
                      </a:r>
                      <a:r>
                        <a:rPr lang="en-GB" sz="800" kern="100" baseline="30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17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®</a:t>
                      </a:r>
                      <a:r>
                        <a:rPr lang="nn-NO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17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 30 RL frameless 3000/4000K</a:t>
                      </a:r>
                      <a:endParaRPr lang="en-GB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182,90</a:t>
                      </a:r>
                      <a:endParaRPr lang="en-GB" sz="800" kern="1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6342205"/>
                  </a:ext>
                </a:extLst>
              </a:tr>
              <a:tr h="333318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7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1006412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MEDO</a:t>
                      </a:r>
                      <a:r>
                        <a:rPr lang="en-GB" sz="800" kern="100" baseline="30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®</a:t>
                      </a:r>
                      <a:r>
                        <a:rPr lang="pl-PL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PRO 30 CW 10W DALI 70° DC </a:t>
                      </a:r>
                      <a:r>
                        <a:rPr lang="en-GB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weiss</a:t>
                      </a:r>
                      <a:endParaRPr lang="pl-PL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435,90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685800" rtl="0" eaLnBrk="1" fontAlgn="b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1007285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18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MEDO</a:t>
                      </a:r>
                      <a:r>
                        <a:rPr lang="en-GB" sz="800" kern="100" baseline="30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18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®</a:t>
                      </a:r>
                      <a:r>
                        <a:rPr lang="it-IT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18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 PRO 30 CW DALI 70° UGR&gt;19 </a:t>
                      </a:r>
                      <a:r>
                        <a:rPr lang="it-IT" sz="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18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weiss</a:t>
                      </a:r>
                      <a:endParaRPr lang="it-IT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378,40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8">
                  <a:txBody>
                    <a:bodyPr/>
                    <a:lstStyle/>
                    <a:p>
                      <a:pPr marL="180000" marR="0" lvl="0" indent="-144000" algn="l" defTabSz="6858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 typeface="Symbol" panose="05050102010706020507" pitchFamily="18" charset="2"/>
                        <a:buChar char=""/>
                        <a:tabLst/>
                        <a:defRPr/>
                      </a:pPr>
                      <a:r>
                        <a:rPr lang="de-DE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DC integriert in </a:t>
                      </a:r>
                      <a:r>
                        <a:rPr lang="pl-PL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MEDO</a:t>
                      </a:r>
                      <a:r>
                        <a:rPr lang="en-GB" sz="800" kern="100" baseline="30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®</a:t>
                      </a:r>
                      <a:r>
                        <a:rPr lang="pl-PL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PRO</a:t>
                      </a:r>
                      <a:r>
                        <a:rPr lang="de-DE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DALI</a:t>
                      </a:r>
                      <a:r>
                        <a:rPr lang="pl-PL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– ein Produkt für Gleichstrom und Wechselstrom.</a:t>
                      </a:r>
                    </a:p>
                    <a:p>
                      <a:pPr marL="180000" marR="0" lvl="0" indent="-144000" algn="l" defTabSz="6858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 typeface="Symbol" panose="05050102010706020507" pitchFamily="18" charset="2"/>
                        <a:buChar char=""/>
                        <a:tabLst/>
                        <a:defRPr/>
                      </a:pPr>
                      <a:r>
                        <a:rPr lang="de-DE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Verbesserter Preis</a:t>
                      </a:r>
                    </a:p>
                    <a:p>
                      <a:pPr marL="180000" marR="0" lvl="0" indent="-144000" algn="l" defTabSz="6858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 typeface="Symbol" panose="05050102010706020507" pitchFamily="18" charset="2"/>
                        <a:buChar char=""/>
                        <a:tabLst/>
                        <a:defRPr/>
                      </a:pPr>
                      <a:endParaRPr sz="800" dirty="0"/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14004125"/>
                  </a:ext>
                </a:extLst>
              </a:tr>
              <a:tr h="401462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7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1006415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MEDO</a:t>
                      </a:r>
                      <a:r>
                        <a:rPr lang="en-GB" sz="800" kern="100" baseline="30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®</a:t>
                      </a:r>
                      <a:r>
                        <a:rPr lang="pl-PL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PRO 40 CW 19W DALI 80° DC </a:t>
                      </a:r>
                      <a:r>
                        <a:rPr lang="en-GB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weiss</a:t>
                      </a:r>
                      <a:endParaRPr lang="pl-PL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516,40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685800" rtl="0" eaLnBrk="1" fontAlgn="b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1007293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19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MEDO</a:t>
                      </a:r>
                      <a:r>
                        <a:rPr lang="en-GB" sz="800" kern="100" baseline="30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19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®</a:t>
                      </a:r>
                      <a:r>
                        <a:rPr lang="it-IT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19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 PRO 40 CW DALI 80° UGR&gt;19 </a:t>
                      </a:r>
                      <a:r>
                        <a:rPr lang="it-IT" sz="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19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weiss</a:t>
                      </a:r>
                      <a:endParaRPr lang="it-IT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459,00 </a:t>
                      </a:r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28550280"/>
                  </a:ext>
                </a:extLst>
              </a:tr>
              <a:tr h="333318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7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1006418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MEDO</a:t>
                      </a:r>
                      <a:r>
                        <a:rPr lang="en-GB" sz="800" kern="100" baseline="30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®</a:t>
                      </a:r>
                      <a:r>
                        <a:rPr lang="pl-PL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PRO 60 CW 37W DALI 80° DC </a:t>
                      </a:r>
                      <a:r>
                        <a:rPr lang="en-GB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weiss</a:t>
                      </a:r>
                      <a:endParaRPr lang="pl-PL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861,40</a:t>
                      </a: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685800" rtl="0" eaLnBrk="1" fontAlgn="b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1007301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20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MEDO</a:t>
                      </a:r>
                      <a:r>
                        <a:rPr lang="en-GB" sz="800" kern="100" baseline="30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20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®</a:t>
                      </a:r>
                      <a:r>
                        <a:rPr lang="it-IT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20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 PRO 60 CW DALI 80° UGR&gt;19 </a:t>
                      </a:r>
                      <a:r>
                        <a:rPr lang="it-IT" sz="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20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weiss</a:t>
                      </a:r>
                      <a:endParaRPr lang="it-IT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803,90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504907168"/>
                  </a:ext>
                </a:extLst>
              </a:tr>
              <a:tr h="333318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7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1006420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MEDO</a:t>
                      </a:r>
                      <a:r>
                        <a:rPr lang="en-GB" sz="800" kern="100" baseline="30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®</a:t>
                      </a:r>
                      <a:r>
                        <a:rPr lang="pl-PL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PRO 90 CL 75W DALI 80° DC </a:t>
                      </a: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schwarz</a:t>
                      </a:r>
                      <a:endParaRPr lang="pl-PL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1781,40 </a:t>
                      </a:r>
                    </a:p>
                  </a:txBody>
                  <a:tcPr marL="0" marR="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685800" rtl="0" eaLnBrk="1" fontAlgn="b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1007308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21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MEDO</a:t>
                      </a:r>
                      <a:r>
                        <a:rPr lang="en-GB" sz="800" kern="100" baseline="30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21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®</a:t>
                      </a:r>
                      <a:r>
                        <a:rPr lang="it-IT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21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 PRO 90 CL DALI 80° UGR&gt;19 </a:t>
                      </a:r>
                      <a:r>
                        <a:rPr lang="it-IT" sz="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21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schwarz</a:t>
                      </a:r>
                      <a:endParaRPr lang="it-IT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1608,00 </a:t>
                      </a:r>
                    </a:p>
                  </a:txBody>
                  <a:tcPr marL="0" marR="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84678545"/>
                  </a:ext>
                </a:extLst>
              </a:tr>
              <a:tr h="333318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7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1006421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MEDO</a:t>
                      </a:r>
                      <a:r>
                        <a:rPr lang="en-GB" sz="800" kern="100" baseline="30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®</a:t>
                      </a:r>
                      <a:r>
                        <a:rPr lang="pl-PL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PRO 90 CL 75W DALI 80° DC </a:t>
                      </a:r>
                      <a:r>
                        <a:rPr lang="en-GB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weiss</a:t>
                      </a:r>
                      <a:endParaRPr lang="pl-PL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1781,40 </a:t>
                      </a:r>
                    </a:p>
                  </a:txBody>
                  <a:tcPr marL="0" marR="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685800" rtl="0" eaLnBrk="1" fontAlgn="b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1007309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2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MEDO</a:t>
                      </a:r>
                      <a:r>
                        <a:rPr lang="en-GB" sz="800" kern="100" baseline="30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2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®</a:t>
                      </a:r>
                      <a:r>
                        <a:rPr lang="it-IT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2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 PRO 90 CL DALI 80° UGR&gt;19 </a:t>
                      </a:r>
                      <a:r>
                        <a:rPr lang="it-IT" sz="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2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weiss</a:t>
                      </a:r>
                      <a:endParaRPr lang="it-IT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1608,00 </a:t>
                      </a:r>
                    </a:p>
                  </a:txBody>
                  <a:tcPr marL="0" marR="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15003087"/>
                  </a:ext>
                </a:extLst>
              </a:tr>
              <a:tr h="333318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7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1006417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MEDO</a:t>
                      </a:r>
                      <a:r>
                        <a:rPr lang="en-GB" sz="800" kern="100" baseline="30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®</a:t>
                      </a:r>
                      <a:r>
                        <a:rPr lang="pl-PL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PRO 60 CW 37W DALI 80° DC </a:t>
                      </a: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schwarz</a:t>
                      </a:r>
                      <a:endParaRPr lang="pl-PL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861,40</a:t>
                      </a: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685800" rtl="0" eaLnBrk="1" fontAlgn="b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1007300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23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MEDO</a:t>
                      </a:r>
                      <a:r>
                        <a:rPr lang="en-GB" sz="800" kern="100" baseline="30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23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®</a:t>
                      </a:r>
                      <a:r>
                        <a:rPr lang="it-IT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23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 PRO 60 CW DALI 80° UGR&gt;19 </a:t>
                      </a:r>
                      <a:r>
                        <a:rPr lang="it-IT" sz="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23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schwarz</a:t>
                      </a:r>
                      <a:endParaRPr lang="it-IT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803,90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796922627"/>
                  </a:ext>
                </a:extLst>
              </a:tr>
              <a:tr h="333318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7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1006411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MEDO</a:t>
                      </a:r>
                      <a:r>
                        <a:rPr lang="en-GB" sz="800" kern="100" baseline="30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®</a:t>
                      </a:r>
                      <a:r>
                        <a:rPr lang="pl-PL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PRO 30 CW 10W DALI 70° DC </a:t>
                      </a: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schwarz</a:t>
                      </a:r>
                      <a:endParaRPr lang="pl-PL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435,90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685800" rtl="0" eaLnBrk="1" fontAlgn="b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1007284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24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MEDO</a:t>
                      </a:r>
                      <a:r>
                        <a:rPr lang="en-GB" sz="800" kern="100" baseline="30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24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®</a:t>
                      </a:r>
                      <a:r>
                        <a:rPr lang="it-IT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24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 PRO 30 CW DALI 70° UGR&gt;19 </a:t>
                      </a:r>
                      <a:r>
                        <a:rPr lang="it-IT" sz="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24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schwarz</a:t>
                      </a:r>
                      <a:endParaRPr lang="it-IT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378,40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28886006"/>
                  </a:ext>
                </a:extLst>
              </a:tr>
              <a:tr h="333318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7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1006414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MEDO</a:t>
                      </a:r>
                      <a:r>
                        <a:rPr lang="en-GB" sz="800" kern="100" baseline="30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®</a:t>
                      </a:r>
                      <a:r>
                        <a:rPr lang="pl-PL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PRO 40 CW 19W DALI 80° DC </a:t>
                      </a: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schwarz</a:t>
                      </a:r>
                      <a:endParaRPr lang="pl-PL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516,40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685800" rtl="0" eaLnBrk="1" fontAlgn="b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1007292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25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MEDO</a:t>
                      </a:r>
                      <a:r>
                        <a:rPr lang="en-GB" sz="800" kern="100" baseline="30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25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®</a:t>
                      </a:r>
                      <a:r>
                        <a:rPr lang="it-IT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25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 PRO 40 CW DALI 80° UGR&gt;19 </a:t>
                      </a:r>
                      <a:r>
                        <a:rPr lang="it-IT" sz="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25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schwarz</a:t>
                      </a:r>
                      <a:endParaRPr lang="it-IT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459,00 </a:t>
                      </a:r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dirty="0"/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86635492"/>
                  </a:ext>
                </a:extLst>
              </a:tr>
            </a:tbl>
          </a:graphicData>
        </a:graphic>
      </p:graphicFrame>
      <p:sp>
        <p:nvSpPr>
          <p:cNvPr id="39" name="Textfeld 38">
            <a:extLst>
              <a:ext uri="{FF2B5EF4-FFF2-40B4-BE49-F238E27FC236}">
                <a16:creationId xmlns:a16="http://schemas.microsoft.com/office/drawing/2014/main" id="{AEF57096-68E7-1DC3-F631-C19EF6111F1E}"/>
              </a:ext>
            </a:extLst>
          </p:cNvPr>
          <p:cNvSpPr txBox="1"/>
          <p:nvPr/>
        </p:nvSpPr>
        <p:spPr>
          <a:xfrm>
            <a:off x="147922" y="337268"/>
            <a:ext cx="2331664" cy="276999"/>
          </a:xfrm>
          <a:prstGeom prst="rect">
            <a:avLst/>
          </a:prstGeom>
          <a:noFill/>
        </p:spPr>
        <p:txBody>
          <a:bodyPr wrap="none" lIns="0" rtlCol="0">
            <a:spAutoFit/>
          </a:bodyPr>
          <a:lstStyle>
            <a:defPPr>
              <a:defRPr lang="en-US"/>
            </a:defPPr>
            <a:lvl1pPr>
              <a:defRPr sz="1200">
                <a:latin typeface="HelveticaNeueLT W1G 65 Md" panose="020B0604020202020204" pitchFamily="34" charset="0"/>
              </a:defRPr>
            </a:lvl1pPr>
          </a:lstStyle>
          <a:p>
            <a:r>
              <a:rPr lang="de-DE" dirty="0"/>
              <a:t>Nachfolgeprodukte für MEDO</a:t>
            </a:r>
            <a:r>
              <a:rPr lang="de-DE" baseline="30000" dirty="0"/>
              <a:t>®</a:t>
            </a:r>
          </a:p>
        </p:txBody>
      </p:sp>
      <p:pic>
        <p:nvPicPr>
          <p:cNvPr id="46" name="Grafik 45">
            <a:extLst>
              <a:ext uri="{FF2B5EF4-FFF2-40B4-BE49-F238E27FC236}">
                <a16:creationId xmlns:a16="http://schemas.microsoft.com/office/drawing/2014/main" id="{44546F5C-3189-B48C-3F25-2995C39924F7}"/>
              </a:ext>
            </a:extLst>
      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291689" y="1196687"/>
            <a:ext cx="245545" cy="242476"/>
          </a:xfrm>
          <a:prstGeom prst="rect">
            <a:avLst/>
          </a:prstGeom>
        </p:spPr>
      </p:pic>
      <p:pic>
        <p:nvPicPr>
          <p:cNvPr id="47" name="Grafik 46">
            <a:extLst>
              <a:ext uri="{FF2B5EF4-FFF2-40B4-BE49-F238E27FC236}">
                <a16:creationId xmlns:a16="http://schemas.microsoft.com/office/drawing/2014/main" id="{5CD47F1F-F7DB-97AC-5641-CAAB03DD2119}"/>
              </a:ext>
            </a:extLst>
      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2928520" y="1174921"/>
            <a:ext cx="239575" cy="242476"/>
          </a:xfrm>
          <a:prstGeom prst="rect">
            <a:avLst/>
          </a:prstGeom>
        </p:spPr>
      </p:pic>
      <p:pic>
        <p:nvPicPr>
          <p:cNvPr id="48" name="Grafik 47">
            <a:extLst>
              <a:ext uri="{FF2B5EF4-FFF2-40B4-BE49-F238E27FC236}">
                <a16:creationId xmlns:a16="http://schemas.microsoft.com/office/drawing/2014/main" id="{74668A0D-DD9D-2489-8550-1040B5DD45AB}"/>
              </a:ext>
            </a:extLst>
          </p:cNvPr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299646" y="1647738"/>
            <a:ext cx="206034" cy="242476"/>
          </a:xfrm>
          <a:prstGeom prst="rect">
            <a:avLst/>
          </a:prstGeom>
        </p:spPr>
      </p:pic>
      <p:pic>
        <p:nvPicPr>
          <p:cNvPr id="49" name="Grafik 48">
            <a:extLst>
              <a:ext uri="{FF2B5EF4-FFF2-40B4-BE49-F238E27FC236}">
                <a16:creationId xmlns:a16="http://schemas.microsoft.com/office/drawing/2014/main" id="{61D22B43-8D10-8894-875E-98D229359B86}"/>
              </a:ext>
            </a:extLst>
          </p:cNvPr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2967469" y="1648278"/>
            <a:ext cx="182806" cy="242476"/>
          </a:xfrm>
          <a:prstGeom prst="rect">
            <a:avLst/>
          </a:prstGeom>
        </p:spPr>
      </p:pic>
      <p:pic>
        <p:nvPicPr>
          <p:cNvPr id="50" name="Grafik 49">
            <a:extLst>
              <a:ext uri="{FF2B5EF4-FFF2-40B4-BE49-F238E27FC236}">
                <a16:creationId xmlns:a16="http://schemas.microsoft.com/office/drawing/2014/main" id="{94276B19-1772-0945-8351-B0C6851B0C1D}"/>
              </a:ext>
            </a:extLst>
          </p:cNvPr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269440" y="2075481"/>
            <a:ext cx="266445" cy="242476"/>
          </a:xfrm>
          <a:prstGeom prst="rect">
            <a:avLst/>
          </a:prstGeom>
        </p:spPr>
      </p:pic>
      <p:pic>
        <p:nvPicPr>
          <p:cNvPr id="51" name="Grafik 50">
            <a:extLst>
              <a:ext uri="{FF2B5EF4-FFF2-40B4-BE49-F238E27FC236}">
                <a16:creationId xmlns:a16="http://schemas.microsoft.com/office/drawing/2014/main" id="{D15F88ED-8067-3E46-2722-F431F620C5E2}"/>
              </a:ext>
            </a:extLst>
          </p:cNvPr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2934218" y="2102946"/>
            <a:ext cx="233877" cy="242476"/>
          </a:xfrm>
          <a:prstGeom prst="rect">
            <a:avLst/>
          </a:prstGeom>
        </p:spPr>
      </p:pic>
      <p:pic>
        <p:nvPicPr>
          <p:cNvPr id="52" name="Grafik 51">
            <a:extLst>
              <a:ext uri="{FF2B5EF4-FFF2-40B4-BE49-F238E27FC236}">
                <a16:creationId xmlns:a16="http://schemas.microsoft.com/office/drawing/2014/main" id="{8FE63ED6-DCED-648B-A471-E14578441972}"/>
              </a:ext>
            </a:extLst>
          </p:cNvPr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281766" y="2536411"/>
            <a:ext cx="218085" cy="242476"/>
          </a:xfrm>
          <a:prstGeom prst="rect">
            <a:avLst/>
          </a:prstGeom>
        </p:spPr>
      </p:pic>
      <p:pic>
        <p:nvPicPr>
          <p:cNvPr id="53" name="Grafik 52">
            <a:extLst>
              <a:ext uri="{FF2B5EF4-FFF2-40B4-BE49-F238E27FC236}">
                <a16:creationId xmlns:a16="http://schemas.microsoft.com/office/drawing/2014/main" id="{CF33598E-4940-CC06-4C2E-A99F77F75A0E}"/>
              </a:ext>
            </a:extLst>
          </p:cNvPr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>
            <a:off x="2950432" y="2524352"/>
            <a:ext cx="189277" cy="242476"/>
          </a:xfrm>
          <a:prstGeom prst="rect">
            <a:avLst/>
          </a:prstGeom>
        </p:spPr>
      </p:pic>
      <p:pic>
        <p:nvPicPr>
          <p:cNvPr id="54" name="Grafik 53">
            <a:extLst>
              <a:ext uri="{FF2B5EF4-FFF2-40B4-BE49-F238E27FC236}">
                <a16:creationId xmlns:a16="http://schemas.microsoft.com/office/drawing/2014/main" id="{894C50AE-1C2D-9BDB-1179-F1ABF0389C61}"/>
              </a:ext>
            </a:extLst>
          </p:cNvPr>
          <p:cNvPicPr>
            <a:picLocks noChangeAspect="1"/>
          </p:cNvPicPr>
          <p:nvPr/>
        </p:nvPicPr>
        <p:blipFill>
          <a:blip r:embed="rId34"/>
          <a:stretch>
            <a:fillRect/>
          </a:stretch>
        </p:blipFill>
        <p:spPr>
          <a:xfrm>
            <a:off x="281766" y="2948226"/>
            <a:ext cx="216195" cy="242476"/>
          </a:xfrm>
          <a:prstGeom prst="rect">
            <a:avLst/>
          </a:prstGeom>
        </p:spPr>
      </p:pic>
      <p:pic>
        <p:nvPicPr>
          <p:cNvPr id="55" name="Grafik 54">
            <a:extLst>
              <a:ext uri="{FF2B5EF4-FFF2-40B4-BE49-F238E27FC236}">
                <a16:creationId xmlns:a16="http://schemas.microsoft.com/office/drawing/2014/main" id="{9CDDF526-D79C-5DE8-6DFB-72AAB4577FD5}"/>
              </a:ext>
            </a:extLst>
          </p:cNvPr>
          <p:cNvPicPr>
            <a:picLocks noChangeAspect="1"/>
          </p:cNvPicPr>
          <p:nvPr/>
        </p:nvPicPr>
        <p:blipFill>
          <a:blip r:embed="rId35"/>
          <a:stretch>
            <a:fillRect/>
          </a:stretch>
        </p:blipFill>
        <p:spPr>
          <a:xfrm>
            <a:off x="2937256" y="2933869"/>
            <a:ext cx="195846" cy="242476"/>
          </a:xfrm>
          <a:prstGeom prst="rect">
            <a:avLst/>
          </a:prstGeom>
        </p:spPr>
      </p:pic>
      <p:pic>
        <p:nvPicPr>
          <p:cNvPr id="2" name="Grafik 1">
            <a:extLst>
              <a:ext uri="{FF2B5EF4-FFF2-40B4-BE49-F238E27FC236}">
                <a16:creationId xmlns:a16="http://schemas.microsoft.com/office/drawing/2014/main" id="{A341C8EF-A986-B166-7053-03D61E26FCD6}"/>
              </a:ext>
            </a:extLst>
          </p:cNvPr>
          <p:cNvPicPr>
            <a:picLocks noChangeAspect="1"/>
          </p:cNvPicPr>
          <p:nvPr/>
        </p:nvPicPr>
        <p:blipFill>
          <a:blip r:embed="rId3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2657" y="137424"/>
            <a:ext cx="517421" cy="225192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A5C0B498-9997-4244-2F25-F56C16169D51}"/>
              </a:ext>
            </a:extLst>
          </p:cNvPr>
          <p:cNvPicPr>
            <a:picLocks noChangeAspect="1"/>
          </p:cNvPicPr>
          <p:nvPr/>
        </p:nvPicPr>
        <p:blipFill>
          <a:blip r:embed="rId3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735" y="3272795"/>
            <a:ext cx="216195" cy="256362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2FABC5B7-6909-17B0-1226-9FE163A44974}"/>
              </a:ext>
            </a:extLst>
          </p:cNvPr>
          <p:cNvPicPr>
            <a:picLocks noChangeAspect="1"/>
          </p:cNvPicPr>
          <p:nvPr/>
        </p:nvPicPr>
        <p:blipFill>
          <a:blip r:embed="rId3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737" y="3701640"/>
            <a:ext cx="330455" cy="119790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7D51B4A4-0B3A-DD70-FBC6-47CFA43B383F}"/>
              </a:ext>
            </a:extLst>
          </p:cNvPr>
          <p:cNvPicPr>
            <a:picLocks noChangeAspect="1"/>
          </p:cNvPicPr>
          <p:nvPr/>
        </p:nvPicPr>
        <p:blipFill>
          <a:blip r:embed="rId3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062" y="4020745"/>
            <a:ext cx="350870" cy="146196"/>
          </a:xfrm>
          <a:prstGeom prst="rect">
            <a:avLst/>
          </a:prstGeom>
        </p:spPr>
      </p:pic>
      <p:pic>
        <p:nvPicPr>
          <p:cNvPr id="14" name="Grafik 13">
            <a:extLst>
              <a:ext uri="{FF2B5EF4-FFF2-40B4-BE49-F238E27FC236}">
                <a16:creationId xmlns:a16="http://schemas.microsoft.com/office/drawing/2014/main" id="{3DD59745-AC26-BF0D-C816-4C13250DDF62}"/>
              </a:ext>
            </a:extLst>
          </p:cNvPr>
          <p:cNvPicPr>
            <a:picLocks noChangeAspect="1"/>
          </p:cNvPicPr>
          <p:nvPr/>
        </p:nvPicPr>
        <p:blipFill>
          <a:blip r:embed="rId4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131" y="4370719"/>
            <a:ext cx="356303" cy="146196"/>
          </a:xfrm>
          <a:prstGeom prst="rect">
            <a:avLst/>
          </a:prstGeom>
        </p:spPr>
      </p:pic>
      <p:pic>
        <p:nvPicPr>
          <p:cNvPr id="16" name="Grafik 15">
            <a:extLst>
              <a:ext uri="{FF2B5EF4-FFF2-40B4-BE49-F238E27FC236}">
                <a16:creationId xmlns:a16="http://schemas.microsoft.com/office/drawing/2014/main" id="{872FAFE0-FE38-892A-67A4-544B4FE861FE}"/>
              </a:ext>
            </a:extLst>
          </p:cNvPr>
          <p:cNvPicPr>
            <a:picLocks noChangeAspect="1"/>
          </p:cNvPicPr>
          <p:nvPr/>
        </p:nvPicPr>
        <p:blipFill>
          <a:blip r:embed="rId4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016" y="4683308"/>
            <a:ext cx="396963" cy="151313"/>
          </a:xfrm>
          <a:prstGeom prst="rect">
            <a:avLst/>
          </a:prstGeom>
        </p:spPr>
      </p:pic>
      <p:pic>
        <p:nvPicPr>
          <p:cNvPr id="18" name="Grafik 17">
            <a:extLst>
              <a:ext uri="{FF2B5EF4-FFF2-40B4-BE49-F238E27FC236}">
                <a16:creationId xmlns:a16="http://schemas.microsoft.com/office/drawing/2014/main" id="{CBA57A07-11CF-267C-8B14-99AB690589C9}"/>
              </a:ext>
            </a:extLst>
          </p:cNvPr>
          <p:cNvPicPr>
            <a:picLocks noChangeAspect="1"/>
          </p:cNvPicPr>
          <p:nvPr/>
        </p:nvPicPr>
        <p:blipFill>
          <a:blip r:embed="rId4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271" y="5033005"/>
            <a:ext cx="360930" cy="151313"/>
          </a:xfrm>
          <a:prstGeom prst="rect">
            <a:avLst/>
          </a:prstGeom>
        </p:spPr>
      </p:pic>
      <p:pic>
        <p:nvPicPr>
          <p:cNvPr id="20" name="Grafik 19">
            <a:extLst>
              <a:ext uri="{FF2B5EF4-FFF2-40B4-BE49-F238E27FC236}">
                <a16:creationId xmlns:a16="http://schemas.microsoft.com/office/drawing/2014/main" id="{8C47A910-ADC3-F784-A76E-D4D9D83BA4F7}"/>
              </a:ext>
            </a:extLst>
          </p:cNvPr>
          <p:cNvPicPr>
            <a:picLocks noChangeAspect="1"/>
          </p:cNvPicPr>
          <p:nvPr/>
        </p:nvPicPr>
        <p:blipFill>
          <a:blip r:embed="rId4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600" y="5384993"/>
            <a:ext cx="365673" cy="151313"/>
          </a:xfrm>
          <a:prstGeom prst="rect">
            <a:avLst/>
          </a:prstGeom>
        </p:spPr>
      </p:pic>
      <p:pic>
        <p:nvPicPr>
          <p:cNvPr id="22" name="Grafik 21">
            <a:extLst>
              <a:ext uri="{FF2B5EF4-FFF2-40B4-BE49-F238E27FC236}">
                <a16:creationId xmlns:a16="http://schemas.microsoft.com/office/drawing/2014/main" id="{0550292A-C50A-54A0-BA49-E206EB2479D0}"/>
              </a:ext>
            </a:extLst>
          </p:cNvPr>
          <p:cNvPicPr>
            <a:picLocks noChangeAspect="1"/>
          </p:cNvPicPr>
          <p:nvPr/>
        </p:nvPicPr>
        <p:blipFill>
          <a:blip r:embed="rId4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600" y="5678022"/>
            <a:ext cx="368416" cy="213856"/>
          </a:xfrm>
          <a:prstGeom prst="rect">
            <a:avLst/>
          </a:prstGeom>
        </p:spPr>
      </p:pic>
      <p:pic>
        <p:nvPicPr>
          <p:cNvPr id="26" name="Grafik 25">
            <a:extLst>
              <a:ext uri="{FF2B5EF4-FFF2-40B4-BE49-F238E27FC236}">
                <a16:creationId xmlns:a16="http://schemas.microsoft.com/office/drawing/2014/main" id="{525EDBBB-7D1E-67A0-B1C5-12DF0596612A}"/>
              </a:ext>
            </a:extLst>
          </p:cNvPr>
          <p:cNvPicPr>
            <a:picLocks noChangeAspect="1"/>
          </p:cNvPicPr>
          <p:nvPr/>
        </p:nvPicPr>
        <p:blipFill>
          <a:blip r:embed="rId4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344" y="6037252"/>
            <a:ext cx="408664" cy="216406"/>
          </a:xfrm>
          <a:prstGeom prst="rect">
            <a:avLst/>
          </a:prstGeom>
        </p:spPr>
      </p:pic>
      <p:pic>
        <p:nvPicPr>
          <p:cNvPr id="28" name="Grafik 27">
            <a:extLst>
              <a:ext uri="{FF2B5EF4-FFF2-40B4-BE49-F238E27FC236}">
                <a16:creationId xmlns:a16="http://schemas.microsoft.com/office/drawing/2014/main" id="{F6216B59-F52A-109C-7DFD-6B51E209EE60}"/>
              </a:ext>
            </a:extLst>
          </p:cNvPr>
          <p:cNvPicPr>
            <a:picLocks noChangeAspect="1"/>
          </p:cNvPicPr>
          <p:nvPr/>
        </p:nvPicPr>
        <p:blipFill>
          <a:blip r:embed="rId4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865" y="6422845"/>
            <a:ext cx="428290" cy="195566"/>
          </a:xfrm>
          <a:prstGeom prst="rect">
            <a:avLst/>
          </a:prstGeom>
        </p:spPr>
      </p:pic>
      <p:pic>
        <p:nvPicPr>
          <p:cNvPr id="30" name="Grafik 29">
            <a:extLst>
              <a:ext uri="{FF2B5EF4-FFF2-40B4-BE49-F238E27FC236}">
                <a16:creationId xmlns:a16="http://schemas.microsoft.com/office/drawing/2014/main" id="{7F3D7ACD-3ADF-0CAC-4402-5CC61E4727AF}"/>
              </a:ext>
            </a:extLst>
          </p:cNvPr>
          <p:cNvPicPr>
            <a:picLocks noChangeAspect="1"/>
          </p:cNvPicPr>
          <p:nvPr/>
        </p:nvPicPr>
        <p:blipFill>
          <a:blip r:embed="rId4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616" y="6763785"/>
            <a:ext cx="450941" cy="195566"/>
          </a:xfrm>
          <a:prstGeom prst="rect">
            <a:avLst/>
          </a:prstGeom>
        </p:spPr>
      </p:pic>
      <p:pic>
        <p:nvPicPr>
          <p:cNvPr id="32" name="Grafik 31">
            <a:extLst>
              <a:ext uri="{FF2B5EF4-FFF2-40B4-BE49-F238E27FC236}">
                <a16:creationId xmlns:a16="http://schemas.microsoft.com/office/drawing/2014/main" id="{0C05DE2B-5E91-D5BF-2281-9895BE2F7965}"/>
              </a:ext>
            </a:extLst>
          </p:cNvPr>
          <p:cNvPicPr>
            <a:picLocks noChangeAspect="1"/>
          </p:cNvPicPr>
          <p:nvPr/>
        </p:nvPicPr>
        <p:blipFill>
          <a:blip r:embed="rId4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573" y="7080551"/>
            <a:ext cx="408865" cy="189895"/>
          </a:xfrm>
          <a:prstGeom prst="rect">
            <a:avLst/>
          </a:prstGeom>
        </p:spPr>
      </p:pic>
      <p:pic>
        <p:nvPicPr>
          <p:cNvPr id="34" name="Grafik 33">
            <a:extLst>
              <a:ext uri="{FF2B5EF4-FFF2-40B4-BE49-F238E27FC236}">
                <a16:creationId xmlns:a16="http://schemas.microsoft.com/office/drawing/2014/main" id="{97CEE9AA-7E90-F223-9214-2550ACE7A7A4}"/>
              </a:ext>
            </a:extLst>
          </p:cNvPr>
          <p:cNvPicPr>
            <a:picLocks noChangeAspect="1"/>
          </p:cNvPicPr>
          <p:nvPr/>
        </p:nvPicPr>
        <p:blipFill>
          <a:blip r:embed="rId4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375" y="7422664"/>
            <a:ext cx="333817" cy="156549"/>
          </a:xfrm>
          <a:prstGeom prst="rect">
            <a:avLst/>
          </a:prstGeom>
        </p:spPr>
      </p:pic>
      <p:pic>
        <p:nvPicPr>
          <p:cNvPr id="36" name="Grafik 35">
            <a:extLst>
              <a:ext uri="{FF2B5EF4-FFF2-40B4-BE49-F238E27FC236}">
                <a16:creationId xmlns:a16="http://schemas.microsoft.com/office/drawing/2014/main" id="{4CD3C0DF-570B-0C28-CB7D-BB87062E59DC}"/>
              </a:ext>
            </a:extLst>
          </p:cNvPr>
          <p:cNvPicPr>
            <a:picLocks noChangeAspect="1"/>
          </p:cNvPicPr>
          <p:nvPr/>
        </p:nvPicPr>
        <p:blipFill>
          <a:blip r:embed="rId5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573" y="7728606"/>
            <a:ext cx="391685" cy="216406"/>
          </a:xfrm>
          <a:prstGeom prst="rect">
            <a:avLst/>
          </a:prstGeom>
        </p:spPr>
      </p:pic>
      <p:pic>
        <p:nvPicPr>
          <p:cNvPr id="38" name="Grafik 37">
            <a:extLst>
              <a:ext uri="{FF2B5EF4-FFF2-40B4-BE49-F238E27FC236}">
                <a16:creationId xmlns:a16="http://schemas.microsoft.com/office/drawing/2014/main" id="{E203E561-E87A-17E0-D793-F96DB91F75EF}"/>
              </a:ext>
            </a:extLst>
          </p:cNvPr>
          <p:cNvPicPr>
            <a:picLocks noChangeAspect="1"/>
          </p:cNvPicPr>
          <p:nvPr/>
        </p:nvPicPr>
        <p:blipFill>
          <a:blip r:embed="rId5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267" y="8066212"/>
            <a:ext cx="405525" cy="224570"/>
          </a:xfrm>
          <a:prstGeom prst="rect">
            <a:avLst/>
          </a:prstGeom>
        </p:spPr>
      </p:pic>
      <p:pic>
        <p:nvPicPr>
          <p:cNvPr id="41" name="Grafik 40">
            <a:extLst>
              <a:ext uri="{FF2B5EF4-FFF2-40B4-BE49-F238E27FC236}">
                <a16:creationId xmlns:a16="http://schemas.microsoft.com/office/drawing/2014/main" id="{293729D7-B99C-8F18-8231-8B2E44779B34}"/>
              </a:ext>
            </a:extLst>
          </p:cNvPr>
          <p:cNvPicPr>
            <a:picLocks noChangeAspect="1"/>
          </p:cNvPicPr>
          <p:nvPr/>
        </p:nvPicPr>
        <p:blipFill>
          <a:blip r:embed="rId5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5330" y="3273712"/>
            <a:ext cx="195846" cy="254529"/>
          </a:xfrm>
          <a:prstGeom prst="rect">
            <a:avLst/>
          </a:prstGeom>
        </p:spPr>
      </p:pic>
      <p:pic>
        <p:nvPicPr>
          <p:cNvPr id="43" name="Grafik 42">
            <a:extLst>
              <a:ext uri="{FF2B5EF4-FFF2-40B4-BE49-F238E27FC236}">
                <a16:creationId xmlns:a16="http://schemas.microsoft.com/office/drawing/2014/main" id="{796E4ED3-610C-FB50-281E-CCE7C1C68FBB}"/>
              </a:ext>
            </a:extLst>
          </p:cNvPr>
          <p:cNvPicPr>
            <a:picLocks noChangeAspect="1"/>
          </p:cNvPicPr>
          <p:nvPr/>
        </p:nvPicPr>
        <p:blipFill>
          <a:blip r:embed="rId5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5330" y="3668578"/>
            <a:ext cx="234596" cy="167248"/>
          </a:xfrm>
          <a:prstGeom prst="rect">
            <a:avLst/>
          </a:prstGeom>
        </p:spPr>
      </p:pic>
      <p:pic>
        <p:nvPicPr>
          <p:cNvPr id="45" name="Grafik 44">
            <a:extLst>
              <a:ext uri="{FF2B5EF4-FFF2-40B4-BE49-F238E27FC236}">
                <a16:creationId xmlns:a16="http://schemas.microsoft.com/office/drawing/2014/main" id="{2CB29C4A-6DCF-F513-8F09-C4662E21E26C}"/>
              </a:ext>
            </a:extLst>
          </p:cNvPr>
          <p:cNvPicPr>
            <a:picLocks noChangeAspect="1"/>
          </p:cNvPicPr>
          <p:nvPr/>
        </p:nvPicPr>
        <p:blipFill>
          <a:blip r:embed="rId5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1552" y="4019044"/>
            <a:ext cx="236543" cy="131668"/>
          </a:xfrm>
          <a:prstGeom prst="rect">
            <a:avLst/>
          </a:prstGeom>
        </p:spPr>
      </p:pic>
      <p:pic>
        <p:nvPicPr>
          <p:cNvPr id="57" name="Grafik 56">
            <a:extLst>
              <a:ext uri="{FF2B5EF4-FFF2-40B4-BE49-F238E27FC236}">
                <a16:creationId xmlns:a16="http://schemas.microsoft.com/office/drawing/2014/main" id="{76E24A8B-909B-A084-3401-646D68D6F150}"/>
              </a:ext>
            </a:extLst>
          </p:cNvPr>
          <p:cNvPicPr>
            <a:picLocks noChangeAspect="1"/>
          </p:cNvPicPr>
          <p:nvPr/>
        </p:nvPicPr>
        <p:blipFill>
          <a:blip r:embed="rId5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3913" y="4328059"/>
            <a:ext cx="296360" cy="164955"/>
          </a:xfrm>
          <a:prstGeom prst="rect">
            <a:avLst/>
          </a:prstGeom>
        </p:spPr>
      </p:pic>
      <p:pic>
        <p:nvPicPr>
          <p:cNvPr id="59" name="Grafik 58">
            <a:extLst>
              <a:ext uri="{FF2B5EF4-FFF2-40B4-BE49-F238E27FC236}">
                <a16:creationId xmlns:a16="http://schemas.microsoft.com/office/drawing/2014/main" id="{0082F779-A909-DF00-79F6-96290A5A5D92}"/>
              </a:ext>
            </a:extLst>
          </p:cNvPr>
          <p:cNvPicPr>
            <a:picLocks noChangeAspect="1"/>
          </p:cNvPicPr>
          <p:nvPr/>
        </p:nvPicPr>
        <p:blipFill>
          <a:blip r:embed="rId5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3913" y="4704020"/>
            <a:ext cx="298892" cy="164955"/>
          </a:xfrm>
          <a:prstGeom prst="rect">
            <a:avLst/>
          </a:prstGeom>
        </p:spPr>
      </p:pic>
      <p:pic>
        <p:nvPicPr>
          <p:cNvPr id="61" name="Grafik 60">
            <a:extLst>
              <a:ext uri="{FF2B5EF4-FFF2-40B4-BE49-F238E27FC236}">
                <a16:creationId xmlns:a16="http://schemas.microsoft.com/office/drawing/2014/main" id="{72453CDB-FDCD-5C9C-B30F-383B65EDEDEF}"/>
              </a:ext>
            </a:extLst>
          </p:cNvPr>
          <p:cNvPicPr>
            <a:picLocks noChangeAspect="1"/>
          </p:cNvPicPr>
          <p:nvPr/>
        </p:nvPicPr>
        <p:blipFill>
          <a:blip r:embed="rId5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3227" y="5026699"/>
            <a:ext cx="383685" cy="217878"/>
          </a:xfrm>
          <a:prstGeom prst="rect">
            <a:avLst/>
          </a:prstGeom>
        </p:spPr>
      </p:pic>
      <p:pic>
        <p:nvPicPr>
          <p:cNvPr id="63" name="Grafik 62">
            <a:extLst>
              <a:ext uri="{FF2B5EF4-FFF2-40B4-BE49-F238E27FC236}">
                <a16:creationId xmlns:a16="http://schemas.microsoft.com/office/drawing/2014/main" id="{29F3BC56-7A7E-FB3D-0D2D-F57B00D06E07}"/>
              </a:ext>
            </a:extLst>
          </p:cNvPr>
          <p:cNvPicPr>
            <a:picLocks noChangeAspect="1"/>
          </p:cNvPicPr>
          <p:nvPr/>
        </p:nvPicPr>
        <p:blipFill>
          <a:blip r:embed="rId5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3550" y="5361617"/>
            <a:ext cx="352616" cy="203766"/>
          </a:xfrm>
          <a:prstGeom prst="rect">
            <a:avLst/>
          </a:prstGeom>
        </p:spPr>
      </p:pic>
      <p:pic>
        <p:nvPicPr>
          <p:cNvPr id="67" name="Grafik 66">
            <a:extLst>
              <a:ext uri="{FF2B5EF4-FFF2-40B4-BE49-F238E27FC236}">
                <a16:creationId xmlns:a16="http://schemas.microsoft.com/office/drawing/2014/main" id="{6C2E9FCA-9495-DFB8-7CCB-8F85B5D286FF}"/>
              </a:ext>
            </a:extLst>
          </p:cNvPr>
          <p:cNvPicPr>
            <a:picLocks noChangeAspect="1"/>
          </p:cNvPicPr>
          <p:nvPr/>
        </p:nvPicPr>
        <p:blipFill>
          <a:blip r:embed="rId5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4361" y="5689479"/>
            <a:ext cx="357997" cy="213856"/>
          </a:xfrm>
          <a:prstGeom prst="rect">
            <a:avLst/>
          </a:prstGeom>
        </p:spPr>
      </p:pic>
      <p:pic>
        <p:nvPicPr>
          <p:cNvPr id="69" name="Grafik 68">
            <a:extLst>
              <a:ext uri="{FF2B5EF4-FFF2-40B4-BE49-F238E27FC236}">
                <a16:creationId xmlns:a16="http://schemas.microsoft.com/office/drawing/2014/main" id="{AFB29DC0-47CA-32E4-9C5F-6B44E865A755}"/>
              </a:ext>
            </a:extLst>
          </p:cNvPr>
          <p:cNvPicPr>
            <a:picLocks noChangeAspect="1"/>
          </p:cNvPicPr>
          <p:nvPr/>
        </p:nvPicPr>
        <p:blipFill>
          <a:blip r:embed="rId6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1692" y="6047403"/>
            <a:ext cx="427435" cy="224551"/>
          </a:xfrm>
          <a:prstGeom prst="rect">
            <a:avLst/>
          </a:prstGeom>
        </p:spPr>
      </p:pic>
      <p:pic>
        <p:nvPicPr>
          <p:cNvPr id="71" name="Grafik 70">
            <a:extLst>
              <a:ext uri="{FF2B5EF4-FFF2-40B4-BE49-F238E27FC236}">
                <a16:creationId xmlns:a16="http://schemas.microsoft.com/office/drawing/2014/main" id="{0DAAE805-533B-08D0-578B-5D4A887FF718}"/>
              </a:ext>
            </a:extLst>
          </p:cNvPr>
          <p:cNvPicPr>
            <a:picLocks noChangeAspect="1"/>
          </p:cNvPicPr>
          <p:nvPr/>
        </p:nvPicPr>
        <p:blipFill>
          <a:blip r:embed="rId6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4975" y="6416285"/>
            <a:ext cx="380834" cy="186050"/>
          </a:xfrm>
          <a:prstGeom prst="rect">
            <a:avLst/>
          </a:prstGeom>
        </p:spPr>
      </p:pic>
      <p:pic>
        <p:nvPicPr>
          <p:cNvPr id="73" name="Grafik 72">
            <a:extLst>
              <a:ext uri="{FF2B5EF4-FFF2-40B4-BE49-F238E27FC236}">
                <a16:creationId xmlns:a16="http://schemas.microsoft.com/office/drawing/2014/main" id="{C4CB1621-3725-1E27-A565-483271F6E215}"/>
              </a:ext>
            </a:extLst>
          </p:cNvPr>
          <p:cNvPicPr>
            <a:picLocks noChangeAspect="1"/>
          </p:cNvPicPr>
          <p:nvPr/>
        </p:nvPicPr>
        <p:blipFill>
          <a:blip r:embed="rId6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2296" y="6763404"/>
            <a:ext cx="406192" cy="178897"/>
          </a:xfrm>
          <a:prstGeom prst="rect">
            <a:avLst/>
          </a:prstGeom>
        </p:spPr>
      </p:pic>
      <p:pic>
        <p:nvPicPr>
          <p:cNvPr id="77" name="Grafik 76">
            <a:extLst>
              <a:ext uri="{FF2B5EF4-FFF2-40B4-BE49-F238E27FC236}">
                <a16:creationId xmlns:a16="http://schemas.microsoft.com/office/drawing/2014/main" id="{BD169F07-C95F-A147-4299-BE821539F3AE}"/>
              </a:ext>
            </a:extLst>
          </p:cNvPr>
          <p:cNvPicPr>
            <a:picLocks noChangeAspect="1"/>
          </p:cNvPicPr>
          <p:nvPr/>
        </p:nvPicPr>
        <p:blipFill>
          <a:blip r:embed="rId6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1124" y="7425308"/>
            <a:ext cx="371234" cy="178126"/>
          </a:xfrm>
          <a:prstGeom prst="rect">
            <a:avLst/>
          </a:prstGeom>
        </p:spPr>
      </p:pic>
      <p:pic>
        <p:nvPicPr>
          <p:cNvPr id="79" name="Grafik 78">
            <a:extLst>
              <a:ext uri="{FF2B5EF4-FFF2-40B4-BE49-F238E27FC236}">
                <a16:creationId xmlns:a16="http://schemas.microsoft.com/office/drawing/2014/main" id="{C715F99D-AA1F-E622-C249-FB375E0F431A}"/>
              </a:ext>
            </a:extLst>
          </p:cNvPr>
          <p:cNvPicPr>
            <a:picLocks noChangeAspect="1"/>
          </p:cNvPicPr>
          <p:nvPr/>
        </p:nvPicPr>
        <p:blipFill>
          <a:blip r:embed="rId6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7955" y="7743771"/>
            <a:ext cx="354911" cy="219399"/>
          </a:xfrm>
          <a:prstGeom prst="rect">
            <a:avLst/>
          </a:prstGeom>
        </p:spPr>
      </p:pic>
      <p:pic>
        <p:nvPicPr>
          <p:cNvPr id="81" name="Grafik 80">
            <a:extLst>
              <a:ext uri="{FF2B5EF4-FFF2-40B4-BE49-F238E27FC236}">
                <a16:creationId xmlns:a16="http://schemas.microsoft.com/office/drawing/2014/main" id="{81BAFF82-5C01-DD14-5184-71C799E31BF9}"/>
              </a:ext>
            </a:extLst>
          </p:cNvPr>
          <p:cNvPicPr>
            <a:picLocks noChangeAspect="1"/>
          </p:cNvPicPr>
          <p:nvPr/>
        </p:nvPicPr>
        <p:blipFill>
          <a:blip r:embed="rId6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6110" y="8070256"/>
            <a:ext cx="405525" cy="229860"/>
          </a:xfrm>
          <a:prstGeom prst="rect">
            <a:avLst/>
          </a:prstGeom>
        </p:spPr>
      </p:pic>
      <p:pic>
        <p:nvPicPr>
          <p:cNvPr id="3" name="Grafik 2">
            <a:extLst>
              <a:ext uri="{FF2B5EF4-FFF2-40B4-BE49-F238E27FC236}">
                <a16:creationId xmlns:a16="http://schemas.microsoft.com/office/drawing/2014/main" id="{ED2BBE03-24FC-BCD0-5D1A-D4D0ECF90FCF}"/>
              </a:ext>
            </a:extLst>
          </p:cNvPr>
          <p:cNvPicPr>
            <a:picLocks noChangeAspect="1"/>
          </p:cNvPicPr>
          <p:nvPr/>
        </p:nvPicPr>
        <p:blipFill>
          <a:blip r:embed="rId4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6110" y="7101918"/>
            <a:ext cx="408865" cy="189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20708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4126E3-326B-7D45-4D98-47F3148873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DA127567-BFC6-6630-85CD-5524DBDBF508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-790208" y="2580177"/>
          <a:ext cx="1099" cy="109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4" imgW="395" imgH="394" progId="TCLayout.ActiveDocument.1">
                  <p:embed/>
                </p:oleObj>
              </mc:Choice>
              <mc:Fallback>
                <p:oleObj name="think-cell Folie" r:id="rId4" imgW="395" imgH="394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DA127567-BFC6-6630-85CD-5524DBDBF50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-790208" y="2580177"/>
                        <a:ext cx="1099" cy="109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" name="Tabelle 1">
            <a:extLst>
              <a:ext uri="{FF2B5EF4-FFF2-40B4-BE49-F238E27FC236}">
                <a16:creationId xmlns:a16="http://schemas.microsoft.com/office/drawing/2014/main" id="{5291C219-C51F-697C-0665-02BFB73C7F4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81334069"/>
              </p:ext>
            </p:extLst>
          </p:nvPr>
        </p:nvGraphicFramePr>
        <p:xfrm>
          <a:off x="147922" y="612653"/>
          <a:ext cx="6546462" cy="167072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98462">
                  <a:extLst>
                    <a:ext uri="{9D8B030D-6E8A-4147-A177-3AD203B41FA5}">
                      <a16:colId xmlns:a16="http://schemas.microsoft.com/office/drawing/2014/main" val="818147766"/>
                    </a:ext>
                  </a:extLst>
                </a:gridCol>
                <a:gridCol w="468000">
                  <a:extLst>
                    <a:ext uri="{9D8B030D-6E8A-4147-A177-3AD203B41FA5}">
                      <a16:colId xmlns:a16="http://schemas.microsoft.com/office/drawing/2014/main" val="361502076"/>
                    </a:ext>
                  </a:extLst>
                </a:gridCol>
                <a:gridCol w="1296000">
                  <a:extLst>
                    <a:ext uri="{9D8B030D-6E8A-4147-A177-3AD203B41FA5}">
                      <a16:colId xmlns:a16="http://schemas.microsoft.com/office/drawing/2014/main" val="1637075396"/>
                    </a:ext>
                  </a:extLst>
                </a:gridCol>
                <a:gridCol w="396000">
                  <a:extLst>
                    <a:ext uri="{9D8B030D-6E8A-4147-A177-3AD203B41FA5}">
                      <a16:colId xmlns:a16="http://schemas.microsoft.com/office/drawing/2014/main" val="1458005313"/>
                    </a:ext>
                  </a:extLst>
                </a:gridCol>
                <a:gridCol w="498462">
                  <a:extLst>
                    <a:ext uri="{9D8B030D-6E8A-4147-A177-3AD203B41FA5}">
                      <a16:colId xmlns:a16="http://schemas.microsoft.com/office/drawing/2014/main" val="338064072"/>
                    </a:ext>
                  </a:extLst>
                </a:gridCol>
                <a:gridCol w="473538">
                  <a:extLst>
                    <a:ext uri="{9D8B030D-6E8A-4147-A177-3AD203B41FA5}">
                      <a16:colId xmlns:a16="http://schemas.microsoft.com/office/drawing/2014/main" val="4017709471"/>
                    </a:ext>
                  </a:extLst>
                </a:gridCol>
                <a:gridCol w="1296000">
                  <a:extLst>
                    <a:ext uri="{9D8B030D-6E8A-4147-A177-3AD203B41FA5}">
                      <a16:colId xmlns:a16="http://schemas.microsoft.com/office/drawing/2014/main" val="2611082332"/>
                    </a:ext>
                  </a:extLst>
                </a:gridCol>
                <a:gridCol w="396000">
                  <a:extLst>
                    <a:ext uri="{9D8B030D-6E8A-4147-A177-3AD203B41FA5}">
                      <a16:colId xmlns:a16="http://schemas.microsoft.com/office/drawing/2014/main" val="3061909453"/>
                    </a:ext>
                  </a:extLst>
                </a:gridCol>
                <a:gridCol w="1224000">
                  <a:extLst>
                    <a:ext uri="{9D8B030D-6E8A-4147-A177-3AD203B41FA5}">
                      <a16:colId xmlns:a16="http://schemas.microsoft.com/office/drawing/2014/main" val="2532257301"/>
                    </a:ext>
                  </a:extLst>
                </a:gridCol>
              </a:tblGrid>
              <a:tr h="154519">
                <a:tc gridSpan="4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Vorgängerprodukt </a:t>
                      </a:r>
                      <a:endParaRPr lang="en-GB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Nachfolgeprodukt</a:t>
                      </a:r>
                      <a:endParaRPr lang="en-GB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97075956"/>
                  </a:ext>
                </a:extLst>
              </a:tr>
              <a:tr h="154519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Bild</a:t>
                      </a:r>
                      <a:r>
                        <a:rPr lang="de-DE" sz="7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n-GB" sz="7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ArtikelNr</a:t>
                      </a: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Produktbezeichnung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Preis </a:t>
                      </a:r>
                      <a:b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CHF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Bild 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ArtikelNr</a:t>
                      </a: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Produktbezeichnung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Preis</a:t>
                      </a:r>
                      <a:b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CHF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Wichtige </a:t>
                      </a:r>
                      <a:b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Änderungen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3361676"/>
                  </a:ext>
                </a:extLst>
              </a:tr>
              <a:tr h="351853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7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1001314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IMPERVA 120 CW IP66 </a:t>
                      </a:r>
                      <a:r>
                        <a:rPr lang="it-IT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grau</a:t>
                      </a:r>
                      <a:r>
                        <a:rPr lang="it-IT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3000K</a:t>
                      </a:r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138,00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1007490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nl-NL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6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WATERPROOF V 1200 18/32W 830/840</a:t>
                      </a:r>
                      <a:endParaRPr lang="en-GB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92,00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80000" lvl="0" indent="-144000" algn="l" defTabSz="685800" rtl="0" eaLnBrk="1" latinLnBrk="0" hangingPunct="1">
                        <a:lnSpc>
                          <a:spcPct val="107000"/>
                        </a:lnSpc>
                        <a:spcAft>
                          <a:spcPts val="3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e-DE" sz="800" kern="1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Verbesserte Lebensdauer: L80B10, 50.000h</a:t>
                      </a:r>
                    </a:p>
                    <a:p>
                      <a:pPr marL="180000" lvl="0" indent="-144000" algn="l" defTabSz="685800" rtl="0" eaLnBrk="1" latinLnBrk="0" hangingPunct="1">
                        <a:lnSpc>
                          <a:spcPct val="107000"/>
                        </a:lnSpc>
                        <a:spcAft>
                          <a:spcPts val="3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e-DE" sz="800" kern="1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CCT-Switch: 3.000 K / 4.000 K</a:t>
                      </a:r>
                    </a:p>
                    <a:p>
                      <a:pPr marL="180000" lvl="0" indent="-144000" algn="l" defTabSz="685800" rtl="0" eaLnBrk="1" latinLnBrk="0" hangingPunct="1">
                        <a:lnSpc>
                          <a:spcPct val="107000"/>
                        </a:lnSpc>
                        <a:spcAft>
                          <a:spcPts val="3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e-DE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Verbesserte Effizienz:</a:t>
                      </a:r>
                      <a:br>
                        <a:rPr lang="de-DE" sz="800" kern="1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</a:br>
                      <a:r>
                        <a:rPr lang="de-DE" sz="800" kern="1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129 lm/W</a:t>
                      </a:r>
                    </a:p>
                    <a:p>
                      <a:pPr marL="180000" lvl="0" indent="-144000" algn="l" defTabSz="685800" rtl="0" eaLnBrk="1" latinLnBrk="0" hangingPunct="1">
                        <a:lnSpc>
                          <a:spcPct val="107000"/>
                        </a:lnSpc>
                        <a:spcAft>
                          <a:spcPts val="3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e-DE" sz="800" kern="1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Verbesserter Preis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1868054"/>
                  </a:ext>
                </a:extLst>
              </a:tr>
            </a:tbl>
          </a:graphicData>
        </a:graphic>
      </p:graphicFrame>
      <p:sp>
        <p:nvSpPr>
          <p:cNvPr id="3" name="Textfeld 2">
            <a:extLst>
              <a:ext uri="{FF2B5EF4-FFF2-40B4-BE49-F238E27FC236}">
                <a16:creationId xmlns:a16="http://schemas.microsoft.com/office/drawing/2014/main" id="{E5614AC9-4E03-FCD9-E1B2-3AB19442C49B}"/>
              </a:ext>
            </a:extLst>
          </p:cNvPr>
          <p:cNvSpPr txBox="1"/>
          <p:nvPr/>
        </p:nvSpPr>
        <p:spPr>
          <a:xfrm>
            <a:off x="147922" y="329719"/>
            <a:ext cx="2408544" cy="276999"/>
          </a:xfrm>
          <a:prstGeom prst="rect">
            <a:avLst/>
          </a:prstGeom>
          <a:noFill/>
        </p:spPr>
        <p:txBody>
          <a:bodyPr wrap="none" lIns="0" rtlCol="0">
            <a:spAutoFit/>
          </a:bodyPr>
          <a:lstStyle>
            <a:defPPr>
              <a:defRPr lang="en-US"/>
            </a:defPPr>
            <a:lvl1pPr>
              <a:defRPr sz="1200">
                <a:latin typeface="HelveticaNeueLT W1G 65 Md" panose="020B0604020202020204" pitchFamily="34" charset="0"/>
              </a:defRPr>
            </a:lvl1pPr>
          </a:lstStyle>
          <a:p>
            <a:r>
              <a:rPr lang="de-DE" dirty="0"/>
              <a:t>Nachfolgeprodukte für IMPERVA</a:t>
            </a:r>
          </a:p>
        </p:txBody>
      </p:sp>
      <p:graphicFrame>
        <p:nvGraphicFramePr>
          <p:cNvPr id="8" name="Tabelle 7">
            <a:extLst>
              <a:ext uri="{FF2B5EF4-FFF2-40B4-BE49-F238E27FC236}">
                <a16:creationId xmlns:a16="http://schemas.microsoft.com/office/drawing/2014/main" id="{1E756A7B-A0BD-DCE2-EE96-8F54928308E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57879789"/>
              </p:ext>
            </p:extLst>
          </p:nvPr>
        </p:nvGraphicFramePr>
        <p:xfrm>
          <a:off x="147922" y="2753537"/>
          <a:ext cx="6546462" cy="167072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98462">
                  <a:extLst>
                    <a:ext uri="{9D8B030D-6E8A-4147-A177-3AD203B41FA5}">
                      <a16:colId xmlns:a16="http://schemas.microsoft.com/office/drawing/2014/main" val="818147766"/>
                    </a:ext>
                  </a:extLst>
                </a:gridCol>
                <a:gridCol w="468000">
                  <a:extLst>
                    <a:ext uri="{9D8B030D-6E8A-4147-A177-3AD203B41FA5}">
                      <a16:colId xmlns:a16="http://schemas.microsoft.com/office/drawing/2014/main" val="361502076"/>
                    </a:ext>
                  </a:extLst>
                </a:gridCol>
                <a:gridCol w="1296000">
                  <a:extLst>
                    <a:ext uri="{9D8B030D-6E8A-4147-A177-3AD203B41FA5}">
                      <a16:colId xmlns:a16="http://schemas.microsoft.com/office/drawing/2014/main" val="1637075396"/>
                    </a:ext>
                  </a:extLst>
                </a:gridCol>
                <a:gridCol w="396000">
                  <a:extLst>
                    <a:ext uri="{9D8B030D-6E8A-4147-A177-3AD203B41FA5}">
                      <a16:colId xmlns:a16="http://schemas.microsoft.com/office/drawing/2014/main" val="1458005313"/>
                    </a:ext>
                  </a:extLst>
                </a:gridCol>
                <a:gridCol w="498462">
                  <a:extLst>
                    <a:ext uri="{9D8B030D-6E8A-4147-A177-3AD203B41FA5}">
                      <a16:colId xmlns:a16="http://schemas.microsoft.com/office/drawing/2014/main" val="338064072"/>
                    </a:ext>
                  </a:extLst>
                </a:gridCol>
                <a:gridCol w="473538">
                  <a:extLst>
                    <a:ext uri="{9D8B030D-6E8A-4147-A177-3AD203B41FA5}">
                      <a16:colId xmlns:a16="http://schemas.microsoft.com/office/drawing/2014/main" val="4017709471"/>
                    </a:ext>
                  </a:extLst>
                </a:gridCol>
                <a:gridCol w="1296000">
                  <a:extLst>
                    <a:ext uri="{9D8B030D-6E8A-4147-A177-3AD203B41FA5}">
                      <a16:colId xmlns:a16="http://schemas.microsoft.com/office/drawing/2014/main" val="2611082332"/>
                    </a:ext>
                  </a:extLst>
                </a:gridCol>
                <a:gridCol w="396000">
                  <a:extLst>
                    <a:ext uri="{9D8B030D-6E8A-4147-A177-3AD203B41FA5}">
                      <a16:colId xmlns:a16="http://schemas.microsoft.com/office/drawing/2014/main" val="3061909453"/>
                    </a:ext>
                  </a:extLst>
                </a:gridCol>
                <a:gridCol w="1224000">
                  <a:extLst>
                    <a:ext uri="{9D8B030D-6E8A-4147-A177-3AD203B41FA5}">
                      <a16:colId xmlns:a16="http://schemas.microsoft.com/office/drawing/2014/main" val="2532257301"/>
                    </a:ext>
                  </a:extLst>
                </a:gridCol>
              </a:tblGrid>
              <a:tr h="154519">
                <a:tc gridSpan="4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Vorgängerprodukt </a:t>
                      </a:r>
                      <a:endParaRPr lang="en-GB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Nachfolgeprodukt</a:t>
                      </a:r>
                      <a:endParaRPr lang="en-GB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97075956"/>
                  </a:ext>
                </a:extLst>
              </a:tr>
              <a:tr h="154519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Bild</a:t>
                      </a:r>
                      <a:r>
                        <a:rPr lang="de-DE" sz="7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n-GB" sz="7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ArtikelNr</a:t>
                      </a: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Produktbezeichnung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Preis </a:t>
                      </a:r>
                      <a:b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CHF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Bild 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ArtikelNr</a:t>
                      </a: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Produktbezeichnung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Preis</a:t>
                      </a:r>
                      <a:b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CHF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Wichtige </a:t>
                      </a:r>
                      <a:b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Änderungen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3361676"/>
                  </a:ext>
                </a:extLst>
              </a:tr>
              <a:tr h="515071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1003049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I-PENDANT PRO DALI UGR&lt;19 4000K </a:t>
                      </a:r>
                      <a:r>
                        <a:rPr lang="en-GB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weiss</a:t>
                      </a:r>
                      <a:endParaRPr lang="it-IT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399,00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1008607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b"/>
                      <a:r>
                        <a:rPr lang="pl-PL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7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PANEL C DALI 1200 34 W 830/840</a:t>
                      </a:r>
                      <a:endParaRPr lang="pl-PL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159,90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180000" lvl="0" indent="-144000" algn="l" defTabSz="685800" rtl="0" eaLnBrk="1" latinLnBrk="0" hangingPunct="1">
                        <a:lnSpc>
                          <a:spcPct val="107000"/>
                        </a:lnSpc>
                        <a:spcAft>
                          <a:spcPts val="3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e-DE" sz="800" kern="1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Verbesserter Preis</a:t>
                      </a:r>
                    </a:p>
                    <a:p>
                      <a:pPr marL="180000" marR="0" lvl="0" indent="-144000" algn="l" defTabSz="6858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 typeface="Symbol" panose="05050102010706020507" pitchFamily="18" charset="2"/>
                        <a:buChar char=""/>
                        <a:tabLst/>
                        <a:defRPr/>
                      </a:pPr>
                      <a:r>
                        <a:rPr lang="de-DE" sz="800" kern="1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CCT-Switch: 3.000 K / 4.000 K</a:t>
                      </a:r>
                    </a:p>
                    <a:p>
                      <a:pPr marL="180000" marR="0" lvl="0" indent="-144000" algn="l" defTabSz="6858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 typeface="Symbol" panose="05050102010706020507" pitchFamily="18" charset="2"/>
                        <a:buChar char=""/>
                        <a:tabLst/>
                        <a:defRPr/>
                      </a:pPr>
                      <a:r>
                        <a:rPr lang="de-DE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Verbesserte Effizienz:</a:t>
                      </a:r>
                      <a:br>
                        <a:rPr lang="de-DE" sz="800" kern="1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</a:br>
                      <a:r>
                        <a:rPr lang="de-DE" sz="800" kern="1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&gt;130 lm/W</a:t>
                      </a:r>
                    </a:p>
                    <a:p>
                      <a:pPr marL="180000" marR="0" lvl="0" indent="-144000" algn="l" defTabSz="6858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 typeface="Symbol" panose="05050102010706020507" pitchFamily="18" charset="2"/>
                        <a:buChar char=""/>
                        <a:tabLst/>
                        <a:defRPr/>
                      </a:pPr>
                      <a:r>
                        <a:rPr lang="de-DE" sz="800" kern="1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Verbesserte Lebensdauer: L80B10, 70.000h</a:t>
                      </a:r>
                    </a:p>
                  </a:txBody>
                  <a:tcPr marL="25200" marR="25200" marT="25200" marB="25200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1868054"/>
                  </a:ext>
                </a:extLst>
              </a:tr>
              <a:tr h="515071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1003048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I-PENDANT PRO DALI UGR&lt;19 3000K </a:t>
                      </a:r>
                      <a:r>
                        <a:rPr lang="en-GB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weiss</a:t>
                      </a:r>
                      <a:endParaRPr lang="it-IT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399,00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 fontAlgn="b"/>
                      <a:endParaRPr lang="pl-PL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342900" lvl="0" indent="-342900" algn="l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Symbol" panose="05050102010706020507" pitchFamily="18" charset="2"/>
                        <a:buChar char=""/>
                      </a:pPr>
                      <a:endParaRPr lang="en-GB" sz="10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9728" marR="59728" marT="0" marB="0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09593991"/>
                  </a:ext>
                </a:extLst>
              </a:tr>
            </a:tbl>
          </a:graphicData>
        </a:graphic>
      </p:graphicFrame>
      <p:sp>
        <p:nvSpPr>
          <p:cNvPr id="9" name="Textfeld 8">
            <a:extLst>
              <a:ext uri="{FF2B5EF4-FFF2-40B4-BE49-F238E27FC236}">
                <a16:creationId xmlns:a16="http://schemas.microsoft.com/office/drawing/2014/main" id="{856B57B0-A74A-1F2C-F38B-6D9A1424D2D3}"/>
              </a:ext>
            </a:extLst>
          </p:cNvPr>
          <p:cNvSpPr txBox="1"/>
          <p:nvPr/>
        </p:nvSpPr>
        <p:spPr>
          <a:xfrm>
            <a:off x="147922" y="2463550"/>
            <a:ext cx="2553969" cy="276999"/>
          </a:xfrm>
          <a:prstGeom prst="rect">
            <a:avLst/>
          </a:prstGeom>
          <a:noFill/>
        </p:spPr>
        <p:txBody>
          <a:bodyPr wrap="none" lIns="0" rtlCol="0">
            <a:spAutoFit/>
          </a:bodyPr>
          <a:lstStyle>
            <a:defPPr>
              <a:defRPr lang="en-US"/>
            </a:defPPr>
            <a:lvl1pPr>
              <a:defRPr sz="1200">
                <a:latin typeface="HelveticaNeueLT W1G 65 Md" panose="020B0604020202020204" pitchFamily="34" charset="0"/>
              </a:defRPr>
            </a:lvl1pPr>
          </a:lstStyle>
          <a:p>
            <a:r>
              <a:rPr lang="de-DE" dirty="0"/>
              <a:t>Nachfolgeprodukte für I-PENDANT</a:t>
            </a:r>
          </a:p>
        </p:txBody>
      </p:sp>
      <p:graphicFrame>
        <p:nvGraphicFramePr>
          <p:cNvPr id="10" name="Tabelle 9">
            <a:extLst>
              <a:ext uri="{FF2B5EF4-FFF2-40B4-BE49-F238E27FC236}">
                <a16:creationId xmlns:a16="http://schemas.microsoft.com/office/drawing/2014/main" id="{DF2F1705-4637-D9A0-1950-D0EE6BD6412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53554768"/>
              </p:ext>
            </p:extLst>
          </p:nvPr>
        </p:nvGraphicFramePr>
        <p:xfrm>
          <a:off x="140779" y="7160776"/>
          <a:ext cx="6546462" cy="150219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98462">
                  <a:extLst>
                    <a:ext uri="{9D8B030D-6E8A-4147-A177-3AD203B41FA5}">
                      <a16:colId xmlns:a16="http://schemas.microsoft.com/office/drawing/2014/main" val="818147766"/>
                    </a:ext>
                  </a:extLst>
                </a:gridCol>
                <a:gridCol w="468000">
                  <a:extLst>
                    <a:ext uri="{9D8B030D-6E8A-4147-A177-3AD203B41FA5}">
                      <a16:colId xmlns:a16="http://schemas.microsoft.com/office/drawing/2014/main" val="361502076"/>
                    </a:ext>
                  </a:extLst>
                </a:gridCol>
                <a:gridCol w="1296000">
                  <a:extLst>
                    <a:ext uri="{9D8B030D-6E8A-4147-A177-3AD203B41FA5}">
                      <a16:colId xmlns:a16="http://schemas.microsoft.com/office/drawing/2014/main" val="1637075396"/>
                    </a:ext>
                  </a:extLst>
                </a:gridCol>
                <a:gridCol w="396000">
                  <a:extLst>
                    <a:ext uri="{9D8B030D-6E8A-4147-A177-3AD203B41FA5}">
                      <a16:colId xmlns:a16="http://schemas.microsoft.com/office/drawing/2014/main" val="1458005313"/>
                    </a:ext>
                  </a:extLst>
                </a:gridCol>
                <a:gridCol w="498462">
                  <a:extLst>
                    <a:ext uri="{9D8B030D-6E8A-4147-A177-3AD203B41FA5}">
                      <a16:colId xmlns:a16="http://schemas.microsoft.com/office/drawing/2014/main" val="338064072"/>
                    </a:ext>
                  </a:extLst>
                </a:gridCol>
                <a:gridCol w="473538">
                  <a:extLst>
                    <a:ext uri="{9D8B030D-6E8A-4147-A177-3AD203B41FA5}">
                      <a16:colId xmlns:a16="http://schemas.microsoft.com/office/drawing/2014/main" val="4017709471"/>
                    </a:ext>
                  </a:extLst>
                </a:gridCol>
                <a:gridCol w="1296000">
                  <a:extLst>
                    <a:ext uri="{9D8B030D-6E8A-4147-A177-3AD203B41FA5}">
                      <a16:colId xmlns:a16="http://schemas.microsoft.com/office/drawing/2014/main" val="2611082332"/>
                    </a:ext>
                  </a:extLst>
                </a:gridCol>
                <a:gridCol w="396000">
                  <a:extLst>
                    <a:ext uri="{9D8B030D-6E8A-4147-A177-3AD203B41FA5}">
                      <a16:colId xmlns:a16="http://schemas.microsoft.com/office/drawing/2014/main" val="3061909453"/>
                    </a:ext>
                  </a:extLst>
                </a:gridCol>
                <a:gridCol w="1224000">
                  <a:extLst>
                    <a:ext uri="{9D8B030D-6E8A-4147-A177-3AD203B41FA5}">
                      <a16:colId xmlns:a16="http://schemas.microsoft.com/office/drawing/2014/main" val="2532257301"/>
                    </a:ext>
                  </a:extLst>
                </a:gridCol>
              </a:tblGrid>
              <a:tr h="154519">
                <a:tc gridSpan="4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Vorgängerprodukt </a:t>
                      </a:r>
                      <a:endParaRPr lang="en-GB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Nachfolgeprodukt</a:t>
                      </a:r>
                      <a:endParaRPr lang="en-GB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97075956"/>
                  </a:ext>
                </a:extLst>
              </a:tr>
              <a:tr h="154519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Bild</a:t>
                      </a:r>
                      <a:r>
                        <a:rPr lang="de-DE" sz="7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n-GB" sz="7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ArtikelNr</a:t>
                      </a: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Produktbezeichnung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Preis </a:t>
                      </a:r>
                      <a:b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CHF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Bild 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ArtikelNr</a:t>
                      </a: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Produktbezeichnung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Preis</a:t>
                      </a:r>
                      <a:b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CHF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Wichtige </a:t>
                      </a:r>
                      <a:b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Änderungen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3361676"/>
                  </a:ext>
                </a:extLst>
              </a:tr>
              <a:tr h="515071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631337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BENA 120 CW </a:t>
                      </a:r>
                      <a:r>
                        <a:rPr lang="en-GB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weiss</a:t>
                      </a: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3000K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209,00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1007506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8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INDUSTRY BATTEN V 1200 18/32W 830/40/57</a:t>
                      </a:r>
                      <a:endParaRPr lang="en-GB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80,50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180000" lvl="0" indent="-144000" algn="l" defTabSz="685800" rtl="0" eaLnBrk="1" latinLnBrk="0" hangingPunct="1">
                        <a:lnSpc>
                          <a:spcPct val="107000"/>
                        </a:lnSpc>
                        <a:spcAft>
                          <a:spcPts val="3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e-DE" sz="800" kern="1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Verbesserter Preis</a:t>
                      </a:r>
                    </a:p>
                    <a:p>
                      <a:pPr marL="180000" marR="0" lvl="0" indent="-144000" algn="l" defTabSz="6858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 typeface="Symbol" panose="05050102010706020507" pitchFamily="18" charset="2"/>
                        <a:buChar char=""/>
                        <a:tabLst/>
                        <a:defRPr/>
                      </a:pPr>
                      <a:r>
                        <a:rPr lang="de-DE" sz="800" kern="1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CCT-Switch: 3.000 K / 4.000 K / 5.700 K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1868054"/>
                  </a:ext>
                </a:extLst>
              </a:tr>
              <a:tr h="515071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631339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BENA 150 CW </a:t>
                      </a:r>
                      <a:r>
                        <a:rPr lang="en-GB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weiss</a:t>
                      </a: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3000K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249,00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1007507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9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INDUSTRY BATTEN V 1500 22/42W 830/40/57</a:t>
                      </a:r>
                      <a:endParaRPr lang="en-GB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97,80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342900" lvl="0" indent="-342900" algn="l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Symbol" panose="05050102010706020507" pitchFamily="18" charset="2"/>
                        <a:buChar char=""/>
                      </a:pPr>
                      <a:endParaRPr lang="en-GB" sz="10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9728" marR="59728" marT="0" marB="0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09593991"/>
                  </a:ext>
                </a:extLst>
              </a:tr>
            </a:tbl>
          </a:graphicData>
        </a:graphic>
      </p:graphicFrame>
      <p:sp>
        <p:nvSpPr>
          <p:cNvPr id="11" name="Textfeld 10">
            <a:extLst>
              <a:ext uri="{FF2B5EF4-FFF2-40B4-BE49-F238E27FC236}">
                <a16:creationId xmlns:a16="http://schemas.microsoft.com/office/drawing/2014/main" id="{B3F37621-B011-EC4B-CB61-41AF45923BF7}"/>
              </a:ext>
            </a:extLst>
          </p:cNvPr>
          <p:cNvSpPr txBox="1"/>
          <p:nvPr/>
        </p:nvSpPr>
        <p:spPr>
          <a:xfrm>
            <a:off x="133636" y="6870789"/>
            <a:ext cx="2148922" cy="276999"/>
          </a:xfrm>
          <a:prstGeom prst="rect">
            <a:avLst/>
          </a:prstGeom>
          <a:noFill/>
        </p:spPr>
        <p:txBody>
          <a:bodyPr wrap="none" lIns="0" rtlCol="0">
            <a:spAutoFit/>
          </a:bodyPr>
          <a:lstStyle>
            <a:defPPr>
              <a:defRPr lang="en-US"/>
            </a:defPPr>
            <a:lvl1pPr>
              <a:defRPr sz="1200">
                <a:latin typeface="HelveticaNeueLT W1G 65 Md" panose="020B0604020202020204" pitchFamily="34" charset="0"/>
              </a:defRPr>
            </a:lvl1pPr>
          </a:lstStyle>
          <a:p>
            <a:r>
              <a:rPr lang="de-DE" dirty="0"/>
              <a:t>Nachfolgeprodukte für BENA</a:t>
            </a:r>
          </a:p>
        </p:txBody>
      </p:sp>
      <p:graphicFrame>
        <p:nvGraphicFramePr>
          <p:cNvPr id="12" name="Tabelle 11">
            <a:extLst>
              <a:ext uri="{FF2B5EF4-FFF2-40B4-BE49-F238E27FC236}">
                <a16:creationId xmlns:a16="http://schemas.microsoft.com/office/drawing/2014/main" id="{922792A8-1E6E-938C-AE70-299D2B06E9F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31452626"/>
              </p:ext>
            </p:extLst>
          </p:nvPr>
        </p:nvGraphicFramePr>
        <p:xfrm>
          <a:off x="140779" y="4894421"/>
          <a:ext cx="6546462" cy="176805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98462">
                  <a:extLst>
                    <a:ext uri="{9D8B030D-6E8A-4147-A177-3AD203B41FA5}">
                      <a16:colId xmlns:a16="http://schemas.microsoft.com/office/drawing/2014/main" val="818147766"/>
                    </a:ext>
                  </a:extLst>
                </a:gridCol>
                <a:gridCol w="468000">
                  <a:extLst>
                    <a:ext uri="{9D8B030D-6E8A-4147-A177-3AD203B41FA5}">
                      <a16:colId xmlns:a16="http://schemas.microsoft.com/office/drawing/2014/main" val="361502076"/>
                    </a:ext>
                  </a:extLst>
                </a:gridCol>
                <a:gridCol w="1296000">
                  <a:extLst>
                    <a:ext uri="{9D8B030D-6E8A-4147-A177-3AD203B41FA5}">
                      <a16:colId xmlns:a16="http://schemas.microsoft.com/office/drawing/2014/main" val="1637075396"/>
                    </a:ext>
                  </a:extLst>
                </a:gridCol>
                <a:gridCol w="396000">
                  <a:extLst>
                    <a:ext uri="{9D8B030D-6E8A-4147-A177-3AD203B41FA5}">
                      <a16:colId xmlns:a16="http://schemas.microsoft.com/office/drawing/2014/main" val="1458005313"/>
                    </a:ext>
                  </a:extLst>
                </a:gridCol>
                <a:gridCol w="498462">
                  <a:extLst>
                    <a:ext uri="{9D8B030D-6E8A-4147-A177-3AD203B41FA5}">
                      <a16:colId xmlns:a16="http://schemas.microsoft.com/office/drawing/2014/main" val="338064072"/>
                    </a:ext>
                  </a:extLst>
                </a:gridCol>
                <a:gridCol w="473538">
                  <a:extLst>
                    <a:ext uri="{9D8B030D-6E8A-4147-A177-3AD203B41FA5}">
                      <a16:colId xmlns:a16="http://schemas.microsoft.com/office/drawing/2014/main" val="4017709471"/>
                    </a:ext>
                  </a:extLst>
                </a:gridCol>
                <a:gridCol w="1296000">
                  <a:extLst>
                    <a:ext uri="{9D8B030D-6E8A-4147-A177-3AD203B41FA5}">
                      <a16:colId xmlns:a16="http://schemas.microsoft.com/office/drawing/2014/main" val="2611082332"/>
                    </a:ext>
                  </a:extLst>
                </a:gridCol>
                <a:gridCol w="396000">
                  <a:extLst>
                    <a:ext uri="{9D8B030D-6E8A-4147-A177-3AD203B41FA5}">
                      <a16:colId xmlns:a16="http://schemas.microsoft.com/office/drawing/2014/main" val="3061909453"/>
                    </a:ext>
                  </a:extLst>
                </a:gridCol>
                <a:gridCol w="1224000">
                  <a:extLst>
                    <a:ext uri="{9D8B030D-6E8A-4147-A177-3AD203B41FA5}">
                      <a16:colId xmlns:a16="http://schemas.microsoft.com/office/drawing/2014/main" val="2532257301"/>
                    </a:ext>
                  </a:extLst>
                </a:gridCol>
              </a:tblGrid>
              <a:tr h="154519">
                <a:tc gridSpan="4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Vorgängerprodukt </a:t>
                      </a:r>
                      <a:endParaRPr lang="en-GB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Nachfolgeprodukt</a:t>
                      </a:r>
                      <a:endParaRPr lang="en-GB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97075956"/>
                  </a:ext>
                </a:extLst>
              </a:tr>
              <a:tr h="154519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Bild</a:t>
                      </a:r>
                      <a:r>
                        <a:rPr lang="de-DE" sz="7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n-GB" sz="7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ArtikelNr</a:t>
                      </a: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Produktbezeichnung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Preis </a:t>
                      </a:r>
                      <a:b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CHF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Bild 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ArtikelNr</a:t>
                      </a: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Produktbezeichnung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Preis</a:t>
                      </a:r>
                      <a:b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CHF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Wichtige </a:t>
                      </a:r>
                      <a:b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Änderungen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3361676"/>
                  </a:ext>
                </a:extLst>
              </a:tr>
              <a:tr h="64800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1003074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LED PANEL 620 DL </a:t>
                      </a:r>
                      <a:r>
                        <a:rPr lang="en-GB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weiss</a:t>
                      </a: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4000K UGR&lt;19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239,00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1007499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b"/>
                      <a:r>
                        <a:rPr lang="pl-PL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10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PANEL V 625 830/840 34W UGR</a:t>
                      </a:r>
                      <a:endParaRPr lang="pl-PL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86,30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180000" lvl="0" indent="-144000" algn="l" defTabSz="685800" rtl="0" eaLnBrk="1" latinLnBrk="0" hangingPunct="1">
                        <a:lnSpc>
                          <a:spcPct val="107000"/>
                        </a:lnSpc>
                        <a:spcAft>
                          <a:spcPts val="3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e-DE" sz="800" kern="1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Verbesserter Preis</a:t>
                      </a:r>
                    </a:p>
                    <a:p>
                      <a:pPr marL="180000" marR="0" lvl="0" indent="-144000" algn="l" defTabSz="6858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 typeface="Symbol" panose="05050102010706020507" pitchFamily="18" charset="2"/>
                        <a:buChar char=""/>
                        <a:tabLst/>
                        <a:defRPr/>
                      </a:pPr>
                      <a:r>
                        <a:rPr lang="de-DE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Verbesserte Effizienz:</a:t>
                      </a:r>
                      <a:br>
                        <a:rPr lang="de-DE" sz="800" kern="1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</a:br>
                      <a:r>
                        <a:rPr lang="de-DE" sz="800" kern="1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&gt;120 lm/W</a:t>
                      </a:r>
                    </a:p>
                    <a:p>
                      <a:pPr marL="180000" marR="0" lvl="0" indent="-144000" algn="l" defTabSz="6858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 typeface="Symbol" panose="05050102010706020507" pitchFamily="18" charset="2"/>
                        <a:buChar char=""/>
                        <a:tabLst/>
                        <a:defRPr/>
                      </a:pPr>
                      <a:r>
                        <a:rPr lang="de-DE" sz="800" kern="1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Verbesserte Lebensdauer: L80B10, 50.000h</a:t>
                      </a:r>
                    </a:p>
                    <a:p>
                      <a:pPr marL="180000" marR="0" lvl="0" indent="-144000" algn="l" defTabSz="6858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 typeface="Symbol" panose="05050102010706020507" pitchFamily="18" charset="2"/>
                        <a:buChar char=""/>
                        <a:tabLst/>
                        <a:defRPr/>
                      </a:pPr>
                      <a:r>
                        <a:rPr lang="de-DE" sz="800" kern="1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CCT-Switch: 3.000 K / 4.000 K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1868054"/>
                  </a:ext>
                </a:extLst>
              </a:tr>
              <a:tr h="64800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1003073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LED PANEL 620 DL </a:t>
                      </a:r>
                      <a:r>
                        <a:rPr lang="en-GB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weiss</a:t>
                      </a: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3000K UGR&lt;19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239,00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 fontAlgn="b"/>
                      <a:endParaRPr lang="pl-PL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342900" lvl="0" indent="-342900" algn="l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Symbol" panose="05050102010706020507" pitchFamily="18" charset="2"/>
                        <a:buChar char=""/>
                      </a:pPr>
                      <a:endParaRPr lang="en-GB" sz="10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9728" marR="59728" marT="0" marB="0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09593991"/>
                  </a:ext>
                </a:extLst>
              </a:tr>
            </a:tbl>
          </a:graphicData>
        </a:graphic>
      </p:graphicFrame>
      <p:sp>
        <p:nvSpPr>
          <p:cNvPr id="13" name="Textfeld 12">
            <a:extLst>
              <a:ext uri="{FF2B5EF4-FFF2-40B4-BE49-F238E27FC236}">
                <a16:creationId xmlns:a16="http://schemas.microsoft.com/office/drawing/2014/main" id="{A636EFBA-BB0A-E2E8-6F7E-AD35121CBF79}"/>
              </a:ext>
            </a:extLst>
          </p:cNvPr>
          <p:cNvSpPr txBox="1"/>
          <p:nvPr/>
        </p:nvSpPr>
        <p:spPr>
          <a:xfrm>
            <a:off x="140779" y="4604434"/>
            <a:ext cx="2561470" cy="276999"/>
          </a:xfrm>
          <a:prstGeom prst="rect">
            <a:avLst/>
          </a:prstGeom>
          <a:noFill/>
        </p:spPr>
        <p:txBody>
          <a:bodyPr wrap="none" lIns="0" rtlCol="0">
            <a:spAutoFit/>
          </a:bodyPr>
          <a:lstStyle>
            <a:defPPr>
              <a:defRPr lang="en-US"/>
            </a:defPPr>
            <a:lvl1pPr>
              <a:defRPr sz="1200">
                <a:latin typeface="HelveticaNeueLT W1G 65 Md" panose="020B0604020202020204" pitchFamily="34" charset="0"/>
              </a:defRPr>
            </a:lvl1pPr>
          </a:lstStyle>
          <a:p>
            <a:r>
              <a:rPr lang="de-DE" dirty="0"/>
              <a:t>Nachfolgeprodukte für LED PANEL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F424DFD4-C699-2DA6-1858-59CDB917C5A5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2657" y="137424"/>
            <a:ext cx="517421" cy="225192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E1E30D7B-3EB7-2205-9B7F-5C08ECC80C4F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616" y="1560932"/>
            <a:ext cx="417458" cy="182143"/>
          </a:xfrm>
          <a:prstGeom prst="rect">
            <a:avLst/>
          </a:prstGeom>
        </p:spPr>
      </p:pic>
      <p:pic>
        <p:nvPicPr>
          <p:cNvPr id="15" name="Grafik 14">
            <a:extLst>
              <a:ext uri="{FF2B5EF4-FFF2-40B4-BE49-F238E27FC236}">
                <a16:creationId xmlns:a16="http://schemas.microsoft.com/office/drawing/2014/main" id="{5039E2FD-3077-B0E7-5A3E-1B74455E2350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5038" y="1583792"/>
            <a:ext cx="346870" cy="113563"/>
          </a:xfrm>
          <a:prstGeom prst="rect">
            <a:avLst/>
          </a:prstGeom>
        </p:spPr>
      </p:pic>
      <p:pic>
        <p:nvPicPr>
          <p:cNvPr id="17" name="Grafik 16">
            <a:extLst>
              <a:ext uri="{FF2B5EF4-FFF2-40B4-BE49-F238E27FC236}">
                <a16:creationId xmlns:a16="http://schemas.microsoft.com/office/drawing/2014/main" id="{37039825-988B-2AB7-8D82-F511839323B6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381" y="3435672"/>
            <a:ext cx="417458" cy="71396"/>
          </a:xfrm>
          <a:prstGeom prst="rect">
            <a:avLst/>
          </a:prstGeom>
        </p:spPr>
      </p:pic>
      <p:pic>
        <p:nvPicPr>
          <p:cNvPr id="19" name="Grafik 18">
            <a:extLst>
              <a:ext uri="{FF2B5EF4-FFF2-40B4-BE49-F238E27FC236}">
                <a16:creationId xmlns:a16="http://schemas.microsoft.com/office/drawing/2014/main" id="{8DBFD947-B4C8-5841-E04B-136F817472F8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141" y="4133438"/>
            <a:ext cx="417458" cy="95542"/>
          </a:xfrm>
          <a:prstGeom prst="rect">
            <a:avLst/>
          </a:prstGeom>
        </p:spPr>
      </p:pic>
      <p:pic>
        <p:nvPicPr>
          <p:cNvPr id="21" name="Grafik 20">
            <a:extLst>
              <a:ext uri="{FF2B5EF4-FFF2-40B4-BE49-F238E27FC236}">
                <a16:creationId xmlns:a16="http://schemas.microsoft.com/office/drawing/2014/main" id="{1134901C-3041-3448-A305-6B388EC23749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5038" y="3780280"/>
            <a:ext cx="376462" cy="120890"/>
          </a:xfrm>
          <a:prstGeom prst="rect">
            <a:avLst/>
          </a:prstGeom>
        </p:spPr>
      </p:pic>
      <p:pic>
        <p:nvPicPr>
          <p:cNvPr id="23" name="Grafik 22">
            <a:extLst>
              <a:ext uri="{FF2B5EF4-FFF2-40B4-BE49-F238E27FC236}">
                <a16:creationId xmlns:a16="http://schemas.microsoft.com/office/drawing/2014/main" id="{732973D7-F355-7FE9-A3BB-BC78101D7ACE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473" y="5648250"/>
            <a:ext cx="444667" cy="177666"/>
          </a:xfrm>
          <a:prstGeom prst="rect">
            <a:avLst/>
          </a:prstGeom>
        </p:spPr>
      </p:pic>
      <p:pic>
        <p:nvPicPr>
          <p:cNvPr id="25" name="Grafik 24">
            <a:extLst>
              <a:ext uri="{FF2B5EF4-FFF2-40B4-BE49-F238E27FC236}">
                <a16:creationId xmlns:a16="http://schemas.microsoft.com/office/drawing/2014/main" id="{CD9A85AC-BAB7-6969-94D1-B899F46FC563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473" y="6242076"/>
            <a:ext cx="474193" cy="201643"/>
          </a:xfrm>
          <a:prstGeom prst="rect">
            <a:avLst/>
          </a:prstGeom>
        </p:spPr>
      </p:pic>
      <p:pic>
        <p:nvPicPr>
          <p:cNvPr id="29" name="Grafik 28">
            <a:extLst>
              <a:ext uri="{FF2B5EF4-FFF2-40B4-BE49-F238E27FC236}">
                <a16:creationId xmlns:a16="http://schemas.microsoft.com/office/drawing/2014/main" id="{FF6F4B0C-E73F-90F4-E12B-55CDD8C62002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6465" y="5916567"/>
            <a:ext cx="473608" cy="198483"/>
          </a:xfrm>
          <a:prstGeom prst="rect">
            <a:avLst/>
          </a:prstGeom>
        </p:spPr>
      </p:pic>
      <p:pic>
        <p:nvPicPr>
          <p:cNvPr id="31" name="Grafik 30">
            <a:extLst>
              <a:ext uri="{FF2B5EF4-FFF2-40B4-BE49-F238E27FC236}">
                <a16:creationId xmlns:a16="http://schemas.microsoft.com/office/drawing/2014/main" id="{ABCCE4C2-D7CF-82B3-76DA-31B945BF1A91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061" y="7808219"/>
            <a:ext cx="471210" cy="171712"/>
          </a:xfrm>
          <a:prstGeom prst="rect">
            <a:avLst/>
          </a:prstGeom>
        </p:spPr>
      </p:pic>
      <p:pic>
        <p:nvPicPr>
          <p:cNvPr id="33" name="Grafik 32">
            <a:extLst>
              <a:ext uri="{FF2B5EF4-FFF2-40B4-BE49-F238E27FC236}">
                <a16:creationId xmlns:a16="http://schemas.microsoft.com/office/drawing/2014/main" id="{C66F531C-957A-F79E-39EA-E7A6296CED11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270" y="8335868"/>
            <a:ext cx="417870" cy="142982"/>
          </a:xfrm>
          <a:prstGeom prst="rect">
            <a:avLst/>
          </a:prstGeom>
        </p:spPr>
      </p:pic>
      <p:pic>
        <p:nvPicPr>
          <p:cNvPr id="35" name="Grafik 34">
            <a:extLst>
              <a:ext uri="{FF2B5EF4-FFF2-40B4-BE49-F238E27FC236}">
                <a16:creationId xmlns:a16="http://schemas.microsoft.com/office/drawing/2014/main" id="{35B8BCF9-CAAB-77AD-9800-4DA12B6FFCC1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3616" y="7835963"/>
            <a:ext cx="471210" cy="126864"/>
          </a:xfrm>
          <a:prstGeom prst="rect">
            <a:avLst/>
          </a:prstGeom>
        </p:spPr>
      </p:pic>
      <p:pic>
        <p:nvPicPr>
          <p:cNvPr id="37" name="Grafik 36">
            <a:extLst>
              <a:ext uri="{FF2B5EF4-FFF2-40B4-BE49-F238E27FC236}">
                <a16:creationId xmlns:a16="http://schemas.microsoft.com/office/drawing/2014/main" id="{6AA48872-1706-D3DF-725D-91B2CE68D3E6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1795" y="8305789"/>
            <a:ext cx="463505" cy="126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20622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hink-cell data - do not delete" hidden="1">
            <a:extLst>
              <a:ext uri="{FF2B5EF4-FFF2-40B4-BE49-F238E27FC236}">
                <a16:creationId xmlns:a16="http://schemas.microsoft.com/office/drawing/2014/main" id="{F2146CA8-7F41-22B7-3D4A-B219CABFBAC0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24132620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395" imgH="394" progId="TCLayout.ActiveDocument.1">
                  <p:embed/>
                </p:oleObj>
              </mc:Choice>
              <mc:Fallback>
                <p:oleObj name="think-cell Folie" r:id="rId3" imgW="395" imgH="394" progId="TCLayout.ActiveDocument.1">
                  <p:embed/>
                  <p:pic>
                    <p:nvPicPr>
                      <p:cNvPr id="3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F2146CA8-7F41-22B7-3D4A-B219CABFBAC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" name="Grafik 1">
            <a:extLst>
              <a:ext uri="{FF2B5EF4-FFF2-40B4-BE49-F238E27FC236}">
                <a16:creationId xmlns:a16="http://schemas.microsoft.com/office/drawing/2014/main" id="{BF03757B-D3DC-BE3D-4782-69DBFE5E320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4400" y="0"/>
            <a:ext cx="2133600" cy="1597039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28159A00-5065-4244-89D5-2B4E8905C1D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6858000" cy="990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08996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FFA4D9-CA41-F640-9927-4EDFDE44A7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CB0C0F5D-447E-8975-1178-D1AA0C1542D5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923020999"/>
              </p:ext>
            </p:extLst>
          </p:nvPr>
        </p:nvGraphicFramePr>
        <p:xfrm>
          <a:off x="-790208" y="2580177"/>
          <a:ext cx="1099" cy="109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4" imgW="395" imgH="394" progId="TCLayout.ActiveDocument.1">
                  <p:embed/>
                </p:oleObj>
              </mc:Choice>
              <mc:Fallback>
                <p:oleObj name="think-cell Folie" r:id="rId4" imgW="395" imgH="394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CB0C0F5D-447E-8975-1178-D1AA0C1542D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-790208" y="2580177"/>
                        <a:ext cx="1099" cy="109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extfeld 2">
            <a:extLst>
              <a:ext uri="{FF2B5EF4-FFF2-40B4-BE49-F238E27FC236}">
                <a16:creationId xmlns:a16="http://schemas.microsoft.com/office/drawing/2014/main" id="{BA1DA821-BE4A-26BF-539F-A53A82CDCF89}"/>
              </a:ext>
            </a:extLst>
          </p:cNvPr>
          <p:cNvSpPr txBox="1"/>
          <p:nvPr/>
        </p:nvSpPr>
        <p:spPr>
          <a:xfrm>
            <a:off x="150378" y="337278"/>
            <a:ext cx="2466316" cy="276999"/>
          </a:xfrm>
          <a:prstGeom prst="rect">
            <a:avLst/>
          </a:prstGeom>
          <a:noFill/>
        </p:spPr>
        <p:txBody>
          <a:bodyPr wrap="none" lIns="0" rtlCol="0">
            <a:spAutoFit/>
          </a:bodyPr>
          <a:lstStyle>
            <a:defPPr>
              <a:defRPr lang="en-US"/>
            </a:defPPr>
            <a:lvl1pPr>
              <a:defRPr sz="1200">
                <a:latin typeface="HelveticaNeueLT W1G 65 Md" panose="020B0604020202020204" pitchFamily="34" charset="0"/>
              </a:defRPr>
            </a:lvl1pPr>
          </a:lstStyle>
          <a:p>
            <a:r>
              <a:rPr lang="de-DE" dirty="0"/>
              <a:t>Nachfolgeprodukte für FORCHINI</a:t>
            </a:r>
          </a:p>
        </p:txBody>
      </p:sp>
      <p:graphicFrame>
        <p:nvGraphicFramePr>
          <p:cNvPr id="2" name="Tabelle 1">
            <a:extLst>
              <a:ext uri="{FF2B5EF4-FFF2-40B4-BE49-F238E27FC236}">
                <a16:creationId xmlns:a16="http://schemas.microsoft.com/office/drawing/2014/main" id="{DC1CB6A1-55AB-C6C6-05D8-C409F001677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97334515"/>
              </p:ext>
            </p:extLst>
          </p:nvPr>
        </p:nvGraphicFramePr>
        <p:xfrm>
          <a:off x="147922" y="619447"/>
          <a:ext cx="6562155" cy="311797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99657">
                  <a:extLst>
                    <a:ext uri="{9D8B030D-6E8A-4147-A177-3AD203B41FA5}">
                      <a16:colId xmlns:a16="http://schemas.microsoft.com/office/drawing/2014/main" val="818147766"/>
                    </a:ext>
                  </a:extLst>
                </a:gridCol>
                <a:gridCol w="474673">
                  <a:extLst>
                    <a:ext uri="{9D8B030D-6E8A-4147-A177-3AD203B41FA5}">
                      <a16:colId xmlns:a16="http://schemas.microsoft.com/office/drawing/2014/main" val="361502076"/>
                    </a:ext>
                  </a:extLst>
                </a:gridCol>
                <a:gridCol w="1299107">
                  <a:extLst>
                    <a:ext uri="{9D8B030D-6E8A-4147-A177-3AD203B41FA5}">
                      <a16:colId xmlns:a16="http://schemas.microsoft.com/office/drawing/2014/main" val="1637075396"/>
                    </a:ext>
                  </a:extLst>
                </a:gridCol>
                <a:gridCol w="396949">
                  <a:extLst>
                    <a:ext uri="{9D8B030D-6E8A-4147-A177-3AD203B41FA5}">
                      <a16:colId xmlns:a16="http://schemas.microsoft.com/office/drawing/2014/main" val="1458005313"/>
                    </a:ext>
                  </a:extLst>
                </a:gridCol>
                <a:gridCol w="499657">
                  <a:extLst>
                    <a:ext uri="{9D8B030D-6E8A-4147-A177-3AD203B41FA5}">
                      <a16:colId xmlns:a16="http://schemas.microsoft.com/office/drawing/2014/main" val="338064072"/>
                    </a:ext>
                  </a:extLst>
                </a:gridCol>
                <a:gridCol w="469122">
                  <a:extLst>
                    <a:ext uri="{9D8B030D-6E8A-4147-A177-3AD203B41FA5}">
                      <a16:colId xmlns:a16="http://schemas.microsoft.com/office/drawing/2014/main" val="4017709471"/>
                    </a:ext>
                  </a:extLst>
                </a:gridCol>
                <a:gridCol w="1299107">
                  <a:extLst>
                    <a:ext uri="{9D8B030D-6E8A-4147-A177-3AD203B41FA5}">
                      <a16:colId xmlns:a16="http://schemas.microsoft.com/office/drawing/2014/main" val="2611082332"/>
                    </a:ext>
                  </a:extLst>
                </a:gridCol>
                <a:gridCol w="396949">
                  <a:extLst>
                    <a:ext uri="{9D8B030D-6E8A-4147-A177-3AD203B41FA5}">
                      <a16:colId xmlns:a16="http://schemas.microsoft.com/office/drawing/2014/main" val="3061909453"/>
                    </a:ext>
                  </a:extLst>
                </a:gridCol>
                <a:gridCol w="1226934">
                  <a:extLst>
                    <a:ext uri="{9D8B030D-6E8A-4147-A177-3AD203B41FA5}">
                      <a16:colId xmlns:a16="http://schemas.microsoft.com/office/drawing/2014/main" val="2532257301"/>
                    </a:ext>
                  </a:extLst>
                </a:gridCol>
              </a:tblGrid>
              <a:tr h="154519">
                <a:tc gridSpan="4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Vorgängerprodukt </a:t>
                      </a:r>
                      <a:endParaRPr lang="en-GB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Nachfolgeprodukt</a:t>
                      </a:r>
                      <a:endParaRPr lang="en-GB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97075956"/>
                  </a:ext>
                </a:extLst>
              </a:tr>
              <a:tr h="154519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Bild</a:t>
                      </a:r>
                      <a:r>
                        <a:rPr lang="de-DE" sz="7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n-GB" sz="7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ArtikelNr</a:t>
                      </a: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Produktbezeichnung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Preis </a:t>
                      </a:r>
                      <a:b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CHF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Bild 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ArtikelNr</a:t>
                      </a: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Produktbezeichnung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Preis</a:t>
                      </a:r>
                      <a:b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CHF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Wichtige </a:t>
                      </a:r>
                      <a:b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Änderungen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3361676"/>
                  </a:ext>
                </a:extLst>
              </a:tr>
              <a:tr h="373846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1001701</a:t>
                      </a: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FORCHINI L 70 E27 PD schwarz/gold</a:t>
                      </a: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469,00</a:t>
                      </a: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1008538</a:t>
                      </a: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6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FORCHINI 70 PD E27 schwarz/gold</a:t>
                      </a:r>
                      <a:endParaRPr lang="en-GB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463,50</a:t>
                      </a: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7">
                  <a:txBody>
                    <a:bodyPr/>
                    <a:lstStyle/>
                    <a:p>
                      <a:pPr marL="180000" lvl="0" indent="-144000" algn="l">
                        <a:lnSpc>
                          <a:spcPct val="107000"/>
                        </a:lnSpc>
                        <a:buFont typeface="Symbol" panose="05050102010706020507" pitchFamily="18" charset="2"/>
                        <a:buChar char=""/>
                      </a:pPr>
                      <a:r>
                        <a:rPr lang="de-DE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Innenseite der Leuchte in angepasstem Goldton gestaltet – farblich abgestimmt auf andere SLV-Leuchten für ein harmonisches Gesamtbild.</a:t>
                      </a: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1868054"/>
                  </a:ext>
                </a:extLst>
              </a:tr>
              <a:tr h="373846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143930</a:t>
                      </a: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1~ FORCHINI M 40 E27 PD schwarz/gold</a:t>
                      </a: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259,00</a:t>
                      </a:r>
                      <a:endParaRPr lang="en-GB" sz="8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1008539</a:t>
                      </a: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7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FORCHINI M 40 TRACK 1Ph E27 schwarz/gold</a:t>
                      </a:r>
                      <a:endParaRPr lang="en-GB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268,00</a:t>
                      </a:r>
                      <a:endParaRPr lang="en-GB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09593991"/>
                  </a:ext>
                </a:extLst>
              </a:tr>
              <a:tr h="373846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155910</a:t>
                      </a: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FORCHINI M 40 E27 PD schwarz/gold</a:t>
                      </a: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249,00</a:t>
                      </a: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1008536</a:t>
                      </a: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8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FORCHINI M 40 PD E27 schwarz/gold</a:t>
                      </a:r>
                      <a:endParaRPr lang="en-GB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262,20</a:t>
                      </a: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946746"/>
                  </a:ext>
                </a:extLst>
              </a:tr>
              <a:tr h="373846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143932</a:t>
                      </a: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1~ FORCHINI M 40 E27 PD schwarz/gold</a:t>
                      </a: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259,00</a:t>
                      </a:r>
                      <a:endParaRPr lang="en-GB" sz="8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1008540</a:t>
                      </a: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9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FORCHINI M 40 TRACK 1Ph E27 schwarz</a:t>
                      </a:r>
                      <a:endParaRPr lang="en-GB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268,00</a:t>
                      </a: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8396312"/>
                  </a:ext>
                </a:extLst>
              </a:tr>
              <a:tr h="373846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153130</a:t>
                      </a: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3~ FORCHINI M 40 E27 PD schwarz/gold</a:t>
                      </a: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kern="10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259,00</a:t>
                      </a:r>
                      <a:endParaRPr lang="en-GB" sz="8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1008541</a:t>
                      </a: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10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FORCHINI M 40 TRACK 3Ph E27 schwarz/gold</a:t>
                      </a:r>
                      <a:endParaRPr lang="en-GB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268,00</a:t>
                      </a: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33581846"/>
                  </a:ext>
                </a:extLst>
              </a:tr>
              <a:tr h="373846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155930</a:t>
                      </a: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FORCHINI M 50 E27 PD schwarz/gold</a:t>
                      </a: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289,00</a:t>
                      </a: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1008537</a:t>
                      </a: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11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FORCHINI M 50 PD E27 schwarz/gold</a:t>
                      </a:r>
                      <a:endParaRPr lang="en-GB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288,70</a:t>
                      </a: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44561048"/>
                  </a:ext>
                </a:extLst>
              </a:tr>
              <a:tr h="373846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155530</a:t>
                      </a: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FORCHINI 50 E27 PD schwarz/gold</a:t>
                      </a: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259,00</a:t>
                      </a:r>
                      <a:endParaRPr lang="en-GB" sz="8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1008535</a:t>
                      </a: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1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FORCHINI 50 PD E27 schwarz/gold </a:t>
                      </a:r>
                      <a:endParaRPr lang="en-GB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kern="100" dirty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262,20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en-GB" sz="8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dirty="0"/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48118143"/>
                  </a:ext>
                </a:extLst>
              </a:tr>
            </a:tbl>
          </a:graphicData>
        </a:graphic>
      </p:graphicFrame>
      <p:pic>
        <p:nvPicPr>
          <p:cNvPr id="5" name="Grafik 4">
            <a:extLst>
              <a:ext uri="{FF2B5EF4-FFF2-40B4-BE49-F238E27FC236}">
                <a16:creationId xmlns:a16="http://schemas.microsoft.com/office/drawing/2014/main" id="{DA5BDE96-9DD0-A59D-FBC5-87162853DB74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66343" y="1124667"/>
            <a:ext cx="208558" cy="304482"/>
          </a:xfrm>
          <a:prstGeom prst="rect">
            <a:avLst/>
          </a:prstGeom>
        </p:spPr>
      </p:pic>
      <p:pic>
        <p:nvPicPr>
          <p:cNvPr id="17" name="Grafik 16">
            <a:extLst>
              <a:ext uri="{FF2B5EF4-FFF2-40B4-BE49-F238E27FC236}">
                <a16:creationId xmlns:a16="http://schemas.microsoft.com/office/drawing/2014/main" id="{4C43908A-3855-35D1-D97C-92BE0B1C4EA0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943393" y="1109017"/>
            <a:ext cx="200701" cy="304482"/>
          </a:xfrm>
          <a:prstGeom prst="rect">
            <a:avLst/>
          </a:prstGeom>
        </p:spPr>
      </p:pic>
      <p:pic>
        <p:nvPicPr>
          <p:cNvPr id="19" name="Grafik 18">
            <a:extLst>
              <a:ext uri="{FF2B5EF4-FFF2-40B4-BE49-F238E27FC236}">
                <a16:creationId xmlns:a16="http://schemas.microsoft.com/office/drawing/2014/main" id="{4F5F8315-0828-2621-A44E-8EC31B83B903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03788" y="1472065"/>
            <a:ext cx="329610" cy="333919"/>
          </a:xfrm>
          <a:prstGeom prst="rect">
            <a:avLst/>
          </a:prstGeom>
        </p:spPr>
      </p:pic>
      <p:pic>
        <p:nvPicPr>
          <p:cNvPr id="21" name="Grafik 20">
            <a:extLst>
              <a:ext uri="{FF2B5EF4-FFF2-40B4-BE49-F238E27FC236}">
                <a16:creationId xmlns:a16="http://schemas.microsoft.com/office/drawing/2014/main" id="{73609341-8D1C-4466-ACD9-2B2528644AEC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2952728" y="1489175"/>
            <a:ext cx="219303" cy="311792"/>
          </a:xfrm>
          <a:prstGeom prst="rect">
            <a:avLst/>
          </a:prstGeom>
        </p:spPr>
      </p:pic>
      <p:pic>
        <p:nvPicPr>
          <p:cNvPr id="23" name="Grafik 22">
            <a:extLst>
              <a:ext uri="{FF2B5EF4-FFF2-40B4-BE49-F238E27FC236}">
                <a16:creationId xmlns:a16="http://schemas.microsoft.com/office/drawing/2014/main" id="{C9A7CCB2-A8B1-5C46-CE9C-3412AD8BB7B8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258545" y="1844470"/>
            <a:ext cx="179058" cy="333919"/>
          </a:xfrm>
          <a:prstGeom prst="rect">
            <a:avLst/>
          </a:prstGeom>
        </p:spPr>
      </p:pic>
      <p:pic>
        <p:nvPicPr>
          <p:cNvPr id="25" name="Grafik 24">
            <a:extLst>
              <a:ext uri="{FF2B5EF4-FFF2-40B4-BE49-F238E27FC236}">
                <a16:creationId xmlns:a16="http://schemas.microsoft.com/office/drawing/2014/main" id="{5558CA80-7A5D-5E44-091B-ED3041B9A43A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2952737" y="1866076"/>
            <a:ext cx="179058" cy="319309"/>
          </a:xfrm>
          <a:prstGeom prst="rect">
            <a:avLst/>
          </a:prstGeom>
        </p:spPr>
      </p:pic>
      <p:pic>
        <p:nvPicPr>
          <p:cNvPr id="27" name="Grafik 26">
            <a:extLst>
              <a:ext uri="{FF2B5EF4-FFF2-40B4-BE49-F238E27FC236}">
                <a16:creationId xmlns:a16="http://schemas.microsoft.com/office/drawing/2014/main" id="{CE0F27F3-0F86-7410-71EE-8650F202B838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95840" y="2235614"/>
            <a:ext cx="315045" cy="306346"/>
          </a:xfrm>
          <a:prstGeom prst="rect">
            <a:avLst/>
          </a:prstGeom>
        </p:spPr>
      </p:pic>
      <p:pic>
        <p:nvPicPr>
          <p:cNvPr id="38" name="Grafik 37">
            <a:extLst>
              <a:ext uri="{FF2B5EF4-FFF2-40B4-BE49-F238E27FC236}">
                <a16:creationId xmlns:a16="http://schemas.microsoft.com/office/drawing/2014/main" id="{FF9B0F68-C43F-B06A-DCF9-3C72E86C9709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2943393" y="2220588"/>
            <a:ext cx="219303" cy="329931"/>
          </a:xfrm>
          <a:prstGeom prst="rect">
            <a:avLst/>
          </a:prstGeom>
        </p:spPr>
      </p:pic>
      <p:pic>
        <p:nvPicPr>
          <p:cNvPr id="40" name="Grafik 39">
            <a:extLst>
              <a:ext uri="{FF2B5EF4-FFF2-40B4-BE49-F238E27FC236}">
                <a16:creationId xmlns:a16="http://schemas.microsoft.com/office/drawing/2014/main" id="{516B1B9C-7994-7803-0EEE-70DDD9F81DE6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206495" y="2612449"/>
            <a:ext cx="312675" cy="333919"/>
          </a:xfrm>
          <a:prstGeom prst="rect">
            <a:avLst/>
          </a:prstGeom>
        </p:spPr>
      </p:pic>
      <p:pic>
        <p:nvPicPr>
          <p:cNvPr id="41" name="Grafik 40">
            <a:extLst>
              <a:ext uri="{FF2B5EF4-FFF2-40B4-BE49-F238E27FC236}">
                <a16:creationId xmlns:a16="http://schemas.microsoft.com/office/drawing/2014/main" id="{D9D020A8-D572-26B8-A833-19740CF2CE5F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2893910" y="2627060"/>
            <a:ext cx="288603" cy="300295"/>
          </a:xfrm>
          <a:prstGeom prst="rect">
            <a:avLst/>
          </a:prstGeom>
        </p:spPr>
      </p:pic>
      <p:pic>
        <p:nvPicPr>
          <p:cNvPr id="42" name="Grafik 41">
            <a:extLst>
              <a:ext uri="{FF2B5EF4-FFF2-40B4-BE49-F238E27FC236}">
                <a16:creationId xmlns:a16="http://schemas.microsoft.com/office/drawing/2014/main" id="{CB7ADAEE-8414-0F44-34E9-6B1BBF7A06D2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250965" y="2971124"/>
            <a:ext cx="209814" cy="333919"/>
          </a:xfrm>
          <a:prstGeom prst="rect">
            <a:avLst/>
          </a:prstGeom>
        </p:spPr>
      </p:pic>
      <p:pic>
        <p:nvPicPr>
          <p:cNvPr id="43" name="Grafik 42">
            <a:extLst>
              <a:ext uri="{FF2B5EF4-FFF2-40B4-BE49-F238E27FC236}">
                <a16:creationId xmlns:a16="http://schemas.microsoft.com/office/drawing/2014/main" id="{AFFFD65C-53E1-66C1-9F0D-97A05EF2236D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2969875" y="2994143"/>
            <a:ext cx="147323" cy="307184"/>
          </a:xfrm>
          <a:prstGeom prst="rect">
            <a:avLst/>
          </a:prstGeom>
        </p:spPr>
      </p:pic>
      <p:pic>
        <p:nvPicPr>
          <p:cNvPr id="44" name="Grafik 43">
            <a:extLst>
              <a:ext uri="{FF2B5EF4-FFF2-40B4-BE49-F238E27FC236}">
                <a16:creationId xmlns:a16="http://schemas.microsoft.com/office/drawing/2014/main" id="{30D74894-118E-F132-B620-825D0AE3F64B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254860" y="3346070"/>
            <a:ext cx="202024" cy="333919"/>
          </a:xfrm>
          <a:prstGeom prst="rect">
            <a:avLst/>
          </a:prstGeom>
        </p:spPr>
      </p:pic>
      <p:pic>
        <p:nvPicPr>
          <p:cNvPr id="45" name="Grafik 44">
            <a:extLst>
              <a:ext uri="{FF2B5EF4-FFF2-40B4-BE49-F238E27FC236}">
                <a16:creationId xmlns:a16="http://schemas.microsoft.com/office/drawing/2014/main" id="{3C323829-384F-F190-020B-3841335B405F}"/>
              </a:ext>
            </a:extLst>
      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2952295" y="3374522"/>
            <a:ext cx="164903" cy="299361"/>
          </a:xfrm>
          <a:prstGeom prst="rect">
            <a:avLst/>
          </a:prstGeom>
        </p:spPr>
      </p:pic>
      <p:graphicFrame>
        <p:nvGraphicFramePr>
          <p:cNvPr id="46" name="Tabelle 45">
            <a:extLst>
              <a:ext uri="{FF2B5EF4-FFF2-40B4-BE49-F238E27FC236}">
                <a16:creationId xmlns:a16="http://schemas.microsoft.com/office/drawing/2014/main" id="{C80D1DFC-3FEB-2524-6404-C7B9D2E6657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77712556"/>
              </p:ext>
            </p:extLst>
          </p:nvPr>
        </p:nvGraphicFramePr>
        <p:xfrm>
          <a:off x="147922" y="4339373"/>
          <a:ext cx="6562155" cy="534920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99657">
                  <a:extLst>
                    <a:ext uri="{9D8B030D-6E8A-4147-A177-3AD203B41FA5}">
                      <a16:colId xmlns:a16="http://schemas.microsoft.com/office/drawing/2014/main" val="818147766"/>
                    </a:ext>
                  </a:extLst>
                </a:gridCol>
                <a:gridCol w="469122">
                  <a:extLst>
                    <a:ext uri="{9D8B030D-6E8A-4147-A177-3AD203B41FA5}">
                      <a16:colId xmlns:a16="http://schemas.microsoft.com/office/drawing/2014/main" val="361502076"/>
                    </a:ext>
                  </a:extLst>
                </a:gridCol>
                <a:gridCol w="1299107">
                  <a:extLst>
                    <a:ext uri="{9D8B030D-6E8A-4147-A177-3AD203B41FA5}">
                      <a16:colId xmlns:a16="http://schemas.microsoft.com/office/drawing/2014/main" val="1637075396"/>
                    </a:ext>
                  </a:extLst>
                </a:gridCol>
                <a:gridCol w="396949">
                  <a:extLst>
                    <a:ext uri="{9D8B030D-6E8A-4147-A177-3AD203B41FA5}">
                      <a16:colId xmlns:a16="http://schemas.microsoft.com/office/drawing/2014/main" val="1458005313"/>
                    </a:ext>
                  </a:extLst>
                </a:gridCol>
                <a:gridCol w="499657">
                  <a:extLst>
                    <a:ext uri="{9D8B030D-6E8A-4147-A177-3AD203B41FA5}">
                      <a16:colId xmlns:a16="http://schemas.microsoft.com/office/drawing/2014/main" val="338064072"/>
                    </a:ext>
                  </a:extLst>
                </a:gridCol>
                <a:gridCol w="474673">
                  <a:extLst>
                    <a:ext uri="{9D8B030D-6E8A-4147-A177-3AD203B41FA5}">
                      <a16:colId xmlns:a16="http://schemas.microsoft.com/office/drawing/2014/main" val="4017709471"/>
                    </a:ext>
                  </a:extLst>
                </a:gridCol>
                <a:gridCol w="1299107">
                  <a:extLst>
                    <a:ext uri="{9D8B030D-6E8A-4147-A177-3AD203B41FA5}">
                      <a16:colId xmlns:a16="http://schemas.microsoft.com/office/drawing/2014/main" val="2611082332"/>
                    </a:ext>
                  </a:extLst>
                </a:gridCol>
                <a:gridCol w="396949">
                  <a:extLst>
                    <a:ext uri="{9D8B030D-6E8A-4147-A177-3AD203B41FA5}">
                      <a16:colId xmlns:a16="http://schemas.microsoft.com/office/drawing/2014/main" val="3061909453"/>
                    </a:ext>
                  </a:extLst>
                </a:gridCol>
                <a:gridCol w="1226934">
                  <a:extLst>
                    <a:ext uri="{9D8B030D-6E8A-4147-A177-3AD203B41FA5}">
                      <a16:colId xmlns:a16="http://schemas.microsoft.com/office/drawing/2014/main" val="2532257301"/>
                    </a:ext>
                  </a:extLst>
                </a:gridCol>
              </a:tblGrid>
              <a:tr h="154519">
                <a:tc gridSpan="4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Vorgängerprodukt </a:t>
                      </a:r>
                      <a:endParaRPr lang="en-GB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Nachfolgeprodukt</a:t>
                      </a:r>
                      <a:endParaRPr lang="en-GB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97075956"/>
                  </a:ext>
                </a:extLst>
              </a:tr>
              <a:tr h="154519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Bild</a:t>
                      </a:r>
                      <a:r>
                        <a:rPr lang="de-DE" sz="7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n-GB" sz="7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ArtikelNr</a:t>
                      </a: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Produktbezeichnung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Preis </a:t>
                      </a:r>
                      <a:b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CHF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Bild 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ArtikelNr</a:t>
                      </a: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Produktbezeichnung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Preis</a:t>
                      </a:r>
                      <a:b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CHF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Wichtige </a:t>
                      </a:r>
                      <a:b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Änderungen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3361676"/>
                  </a:ext>
                </a:extLst>
              </a:tr>
              <a:tr h="78681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1002878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3~ PARA CONE 14 QPAR51 </a:t>
                      </a:r>
                      <a:r>
                        <a:rPr lang="en-GB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kupfer</a:t>
                      </a: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/</a:t>
                      </a:r>
                      <a:r>
                        <a:rPr lang="en-GB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weiss</a:t>
                      </a:r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117,00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1008057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27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PARA CONE 14 3Ph. GU10 </a:t>
                      </a:r>
                      <a:r>
                        <a:rPr lang="en-GB" sz="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27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kupfer</a:t>
                      </a:r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27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/</a:t>
                      </a:r>
                      <a:r>
                        <a:rPr lang="en-GB" sz="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27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weiss</a:t>
                      </a:r>
                      <a:endParaRPr lang="en-GB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102,40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16">
                  <a:txBody>
                    <a:bodyPr/>
                    <a:lstStyle/>
                    <a:p>
                      <a:pPr marL="36000" lvl="0" indent="0" algn="l">
                        <a:lnSpc>
                          <a:spcPct val="107000"/>
                        </a:lnSpc>
                        <a:spcAft>
                          <a:spcPts val="300"/>
                        </a:spcAft>
                        <a:buFont typeface="Symbol" panose="05050102010706020507" pitchFamily="18" charset="2"/>
                        <a:buNone/>
                      </a:pPr>
                      <a:r>
                        <a:rPr lang="de-DE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Neue Farbvarianten:</a:t>
                      </a:r>
                    </a:p>
                    <a:p>
                      <a:pPr marL="180000" lvl="0" indent="-144000" algn="l">
                        <a:lnSpc>
                          <a:spcPct val="107000"/>
                        </a:lnSpc>
                        <a:spcAft>
                          <a:spcPts val="3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e-DE" sz="800" b="1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Schwarze Ausführung: </a:t>
                      </a: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Außen in RAL 9005 (glänzend Schwarz), Innen in RAL 1036 (Gold)</a:t>
                      </a:r>
                    </a:p>
                    <a:p>
                      <a:pPr marL="180000" lvl="0" indent="-144000" algn="l">
                        <a:lnSpc>
                          <a:spcPct val="107000"/>
                        </a:lnSpc>
                        <a:spcAft>
                          <a:spcPts val="3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e-DE" sz="800" b="1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Kupfer-Ausführung: </a:t>
                      </a: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Außen in RAL 3012 (Kupfer), Innen in RAL 9003 (Weiß)</a:t>
                      </a:r>
                    </a:p>
                    <a:p>
                      <a:pPr marL="180000" lvl="0" indent="-144000" algn="l">
                        <a:lnSpc>
                          <a:spcPct val="107000"/>
                        </a:lnSpc>
                        <a:spcAft>
                          <a:spcPts val="3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e-DE" sz="800" b="1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Weiße Ausführung: </a:t>
                      </a: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Außen in RAL 9003 (glänzend Weiß), Innen in RAL 1036 (Gold)</a:t>
                      </a:r>
                    </a:p>
                    <a:p>
                      <a:pPr marL="180000" lvl="0" indent="-144000" algn="l">
                        <a:lnSpc>
                          <a:spcPct val="107000"/>
                        </a:lnSpc>
                        <a:spcAft>
                          <a:spcPts val="3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e-DE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Neues Textilkabel für alle Track Pendant Leuchten</a:t>
                      </a: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186805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1002876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3~ PARA CONE 14 QPAR51 schwarz/gold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109,00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1008055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28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PARA CONE 14 3Ph. GU10 schwarz/gold</a:t>
                      </a:r>
                      <a:endParaRPr lang="en-GB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98,90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342900" lvl="0" indent="-342900" algn="l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Symbol" panose="05050102010706020507" pitchFamily="18" charset="2"/>
                        <a:buChar char=""/>
                      </a:pPr>
                      <a:endParaRPr lang="en-GB" sz="10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9728" marR="59728" marT="0" marB="0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0959399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1002877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3~ PARA CONE 14 QPAR51 </a:t>
                      </a:r>
                      <a:r>
                        <a:rPr lang="en-GB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weiss</a:t>
                      </a: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/gold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109,00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1008056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29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PARA CONE 14 3Ph. GU10 </a:t>
                      </a:r>
                      <a:r>
                        <a:rPr lang="en-GB" sz="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29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kupfer</a:t>
                      </a:r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29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/</a:t>
                      </a:r>
                      <a:r>
                        <a:rPr lang="en-GB" sz="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29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weiss</a:t>
                      </a:r>
                      <a:endParaRPr lang="en-GB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98,90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dirty="0"/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94674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153140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3~ PARA CONE 14 QPAR51 PD </a:t>
                      </a: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schwarz</a:t>
                      </a:r>
                      <a:endParaRPr lang="es-ES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138,00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1008061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30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PARA CONE 14 3Ph. PD GU10 schwarz/gold</a:t>
                      </a:r>
                      <a:endParaRPr lang="en-GB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134,60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180000" lvl="0" indent="-144000" algn="l">
                        <a:lnSpc>
                          <a:spcPct val="107000"/>
                        </a:lnSpc>
                        <a:spcAft>
                          <a:spcPts val="300"/>
                        </a:spcAft>
                        <a:buFont typeface="Symbol" panose="05050102010706020507" pitchFamily="18" charset="2"/>
                        <a:buChar char=""/>
                      </a:pPr>
                      <a:endParaRPr lang="de-DE" sz="800" kern="1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839631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1002686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3~ PARA CONE 14 QPAR51 PD </a:t>
                      </a:r>
                      <a:r>
                        <a:rPr lang="es-ES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kupfer</a:t>
                      </a:r>
                      <a:endParaRPr lang="es-ES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156,00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1008063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31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PARA CONE 14 3Ph. PD GU10 </a:t>
                      </a:r>
                      <a:r>
                        <a:rPr lang="en-GB" sz="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31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kupfer</a:t>
                      </a:r>
                      <a:endParaRPr lang="en-GB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142,60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3358184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153141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3~ PARA CONE 14 QPAR51 PD </a:t>
                      </a:r>
                      <a:r>
                        <a:rPr lang="es-ES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weiss</a:t>
                      </a:r>
                      <a:endParaRPr lang="es-ES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138,00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1008062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3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PARA CONE 14 3Ph. PD GU10 </a:t>
                      </a:r>
                      <a:r>
                        <a:rPr lang="en-GB" sz="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3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kupfer</a:t>
                      </a:r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3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/</a:t>
                      </a:r>
                      <a:r>
                        <a:rPr lang="en-GB" sz="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3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weiss</a:t>
                      </a:r>
                      <a:endParaRPr lang="en-GB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134,60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180000" lvl="0" indent="-144000" algn="l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Symbol" panose="05050102010706020507" pitchFamily="18" charset="2"/>
                        <a:buChar char=""/>
                      </a:pPr>
                      <a:endParaRPr lang="de-DE" sz="800" kern="100" dirty="0">
                        <a:effectLst/>
                        <a:highlight>
                          <a:srgbClr val="FFFF00"/>
                        </a:highlight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4811814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1002875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1~ PARA CONE 14 QPAR51 </a:t>
                      </a:r>
                      <a:r>
                        <a:rPr lang="en-GB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kupfer</a:t>
                      </a: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/</a:t>
                      </a:r>
                      <a:r>
                        <a:rPr lang="en-GB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weiss</a:t>
                      </a:r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117,00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1008054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33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PARA CONE 14 1Ph. GU10 </a:t>
                      </a:r>
                      <a:r>
                        <a:rPr lang="en-GB" sz="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33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kupfer</a:t>
                      </a:r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33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/</a:t>
                      </a:r>
                      <a:r>
                        <a:rPr lang="en-GB" sz="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33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weiss</a:t>
                      </a:r>
                      <a:endParaRPr lang="en-GB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102,40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9021440"/>
                  </a:ext>
                </a:extLst>
              </a:tr>
              <a:tr h="267412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1002874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1~ PARA CONE 14 QPAR51 </a:t>
                      </a:r>
                      <a:r>
                        <a:rPr lang="en-GB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weiss</a:t>
                      </a: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/gold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109,00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1008053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34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PARA CONE 14 1Ph. GU10 </a:t>
                      </a:r>
                      <a:r>
                        <a:rPr lang="en-GB" sz="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34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weiss</a:t>
                      </a:r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34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/gold</a:t>
                      </a:r>
                      <a:endParaRPr lang="en-GB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98,90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8506338"/>
                  </a:ext>
                </a:extLst>
              </a:tr>
              <a:tr h="293686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1002873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1~ PARA CONE 14 QPAR51 schwarz/gold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109,00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1008052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35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PARA CONE 14 1Ph. GU10 schwarz/gold</a:t>
                      </a:r>
                      <a:endParaRPr lang="en-GB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98,90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83191638"/>
                  </a:ext>
                </a:extLst>
              </a:tr>
              <a:tr h="293965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1001968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1~ PARA CONE 14 QPAR51 PD </a:t>
                      </a:r>
                      <a:r>
                        <a:rPr lang="es-ES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kupfer</a:t>
                      </a:r>
                      <a:endParaRPr lang="es-ES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138,00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1008060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36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PARA CONE 14 1Ph. PD GU10 </a:t>
                      </a:r>
                      <a:r>
                        <a:rPr lang="en-GB" sz="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36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kupfer</a:t>
                      </a:r>
                      <a:endParaRPr lang="en-GB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142,60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92167279"/>
                  </a:ext>
                </a:extLst>
              </a:tr>
              <a:tr h="262617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143990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1~ PARA CONE 14 QPAR51 PD </a:t>
                      </a:r>
                      <a:r>
                        <a:rPr lang="es-ES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schwarz</a:t>
                      </a:r>
                      <a:endParaRPr lang="es-ES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138,00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685800" rtl="0" eaLnBrk="1" fontAlgn="b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1008058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37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PARA CONE 14 1Ph. PD GU10 schwarz/gold</a:t>
                      </a:r>
                      <a:endParaRPr lang="en-GB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134,60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6342205"/>
                  </a:ext>
                </a:extLst>
              </a:tr>
              <a:tr h="262617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143991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1~ PARA CONE 14 QPAR51 PD </a:t>
                      </a:r>
                      <a:r>
                        <a:rPr lang="es-ES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weiss</a:t>
                      </a:r>
                      <a:endParaRPr lang="es-ES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138,00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685800" rtl="0" eaLnBrk="1" fontAlgn="b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1008059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38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PARA CONE 14 1Ph. PD GU10 </a:t>
                      </a:r>
                      <a:r>
                        <a:rPr lang="en-GB" sz="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38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weiss</a:t>
                      </a:r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38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/gold</a:t>
                      </a:r>
                      <a:endParaRPr lang="en-GB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134,60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180000" marR="0" lvl="0" indent="-144000" algn="l" defTabSz="6858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 typeface="Symbol" panose="05050102010706020507" pitchFamily="18" charset="2"/>
                        <a:buChar char=""/>
                        <a:tabLst/>
                        <a:defRPr/>
                      </a:pPr>
                      <a:endParaRPr sz="800" dirty="0"/>
                    </a:p>
                  </a:txBody>
                  <a:tcPr marL="24923" marR="24923" marT="24923" marB="24923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14004125"/>
                  </a:ext>
                </a:extLst>
              </a:tr>
              <a:tr h="354395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133050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PARA CONE 20 E27 PD schwarz/gold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160,00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685800" rtl="0" eaLnBrk="1" fontAlgn="b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1008129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39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PARA CONE 20 PD E27 </a:t>
                      </a:r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39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schwarz/gold</a:t>
                      </a:r>
                      <a:endParaRPr lang="it-IT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134,60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28550280"/>
                  </a:ext>
                </a:extLst>
              </a:tr>
              <a:tr h="262617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133009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PARA CONE 20 E27 PD </a:t>
                      </a:r>
                      <a:r>
                        <a:rPr lang="en-GB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kupfer</a:t>
                      </a:r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202,00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685800" rtl="0" eaLnBrk="1" fontAlgn="b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1008130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40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PARA CONE 20 PD E27 </a:t>
                      </a:r>
                      <a:r>
                        <a:rPr lang="en-GB" sz="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40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kupfer</a:t>
                      </a:r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40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/</a:t>
                      </a:r>
                      <a:r>
                        <a:rPr lang="en-GB" sz="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40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weiss</a:t>
                      </a:r>
                      <a:endParaRPr lang="it-IT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188,60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504907168"/>
                  </a:ext>
                </a:extLst>
              </a:tr>
              <a:tr h="262617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133019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PARA CONE 30 E27 PD </a:t>
                      </a:r>
                      <a:r>
                        <a:rPr lang="en-GB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kupfer</a:t>
                      </a:r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kern="100" dirty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249,00</a:t>
                      </a: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685800" rtl="0" eaLnBrk="1" fontAlgn="b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1008132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41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PARA CONE 30 PD E27 </a:t>
                      </a:r>
                      <a:r>
                        <a:rPr lang="en-GB" sz="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41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kupfer</a:t>
                      </a:r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41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/</a:t>
                      </a:r>
                      <a:r>
                        <a:rPr lang="en-GB" sz="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41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weiss</a:t>
                      </a:r>
                      <a:endParaRPr lang="it-IT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255,30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84678545"/>
                  </a:ext>
                </a:extLst>
              </a:tr>
              <a:tr h="29424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133060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PARA CONE 30 E27 PD schwarz/gold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219,00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685800" rtl="0" eaLnBrk="1" fontAlgn="b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1008131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4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PARA CONE 30 PD E27 </a:t>
                      </a:r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4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schwarz/gold</a:t>
                      </a:r>
                      <a:endParaRPr lang="it-IT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227,70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15003087"/>
                  </a:ext>
                </a:extLst>
              </a:tr>
            </a:tbl>
          </a:graphicData>
        </a:graphic>
      </p:graphicFrame>
      <p:sp>
        <p:nvSpPr>
          <p:cNvPr id="47" name="Textfeld 46">
            <a:extLst>
              <a:ext uri="{FF2B5EF4-FFF2-40B4-BE49-F238E27FC236}">
                <a16:creationId xmlns:a16="http://schemas.microsoft.com/office/drawing/2014/main" id="{D361561D-5B9F-7064-41CB-BF6401F379DB}"/>
              </a:ext>
            </a:extLst>
          </p:cNvPr>
          <p:cNvSpPr txBox="1"/>
          <p:nvPr/>
        </p:nvSpPr>
        <p:spPr>
          <a:xfrm>
            <a:off x="147922" y="4059568"/>
            <a:ext cx="2614370" cy="276999"/>
          </a:xfrm>
          <a:prstGeom prst="rect">
            <a:avLst/>
          </a:prstGeom>
          <a:noFill/>
        </p:spPr>
        <p:txBody>
          <a:bodyPr wrap="none" lIns="0" rtlCol="0">
            <a:spAutoFit/>
          </a:bodyPr>
          <a:lstStyle>
            <a:defPPr>
              <a:defRPr lang="en-US"/>
            </a:defPPr>
            <a:lvl1pPr>
              <a:defRPr sz="1200">
                <a:latin typeface="HelveticaNeueLT W1G 65 Md" panose="020B0604020202020204" pitchFamily="34" charset="0"/>
              </a:defRPr>
            </a:lvl1pPr>
          </a:lstStyle>
          <a:p>
            <a:r>
              <a:rPr lang="de-DE" dirty="0"/>
              <a:t>Nachfolgeprodukte für PARA CONE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CC727BE7-9DF8-018E-F515-8DBCCAB6A973}"/>
              </a:ext>
            </a:extLst>
          </p:cNvPr>
          <p:cNvPicPr>
            <a:picLocks noChangeAspect="1"/>
          </p:cNvPicPr>
          <p:nvPr/>
        </p:nvPicPr>
        <p:blipFill>
          <a:blip r:embed="rId4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2657" y="137424"/>
            <a:ext cx="517421" cy="225192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ED05874B-6582-3C0F-7957-C2B44AFC4D17}"/>
              </a:ext>
            </a:extLst>
          </p:cNvPr>
          <p:cNvPicPr>
            <a:picLocks noChangeAspect="1"/>
          </p:cNvPicPr>
          <p:nvPr/>
        </p:nvPicPr>
        <p:blipFill>
          <a:blip r:embed="rId4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840" y="4862128"/>
            <a:ext cx="289681" cy="293275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F289E3EF-8154-7B30-77AB-5C8AB0B90817}"/>
              </a:ext>
            </a:extLst>
          </p:cNvPr>
          <p:cNvPicPr>
            <a:picLocks noChangeAspect="1"/>
          </p:cNvPicPr>
          <p:nvPr/>
        </p:nvPicPr>
        <p:blipFill>
          <a:blip r:embed="rId4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356" y="5219486"/>
            <a:ext cx="271113" cy="277908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969756E4-66D8-FFCD-3EFE-96E2DE1755E3}"/>
              </a:ext>
            </a:extLst>
          </p:cNvPr>
          <p:cNvPicPr>
            <a:picLocks noChangeAspect="1"/>
          </p:cNvPicPr>
          <p:nvPr/>
        </p:nvPicPr>
        <p:blipFill>
          <a:blip r:embed="rId4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356" y="5521368"/>
            <a:ext cx="271113" cy="264982"/>
          </a:xfrm>
          <a:prstGeom prst="rect">
            <a:avLst/>
          </a:prstGeom>
        </p:spPr>
      </p:pic>
      <p:pic>
        <p:nvPicPr>
          <p:cNvPr id="14" name="Grafik 13">
            <a:extLst>
              <a:ext uri="{FF2B5EF4-FFF2-40B4-BE49-F238E27FC236}">
                <a16:creationId xmlns:a16="http://schemas.microsoft.com/office/drawing/2014/main" id="{DA88A950-A71A-1147-5241-A0AA027A5851}"/>
              </a:ext>
            </a:extLst>
          </p:cNvPr>
          <p:cNvPicPr>
            <a:picLocks noChangeAspect="1"/>
          </p:cNvPicPr>
          <p:nvPr/>
        </p:nvPicPr>
        <p:blipFill>
          <a:blip r:embed="rId4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483" y="5817685"/>
            <a:ext cx="155085" cy="264982"/>
          </a:xfrm>
          <a:prstGeom prst="rect">
            <a:avLst/>
          </a:prstGeom>
        </p:spPr>
      </p:pic>
      <p:pic>
        <p:nvPicPr>
          <p:cNvPr id="16" name="Grafik 15">
            <a:extLst>
              <a:ext uri="{FF2B5EF4-FFF2-40B4-BE49-F238E27FC236}">
                <a16:creationId xmlns:a16="http://schemas.microsoft.com/office/drawing/2014/main" id="{90B8D259-FAEE-F035-7E9C-7D3C79CD6891}"/>
              </a:ext>
            </a:extLst>
          </p:cNvPr>
          <p:cNvPicPr>
            <a:picLocks noChangeAspect="1"/>
          </p:cNvPicPr>
          <p:nvPr/>
        </p:nvPicPr>
        <p:blipFill>
          <a:blip r:embed="rId4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475" y="6128341"/>
            <a:ext cx="88134" cy="249166"/>
          </a:xfrm>
          <a:prstGeom prst="rect">
            <a:avLst/>
          </a:prstGeom>
        </p:spPr>
      </p:pic>
      <p:pic>
        <p:nvPicPr>
          <p:cNvPr id="20" name="Grafik 19">
            <a:extLst>
              <a:ext uri="{FF2B5EF4-FFF2-40B4-BE49-F238E27FC236}">
                <a16:creationId xmlns:a16="http://schemas.microsoft.com/office/drawing/2014/main" id="{BFBD29DA-0737-86BE-70F0-3745741943CF}"/>
              </a:ext>
            </a:extLst>
          </p:cNvPr>
          <p:cNvPicPr>
            <a:picLocks noChangeAspect="1"/>
          </p:cNvPicPr>
          <p:nvPr/>
        </p:nvPicPr>
        <p:blipFill>
          <a:blip r:embed="rId4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274" y="6407369"/>
            <a:ext cx="116651" cy="240301"/>
          </a:xfrm>
          <a:prstGeom prst="rect">
            <a:avLst/>
          </a:prstGeom>
        </p:spPr>
      </p:pic>
      <p:pic>
        <p:nvPicPr>
          <p:cNvPr id="24" name="Grafik 23">
            <a:extLst>
              <a:ext uri="{FF2B5EF4-FFF2-40B4-BE49-F238E27FC236}">
                <a16:creationId xmlns:a16="http://schemas.microsoft.com/office/drawing/2014/main" id="{2236BB50-F6C6-95A7-8D4E-1FCC5EDB7FA8}"/>
              </a:ext>
            </a:extLst>
          </p:cNvPr>
          <p:cNvPicPr>
            <a:picLocks noChangeAspect="1"/>
          </p:cNvPicPr>
          <p:nvPr/>
        </p:nvPicPr>
        <p:blipFill>
          <a:blip r:embed="rId5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592" y="6713614"/>
            <a:ext cx="260625" cy="250228"/>
          </a:xfrm>
          <a:prstGeom prst="rect">
            <a:avLst/>
          </a:prstGeom>
        </p:spPr>
      </p:pic>
      <p:pic>
        <p:nvPicPr>
          <p:cNvPr id="28" name="Grafik 27">
            <a:extLst>
              <a:ext uri="{FF2B5EF4-FFF2-40B4-BE49-F238E27FC236}">
                <a16:creationId xmlns:a16="http://schemas.microsoft.com/office/drawing/2014/main" id="{AFFA268E-3502-C51E-DC5B-E3E4C9D0BD98}"/>
              </a:ext>
            </a:extLst>
          </p:cNvPr>
          <p:cNvPicPr>
            <a:picLocks noChangeAspect="1"/>
          </p:cNvPicPr>
          <p:nvPr/>
        </p:nvPicPr>
        <p:blipFill>
          <a:blip r:embed="rId5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776" y="7016903"/>
            <a:ext cx="246684" cy="250228"/>
          </a:xfrm>
          <a:prstGeom prst="rect">
            <a:avLst/>
          </a:prstGeom>
        </p:spPr>
      </p:pic>
      <p:pic>
        <p:nvPicPr>
          <p:cNvPr id="30" name="Grafik 29">
            <a:extLst>
              <a:ext uri="{FF2B5EF4-FFF2-40B4-BE49-F238E27FC236}">
                <a16:creationId xmlns:a16="http://schemas.microsoft.com/office/drawing/2014/main" id="{4BE7850D-003F-C716-8C1E-624519C5C7F5}"/>
              </a:ext>
            </a:extLst>
          </p:cNvPr>
          <p:cNvPicPr>
            <a:picLocks noChangeAspect="1"/>
          </p:cNvPicPr>
          <p:nvPr/>
        </p:nvPicPr>
        <p:blipFill>
          <a:blip r:embed="rId5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382" y="7287066"/>
            <a:ext cx="258503" cy="264983"/>
          </a:xfrm>
          <a:prstGeom prst="rect">
            <a:avLst/>
          </a:prstGeom>
        </p:spPr>
      </p:pic>
      <p:pic>
        <p:nvPicPr>
          <p:cNvPr id="32" name="Grafik 31">
            <a:extLst>
              <a:ext uri="{FF2B5EF4-FFF2-40B4-BE49-F238E27FC236}">
                <a16:creationId xmlns:a16="http://schemas.microsoft.com/office/drawing/2014/main" id="{F00771E4-1FA6-B232-A882-7792DB8C4A15}"/>
              </a:ext>
            </a:extLst>
          </p:cNvPr>
          <p:cNvPicPr>
            <a:picLocks noChangeAspect="1"/>
          </p:cNvPicPr>
          <p:nvPr/>
        </p:nvPicPr>
        <p:blipFill>
          <a:blip r:embed="rId5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519" y="7575434"/>
            <a:ext cx="138365" cy="283554"/>
          </a:xfrm>
          <a:prstGeom prst="rect">
            <a:avLst/>
          </a:prstGeom>
        </p:spPr>
      </p:pic>
      <p:pic>
        <p:nvPicPr>
          <p:cNvPr id="34" name="Grafik 33">
            <a:extLst>
              <a:ext uri="{FF2B5EF4-FFF2-40B4-BE49-F238E27FC236}">
                <a16:creationId xmlns:a16="http://schemas.microsoft.com/office/drawing/2014/main" id="{03F6D5A9-37E6-016F-07C9-F30EE01CD8AB}"/>
              </a:ext>
            </a:extLst>
          </p:cNvPr>
          <p:cNvPicPr>
            <a:picLocks noChangeAspect="1"/>
          </p:cNvPicPr>
          <p:nvPr/>
        </p:nvPicPr>
        <p:blipFill>
          <a:blip r:embed="rId5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519" y="7876751"/>
            <a:ext cx="138801" cy="264983"/>
          </a:xfrm>
          <a:prstGeom prst="rect">
            <a:avLst/>
          </a:prstGeom>
        </p:spPr>
      </p:pic>
      <p:pic>
        <p:nvPicPr>
          <p:cNvPr id="36" name="Grafik 35">
            <a:extLst>
              <a:ext uri="{FF2B5EF4-FFF2-40B4-BE49-F238E27FC236}">
                <a16:creationId xmlns:a16="http://schemas.microsoft.com/office/drawing/2014/main" id="{050BEDB0-D66D-2E48-A5F2-BA2256D90C2E}"/>
              </a:ext>
            </a:extLst>
          </p:cNvPr>
          <p:cNvPicPr>
            <a:picLocks noChangeAspect="1"/>
          </p:cNvPicPr>
          <p:nvPr/>
        </p:nvPicPr>
        <p:blipFill>
          <a:blip r:embed="rId5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520" y="8161290"/>
            <a:ext cx="140372" cy="272645"/>
          </a:xfrm>
          <a:prstGeom prst="rect">
            <a:avLst/>
          </a:prstGeom>
        </p:spPr>
      </p:pic>
      <p:pic>
        <p:nvPicPr>
          <p:cNvPr id="39" name="Grafik 38">
            <a:extLst>
              <a:ext uri="{FF2B5EF4-FFF2-40B4-BE49-F238E27FC236}">
                <a16:creationId xmlns:a16="http://schemas.microsoft.com/office/drawing/2014/main" id="{CEEDDE89-F43E-9523-B264-902BF09A99BE}"/>
              </a:ext>
            </a:extLst>
          </p:cNvPr>
          <p:cNvPicPr>
            <a:picLocks noChangeAspect="1"/>
          </p:cNvPicPr>
          <p:nvPr/>
        </p:nvPicPr>
        <p:blipFill>
          <a:blip r:embed="rId5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149" y="8489935"/>
            <a:ext cx="92910" cy="296923"/>
          </a:xfrm>
          <a:prstGeom prst="rect">
            <a:avLst/>
          </a:prstGeom>
        </p:spPr>
      </p:pic>
      <p:pic>
        <p:nvPicPr>
          <p:cNvPr id="49" name="Grafik 48">
            <a:extLst>
              <a:ext uri="{FF2B5EF4-FFF2-40B4-BE49-F238E27FC236}">
                <a16:creationId xmlns:a16="http://schemas.microsoft.com/office/drawing/2014/main" id="{A65E40A1-2A34-280B-22BA-7C2969F39A55}"/>
              </a:ext>
            </a:extLst>
          </p:cNvPr>
          <p:cNvPicPr>
            <a:picLocks noChangeAspect="1"/>
          </p:cNvPicPr>
          <p:nvPr/>
        </p:nvPicPr>
        <p:blipFill>
          <a:blip r:embed="rId5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856" y="8842859"/>
            <a:ext cx="78445" cy="222024"/>
          </a:xfrm>
          <a:prstGeom prst="rect">
            <a:avLst/>
          </a:prstGeom>
        </p:spPr>
      </p:pic>
      <p:pic>
        <p:nvPicPr>
          <p:cNvPr id="51" name="Grafik 50">
            <a:extLst>
              <a:ext uri="{FF2B5EF4-FFF2-40B4-BE49-F238E27FC236}">
                <a16:creationId xmlns:a16="http://schemas.microsoft.com/office/drawing/2014/main" id="{3572BC74-E00C-03D5-3D9F-97B118BBA8E4}"/>
              </a:ext>
            </a:extLst>
          </p:cNvPr>
          <p:cNvPicPr>
            <a:picLocks noChangeAspect="1"/>
          </p:cNvPicPr>
          <p:nvPr/>
        </p:nvPicPr>
        <p:blipFill>
          <a:blip r:embed="rId5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530" y="9146378"/>
            <a:ext cx="80984" cy="222024"/>
          </a:xfrm>
          <a:prstGeom prst="rect">
            <a:avLst/>
          </a:prstGeom>
        </p:spPr>
      </p:pic>
      <p:pic>
        <p:nvPicPr>
          <p:cNvPr id="53" name="Grafik 52">
            <a:extLst>
              <a:ext uri="{FF2B5EF4-FFF2-40B4-BE49-F238E27FC236}">
                <a16:creationId xmlns:a16="http://schemas.microsoft.com/office/drawing/2014/main" id="{F5FBEEE0-F8BD-7146-0C6C-2C5643C009F5}"/>
              </a:ext>
            </a:extLst>
          </p:cNvPr>
          <p:cNvPicPr>
            <a:picLocks noChangeAspect="1"/>
          </p:cNvPicPr>
          <p:nvPr/>
        </p:nvPicPr>
        <p:blipFill>
          <a:blip r:embed="rId5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326" y="9449897"/>
            <a:ext cx="96904" cy="210110"/>
          </a:xfrm>
          <a:prstGeom prst="rect">
            <a:avLst/>
          </a:prstGeom>
        </p:spPr>
      </p:pic>
      <p:pic>
        <p:nvPicPr>
          <p:cNvPr id="54" name="Grafik 53">
            <a:extLst>
              <a:ext uri="{FF2B5EF4-FFF2-40B4-BE49-F238E27FC236}">
                <a16:creationId xmlns:a16="http://schemas.microsoft.com/office/drawing/2014/main" id="{3CEC5FDC-1BBE-28D7-9488-A34F7254EE05}"/>
              </a:ext>
            </a:extLst>
          </p:cNvPr>
          <p:cNvPicPr>
            <a:picLocks noChangeAspect="1"/>
          </p:cNvPicPr>
          <p:nvPr/>
        </p:nvPicPr>
        <p:blipFill>
          <a:blip r:embed="rId4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4293" y="4869313"/>
            <a:ext cx="289681" cy="293275"/>
          </a:xfrm>
          <a:prstGeom prst="rect">
            <a:avLst/>
          </a:prstGeom>
        </p:spPr>
      </p:pic>
      <p:pic>
        <p:nvPicPr>
          <p:cNvPr id="55" name="Grafik 54">
            <a:extLst>
              <a:ext uri="{FF2B5EF4-FFF2-40B4-BE49-F238E27FC236}">
                <a16:creationId xmlns:a16="http://schemas.microsoft.com/office/drawing/2014/main" id="{8E3B599B-0AF3-2900-A1DC-69D3C3E3797F}"/>
              </a:ext>
            </a:extLst>
          </p:cNvPr>
          <p:cNvPicPr>
            <a:picLocks noChangeAspect="1"/>
          </p:cNvPicPr>
          <p:nvPr/>
        </p:nvPicPr>
        <p:blipFill>
          <a:blip r:embed="rId4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0919" y="5219486"/>
            <a:ext cx="271113" cy="277908"/>
          </a:xfrm>
          <a:prstGeom prst="rect">
            <a:avLst/>
          </a:prstGeom>
        </p:spPr>
      </p:pic>
      <p:pic>
        <p:nvPicPr>
          <p:cNvPr id="56" name="Grafik 55">
            <a:extLst>
              <a:ext uri="{FF2B5EF4-FFF2-40B4-BE49-F238E27FC236}">
                <a16:creationId xmlns:a16="http://schemas.microsoft.com/office/drawing/2014/main" id="{59A9B5DB-A3EC-BBE7-B543-A6305623F835}"/>
              </a:ext>
            </a:extLst>
          </p:cNvPr>
          <p:cNvPicPr>
            <a:picLocks noChangeAspect="1"/>
          </p:cNvPicPr>
          <p:nvPr/>
        </p:nvPicPr>
        <p:blipFill>
          <a:blip r:embed="rId4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6911" y="5532428"/>
            <a:ext cx="271113" cy="264982"/>
          </a:xfrm>
          <a:prstGeom prst="rect">
            <a:avLst/>
          </a:prstGeom>
        </p:spPr>
      </p:pic>
      <p:pic>
        <p:nvPicPr>
          <p:cNvPr id="57" name="Grafik 56">
            <a:extLst>
              <a:ext uri="{FF2B5EF4-FFF2-40B4-BE49-F238E27FC236}">
                <a16:creationId xmlns:a16="http://schemas.microsoft.com/office/drawing/2014/main" id="{72D001D1-8307-FB06-7A0A-236AD9342785}"/>
              </a:ext>
            </a:extLst>
          </p:cNvPr>
          <p:cNvPicPr>
            <a:picLocks noChangeAspect="1"/>
          </p:cNvPicPr>
          <p:nvPr/>
        </p:nvPicPr>
        <p:blipFill>
          <a:blip r:embed="rId4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6826" y="5812585"/>
            <a:ext cx="155085" cy="264982"/>
          </a:xfrm>
          <a:prstGeom prst="rect">
            <a:avLst/>
          </a:prstGeom>
        </p:spPr>
      </p:pic>
      <p:pic>
        <p:nvPicPr>
          <p:cNvPr id="58" name="Grafik 57">
            <a:extLst>
              <a:ext uri="{FF2B5EF4-FFF2-40B4-BE49-F238E27FC236}">
                <a16:creationId xmlns:a16="http://schemas.microsoft.com/office/drawing/2014/main" id="{FD44D320-8458-5CB6-A321-B0909C44CC87}"/>
              </a:ext>
            </a:extLst>
          </p:cNvPr>
          <p:cNvPicPr>
            <a:picLocks noChangeAspect="1"/>
          </p:cNvPicPr>
          <p:nvPr/>
        </p:nvPicPr>
        <p:blipFill>
          <a:blip r:embed="rId4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9676" y="6125527"/>
            <a:ext cx="88134" cy="249166"/>
          </a:xfrm>
          <a:prstGeom prst="rect">
            <a:avLst/>
          </a:prstGeom>
        </p:spPr>
      </p:pic>
      <p:pic>
        <p:nvPicPr>
          <p:cNvPr id="63" name="Grafik 62">
            <a:extLst>
              <a:ext uri="{FF2B5EF4-FFF2-40B4-BE49-F238E27FC236}">
                <a16:creationId xmlns:a16="http://schemas.microsoft.com/office/drawing/2014/main" id="{72E071C7-1487-F073-2013-7BE6F1FE2D05}"/>
              </a:ext>
            </a:extLst>
          </p:cNvPr>
          <p:cNvPicPr>
            <a:picLocks noChangeAspect="1"/>
          </p:cNvPicPr>
          <p:nvPr/>
        </p:nvPicPr>
        <p:blipFill>
          <a:blip r:embed="rId4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5417" y="6423453"/>
            <a:ext cx="116651" cy="240301"/>
          </a:xfrm>
          <a:prstGeom prst="rect">
            <a:avLst/>
          </a:prstGeom>
        </p:spPr>
      </p:pic>
      <p:pic>
        <p:nvPicPr>
          <p:cNvPr id="66" name="Grafik 65">
            <a:extLst>
              <a:ext uri="{FF2B5EF4-FFF2-40B4-BE49-F238E27FC236}">
                <a16:creationId xmlns:a16="http://schemas.microsoft.com/office/drawing/2014/main" id="{F51354CD-41B5-12EB-5EB7-BE1D422F5635}"/>
              </a:ext>
            </a:extLst>
          </p:cNvPr>
          <p:cNvPicPr>
            <a:picLocks noChangeAspect="1"/>
          </p:cNvPicPr>
          <p:nvPr/>
        </p:nvPicPr>
        <p:blipFill>
          <a:blip r:embed="rId5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3429" y="6713614"/>
            <a:ext cx="260625" cy="250228"/>
          </a:xfrm>
          <a:prstGeom prst="rect">
            <a:avLst/>
          </a:prstGeom>
        </p:spPr>
      </p:pic>
      <p:pic>
        <p:nvPicPr>
          <p:cNvPr id="67" name="Grafik 66">
            <a:extLst>
              <a:ext uri="{FF2B5EF4-FFF2-40B4-BE49-F238E27FC236}">
                <a16:creationId xmlns:a16="http://schemas.microsoft.com/office/drawing/2014/main" id="{B17D5E4B-3589-6140-D9E3-89B8DCC6FECD}"/>
              </a:ext>
            </a:extLst>
          </p:cNvPr>
          <p:cNvPicPr>
            <a:picLocks noChangeAspect="1"/>
          </p:cNvPicPr>
          <p:nvPr/>
        </p:nvPicPr>
        <p:blipFill>
          <a:blip r:embed="rId5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5829" y="7002110"/>
            <a:ext cx="246684" cy="250228"/>
          </a:xfrm>
          <a:prstGeom prst="rect">
            <a:avLst/>
          </a:prstGeom>
        </p:spPr>
      </p:pic>
      <p:pic>
        <p:nvPicPr>
          <p:cNvPr id="68" name="Grafik 67">
            <a:extLst>
              <a:ext uri="{FF2B5EF4-FFF2-40B4-BE49-F238E27FC236}">
                <a16:creationId xmlns:a16="http://schemas.microsoft.com/office/drawing/2014/main" id="{B272C645-3474-951D-5AF2-554F339E7FD4}"/>
              </a:ext>
            </a:extLst>
          </p:cNvPr>
          <p:cNvPicPr>
            <a:picLocks noChangeAspect="1"/>
          </p:cNvPicPr>
          <p:nvPr/>
        </p:nvPicPr>
        <p:blipFill>
          <a:blip r:embed="rId5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4010" y="7282267"/>
            <a:ext cx="258503" cy="264983"/>
          </a:xfrm>
          <a:prstGeom prst="rect">
            <a:avLst/>
          </a:prstGeom>
        </p:spPr>
      </p:pic>
      <p:pic>
        <p:nvPicPr>
          <p:cNvPr id="69" name="Grafik 68">
            <a:extLst>
              <a:ext uri="{FF2B5EF4-FFF2-40B4-BE49-F238E27FC236}">
                <a16:creationId xmlns:a16="http://schemas.microsoft.com/office/drawing/2014/main" id="{9C23C086-A544-06A4-A1E0-6825C8A147EF}"/>
              </a:ext>
            </a:extLst>
          </p:cNvPr>
          <p:cNvPicPr>
            <a:picLocks noChangeAspect="1"/>
          </p:cNvPicPr>
          <p:nvPr/>
        </p:nvPicPr>
        <p:blipFill>
          <a:blip r:embed="rId5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0908" y="7575434"/>
            <a:ext cx="138365" cy="283554"/>
          </a:xfrm>
          <a:prstGeom prst="rect">
            <a:avLst/>
          </a:prstGeom>
        </p:spPr>
      </p:pic>
      <p:pic>
        <p:nvPicPr>
          <p:cNvPr id="70" name="Grafik 69">
            <a:extLst>
              <a:ext uri="{FF2B5EF4-FFF2-40B4-BE49-F238E27FC236}">
                <a16:creationId xmlns:a16="http://schemas.microsoft.com/office/drawing/2014/main" id="{0A877A3E-2288-CFB1-992B-19C706C5C3D0}"/>
              </a:ext>
            </a:extLst>
          </p:cNvPr>
          <p:cNvPicPr>
            <a:picLocks noChangeAspect="1"/>
          </p:cNvPicPr>
          <p:nvPr/>
        </p:nvPicPr>
        <p:blipFill>
          <a:blip r:embed="rId5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0472" y="7874838"/>
            <a:ext cx="138801" cy="264983"/>
          </a:xfrm>
          <a:prstGeom prst="rect">
            <a:avLst/>
          </a:prstGeom>
        </p:spPr>
      </p:pic>
      <p:pic>
        <p:nvPicPr>
          <p:cNvPr id="71" name="Grafik 70">
            <a:extLst>
              <a:ext uri="{FF2B5EF4-FFF2-40B4-BE49-F238E27FC236}">
                <a16:creationId xmlns:a16="http://schemas.microsoft.com/office/drawing/2014/main" id="{22101F74-C337-6021-96D8-B1859BE88BDA}"/>
              </a:ext>
            </a:extLst>
          </p:cNvPr>
          <p:cNvPicPr>
            <a:picLocks noChangeAspect="1"/>
          </p:cNvPicPr>
          <p:nvPr/>
        </p:nvPicPr>
        <p:blipFill>
          <a:blip r:embed="rId5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6826" y="8161290"/>
            <a:ext cx="140372" cy="272645"/>
          </a:xfrm>
          <a:prstGeom prst="rect">
            <a:avLst/>
          </a:prstGeom>
        </p:spPr>
      </p:pic>
      <p:pic>
        <p:nvPicPr>
          <p:cNvPr id="72" name="Grafik 71">
            <a:extLst>
              <a:ext uri="{FF2B5EF4-FFF2-40B4-BE49-F238E27FC236}">
                <a16:creationId xmlns:a16="http://schemas.microsoft.com/office/drawing/2014/main" id="{9174BF56-8F9C-6C37-B33B-6E439E060BA3}"/>
              </a:ext>
            </a:extLst>
          </p:cNvPr>
          <p:cNvPicPr>
            <a:picLocks noChangeAspect="1"/>
          </p:cNvPicPr>
          <p:nvPr/>
        </p:nvPicPr>
        <p:blipFill>
          <a:blip r:embed="rId5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9158" y="8484952"/>
            <a:ext cx="92910" cy="296923"/>
          </a:xfrm>
          <a:prstGeom prst="rect">
            <a:avLst/>
          </a:prstGeom>
        </p:spPr>
      </p:pic>
      <p:pic>
        <p:nvPicPr>
          <p:cNvPr id="74" name="Grafik 73">
            <a:extLst>
              <a:ext uri="{FF2B5EF4-FFF2-40B4-BE49-F238E27FC236}">
                <a16:creationId xmlns:a16="http://schemas.microsoft.com/office/drawing/2014/main" id="{0912A198-7BB3-E6E0-0BCE-062261900810}"/>
              </a:ext>
            </a:extLst>
          </p:cNvPr>
          <p:cNvPicPr>
            <a:picLocks noChangeAspect="1"/>
          </p:cNvPicPr>
          <p:nvPr/>
        </p:nvPicPr>
        <p:blipFill>
          <a:blip r:embed="rId6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8782" y="8813210"/>
            <a:ext cx="67802" cy="262873"/>
          </a:xfrm>
          <a:prstGeom prst="rect">
            <a:avLst/>
          </a:prstGeom>
        </p:spPr>
      </p:pic>
      <p:pic>
        <p:nvPicPr>
          <p:cNvPr id="75" name="Grafik 74">
            <a:extLst>
              <a:ext uri="{FF2B5EF4-FFF2-40B4-BE49-F238E27FC236}">
                <a16:creationId xmlns:a16="http://schemas.microsoft.com/office/drawing/2014/main" id="{5C82C45E-9B0D-005F-73D7-EC89C355EB4F}"/>
              </a:ext>
            </a:extLst>
          </p:cNvPr>
          <p:cNvPicPr>
            <a:picLocks noChangeAspect="1"/>
          </p:cNvPicPr>
          <p:nvPr/>
        </p:nvPicPr>
        <p:blipFill>
          <a:blip r:embed="rId6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8782" y="9125953"/>
            <a:ext cx="67802" cy="262873"/>
          </a:xfrm>
          <a:prstGeom prst="rect">
            <a:avLst/>
          </a:prstGeom>
        </p:spPr>
      </p:pic>
      <p:pic>
        <p:nvPicPr>
          <p:cNvPr id="76" name="Grafik 75">
            <a:extLst>
              <a:ext uri="{FF2B5EF4-FFF2-40B4-BE49-F238E27FC236}">
                <a16:creationId xmlns:a16="http://schemas.microsoft.com/office/drawing/2014/main" id="{1B44CD83-0EC5-2986-7530-726EB7476100}"/>
              </a:ext>
            </a:extLst>
          </p:cNvPr>
          <p:cNvPicPr>
            <a:picLocks noChangeAspect="1"/>
          </p:cNvPicPr>
          <p:nvPr/>
        </p:nvPicPr>
        <p:blipFill>
          <a:blip r:embed="rId5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5417" y="9433649"/>
            <a:ext cx="96904" cy="2101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76083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FA4DCB-886B-7AEB-30EF-E9F69A8317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D86A8051-B5C0-B24B-36A4-70E712002ACD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-790208" y="2580177"/>
          <a:ext cx="1099" cy="109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4" imgW="395" imgH="394" progId="TCLayout.ActiveDocument.1">
                  <p:embed/>
                </p:oleObj>
              </mc:Choice>
              <mc:Fallback>
                <p:oleObj name="think-cell Folie" r:id="rId4" imgW="395" imgH="394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D86A8051-B5C0-B24B-36A4-70E712002AC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-790208" y="2580177"/>
                        <a:ext cx="1099" cy="109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Tabelle 7">
            <a:extLst>
              <a:ext uri="{FF2B5EF4-FFF2-40B4-BE49-F238E27FC236}">
                <a16:creationId xmlns:a16="http://schemas.microsoft.com/office/drawing/2014/main" id="{E51377D6-B003-939F-D744-7DC350105B3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61821945"/>
              </p:ext>
            </p:extLst>
          </p:nvPr>
        </p:nvGraphicFramePr>
        <p:xfrm>
          <a:off x="147922" y="555947"/>
          <a:ext cx="6562155" cy="166005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99657">
                  <a:extLst>
                    <a:ext uri="{9D8B030D-6E8A-4147-A177-3AD203B41FA5}">
                      <a16:colId xmlns:a16="http://schemas.microsoft.com/office/drawing/2014/main" val="818147766"/>
                    </a:ext>
                  </a:extLst>
                </a:gridCol>
                <a:gridCol w="469122">
                  <a:extLst>
                    <a:ext uri="{9D8B030D-6E8A-4147-A177-3AD203B41FA5}">
                      <a16:colId xmlns:a16="http://schemas.microsoft.com/office/drawing/2014/main" val="361502076"/>
                    </a:ext>
                  </a:extLst>
                </a:gridCol>
                <a:gridCol w="1299107">
                  <a:extLst>
                    <a:ext uri="{9D8B030D-6E8A-4147-A177-3AD203B41FA5}">
                      <a16:colId xmlns:a16="http://schemas.microsoft.com/office/drawing/2014/main" val="1637075396"/>
                    </a:ext>
                  </a:extLst>
                </a:gridCol>
                <a:gridCol w="396949">
                  <a:extLst>
                    <a:ext uri="{9D8B030D-6E8A-4147-A177-3AD203B41FA5}">
                      <a16:colId xmlns:a16="http://schemas.microsoft.com/office/drawing/2014/main" val="1458005313"/>
                    </a:ext>
                  </a:extLst>
                </a:gridCol>
                <a:gridCol w="499657">
                  <a:extLst>
                    <a:ext uri="{9D8B030D-6E8A-4147-A177-3AD203B41FA5}">
                      <a16:colId xmlns:a16="http://schemas.microsoft.com/office/drawing/2014/main" val="338064072"/>
                    </a:ext>
                  </a:extLst>
                </a:gridCol>
                <a:gridCol w="474673">
                  <a:extLst>
                    <a:ext uri="{9D8B030D-6E8A-4147-A177-3AD203B41FA5}">
                      <a16:colId xmlns:a16="http://schemas.microsoft.com/office/drawing/2014/main" val="4017709471"/>
                    </a:ext>
                  </a:extLst>
                </a:gridCol>
                <a:gridCol w="1299107">
                  <a:extLst>
                    <a:ext uri="{9D8B030D-6E8A-4147-A177-3AD203B41FA5}">
                      <a16:colId xmlns:a16="http://schemas.microsoft.com/office/drawing/2014/main" val="2611082332"/>
                    </a:ext>
                  </a:extLst>
                </a:gridCol>
                <a:gridCol w="396949">
                  <a:extLst>
                    <a:ext uri="{9D8B030D-6E8A-4147-A177-3AD203B41FA5}">
                      <a16:colId xmlns:a16="http://schemas.microsoft.com/office/drawing/2014/main" val="3061909453"/>
                    </a:ext>
                  </a:extLst>
                </a:gridCol>
                <a:gridCol w="1226934">
                  <a:extLst>
                    <a:ext uri="{9D8B030D-6E8A-4147-A177-3AD203B41FA5}">
                      <a16:colId xmlns:a16="http://schemas.microsoft.com/office/drawing/2014/main" val="2532257301"/>
                    </a:ext>
                  </a:extLst>
                </a:gridCol>
              </a:tblGrid>
              <a:tr h="154519">
                <a:tc gridSpan="4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Vorgängerprodukt </a:t>
                      </a:r>
                      <a:endParaRPr lang="en-GB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Nachfolgeprodukt</a:t>
                      </a:r>
                      <a:endParaRPr lang="en-GB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97075956"/>
                  </a:ext>
                </a:extLst>
              </a:tr>
              <a:tr h="154519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Bild</a:t>
                      </a:r>
                      <a:r>
                        <a:rPr lang="de-DE" sz="7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n-GB" sz="7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ArtikelNr</a:t>
                      </a: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Produktbezeichnung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Preis </a:t>
                      </a:r>
                      <a:b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CHF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Bild 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ArtikelNr</a:t>
                      </a: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Produktbezeichnung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Preis</a:t>
                      </a:r>
                      <a:b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CHF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Wichtige </a:t>
                      </a:r>
                      <a:b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Änderungen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3361676"/>
                  </a:ext>
                </a:extLst>
              </a:tr>
              <a:tr h="39600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149388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ENOLA E27 PD schwarz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117,00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1008135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6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ENOLA</a:t>
                      </a:r>
                      <a:r>
                        <a:rPr lang="en-GB" sz="800" kern="100" baseline="30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6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®</a:t>
                      </a:r>
                      <a:r>
                        <a:rPr lang="en-GB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6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 PD E27 schwarz</a:t>
                      </a:r>
                      <a:endParaRPr lang="en-GB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93,20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3">
                  <a:txBody>
                    <a:bodyPr/>
                    <a:lstStyle/>
                    <a:p>
                      <a:pPr marL="180000" lvl="0" indent="-144000" algn="l" defTabSz="685800" rtl="0" eaLnBrk="1" latinLnBrk="0" hangingPunct="1">
                        <a:lnSpc>
                          <a:spcPct val="107000"/>
                        </a:lnSpc>
                        <a:spcAft>
                          <a:spcPts val="3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e-DE" sz="800" kern="1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Modernere Rosette</a:t>
                      </a:r>
                    </a:p>
                    <a:p>
                      <a:pPr marL="180000" lvl="0" indent="-144000" algn="l" defTabSz="685800" rtl="0" eaLnBrk="1" latinLnBrk="0" hangingPunct="1">
                        <a:lnSpc>
                          <a:spcPct val="107000"/>
                        </a:lnSpc>
                        <a:spcAft>
                          <a:spcPts val="3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e-DE" sz="800" kern="1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Matte Farben 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1868054"/>
                  </a:ext>
                </a:extLst>
              </a:tr>
              <a:tr h="39600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149387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ENOLA E27 PD gold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128,00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1008134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7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ENOLA</a:t>
                      </a:r>
                      <a:r>
                        <a:rPr lang="en-GB" sz="800" kern="100" baseline="30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7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®</a:t>
                      </a:r>
                      <a:r>
                        <a:rPr lang="en-GB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7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 PD E27 gold</a:t>
                      </a:r>
                      <a:endParaRPr lang="en-GB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108,10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342900" lvl="0" indent="-342900" algn="l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Symbol" panose="05050102010706020507" pitchFamily="18" charset="2"/>
                        <a:buChar char=""/>
                      </a:pPr>
                      <a:endParaRPr lang="en-GB" sz="10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9728" marR="59728" marT="0" marB="0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09593991"/>
                  </a:ext>
                </a:extLst>
              </a:tr>
              <a:tr h="39600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149381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ENOLA E27 PD </a:t>
                      </a:r>
                      <a:r>
                        <a:rPr lang="en-GB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weiss</a:t>
                      </a:r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117,00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1008133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8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ENOLA</a:t>
                      </a:r>
                      <a:r>
                        <a:rPr lang="en-GB" sz="800" kern="100" baseline="30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8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®</a:t>
                      </a:r>
                      <a:r>
                        <a:rPr lang="en-GB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8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 PD E27 </a:t>
                      </a:r>
                      <a:r>
                        <a:rPr lang="en-GB" sz="80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8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weiss</a:t>
                      </a:r>
                      <a:endParaRPr lang="en-GB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93,20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180000" lvl="0" indent="-144000" algn="l" defTabSz="685800" rtl="0" eaLnBrk="1" latinLnBrk="0" hangingPunct="1">
                        <a:lnSpc>
                          <a:spcPct val="107000"/>
                        </a:lnSpc>
                        <a:spcAft>
                          <a:spcPts val="300"/>
                        </a:spcAft>
                        <a:buFont typeface="Symbol" panose="05050102010706020507" pitchFamily="18" charset="2"/>
                        <a:buChar char=""/>
                      </a:pPr>
                      <a:endParaRPr lang="de-DE" sz="800" kern="1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62856638"/>
                  </a:ext>
                </a:extLst>
              </a:tr>
            </a:tbl>
          </a:graphicData>
        </a:graphic>
      </p:graphicFrame>
      <p:sp>
        <p:nvSpPr>
          <p:cNvPr id="9" name="Textfeld 8">
            <a:extLst>
              <a:ext uri="{FF2B5EF4-FFF2-40B4-BE49-F238E27FC236}">
                <a16:creationId xmlns:a16="http://schemas.microsoft.com/office/drawing/2014/main" id="{D9BAFB62-6C5C-81CA-65AC-E8B398C2A786}"/>
              </a:ext>
            </a:extLst>
          </p:cNvPr>
          <p:cNvSpPr txBox="1"/>
          <p:nvPr/>
        </p:nvSpPr>
        <p:spPr>
          <a:xfrm>
            <a:off x="138397" y="278948"/>
            <a:ext cx="2386166" cy="276999"/>
          </a:xfrm>
          <a:prstGeom prst="rect">
            <a:avLst/>
          </a:prstGeom>
          <a:noFill/>
        </p:spPr>
        <p:txBody>
          <a:bodyPr wrap="none" lIns="0" rtlCol="0">
            <a:spAutoFit/>
          </a:bodyPr>
          <a:lstStyle>
            <a:defPPr>
              <a:defRPr lang="en-US"/>
            </a:defPPr>
            <a:lvl1pPr>
              <a:defRPr sz="1200">
                <a:latin typeface="HelveticaNeueLT W1G 65 Md" panose="020B0604020202020204" pitchFamily="34" charset="0"/>
              </a:defRPr>
            </a:lvl1pPr>
          </a:lstStyle>
          <a:p>
            <a:r>
              <a:rPr lang="de-DE" dirty="0"/>
              <a:t>Nachfolgeprodukte für ENOLA</a:t>
            </a:r>
            <a:r>
              <a:rPr lang="de-DE" baseline="30000" dirty="0"/>
              <a:t>®</a:t>
            </a:r>
          </a:p>
        </p:txBody>
      </p:sp>
      <p:pic>
        <p:nvPicPr>
          <p:cNvPr id="13" name="Grafik 12">
            <a:extLst>
              <a:ext uri="{FF2B5EF4-FFF2-40B4-BE49-F238E27FC236}">
                <a16:creationId xmlns:a16="http://schemas.microsoft.com/office/drawing/2014/main" id="{8EDE2DC1-A9C5-E369-FFF7-E960DC34B66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966498" y="1105779"/>
            <a:ext cx="98766" cy="303004"/>
          </a:xfrm>
          <a:prstGeom prst="rect">
            <a:avLst/>
          </a:prstGeom>
        </p:spPr>
      </p:pic>
      <p:pic>
        <p:nvPicPr>
          <p:cNvPr id="15" name="Grafik 14">
            <a:extLst>
              <a:ext uri="{FF2B5EF4-FFF2-40B4-BE49-F238E27FC236}">
                <a16:creationId xmlns:a16="http://schemas.microsoft.com/office/drawing/2014/main" id="{9D71BDE0-7F65-05E1-A2D6-E1B1EF5970A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22592" y="1088427"/>
            <a:ext cx="98766" cy="315072"/>
          </a:xfrm>
          <a:prstGeom prst="rect">
            <a:avLst/>
          </a:prstGeom>
        </p:spPr>
      </p:pic>
      <p:sp>
        <p:nvSpPr>
          <p:cNvPr id="17" name="Textfeld 16">
            <a:extLst>
              <a:ext uri="{FF2B5EF4-FFF2-40B4-BE49-F238E27FC236}">
                <a16:creationId xmlns:a16="http://schemas.microsoft.com/office/drawing/2014/main" id="{9A288F03-9276-14D6-F9F9-16BA748721CF}"/>
              </a:ext>
            </a:extLst>
          </p:cNvPr>
          <p:cNvSpPr txBox="1"/>
          <p:nvPr/>
        </p:nvSpPr>
        <p:spPr>
          <a:xfrm>
            <a:off x="138397" y="2340190"/>
            <a:ext cx="2626616" cy="276999"/>
          </a:xfrm>
          <a:prstGeom prst="rect">
            <a:avLst/>
          </a:prstGeom>
          <a:noFill/>
        </p:spPr>
        <p:txBody>
          <a:bodyPr wrap="none" lIns="0" rtlCol="0">
            <a:spAutoFit/>
          </a:bodyPr>
          <a:lstStyle>
            <a:defPPr>
              <a:defRPr lang="en-US"/>
            </a:defPPr>
            <a:lvl1pPr>
              <a:defRPr sz="1200">
                <a:latin typeface="HelveticaNeueLT W1G 65 Md" panose="020B0604020202020204" pitchFamily="34" charset="0"/>
              </a:defRPr>
            </a:lvl1pPr>
          </a:lstStyle>
          <a:p>
            <a:r>
              <a:rPr lang="de-DE" dirty="0"/>
              <a:t>Nachfolgeprodukte für LIGHT EYE</a:t>
            </a:r>
            <a:r>
              <a:rPr lang="de-DE" baseline="30000" dirty="0"/>
              <a:t> ®</a:t>
            </a:r>
            <a:endParaRPr lang="de-DE" dirty="0"/>
          </a:p>
        </p:txBody>
      </p:sp>
      <p:graphicFrame>
        <p:nvGraphicFramePr>
          <p:cNvPr id="20" name="Tabelle 19">
            <a:extLst>
              <a:ext uri="{FF2B5EF4-FFF2-40B4-BE49-F238E27FC236}">
                <a16:creationId xmlns:a16="http://schemas.microsoft.com/office/drawing/2014/main" id="{19F22F4E-A218-F74B-161B-109E114A209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58463539"/>
              </p:ext>
            </p:extLst>
          </p:nvPr>
        </p:nvGraphicFramePr>
        <p:xfrm>
          <a:off x="147922" y="2618965"/>
          <a:ext cx="6583067" cy="258317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99657">
                  <a:extLst>
                    <a:ext uri="{9D8B030D-6E8A-4147-A177-3AD203B41FA5}">
                      <a16:colId xmlns:a16="http://schemas.microsoft.com/office/drawing/2014/main" val="818147766"/>
                    </a:ext>
                  </a:extLst>
                </a:gridCol>
                <a:gridCol w="469122">
                  <a:extLst>
                    <a:ext uri="{9D8B030D-6E8A-4147-A177-3AD203B41FA5}">
                      <a16:colId xmlns:a16="http://schemas.microsoft.com/office/drawing/2014/main" val="361502076"/>
                    </a:ext>
                  </a:extLst>
                </a:gridCol>
                <a:gridCol w="1299107">
                  <a:extLst>
                    <a:ext uri="{9D8B030D-6E8A-4147-A177-3AD203B41FA5}">
                      <a16:colId xmlns:a16="http://schemas.microsoft.com/office/drawing/2014/main" val="1637075396"/>
                    </a:ext>
                  </a:extLst>
                </a:gridCol>
                <a:gridCol w="396949">
                  <a:extLst>
                    <a:ext uri="{9D8B030D-6E8A-4147-A177-3AD203B41FA5}">
                      <a16:colId xmlns:a16="http://schemas.microsoft.com/office/drawing/2014/main" val="1458005313"/>
                    </a:ext>
                  </a:extLst>
                </a:gridCol>
                <a:gridCol w="499657">
                  <a:extLst>
                    <a:ext uri="{9D8B030D-6E8A-4147-A177-3AD203B41FA5}">
                      <a16:colId xmlns:a16="http://schemas.microsoft.com/office/drawing/2014/main" val="338064072"/>
                    </a:ext>
                  </a:extLst>
                </a:gridCol>
                <a:gridCol w="495585">
                  <a:extLst>
                    <a:ext uri="{9D8B030D-6E8A-4147-A177-3AD203B41FA5}">
                      <a16:colId xmlns:a16="http://schemas.microsoft.com/office/drawing/2014/main" val="4017709471"/>
                    </a:ext>
                  </a:extLst>
                </a:gridCol>
                <a:gridCol w="1299107">
                  <a:extLst>
                    <a:ext uri="{9D8B030D-6E8A-4147-A177-3AD203B41FA5}">
                      <a16:colId xmlns:a16="http://schemas.microsoft.com/office/drawing/2014/main" val="2611082332"/>
                    </a:ext>
                  </a:extLst>
                </a:gridCol>
                <a:gridCol w="396949">
                  <a:extLst>
                    <a:ext uri="{9D8B030D-6E8A-4147-A177-3AD203B41FA5}">
                      <a16:colId xmlns:a16="http://schemas.microsoft.com/office/drawing/2014/main" val="3061909453"/>
                    </a:ext>
                  </a:extLst>
                </a:gridCol>
                <a:gridCol w="1226934">
                  <a:extLst>
                    <a:ext uri="{9D8B030D-6E8A-4147-A177-3AD203B41FA5}">
                      <a16:colId xmlns:a16="http://schemas.microsoft.com/office/drawing/2014/main" val="2532257301"/>
                    </a:ext>
                  </a:extLst>
                </a:gridCol>
              </a:tblGrid>
              <a:tr h="154519">
                <a:tc gridSpan="4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Vorgängerprodukt </a:t>
                      </a:r>
                      <a:endParaRPr lang="en-GB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Nachfolgeprodukt</a:t>
                      </a:r>
                      <a:endParaRPr lang="en-GB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97075956"/>
                  </a:ext>
                </a:extLst>
              </a:tr>
              <a:tr h="154519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Bild</a:t>
                      </a:r>
                      <a:r>
                        <a:rPr lang="de-DE" sz="7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n-GB" sz="7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ArtikelNr</a:t>
                      </a: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Produktbezeichnung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Preis </a:t>
                      </a:r>
                      <a:b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CHF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Bild 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ArtikelNr</a:t>
                      </a: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Produktbezeichnung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Preis</a:t>
                      </a:r>
                      <a:b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CHF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Wichtige </a:t>
                      </a:r>
                      <a:b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Änderungen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3361676"/>
                  </a:ext>
                </a:extLst>
              </a:tr>
              <a:tr h="351853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7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1000713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1~ LIGHT EYE® 150 QPAR111 PD schwarz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156,00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1008174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11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LIGHT EYE</a:t>
                      </a:r>
                      <a:r>
                        <a:rPr lang="en-GB" sz="800" kern="100" baseline="30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11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®</a:t>
                      </a:r>
                      <a:r>
                        <a:rPr lang="en-GB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11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 150 1Ph. PD QPAR111 schwarz</a:t>
                      </a:r>
                      <a:endParaRPr lang="en-GB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136,90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6">
                  <a:txBody>
                    <a:bodyPr/>
                    <a:lstStyle/>
                    <a:p>
                      <a:pPr marL="180000" lvl="0" indent="-144000" algn="l" defTabSz="685800" rtl="0" eaLnBrk="1" latinLnBrk="0" hangingPunct="1">
                        <a:lnSpc>
                          <a:spcPct val="107000"/>
                        </a:lnSpc>
                        <a:spcAft>
                          <a:spcPts val="3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e-DE" sz="800" kern="1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Modernisiertes Design </a:t>
                      </a:r>
                    </a:p>
                    <a:p>
                      <a:pPr marL="180000" lvl="0" indent="-144000" algn="l" defTabSz="685800" rtl="0" eaLnBrk="1" latinLnBrk="0" hangingPunct="1">
                        <a:lnSpc>
                          <a:spcPct val="107000"/>
                        </a:lnSpc>
                        <a:spcAft>
                          <a:spcPts val="3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e-DE" sz="800" kern="1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Chrom-Komponenten ersetzt durch schwarze oder weiße Ausführungen. </a:t>
                      </a:r>
                    </a:p>
                    <a:p>
                      <a:pPr marL="180000" lvl="0" indent="-144000" algn="l" defTabSz="685800" rtl="0" eaLnBrk="1" latinLnBrk="0" hangingPunct="1">
                        <a:lnSpc>
                          <a:spcPct val="107000"/>
                        </a:lnSpc>
                        <a:spcAft>
                          <a:spcPts val="3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e-DE" sz="800" kern="1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Neues Textilkabel, das stets gerade hängt</a:t>
                      </a:r>
                    </a:p>
                    <a:p>
                      <a:pPr marL="180000" lvl="0" indent="-144000" algn="l" defTabSz="685800" rtl="0" eaLnBrk="1" latinLnBrk="0" hangingPunct="1">
                        <a:lnSpc>
                          <a:spcPct val="107000"/>
                        </a:lnSpc>
                        <a:spcAft>
                          <a:spcPts val="3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e-DE" sz="800" kern="1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Moderne Optik und vereinfachte Montage der Rosetten</a:t>
                      </a:r>
                    </a:p>
                    <a:p>
                      <a:pPr marL="180000" lvl="0" indent="-144000" algn="l" defTabSz="685800" rtl="0" eaLnBrk="1" latinLnBrk="0" hangingPunct="1">
                        <a:lnSpc>
                          <a:spcPct val="107000"/>
                        </a:lnSpc>
                        <a:spcAft>
                          <a:spcPts val="3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e-DE" sz="800" kern="1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Neue Front-Ringe separat erhältlich.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1868054"/>
                  </a:ext>
                </a:extLst>
              </a:tr>
              <a:tr h="351854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7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144011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1~ LIGHT EYE® 90 QPAR51 </a:t>
                      </a:r>
                      <a:r>
                        <a:rPr lang="en-GB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weiss</a:t>
                      </a: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/</a:t>
                      </a:r>
                      <a:r>
                        <a:rPr lang="en-GB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chrom</a:t>
                      </a:r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96,00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1008181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1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LIGHT EYE</a:t>
                      </a:r>
                      <a:r>
                        <a:rPr lang="en-GB" sz="800" kern="100" baseline="30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1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®</a:t>
                      </a:r>
                      <a:r>
                        <a:rPr lang="en-GB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1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 90 1Ph. QPAR51 </a:t>
                      </a:r>
                      <a:r>
                        <a:rPr lang="en-GB" sz="80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1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weiss</a:t>
                      </a:r>
                      <a:endParaRPr lang="en-GB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96,60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342900" lvl="0" indent="-342900" algn="l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Symbol" panose="05050102010706020507" pitchFamily="18" charset="2"/>
                        <a:buChar char=""/>
                      </a:pPr>
                      <a:endParaRPr lang="en-GB" sz="10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9728" marR="59728" marT="0" marB="0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09593991"/>
                  </a:ext>
                </a:extLst>
              </a:tr>
              <a:tr h="351853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7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144010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1~ LIGHT EYE® 90 QPAR51 schwarz/</a:t>
                      </a:r>
                      <a:r>
                        <a:rPr lang="en-GB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chrom</a:t>
                      </a:r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96,00</a:t>
                      </a:r>
                      <a:endParaRPr lang="en-GB" sz="8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1008180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13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LIGHT EYE</a:t>
                      </a:r>
                      <a:r>
                        <a:rPr lang="en-GB" sz="800" kern="100" baseline="30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13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®</a:t>
                      </a:r>
                      <a:r>
                        <a:rPr lang="en-GB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13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 90 1Ph. QPAR51 schwarz</a:t>
                      </a:r>
                      <a:endParaRPr lang="en-GB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96,60</a:t>
                      </a:r>
                      <a:endParaRPr lang="en-GB" sz="8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180000" marR="0" lvl="0" indent="-144000" algn="l" defTabSz="6858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 typeface="Symbol" panose="05050102010706020507" pitchFamily="18" charset="2"/>
                        <a:buChar char=""/>
                        <a:tabLst/>
                        <a:defRPr/>
                      </a:pPr>
                      <a:endParaRPr lang="de-DE" sz="800" kern="100" dirty="0">
                        <a:solidFill>
                          <a:schemeClr val="dk1"/>
                        </a:solidFill>
                        <a:effectLst/>
                        <a:highlight>
                          <a:srgbClr val="FFFF00"/>
                        </a:highligh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5491166"/>
                  </a:ext>
                </a:extLst>
              </a:tr>
              <a:tr h="351854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7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143621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1~ LIGHT EYE® 150 QPAR111 PD </a:t>
                      </a:r>
                      <a:r>
                        <a:rPr lang="en-GB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weiss</a:t>
                      </a:r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160,00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1008175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14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LIGHT EYE </a:t>
                      </a:r>
                      <a:r>
                        <a:rPr lang="en-GB" sz="800" kern="100" baseline="30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14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® </a:t>
                      </a:r>
                      <a:r>
                        <a:rPr lang="en-GB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14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150 1Ph. PD QPAR111 </a:t>
                      </a:r>
                      <a:r>
                        <a:rPr lang="en-GB" sz="80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14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weiss</a:t>
                      </a:r>
                      <a:endParaRPr lang="en-GB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136,90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180000" marR="0" lvl="0" indent="-144000" algn="l" defTabSz="6858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 typeface="Symbol" panose="05050102010706020507" pitchFamily="18" charset="2"/>
                        <a:buChar char=""/>
                        <a:tabLst/>
                        <a:defRPr/>
                      </a:pPr>
                      <a:endParaRPr lang="de-DE" sz="800" kern="1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946746"/>
                  </a:ext>
                </a:extLst>
              </a:tr>
              <a:tr h="351853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7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133490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LIGHT EYE® 90 QPAR51 PD schwarz/</a:t>
                      </a:r>
                      <a:r>
                        <a:rPr lang="en-GB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chrom</a:t>
                      </a:r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kern="100" dirty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102,00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1008172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15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LIGHT EYE</a:t>
                      </a:r>
                      <a:r>
                        <a:rPr lang="en-GB" sz="800" kern="100" baseline="30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15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®</a:t>
                      </a:r>
                      <a:r>
                        <a:rPr lang="en-GB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15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 90 PD QPAR51 schwarz</a:t>
                      </a:r>
                      <a:endParaRPr lang="en-GB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96,60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180000" marR="0" lvl="0" indent="-144000" algn="l" defTabSz="6858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 typeface="Symbol" panose="05050102010706020507" pitchFamily="18" charset="2"/>
                        <a:buChar char=""/>
                        <a:tabLst/>
                        <a:defRPr/>
                      </a:pPr>
                      <a:endParaRPr lang="de-DE" sz="800" kern="1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8396312"/>
                  </a:ext>
                </a:extLst>
              </a:tr>
              <a:tr h="351853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7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133481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LIGHT EYE® 150 QPAR111 PD </a:t>
                      </a:r>
                      <a:r>
                        <a:rPr lang="en-GB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weiss</a:t>
                      </a: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/</a:t>
                      </a:r>
                      <a:r>
                        <a:rPr lang="en-GB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chrom</a:t>
                      </a:r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kern="100" dirty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138,00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1008179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16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LIGHT EYE</a:t>
                      </a:r>
                      <a:r>
                        <a:rPr lang="en-GB" sz="800" kern="100" baseline="30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16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®</a:t>
                      </a:r>
                      <a:r>
                        <a:rPr lang="en-GB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16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 150 PD. PD QPAR111 </a:t>
                      </a:r>
                      <a:r>
                        <a:rPr lang="en-GB" sz="80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16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weiss</a:t>
                      </a:r>
                      <a:endParaRPr lang="en-GB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151,80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180000" marR="0" lvl="0" indent="-144000" algn="l" defTabSz="6858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 typeface="Symbol" panose="05050102010706020507" pitchFamily="18" charset="2"/>
                        <a:buChar char=""/>
                        <a:tabLst/>
                        <a:defRPr/>
                      </a:pPr>
                      <a:endParaRPr lang="de-DE" sz="800" kern="1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09260620"/>
                  </a:ext>
                </a:extLst>
              </a:tr>
            </a:tbl>
          </a:graphicData>
        </a:graphic>
      </p:graphicFrame>
      <p:pic>
        <p:nvPicPr>
          <p:cNvPr id="22" name="Grafik 21">
            <a:extLst>
              <a:ext uri="{FF2B5EF4-FFF2-40B4-BE49-F238E27FC236}">
                <a16:creationId xmlns:a16="http://schemas.microsoft.com/office/drawing/2014/main" id="{72E14E32-C743-D2A7-2D56-5BB971119C7A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254390" y="3121187"/>
            <a:ext cx="253877" cy="291263"/>
          </a:xfrm>
          <a:prstGeom prst="rect">
            <a:avLst/>
          </a:prstGeom>
        </p:spPr>
      </p:pic>
      <p:graphicFrame>
        <p:nvGraphicFramePr>
          <p:cNvPr id="2" name="Tabelle 1">
            <a:extLst>
              <a:ext uri="{FF2B5EF4-FFF2-40B4-BE49-F238E27FC236}">
                <a16:creationId xmlns:a16="http://schemas.microsoft.com/office/drawing/2014/main" id="{3C0CF221-85EB-84FF-2AA9-76200794B8C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02069598"/>
              </p:ext>
            </p:extLst>
          </p:nvPr>
        </p:nvGraphicFramePr>
        <p:xfrm>
          <a:off x="147922" y="8617878"/>
          <a:ext cx="6562155" cy="116514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99657">
                  <a:extLst>
                    <a:ext uri="{9D8B030D-6E8A-4147-A177-3AD203B41FA5}">
                      <a16:colId xmlns:a16="http://schemas.microsoft.com/office/drawing/2014/main" val="818147766"/>
                    </a:ext>
                  </a:extLst>
                </a:gridCol>
                <a:gridCol w="469122">
                  <a:extLst>
                    <a:ext uri="{9D8B030D-6E8A-4147-A177-3AD203B41FA5}">
                      <a16:colId xmlns:a16="http://schemas.microsoft.com/office/drawing/2014/main" val="361502076"/>
                    </a:ext>
                  </a:extLst>
                </a:gridCol>
                <a:gridCol w="1299107">
                  <a:extLst>
                    <a:ext uri="{9D8B030D-6E8A-4147-A177-3AD203B41FA5}">
                      <a16:colId xmlns:a16="http://schemas.microsoft.com/office/drawing/2014/main" val="1637075396"/>
                    </a:ext>
                  </a:extLst>
                </a:gridCol>
                <a:gridCol w="396949">
                  <a:extLst>
                    <a:ext uri="{9D8B030D-6E8A-4147-A177-3AD203B41FA5}">
                      <a16:colId xmlns:a16="http://schemas.microsoft.com/office/drawing/2014/main" val="1458005313"/>
                    </a:ext>
                  </a:extLst>
                </a:gridCol>
                <a:gridCol w="499657">
                  <a:extLst>
                    <a:ext uri="{9D8B030D-6E8A-4147-A177-3AD203B41FA5}">
                      <a16:colId xmlns:a16="http://schemas.microsoft.com/office/drawing/2014/main" val="338064072"/>
                    </a:ext>
                  </a:extLst>
                </a:gridCol>
                <a:gridCol w="474673">
                  <a:extLst>
                    <a:ext uri="{9D8B030D-6E8A-4147-A177-3AD203B41FA5}">
                      <a16:colId xmlns:a16="http://schemas.microsoft.com/office/drawing/2014/main" val="4017709471"/>
                    </a:ext>
                  </a:extLst>
                </a:gridCol>
                <a:gridCol w="1299107">
                  <a:extLst>
                    <a:ext uri="{9D8B030D-6E8A-4147-A177-3AD203B41FA5}">
                      <a16:colId xmlns:a16="http://schemas.microsoft.com/office/drawing/2014/main" val="2611082332"/>
                    </a:ext>
                  </a:extLst>
                </a:gridCol>
                <a:gridCol w="396949">
                  <a:extLst>
                    <a:ext uri="{9D8B030D-6E8A-4147-A177-3AD203B41FA5}">
                      <a16:colId xmlns:a16="http://schemas.microsoft.com/office/drawing/2014/main" val="3061909453"/>
                    </a:ext>
                  </a:extLst>
                </a:gridCol>
                <a:gridCol w="1226934">
                  <a:extLst>
                    <a:ext uri="{9D8B030D-6E8A-4147-A177-3AD203B41FA5}">
                      <a16:colId xmlns:a16="http://schemas.microsoft.com/office/drawing/2014/main" val="2532257301"/>
                    </a:ext>
                  </a:extLst>
                </a:gridCol>
              </a:tblGrid>
              <a:tr h="154519">
                <a:tc gridSpan="4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Vorgängerprodukt </a:t>
                      </a:r>
                      <a:endParaRPr lang="en-GB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Nachfolgeprodukt</a:t>
                      </a:r>
                      <a:endParaRPr lang="en-GB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97075956"/>
                  </a:ext>
                </a:extLst>
              </a:tr>
              <a:tr h="154519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Bild</a:t>
                      </a:r>
                      <a:r>
                        <a:rPr lang="de-DE" sz="7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n-GB" sz="7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ArtikelNr</a:t>
                      </a: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Produktbezeichnung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Preis </a:t>
                      </a:r>
                      <a:b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CHF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Bild 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ArtikelNr</a:t>
                      </a: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Produktbezeichnung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Preis</a:t>
                      </a:r>
                      <a:b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CHF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Wichtige </a:t>
                      </a:r>
                      <a:b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Änderungen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3361676"/>
                  </a:ext>
                </a:extLst>
              </a:tr>
              <a:tr h="351853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7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229110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BRICK MESH WL SST 3000K IP54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279,00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1008481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18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BRICK MESH EL 3000K IP55 schwarz</a:t>
                      </a:r>
                      <a:endParaRPr lang="en-GB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279,50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80000" lvl="0" indent="-144000" algn="l" defTabSz="6858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e-DE" sz="800" kern="1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Verbesserte Lebens-dauer: 50.000h</a:t>
                      </a:r>
                    </a:p>
                    <a:p>
                      <a:pPr marL="180000" lvl="0" indent="-144000" algn="l" defTabSz="6858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e-DE" sz="800" kern="1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Mehr Schutz mit IP65</a:t>
                      </a:r>
                    </a:p>
                    <a:p>
                      <a:pPr marL="180000" lvl="0" indent="-144000" algn="l" defTabSz="6858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e-DE" sz="800" kern="1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Einfachere Installation</a:t>
                      </a:r>
                    </a:p>
                    <a:p>
                      <a:pPr marL="180000" lvl="0" indent="-144000" algn="l" defTabSz="685800" rtl="0" eaLnBrk="1" latinLnBrk="0" hangingPunct="1">
                        <a:lnSpc>
                          <a:spcPct val="107000"/>
                        </a:lnSpc>
                        <a:spcAft>
                          <a:spcPts val="3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e-DE" sz="800" kern="1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Verbesserter Preis</a:t>
                      </a:r>
                    </a:p>
                  </a:txBody>
                  <a:tcPr marL="25200" marR="0" marT="25200" marB="25200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1868054"/>
                  </a:ext>
                </a:extLst>
              </a:tr>
            </a:tbl>
          </a:graphicData>
        </a:graphic>
      </p:graphicFrame>
      <p:sp>
        <p:nvSpPr>
          <p:cNvPr id="5" name="Textfeld 4">
            <a:extLst>
              <a:ext uri="{FF2B5EF4-FFF2-40B4-BE49-F238E27FC236}">
                <a16:creationId xmlns:a16="http://schemas.microsoft.com/office/drawing/2014/main" id="{A0EEFE8F-A272-5426-B89D-59BE6FC4EC75}"/>
              </a:ext>
            </a:extLst>
          </p:cNvPr>
          <p:cNvSpPr txBox="1"/>
          <p:nvPr/>
        </p:nvSpPr>
        <p:spPr>
          <a:xfrm>
            <a:off x="138397" y="8340879"/>
            <a:ext cx="2208233" cy="276999"/>
          </a:xfrm>
          <a:prstGeom prst="rect">
            <a:avLst/>
          </a:prstGeom>
          <a:noFill/>
        </p:spPr>
        <p:txBody>
          <a:bodyPr wrap="none" lIns="0" rtlCol="0">
            <a:spAutoFit/>
          </a:bodyPr>
          <a:lstStyle>
            <a:defPPr>
              <a:defRPr lang="en-US"/>
            </a:defPPr>
            <a:lvl1pPr>
              <a:defRPr sz="1200">
                <a:latin typeface="HelveticaNeueLT W1G 65 Md" panose="020B0604020202020204" pitchFamily="34" charset="0"/>
              </a:defRPr>
            </a:lvl1pPr>
          </a:lstStyle>
          <a:p>
            <a:r>
              <a:rPr lang="de-DE" dirty="0"/>
              <a:t>Nachfolgeprodukte für BRICK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55D9A63A-0DAC-69B2-7B52-11C523BFE7B9}"/>
              </a:ext>
            </a:extLst>
          </p:cNvPr>
          <p:cNvSpPr txBox="1"/>
          <p:nvPr/>
        </p:nvSpPr>
        <p:spPr>
          <a:xfrm>
            <a:off x="147921" y="5326328"/>
            <a:ext cx="2389757" cy="276999"/>
          </a:xfrm>
          <a:prstGeom prst="rect">
            <a:avLst/>
          </a:prstGeom>
          <a:noFill/>
        </p:spPr>
        <p:txBody>
          <a:bodyPr wrap="none" lIns="0" rtlCol="0">
            <a:spAutoFit/>
          </a:bodyPr>
          <a:lstStyle>
            <a:defPPr>
              <a:defRPr lang="en-US"/>
            </a:defPPr>
            <a:lvl1pPr>
              <a:defRPr sz="1200">
                <a:latin typeface="HelveticaNeueLT W1G 65 Md" panose="020B0604020202020204" pitchFamily="34" charset="0"/>
              </a:defRPr>
            </a:lvl1pPr>
          </a:lstStyle>
          <a:p>
            <a:r>
              <a:rPr lang="de-DE" dirty="0"/>
              <a:t>Nachfolgeprodukte für NOBLO</a:t>
            </a:r>
            <a:r>
              <a:rPr lang="de-DE" baseline="30000" dirty="0"/>
              <a:t>®</a:t>
            </a:r>
          </a:p>
        </p:txBody>
      </p:sp>
      <p:graphicFrame>
        <p:nvGraphicFramePr>
          <p:cNvPr id="11" name="Tabelle 10">
            <a:extLst>
              <a:ext uri="{FF2B5EF4-FFF2-40B4-BE49-F238E27FC236}">
                <a16:creationId xmlns:a16="http://schemas.microsoft.com/office/drawing/2014/main" id="{B6489605-6C30-54FD-BEEA-B9DCE558A32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60302968"/>
              </p:ext>
            </p:extLst>
          </p:nvPr>
        </p:nvGraphicFramePr>
        <p:xfrm>
          <a:off x="147921" y="5605495"/>
          <a:ext cx="6562155" cy="258317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99657">
                  <a:extLst>
                    <a:ext uri="{9D8B030D-6E8A-4147-A177-3AD203B41FA5}">
                      <a16:colId xmlns:a16="http://schemas.microsoft.com/office/drawing/2014/main" val="818147766"/>
                    </a:ext>
                  </a:extLst>
                </a:gridCol>
                <a:gridCol w="469122">
                  <a:extLst>
                    <a:ext uri="{9D8B030D-6E8A-4147-A177-3AD203B41FA5}">
                      <a16:colId xmlns:a16="http://schemas.microsoft.com/office/drawing/2014/main" val="361502076"/>
                    </a:ext>
                  </a:extLst>
                </a:gridCol>
                <a:gridCol w="1299107">
                  <a:extLst>
                    <a:ext uri="{9D8B030D-6E8A-4147-A177-3AD203B41FA5}">
                      <a16:colId xmlns:a16="http://schemas.microsoft.com/office/drawing/2014/main" val="1637075396"/>
                    </a:ext>
                  </a:extLst>
                </a:gridCol>
                <a:gridCol w="396949">
                  <a:extLst>
                    <a:ext uri="{9D8B030D-6E8A-4147-A177-3AD203B41FA5}">
                      <a16:colId xmlns:a16="http://schemas.microsoft.com/office/drawing/2014/main" val="1458005313"/>
                    </a:ext>
                  </a:extLst>
                </a:gridCol>
                <a:gridCol w="499657">
                  <a:extLst>
                    <a:ext uri="{9D8B030D-6E8A-4147-A177-3AD203B41FA5}">
                      <a16:colId xmlns:a16="http://schemas.microsoft.com/office/drawing/2014/main" val="338064072"/>
                    </a:ext>
                  </a:extLst>
                </a:gridCol>
                <a:gridCol w="474673">
                  <a:extLst>
                    <a:ext uri="{9D8B030D-6E8A-4147-A177-3AD203B41FA5}">
                      <a16:colId xmlns:a16="http://schemas.microsoft.com/office/drawing/2014/main" val="4017709471"/>
                    </a:ext>
                  </a:extLst>
                </a:gridCol>
                <a:gridCol w="1299107">
                  <a:extLst>
                    <a:ext uri="{9D8B030D-6E8A-4147-A177-3AD203B41FA5}">
                      <a16:colId xmlns:a16="http://schemas.microsoft.com/office/drawing/2014/main" val="2611082332"/>
                    </a:ext>
                  </a:extLst>
                </a:gridCol>
                <a:gridCol w="396949">
                  <a:extLst>
                    <a:ext uri="{9D8B030D-6E8A-4147-A177-3AD203B41FA5}">
                      <a16:colId xmlns:a16="http://schemas.microsoft.com/office/drawing/2014/main" val="3061909453"/>
                    </a:ext>
                  </a:extLst>
                </a:gridCol>
                <a:gridCol w="1226934">
                  <a:extLst>
                    <a:ext uri="{9D8B030D-6E8A-4147-A177-3AD203B41FA5}">
                      <a16:colId xmlns:a16="http://schemas.microsoft.com/office/drawing/2014/main" val="2532257301"/>
                    </a:ext>
                  </a:extLst>
                </a:gridCol>
              </a:tblGrid>
              <a:tr h="154519">
                <a:tc gridSpan="4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Vorgängerprodukt </a:t>
                      </a:r>
                      <a:endParaRPr lang="en-GB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Nachfolgeprodukt</a:t>
                      </a:r>
                      <a:endParaRPr lang="en-GB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97075956"/>
                  </a:ext>
                </a:extLst>
              </a:tr>
              <a:tr h="154519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Bild</a:t>
                      </a:r>
                      <a:r>
                        <a:rPr lang="de-DE" sz="7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n-GB" sz="7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ArtikelNr</a:t>
                      </a: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Produktbezeichnung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Preis </a:t>
                      </a:r>
                      <a:b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CHF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Bild 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ArtikelNr</a:t>
                      </a: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Produktbezeichnung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Preis</a:t>
                      </a:r>
                      <a:b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CHF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Wichtige </a:t>
                      </a:r>
                      <a:b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Änderungen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3361676"/>
                  </a:ext>
                </a:extLst>
              </a:tr>
              <a:tr h="351853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1002969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NOBLO I CW 2700K schwarz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138,00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1008718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19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NOBLO</a:t>
                      </a:r>
                      <a:r>
                        <a:rPr lang="en-GB" sz="800" kern="100" baseline="30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19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®</a:t>
                      </a:r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19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 CW single PHASE 2700K schwarz</a:t>
                      </a:r>
                      <a:endParaRPr lang="en-GB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136,90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6">
                  <a:txBody>
                    <a:bodyPr/>
                    <a:lstStyle/>
                    <a:p>
                      <a:pPr marL="180000" lvl="0" indent="-144000" algn="l" defTabSz="685800" rtl="0" eaLnBrk="1" latinLnBrk="0" hangingPunct="1">
                        <a:lnSpc>
                          <a:spcPct val="107000"/>
                        </a:lnSpc>
                        <a:spcAft>
                          <a:spcPts val="3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e-DE" sz="800" kern="1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Verbesserte Effizienz: &gt;120 lm/W</a:t>
                      </a:r>
                    </a:p>
                    <a:p>
                      <a:pPr marL="180000" lvl="0" indent="-144000" algn="l" defTabSz="685800" rtl="0" eaLnBrk="1" latinLnBrk="0" hangingPunct="1">
                        <a:lnSpc>
                          <a:spcPct val="107000"/>
                        </a:lnSpc>
                        <a:spcAft>
                          <a:spcPts val="3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e-DE" sz="800" kern="1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Verbesserte Farb-wiedergabe: CRI&gt;90</a:t>
                      </a:r>
                    </a:p>
                    <a:p>
                      <a:pPr marL="180000" lvl="0" indent="-144000" algn="l" defTabSz="685800" rtl="0" eaLnBrk="1" latinLnBrk="0" hangingPunct="1">
                        <a:lnSpc>
                          <a:spcPct val="107000"/>
                        </a:lnSpc>
                        <a:spcAft>
                          <a:spcPts val="3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e-DE" sz="800" kern="1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Verbesserte Lebensdauer: 50.000h</a:t>
                      </a:r>
                    </a:p>
                    <a:p>
                      <a:pPr marL="180000" lvl="0" indent="-144000" algn="l" defTabSz="685800" rtl="0" eaLnBrk="1" latinLnBrk="0" hangingPunct="1">
                        <a:lnSpc>
                          <a:spcPct val="107000"/>
                        </a:lnSpc>
                        <a:spcAft>
                          <a:spcPts val="300"/>
                        </a:spcAft>
                        <a:buFont typeface="Symbol" panose="05050102010706020507" pitchFamily="18" charset="2"/>
                        <a:buChar char=""/>
                      </a:pPr>
                      <a:endParaRPr lang="de-DE" sz="800" kern="1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1868054"/>
                  </a:ext>
                </a:extLst>
              </a:tr>
              <a:tr h="351854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1002970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NOBLO I CW 2700K </a:t>
                      </a:r>
                      <a:r>
                        <a:rPr lang="en-GB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weiss</a:t>
                      </a:r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138,00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1008715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20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NOBLO</a:t>
                      </a:r>
                      <a:r>
                        <a:rPr lang="en-GB" sz="800" kern="100" baseline="30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20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®</a:t>
                      </a:r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20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 CW single PHASE 2700K </a:t>
                      </a:r>
                      <a:r>
                        <a:rPr lang="en-GB" sz="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20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weiss</a:t>
                      </a:r>
                      <a:endParaRPr lang="en-GB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136,90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342900" lvl="0" indent="-342900" algn="l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Symbol" panose="05050102010706020507" pitchFamily="18" charset="2"/>
                        <a:buChar char=""/>
                      </a:pPr>
                      <a:endParaRPr lang="en-GB" sz="10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9728" marR="59728" marT="0" marB="0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09593991"/>
                  </a:ext>
                </a:extLst>
              </a:tr>
              <a:tr h="351853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1002973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NOBLO II CW 2700K schwarz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219,00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1008719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21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NOBLO</a:t>
                      </a:r>
                      <a:r>
                        <a:rPr lang="en-GB" sz="800" kern="100" baseline="30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21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®</a:t>
                      </a:r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21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 CW double PHASE 2700K schwarz</a:t>
                      </a:r>
                      <a:endParaRPr lang="en-GB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217,40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180000" marR="0" lvl="0" indent="-144000" algn="l" defTabSz="6858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 typeface="Symbol" panose="05050102010706020507" pitchFamily="18" charset="2"/>
                        <a:buChar char=""/>
                        <a:tabLst/>
                        <a:defRPr/>
                      </a:pPr>
                      <a:endParaRPr lang="de-DE" sz="800" kern="100" dirty="0">
                        <a:solidFill>
                          <a:schemeClr val="dk1"/>
                        </a:solidFill>
                        <a:effectLst/>
                        <a:highlight>
                          <a:srgbClr val="FFFF00"/>
                        </a:highligh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5491166"/>
                  </a:ext>
                </a:extLst>
              </a:tr>
              <a:tr h="351854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1002974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NOBLO II CW 2700K </a:t>
                      </a:r>
                      <a:r>
                        <a:rPr lang="en-GB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weiss</a:t>
                      </a:r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219,00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1008716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2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NOBLO</a:t>
                      </a:r>
                      <a:r>
                        <a:rPr lang="en-GB" sz="800" kern="100" baseline="30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2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®</a:t>
                      </a:r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2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 CW double PHASE 2700K </a:t>
                      </a:r>
                      <a:r>
                        <a:rPr lang="en-GB" sz="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2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weiss</a:t>
                      </a:r>
                      <a:endParaRPr lang="en-GB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217,40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180000" marR="0" lvl="0" indent="-144000" algn="l" defTabSz="6858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 typeface="Symbol" panose="05050102010706020507" pitchFamily="18" charset="2"/>
                        <a:buChar char=""/>
                        <a:tabLst/>
                        <a:defRPr/>
                      </a:pPr>
                      <a:endParaRPr lang="de-DE" sz="800" kern="1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946746"/>
                  </a:ext>
                </a:extLst>
              </a:tr>
              <a:tr h="351853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1002976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NOBLO III CW 2700K schwarz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329,00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1008720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23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NOBLO</a:t>
                      </a:r>
                      <a:r>
                        <a:rPr lang="en-GB" sz="800" kern="100" baseline="30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23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®</a:t>
                      </a:r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23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 CW triple PHASE 2700K schwarz</a:t>
                      </a:r>
                      <a:endParaRPr lang="en-GB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320,90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180000" marR="0" lvl="0" indent="-144000" algn="l" defTabSz="6858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 typeface="Symbol" panose="05050102010706020507" pitchFamily="18" charset="2"/>
                        <a:buChar char=""/>
                        <a:tabLst/>
                        <a:defRPr/>
                      </a:pPr>
                      <a:endParaRPr lang="de-DE" sz="800" kern="1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8396312"/>
                  </a:ext>
                </a:extLst>
              </a:tr>
              <a:tr h="351853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1002977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NOBLO III CW 2700K </a:t>
                      </a:r>
                      <a:r>
                        <a:rPr lang="en-GB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weiss</a:t>
                      </a:r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329,00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1008717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24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NOBLO</a:t>
                      </a:r>
                      <a:r>
                        <a:rPr lang="en-GB" sz="800" kern="100" baseline="30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24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®</a:t>
                      </a:r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24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 CW triple PHASE 2700K </a:t>
                      </a:r>
                      <a:r>
                        <a:rPr lang="en-GB" sz="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24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weiss</a:t>
                      </a:r>
                      <a:endParaRPr lang="en-GB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320,90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180000" marR="0" lvl="0" indent="-144000" algn="l" defTabSz="6858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 typeface="Symbol" panose="05050102010706020507" pitchFamily="18" charset="2"/>
                        <a:buChar char=""/>
                        <a:tabLst/>
                        <a:defRPr/>
                      </a:pPr>
                      <a:endParaRPr lang="de-DE" sz="800" kern="1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09260620"/>
                  </a:ext>
                </a:extLst>
              </a:tr>
            </a:tbl>
          </a:graphicData>
        </a:graphic>
      </p:graphicFrame>
      <p:pic>
        <p:nvPicPr>
          <p:cNvPr id="3" name="Grafik 2">
            <a:extLst>
              <a:ext uri="{FF2B5EF4-FFF2-40B4-BE49-F238E27FC236}">
                <a16:creationId xmlns:a16="http://schemas.microsoft.com/office/drawing/2014/main" id="{AC814613-1E0E-ABE0-09F2-5BAD3F12134F}"/>
              </a:ext>
            </a:extLst>
          </p:cNvPr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2657" y="137424"/>
            <a:ext cx="517421" cy="225192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5F3EE2A9-55F6-C22C-D60D-9E6D78528BFA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942" y="1446887"/>
            <a:ext cx="98766" cy="362401"/>
          </a:xfrm>
          <a:prstGeom prst="rect">
            <a:avLst/>
          </a:prstGeom>
        </p:spPr>
      </p:pic>
      <p:pic>
        <p:nvPicPr>
          <p:cNvPr id="14" name="Grafik 13">
            <a:extLst>
              <a:ext uri="{FF2B5EF4-FFF2-40B4-BE49-F238E27FC236}">
                <a16:creationId xmlns:a16="http://schemas.microsoft.com/office/drawing/2014/main" id="{530BBAA1-7FC8-9D5E-4DDE-3E7A9A767164}"/>
              </a:ext>
            </a:extLst>
          </p:cNvPr>
          <p:cNvPicPr>
            <a:picLocks noChangeAspect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612" y="1862231"/>
            <a:ext cx="93432" cy="337082"/>
          </a:xfrm>
          <a:prstGeom prst="rect">
            <a:avLst/>
          </a:prstGeom>
        </p:spPr>
      </p:pic>
      <p:pic>
        <p:nvPicPr>
          <p:cNvPr id="18" name="Grafik 17">
            <a:extLst>
              <a:ext uri="{FF2B5EF4-FFF2-40B4-BE49-F238E27FC236}">
                <a16:creationId xmlns:a16="http://schemas.microsoft.com/office/drawing/2014/main" id="{7200D74B-6FA0-FFCD-9C16-1D7B69F38AF2}"/>
              </a:ext>
            </a:extLst>
          </p:cNvPr>
          <p:cNvPicPr>
            <a:picLocks noChangeAspect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6498" y="1446888"/>
            <a:ext cx="98766" cy="327114"/>
          </a:xfrm>
          <a:prstGeom prst="rect">
            <a:avLst/>
          </a:prstGeom>
        </p:spPr>
      </p:pic>
      <p:pic>
        <p:nvPicPr>
          <p:cNvPr id="21" name="Grafik 20">
            <a:extLst>
              <a:ext uri="{FF2B5EF4-FFF2-40B4-BE49-F238E27FC236}">
                <a16:creationId xmlns:a16="http://schemas.microsoft.com/office/drawing/2014/main" id="{FBFC07FF-4BB7-CAF5-3E29-3EA004F361A5}"/>
              </a:ext>
            </a:extLst>
          </p:cNvPr>
          <p:cNvPicPr>
            <a:picLocks noChangeAspect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6498" y="1862231"/>
            <a:ext cx="104335" cy="337082"/>
          </a:xfrm>
          <a:prstGeom prst="rect">
            <a:avLst/>
          </a:prstGeom>
        </p:spPr>
      </p:pic>
      <p:pic>
        <p:nvPicPr>
          <p:cNvPr id="24" name="Grafik 23">
            <a:extLst>
              <a:ext uri="{FF2B5EF4-FFF2-40B4-BE49-F238E27FC236}">
                <a16:creationId xmlns:a16="http://schemas.microsoft.com/office/drawing/2014/main" id="{4503CFC0-0CEF-7363-096F-406BDE3855E1}"/>
              </a:ext>
            </a:extLst>
          </p:cNvPr>
          <p:cNvPicPr>
            <a:picLocks noChangeAspect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912" y="3501971"/>
            <a:ext cx="453492" cy="250163"/>
          </a:xfrm>
          <a:prstGeom prst="rect">
            <a:avLst/>
          </a:prstGeom>
        </p:spPr>
      </p:pic>
      <p:pic>
        <p:nvPicPr>
          <p:cNvPr id="26" name="Grafik 25">
            <a:extLst>
              <a:ext uri="{FF2B5EF4-FFF2-40B4-BE49-F238E27FC236}">
                <a16:creationId xmlns:a16="http://schemas.microsoft.com/office/drawing/2014/main" id="{4D04C6C4-24A4-9706-AA54-BAD9697AB16D}"/>
              </a:ext>
            </a:extLst>
          </p:cNvPr>
          <p:cNvPicPr>
            <a:picLocks noChangeAspect="1"/>
          </p:cNvPicPr>
          <p:nvPr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963" y="3813002"/>
            <a:ext cx="424782" cy="250163"/>
          </a:xfrm>
          <a:prstGeom prst="rect">
            <a:avLst/>
          </a:prstGeom>
        </p:spPr>
      </p:pic>
      <p:pic>
        <p:nvPicPr>
          <p:cNvPr id="28" name="Grafik 27">
            <a:extLst>
              <a:ext uri="{FF2B5EF4-FFF2-40B4-BE49-F238E27FC236}">
                <a16:creationId xmlns:a16="http://schemas.microsoft.com/office/drawing/2014/main" id="{8B3A5DE7-962D-BCF6-6CC7-F712C67615A0}"/>
              </a:ext>
            </a:extLst>
          </p:cNvPr>
          <p:cNvPicPr>
            <a:picLocks noChangeAspect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613" y="4179744"/>
            <a:ext cx="142098" cy="288306"/>
          </a:xfrm>
          <a:prstGeom prst="rect">
            <a:avLst/>
          </a:prstGeom>
        </p:spPr>
      </p:pic>
      <p:pic>
        <p:nvPicPr>
          <p:cNvPr id="30" name="Grafik 29">
            <a:extLst>
              <a:ext uri="{FF2B5EF4-FFF2-40B4-BE49-F238E27FC236}">
                <a16:creationId xmlns:a16="http://schemas.microsoft.com/office/drawing/2014/main" id="{818AEB83-2E05-AD4A-2C36-AA545794B3DA}"/>
              </a:ext>
            </a:extLst>
          </p:cNvPr>
          <p:cNvPicPr>
            <a:picLocks noChangeAspect="1"/>
          </p:cNvPicPr>
          <p:nvPr/>
        </p:nvPicPr>
        <p:blipFill>
          <a:blip r:embed="rId3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613" y="4518115"/>
            <a:ext cx="134634" cy="317508"/>
          </a:xfrm>
          <a:prstGeom prst="rect">
            <a:avLst/>
          </a:prstGeom>
        </p:spPr>
      </p:pic>
      <p:pic>
        <p:nvPicPr>
          <p:cNvPr id="31" name="Grafik 30">
            <a:extLst>
              <a:ext uri="{FF2B5EF4-FFF2-40B4-BE49-F238E27FC236}">
                <a16:creationId xmlns:a16="http://schemas.microsoft.com/office/drawing/2014/main" id="{73F28F2E-7F2E-7C1D-433C-A7A3D8059AC1}"/>
              </a:ext>
            </a:extLst>
          </p:cNvPr>
          <p:cNvPicPr>
            <a:picLocks noChangeAspect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149" y="4885688"/>
            <a:ext cx="142098" cy="288306"/>
          </a:xfrm>
          <a:prstGeom prst="rect">
            <a:avLst/>
          </a:prstGeom>
        </p:spPr>
      </p:pic>
      <p:pic>
        <p:nvPicPr>
          <p:cNvPr id="33" name="Grafik 32">
            <a:extLst>
              <a:ext uri="{FF2B5EF4-FFF2-40B4-BE49-F238E27FC236}">
                <a16:creationId xmlns:a16="http://schemas.microsoft.com/office/drawing/2014/main" id="{78E1C289-8441-95DB-C6BB-6D2C0AE652B9}"/>
              </a:ext>
            </a:extLst>
          </p:cNvPr>
          <p:cNvPicPr>
            <a:picLocks noChangeAspect="1"/>
          </p:cNvPicPr>
          <p:nvPr/>
        </p:nvPicPr>
        <p:blipFill>
          <a:blip r:embed="rId3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4487" y="3121187"/>
            <a:ext cx="125615" cy="291263"/>
          </a:xfrm>
          <a:prstGeom prst="rect">
            <a:avLst/>
          </a:prstGeom>
        </p:spPr>
      </p:pic>
      <p:pic>
        <p:nvPicPr>
          <p:cNvPr id="35" name="Grafik 34">
            <a:extLst>
              <a:ext uri="{FF2B5EF4-FFF2-40B4-BE49-F238E27FC236}">
                <a16:creationId xmlns:a16="http://schemas.microsoft.com/office/drawing/2014/main" id="{143F3386-7942-B276-6CE3-3F2A07A86456}"/>
              </a:ext>
            </a:extLst>
          </p:cNvPr>
          <p:cNvPicPr>
            <a:picLocks noChangeAspect="1"/>
          </p:cNvPicPr>
          <p:nvPr/>
        </p:nvPicPr>
        <p:blipFill>
          <a:blip r:embed="rId3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9336" y="3508508"/>
            <a:ext cx="371855" cy="237089"/>
          </a:xfrm>
          <a:prstGeom prst="rect">
            <a:avLst/>
          </a:prstGeom>
        </p:spPr>
      </p:pic>
      <p:pic>
        <p:nvPicPr>
          <p:cNvPr id="37" name="Grafik 36">
            <a:extLst>
              <a:ext uri="{FF2B5EF4-FFF2-40B4-BE49-F238E27FC236}">
                <a16:creationId xmlns:a16="http://schemas.microsoft.com/office/drawing/2014/main" id="{0394D3D7-118F-0145-965F-A869BAB44C2C}"/>
              </a:ext>
            </a:extLst>
          </p:cNvPr>
          <p:cNvPicPr>
            <a:picLocks noChangeAspect="1"/>
          </p:cNvPicPr>
          <p:nvPr/>
        </p:nvPicPr>
        <p:blipFill>
          <a:blip r:embed="rId3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4745" y="3841655"/>
            <a:ext cx="463059" cy="232795"/>
          </a:xfrm>
          <a:prstGeom prst="rect">
            <a:avLst/>
          </a:prstGeom>
        </p:spPr>
      </p:pic>
      <p:pic>
        <p:nvPicPr>
          <p:cNvPr id="39" name="Grafik 38">
            <a:extLst>
              <a:ext uri="{FF2B5EF4-FFF2-40B4-BE49-F238E27FC236}">
                <a16:creationId xmlns:a16="http://schemas.microsoft.com/office/drawing/2014/main" id="{A422382A-BA1A-F3C9-EA98-926B29ACA98A}"/>
              </a:ext>
            </a:extLst>
          </p:cNvPr>
          <p:cNvPicPr>
            <a:picLocks noChangeAspect="1"/>
          </p:cNvPicPr>
          <p:nvPr/>
        </p:nvPicPr>
        <p:blipFill>
          <a:blip r:embed="rId3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4487" y="4179744"/>
            <a:ext cx="112061" cy="290402"/>
          </a:xfrm>
          <a:prstGeom prst="rect">
            <a:avLst/>
          </a:prstGeom>
        </p:spPr>
      </p:pic>
      <p:pic>
        <p:nvPicPr>
          <p:cNvPr id="41" name="Grafik 40">
            <a:extLst>
              <a:ext uri="{FF2B5EF4-FFF2-40B4-BE49-F238E27FC236}">
                <a16:creationId xmlns:a16="http://schemas.microsoft.com/office/drawing/2014/main" id="{50606220-BAF6-A98A-DC8F-A7B4BB866381}"/>
              </a:ext>
            </a:extLst>
          </p:cNvPr>
          <p:cNvPicPr>
            <a:picLocks noChangeAspect="1"/>
          </p:cNvPicPr>
          <p:nvPr/>
        </p:nvPicPr>
        <p:blipFill>
          <a:blip r:embed="rId3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6498" y="4518115"/>
            <a:ext cx="122953" cy="317508"/>
          </a:xfrm>
          <a:prstGeom prst="rect">
            <a:avLst/>
          </a:prstGeom>
        </p:spPr>
      </p:pic>
      <p:pic>
        <p:nvPicPr>
          <p:cNvPr id="43" name="Grafik 42">
            <a:extLst>
              <a:ext uri="{FF2B5EF4-FFF2-40B4-BE49-F238E27FC236}">
                <a16:creationId xmlns:a16="http://schemas.microsoft.com/office/drawing/2014/main" id="{131BE934-F405-97B2-39F1-C5FE877BB1F3}"/>
              </a:ext>
            </a:extLst>
          </p:cNvPr>
          <p:cNvPicPr>
            <a:picLocks noChangeAspect="1"/>
          </p:cNvPicPr>
          <p:nvPr/>
        </p:nvPicPr>
        <p:blipFill>
          <a:blip r:embed="rId3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1558" y="4869653"/>
            <a:ext cx="93679" cy="317508"/>
          </a:xfrm>
          <a:prstGeom prst="rect">
            <a:avLst/>
          </a:prstGeom>
        </p:spPr>
      </p:pic>
      <p:pic>
        <p:nvPicPr>
          <p:cNvPr id="45" name="Grafik 44">
            <a:extLst>
              <a:ext uri="{FF2B5EF4-FFF2-40B4-BE49-F238E27FC236}">
                <a16:creationId xmlns:a16="http://schemas.microsoft.com/office/drawing/2014/main" id="{9CF3FAF4-F084-9A0B-56DC-E5057CEC8C63}"/>
              </a:ext>
            </a:extLst>
          </p:cNvPr>
          <p:cNvPicPr>
            <a:picLocks noChangeAspect="1"/>
          </p:cNvPicPr>
          <p:nvPr/>
        </p:nvPicPr>
        <p:blipFill>
          <a:blip r:embed="rId4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953" y="6121277"/>
            <a:ext cx="341919" cy="270169"/>
          </a:xfrm>
          <a:prstGeom prst="rect">
            <a:avLst/>
          </a:prstGeom>
        </p:spPr>
      </p:pic>
      <p:pic>
        <p:nvPicPr>
          <p:cNvPr id="47" name="Grafik 46">
            <a:extLst>
              <a:ext uri="{FF2B5EF4-FFF2-40B4-BE49-F238E27FC236}">
                <a16:creationId xmlns:a16="http://schemas.microsoft.com/office/drawing/2014/main" id="{8B44BF56-2472-CAA3-EC6E-B9FD775B53FE}"/>
              </a:ext>
            </a:extLst>
          </p:cNvPr>
          <p:cNvPicPr>
            <a:picLocks noChangeAspect="1"/>
          </p:cNvPicPr>
          <p:nvPr/>
        </p:nvPicPr>
        <p:blipFill>
          <a:blip r:embed="rId4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783" y="6460961"/>
            <a:ext cx="331089" cy="270169"/>
          </a:xfrm>
          <a:prstGeom prst="rect">
            <a:avLst/>
          </a:prstGeom>
        </p:spPr>
      </p:pic>
      <p:pic>
        <p:nvPicPr>
          <p:cNvPr id="49" name="Grafik 48">
            <a:extLst>
              <a:ext uri="{FF2B5EF4-FFF2-40B4-BE49-F238E27FC236}">
                <a16:creationId xmlns:a16="http://schemas.microsoft.com/office/drawing/2014/main" id="{001CD877-CF8D-F1DE-011A-290C85289E17}"/>
              </a:ext>
            </a:extLst>
          </p:cNvPr>
          <p:cNvPicPr>
            <a:picLocks noChangeAspect="1"/>
          </p:cNvPicPr>
          <p:nvPr/>
        </p:nvPicPr>
        <p:blipFill>
          <a:blip r:embed="rId4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953" y="6810953"/>
            <a:ext cx="391356" cy="278727"/>
          </a:xfrm>
          <a:prstGeom prst="rect">
            <a:avLst/>
          </a:prstGeom>
        </p:spPr>
      </p:pic>
      <p:pic>
        <p:nvPicPr>
          <p:cNvPr id="51" name="Grafik 50">
            <a:extLst>
              <a:ext uri="{FF2B5EF4-FFF2-40B4-BE49-F238E27FC236}">
                <a16:creationId xmlns:a16="http://schemas.microsoft.com/office/drawing/2014/main" id="{F77CDF65-8CB2-1229-8E5A-4343D0C93F07}"/>
              </a:ext>
            </a:extLst>
          </p:cNvPr>
          <p:cNvPicPr>
            <a:picLocks noChangeAspect="1"/>
          </p:cNvPicPr>
          <p:nvPr/>
        </p:nvPicPr>
        <p:blipFill>
          <a:blip r:embed="rId4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002" y="7176877"/>
            <a:ext cx="355388" cy="247038"/>
          </a:xfrm>
          <a:prstGeom prst="rect">
            <a:avLst/>
          </a:prstGeom>
        </p:spPr>
      </p:pic>
      <p:pic>
        <p:nvPicPr>
          <p:cNvPr id="53" name="Grafik 52">
            <a:extLst>
              <a:ext uri="{FF2B5EF4-FFF2-40B4-BE49-F238E27FC236}">
                <a16:creationId xmlns:a16="http://schemas.microsoft.com/office/drawing/2014/main" id="{7286A6FA-C7D6-A419-5FF5-5203AEFF079E}"/>
              </a:ext>
            </a:extLst>
          </p:cNvPr>
          <p:cNvPicPr>
            <a:picLocks noChangeAspect="1"/>
          </p:cNvPicPr>
          <p:nvPr/>
        </p:nvPicPr>
        <p:blipFill>
          <a:blip r:embed="rId4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072" y="7593539"/>
            <a:ext cx="467973" cy="193149"/>
          </a:xfrm>
          <a:prstGeom prst="rect">
            <a:avLst/>
          </a:prstGeom>
        </p:spPr>
      </p:pic>
      <p:pic>
        <p:nvPicPr>
          <p:cNvPr id="55" name="Grafik 54">
            <a:extLst>
              <a:ext uri="{FF2B5EF4-FFF2-40B4-BE49-F238E27FC236}">
                <a16:creationId xmlns:a16="http://schemas.microsoft.com/office/drawing/2014/main" id="{8A05F823-85D1-B91A-D450-9CDFF587F6D9}"/>
              </a:ext>
            </a:extLst>
          </p:cNvPr>
          <p:cNvPicPr>
            <a:picLocks noChangeAspect="1"/>
          </p:cNvPicPr>
          <p:nvPr/>
        </p:nvPicPr>
        <p:blipFill>
          <a:blip r:embed="rId4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886" y="7918001"/>
            <a:ext cx="460699" cy="195040"/>
          </a:xfrm>
          <a:prstGeom prst="rect">
            <a:avLst/>
          </a:prstGeom>
        </p:spPr>
      </p:pic>
      <p:pic>
        <p:nvPicPr>
          <p:cNvPr id="57" name="Grafik 56">
            <a:extLst>
              <a:ext uri="{FF2B5EF4-FFF2-40B4-BE49-F238E27FC236}">
                <a16:creationId xmlns:a16="http://schemas.microsoft.com/office/drawing/2014/main" id="{16BA7FC1-28F1-C546-C681-FC3A8B817E89}"/>
              </a:ext>
            </a:extLst>
          </p:cNvPr>
          <p:cNvPicPr>
            <a:picLocks noChangeAspect="1"/>
          </p:cNvPicPr>
          <p:nvPr/>
        </p:nvPicPr>
        <p:blipFill>
          <a:blip r:embed="rId4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5543" y="6120234"/>
            <a:ext cx="364862" cy="284484"/>
          </a:xfrm>
          <a:prstGeom prst="rect">
            <a:avLst/>
          </a:prstGeom>
        </p:spPr>
      </p:pic>
      <p:pic>
        <p:nvPicPr>
          <p:cNvPr id="61" name="Grafik 60">
            <a:extLst>
              <a:ext uri="{FF2B5EF4-FFF2-40B4-BE49-F238E27FC236}">
                <a16:creationId xmlns:a16="http://schemas.microsoft.com/office/drawing/2014/main" id="{F93B64BF-67CD-8255-5572-F8742BB7D4D5}"/>
              </a:ext>
            </a:extLst>
          </p:cNvPr>
          <p:cNvPicPr>
            <a:picLocks noChangeAspect="1"/>
          </p:cNvPicPr>
          <p:nvPr/>
        </p:nvPicPr>
        <p:blipFill>
          <a:blip r:embed="rId4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3330" y="6460961"/>
            <a:ext cx="359475" cy="294285"/>
          </a:xfrm>
          <a:prstGeom prst="rect">
            <a:avLst/>
          </a:prstGeom>
        </p:spPr>
      </p:pic>
      <p:pic>
        <p:nvPicPr>
          <p:cNvPr id="62" name="Grafik 61">
            <a:extLst>
              <a:ext uri="{FF2B5EF4-FFF2-40B4-BE49-F238E27FC236}">
                <a16:creationId xmlns:a16="http://schemas.microsoft.com/office/drawing/2014/main" id="{356E11AF-BA60-23CC-4FE0-F4D0EF5AE98F}"/>
              </a:ext>
            </a:extLst>
          </p:cNvPr>
          <p:cNvPicPr>
            <a:picLocks noChangeAspect="1"/>
          </p:cNvPicPr>
          <p:nvPr/>
        </p:nvPicPr>
        <p:blipFill>
          <a:blip r:embed="rId4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3330" y="6828186"/>
            <a:ext cx="391356" cy="278727"/>
          </a:xfrm>
          <a:prstGeom prst="rect">
            <a:avLst/>
          </a:prstGeom>
        </p:spPr>
      </p:pic>
      <p:pic>
        <p:nvPicPr>
          <p:cNvPr id="63" name="Grafik 62">
            <a:extLst>
              <a:ext uri="{FF2B5EF4-FFF2-40B4-BE49-F238E27FC236}">
                <a16:creationId xmlns:a16="http://schemas.microsoft.com/office/drawing/2014/main" id="{E6BBB7E6-E128-1299-C29B-DBAAC6927BBB}"/>
              </a:ext>
            </a:extLst>
          </p:cNvPr>
          <p:cNvPicPr>
            <a:picLocks noChangeAspect="1"/>
          </p:cNvPicPr>
          <p:nvPr/>
        </p:nvPicPr>
        <p:blipFill>
          <a:blip r:embed="rId4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1314" y="7179853"/>
            <a:ext cx="355388" cy="247038"/>
          </a:xfrm>
          <a:prstGeom prst="rect">
            <a:avLst/>
          </a:prstGeom>
        </p:spPr>
      </p:pic>
      <p:pic>
        <p:nvPicPr>
          <p:cNvPr id="66" name="Grafik 65">
            <a:extLst>
              <a:ext uri="{FF2B5EF4-FFF2-40B4-BE49-F238E27FC236}">
                <a16:creationId xmlns:a16="http://schemas.microsoft.com/office/drawing/2014/main" id="{26DA6D5E-F07A-C438-9023-0C0C9F4F20D3}"/>
              </a:ext>
            </a:extLst>
          </p:cNvPr>
          <p:cNvPicPr>
            <a:picLocks noChangeAspect="1"/>
          </p:cNvPicPr>
          <p:nvPr/>
        </p:nvPicPr>
        <p:blipFill>
          <a:blip r:embed="rId4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9831" y="7586740"/>
            <a:ext cx="467973" cy="193149"/>
          </a:xfrm>
          <a:prstGeom prst="rect">
            <a:avLst/>
          </a:prstGeom>
        </p:spPr>
      </p:pic>
      <p:pic>
        <p:nvPicPr>
          <p:cNvPr id="67" name="Grafik 66">
            <a:extLst>
              <a:ext uri="{FF2B5EF4-FFF2-40B4-BE49-F238E27FC236}">
                <a16:creationId xmlns:a16="http://schemas.microsoft.com/office/drawing/2014/main" id="{0571B58D-63DA-7F1F-CE64-97F189499F86}"/>
              </a:ext>
            </a:extLst>
          </p:cNvPr>
          <p:cNvPicPr>
            <a:picLocks noChangeAspect="1"/>
          </p:cNvPicPr>
          <p:nvPr/>
        </p:nvPicPr>
        <p:blipFill>
          <a:blip r:embed="rId4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5924" y="7910127"/>
            <a:ext cx="460699" cy="195040"/>
          </a:xfrm>
          <a:prstGeom prst="rect">
            <a:avLst/>
          </a:prstGeom>
        </p:spPr>
      </p:pic>
      <p:pic>
        <p:nvPicPr>
          <p:cNvPr id="69" name="Grafik 68">
            <a:extLst>
              <a:ext uri="{FF2B5EF4-FFF2-40B4-BE49-F238E27FC236}">
                <a16:creationId xmlns:a16="http://schemas.microsoft.com/office/drawing/2014/main" id="{FB38EDA0-A8D7-72FD-CC6E-4DA30A56F632}"/>
              </a:ext>
            </a:extLst>
          </p:cNvPr>
          <p:cNvPicPr>
            <a:picLocks noChangeAspect="1"/>
          </p:cNvPicPr>
          <p:nvPr/>
        </p:nvPicPr>
        <p:blipFill>
          <a:blip r:embed="rId4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962" y="9337122"/>
            <a:ext cx="388346" cy="219734"/>
          </a:xfrm>
          <a:prstGeom prst="rect">
            <a:avLst/>
          </a:prstGeom>
        </p:spPr>
      </p:pic>
      <p:pic>
        <p:nvPicPr>
          <p:cNvPr id="71" name="Grafik 70">
            <a:extLst>
              <a:ext uri="{FF2B5EF4-FFF2-40B4-BE49-F238E27FC236}">
                <a16:creationId xmlns:a16="http://schemas.microsoft.com/office/drawing/2014/main" id="{033C635E-8B00-9891-0730-8DD04A88B66C}"/>
              </a:ext>
            </a:extLst>
          </p:cNvPr>
          <p:cNvPicPr>
            <a:picLocks noChangeAspect="1"/>
          </p:cNvPicPr>
          <p:nvPr/>
        </p:nvPicPr>
        <p:blipFill>
          <a:blip r:embed="rId4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5822" y="9350053"/>
            <a:ext cx="433293" cy="2038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86454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9F892E-CCEE-A0F6-6EF7-0847753992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E19E54B3-1235-4FD8-22A7-3E490219C82B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-790208" y="2580177"/>
          <a:ext cx="1099" cy="109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4" imgW="395" imgH="394" progId="TCLayout.ActiveDocument.1">
                  <p:embed/>
                </p:oleObj>
              </mc:Choice>
              <mc:Fallback>
                <p:oleObj name="think-cell Folie" r:id="rId4" imgW="395" imgH="394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E19E54B3-1235-4FD8-22A7-3E490219C82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-790208" y="2580177"/>
                        <a:ext cx="1099" cy="109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Tabelle 5">
            <a:extLst>
              <a:ext uri="{FF2B5EF4-FFF2-40B4-BE49-F238E27FC236}">
                <a16:creationId xmlns:a16="http://schemas.microsoft.com/office/drawing/2014/main" id="{5D4760C9-96BA-6C0E-C092-DE6FDF9E6BB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94309808"/>
              </p:ext>
            </p:extLst>
          </p:nvPr>
        </p:nvGraphicFramePr>
        <p:xfrm>
          <a:off x="147922" y="612653"/>
          <a:ext cx="6562156" cy="874725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09141">
                  <a:extLst>
                    <a:ext uri="{9D8B030D-6E8A-4147-A177-3AD203B41FA5}">
                      <a16:colId xmlns:a16="http://schemas.microsoft.com/office/drawing/2014/main" val="1809066783"/>
                    </a:ext>
                  </a:extLst>
                </a:gridCol>
                <a:gridCol w="395294">
                  <a:extLst>
                    <a:ext uri="{9D8B030D-6E8A-4147-A177-3AD203B41FA5}">
                      <a16:colId xmlns:a16="http://schemas.microsoft.com/office/drawing/2014/main" val="818147766"/>
                    </a:ext>
                  </a:extLst>
                </a:gridCol>
                <a:gridCol w="581875">
                  <a:extLst>
                    <a:ext uri="{9D8B030D-6E8A-4147-A177-3AD203B41FA5}">
                      <a16:colId xmlns:a16="http://schemas.microsoft.com/office/drawing/2014/main" val="361502076"/>
                    </a:ext>
                  </a:extLst>
                </a:gridCol>
                <a:gridCol w="1280285">
                  <a:extLst>
                    <a:ext uri="{9D8B030D-6E8A-4147-A177-3AD203B41FA5}">
                      <a16:colId xmlns:a16="http://schemas.microsoft.com/office/drawing/2014/main" val="1637075396"/>
                    </a:ext>
                  </a:extLst>
                </a:gridCol>
                <a:gridCol w="376157">
                  <a:extLst>
                    <a:ext uri="{9D8B030D-6E8A-4147-A177-3AD203B41FA5}">
                      <a16:colId xmlns:a16="http://schemas.microsoft.com/office/drawing/2014/main" val="1458005313"/>
                    </a:ext>
                  </a:extLst>
                </a:gridCol>
                <a:gridCol w="399687">
                  <a:extLst>
                    <a:ext uri="{9D8B030D-6E8A-4147-A177-3AD203B41FA5}">
                      <a16:colId xmlns:a16="http://schemas.microsoft.com/office/drawing/2014/main" val="338064072"/>
                    </a:ext>
                  </a:extLst>
                </a:gridCol>
                <a:gridCol w="509141">
                  <a:extLst>
                    <a:ext uri="{9D8B030D-6E8A-4147-A177-3AD203B41FA5}">
                      <a16:colId xmlns:a16="http://schemas.microsoft.com/office/drawing/2014/main" val="4017709471"/>
                    </a:ext>
                  </a:extLst>
                </a:gridCol>
                <a:gridCol w="1163751">
                  <a:extLst>
                    <a:ext uri="{9D8B030D-6E8A-4147-A177-3AD203B41FA5}">
                      <a16:colId xmlns:a16="http://schemas.microsoft.com/office/drawing/2014/main" val="2611082332"/>
                    </a:ext>
                  </a:extLst>
                </a:gridCol>
                <a:gridCol w="376157">
                  <a:extLst>
                    <a:ext uri="{9D8B030D-6E8A-4147-A177-3AD203B41FA5}">
                      <a16:colId xmlns:a16="http://schemas.microsoft.com/office/drawing/2014/main" val="3061909453"/>
                    </a:ext>
                  </a:extLst>
                </a:gridCol>
                <a:gridCol w="970668">
                  <a:extLst>
                    <a:ext uri="{9D8B030D-6E8A-4147-A177-3AD203B41FA5}">
                      <a16:colId xmlns:a16="http://schemas.microsoft.com/office/drawing/2014/main" val="2532257301"/>
                    </a:ext>
                  </a:extLst>
                </a:gridCol>
              </a:tblGrid>
              <a:tr h="163122">
                <a:tc gridSpan="5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Vorgängerprodukt </a:t>
                      </a:r>
                      <a:endParaRPr lang="en-GB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Nachfolgeprodukt</a:t>
                      </a:r>
                      <a:endParaRPr lang="en-GB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97075956"/>
                  </a:ext>
                </a:extLst>
              </a:tr>
              <a:tr h="287677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Typ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Bild 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ArtikelNr</a:t>
                      </a: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. 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Produktbezeichnung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Preis</a:t>
                      </a:r>
                      <a:b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CHF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Bild 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ArtikelNr</a:t>
                      </a: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Produktbezeichnung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Preis</a:t>
                      </a:r>
                      <a:b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CHF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Wichtige Änderungen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3361676"/>
                  </a:ext>
                </a:extLst>
              </a:tr>
              <a:tr h="252000">
                <a:tc rowSpan="8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Wand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1007601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VARYT WL E14 </a:t>
                      </a:r>
                      <a:r>
                        <a:rPr lang="en-GB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gebürstetes</a:t>
                      </a: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Messing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205,90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1008107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6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VARYT WL E14 messing</a:t>
                      </a:r>
                      <a:endParaRPr lang="en-GB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136,90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32">
                  <a:txBody>
                    <a:bodyPr/>
                    <a:lstStyle/>
                    <a:p>
                      <a:pPr marL="180000" lvl="0" indent="-144000" algn="l" defTabSz="685800" rtl="0" eaLnBrk="1" latinLnBrk="0" hangingPunct="1">
                        <a:lnSpc>
                          <a:spcPct val="107000"/>
                        </a:lnSpc>
                        <a:spcAft>
                          <a:spcPts val="3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e-DE" sz="800" kern="1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Die gleiche Leuchte ist nun als modulare Leuchte verfügbar.</a:t>
                      </a:r>
                    </a:p>
                    <a:p>
                      <a:pPr marL="180000" lvl="0" indent="-144000" algn="l" defTabSz="685800" rtl="0" eaLnBrk="1" latinLnBrk="0" hangingPunct="1">
                        <a:lnSpc>
                          <a:spcPct val="107000"/>
                        </a:lnSpc>
                        <a:spcAft>
                          <a:spcPts val="3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e-DE" sz="800" kern="1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Dadurch kann sie mit unter-schiedlichen Glasschirmen kombiniert </a:t>
                      </a:r>
                      <a:br>
                        <a:rPr lang="de-DE" sz="800" kern="1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</a:br>
                      <a:r>
                        <a:rPr lang="de-DE" sz="800" kern="1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werden.</a:t>
                      </a:r>
                    </a:p>
                    <a:p>
                      <a:pPr marL="342900" lvl="0" indent="-342900" algn="l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Symbol" panose="05050102010706020507" pitchFamily="18" charset="2"/>
                        <a:buChar char=""/>
                      </a:pPr>
                      <a:endParaRPr lang="en-GB" sz="10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59728" marR="59728" marT="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09593991"/>
                  </a:ext>
                </a:extLst>
              </a:tr>
              <a:tr h="252000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0" i="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1008119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7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VARYT </a:t>
                      </a:r>
                      <a:r>
                        <a:rPr lang="en-GB" sz="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7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Glasschirm</a:t>
                      </a:r>
                      <a:endParaRPr lang="en-GB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67,90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61588953"/>
                  </a:ext>
                </a:extLst>
              </a:tr>
              <a:tr h="252000">
                <a:tc vMerge="1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1007603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VARYT WL E14 schwarz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166,80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1008104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8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VARYT WL E14 schwarz</a:t>
                      </a:r>
                      <a:endParaRPr lang="en-GB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102,40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dirty="0"/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946746"/>
                  </a:ext>
                </a:extLst>
              </a:tr>
              <a:tr h="252000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0" i="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1008119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7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VARYT </a:t>
                      </a:r>
                      <a:r>
                        <a:rPr lang="en-GB" sz="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7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Glasschirm</a:t>
                      </a:r>
                      <a:endParaRPr lang="en-GB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67,90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49838313"/>
                  </a:ext>
                </a:extLst>
              </a:tr>
              <a:tr h="252000">
                <a:tc vMerge="1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1007600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VARYT WL E14 </a:t>
                      </a:r>
                      <a:r>
                        <a:rPr lang="en-GB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chrom</a:t>
                      </a:r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182,90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1008106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9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VARYT WL E14 </a:t>
                      </a:r>
                      <a:r>
                        <a:rPr lang="en-GB" sz="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9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chrom</a:t>
                      </a:r>
                      <a:endParaRPr lang="en-GB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113,90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180000" lvl="0" indent="-144000" algn="l">
                        <a:lnSpc>
                          <a:spcPct val="107000"/>
                        </a:lnSpc>
                        <a:spcAft>
                          <a:spcPts val="300"/>
                        </a:spcAft>
                        <a:buFont typeface="Symbol" panose="05050102010706020507" pitchFamily="18" charset="2"/>
                        <a:buChar char=""/>
                      </a:pPr>
                      <a:endParaRPr lang="de-DE" sz="800" kern="1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8396312"/>
                  </a:ext>
                </a:extLst>
              </a:tr>
              <a:tr h="252000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0" i="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1008119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7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VARYT </a:t>
                      </a:r>
                      <a:r>
                        <a:rPr lang="en-GB" sz="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7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Glasschirm</a:t>
                      </a:r>
                      <a:endParaRPr lang="en-GB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67,90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94425548"/>
                  </a:ext>
                </a:extLst>
              </a:tr>
              <a:tr h="252000">
                <a:tc vMerge="1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1007602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VARYT WL E14 </a:t>
                      </a:r>
                      <a:r>
                        <a:rPr lang="en-GB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weiss</a:t>
                      </a:r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166,80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1008105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10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VARYT WL E14 </a:t>
                      </a:r>
                      <a:r>
                        <a:rPr lang="en-GB" sz="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10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weiss</a:t>
                      </a:r>
                      <a:endParaRPr lang="en-GB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102,40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33581846"/>
                  </a:ext>
                </a:extLst>
              </a:tr>
              <a:tr h="252000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0" i="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1008119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7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VARYT </a:t>
                      </a:r>
                      <a:r>
                        <a:rPr lang="en-GB" sz="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7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Glasschirm</a:t>
                      </a:r>
                      <a:endParaRPr lang="en-GB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67,90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1847100"/>
                  </a:ext>
                </a:extLst>
              </a:tr>
              <a:tr h="252000">
                <a:tc rowSpan="8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Decke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1007605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VARYT CL E14 </a:t>
                      </a:r>
                      <a:r>
                        <a:rPr lang="en-GB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gebürstetes</a:t>
                      </a: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Messing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217,40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1008102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11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VARYT CL E14 messing</a:t>
                      </a:r>
                      <a:endParaRPr lang="en-GB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148,40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04545486"/>
                  </a:ext>
                </a:extLst>
              </a:tr>
              <a:tr h="252000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0" i="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1008119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7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VARYT </a:t>
                      </a:r>
                      <a:r>
                        <a:rPr lang="en-GB" sz="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7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Glasschirm</a:t>
                      </a:r>
                      <a:endParaRPr lang="en-GB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67,90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1620921"/>
                  </a:ext>
                </a:extLst>
              </a:tr>
              <a:tr h="252000">
                <a:tc vMerge="1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1007606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VARYT CL E14 </a:t>
                      </a:r>
                      <a:r>
                        <a:rPr lang="en-GB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weiss</a:t>
                      </a:r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182,90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1008100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1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VARYT CL E14 </a:t>
                      </a:r>
                      <a:r>
                        <a:rPr lang="en-GB" sz="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1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weiss</a:t>
                      </a:r>
                      <a:endParaRPr lang="en-GB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113,90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180000" lvl="0" indent="-144000" algn="l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Symbol" panose="05050102010706020507" pitchFamily="18" charset="2"/>
                        <a:buChar char=""/>
                      </a:pPr>
                      <a:endParaRPr lang="de-DE" sz="800" kern="100" dirty="0">
                        <a:effectLst/>
                        <a:highlight>
                          <a:srgbClr val="FFFF00"/>
                        </a:highlight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48118143"/>
                  </a:ext>
                </a:extLst>
              </a:tr>
              <a:tr h="252000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0" i="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1008119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7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VARYT </a:t>
                      </a:r>
                      <a:r>
                        <a:rPr lang="en-GB" sz="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7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Glasschirm</a:t>
                      </a:r>
                      <a:endParaRPr lang="en-GB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67,90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61373670"/>
                  </a:ext>
                </a:extLst>
              </a:tr>
              <a:tr h="252000">
                <a:tc vMerge="1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1007607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VARYT CL E14 schwarz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182,90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1008099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13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VARYT CL E14 schwarz</a:t>
                      </a:r>
                      <a:endParaRPr lang="en-GB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113,90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9021440"/>
                  </a:ext>
                </a:extLst>
              </a:tr>
              <a:tr h="252000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0" i="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1008119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7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VARYT </a:t>
                      </a:r>
                      <a:r>
                        <a:rPr lang="en-GB" sz="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7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Glasschirm</a:t>
                      </a:r>
                      <a:endParaRPr lang="en-GB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67,90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43247998"/>
                  </a:ext>
                </a:extLst>
              </a:tr>
              <a:tr h="252000">
                <a:tc vMerge="1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1007604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VARYT CL E14 </a:t>
                      </a:r>
                      <a:r>
                        <a:rPr lang="en-GB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chrom</a:t>
                      </a:r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207,00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1008101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14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VARYT CL E14 </a:t>
                      </a:r>
                      <a:r>
                        <a:rPr lang="en-GB" sz="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14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chrom</a:t>
                      </a:r>
                      <a:endParaRPr lang="en-GB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136,90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55568317"/>
                  </a:ext>
                </a:extLst>
              </a:tr>
              <a:tr h="252000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0" i="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1008119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7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VARYT </a:t>
                      </a:r>
                      <a:r>
                        <a:rPr lang="en-GB" sz="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7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Glasschirm</a:t>
                      </a:r>
                      <a:endParaRPr lang="en-GB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67,90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96773210"/>
                  </a:ext>
                </a:extLst>
              </a:tr>
              <a:tr h="252000">
                <a:tc rowSpan="8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Pendant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1007813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VARYT PD E14 </a:t>
                      </a:r>
                      <a:r>
                        <a:rPr lang="en-GB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chrom</a:t>
                      </a:r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205,00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1008116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15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VARYT PD E14 </a:t>
                      </a:r>
                      <a:r>
                        <a:rPr lang="en-GB" sz="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15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chrom</a:t>
                      </a:r>
                      <a:endParaRPr lang="en-GB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136,90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8506338"/>
                  </a:ext>
                </a:extLst>
              </a:tr>
              <a:tr h="252000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0" i="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1008119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7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VARYT </a:t>
                      </a:r>
                      <a:r>
                        <a:rPr lang="en-GB" sz="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7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Glasschirm</a:t>
                      </a:r>
                      <a:endParaRPr lang="en-GB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67,90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39309784"/>
                  </a:ext>
                </a:extLst>
              </a:tr>
              <a:tr h="252000">
                <a:tc vMerge="1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1007812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VARYT PD E14 Messing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228,00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1008117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16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VARYT PD E14 messing</a:t>
                      </a:r>
                      <a:endParaRPr lang="en-GB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159,90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83191638"/>
                  </a:ext>
                </a:extLst>
              </a:tr>
              <a:tr h="252000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0" i="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1008119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7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VARYT </a:t>
                      </a:r>
                      <a:r>
                        <a:rPr lang="en-GB" sz="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7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Glasschirm</a:t>
                      </a:r>
                      <a:endParaRPr lang="en-GB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67,90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03414443"/>
                  </a:ext>
                </a:extLst>
              </a:tr>
              <a:tr h="252000">
                <a:tc vMerge="1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1007815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VARYT PD E14 schwarz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189,00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685800" rtl="0" eaLnBrk="1" fontAlgn="b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1008114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17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VARYT PD E14 schwarz</a:t>
                      </a:r>
                      <a:endParaRPr lang="en-GB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125,40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6342205"/>
                  </a:ext>
                </a:extLst>
              </a:tr>
              <a:tr h="252000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685800" rtl="0" eaLnBrk="1" fontAlgn="b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0" i="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1008119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7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VARYT </a:t>
                      </a:r>
                      <a:r>
                        <a:rPr lang="en-GB" sz="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7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Glasschirm</a:t>
                      </a:r>
                      <a:endParaRPr lang="en-GB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67,90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8772459"/>
                  </a:ext>
                </a:extLst>
              </a:tr>
              <a:tr h="252000">
                <a:tc vMerge="1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1007814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VARYT PD E14 </a:t>
                      </a:r>
                      <a:r>
                        <a:rPr lang="en-GB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weiss</a:t>
                      </a:r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189,00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685800" rtl="0" eaLnBrk="1" fontAlgn="b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1008115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18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VARYT PD E14 </a:t>
                      </a:r>
                      <a:r>
                        <a:rPr lang="en-GB" sz="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18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weiss</a:t>
                      </a:r>
                      <a:endParaRPr lang="en-GB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125,40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65665343"/>
                  </a:ext>
                </a:extLst>
              </a:tr>
              <a:tr h="252000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685800" rtl="0" eaLnBrk="1" fontAlgn="b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0" i="0" kern="120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1008119</a:t>
                      </a:r>
                      <a:endParaRPr lang="en-GB" sz="800" b="0" i="0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7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VARYT </a:t>
                      </a:r>
                      <a:r>
                        <a:rPr lang="en-GB" sz="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7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Glasschirm</a:t>
                      </a:r>
                      <a:endParaRPr lang="en-GB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67,90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96670106"/>
                  </a:ext>
                </a:extLst>
              </a:tr>
              <a:tr h="252000">
                <a:tc rowSpan="8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Tisch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1007622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VARYT TL E14 </a:t>
                      </a:r>
                      <a:r>
                        <a:rPr lang="en-GB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weiss</a:t>
                      </a:r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166,80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685800" rtl="0" eaLnBrk="1" fontAlgn="b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1008110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19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VARYT TL E14 </a:t>
                      </a:r>
                      <a:r>
                        <a:rPr lang="en-GB" sz="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19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weiss</a:t>
                      </a:r>
                      <a:endParaRPr lang="en-GB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102,40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180000" marR="0" lvl="0" indent="-144000" algn="l" defTabSz="6858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 typeface="Symbol" panose="05050102010706020507" pitchFamily="18" charset="2"/>
                        <a:buChar char=""/>
                        <a:tabLst/>
                        <a:defRPr/>
                      </a:pPr>
                      <a:endParaRPr sz="800" dirty="0"/>
                    </a:p>
                  </a:txBody>
                  <a:tcPr marL="24923" marR="24923" marT="24923" marB="24923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14004125"/>
                  </a:ext>
                </a:extLst>
              </a:tr>
              <a:tr h="252000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685800" rtl="0" eaLnBrk="1" fontAlgn="b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0" i="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1008119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7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VARYT </a:t>
                      </a:r>
                      <a:r>
                        <a:rPr lang="en-GB" sz="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7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Glasschirm</a:t>
                      </a:r>
                      <a:endParaRPr lang="en-GB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67,90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29085730"/>
                  </a:ext>
                </a:extLst>
              </a:tr>
              <a:tr h="252000">
                <a:tc vMerge="1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1007623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VARYT TL E14 </a:t>
                      </a:r>
                      <a:r>
                        <a:rPr lang="en-GB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gebürstetes</a:t>
                      </a: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Messing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207,00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685800" rtl="0" eaLnBrk="1" fontAlgn="b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1008112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20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VARYT TL E14 messing</a:t>
                      </a:r>
                      <a:endParaRPr lang="en-GB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136,90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28550280"/>
                  </a:ext>
                </a:extLst>
              </a:tr>
              <a:tr h="252000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685800" rtl="0" eaLnBrk="1" fontAlgn="b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0" i="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1008119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7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VARYT </a:t>
                      </a:r>
                      <a:r>
                        <a:rPr lang="en-GB" sz="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7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Glasschirm</a:t>
                      </a:r>
                      <a:endParaRPr lang="en-GB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67,90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33975161"/>
                  </a:ext>
                </a:extLst>
              </a:tr>
              <a:tr h="252000">
                <a:tc vMerge="1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1007620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VARYT TL E14 schwarz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166,80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685800" rtl="0" eaLnBrk="1" fontAlgn="b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b="0" i="0" u="none" strike="noStrike" kern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1008109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21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VARYT TL E14 schwarz</a:t>
                      </a:r>
                      <a:endParaRPr lang="en-GB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102,40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504907168"/>
                  </a:ext>
                </a:extLst>
              </a:tr>
              <a:tr h="252000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685800" rtl="0" eaLnBrk="1" fontAlgn="b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b="0" i="0" u="none" strike="noStrike" kern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0" i="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1008119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7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VARYT </a:t>
                      </a:r>
                      <a:r>
                        <a:rPr lang="en-GB" sz="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7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Glasschirm</a:t>
                      </a:r>
                      <a:endParaRPr lang="en-GB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67,90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66599465"/>
                  </a:ext>
                </a:extLst>
              </a:tr>
              <a:tr h="252000">
                <a:tc vMerge="1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1007621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VARYT TL E14 </a:t>
                      </a:r>
                      <a:r>
                        <a:rPr lang="en-GB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chrom</a:t>
                      </a:r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184,00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685800" rtl="0" eaLnBrk="1" fontAlgn="b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1008111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2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VARYT TL E14 </a:t>
                      </a:r>
                      <a:r>
                        <a:rPr lang="en-GB" sz="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2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chrom</a:t>
                      </a:r>
                      <a:endParaRPr lang="en-GB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113,90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2215003087"/>
                  </a:ext>
                </a:extLst>
              </a:tr>
              <a:tr h="252000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685800" rtl="0" eaLnBrk="1" fontAlgn="b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0" i="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1008119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7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VARYT </a:t>
                      </a:r>
                      <a:r>
                        <a:rPr lang="en-GB" sz="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7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Glasschirm</a:t>
                      </a:r>
                      <a:endParaRPr lang="en-GB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67,90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180000" lvl="0" indent="-144000" algn="l">
                        <a:lnSpc>
                          <a:spcPct val="107000"/>
                        </a:lnSpc>
                        <a:spcAft>
                          <a:spcPts val="300"/>
                        </a:spcAft>
                        <a:buFont typeface="Symbol" panose="05050102010706020507" pitchFamily="18" charset="2"/>
                        <a:buChar char=""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40763226"/>
                  </a:ext>
                </a:extLst>
              </a:tr>
            </a:tbl>
          </a:graphicData>
        </a:graphic>
      </p:graphicFrame>
      <p:sp>
        <p:nvSpPr>
          <p:cNvPr id="39" name="Textfeld 38">
            <a:extLst>
              <a:ext uri="{FF2B5EF4-FFF2-40B4-BE49-F238E27FC236}">
                <a16:creationId xmlns:a16="http://schemas.microsoft.com/office/drawing/2014/main" id="{AA575DDB-76B5-BB24-9EB1-BBBD6D3BA17D}"/>
              </a:ext>
            </a:extLst>
          </p:cNvPr>
          <p:cNvSpPr txBox="1"/>
          <p:nvPr/>
        </p:nvSpPr>
        <p:spPr>
          <a:xfrm>
            <a:off x="147922" y="332893"/>
            <a:ext cx="2219325" cy="276999"/>
          </a:xfrm>
          <a:prstGeom prst="rect">
            <a:avLst/>
          </a:prstGeom>
          <a:noFill/>
        </p:spPr>
        <p:txBody>
          <a:bodyPr wrap="none" lIns="0" rtlCol="0">
            <a:spAutoFit/>
          </a:bodyPr>
          <a:lstStyle>
            <a:defPPr>
              <a:defRPr lang="en-US"/>
            </a:defPPr>
            <a:lvl1pPr>
              <a:defRPr sz="1200">
                <a:latin typeface="HelveticaNeueLT W1G 65 Md" panose="020B0604020202020204" pitchFamily="34" charset="0"/>
              </a:defRPr>
            </a:lvl1pPr>
          </a:lstStyle>
          <a:p>
            <a:r>
              <a:rPr lang="de-DE" dirty="0"/>
              <a:t>Nachfolgeprodukte für VARYT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248FD57E-A588-B8F2-F1BA-F4FC76B59650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2657" y="137424"/>
            <a:ext cx="517421" cy="225192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685BE0DB-0A08-4F4D-5F67-12C4111C9A2C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711" y="1144855"/>
            <a:ext cx="273654" cy="431531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399D761A-81FF-A0B6-C62E-C04713B144BB}"/>
              </a:ext>
            </a:extLst>
          </p:cNvPr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712" y="1654968"/>
            <a:ext cx="273654" cy="392907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816C9883-5AA7-CD5B-3F56-B9DAE49BA38A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859" y="2126456"/>
            <a:ext cx="239051" cy="392908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DA32D948-ED00-77CF-E8D0-53A2ACF72E42}"/>
              </a:ext>
            </a:extLst>
          </p:cNvPr>
          <p:cNvPicPr>
            <a:picLocks noChangeAspect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711" y="2618701"/>
            <a:ext cx="269372" cy="431531"/>
          </a:xfrm>
          <a:prstGeom prst="rect">
            <a:avLst/>
          </a:prstGeom>
        </p:spPr>
      </p:pic>
      <p:pic>
        <p:nvPicPr>
          <p:cNvPr id="14" name="Grafik 13">
            <a:extLst>
              <a:ext uri="{FF2B5EF4-FFF2-40B4-BE49-F238E27FC236}">
                <a16:creationId xmlns:a16="http://schemas.microsoft.com/office/drawing/2014/main" id="{2736F254-09EA-55D5-7E03-492A26D62B06}"/>
              </a:ext>
            </a:extLst>
          </p:cNvPr>
          <p:cNvPicPr>
            <a:picLocks noChangeAspect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859" y="3168771"/>
            <a:ext cx="272954" cy="392908"/>
          </a:xfrm>
          <a:prstGeom prst="rect">
            <a:avLst/>
          </a:prstGeom>
        </p:spPr>
      </p:pic>
      <p:pic>
        <p:nvPicPr>
          <p:cNvPr id="16" name="Grafik 15">
            <a:extLst>
              <a:ext uri="{FF2B5EF4-FFF2-40B4-BE49-F238E27FC236}">
                <a16:creationId xmlns:a16="http://schemas.microsoft.com/office/drawing/2014/main" id="{BE814545-CD41-7234-5AA0-B31BF63FF378}"/>
              </a:ext>
            </a:extLst>
          </p:cNvPr>
          <p:cNvPicPr>
            <a:picLocks noChangeAspect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859" y="3680212"/>
            <a:ext cx="269373" cy="359164"/>
          </a:xfrm>
          <a:prstGeom prst="rect">
            <a:avLst/>
          </a:prstGeom>
        </p:spPr>
      </p:pic>
      <p:pic>
        <p:nvPicPr>
          <p:cNvPr id="18" name="Grafik 17">
            <a:extLst>
              <a:ext uri="{FF2B5EF4-FFF2-40B4-BE49-F238E27FC236}">
                <a16:creationId xmlns:a16="http://schemas.microsoft.com/office/drawing/2014/main" id="{B4316C8C-2021-251C-7133-BE64E2EC34FB}"/>
              </a:ext>
            </a:extLst>
          </p:cNvPr>
          <p:cNvPicPr>
            <a:picLocks noChangeAspect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711" y="4177341"/>
            <a:ext cx="285634" cy="392908"/>
          </a:xfrm>
          <a:prstGeom prst="rect">
            <a:avLst/>
          </a:prstGeom>
        </p:spPr>
      </p:pic>
      <p:pic>
        <p:nvPicPr>
          <p:cNvPr id="20" name="Grafik 19">
            <a:extLst>
              <a:ext uri="{FF2B5EF4-FFF2-40B4-BE49-F238E27FC236}">
                <a16:creationId xmlns:a16="http://schemas.microsoft.com/office/drawing/2014/main" id="{0A6D01C1-D1A7-1BFC-747A-1D04DB089768}"/>
              </a:ext>
            </a:extLst>
          </p:cNvPr>
          <p:cNvPicPr>
            <a:picLocks noChangeAspect="1"/>
          </p:cNvPicPr>
          <p:nvPr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711" y="4683211"/>
            <a:ext cx="306376" cy="400138"/>
          </a:xfrm>
          <a:prstGeom prst="rect">
            <a:avLst/>
          </a:prstGeom>
        </p:spPr>
      </p:pic>
      <p:pic>
        <p:nvPicPr>
          <p:cNvPr id="22" name="Grafik 21">
            <a:extLst>
              <a:ext uri="{FF2B5EF4-FFF2-40B4-BE49-F238E27FC236}">
                <a16:creationId xmlns:a16="http://schemas.microsoft.com/office/drawing/2014/main" id="{8037518B-1725-C396-420E-B783DF7DA4EC}"/>
              </a:ext>
            </a:extLst>
          </p:cNvPr>
          <p:cNvPicPr>
            <a:picLocks noChangeAspect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125" y="5160908"/>
            <a:ext cx="82422" cy="400138"/>
          </a:xfrm>
          <a:prstGeom prst="rect">
            <a:avLst/>
          </a:prstGeom>
        </p:spPr>
      </p:pic>
      <p:pic>
        <p:nvPicPr>
          <p:cNvPr id="24" name="Grafik 23">
            <a:extLst>
              <a:ext uri="{FF2B5EF4-FFF2-40B4-BE49-F238E27FC236}">
                <a16:creationId xmlns:a16="http://schemas.microsoft.com/office/drawing/2014/main" id="{6F42BA56-D462-B67E-6005-730EAE4579C1}"/>
              </a:ext>
            </a:extLst>
          </p:cNvPr>
          <p:cNvPicPr>
            <a:picLocks noChangeAspect="1"/>
          </p:cNvPicPr>
          <p:nvPr/>
        </p:nvPicPr>
        <p:blipFill>
          <a:blip r:embed="rId3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913" y="5690443"/>
            <a:ext cx="113161" cy="400138"/>
          </a:xfrm>
          <a:prstGeom prst="rect">
            <a:avLst/>
          </a:prstGeom>
        </p:spPr>
      </p:pic>
      <p:pic>
        <p:nvPicPr>
          <p:cNvPr id="26" name="Grafik 25">
            <a:extLst>
              <a:ext uri="{FF2B5EF4-FFF2-40B4-BE49-F238E27FC236}">
                <a16:creationId xmlns:a16="http://schemas.microsoft.com/office/drawing/2014/main" id="{D33AF25B-046E-AC62-D933-62CCB79C7F7C}"/>
              </a:ext>
            </a:extLst>
          </p:cNvPr>
          <p:cNvPicPr>
            <a:picLocks noChangeAspect="1"/>
          </p:cNvPicPr>
          <p:nvPr/>
        </p:nvPicPr>
        <p:blipFill>
          <a:blip r:embed="rId3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825" y="6141560"/>
            <a:ext cx="150456" cy="470853"/>
          </a:xfrm>
          <a:prstGeom prst="rect">
            <a:avLst/>
          </a:prstGeom>
        </p:spPr>
      </p:pic>
      <p:pic>
        <p:nvPicPr>
          <p:cNvPr id="28" name="Grafik 27">
            <a:extLst>
              <a:ext uri="{FF2B5EF4-FFF2-40B4-BE49-F238E27FC236}">
                <a16:creationId xmlns:a16="http://schemas.microsoft.com/office/drawing/2014/main" id="{E2CED0F1-5AC5-F749-7624-B4602A571648}"/>
              </a:ext>
            </a:extLst>
          </p:cNvPr>
          <p:cNvPicPr>
            <a:picLocks noChangeAspect="1"/>
          </p:cNvPicPr>
          <p:nvPr/>
        </p:nvPicPr>
        <p:blipFill>
          <a:blip r:embed="rId3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913" y="6632432"/>
            <a:ext cx="134625" cy="484198"/>
          </a:xfrm>
          <a:prstGeom prst="rect">
            <a:avLst/>
          </a:prstGeom>
        </p:spPr>
      </p:pic>
      <p:pic>
        <p:nvPicPr>
          <p:cNvPr id="30" name="Grafik 29">
            <a:extLst>
              <a:ext uri="{FF2B5EF4-FFF2-40B4-BE49-F238E27FC236}">
                <a16:creationId xmlns:a16="http://schemas.microsoft.com/office/drawing/2014/main" id="{D24A600E-9779-86F9-E925-7BC8533A6E47}"/>
              </a:ext>
            </a:extLst>
          </p:cNvPr>
          <p:cNvPicPr>
            <a:picLocks noChangeAspect="1"/>
          </p:cNvPicPr>
          <p:nvPr/>
        </p:nvPicPr>
        <p:blipFill>
          <a:blip r:embed="rId3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531" y="7267442"/>
            <a:ext cx="306376" cy="315242"/>
          </a:xfrm>
          <a:prstGeom prst="rect">
            <a:avLst/>
          </a:prstGeom>
        </p:spPr>
      </p:pic>
      <p:pic>
        <p:nvPicPr>
          <p:cNvPr id="32" name="Grafik 31">
            <a:extLst>
              <a:ext uri="{FF2B5EF4-FFF2-40B4-BE49-F238E27FC236}">
                <a16:creationId xmlns:a16="http://schemas.microsoft.com/office/drawing/2014/main" id="{6B408C21-2C6A-6ACD-B2EC-5F011AFE0BB5}"/>
              </a:ext>
            </a:extLst>
          </p:cNvPr>
          <p:cNvPicPr>
            <a:picLocks noChangeAspect="1"/>
          </p:cNvPicPr>
          <p:nvPr/>
        </p:nvPicPr>
        <p:blipFill>
          <a:blip r:embed="rId3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313" y="7728558"/>
            <a:ext cx="347861" cy="381376"/>
          </a:xfrm>
          <a:prstGeom prst="rect">
            <a:avLst/>
          </a:prstGeom>
        </p:spPr>
      </p:pic>
      <p:pic>
        <p:nvPicPr>
          <p:cNvPr id="34" name="Grafik 33">
            <a:extLst>
              <a:ext uri="{FF2B5EF4-FFF2-40B4-BE49-F238E27FC236}">
                <a16:creationId xmlns:a16="http://schemas.microsoft.com/office/drawing/2014/main" id="{988BD216-7F6E-BC1D-9DBE-9137754D63E9}"/>
              </a:ext>
            </a:extLst>
          </p:cNvPr>
          <p:cNvPicPr>
            <a:picLocks noChangeAspect="1"/>
          </p:cNvPicPr>
          <p:nvPr/>
        </p:nvPicPr>
        <p:blipFill>
          <a:blip r:embed="rId3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122" y="8188515"/>
            <a:ext cx="347861" cy="379691"/>
          </a:xfrm>
          <a:prstGeom prst="rect">
            <a:avLst/>
          </a:prstGeom>
        </p:spPr>
      </p:pic>
      <p:pic>
        <p:nvPicPr>
          <p:cNvPr id="36" name="Grafik 35">
            <a:extLst>
              <a:ext uri="{FF2B5EF4-FFF2-40B4-BE49-F238E27FC236}">
                <a16:creationId xmlns:a16="http://schemas.microsoft.com/office/drawing/2014/main" id="{4888548A-6859-681C-A47F-4309FBBEE60F}"/>
              </a:ext>
            </a:extLst>
          </p:cNvPr>
          <p:cNvPicPr>
            <a:picLocks noChangeAspect="1"/>
          </p:cNvPicPr>
          <p:nvPr/>
        </p:nvPicPr>
        <p:blipFill>
          <a:blip r:embed="rId3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153" y="8699962"/>
            <a:ext cx="328830" cy="379692"/>
          </a:xfrm>
          <a:prstGeom prst="rect">
            <a:avLst/>
          </a:prstGeom>
        </p:spPr>
      </p:pic>
      <p:pic>
        <p:nvPicPr>
          <p:cNvPr id="38" name="Grafik 37">
            <a:extLst>
              <a:ext uri="{FF2B5EF4-FFF2-40B4-BE49-F238E27FC236}">
                <a16:creationId xmlns:a16="http://schemas.microsoft.com/office/drawing/2014/main" id="{F6A7E608-830D-B689-D451-6FE82F5B408E}"/>
              </a:ext>
            </a:extLst>
          </p:cNvPr>
          <p:cNvPicPr>
            <a:picLocks noChangeAspect="1"/>
          </p:cNvPicPr>
          <p:nvPr/>
        </p:nvPicPr>
        <p:blipFill>
          <a:blip r:embed="rId4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1850" y="1107372"/>
            <a:ext cx="195457" cy="183449"/>
          </a:xfrm>
          <a:prstGeom prst="rect">
            <a:avLst/>
          </a:prstGeom>
        </p:spPr>
      </p:pic>
      <p:pic>
        <p:nvPicPr>
          <p:cNvPr id="41" name="Grafik 40">
            <a:extLst>
              <a:ext uri="{FF2B5EF4-FFF2-40B4-BE49-F238E27FC236}">
                <a16:creationId xmlns:a16="http://schemas.microsoft.com/office/drawing/2014/main" id="{5930EAC6-1A8E-B098-8CCB-4306D94123FE}"/>
              </a:ext>
            </a:extLst>
          </p:cNvPr>
          <p:cNvPicPr>
            <a:picLocks noChangeAspect="1"/>
          </p:cNvPicPr>
          <p:nvPr/>
        </p:nvPicPr>
        <p:blipFill>
          <a:blip r:embed="rId4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6736" y="1351799"/>
            <a:ext cx="206887" cy="215629"/>
          </a:xfrm>
          <a:prstGeom prst="rect">
            <a:avLst/>
          </a:prstGeom>
        </p:spPr>
      </p:pic>
      <p:pic>
        <p:nvPicPr>
          <p:cNvPr id="43" name="Grafik 42">
            <a:extLst>
              <a:ext uri="{FF2B5EF4-FFF2-40B4-BE49-F238E27FC236}">
                <a16:creationId xmlns:a16="http://schemas.microsoft.com/office/drawing/2014/main" id="{31D61400-D26F-8B95-7C0B-998C36B9945E}"/>
              </a:ext>
            </a:extLst>
          </p:cNvPr>
          <p:cNvPicPr>
            <a:picLocks noChangeAspect="1"/>
          </p:cNvPicPr>
          <p:nvPr/>
        </p:nvPicPr>
        <p:blipFill>
          <a:blip r:embed="rId4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4328" y="1599026"/>
            <a:ext cx="224734" cy="214225"/>
          </a:xfrm>
          <a:prstGeom prst="rect">
            <a:avLst/>
          </a:prstGeom>
        </p:spPr>
      </p:pic>
      <p:pic>
        <p:nvPicPr>
          <p:cNvPr id="44" name="Grafik 43">
            <a:extLst>
              <a:ext uri="{FF2B5EF4-FFF2-40B4-BE49-F238E27FC236}">
                <a16:creationId xmlns:a16="http://schemas.microsoft.com/office/drawing/2014/main" id="{9EE7F7AD-752C-93AF-8BF6-3CEA9DB257F2}"/>
              </a:ext>
            </a:extLst>
          </p:cNvPr>
          <p:cNvPicPr>
            <a:picLocks noChangeAspect="1"/>
          </p:cNvPicPr>
          <p:nvPr/>
        </p:nvPicPr>
        <p:blipFill>
          <a:blip r:embed="rId4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2746" y="1851421"/>
            <a:ext cx="224734" cy="234230"/>
          </a:xfrm>
          <a:prstGeom prst="rect">
            <a:avLst/>
          </a:prstGeom>
        </p:spPr>
      </p:pic>
      <p:pic>
        <p:nvPicPr>
          <p:cNvPr id="45" name="Grafik 44">
            <a:extLst>
              <a:ext uri="{FF2B5EF4-FFF2-40B4-BE49-F238E27FC236}">
                <a16:creationId xmlns:a16="http://schemas.microsoft.com/office/drawing/2014/main" id="{14851CEC-A9E9-F47C-7B67-136D40CBB750}"/>
              </a:ext>
            </a:extLst>
          </p:cNvPr>
          <p:cNvPicPr>
            <a:picLocks noChangeAspect="1"/>
          </p:cNvPicPr>
          <p:nvPr/>
        </p:nvPicPr>
        <p:blipFill>
          <a:blip r:embed="rId4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1850" y="2356246"/>
            <a:ext cx="224734" cy="234230"/>
          </a:xfrm>
          <a:prstGeom prst="rect">
            <a:avLst/>
          </a:prstGeom>
        </p:spPr>
      </p:pic>
      <p:pic>
        <p:nvPicPr>
          <p:cNvPr id="46" name="Grafik 45">
            <a:extLst>
              <a:ext uri="{FF2B5EF4-FFF2-40B4-BE49-F238E27FC236}">
                <a16:creationId xmlns:a16="http://schemas.microsoft.com/office/drawing/2014/main" id="{90E62D5C-067C-FCB5-8F37-FF06AE4C78C8}"/>
              </a:ext>
            </a:extLst>
          </p:cNvPr>
          <p:cNvPicPr>
            <a:picLocks noChangeAspect="1"/>
          </p:cNvPicPr>
          <p:nvPr/>
        </p:nvPicPr>
        <p:blipFill>
          <a:blip r:embed="rId4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6455" y="2858611"/>
            <a:ext cx="224734" cy="234230"/>
          </a:xfrm>
          <a:prstGeom prst="rect">
            <a:avLst/>
          </a:prstGeom>
        </p:spPr>
      </p:pic>
      <p:pic>
        <p:nvPicPr>
          <p:cNvPr id="47" name="Grafik 46">
            <a:extLst>
              <a:ext uri="{FF2B5EF4-FFF2-40B4-BE49-F238E27FC236}">
                <a16:creationId xmlns:a16="http://schemas.microsoft.com/office/drawing/2014/main" id="{463B287D-E251-5D5C-7817-18BC5D31E5BE}"/>
              </a:ext>
            </a:extLst>
          </p:cNvPr>
          <p:cNvPicPr>
            <a:picLocks noChangeAspect="1"/>
          </p:cNvPicPr>
          <p:nvPr/>
        </p:nvPicPr>
        <p:blipFill>
          <a:blip r:embed="rId4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6736" y="3365225"/>
            <a:ext cx="224734" cy="234230"/>
          </a:xfrm>
          <a:prstGeom prst="rect">
            <a:avLst/>
          </a:prstGeom>
        </p:spPr>
      </p:pic>
      <p:pic>
        <p:nvPicPr>
          <p:cNvPr id="48" name="Grafik 47">
            <a:extLst>
              <a:ext uri="{FF2B5EF4-FFF2-40B4-BE49-F238E27FC236}">
                <a16:creationId xmlns:a16="http://schemas.microsoft.com/office/drawing/2014/main" id="{DCDDDDCF-669C-C5AB-4AE6-C13B78236D3D}"/>
              </a:ext>
            </a:extLst>
          </p:cNvPr>
          <p:cNvPicPr>
            <a:picLocks noChangeAspect="1"/>
          </p:cNvPicPr>
          <p:nvPr/>
        </p:nvPicPr>
        <p:blipFill>
          <a:blip r:embed="rId4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6261" y="3872932"/>
            <a:ext cx="210096" cy="218973"/>
          </a:xfrm>
          <a:prstGeom prst="rect">
            <a:avLst/>
          </a:prstGeom>
        </p:spPr>
      </p:pic>
      <p:pic>
        <p:nvPicPr>
          <p:cNvPr id="49" name="Grafik 48">
            <a:extLst>
              <a:ext uri="{FF2B5EF4-FFF2-40B4-BE49-F238E27FC236}">
                <a16:creationId xmlns:a16="http://schemas.microsoft.com/office/drawing/2014/main" id="{F22C1B33-BCBB-3902-F916-24FD3CABA9EB}"/>
              </a:ext>
            </a:extLst>
          </p:cNvPr>
          <p:cNvPicPr>
            <a:picLocks noChangeAspect="1"/>
          </p:cNvPicPr>
          <p:nvPr/>
        </p:nvPicPr>
        <p:blipFill>
          <a:blip r:embed="rId4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1850" y="4369672"/>
            <a:ext cx="224734" cy="234230"/>
          </a:xfrm>
          <a:prstGeom prst="rect">
            <a:avLst/>
          </a:prstGeom>
        </p:spPr>
      </p:pic>
      <p:pic>
        <p:nvPicPr>
          <p:cNvPr id="50" name="Grafik 49">
            <a:extLst>
              <a:ext uri="{FF2B5EF4-FFF2-40B4-BE49-F238E27FC236}">
                <a16:creationId xmlns:a16="http://schemas.microsoft.com/office/drawing/2014/main" id="{7C57CF29-C783-540A-2B69-F607A929C673}"/>
              </a:ext>
            </a:extLst>
          </p:cNvPr>
          <p:cNvPicPr>
            <a:picLocks noChangeAspect="1"/>
          </p:cNvPicPr>
          <p:nvPr/>
        </p:nvPicPr>
        <p:blipFill>
          <a:blip r:embed="rId4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0315" y="4866518"/>
            <a:ext cx="224734" cy="234230"/>
          </a:xfrm>
          <a:prstGeom prst="rect">
            <a:avLst/>
          </a:prstGeom>
        </p:spPr>
      </p:pic>
      <p:pic>
        <p:nvPicPr>
          <p:cNvPr id="51" name="Grafik 50">
            <a:extLst>
              <a:ext uri="{FF2B5EF4-FFF2-40B4-BE49-F238E27FC236}">
                <a16:creationId xmlns:a16="http://schemas.microsoft.com/office/drawing/2014/main" id="{4DB9F6E7-BCD1-95F7-42A6-6C227377E2AD}"/>
              </a:ext>
            </a:extLst>
          </p:cNvPr>
          <p:cNvPicPr>
            <a:picLocks noChangeAspect="1"/>
          </p:cNvPicPr>
          <p:nvPr/>
        </p:nvPicPr>
        <p:blipFill>
          <a:blip r:embed="rId4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6736" y="5382939"/>
            <a:ext cx="224734" cy="234230"/>
          </a:xfrm>
          <a:prstGeom prst="rect">
            <a:avLst/>
          </a:prstGeom>
        </p:spPr>
      </p:pic>
      <p:pic>
        <p:nvPicPr>
          <p:cNvPr id="52" name="Grafik 51">
            <a:extLst>
              <a:ext uri="{FF2B5EF4-FFF2-40B4-BE49-F238E27FC236}">
                <a16:creationId xmlns:a16="http://schemas.microsoft.com/office/drawing/2014/main" id="{68A6BDF1-7E21-F67E-17BB-B10816FF9214}"/>
              </a:ext>
            </a:extLst>
          </p:cNvPr>
          <p:cNvPicPr>
            <a:picLocks noChangeAspect="1"/>
          </p:cNvPicPr>
          <p:nvPr/>
        </p:nvPicPr>
        <p:blipFill>
          <a:blip r:embed="rId4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1850" y="5875401"/>
            <a:ext cx="224734" cy="234230"/>
          </a:xfrm>
          <a:prstGeom prst="rect">
            <a:avLst/>
          </a:prstGeom>
        </p:spPr>
      </p:pic>
      <p:pic>
        <p:nvPicPr>
          <p:cNvPr id="53" name="Grafik 52">
            <a:extLst>
              <a:ext uri="{FF2B5EF4-FFF2-40B4-BE49-F238E27FC236}">
                <a16:creationId xmlns:a16="http://schemas.microsoft.com/office/drawing/2014/main" id="{B20A6D21-897C-28AA-2597-B7FC0F1FA763}"/>
              </a:ext>
            </a:extLst>
          </p:cNvPr>
          <p:cNvPicPr>
            <a:picLocks noChangeAspect="1"/>
          </p:cNvPicPr>
          <p:nvPr/>
        </p:nvPicPr>
        <p:blipFill>
          <a:blip r:embed="rId4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6930" y="6386487"/>
            <a:ext cx="224734" cy="234230"/>
          </a:xfrm>
          <a:prstGeom prst="rect">
            <a:avLst/>
          </a:prstGeom>
        </p:spPr>
      </p:pic>
      <p:pic>
        <p:nvPicPr>
          <p:cNvPr id="54" name="Grafik 53">
            <a:extLst>
              <a:ext uri="{FF2B5EF4-FFF2-40B4-BE49-F238E27FC236}">
                <a16:creationId xmlns:a16="http://schemas.microsoft.com/office/drawing/2014/main" id="{37236E75-4E45-E695-2079-5823547F2475}"/>
              </a:ext>
            </a:extLst>
          </p:cNvPr>
          <p:cNvPicPr>
            <a:picLocks noChangeAspect="1"/>
          </p:cNvPicPr>
          <p:nvPr/>
        </p:nvPicPr>
        <p:blipFill>
          <a:blip r:embed="rId4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6736" y="6891832"/>
            <a:ext cx="224734" cy="234230"/>
          </a:xfrm>
          <a:prstGeom prst="rect">
            <a:avLst/>
          </a:prstGeom>
        </p:spPr>
      </p:pic>
      <p:pic>
        <p:nvPicPr>
          <p:cNvPr id="55" name="Grafik 54">
            <a:extLst>
              <a:ext uri="{FF2B5EF4-FFF2-40B4-BE49-F238E27FC236}">
                <a16:creationId xmlns:a16="http://schemas.microsoft.com/office/drawing/2014/main" id="{146D7FB1-0E66-B057-41A8-31EC961BDF21}"/>
              </a:ext>
            </a:extLst>
          </p:cNvPr>
          <p:cNvPicPr>
            <a:picLocks noChangeAspect="1"/>
          </p:cNvPicPr>
          <p:nvPr/>
        </p:nvPicPr>
        <p:blipFill>
          <a:blip r:embed="rId4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6930" y="7390974"/>
            <a:ext cx="224734" cy="234230"/>
          </a:xfrm>
          <a:prstGeom prst="rect">
            <a:avLst/>
          </a:prstGeom>
        </p:spPr>
      </p:pic>
      <p:pic>
        <p:nvPicPr>
          <p:cNvPr id="56" name="Grafik 55">
            <a:extLst>
              <a:ext uri="{FF2B5EF4-FFF2-40B4-BE49-F238E27FC236}">
                <a16:creationId xmlns:a16="http://schemas.microsoft.com/office/drawing/2014/main" id="{E06D318E-6075-3748-B368-C53264D6DF1D}"/>
              </a:ext>
            </a:extLst>
          </p:cNvPr>
          <p:cNvPicPr>
            <a:picLocks noChangeAspect="1"/>
          </p:cNvPicPr>
          <p:nvPr/>
        </p:nvPicPr>
        <p:blipFill>
          <a:blip r:embed="rId4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7800" y="7901126"/>
            <a:ext cx="224734" cy="234230"/>
          </a:xfrm>
          <a:prstGeom prst="rect">
            <a:avLst/>
          </a:prstGeom>
        </p:spPr>
      </p:pic>
      <p:pic>
        <p:nvPicPr>
          <p:cNvPr id="57" name="Grafik 56">
            <a:extLst>
              <a:ext uri="{FF2B5EF4-FFF2-40B4-BE49-F238E27FC236}">
                <a16:creationId xmlns:a16="http://schemas.microsoft.com/office/drawing/2014/main" id="{E0FFE4EC-05EB-08EA-7FA6-63FEC958DE7C}"/>
              </a:ext>
            </a:extLst>
          </p:cNvPr>
          <p:cNvPicPr>
            <a:picLocks noChangeAspect="1"/>
          </p:cNvPicPr>
          <p:nvPr/>
        </p:nvPicPr>
        <p:blipFill>
          <a:blip r:embed="rId4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6021" y="8397104"/>
            <a:ext cx="224734" cy="234230"/>
          </a:xfrm>
          <a:prstGeom prst="rect">
            <a:avLst/>
          </a:prstGeom>
        </p:spPr>
      </p:pic>
      <p:pic>
        <p:nvPicPr>
          <p:cNvPr id="58" name="Grafik 57">
            <a:extLst>
              <a:ext uri="{FF2B5EF4-FFF2-40B4-BE49-F238E27FC236}">
                <a16:creationId xmlns:a16="http://schemas.microsoft.com/office/drawing/2014/main" id="{C1DA1D6C-E1E3-016C-AD47-41F3BB7EE3F7}"/>
              </a:ext>
            </a:extLst>
          </p:cNvPr>
          <p:cNvPicPr>
            <a:picLocks noChangeAspect="1"/>
          </p:cNvPicPr>
          <p:nvPr/>
        </p:nvPicPr>
        <p:blipFill>
          <a:blip r:embed="rId4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6736" y="8905771"/>
            <a:ext cx="224734" cy="234230"/>
          </a:xfrm>
          <a:prstGeom prst="rect">
            <a:avLst/>
          </a:prstGeom>
        </p:spPr>
      </p:pic>
      <p:pic>
        <p:nvPicPr>
          <p:cNvPr id="60" name="Grafik 59">
            <a:extLst>
              <a:ext uri="{FF2B5EF4-FFF2-40B4-BE49-F238E27FC236}">
                <a16:creationId xmlns:a16="http://schemas.microsoft.com/office/drawing/2014/main" id="{C406427C-1E8B-57BD-7665-94EBBE21106A}"/>
              </a:ext>
            </a:extLst>
          </p:cNvPr>
          <p:cNvPicPr>
            <a:picLocks noChangeAspect="1"/>
          </p:cNvPicPr>
          <p:nvPr/>
        </p:nvPicPr>
        <p:blipFill>
          <a:blip r:embed="rId4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7008" y="2118865"/>
            <a:ext cx="243628" cy="214225"/>
          </a:xfrm>
          <a:prstGeom prst="rect">
            <a:avLst/>
          </a:prstGeom>
        </p:spPr>
      </p:pic>
      <p:pic>
        <p:nvPicPr>
          <p:cNvPr id="62" name="Grafik 61">
            <a:extLst>
              <a:ext uri="{FF2B5EF4-FFF2-40B4-BE49-F238E27FC236}">
                <a16:creationId xmlns:a16="http://schemas.microsoft.com/office/drawing/2014/main" id="{FE945338-AD75-09F4-EAC4-5BE2A8439F60}"/>
              </a:ext>
            </a:extLst>
          </p:cNvPr>
          <p:cNvPicPr>
            <a:picLocks noChangeAspect="1"/>
          </p:cNvPicPr>
          <p:nvPr/>
        </p:nvPicPr>
        <p:blipFill>
          <a:blip r:embed="rId4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7744" y="2602973"/>
            <a:ext cx="242156" cy="234231"/>
          </a:xfrm>
          <a:prstGeom prst="rect">
            <a:avLst/>
          </a:prstGeom>
        </p:spPr>
      </p:pic>
      <p:pic>
        <p:nvPicPr>
          <p:cNvPr id="64" name="Grafik 63">
            <a:extLst>
              <a:ext uri="{FF2B5EF4-FFF2-40B4-BE49-F238E27FC236}">
                <a16:creationId xmlns:a16="http://schemas.microsoft.com/office/drawing/2014/main" id="{86AA4EBD-7529-326E-33C6-0A26A3289595}"/>
              </a:ext>
            </a:extLst>
          </p:cNvPr>
          <p:cNvPicPr>
            <a:picLocks noChangeAspect="1"/>
          </p:cNvPicPr>
          <p:nvPr/>
        </p:nvPicPr>
        <p:blipFill>
          <a:blip r:embed="rId4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4558" y="3116611"/>
            <a:ext cx="169065" cy="210969"/>
          </a:xfrm>
          <a:prstGeom prst="rect">
            <a:avLst/>
          </a:prstGeom>
        </p:spPr>
      </p:pic>
      <p:pic>
        <p:nvPicPr>
          <p:cNvPr id="66" name="Grafik 65">
            <a:extLst>
              <a:ext uri="{FF2B5EF4-FFF2-40B4-BE49-F238E27FC236}">
                <a16:creationId xmlns:a16="http://schemas.microsoft.com/office/drawing/2014/main" id="{D38A639F-EE36-8092-D71E-3870C8AB7FCA}"/>
              </a:ext>
            </a:extLst>
          </p:cNvPr>
          <p:cNvPicPr>
            <a:picLocks noChangeAspect="1"/>
          </p:cNvPicPr>
          <p:nvPr/>
        </p:nvPicPr>
        <p:blipFill>
          <a:blip r:embed="rId4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5033" y="4125454"/>
            <a:ext cx="182264" cy="225552"/>
          </a:xfrm>
          <a:prstGeom prst="rect">
            <a:avLst/>
          </a:prstGeom>
        </p:spPr>
      </p:pic>
      <p:pic>
        <p:nvPicPr>
          <p:cNvPr id="68" name="Grafik 67">
            <a:extLst>
              <a:ext uri="{FF2B5EF4-FFF2-40B4-BE49-F238E27FC236}">
                <a16:creationId xmlns:a16="http://schemas.microsoft.com/office/drawing/2014/main" id="{4E819158-4F3F-EEDC-6D71-48884BE4E78E}"/>
              </a:ext>
            </a:extLst>
          </p:cNvPr>
          <p:cNvPicPr>
            <a:picLocks noChangeAspect="1"/>
          </p:cNvPicPr>
          <p:nvPr/>
        </p:nvPicPr>
        <p:blipFill>
          <a:blip r:embed="rId4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7321" y="3609227"/>
            <a:ext cx="186303" cy="234231"/>
          </a:xfrm>
          <a:prstGeom prst="rect">
            <a:avLst/>
          </a:prstGeom>
        </p:spPr>
      </p:pic>
      <p:pic>
        <p:nvPicPr>
          <p:cNvPr id="70" name="Grafik 69">
            <a:extLst>
              <a:ext uri="{FF2B5EF4-FFF2-40B4-BE49-F238E27FC236}">
                <a16:creationId xmlns:a16="http://schemas.microsoft.com/office/drawing/2014/main" id="{99C11401-74A9-998C-9612-90DFC94AE064}"/>
              </a:ext>
            </a:extLst>
          </p:cNvPr>
          <p:cNvPicPr>
            <a:picLocks noChangeAspect="1"/>
          </p:cNvPicPr>
          <p:nvPr/>
        </p:nvPicPr>
        <p:blipFill>
          <a:blip r:embed="rId4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6051" y="4625309"/>
            <a:ext cx="181288" cy="234230"/>
          </a:xfrm>
          <a:prstGeom prst="rect">
            <a:avLst/>
          </a:prstGeom>
        </p:spPr>
      </p:pic>
      <p:pic>
        <p:nvPicPr>
          <p:cNvPr id="72" name="Grafik 71">
            <a:extLst>
              <a:ext uri="{FF2B5EF4-FFF2-40B4-BE49-F238E27FC236}">
                <a16:creationId xmlns:a16="http://schemas.microsoft.com/office/drawing/2014/main" id="{705E0A40-6820-8977-D904-9E2D0E838325}"/>
              </a:ext>
            </a:extLst>
          </p:cNvPr>
          <p:cNvPicPr>
            <a:picLocks noChangeAspect="1"/>
          </p:cNvPicPr>
          <p:nvPr/>
        </p:nvPicPr>
        <p:blipFill>
          <a:blip r:embed="rId4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3350" y="5123141"/>
            <a:ext cx="86690" cy="218106"/>
          </a:xfrm>
          <a:prstGeom prst="rect">
            <a:avLst/>
          </a:prstGeom>
        </p:spPr>
      </p:pic>
      <p:pic>
        <p:nvPicPr>
          <p:cNvPr id="74" name="Grafik 73">
            <a:extLst>
              <a:ext uri="{FF2B5EF4-FFF2-40B4-BE49-F238E27FC236}">
                <a16:creationId xmlns:a16="http://schemas.microsoft.com/office/drawing/2014/main" id="{9D994093-CF92-8A7A-7983-37954C7DF87E}"/>
              </a:ext>
            </a:extLst>
          </p:cNvPr>
          <p:cNvPicPr>
            <a:picLocks noChangeAspect="1"/>
          </p:cNvPicPr>
          <p:nvPr/>
        </p:nvPicPr>
        <p:blipFill>
          <a:blip r:embed="rId5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0804" y="5631570"/>
            <a:ext cx="71413" cy="225181"/>
          </a:xfrm>
          <a:prstGeom prst="rect">
            <a:avLst/>
          </a:prstGeom>
        </p:spPr>
      </p:pic>
      <p:pic>
        <p:nvPicPr>
          <p:cNvPr id="76" name="Grafik 75">
            <a:extLst>
              <a:ext uri="{FF2B5EF4-FFF2-40B4-BE49-F238E27FC236}">
                <a16:creationId xmlns:a16="http://schemas.microsoft.com/office/drawing/2014/main" id="{3B9CEF03-994E-967D-E123-F14209EC84B6}"/>
              </a:ext>
            </a:extLst>
          </p:cNvPr>
          <p:cNvPicPr>
            <a:picLocks noChangeAspect="1"/>
          </p:cNvPicPr>
          <p:nvPr/>
        </p:nvPicPr>
        <p:blipFill>
          <a:blip r:embed="rId5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2567" y="6160900"/>
            <a:ext cx="50242" cy="207185"/>
          </a:xfrm>
          <a:prstGeom prst="rect">
            <a:avLst/>
          </a:prstGeom>
        </p:spPr>
      </p:pic>
      <p:pic>
        <p:nvPicPr>
          <p:cNvPr id="78" name="Grafik 77">
            <a:extLst>
              <a:ext uri="{FF2B5EF4-FFF2-40B4-BE49-F238E27FC236}">
                <a16:creationId xmlns:a16="http://schemas.microsoft.com/office/drawing/2014/main" id="{F01E98A1-6755-AE0F-83EC-1F0F6D02C951}"/>
              </a:ext>
            </a:extLst>
          </p:cNvPr>
          <p:cNvPicPr>
            <a:picLocks noChangeAspect="1"/>
          </p:cNvPicPr>
          <p:nvPr/>
        </p:nvPicPr>
        <p:blipFill>
          <a:blip r:embed="rId5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2334" y="6647901"/>
            <a:ext cx="73923" cy="220173"/>
          </a:xfrm>
          <a:prstGeom prst="rect">
            <a:avLst/>
          </a:prstGeom>
        </p:spPr>
      </p:pic>
      <p:pic>
        <p:nvPicPr>
          <p:cNvPr id="80" name="Grafik 79">
            <a:extLst>
              <a:ext uri="{FF2B5EF4-FFF2-40B4-BE49-F238E27FC236}">
                <a16:creationId xmlns:a16="http://schemas.microsoft.com/office/drawing/2014/main" id="{CCA1C803-DF4C-BCC3-1E31-4E966B32DDA8}"/>
              </a:ext>
            </a:extLst>
          </p:cNvPr>
          <p:cNvPicPr>
            <a:picLocks noChangeAspect="1"/>
          </p:cNvPicPr>
          <p:nvPr/>
        </p:nvPicPr>
        <p:blipFill>
          <a:blip r:embed="rId5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3657" y="7163712"/>
            <a:ext cx="220994" cy="167827"/>
          </a:xfrm>
          <a:prstGeom prst="rect">
            <a:avLst/>
          </a:prstGeom>
        </p:spPr>
      </p:pic>
      <p:pic>
        <p:nvPicPr>
          <p:cNvPr id="82" name="Grafik 81">
            <a:extLst>
              <a:ext uri="{FF2B5EF4-FFF2-40B4-BE49-F238E27FC236}">
                <a16:creationId xmlns:a16="http://schemas.microsoft.com/office/drawing/2014/main" id="{CD1CD71B-952A-4BDC-BD26-03A2B44B7461}"/>
              </a:ext>
            </a:extLst>
          </p:cNvPr>
          <p:cNvPicPr>
            <a:picLocks noChangeAspect="1"/>
          </p:cNvPicPr>
          <p:nvPr/>
        </p:nvPicPr>
        <p:blipFill>
          <a:blip r:embed="rId5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8794" y="7697402"/>
            <a:ext cx="249627" cy="179466"/>
          </a:xfrm>
          <a:prstGeom prst="rect">
            <a:avLst/>
          </a:prstGeom>
        </p:spPr>
      </p:pic>
      <p:pic>
        <p:nvPicPr>
          <p:cNvPr id="84" name="Grafik 83">
            <a:extLst>
              <a:ext uri="{FF2B5EF4-FFF2-40B4-BE49-F238E27FC236}">
                <a16:creationId xmlns:a16="http://schemas.microsoft.com/office/drawing/2014/main" id="{C5A50096-2597-6534-E1E9-27431DEE7B1E}"/>
              </a:ext>
            </a:extLst>
          </p:cNvPr>
          <p:cNvPicPr>
            <a:picLocks noChangeAspect="1"/>
          </p:cNvPicPr>
          <p:nvPr/>
        </p:nvPicPr>
        <p:blipFill>
          <a:blip r:embed="rId5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9447" y="8180143"/>
            <a:ext cx="261200" cy="186454"/>
          </a:xfrm>
          <a:prstGeom prst="rect">
            <a:avLst/>
          </a:prstGeom>
        </p:spPr>
      </p:pic>
      <p:pic>
        <p:nvPicPr>
          <p:cNvPr id="86" name="Grafik 85">
            <a:extLst>
              <a:ext uri="{FF2B5EF4-FFF2-40B4-BE49-F238E27FC236}">
                <a16:creationId xmlns:a16="http://schemas.microsoft.com/office/drawing/2014/main" id="{FAC9D34B-F2FF-9274-7FDC-F3B7A6EAC9E0}"/>
              </a:ext>
            </a:extLst>
          </p:cNvPr>
          <p:cNvPicPr>
            <a:picLocks noChangeAspect="1"/>
          </p:cNvPicPr>
          <p:nvPr/>
        </p:nvPicPr>
        <p:blipFill>
          <a:blip r:embed="rId5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3853" y="8679680"/>
            <a:ext cx="270685" cy="1864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41324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61BFE0-F4E6-7475-C7AB-6A4EE367F3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hink-cell data - do not delete" hidden="1">
            <a:extLst>
              <a:ext uri="{FF2B5EF4-FFF2-40B4-BE49-F238E27FC236}">
                <a16:creationId xmlns:a16="http://schemas.microsoft.com/office/drawing/2014/main" id="{7E4D2DF7-98C7-309E-546E-2DB74CB731EF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395" imgH="394" progId="TCLayout.ActiveDocument.1">
                  <p:embed/>
                </p:oleObj>
              </mc:Choice>
              <mc:Fallback>
                <p:oleObj name="think-cell Folie" r:id="rId3" imgW="395" imgH="394" progId="TCLayout.ActiveDocument.1">
                  <p:embed/>
                  <p:pic>
                    <p:nvPicPr>
                      <p:cNvPr id="3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7E4D2DF7-98C7-309E-546E-2DB74CB731E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" name="Grafik 1">
            <a:extLst>
              <a:ext uri="{FF2B5EF4-FFF2-40B4-BE49-F238E27FC236}">
                <a16:creationId xmlns:a16="http://schemas.microsoft.com/office/drawing/2014/main" id="{E861064E-5A77-A3D2-384C-0EF975B9782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4400" y="0"/>
            <a:ext cx="2133600" cy="1597039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4F08CCCB-92F1-46A6-ABCA-F8A6BCEEA3C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6858000" cy="990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208727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7641AAA2F9B94F498DF97B985401C958" ma:contentTypeVersion="16" ma:contentTypeDescription="Ein neues Dokument erstellen." ma:contentTypeScope="" ma:versionID="ff6ef3b5c915e878eb878859103024e9">
  <xsd:schema xmlns:xsd="http://www.w3.org/2001/XMLSchema" xmlns:xs="http://www.w3.org/2001/XMLSchema" xmlns:p="http://schemas.microsoft.com/office/2006/metadata/properties" xmlns:ns2="833b53d2-13ca-4821-ad47-5ce00c543cee" xmlns:ns3="ff72f529-4804-4c43-83b4-6d14d00324b2" targetNamespace="http://schemas.microsoft.com/office/2006/metadata/properties" ma:root="true" ma:fieldsID="3121b428d882ee477281ec7ce89d5779" ns2:_="" ns3:_="">
    <xsd:import namespace="833b53d2-13ca-4821-ad47-5ce00c543cee"/>
    <xsd:import namespace="ff72f529-4804-4c43-83b4-6d14d00324b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  <xsd:element ref="ns2:MediaServiceSearchProperties" minOccurs="0"/>
                <xsd:element ref="ns3:SharedWithUsers" minOccurs="0"/>
                <xsd:element ref="ns3:SharedWithDetail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33b53d2-13ca-4821-ad47-5ce00c543ce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6" nillable="true" ma:taxonomy="true" ma:internalName="lcf76f155ced4ddcb4097134ff3c332f" ma:taxonomyFieldName="MediaServiceImageTags" ma:displayName="Bildmarkierungen" ma:readOnly="false" ma:fieldId="{5cf76f15-5ced-4ddc-b409-7134ff3c332f}" ma:taxonomyMulti="true" ma:sspId="5de53138-ead6-4059-961b-6172601b718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f72f529-4804-4c43-83b4-6d14d00324b2" elementFormDefault="qualified">
    <xsd:import namespace="http://schemas.microsoft.com/office/2006/documentManagement/types"/>
    <xsd:import namespace="http://schemas.microsoft.com/office/infopath/2007/PartnerControls"/>
    <xsd:element name="TaxCatchAll" ma:index="17" nillable="true" ma:displayName="Taxonomy Catch All Column" ma:hidden="true" ma:list="{f6adf0d1-4cd2-4fd9-91f8-af72bb281ce4}" ma:internalName="TaxCatchAll" ma:showField="CatchAllData" ma:web="ff72f529-4804-4c43-83b4-6d14d00324b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1" nillable="true" ma:displayName="Freigegeben fü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2" nillable="true" ma:displayName="Freigegeben für -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833b53d2-13ca-4821-ad47-5ce00c543cee">
      <Terms xmlns="http://schemas.microsoft.com/office/infopath/2007/PartnerControls"/>
    </lcf76f155ced4ddcb4097134ff3c332f>
    <TaxCatchAll xmlns="ff72f529-4804-4c43-83b4-6d14d00324b2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82D4AABA-696A-42A1-B003-83D3265F33F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33b53d2-13ca-4821-ad47-5ce00c543cee"/>
    <ds:schemaRef ds:uri="ff72f529-4804-4c43-83b4-6d14d00324b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1F0C8272-62DF-4405-B390-C74717A16B12}">
  <ds:schemaRefs>
    <ds:schemaRef ds:uri="http://schemas.microsoft.com/office/2006/metadata/properties"/>
    <ds:schemaRef ds:uri="http://schemas.microsoft.com/office/infopath/2007/PartnerControls"/>
    <ds:schemaRef ds:uri="833b53d2-13ca-4821-ad47-5ce00c543cee"/>
    <ds:schemaRef ds:uri="ff72f529-4804-4c43-83b4-6d14d00324b2"/>
  </ds:schemaRefs>
</ds:datastoreItem>
</file>

<file path=customXml/itemProps3.xml><?xml version="1.0" encoding="utf-8"?>
<ds:datastoreItem xmlns:ds="http://schemas.openxmlformats.org/officeDocument/2006/customXml" ds:itemID="{C61A8AB7-9791-4EB1-B8C6-1B24A496F729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3387</Words>
  <Application>Microsoft Office PowerPoint</Application>
  <PresentationFormat>Format A4 (210 x 297 mm)</PresentationFormat>
  <Paragraphs>1168</Paragraphs>
  <Slides>12</Slides>
  <Notes>8</Notes>
  <HiddenSlides>0</HiddenSlides>
  <MMClips>0</MMClips>
  <ScaleCrop>false</ScaleCrop>
  <HeadingPairs>
    <vt:vector size="8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Serveurs OLE incorporés</vt:lpstr>
      </vt:variant>
      <vt:variant>
        <vt:i4>1</vt:i4>
      </vt:variant>
      <vt:variant>
        <vt:lpstr>Titres des diapositives</vt:lpstr>
      </vt:variant>
      <vt:variant>
        <vt:i4>12</vt:i4>
      </vt:variant>
    </vt:vector>
  </HeadingPairs>
  <TitlesOfParts>
    <vt:vector size="19" baseType="lpstr">
      <vt:lpstr>Aptos</vt:lpstr>
      <vt:lpstr>Aptos Display</vt:lpstr>
      <vt:lpstr>Arial</vt:lpstr>
      <vt:lpstr>HelveticaNeueLT W1G 65 Md</vt:lpstr>
      <vt:lpstr>Symbol</vt:lpstr>
      <vt:lpstr>Office</vt:lpstr>
      <vt:lpstr>think-cell Folie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subject/>
  <dc:creator>Janika Glaser</dc:creator>
  <cp:keywords/>
  <dc:description/>
  <cp:lastModifiedBy>Flavien Saffioti</cp:lastModifiedBy>
  <cp:revision>21</cp:revision>
  <cp:lastPrinted>2025-04-17T14:20:33Z</cp:lastPrinted>
  <dcterms:created xsi:type="dcterms:W3CDTF">2025-04-16T08:34:38Z</dcterms:created>
  <dcterms:modified xsi:type="dcterms:W3CDTF">2025-06-05T14:50:28Z</dcterms:modified>
  <cp:category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0x0101007641AAA2F9B94F498DF97B985401C958</vt:lpwstr>
  </property>
  <property fmtid="{D5CDD505-2E9C-101B-9397-08002B2CF9AE}" pid="3" name="MediaServiceImageTags">
    <vt:lpwstr/>
  </property>
</Properties>
</file>