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66" r:id="rId5"/>
    <p:sldId id="267" r:id="rId6"/>
    <p:sldId id="259" r:id="rId7"/>
    <p:sldId id="261" r:id="rId8"/>
    <p:sldId id="265" r:id="rId9"/>
    <p:sldId id="257" r:id="rId10"/>
    <p:sldId id="260" r:id="rId11"/>
    <p:sldId id="263" r:id="rId12"/>
    <p:sldId id="268" r:id="rId13"/>
    <p:sldId id="264" r:id="rId14"/>
    <p:sldId id="269" r:id="rId15"/>
    <p:sldId id="270" r:id="rId1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C11164-8314-4C6B-B937-8A895510FFFB}" v="381" dt="2025-06-05T11:52:34.777"/>
    <p1510:client id="{CA5CE3CD-7DE8-462D-8006-663C3D7E6E0F}" v="7" dt="2025-06-05T14:46:15.6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44" autoAdjust="0"/>
    <p:restoredTop sz="97103" autoAdjust="0"/>
  </p:normalViewPr>
  <p:slideViewPr>
    <p:cSldViewPr snapToGrid="0">
      <p:cViewPr varScale="1">
        <p:scale>
          <a:sx n="107" d="100"/>
          <a:sy n="107" d="100"/>
        </p:scale>
        <p:origin x="4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iva Houlihan" userId="4e1ff780-eb72-4640-a19a-77130c23f00d" providerId="ADAL" clId="{91C11164-8314-4C6B-B937-8A895510FFFB}"/>
    <pc:docChg chg="undo custSel modSld">
      <pc:chgData name="Aviva Houlihan" userId="4e1ff780-eb72-4640-a19a-77130c23f00d" providerId="ADAL" clId="{91C11164-8314-4C6B-B937-8A895510FFFB}" dt="2025-06-05T11:52:34.777" v="421"/>
      <pc:docMkLst>
        <pc:docMk/>
      </pc:docMkLst>
      <pc:sldChg chg="modSp mod">
        <pc:chgData name="Aviva Houlihan" userId="4e1ff780-eb72-4640-a19a-77130c23f00d" providerId="ADAL" clId="{91C11164-8314-4C6B-B937-8A895510FFFB}" dt="2025-06-04T14:30:36.958" v="206"/>
        <pc:sldMkLst>
          <pc:docMk/>
          <pc:sldMk cId="2457608364" sldId="257"/>
        </pc:sldMkLst>
        <pc:graphicFrameChg chg="mod modGraphic">
          <ac:chgData name="Aviva Houlihan" userId="4e1ff780-eb72-4640-a19a-77130c23f00d" providerId="ADAL" clId="{91C11164-8314-4C6B-B937-8A895510FFFB}" dt="2025-06-04T13:44:21.326" v="168" actId="20577"/>
          <ac:graphicFrameMkLst>
            <pc:docMk/>
            <pc:sldMk cId="2457608364" sldId="257"/>
            <ac:graphicFrameMk id="2" creationId="{DC1CB6A1-55AB-C6C6-05D8-C409F0016772}"/>
          </ac:graphicFrameMkLst>
        </pc:graphicFrameChg>
        <pc:graphicFrameChg chg="mod modGraphic">
          <ac:chgData name="Aviva Houlihan" userId="4e1ff780-eb72-4640-a19a-77130c23f00d" providerId="ADAL" clId="{91C11164-8314-4C6B-B937-8A895510FFFB}" dt="2025-06-04T14:30:36.958" v="206"/>
          <ac:graphicFrameMkLst>
            <pc:docMk/>
            <pc:sldMk cId="2457608364" sldId="257"/>
            <ac:graphicFrameMk id="46" creationId="{C80D1DFC-3FEB-2524-6404-C7B9D2E66572}"/>
          </ac:graphicFrameMkLst>
        </pc:graphicFrameChg>
      </pc:sldChg>
      <pc:sldChg chg="modSp mod">
        <pc:chgData name="Aviva Houlihan" userId="4e1ff780-eb72-4640-a19a-77130c23f00d" providerId="ADAL" clId="{91C11164-8314-4C6B-B937-8A895510FFFB}" dt="2025-06-04T12:40:38.361" v="131"/>
        <pc:sldMkLst>
          <pc:docMk/>
          <pc:sldMk cId="3492070894" sldId="259"/>
        </pc:sldMkLst>
        <pc:graphicFrameChg chg="mod modGraphic">
          <ac:chgData name="Aviva Houlihan" userId="4e1ff780-eb72-4640-a19a-77130c23f00d" providerId="ADAL" clId="{91C11164-8314-4C6B-B937-8A895510FFFB}" dt="2025-06-04T12:40:38.361" v="131"/>
          <ac:graphicFrameMkLst>
            <pc:docMk/>
            <pc:sldMk cId="3492070894" sldId="259"/>
            <ac:graphicFrameMk id="6" creationId="{AB0B1926-6E30-1F10-F185-03677B736FF3}"/>
          </ac:graphicFrameMkLst>
        </pc:graphicFrameChg>
      </pc:sldChg>
      <pc:sldChg chg="modSp mod">
        <pc:chgData name="Aviva Houlihan" userId="4e1ff780-eb72-4640-a19a-77130c23f00d" providerId="ADAL" clId="{91C11164-8314-4C6B-B937-8A895510FFFB}" dt="2025-06-05T07:46:35.349" v="239"/>
        <pc:sldMkLst>
          <pc:docMk/>
          <pc:sldMk cId="448645468" sldId="260"/>
        </pc:sldMkLst>
        <pc:graphicFrameChg chg="mod">
          <ac:chgData name="Aviva Houlihan" userId="4e1ff780-eb72-4640-a19a-77130c23f00d" providerId="ADAL" clId="{91C11164-8314-4C6B-B937-8A895510FFFB}" dt="2025-06-05T07:46:35.349" v="239"/>
          <ac:graphicFrameMkLst>
            <pc:docMk/>
            <pc:sldMk cId="448645468" sldId="260"/>
            <ac:graphicFrameMk id="2" creationId="{3C0CF221-85EB-84FF-2AA9-76200794B8C0}"/>
          </ac:graphicFrameMkLst>
        </pc:graphicFrameChg>
        <pc:graphicFrameChg chg="mod modGraphic">
          <ac:chgData name="Aviva Houlihan" userId="4e1ff780-eb72-4640-a19a-77130c23f00d" providerId="ADAL" clId="{91C11164-8314-4C6B-B937-8A895510FFFB}" dt="2025-06-05T07:28:45.965" v="213"/>
          <ac:graphicFrameMkLst>
            <pc:docMk/>
            <pc:sldMk cId="448645468" sldId="260"/>
            <ac:graphicFrameMk id="8" creationId="{E51377D6-B003-939F-D744-7DC350105B33}"/>
          </ac:graphicFrameMkLst>
        </pc:graphicFrameChg>
        <pc:graphicFrameChg chg="mod">
          <ac:chgData name="Aviva Houlihan" userId="4e1ff780-eb72-4640-a19a-77130c23f00d" providerId="ADAL" clId="{91C11164-8314-4C6B-B937-8A895510FFFB}" dt="2025-06-05T07:45:11.556" v="237"/>
          <ac:graphicFrameMkLst>
            <pc:docMk/>
            <pc:sldMk cId="448645468" sldId="260"/>
            <ac:graphicFrameMk id="11" creationId="{B6489605-6C30-54FD-BEEA-B9DCE558A32F}"/>
          </ac:graphicFrameMkLst>
        </pc:graphicFrameChg>
        <pc:graphicFrameChg chg="mod">
          <ac:chgData name="Aviva Houlihan" userId="4e1ff780-eb72-4640-a19a-77130c23f00d" providerId="ADAL" clId="{91C11164-8314-4C6B-B937-8A895510FFFB}" dt="2025-06-05T07:35:41.307" v="225"/>
          <ac:graphicFrameMkLst>
            <pc:docMk/>
            <pc:sldMk cId="448645468" sldId="260"/>
            <ac:graphicFrameMk id="20" creationId="{19F22F4E-A218-F74B-161B-109E114A2097}"/>
          </ac:graphicFrameMkLst>
        </pc:graphicFrameChg>
      </pc:sldChg>
      <pc:sldChg chg="modSp mod">
        <pc:chgData name="Aviva Houlihan" userId="4e1ff780-eb72-4640-a19a-77130c23f00d" providerId="ADAL" clId="{91C11164-8314-4C6B-B937-8A895510FFFB}" dt="2025-06-04T12:53:58.851" v="146"/>
        <pc:sldMkLst>
          <pc:docMk/>
          <pc:sldMk cId="2292062204" sldId="261"/>
        </pc:sldMkLst>
        <pc:graphicFrameChg chg="mod modGraphic">
          <ac:chgData name="Aviva Houlihan" userId="4e1ff780-eb72-4640-a19a-77130c23f00d" providerId="ADAL" clId="{91C11164-8314-4C6B-B937-8A895510FFFB}" dt="2025-06-04T12:42:22.387" v="136" actId="20577"/>
          <ac:graphicFrameMkLst>
            <pc:docMk/>
            <pc:sldMk cId="2292062204" sldId="261"/>
            <ac:graphicFrameMk id="2" creationId="{5291C219-C51F-697C-0665-02BFB73C7F43}"/>
          </ac:graphicFrameMkLst>
        </pc:graphicFrameChg>
        <pc:graphicFrameChg chg="mod">
          <ac:chgData name="Aviva Houlihan" userId="4e1ff780-eb72-4640-a19a-77130c23f00d" providerId="ADAL" clId="{91C11164-8314-4C6B-B937-8A895510FFFB}" dt="2025-06-04T12:43:47.089" v="139"/>
          <ac:graphicFrameMkLst>
            <pc:docMk/>
            <pc:sldMk cId="2292062204" sldId="261"/>
            <ac:graphicFrameMk id="8" creationId="{1E756A7B-A0BD-DCE2-EE96-8F54928308E9}"/>
          </ac:graphicFrameMkLst>
        </pc:graphicFrameChg>
        <pc:graphicFrameChg chg="mod">
          <ac:chgData name="Aviva Houlihan" userId="4e1ff780-eb72-4640-a19a-77130c23f00d" providerId="ADAL" clId="{91C11164-8314-4C6B-B937-8A895510FFFB}" dt="2025-06-04T12:53:58.851" v="146"/>
          <ac:graphicFrameMkLst>
            <pc:docMk/>
            <pc:sldMk cId="2292062204" sldId="261"/>
            <ac:graphicFrameMk id="10" creationId="{DF2F1705-4637-D9A0-1950-D0EE6BD64123}"/>
          </ac:graphicFrameMkLst>
        </pc:graphicFrameChg>
        <pc:graphicFrameChg chg="mod">
          <ac:chgData name="Aviva Houlihan" userId="4e1ff780-eb72-4640-a19a-77130c23f00d" providerId="ADAL" clId="{91C11164-8314-4C6B-B937-8A895510FFFB}" dt="2025-06-04T12:45:07.795" v="142"/>
          <ac:graphicFrameMkLst>
            <pc:docMk/>
            <pc:sldMk cId="2292062204" sldId="261"/>
            <ac:graphicFrameMk id="12" creationId="{922792A8-1E6E-938C-AE70-299D2B06E9F1}"/>
          </ac:graphicFrameMkLst>
        </pc:graphicFrameChg>
      </pc:sldChg>
      <pc:sldChg chg="modSp mod">
        <pc:chgData name="Aviva Houlihan" userId="4e1ff780-eb72-4640-a19a-77130c23f00d" providerId="ADAL" clId="{91C11164-8314-4C6B-B937-8A895510FFFB}" dt="2025-06-05T08:40:29.288" v="287"/>
        <pc:sldMkLst>
          <pc:docMk/>
          <pc:sldMk cId="1194132484" sldId="263"/>
        </pc:sldMkLst>
        <pc:graphicFrameChg chg="mod modGraphic">
          <ac:chgData name="Aviva Houlihan" userId="4e1ff780-eb72-4640-a19a-77130c23f00d" providerId="ADAL" clId="{91C11164-8314-4C6B-B937-8A895510FFFB}" dt="2025-06-05T08:40:29.288" v="287"/>
          <ac:graphicFrameMkLst>
            <pc:docMk/>
            <pc:sldMk cId="1194132484" sldId="263"/>
            <ac:graphicFrameMk id="6" creationId="{5D4760C9-96BA-6C0E-C092-DE6FDF9E6BBB}"/>
          </ac:graphicFrameMkLst>
        </pc:graphicFrameChg>
      </pc:sldChg>
      <pc:sldChg chg="modSp">
        <pc:chgData name="Aviva Houlihan" userId="4e1ff780-eb72-4640-a19a-77130c23f00d" providerId="ADAL" clId="{91C11164-8314-4C6B-B937-8A895510FFFB}" dt="2025-06-05T11:22:16.358" v="307"/>
        <pc:sldMkLst>
          <pc:docMk/>
          <pc:sldMk cId="3521088765" sldId="264"/>
        </pc:sldMkLst>
        <pc:graphicFrameChg chg="mod">
          <ac:chgData name="Aviva Houlihan" userId="4e1ff780-eb72-4640-a19a-77130c23f00d" providerId="ADAL" clId="{91C11164-8314-4C6B-B937-8A895510FFFB}" dt="2025-06-05T11:22:16.358" v="307"/>
          <ac:graphicFrameMkLst>
            <pc:docMk/>
            <pc:sldMk cId="3521088765" sldId="264"/>
            <ac:graphicFrameMk id="2" creationId="{C4100C2D-B00F-59C3-0163-6CD102204F09}"/>
          </ac:graphicFrameMkLst>
        </pc:graphicFrameChg>
        <pc:graphicFrameChg chg="mod">
          <ac:chgData name="Aviva Houlihan" userId="4e1ff780-eb72-4640-a19a-77130c23f00d" providerId="ADAL" clId="{91C11164-8314-4C6B-B937-8A895510FFFB}" dt="2025-06-05T11:20:20.305" v="305"/>
          <ac:graphicFrameMkLst>
            <pc:docMk/>
            <pc:sldMk cId="3521088765" sldId="264"/>
            <ac:graphicFrameMk id="5" creationId="{2592C19F-A1F6-150C-B0DC-32E1418D421C}"/>
          </ac:graphicFrameMkLst>
        </pc:graphicFrameChg>
        <pc:graphicFrameChg chg="mod">
          <ac:chgData name="Aviva Houlihan" userId="4e1ff780-eb72-4640-a19a-77130c23f00d" providerId="ADAL" clId="{91C11164-8314-4C6B-B937-8A895510FFFB}" dt="2025-06-05T09:57:43.401" v="299"/>
          <ac:graphicFrameMkLst>
            <pc:docMk/>
            <pc:sldMk cId="3521088765" sldId="264"/>
            <ac:graphicFrameMk id="6" creationId="{4F1A2571-C7C5-87C9-C6B4-C89A28DF2AD8}"/>
          </ac:graphicFrameMkLst>
        </pc:graphicFrameChg>
      </pc:sldChg>
      <pc:sldChg chg="modSp mod">
        <pc:chgData name="Aviva Houlihan" userId="4e1ff780-eb72-4640-a19a-77130c23f00d" providerId="ADAL" clId="{91C11164-8314-4C6B-B937-8A895510FFFB}" dt="2025-06-04T09:04:05.811" v="13" actId="1076"/>
        <pc:sldMkLst>
          <pc:docMk/>
          <pc:sldMk cId="1536014019" sldId="266"/>
        </pc:sldMkLst>
        <pc:picChg chg="mod">
          <ac:chgData name="Aviva Houlihan" userId="4e1ff780-eb72-4640-a19a-77130c23f00d" providerId="ADAL" clId="{91C11164-8314-4C6B-B937-8A895510FFFB}" dt="2025-06-04T09:04:05.811" v="13" actId="1076"/>
          <ac:picMkLst>
            <pc:docMk/>
            <pc:sldMk cId="1536014019" sldId="266"/>
            <ac:picMk id="7" creationId="{D421E4AD-1A7F-8F1C-CD75-E787D55CA5C1}"/>
          </ac:picMkLst>
        </pc:picChg>
      </pc:sldChg>
      <pc:sldChg chg="modSp mod">
        <pc:chgData name="Aviva Houlihan" userId="4e1ff780-eb72-4640-a19a-77130c23f00d" providerId="ADAL" clId="{91C11164-8314-4C6B-B937-8A895510FFFB}" dt="2025-06-04T09:43:20.208" v="88"/>
        <pc:sldMkLst>
          <pc:docMk/>
          <pc:sldMk cId="977904121" sldId="267"/>
        </pc:sldMkLst>
        <pc:graphicFrameChg chg="mod modGraphic">
          <ac:chgData name="Aviva Houlihan" userId="4e1ff780-eb72-4640-a19a-77130c23f00d" providerId="ADAL" clId="{91C11164-8314-4C6B-B937-8A895510FFFB}" dt="2025-06-04T09:38:26.017" v="76"/>
          <ac:graphicFrameMkLst>
            <pc:docMk/>
            <pc:sldMk cId="977904121" sldId="267"/>
            <ac:graphicFrameMk id="6" creationId="{8B3C248C-AF43-AA45-493E-C6DC930604E5}"/>
          </ac:graphicFrameMkLst>
        </pc:graphicFrameChg>
        <pc:graphicFrameChg chg="mod modGraphic">
          <ac:chgData name="Aviva Houlihan" userId="4e1ff780-eb72-4640-a19a-77130c23f00d" providerId="ADAL" clId="{91C11164-8314-4C6B-B937-8A895510FFFB}" dt="2025-06-04T09:43:20.208" v="88"/>
          <ac:graphicFrameMkLst>
            <pc:docMk/>
            <pc:sldMk cId="977904121" sldId="267"/>
            <ac:graphicFrameMk id="46" creationId="{F05336D8-1190-3BAE-B84F-BD0CCF7C041C}"/>
          </ac:graphicFrameMkLst>
        </pc:graphicFrameChg>
      </pc:sldChg>
      <pc:sldChg chg="addSp modSp mod">
        <pc:chgData name="Aviva Houlihan" userId="4e1ff780-eb72-4640-a19a-77130c23f00d" providerId="ADAL" clId="{91C11164-8314-4C6B-B937-8A895510FFFB}" dt="2025-06-05T11:52:34.777" v="421"/>
        <pc:sldMkLst>
          <pc:docMk/>
          <pc:sldMk cId="14146491" sldId="269"/>
        </pc:sldMkLst>
        <pc:graphicFrameChg chg="mod">
          <ac:chgData name="Aviva Houlihan" userId="4e1ff780-eb72-4640-a19a-77130c23f00d" providerId="ADAL" clId="{91C11164-8314-4C6B-B937-8A895510FFFB}" dt="2025-06-05T11:38:39.864" v="309"/>
          <ac:graphicFrameMkLst>
            <pc:docMk/>
            <pc:sldMk cId="14146491" sldId="269"/>
            <ac:graphicFrameMk id="6" creationId="{B8E2AD95-A695-7A89-27D2-AB1BD143D9CE}"/>
          </ac:graphicFrameMkLst>
        </pc:graphicFrameChg>
        <pc:graphicFrameChg chg="mod modGraphic">
          <ac:chgData name="Aviva Houlihan" userId="4e1ff780-eb72-4640-a19a-77130c23f00d" providerId="ADAL" clId="{91C11164-8314-4C6B-B937-8A895510FFFB}" dt="2025-06-05T11:52:34.777" v="421"/>
          <ac:graphicFrameMkLst>
            <pc:docMk/>
            <pc:sldMk cId="14146491" sldId="269"/>
            <ac:graphicFrameMk id="8" creationId="{1CCD2913-FAA4-D481-ADA7-BDCD353468B3}"/>
          </ac:graphicFrameMkLst>
        </pc:graphicFrameChg>
        <pc:picChg chg="mod">
          <ac:chgData name="Aviva Houlihan" userId="4e1ff780-eb72-4640-a19a-77130c23f00d" providerId="ADAL" clId="{91C11164-8314-4C6B-B937-8A895510FFFB}" dt="2025-06-03T14:57:40.159" v="9" actId="1035"/>
          <ac:picMkLst>
            <pc:docMk/>
            <pc:sldMk cId="14146491" sldId="269"/>
            <ac:picMk id="2" creationId="{39295BB6-AC20-48A9-5DC9-C83DB99323E9}"/>
          </ac:picMkLst>
        </pc:picChg>
        <pc:picChg chg="add mod">
          <ac:chgData name="Aviva Houlihan" userId="4e1ff780-eb72-4640-a19a-77130c23f00d" providerId="ADAL" clId="{91C11164-8314-4C6B-B937-8A895510FFFB}" dt="2025-06-05T11:41:39.846" v="377" actId="1036"/>
          <ac:picMkLst>
            <pc:docMk/>
            <pc:sldMk cId="14146491" sldId="269"/>
            <ac:picMk id="3" creationId="{C6F99C94-6DA0-77E8-4DB1-405624B9676A}"/>
          </ac:picMkLst>
        </pc:picChg>
        <pc:picChg chg="mod">
          <ac:chgData name="Aviva Houlihan" userId="4e1ff780-eb72-4640-a19a-77130c23f00d" providerId="ADAL" clId="{91C11164-8314-4C6B-B937-8A895510FFFB}" dt="2025-06-05T11:41:30.637" v="355" actId="1035"/>
          <ac:picMkLst>
            <pc:docMk/>
            <pc:sldMk cId="14146491" sldId="269"/>
            <ac:picMk id="47" creationId="{3674486B-F779-1952-FEFF-00BCDD490CE1}"/>
          </ac:picMkLst>
        </pc:picChg>
        <pc:picChg chg="mod">
          <ac:chgData name="Aviva Houlihan" userId="4e1ff780-eb72-4640-a19a-77130c23f00d" providerId="ADAL" clId="{91C11164-8314-4C6B-B937-8A895510FFFB}" dt="2025-06-05T11:41:22.673" v="329" actId="1036"/>
          <ac:picMkLst>
            <pc:docMk/>
            <pc:sldMk cId="14146491" sldId="269"/>
            <ac:picMk id="51" creationId="{0B74FD8D-80DE-E1EC-E4C8-EBED4E0741F6}"/>
          </ac:picMkLst>
        </pc:picChg>
        <pc:picChg chg="mod">
          <ac:chgData name="Aviva Houlihan" userId="4e1ff780-eb72-4640-a19a-77130c23f00d" providerId="ADAL" clId="{91C11164-8314-4C6B-B937-8A895510FFFB}" dt="2025-06-05T11:51:28.611" v="419" actId="1036"/>
          <ac:picMkLst>
            <pc:docMk/>
            <pc:sldMk cId="14146491" sldId="269"/>
            <ac:picMk id="67" creationId="{B6C5B2C1-6ED6-CB72-F4B1-6B4A5C6CC944}"/>
          </ac:picMkLst>
        </pc:picChg>
        <pc:picChg chg="mod">
          <ac:chgData name="Aviva Houlihan" userId="4e1ff780-eb72-4640-a19a-77130c23f00d" providerId="ADAL" clId="{91C11164-8314-4C6B-B937-8A895510FFFB}" dt="2025-06-05T11:51:25.275" v="415" actId="1036"/>
          <ac:picMkLst>
            <pc:docMk/>
            <pc:sldMk cId="14146491" sldId="269"/>
            <ac:picMk id="69" creationId="{FE10D416-11CD-EF09-8356-AEC0DECB7DAB}"/>
          </ac:picMkLst>
        </pc:picChg>
      </pc:sldChg>
    </pc:docChg>
  </pc:docChgLst>
  <pc:docChgLst>
    <pc:chgData name="Flavien Saffioti" userId="e477492e-abc8-49dc-8c9e-7cf972c178e1" providerId="ADAL" clId="{CA5CE3CD-7DE8-462D-8006-663C3D7E6E0F}"/>
    <pc:docChg chg="undo custSel modSld">
      <pc:chgData name="Flavien Saffioti" userId="e477492e-abc8-49dc-8c9e-7cf972c178e1" providerId="ADAL" clId="{CA5CE3CD-7DE8-462D-8006-663C3D7E6E0F}" dt="2025-06-05T14:46:15.666" v="7" actId="14826"/>
      <pc:docMkLst>
        <pc:docMk/>
      </pc:docMkLst>
      <pc:sldChg chg="modSp">
        <pc:chgData name="Flavien Saffioti" userId="e477492e-abc8-49dc-8c9e-7cf972c178e1" providerId="ADAL" clId="{CA5CE3CD-7DE8-462D-8006-663C3D7E6E0F}" dt="2025-06-05T14:45:58.218" v="5" actId="14826"/>
        <pc:sldMkLst>
          <pc:docMk/>
          <pc:sldMk cId="2580899643" sldId="265"/>
        </pc:sldMkLst>
        <pc:picChg chg="mod">
          <ac:chgData name="Flavien Saffioti" userId="e477492e-abc8-49dc-8c9e-7cf972c178e1" providerId="ADAL" clId="{CA5CE3CD-7DE8-462D-8006-663C3D7E6E0F}" dt="2025-06-05T14:45:58.218" v="5" actId="14826"/>
          <ac:picMkLst>
            <pc:docMk/>
            <pc:sldMk cId="2580899643" sldId="265"/>
            <ac:picMk id="7" creationId="{3A3D029A-0843-F713-9D7F-74580DF0CE7E}"/>
          </ac:picMkLst>
        </pc:picChg>
      </pc:sldChg>
      <pc:sldChg chg="addSp delSp modSp mod">
        <pc:chgData name="Flavien Saffioti" userId="e477492e-abc8-49dc-8c9e-7cf972c178e1" providerId="ADAL" clId="{CA5CE3CD-7DE8-462D-8006-663C3D7E6E0F}" dt="2025-06-05T14:45:43.902" v="4" actId="14826"/>
        <pc:sldMkLst>
          <pc:docMk/>
          <pc:sldMk cId="1536014019" sldId="266"/>
        </pc:sldMkLst>
        <pc:picChg chg="add del mod">
          <ac:chgData name="Flavien Saffioti" userId="e477492e-abc8-49dc-8c9e-7cf972c178e1" providerId="ADAL" clId="{CA5CE3CD-7DE8-462D-8006-663C3D7E6E0F}" dt="2025-06-05T14:45:43.902" v="4" actId="14826"/>
          <ac:picMkLst>
            <pc:docMk/>
            <pc:sldMk cId="1536014019" sldId="266"/>
            <ac:picMk id="7" creationId="{D421E4AD-1A7F-8F1C-CD75-E787D55CA5C1}"/>
          </ac:picMkLst>
        </pc:picChg>
      </pc:sldChg>
      <pc:sldChg chg="modSp">
        <pc:chgData name="Flavien Saffioti" userId="e477492e-abc8-49dc-8c9e-7cf972c178e1" providerId="ADAL" clId="{CA5CE3CD-7DE8-462D-8006-663C3D7E6E0F}" dt="2025-06-05T14:46:06.848" v="6" actId="14826"/>
        <pc:sldMkLst>
          <pc:docMk/>
          <pc:sldMk cId="4202087278" sldId="268"/>
        </pc:sldMkLst>
        <pc:picChg chg="mod">
          <ac:chgData name="Flavien Saffioti" userId="e477492e-abc8-49dc-8c9e-7cf972c178e1" providerId="ADAL" clId="{CA5CE3CD-7DE8-462D-8006-663C3D7E6E0F}" dt="2025-06-05T14:46:06.848" v="6" actId="14826"/>
          <ac:picMkLst>
            <pc:docMk/>
            <pc:sldMk cId="4202087278" sldId="268"/>
            <ac:picMk id="7" creationId="{0638E13A-7A93-1ECD-7EE2-05D73FFFE80A}"/>
          </ac:picMkLst>
        </pc:picChg>
      </pc:sldChg>
      <pc:sldChg chg="modSp">
        <pc:chgData name="Flavien Saffioti" userId="e477492e-abc8-49dc-8c9e-7cf972c178e1" providerId="ADAL" clId="{CA5CE3CD-7DE8-462D-8006-663C3D7E6E0F}" dt="2025-06-05T14:46:15.666" v="7" actId="14826"/>
        <pc:sldMkLst>
          <pc:docMk/>
          <pc:sldMk cId="3335351781" sldId="270"/>
        </pc:sldMkLst>
        <pc:picChg chg="mod">
          <ac:chgData name="Flavien Saffioti" userId="e477492e-abc8-49dc-8c9e-7cf972c178e1" providerId="ADAL" clId="{CA5CE3CD-7DE8-462D-8006-663C3D7E6E0F}" dt="2025-06-05T14:46:15.666" v="7" actId="14826"/>
          <ac:picMkLst>
            <pc:docMk/>
            <pc:sldMk cId="3335351781" sldId="270"/>
            <ac:picMk id="6" creationId="{E654267E-4A57-B12F-DCA9-4ABF087EDC1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6A7BD-7034-42D9-850F-C579D3BA2CA9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C8BED-4F33-4961-B9D8-F0708E995954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76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F3C35-31F2-C829-E036-795C7F921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D4F975-DE1F-9B57-2B42-669D43635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08D16A-9496-71C4-6630-7E3069E44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66DA02-535E-A068-2DE2-AB2A0930A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503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7912-0DD7-4BBF-E21A-E162CC41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3E18A2E-06D5-FB63-4BDC-6321324A7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4EE89A9-EF1D-06CE-1116-1062AFB13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CE1304-589F-00AB-1FF9-7336A94F4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33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A2DE5-9794-6A86-2BCB-5E2E68117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4A4D6C5-00BF-738A-AAB3-7B595ADDF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1D2651-554A-A768-1A98-B7577EEC8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514E7B-8BAD-AE1D-1AF8-69B8243DD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023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849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B969A-A117-6B9C-D343-38644256E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A737B2-E1C8-417C-12C1-8AB16B842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A3DFFA-264B-D3DB-A66B-BE1629CE5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500EB0-8D25-2D5A-8127-027FDE8F0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6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6947D-26ED-A4F3-5599-2370C6363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D8484D-D545-4057-6E9E-924A1BF0E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D1F5C5-DC54-731B-B6E4-47DF75165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8D32B1-043E-5604-3951-B636C0159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90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C9365-29DD-B3F3-BC17-E8E644F83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9748FC1-2B71-54D6-515B-45E03E3C0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AA659F2-3BA5-5F4D-4318-C60C97631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26DE41-C248-65C4-D71F-46BF8EBDA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073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5D96-75FE-6258-F672-0B2CAB97B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03E507-7E1A-73FF-C175-07954A10C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6C2E3D3-E585-C656-1A23-9978502A1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3401AD-EB1E-34D9-9B87-4B60F5F7E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06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723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64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84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36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48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33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2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3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29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68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00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FF4403B-B2C4-1F09-6304-64DCB6F239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94861886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4" imgW="395" imgH="394" progId="TCLayout.ActiveDocument.1">
                  <p:embed/>
                </p:oleObj>
              </mc:Choice>
              <mc:Fallback>
                <p:oleObj name="think-cell Folie" r:id="rId14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F4403B-B2C4-1F09-6304-64DCB6F239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858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2.jp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fr/deckenrosette-1ph-6164?attribute%5Bvariant_color%5D=blanc" TargetMode="External"/><Relationship Id="rId18" Type="http://schemas.openxmlformats.org/officeDocument/2006/relationships/image" Target="../media/image28.png"/><Relationship Id="rId26" Type="http://schemas.openxmlformats.org/officeDocument/2006/relationships/image" Target="../media/image190.tmp"/><Relationship Id="rId39" Type="http://schemas.openxmlformats.org/officeDocument/2006/relationships/image" Target="../media/image203.tmp"/><Relationship Id="rId21" Type="http://schemas.openxmlformats.org/officeDocument/2006/relationships/image" Target="../media/image185.tmp"/><Relationship Id="rId34" Type="http://schemas.openxmlformats.org/officeDocument/2006/relationships/image" Target="../media/image198.tmp"/><Relationship Id="rId42" Type="http://schemas.openxmlformats.org/officeDocument/2006/relationships/image" Target="../media/image206.tmp"/><Relationship Id="rId7" Type="http://schemas.openxmlformats.org/officeDocument/2006/relationships/hyperlink" Target="https://www.slv.com/ch_fr/strack-dali-lverbinder-6173?attribute%5Bvariant_color%5D=blanc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fr/alimentation-led-12-v-1008651-6749" TargetMode="External"/><Relationship Id="rId20" Type="http://schemas.openxmlformats.org/officeDocument/2006/relationships/image" Target="../media/image184.tmp"/><Relationship Id="rId29" Type="http://schemas.openxmlformats.org/officeDocument/2006/relationships/image" Target="../media/image193.tmp"/><Relationship Id="rId41" Type="http://schemas.openxmlformats.org/officeDocument/2006/relationships/image" Target="../media/image205.tmp"/><Relationship Id="rId1" Type="http://schemas.openxmlformats.org/officeDocument/2006/relationships/tags" Target="../tags/tag11.xml"/><Relationship Id="rId6" Type="http://schemas.openxmlformats.org/officeDocument/2006/relationships/hyperlink" Target="https://www.slv.com/ch_fr/strack-dali-lverbinder-6173?attribute%5Bvariant_color%5D=noir" TargetMode="External"/><Relationship Id="rId11" Type="http://schemas.openxmlformats.org/officeDocument/2006/relationships/hyperlink" Target="https://www.slv.com/ch_fr/strack-dali-tverbinder-rechts-6175?attribute%5Bvariant_color%5D=blanc" TargetMode="External"/><Relationship Id="rId24" Type="http://schemas.openxmlformats.org/officeDocument/2006/relationships/image" Target="../media/image188.tmp"/><Relationship Id="rId32" Type="http://schemas.openxmlformats.org/officeDocument/2006/relationships/image" Target="../media/image196.tmp"/><Relationship Id="rId37" Type="http://schemas.openxmlformats.org/officeDocument/2006/relationships/image" Target="../media/image201.tmp"/><Relationship Id="rId40" Type="http://schemas.openxmlformats.org/officeDocument/2006/relationships/image" Target="../media/image204.tmp"/><Relationship Id="rId5" Type="http://schemas.openxmlformats.org/officeDocument/2006/relationships/image" Target="../media/image1.emf"/><Relationship Id="rId15" Type="http://schemas.openxmlformats.org/officeDocument/2006/relationships/hyperlink" Target="https://www.slv.com/ch_fr/alimentation-24-v-1008652-6750" TargetMode="External"/><Relationship Id="rId23" Type="http://schemas.openxmlformats.org/officeDocument/2006/relationships/image" Target="../media/image187.tmp"/><Relationship Id="rId28" Type="http://schemas.openxmlformats.org/officeDocument/2006/relationships/image" Target="../media/image192.tmp"/><Relationship Id="rId36" Type="http://schemas.openxmlformats.org/officeDocument/2006/relationships/image" Target="../media/image200.tmp"/><Relationship Id="rId10" Type="http://schemas.openxmlformats.org/officeDocument/2006/relationships/hyperlink" Target="https://www.slv.com/ch_fr/strack-dali-tverbinder-links-6174?attribute%5Bvariant_color%5D=blanc" TargetMode="External"/><Relationship Id="rId19" Type="http://schemas.openxmlformats.org/officeDocument/2006/relationships/image" Target="../media/image183.tmp"/><Relationship Id="rId31" Type="http://schemas.openxmlformats.org/officeDocument/2006/relationships/image" Target="../media/image195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strack-dali-tverbinder-rechts-6175?attribute%5Bvariant_color%5D=noir" TargetMode="External"/><Relationship Id="rId14" Type="http://schemas.openxmlformats.org/officeDocument/2006/relationships/hyperlink" Target="https://www.slv.com/ch_fr/deckenrosette-1ph-6164?attribute%5Bvariant_color%5D=gris" TargetMode="External"/><Relationship Id="rId22" Type="http://schemas.openxmlformats.org/officeDocument/2006/relationships/image" Target="../media/image186.tmp"/><Relationship Id="rId27" Type="http://schemas.openxmlformats.org/officeDocument/2006/relationships/image" Target="../media/image191.tmp"/><Relationship Id="rId30" Type="http://schemas.openxmlformats.org/officeDocument/2006/relationships/image" Target="../media/image194.tmp"/><Relationship Id="rId35" Type="http://schemas.openxmlformats.org/officeDocument/2006/relationships/image" Target="../media/image199.tmp"/><Relationship Id="rId8" Type="http://schemas.openxmlformats.org/officeDocument/2006/relationships/hyperlink" Target="https://www.slv.com/ch_fr/strack-dali-tverbinder-links-6174?attribute%5Bvariant_color%5D=noir" TargetMode="External"/><Relationship Id="rId3" Type="http://schemas.openxmlformats.org/officeDocument/2006/relationships/notesSlide" Target="../notesSlides/notesSlide7.xml"/><Relationship Id="rId12" Type="http://schemas.openxmlformats.org/officeDocument/2006/relationships/hyperlink" Target="https://www.slv.com/ch_fr/deckenrosette-1ph-6164?attribute%5Bvariant_color%5D=noir" TargetMode="External"/><Relationship Id="rId17" Type="http://schemas.openxmlformats.org/officeDocument/2006/relationships/hyperlink" Target="https://www.slv.com/ch_fr/alimentation-led-24-v-1008653-6751" TargetMode="External"/><Relationship Id="rId25" Type="http://schemas.openxmlformats.org/officeDocument/2006/relationships/image" Target="../media/image189.tmp"/><Relationship Id="rId33" Type="http://schemas.openxmlformats.org/officeDocument/2006/relationships/image" Target="../media/image197.tmp"/><Relationship Id="rId38" Type="http://schemas.openxmlformats.org/officeDocument/2006/relationships/image" Target="../media/image202.tmp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fr/grazia-led-strip-value-2-6817?attribute%5Bvariant_light_color%5D=4000" TargetMode="External"/><Relationship Id="rId18" Type="http://schemas.openxmlformats.org/officeDocument/2006/relationships/hyperlink" Target="https://www.slv.com/ch_fr/driver-led-10w-1008660-6758" TargetMode="External"/><Relationship Id="rId26" Type="http://schemas.openxmlformats.org/officeDocument/2006/relationships/image" Target="../media/image209.tmp"/><Relationship Id="rId39" Type="http://schemas.openxmlformats.org/officeDocument/2006/relationships/image" Target="../media/image222.tmp"/><Relationship Id="rId21" Type="http://schemas.openxmlformats.org/officeDocument/2006/relationships/hyperlink" Target="https://www.slv.com/ch_fr/driver-led-30w-1008664-6762" TargetMode="External"/><Relationship Id="rId34" Type="http://schemas.openxmlformats.org/officeDocument/2006/relationships/image" Target="../media/image217.tmp"/><Relationship Id="rId42" Type="http://schemas.openxmlformats.org/officeDocument/2006/relationships/image" Target="../media/image225.tmp"/><Relationship Id="rId47" Type="http://schemas.openxmlformats.org/officeDocument/2006/relationships/image" Target="../media/image230.tmp"/><Relationship Id="rId50" Type="http://schemas.openxmlformats.org/officeDocument/2006/relationships/image" Target="../media/image233.tmp"/><Relationship Id="rId55" Type="http://schemas.openxmlformats.org/officeDocument/2006/relationships/image" Target="../media/image238.tmp"/><Relationship Id="rId7" Type="http://schemas.openxmlformats.org/officeDocument/2006/relationships/hyperlink" Target="https://www.slv.com/ch_fr/grazia-led-strip-value-2-6817?attribute%5Bvariant_light_color%5D=3000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fr/driver-led-4w-1008657-6755" TargetMode="External"/><Relationship Id="rId29" Type="http://schemas.openxmlformats.org/officeDocument/2006/relationships/image" Target="../media/image212.tmp"/><Relationship Id="rId11" Type="http://schemas.openxmlformats.org/officeDocument/2006/relationships/hyperlink" Target="https://www.slv.com/ch_fr/grazia-led-strip-value-6816?attribute%5Bvariant_light_color%5D=4000" TargetMode="External"/><Relationship Id="rId24" Type="http://schemas.openxmlformats.org/officeDocument/2006/relationships/image" Target="../media/image207.tmp"/><Relationship Id="rId32" Type="http://schemas.openxmlformats.org/officeDocument/2006/relationships/image" Target="../media/image215.tmp"/><Relationship Id="rId37" Type="http://schemas.openxmlformats.org/officeDocument/2006/relationships/image" Target="../media/image220.tmp"/><Relationship Id="rId40" Type="http://schemas.openxmlformats.org/officeDocument/2006/relationships/image" Target="../media/image223.tmp"/><Relationship Id="rId45" Type="http://schemas.openxmlformats.org/officeDocument/2006/relationships/image" Target="../media/image228.tmp"/><Relationship Id="rId53" Type="http://schemas.openxmlformats.org/officeDocument/2006/relationships/image" Target="../media/image236.tmp"/><Relationship Id="rId58" Type="http://schemas.openxmlformats.org/officeDocument/2006/relationships/image" Target="../media/image241.tmp"/><Relationship Id="rId5" Type="http://schemas.openxmlformats.org/officeDocument/2006/relationships/image" Target="../media/image1.emf"/><Relationship Id="rId61" Type="http://schemas.openxmlformats.org/officeDocument/2006/relationships/image" Target="../media/image244.tmp"/><Relationship Id="rId19" Type="http://schemas.openxmlformats.org/officeDocument/2006/relationships/hyperlink" Target="https://www.slv.com/ch_fr/driver-led-10w-1008661-6759" TargetMode="External"/><Relationship Id="rId14" Type="http://schemas.openxmlformats.org/officeDocument/2006/relationships/hyperlink" Target="https://www.slv.com/ch_fr/grazia-led-strip-value-3-6818?attribute%5Bvariant_light_color%5D=4000" TargetMode="External"/><Relationship Id="rId22" Type="http://schemas.openxmlformats.org/officeDocument/2006/relationships/hyperlink" Target="https://www.slv.com/ch_fr/driver-led-40w-1008665-6763" TargetMode="External"/><Relationship Id="rId27" Type="http://schemas.openxmlformats.org/officeDocument/2006/relationships/image" Target="../media/image210.tmp"/><Relationship Id="rId30" Type="http://schemas.openxmlformats.org/officeDocument/2006/relationships/image" Target="../media/image213.tmp"/><Relationship Id="rId35" Type="http://schemas.openxmlformats.org/officeDocument/2006/relationships/image" Target="../media/image218.tmp"/><Relationship Id="rId43" Type="http://schemas.openxmlformats.org/officeDocument/2006/relationships/image" Target="../media/image226.tmp"/><Relationship Id="rId48" Type="http://schemas.openxmlformats.org/officeDocument/2006/relationships/image" Target="../media/image231.tmp"/><Relationship Id="rId56" Type="http://schemas.openxmlformats.org/officeDocument/2006/relationships/image" Target="../media/image239.tmp"/><Relationship Id="rId8" Type="http://schemas.openxmlformats.org/officeDocument/2006/relationships/hyperlink" Target="https://www.slv.com/ch_fr/grazia-led-strip-value-6816?attribute%5Bvariant_light_color%5D=2700" TargetMode="External"/><Relationship Id="rId51" Type="http://schemas.openxmlformats.org/officeDocument/2006/relationships/image" Target="../media/image234.tmp"/><Relationship Id="rId3" Type="http://schemas.openxmlformats.org/officeDocument/2006/relationships/notesSlide" Target="../notesSlides/notesSlide8.xml"/><Relationship Id="rId12" Type="http://schemas.openxmlformats.org/officeDocument/2006/relationships/hyperlink" Target="https://www.slv.com/ch_fr/grazia-led-strip-value-3-6818?attribute%5Bvariant_light_color%5D=2700" TargetMode="External"/><Relationship Id="rId17" Type="http://schemas.openxmlformats.org/officeDocument/2006/relationships/hyperlink" Target="https://www.slv.com/ch_fr/conducteur-led-1008698-6809" TargetMode="External"/><Relationship Id="rId25" Type="http://schemas.openxmlformats.org/officeDocument/2006/relationships/image" Target="../media/image208.tmp"/><Relationship Id="rId33" Type="http://schemas.openxmlformats.org/officeDocument/2006/relationships/image" Target="../media/image216.tmp"/><Relationship Id="rId38" Type="http://schemas.openxmlformats.org/officeDocument/2006/relationships/image" Target="../media/image221.tmp"/><Relationship Id="rId46" Type="http://schemas.openxmlformats.org/officeDocument/2006/relationships/image" Target="../media/image229.tmp"/><Relationship Id="rId59" Type="http://schemas.openxmlformats.org/officeDocument/2006/relationships/image" Target="../media/image242.tmp"/><Relationship Id="rId20" Type="http://schemas.openxmlformats.org/officeDocument/2006/relationships/hyperlink" Target="https://www.slv.com/ch_fr/driver-led-23w-1008667-6765" TargetMode="External"/><Relationship Id="rId41" Type="http://schemas.openxmlformats.org/officeDocument/2006/relationships/image" Target="../media/image224.tmp"/><Relationship Id="rId54" Type="http://schemas.openxmlformats.org/officeDocument/2006/relationships/image" Target="../media/image237.tmp"/><Relationship Id="rId62" Type="http://schemas.openxmlformats.org/officeDocument/2006/relationships/image" Target="../media/image28.png"/><Relationship Id="rId1" Type="http://schemas.openxmlformats.org/officeDocument/2006/relationships/tags" Target="../tags/tag12.xml"/><Relationship Id="rId6" Type="http://schemas.openxmlformats.org/officeDocument/2006/relationships/hyperlink" Target="https://www.slv.com/ch_fr/grazia-led-strip-value-6816?attribute%5Bvariant_light_color%5D=3000" TargetMode="External"/><Relationship Id="rId15" Type="http://schemas.openxmlformats.org/officeDocument/2006/relationships/hyperlink" Target="https://www.slv.com/ch_fr/driver-led-4w-1008656-6754" TargetMode="External"/><Relationship Id="rId23" Type="http://schemas.openxmlformats.org/officeDocument/2006/relationships/hyperlink" Target="https://www.slv.com/ch_fr/driver-led-53w-1008669-6767" TargetMode="External"/><Relationship Id="rId28" Type="http://schemas.openxmlformats.org/officeDocument/2006/relationships/image" Target="../media/image211.tmp"/><Relationship Id="rId36" Type="http://schemas.openxmlformats.org/officeDocument/2006/relationships/image" Target="../media/image219.tmp"/><Relationship Id="rId49" Type="http://schemas.openxmlformats.org/officeDocument/2006/relationships/image" Target="../media/image232.tmp"/><Relationship Id="rId57" Type="http://schemas.openxmlformats.org/officeDocument/2006/relationships/image" Target="../media/image240.tmp"/><Relationship Id="rId10" Type="http://schemas.openxmlformats.org/officeDocument/2006/relationships/hyperlink" Target="https://www.slv.com/ch_fr/grazia-led-strip-value-3-6818?attribute%5Bvariant_light_color%5D=3000" TargetMode="External"/><Relationship Id="rId31" Type="http://schemas.openxmlformats.org/officeDocument/2006/relationships/image" Target="../media/image214.tmp"/><Relationship Id="rId44" Type="http://schemas.openxmlformats.org/officeDocument/2006/relationships/image" Target="../media/image227.tmp"/><Relationship Id="rId52" Type="http://schemas.openxmlformats.org/officeDocument/2006/relationships/image" Target="../media/image235.tmp"/><Relationship Id="rId60" Type="http://schemas.openxmlformats.org/officeDocument/2006/relationships/image" Target="../media/image243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grazia-led-strip-value-2-6817?attribute%5Bvariant_light_color%5D=270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5" Type="http://schemas.openxmlformats.org/officeDocument/2006/relationships/image" Target="../media/image245.jp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fr/universal-downlight-cover-round-ip65-6681?attribute%5Bvariant_color%5D=noir" TargetMode="External"/><Relationship Id="rId18" Type="http://schemas.openxmlformats.org/officeDocument/2006/relationships/image" Target="../media/image5.png"/><Relationship Id="rId26" Type="http://schemas.openxmlformats.org/officeDocument/2006/relationships/image" Target="../media/image13.png"/><Relationship Id="rId39" Type="http://schemas.openxmlformats.org/officeDocument/2006/relationships/hyperlink" Target="https://www.slv.com/ch_fr/new-tria-155-cl-2-gu10-6596?attribute%5Bvariant_color%5D=blanc" TargetMode="External"/><Relationship Id="rId21" Type="http://schemas.openxmlformats.org/officeDocument/2006/relationships/image" Target="../media/image8.png"/><Relationship Id="rId34" Type="http://schemas.openxmlformats.org/officeDocument/2006/relationships/image" Target="../media/image21.png"/><Relationship Id="rId42" Type="http://schemas.openxmlformats.org/officeDocument/2006/relationships/hyperlink" Target="https://www.slv.com/ch_fr/new-tria-155-cl-2-6595?attribute%5Bvariant_color%5D=noir&amp;attribute%5Bvariant_light_color%5D=2700" TargetMode="External"/><Relationship Id="rId47" Type="http://schemas.openxmlformats.org/officeDocument/2006/relationships/image" Target="../media/image29.tmp"/><Relationship Id="rId50" Type="http://schemas.openxmlformats.org/officeDocument/2006/relationships/image" Target="../media/image32.tmp"/><Relationship Id="rId55" Type="http://schemas.openxmlformats.org/officeDocument/2006/relationships/image" Target="../media/image37.png"/><Relationship Id="rId7" Type="http://schemas.openxmlformats.org/officeDocument/2006/relationships/hyperlink" Target="https://www.slv.com/ch_fr/universal-downlight-phase-kit-12pcs-ip20-380-1008066-6698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.png"/><Relationship Id="rId29" Type="http://schemas.openxmlformats.org/officeDocument/2006/relationships/image" Target="../media/image16.png"/><Relationship Id="rId11" Type="http://schemas.openxmlformats.org/officeDocument/2006/relationships/hyperlink" Target="https://www.slv.com/ch_fr/universal-downlight-cover-square-ip65-6682?attribute%5Bvariant_color%5D=chrome" TargetMode="Externa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37" Type="http://schemas.openxmlformats.org/officeDocument/2006/relationships/image" Target="../media/image24.png"/><Relationship Id="rId40" Type="http://schemas.openxmlformats.org/officeDocument/2006/relationships/hyperlink" Target="https://www.slv.com/ch_fr/new-tria-155-cl-2-gu10-6596?attribute%5Bvariant_color%5D=noir" TargetMode="External"/><Relationship Id="rId45" Type="http://schemas.openxmlformats.org/officeDocument/2006/relationships/image" Target="../media/image27.png"/><Relationship Id="rId53" Type="http://schemas.openxmlformats.org/officeDocument/2006/relationships/image" Target="../media/image35.tmp"/><Relationship Id="rId5" Type="http://schemas.openxmlformats.org/officeDocument/2006/relationships/image" Target="../media/image1.emf"/><Relationship Id="rId10" Type="http://schemas.openxmlformats.org/officeDocument/2006/relationships/hyperlink" Target="https://www.slv.com/ch_fr/universal-downlight-cover-square-ip65-6682?attribute%5Bvariant_color%5D=blanc" TargetMode="Externa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4" Type="http://schemas.openxmlformats.org/officeDocument/2006/relationships/image" Target="../media/image26.png"/><Relationship Id="rId52" Type="http://schemas.openxmlformats.org/officeDocument/2006/relationships/image" Target="../media/image34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universal-downlight-cover-square-ip65-6682?attribute%5Bvariant_color%5D=noir" TargetMode="External"/><Relationship Id="rId14" Type="http://schemas.openxmlformats.org/officeDocument/2006/relationships/hyperlink" Target="https://www.slv.com/ch_fr/universal-downlight-cover-round-ip65-6681?attribute%5Bvariant_color%5D=chrome" TargetMode="External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43" Type="http://schemas.openxmlformats.org/officeDocument/2006/relationships/hyperlink" Target="https://www.slv.com/ch_fr/new-tria-155-cl-2-6595?attribute%5Bvariant_color%5D=blanc&amp;attribute%5Bvariant_light_color%5D=2700" TargetMode="External"/><Relationship Id="rId48" Type="http://schemas.openxmlformats.org/officeDocument/2006/relationships/image" Target="../media/image30.tmp"/><Relationship Id="rId56" Type="http://schemas.openxmlformats.org/officeDocument/2006/relationships/image" Target="../media/image38.png"/><Relationship Id="rId8" Type="http://schemas.openxmlformats.org/officeDocument/2006/relationships/hyperlink" Target="https://www.slv.com/ch_fr/universal-downlight-cover-square-ip65-6682?attribute%5Bvariant_color%5D=or" TargetMode="External"/><Relationship Id="rId51" Type="http://schemas.openxmlformats.org/officeDocument/2006/relationships/image" Target="../media/image33.tmp"/><Relationship Id="rId3" Type="http://schemas.openxmlformats.org/officeDocument/2006/relationships/notesSlide" Target="../notesSlides/notesSlide1.xml"/><Relationship Id="rId12" Type="http://schemas.openxmlformats.org/officeDocument/2006/relationships/hyperlink" Target="https://www.slv.com/ch_fr/universal-downlight-cover-round-ip65-6681?attribute%5Bvariant_color%5D=or" TargetMode="External"/><Relationship Id="rId17" Type="http://schemas.openxmlformats.org/officeDocument/2006/relationships/image" Target="../media/image4.pn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38" Type="http://schemas.openxmlformats.org/officeDocument/2006/relationships/image" Target="../media/image25.png"/><Relationship Id="rId46" Type="http://schemas.openxmlformats.org/officeDocument/2006/relationships/image" Target="../media/image28.png"/><Relationship Id="rId20" Type="http://schemas.openxmlformats.org/officeDocument/2006/relationships/image" Target="../media/image7.png"/><Relationship Id="rId41" Type="http://schemas.openxmlformats.org/officeDocument/2006/relationships/hyperlink" Target="https://www.slv.com/ch_fr/new-tria-155-dbl-ring-ip20-6598?attribute%5Bvariant_color%5D=aluminium" TargetMode="External"/><Relationship Id="rId54" Type="http://schemas.openxmlformats.org/officeDocument/2006/relationships/image" Target="../media/image36.tmp"/><Relationship Id="rId1" Type="http://schemas.openxmlformats.org/officeDocument/2006/relationships/tags" Target="../tags/tag3.xml"/><Relationship Id="rId6" Type="http://schemas.openxmlformats.org/officeDocument/2006/relationships/hyperlink" Target="https://www.slv.com/ch_fr/universal-downlight-move-phase-luminaire-encastre-1008065-6697" TargetMode="External"/><Relationship Id="rId15" Type="http://schemas.openxmlformats.org/officeDocument/2006/relationships/hyperlink" Target="https://www.slv.com/ch_fr/universal-downlight-cover-round-ip65-6681?attribute%5Bvariant_color%5D=blanc" TargetMode="External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49" Type="http://schemas.openxmlformats.org/officeDocument/2006/relationships/image" Target="../media/image31.tmp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9.png"/><Relationship Id="rId21" Type="http://schemas.openxmlformats.org/officeDocument/2006/relationships/hyperlink" Target="https://www.slv.com/ch_fr/medo-pro-90-ceil-80-4969?attribute%5Bvariant_color%5D=noir%2Fnoir" TargetMode="External"/><Relationship Id="rId34" Type="http://schemas.openxmlformats.org/officeDocument/2006/relationships/image" Target="../media/image47.png"/><Relationship Id="rId42" Type="http://schemas.openxmlformats.org/officeDocument/2006/relationships/image" Target="../media/image54.tmp"/><Relationship Id="rId47" Type="http://schemas.openxmlformats.org/officeDocument/2006/relationships/image" Target="../media/image59.tmp"/><Relationship Id="rId50" Type="http://schemas.openxmlformats.org/officeDocument/2006/relationships/image" Target="../media/image62.tmp"/><Relationship Id="rId55" Type="http://schemas.openxmlformats.org/officeDocument/2006/relationships/image" Target="../media/image67.tmp"/><Relationship Id="rId63" Type="http://schemas.openxmlformats.org/officeDocument/2006/relationships/image" Target="../media/image75.tmp"/><Relationship Id="rId7" Type="http://schemas.openxmlformats.org/officeDocument/2006/relationships/hyperlink" Target="https://www.slv.com/ch_fr/medo-ring-60-pd-2-6592?attribute%5Bvariant_color%5D=noir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fr/medo-cl-frameless-round-6590?attribute%5Bvariant_wattage%5D=16" TargetMode="External"/><Relationship Id="rId29" Type="http://schemas.openxmlformats.org/officeDocument/2006/relationships/image" Target="../media/image42.png"/><Relationship Id="rId11" Type="http://schemas.openxmlformats.org/officeDocument/2006/relationships/hyperlink" Target="https://www.slv.com/ch_fr/medo-ring-60-pd-6591?attribute%5Bvariant_color%5D=blanc" TargetMode="External"/><Relationship Id="rId24" Type="http://schemas.openxmlformats.org/officeDocument/2006/relationships/hyperlink" Target="https://www.slv.com/ch_fr/medo-pro-30-wall-ceil-70-4954?attribute%5Bvariant_color%5D=noir%2Fnoir" TargetMode="External"/><Relationship Id="rId32" Type="http://schemas.openxmlformats.org/officeDocument/2006/relationships/image" Target="../media/image45.png"/><Relationship Id="rId37" Type="http://schemas.openxmlformats.org/officeDocument/2006/relationships/image" Target="../media/image49.tmp"/><Relationship Id="rId40" Type="http://schemas.openxmlformats.org/officeDocument/2006/relationships/image" Target="../media/image52.tmp"/><Relationship Id="rId45" Type="http://schemas.openxmlformats.org/officeDocument/2006/relationships/image" Target="../media/image57.tmp"/><Relationship Id="rId53" Type="http://schemas.openxmlformats.org/officeDocument/2006/relationships/image" Target="../media/image65.tmp"/><Relationship Id="rId58" Type="http://schemas.openxmlformats.org/officeDocument/2006/relationships/image" Target="../media/image70.tmp"/><Relationship Id="rId5" Type="http://schemas.openxmlformats.org/officeDocument/2006/relationships/image" Target="../media/image1.emf"/><Relationship Id="rId61" Type="http://schemas.openxmlformats.org/officeDocument/2006/relationships/image" Target="../media/image73.tmp"/><Relationship Id="rId19" Type="http://schemas.openxmlformats.org/officeDocument/2006/relationships/hyperlink" Target="https://www.slv.com/ch_fr/medo-pro-40-wall-ceil-80-4959?attribute%5Bvariant_color%5D=blanc%2Fblanc" TargetMode="External"/><Relationship Id="rId14" Type="http://schemas.openxmlformats.org/officeDocument/2006/relationships/hyperlink" Target="https://www.slv.com/ch_fr/medo-cl-frame-round-6589?attribute%5Bvariant_wattage%5D=33" TargetMode="External"/><Relationship Id="rId22" Type="http://schemas.openxmlformats.org/officeDocument/2006/relationships/hyperlink" Target="https://www.slv.com/ch_fr/medo-pro-90-ceil-80-4969?attribute%5Bvariant_color%5D=blanc%2Fblanc" TargetMode="External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43" Type="http://schemas.openxmlformats.org/officeDocument/2006/relationships/image" Target="../media/image55.tmp"/><Relationship Id="rId48" Type="http://schemas.openxmlformats.org/officeDocument/2006/relationships/image" Target="../media/image60.tmp"/><Relationship Id="rId56" Type="http://schemas.openxmlformats.org/officeDocument/2006/relationships/image" Target="../media/image68.tmp"/><Relationship Id="rId64" Type="http://schemas.openxmlformats.org/officeDocument/2006/relationships/image" Target="../media/image76.tmp"/><Relationship Id="rId8" Type="http://schemas.openxmlformats.org/officeDocument/2006/relationships/hyperlink" Target="https://www.slv.com/ch_fr/medo-ring-90-pd-2-6594?attribute%5Bvariant_color%5D=blanc" TargetMode="External"/><Relationship Id="rId51" Type="http://schemas.openxmlformats.org/officeDocument/2006/relationships/image" Target="../media/image63.tmp"/><Relationship Id="rId3" Type="http://schemas.openxmlformats.org/officeDocument/2006/relationships/notesSlide" Target="../notesSlides/notesSlide2.xml"/><Relationship Id="rId12" Type="http://schemas.openxmlformats.org/officeDocument/2006/relationships/hyperlink" Target="https://www.slv.com/ch_fr/medo-cl-frame-round-6589?attribute%5Bvariant_wattage%5D=8" TargetMode="External"/><Relationship Id="rId17" Type="http://schemas.openxmlformats.org/officeDocument/2006/relationships/hyperlink" Target="https://www.slv.com/ch_fr/medo-cl-frameless-round-6590?attribute%5Bvariant_wattage%5D=8" TargetMode="External"/><Relationship Id="rId25" Type="http://schemas.openxmlformats.org/officeDocument/2006/relationships/hyperlink" Target="https://www.slv.com/ch_fr/medo-pro-40-wall-ceil-80-4959?attribute%5Bvariant_color%5D=noir%2Fnoir" TargetMode="External"/><Relationship Id="rId33" Type="http://schemas.openxmlformats.org/officeDocument/2006/relationships/image" Target="../media/image46.png"/><Relationship Id="rId38" Type="http://schemas.openxmlformats.org/officeDocument/2006/relationships/image" Target="../media/image50.tmp"/><Relationship Id="rId46" Type="http://schemas.openxmlformats.org/officeDocument/2006/relationships/image" Target="../media/image58.tmp"/><Relationship Id="rId59" Type="http://schemas.openxmlformats.org/officeDocument/2006/relationships/image" Target="../media/image71.tmp"/><Relationship Id="rId20" Type="http://schemas.openxmlformats.org/officeDocument/2006/relationships/hyperlink" Target="https://www.slv.com/ch_fr/medo-pro-60-wall-ceil-80-4964?attribute%5Bvariant_color%5D=blanc%2Fblanc" TargetMode="External"/><Relationship Id="rId41" Type="http://schemas.openxmlformats.org/officeDocument/2006/relationships/image" Target="../media/image53.tmp"/><Relationship Id="rId54" Type="http://schemas.openxmlformats.org/officeDocument/2006/relationships/image" Target="../media/image66.tmp"/><Relationship Id="rId62" Type="http://schemas.openxmlformats.org/officeDocument/2006/relationships/image" Target="../media/image74.tmp"/><Relationship Id="rId1" Type="http://schemas.openxmlformats.org/officeDocument/2006/relationships/tags" Target="../tags/tag4.xml"/><Relationship Id="rId6" Type="http://schemas.openxmlformats.org/officeDocument/2006/relationships/hyperlink" Target="https://www.slv.com/ch_fr/medo-ring-90-pd-2-6594?attribute%5Bvariant_color%5D=noir" TargetMode="External"/><Relationship Id="rId15" Type="http://schemas.openxmlformats.org/officeDocument/2006/relationships/hyperlink" Target="https://www.slv.com/ch_fr/medo-cl-frameless-round-6590?attribute%5Bvariant_wattage%5D=33" TargetMode="External"/><Relationship Id="rId23" Type="http://schemas.openxmlformats.org/officeDocument/2006/relationships/hyperlink" Target="https://www.slv.com/ch_fr/medo-pro-60-wall-ceil-80-4964?attribute%5Bvariant_color%5D=noir%2Fnoir" TargetMode="External"/><Relationship Id="rId28" Type="http://schemas.openxmlformats.org/officeDocument/2006/relationships/image" Target="../media/image41.png"/><Relationship Id="rId36" Type="http://schemas.openxmlformats.org/officeDocument/2006/relationships/image" Target="../media/image28.png"/><Relationship Id="rId49" Type="http://schemas.openxmlformats.org/officeDocument/2006/relationships/image" Target="../media/image61.tmp"/><Relationship Id="rId57" Type="http://schemas.openxmlformats.org/officeDocument/2006/relationships/image" Target="../media/image69.tmp"/><Relationship Id="rId10" Type="http://schemas.openxmlformats.org/officeDocument/2006/relationships/hyperlink" Target="https://www.slv.com/ch_fr/medo-ring-60-pd-6591?attribute%5Bvariant_color%5D=noir" TargetMode="External"/><Relationship Id="rId31" Type="http://schemas.openxmlformats.org/officeDocument/2006/relationships/image" Target="../media/image44.png"/><Relationship Id="rId44" Type="http://schemas.openxmlformats.org/officeDocument/2006/relationships/image" Target="../media/image56.tmp"/><Relationship Id="rId52" Type="http://schemas.openxmlformats.org/officeDocument/2006/relationships/image" Target="../media/image64.tmp"/><Relationship Id="rId60" Type="http://schemas.openxmlformats.org/officeDocument/2006/relationships/image" Target="../media/image72.tmp"/><Relationship Id="rId65" Type="http://schemas.openxmlformats.org/officeDocument/2006/relationships/image" Target="../media/image77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medo-ring-60-pd-2-6592?attribute%5Bvariant_color%5D=blanc" TargetMode="External"/><Relationship Id="rId13" Type="http://schemas.openxmlformats.org/officeDocument/2006/relationships/hyperlink" Target="https://www.slv.com/ch_fr/medo-cl-frame-round-6589?attribute%5Bvariant_wattage%5D=16" TargetMode="External"/><Relationship Id="rId18" Type="http://schemas.openxmlformats.org/officeDocument/2006/relationships/hyperlink" Target="https://www.slv.com/ch_fr/medo-pro-30-wall-ceil-70-4954?attribute%5Bvariant_color%5D=blanc%2Fblanc" TargetMode="External"/><Relationship Id="rId39" Type="http://schemas.openxmlformats.org/officeDocument/2006/relationships/image" Target="../media/image51.tm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v.com/ch_fr/industry-batten-v-1200-1007506-5052" TargetMode="External"/><Relationship Id="rId13" Type="http://schemas.openxmlformats.org/officeDocument/2006/relationships/image" Target="../media/image79.tmp"/><Relationship Id="rId18" Type="http://schemas.openxmlformats.org/officeDocument/2006/relationships/image" Target="../media/image84.tmp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87.tmp"/><Relationship Id="rId7" Type="http://schemas.openxmlformats.org/officeDocument/2006/relationships/hyperlink" Target="https://www.slv.com/ch_fr/panel-c-1008607-6747" TargetMode="External"/><Relationship Id="rId12" Type="http://schemas.openxmlformats.org/officeDocument/2006/relationships/image" Target="../media/image78.tmp"/><Relationship Id="rId17" Type="http://schemas.openxmlformats.org/officeDocument/2006/relationships/image" Target="../media/image83.tm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2.tmp"/><Relationship Id="rId20" Type="http://schemas.openxmlformats.org/officeDocument/2006/relationships/image" Target="../media/image86.tmp"/><Relationship Id="rId1" Type="http://schemas.openxmlformats.org/officeDocument/2006/relationships/tags" Target="../tags/tag5.xml"/><Relationship Id="rId6" Type="http://schemas.openxmlformats.org/officeDocument/2006/relationships/hyperlink" Target="https://www.slv.com/ch_fr/waterproof-v-1200-1007490-5042" TargetMode="External"/><Relationship Id="rId11" Type="http://schemas.openxmlformats.org/officeDocument/2006/relationships/image" Target="../media/image28.png"/><Relationship Id="rId5" Type="http://schemas.openxmlformats.org/officeDocument/2006/relationships/image" Target="../media/image1.emf"/><Relationship Id="rId15" Type="http://schemas.openxmlformats.org/officeDocument/2006/relationships/image" Target="../media/image81.tmp"/><Relationship Id="rId23" Type="http://schemas.openxmlformats.org/officeDocument/2006/relationships/image" Target="../media/image89.tmp"/><Relationship Id="rId10" Type="http://schemas.openxmlformats.org/officeDocument/2006/relationships/hyperlink" Target="https://www.slv.com/ch_fr/panel-v-625-1007499-5049" TargetMode="External"/><Relationship Id="rId19" Type="http://schemas.openxmlformats.org/officeDocument/2006/relationships/image" Target="../media/image85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industry-batten-v-1500-1007507-5053" TargetMode="External"/><Relationship Id="rId14" Type="http://schemas.openxmlformats.org/officeDocument/2006/relationships/image" Target="../media/image80.tmp"/><Relationship Id="rId22" Type="http://schemas.openxmlformats.org/officeDocument/2006/relationships/image" Target="../media/image88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90.jp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26" Type="http://schemas.openxmlformats.org/officeDocument/2006/relationships/image" Target="../media/image104.png"/><Relationship Id="rId39" Type="http://schemas.openxmlformats.org/officeDocument/2006/relationships/hyperlink" Target="https://www.slv.com/ch_fr/para-cone-20-pd-e27-6622?attribute%5Bvariant_color%5D=or%2Fnoir" TargetMode="External"/><Relationship Id="rId21" Type="http://schemas.openxmlformats.org/officeDocument/2006/relationships/image" Target="../media/image99.png"/><Relationship Id="rId34" Type="http://schemas.openxmlformats.org/officeDocument/2006/relationships/hyperlink" Target="https://www.slv.com/ch_fr/para-cone-14-1008053-6473" TargetMode="External"/><Relationship Id="rId42" Type="http://schemas.openxmlformats.org/officeDocument/2006/relationships/hyperlink" Target="https://www.slv.com/ch_fr/para-cone-20-pd-e27-6622?attribute%5Bvariant_color%5D=noir%2For" TargetMode="External"/><Relationship Id="rId47" Type="http://schemas.openxmlformats.org/officeDocument/2006/relationships/image" Target="../media/image108.tmp"/><Relationship Id="rId50" Type="http://schemas.openxmlformats.org/officeDocument/2006/relationships/image" Target="../media/image111.tmp"/><Relationship Id="rId55" Type="http://schemas.openxmlformats.org/officeDocument/2006/relationships/image" Target="../media/image116.tmp"/><Relationship Id="rId7" Type="http://schemas.openxmlformats.org/officeDocument/2006/relationships/hyperlink" Target="https://www.slv.com/ch_fr/forchini-m-40-track-1008539-6732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4.png"/><Relationship Id="rId29" Type="http://schemas.openxmlformats.org/officeDocument/2006/relationships/hyperlink" Target="https://www.slv.com/ch_fr/para-cone-14-1008056-6476" TargetMode="External"/><Relationship Id="rId11" Type="http://schemas.openxmlformats.org/officeDocument/2006/relationships/hyperlink" Target="https://www.slv.com/ch_fr/forchini-m-50-1008537-6730" TargetMode="External"/><Relationship Id="rId24" Type="http://schemas.openxmlformats.org/officeDocument/2006/relationships/image" Target="../media/image102.png"/><Relationship Id="rId32" Type="http://schemas.openxmlformats.org/officeDocument/2006/relationships/hyperlink" Target="https://www.slv.com/ch_fr/para-cone-14-1008062-6482" TargetMode="External"/><Relationship Id="rId37" Type="http://schemas.openxmlformats.org/officeDocument/2006/relationships/hyperlink" Target="https://www.slv.com/ch_fr/para-cone-14-1008058-6478" TargetMode="External"/><Relationship Id="rId40" Type="http://schemas.openxmlformats.org/officeDocument/2006/relationships/hyperlink" Target="https://www.slv.com/ch_fr/para-cone-20-pd-e27-6622?attribute%5Bvariant_color%5D=cuivre%2Fblanc" TargetMode="External"/><Relationship Id="rId45" Type="http://schemas.openxmlformats.org/officeDocument/2006/relationships/image" Target="../media/image106.tmp"/><Relationship Id="rId53" Type="http://schemas.openxmlformats.org/officeDocument/2006/relationships/image" Target="../media/image114.tmp"/><Relationship Id="rId58" Type="http://schemas.openxmlformats.org/officeDocument/2006/relationships/image" Target="../media/image119.tmp"/><Relationship Id="rId5" Type="http://schemas.openxmlformats.org/officeDocument/2006/relationships/image" Target="../media/image1.emf"/><Relationship Id="rId19" Type="http://schemas.openxmlformats.org/officeDocument/2006/relationships/image" Target="../media/image97.png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forchini-m-40-track-1008540-6733" TargetMode="External"/><Relationship Id="rId14" Type="http://schemas.openxmlformats.org/officeDocument/2006/relationships/image" Target="../media/image92.png"/><Relationship Id="rId22" Type="http://schemas.openxmlformats.org/officeDocument/2006/relationships/image" Target="../media/image100.png"/><Relationship Id="rId27" Type="http://schemas.openxmlformats.org/officeDocument/2006/relationships/hyperlink" Target="https://www.slv.com/ch_fr/para-cone-14-1008057-6477" TargetMode="External"/><Relationship Id="rId30" Type="http://schemas.openxmlformats.org/officeDocument/2006/relationships/hyperlink" Target="https://www.slv.com/ch_fr/para-cone-14-1008061-6481" TargetMode="External"/><Relationship Id="rId35" Type="http://schemas.openxmlformats.org/officeDocument/2006/relationships/hyperlink" Target="https://www.slv.com/ch_fr/para-cone-14-1008052-6472" TargetMode="External"/><Relationship Id="rId43" Type="http://schemas.openxmlformats.org/officeDocument/2006/relationships/image" Target="../media/image28.png"/><Relationship Id="rId48" Type="http://schemas.openxmlformats.org/officeDocument/2006/relationships/image" Target="../media/image109.tmp"/><Relationship Id="rId56" Type="http://schemas.openxmlformats.org/officeDocument/2006/relationships/image" Target="../media/image117.tmp"/><Relationship Id="rId8" Type="http://schemas.openxmlformats.org/officeDocument/2006/relationships/hyperlink" Target="https://www.slv.com/ch_fr/forchini-m-40-1008536-6729" TargetMode="External"/><Relationship Id="rId51" Type="http://schemas.openxmlformats.org/officeDocument/2006/relationships/image" Target="../media/image112.tmp"/><Relationship Id="rId3" Type="http://schemas.openxmlformats.org/officeDocument/2006/relationships/notesSlide" Target="../notesSlides/notesSlide4.xml"/><Relationship Id="rId12" Type="http://schemas.openxmlformats.org/officeDocument/2006/relationships/hyperlink" Target="https://www.slv.com/ch_fr/forchini-50-1008535-6728" TargetMode="External"/><Relationship Id="rId17" Type="http://schemas.openxmlformats.org/officeDocument/2006/relationships/image" Target="../media/image95.png"/><Relationship Id="rId25" Type="http://schemas.openxmlformats.org/officeDocument/2006/relationships/image" Target="../media/image103.png"/><Relationship Id="rId33" Type="http://schemas.openxmlformats.org/officeDocument/2006/relationships/hyperlink" Target="https://www.slv.com/ch_fr/para-cone-14-1008054-6474" TargetMode="External"/><Relationship Id="rId38" Type="http://schemas.openxmlformats.org/officeDocument/2006/relationships/hyperlink" Target="https://www.slv.com/ch_fr/para-cone-14-1008059-6479" TargetMode="External"/><Relationship Id="rId46" Type="http://schemas.openxmlformats.org/officeDocument/2006/relationships/image" Target="../media/image107.tmp"/><Relationship Id="rId59" Type="http://schemas.openxmlformats.org/officeDocument/2006/relationships/image" Target="../media/image120.tmp"/><Relationship Id="rId20" Type="http://schemas.openxmlformats.org/officeDocument/2006/relationships/image" Target="../media/image98.png"/><Relationship Id="rId41" Type="http://schemas.openxmlformats.org/officeDocument/2006/relationships/hyperlink" Target="https://www.slv.com/ch_fr/para-cone-30-71?attribute%5Bvariant_color%5D=cuivre%2Fblanc" TargetMode="External"/><Relationship Id="rId54" Type="http://schemas.openxmlformats.org/officeDocument/2006/relationships/image" Target="../media/image115.tmp"/><Relationship Id="rId1" Type="http://schemas.openxmlformats.org/officeDocument/2006/relationships/tags" Target="../tags/tag7.xml"/><Relationship Id="rId6" Type="http://schemas.openxmlformats.org/officeDocument/2006/relationships/hyperlink" Target="https://www.slv.com/ch_fr/forchini-70-1008538-6731" TargetMode="External"/><Relationship Id="rId15" Type="http://schemas.openxmlformats.org/officeDocument/2006/relationships/image" Target="../media/image93.png"/><Relationship Id="rId23" Type="http://schemas.openxmlformats.org/officeDocument/2006/relationships/image" Target="../media/image101.png"/><Relationship Id="rId28" Type="http://schemas.openxmlformats.org/officeDocument/2006/relationships/hyperlink" Target="https://www.slv.com/ch_fr/para-cone-14-1008055-6475" TargetMode="External"/><Relationship Id="rId36" Type="http://schemas.openxmlformats.org/officeDocument/2006/relationships/hyperlink" Target="https://www.slv.com/ch_fr/para-cone-14-1008060-6480" TargetMode="External"/><Relationship Id="rId49" Type="http://schemas.openxmlformats.org/officeDocument/2006/relationships/image" Target="../media/image110.tmp"/><Relationship Id="rId57" Type="http://schemas.openxmlformats.org/officeDocument/2006/relationships/image" Target="../media/image118.tmp"/><Relationship Id="rId10" Type="http://schemas.openxmlformats.org/officeDocument/2006/relationships/hyperlink" Target="https://www.slv.com/ch_fr/forchini-m-40-track-1008541-6734" TargetMode="External"/><Relationship Id="rId31" Type="http://schemas.openxmlformats.org/officeDocument/2006/relationships/hyperlink" Target="https://www.slv.com/ch_fr/para-cone-14-1008063-6483" TargetMode="External"/><Relationship Id="rId44" Type="http://schemas.openxmlformats.org/officeDocument/2006/relationships/image" Target="../media/image105.tmp"/><Relationship Id="rId52" Type="http://schemas.openxmlformats.org/officeDocument/2006/relationships/image" Target="../media/image113.tmp"/><Relationship Id="rId60" Type="http://schemas.openxmlformats.org/officeDocument/2006/relationships/image" Target="../media/image121.tmp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fr/light-eye-90-1ph-spot-gu10-6579?attribute%5Bvariant_color%5D=noir" TargetMode="External"/><Relationship Id="rId18" Type="http://schemas.openxmlformats.org/officeDocument/2006/relationships/hyperlink" Target="https://www.slv.com/ch_fr/bric-k-mesh-1008481-6723" TargetMode="External"/><Relationship Id="rId26" Type="http://schemas.openxmlformats.org/officeDocument/2006/relationships/image" Target="../media/image125.tmp"/><Relationship Id="rId39" Type="http://schemas.openxmlformats.org/officeDocument/2006/relationships/image" Target="../media/image138.tmp"/><Relationship Id="rId21" Type="http://schemas.openxmlformats.org/officeDocument/2006/relationships/hyperlink" Target="https://www.slv.com/ch_fr/noblo-cw-double-round-6599?attribute%5Bvariant_color%5D=noir&amp;attribute%5Bvariant_light_color%5D=2700" TargetMode="External"/><Relationship Id="rId34" Type="http://schemas.openxmlformats.org/officeDocument/2006/relationships/image" Target="../media/image133.tmp"/><Relationship Id="rId42" Type="http://schemas.openxmlformats.org/officeDocument/2006/relationships/image" Target="../media/image141.tmp"/><Relationship Id="rId47" Type="http://schemas.openxmlformats.org/officeDocument/2006/relationships/image" Target="../media/image146.tmp"/><Relationship Id="rId7" Type="http://schemas.openxmlformats.org/officeDocument/2006/relationships/hyperlink" Target="https://www.slv.com/ch_fr/enola-pd-e27-6537?attribute%5Bvariant_color%5D=or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fr/light-eye-150-pd-gu10-6577?attribute%5Bvariant_color%5D=blanc" TargetMode="External"/><Relationship Id="rId29" Type="http://schemas.openxmlformats.org/officeDocument/2006/relationships/image" Target="../media/image128.tmp"/><Relationship Id="rId11" Type="http://schemas.openxmlformats.org/officeDocument/2006/relationships/hyperlink" Target="https://www.slv.com/ch_fr/light-eye-150-1ph-pd-gu10-6572?attribute%5Bvariant_color%5D=noir" TargetMode="External"/><Relationship Id="rId24" Type="http://schemas.openxmlformats.org/officeDocument/2006/relationships/hyperlink" Target="https://www.slv.com/ch_fr/noblo-cw-triple-round-6603?attribute%5Bvariant_color%5D=blanc&amp;attribute%5Bvariant_light_color%5D=2700" TargetMode="External"/><Relationship Id="rId32" Type="http://schemas.openxmlformats.org/officeDocument/2006/relationships/image" Target="../media/image131.tmp"/><Relationship Id="rId37" Type="http://schemas.openxmlformats.org/officeDocument/2006/relationships/image" Target="../media/image136.tmp"/><Relationship Id="rId40" Type="http://schemas.openxmlformats.org/officeDocument/2006/relationships/image" Target="../media/image139.tmp"/><Relationship Id="rId45" Type="http://schemas.openxmlformats.org/officeDocument/2006/relationships/image" Target="../media/image144.tmp"/><Relationship Id="rId5" Type="http://schemas.openxmlformats.org/officeDocument/2006/relationships/image" Target="../media/image1.emf"/><Relationship Id="rId15" Type="http://schemas.openxmlformats.org/officeDocument/2006/relationships/hyperlink" Target="https://www.slv.com/ch_fr/light-eye-90-pd-gu10-6582?attribute%5Bvariant_color%5D=noir" TargetMode="External"/><Relationship Id="rId23" Type="http://schemas.openxmlformats.org/officeDocument/2006/relationships/hyperlink" Target="https://www.slv.com/ch_fr/noblo-cw-triple-round-6603?attribute%5Bvariant_color%5D=noir&amp;attribute%5Bvariant_light_color%5D=2700" TargetMode="External"/><Relationship Id="rId28" Type="http://schemas.openxmlformats.org/officeDocument/2006/relationships/image" Target="../media/image127.tmp"/><Relationship Id="rId36" Type="http://schemas.openxmlformats.org/officeDocument/2006/relationships/image" Target="../media/image135.tmp"/><Relationship Id="rId49" Type="http://schemas.openxmlformats.org/officeDocument/2006/relationships/image" Target="../media/image148.tmp"/><Relationship Id="rId10" Type="http://schemas.openxmlformats.org/officeDocument/2006/relationships/image" Target="../media/image123.png"/><Relationship Id="rId19" Type="http://schemas.openxmlformats.org/officeDocument/2006/relationships/hyperlink" Target="https://www.slv.com/ch_fr/noblo-cw-single-round-6601?attribute%5Bvariant_color%5D=noir&amp;attribute%5Bvariant_light_color%5D=2700" TargetMode="External"/><Relationship Id="rId31" Type="http://schemas.openxmlformats.org/officeDocument/2006/relationships/image" Target="../media/image130.tmp"/><Relationship Id="rId44" Type="http://schemas.openxmlformats.org/officeDocument/2006/relationships/image" Target="../media/image143.tmp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2.png"/><Relationship Id="rId14" Type="http://schemas.openxmlformats.org/officeDocument/2006/relationships/hyperlink" Target="https://www.slv.com/ch_fr/light-eye-150-1ph-pd-gu10-6572?attribute%5Bvariant_color%5D=blanc" TargetMode="External"/><Relationship Id="rId22" Type="http://schemas.openxmlformats.org/officeDocument/2006/relationships/hyperlink" Target="https://www.slv.com/ch_fr/noblo-cw-double-round-6599?attribute%5Bvariant_color%5D=blanc&amp;attribute%5Bvariant_light_color%5D=2700" TargetMode="External"/><Relationship Id="rId27" Type="http://schemas.openxmlformats.org/officeDocument/2006/relationships/image" Target="../media/image126.tmp"/><Relationship Id="rId30" Type="http://schemas.openxmlformats.org/officeDocument/2006/relationships/image" Target="../media/image129.tmp"/><Relationship Id="rId35" Type="http://schemas.openxmlformats.org/officeDocument/2006/relationships/image" Target="../media/image134.tmp"/><Relationship Id="rId43" Type="http://schemas.openxmlformats.org/officeDocument/2006/relationships/image" Target="../media/image142.tmp"/><Relationship Id="rId48" Type="http://schemas.openxmlformats.org/officeDocument/2006/relationships/image" Target="../media/image147.tmp"/><Relationship Id="rId8" Type="http://schemas.openxmlformats.org/officeDocument/2006/relationships/hyperlink" Target="https://www.slv.com/ch_fr/enola-pd-e27-6537?attribute%5Bvariant_color%5D=blanc" TargetMode="External"/><Relationship Id="rId3" Type="http://schemas.openxmlformats.org/officeDocument/2006/relationships/notesSlide" Target="../notesSlides/notesSlide5.xml"/><Relationship Id="rId12" Type="http://schemas.openxmlformats.org/officeDocument/2006/relationships/hyperlink" Target="https://www.slv.com/ch_fr/light-eye-90-1ph-spot-gu10-6579?attribute%5Bvariant_color%5D=blanc" TargetMode="External"/><Relationship Id="rId17" Type="http://schemas.openxmlformats.org/officeDocument/2006/relationships/image" Target="../media/image124.png"/><Relationship Id="rId25" Type="http://schemas.openxmlformats.org/officeDocument/2006/relationships/image" Target="../media/image28.png"/><Relationship Id="rId33" Type="http://schemas.openxmlformats.org/officeDocument/2006/relationships/image" Target="../media/image132.tmp"/><Relationship Id="rId38" Type="http://schemas.openxmlformats.org/officeDocument/2006/relationships/image" Target="../media/image137.tmp"/><Relationship Id="rId46" Type="http://schemas.openxmlformats.org/officeDocument/2006/relationships/image" Target="../media/image145.tmp"/><Relationship Id="rId20" Type="http://schemas.openxmlformats.org/officeDocument/2006/relationships/hyperlink" Target="https://www.slv.com/ch_fr/noblo-cw-single-round-6601?attribute%5Bvariant_color%5D=blanc&amp;attribute%5Bvariant_light_color%5D=2700" TargetMode="External"/><Relationship Id="rId41" Type="http://schemas.openxmlformats.org/officeDocument/2006/relationships/image" Target="../media/image140.tmp"/><Relationship Id="rId1" Type="http://schemas.openxmlformats.org/officeDocument/2006/relationships/tags" Target="../tags/tag8.xml"/><Relationship Id="rId6" Type="http://schemas.openxmlformats.org/officeDocument/2006/relationships/hyperlink" Target="https://www.slv.com/ch_fr/enola-pd-e27-6537?attribute%5Bvariant_color%5D=noir" TargetMode="Externa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fr/varyt-cl-round-e14-6683?attribute%5Bvariant_color%5D=noir" TargetMode="External"/><Relationship Id="rId18" Type="http://schemas.openxmlformats.org/officeDocument/2006/relationships/hyperlink" Target="https://www.slv.com/ch_fr/varyt-pd-e14-6684?attribute%5Bvariant_color%5D=blanc" TargetMode="External"/><Relationship Id="rId26" Type="http://schemas.openxmlformats.org/officeDocument/2006/relationships/image" Target="../media/image151.tmp"/><Relationship Id="rId39" Type="http://schemas.openxmlformats.org/officeDocument/2006/relationships/image" Target="../media/image164.tmp"/><Relationship Id="rId21" Type="http://schemas.openxmlformats.org/officeDocument/2006/relationships/hyperlink" Target="https://www.slv.com/ch_fr/varyt-tl-round-e14-6685?attribute%5Bvariant_color%5D=noir" TargetMode="External"/><Relationship Id="rId34" Type="http://schemas.openxmlformats.org/officeDocument/2006/relationships/image" Target="../media/image159.tmp"/><Relationship Id="rId42" Type="http://schemas.openxmlformats.org/officeDocument/2006/relationships/image" Target="../media/image167.tmp"/><Relationship Id="rId47" Type="http://schemas.openxmlformats.org/officeDocument/2006/relationships/image" Target="../media/image172.tmp"/><Relationship Id="rId50" Type="http://schemas.openxmlformats.org/officeDocument/2006/relationships/image" Target="../media/image175.tmp"/><Relationship Id="rId55" Type="http://schemas.openxmlformats.org/officeDocument/2006/relationships/image" Target="../media/image180.tmp"/><Relationship Id="rId7" Type="http://schemas.openxmlformats.org/officeDocument/2006/relationships/hyperlink" Target="https://www.slv.com/ch_fr/varyt-abat-jour-en-verre-opale-pour-suspension-1008119-6702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fr/varyt-pd-e14-6684?attribute%5Bvariant_color%5D=laiton" TargetMode="External"/><Relationship Id="rId29" Type="http://schemas.openxmlformats.org/officeDocument/2006/relationships/image" Target="../media/image154.tmp"/><Relationship Id="rId11" Type="http://schemas.openxmlformats.org/officeDocument/2006/relationships/hyperlink" Target="https://www.slv.com/ch_fr/varyt-cl-round-e14-6683?attribute%5Bvariant_color%5D=laiton" TargetMode="External"/><Relationship Id="rId24" Type="http://schemas.openxmlformats.org/officeDocument/2006/relationships/image" Target="../media/image149.tmp"/><Relationship Id="rId32" Type="http://schemas.openxmlformats.org/officeDocument/2006/relationships/image" Target="../media/image157.tmp"/><Relationship Id="rId37" Type="http://schemas.openxmlformats.org/officeDocument/2006/relationships/image" Target="../media/image162.tmp"/><Relationship Id="rId40" Type="http://schemas.openxmlformats.org/officeDocument/2006/relationships/image" Target="../media/image165.tmp"/><Relationship Id="rId45" Type="http://schemas.openxmlformats.org/officeDocument/2006/relationships/image" Target="../media/image170.tmp"/><Relationship Id="rId53" Type="http://schemas.openxmlformats.org/officeDocument/2006/relationships/image" Target="../media/image178.tmp"/><Relationship Id="rId5" Type="http://schemas.openxmlformats.org/officeDocument/2006/relationships/image" Target="../media/image1.emf"/><Relationship Id="rId10" Type="http://schemas.openxmlformats.org/officeDocument/2006/relationships/hyperlink" Target="https://www.slv.com/ch_fr/varyt-wl-round-e14-6686?attribute%5Bvariant_color%5D=blanc" TargetMode="External"/><Relationship Id="rId19" Type="http://schemas.openxmlformats.org/officeDocument/2006/relationships/hyperlink" Target="https://www.slv.com/ch_fr/varyt-tl-round-e14-6685?attribute%5Bvariant_color%5D=blanc" TargetMode="External"/><Relationship Id="rId31" Type="http://schemas.openxmlformats.org/officeDocument/2006/relationships/image" Target="../media/image156.tmp"/><Relationship Id="rId44" Type="http://schemas.openxmlformats.org/officeDocument/2006/relationships/image" Target="../media/image169.tmp"/><Relationship Id="rId52" Type="http://schemas.openxmlformats.org/officeDocument/2006/relationships/image" Target="../media/image177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fr/varyt-wl-round-e14-6686?attribute%5Bvariant_color%5D=chrome" TargetMode="External"/><Relationship Id="rId14" Type="http://schemas.openxmlformats.org/officeDocument/2006/relationships/hyperlink" Target="https://www.slv.com/ch_fr/varyt-cl-round-e14-6683?attribute%5Bvariant_color%5D=chrome" TargetMode="External"/><Relationship Id="rId22" Type="http://schemas.openxmlformats.org/officeDocument/2006/relationships/hyperlink" Target="https://www.slv.com/ch_fr/varyt-tl-round-e14-6685?attribute%5Bvariant_color%5D=chrome" TargetMode="External"/><Relationship Id="rId27" Type="http://schemas.openxmlformats.org/officeDocument/2006/relationships/image" Target="../media/image152.tmp"/><Relationship Id="rId30" Type="http://schemas.openxmlformats.org/officeDocument/2006/relationships/image" Target="../media/image155.tmp"/><Relationship Id="rId35" Type="http://schemas.openxmlformats.org/officeDocument/2006/relationships/image" Target="../media/image160.tmp"/><Relationship Id="rId43" Type="http://schemas.openxmlformats.org/officeDocument/2006/relationships/image" Target="../media/image168.tmp"/><Relationship Id="rId48" Type="http://schemas.openxmlformats.org/officeDocument/2006/relationships/image" Target="../media/image173.tmp"/><Relationship Id="rId56" Type="http://schemas.openxmlformats.org/officeDocument/2006/relationships/image" Target="../media/image181.tmp"/><Relationship Id="rId8" Type="http://schemas.openxmlformats.org/officeDocument/2006/relationships/hyperlink" Target="https://www.slv.com/ch_fr/varyt-wl-round-e14-6686?attribute%5Bvariant_color%5D=noir" TargetMode="External"/><Relationship Id="rId51" Type="http://schemas.openxmlformats.org/officeDocument/2006/relationships/image" Target="../media/image176.tmp"/><Relationship Id="rId3" Type="http://schemas.openxmlformats.org/officeDocument/2006/relationships/notesSlide" Target="../notesSlides/notesSlide6.xml"/><Relationship Id="rId12" Type="http://schemas.openxmlformats.org/officeDocument/2006/relationships/hyperlink" Target="https://www.slv.com/ch_fr/varyt-cl-round-e14-6683?attribute%5Bvariant_color%5D=blanc" TargetMode="External"/><Relationship Id="rId17" Type="http://schemas.openxmlformats.org/officeDocument/2006/relationships/hyperlink" Target="https://www.slv.com/ch_fr/varyt-pd-e14-6684?attribute%5Bvariant_color%5D=noir" TargetMode="External"/><Relationship Id="rId25" Type="http://schemas.openxmlformats.org/officeDocument/2006/relationships/image" Target="../media/image150.tmp"/><Relationship Id="rId33" Type="http://schemas.openxmlformats.org/officeDocument/2006/relationships/image" Target="../media/image158.tmp"/><Relationship Id="rId38" Type="http://schemas.openxmlformats.org/officeDocument/2006/relationships/image" Target="../media/image163.tmp"/><Relationship Id="rId46" Type="http://schemas.openxmlformats.org/officeDocument/2006/relationships/image" Target="../media/image171.tmp"/><Relationship Id="rId20" Type="http://schemas.openxmlformats.org/officeDocument/2006/relationships/hyperlink" Target="https://www.slv.com/ch_fr/varyt-tl-round-e14-6685?attribute%5Bvariant_color%5D=laiton" TargetMode="External"/><Relationship Id="rId41" Type="http://schemas.openxmlformats.org/officeDocument/2006/relationships/image" Target="../media/image166.tmp"/><Relationship Id="rId54" Type="http://schemas.openxmlformats.org/officeDocument/2006/relationships/image" Target="../media/image179.tmp"/><Relationship Id="rId1" Type="http://schemas.openxmlformats.org/officeDocument/2006/relationships/tags" Target="../tags/tag9.xml"/><Relationship Id="rId6" Type="http://schemas.openxmlformats.org/officeDocument/2006/relationships/hyperlink" Target="https://www.slv.com/ch_fr/varyt-wl-round-e14-6686?attribute%5Bvariant_color%5D=laiton" TargetMode="External"/><Relationship Id="rId15" Type="http://schemas.openxmlformats.org/officeDocument/2006/relationships/hyperlink" Target="https://www.slv.com/ch_fr/varyt-pd-e14-6684?attribute%5Bvariant_color%5D=chrome" TargetMode="External"/><Relationship Id="rId23" Type="http://schemas.openxmlformats.org/officeDocument/2006/relationships/image" Target="../media/image28.png"/><Relationship Id="rId28" Type="http://schemas.openxmlformats.org/officeDocument/2006/relationships/image" Target="../media/image153.tmp"/><Relationship Id="rId36" Type="http://schemas.openxmlformats.org/officeDocument/2006/relationships/image" Target="../media/image161.tmp"/><Relationship Id="rId49" Type="http://schemas.openxmlformats.org/officeDocument/2006/relationships/image" Target="../media/image174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5" Type="http://schemas.openxmlformats.org/officeDocument/2006/relationships/image" Target="../media/image182.jp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CE6FF-0441-3E2E-0983-B6716BC1E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382FD6D-5E1C-6B60-01F6-910EA50DA5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82FD6D-5E1C-6B60-01F6-910EA50DA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421E4AD-1A7F-8F1C-CD75-E787D55CA5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1679" y="-45759"/>
            <a:ext cx="6921357" cy="999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14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85C3E-D62C-7EC4-836B-3D3699B3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AE1F018-1095-A6CF-D687-2C41AFEB539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E1F018-1095-A6CF-D687-2C41AFEB53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F1A2571-C7C5-87C9-C6B4-C89A28DF2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281183"/>
              </p:ext>
            </p:extLst>
          </p:nvPr>
        </p:nvGraphicFramePr>
        <p:xfrm>
          <a:off x="147922" y="443323"/>
          <a:ext cx="6562155" cy="4367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noir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intérieure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connecteur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L DALI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Plus de flexibilité grâce à des connecteurs </a:t>
                      </a:r>
                      <a:r>
                        <a:rPr lang="fr-FR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reversibles</a:t>
                      </a: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de gauche à droite (terre intérieure et extérieure).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noir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extérieure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intérieure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connecteur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L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extérieure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noir,  terre int/gauche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connecteur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T DALI GAUCHE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noir, 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/gauche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16845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noir, terre int/droite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connecteur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T DALI DROITE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noir,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/droite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terre int/gauche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connecteur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T DALI GAUCHE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/gauche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385939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terre int/droite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connecteur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T DALI DROITE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terre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/droite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</a:t>
                      </a:r>
                    </a:p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429F2398-644F-D3AF-B4D6-31D3CC40B6EF}"/>
              </a:ext>
            </a:extLst>
          </p:cNvPr>
          <p:cNvSpPr txBox="1"/>
          <p:nvPr/>
        </p:nvSpPr>
        <p:spPr>
          <a:xfrm>
            <a:off x="147921" y="166324"/>
            <a:ext cx="298633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S-TRACK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4100C2D-B00F-59C3-0163-6CD102204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238401"/>
              </p:ext>
            </p:extLst>
          </p:nvPr>
        </p:nvGraphicFramePr>
        <p:xfrm>
          <a:off x="144352" y="7830457"/>
          <a:ext cx="6557172" cy="19477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0595">
                  <a:extLst>
                    <a:ext uri="{9D8B030D-6E8A-4147-A177-3AD203B41FA5}">
                      <a16:colId xmlns:a16="http://schemas.microsoft.com/office/drawing/2014/main" val="1923431298"/>
                    </a:ext>
                  </a:extLst>
                </a:gridCol>
                <a:gridCol w="477785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614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22108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85824">
                  <a:extLst>
                    <a:ext uri="{9D8B030D-6E8A-4147-A177-3AD203B41FA5}">
                      <a16:colId xmlns:a16="http://schemas.microsoft.com/office/drawing/2014/main" val="4085661100"/>
                    </a:ext>
                  </a:extLst>
                </a:gridCol>
                <a:gridCol w="50175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42931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86393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33637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6682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763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411312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Patère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rail 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allumagenoir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Patère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rail 1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allumage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Grâce à ces patères, tous les spots équipés d'un adaptateur rail 1 allumage de 85 mm peuvent être installés indépendamment du rail comme luminaires autonomes.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411312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Patère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rail 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allumageblanc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Patère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rail 1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allumage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650587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Patère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rail 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allumagegris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Patère rail 1 allumage</a:t>
                      </a:r>
                      <a:r>
                        <a:rPr lang="fr-F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2.0 gris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8749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07D7522-7B2B-ED94-5841-6B1AB885DD5F}"/>
              </a:ext>
            </a:extLst>
          </p:cNvPr>
          <p:cNvSpPr txBox="1"/>
          <p:nvPr/>
        </p:nvSpPr>
        <p:spPr>
          <a:xfrm>
            <a:off x="140781" y="7540470"/>
            <a:ext cx="295388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1-Phase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592C19F-A1F6-150C-B0DC-32E1418D4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777829"/>
              </p:ext>
            </p:extLst>
          </p:nvPr>
        </p:nvGraphicFramePr>
        <p:xfrm>
          <a:off x="147921" y="5138088"/>
          <a:ext cx="6546463" cy="2873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492">
                  <a:extLst>
                    <a:ext uri="{9D8B030D-6E8A-4147-A177-3AD203B41FA5}">
                      <a16:colId xmlns:a16="http://schemas.microsoft.com/office/drawing/2014/main" val="33198710"/>
                    </a:ext>
                  </a:extLst>
                </a:gridCol>
                <a:gridCol w="487721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4014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4252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3287378677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6384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74017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56052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alimentation 15W 24V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LED 24V 25W ronde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Rendement plus élevé pour les applications nécessitant une puissance accrue, tout en conservant une conception compacte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Bornier de connexion au lieu de câbles pour une installation plus facile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alimentation 15W 12V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35,00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LED 12V 24W ronde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alimentation 20W 12/24V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LED 24V 24W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plus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plat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(15,5 mm)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Performance plus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élevée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8749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24CB6B9B-B786-10B0-69AE-C3E71F8137B1}"/>
              </a:ext>
            </a:extLst>
          </p:cNvPr>
          <p:cNvSpPr txBox="1"/>
          <p:nvPr/>
        </p:nvSpPr>
        <p:spPr>
          <a:xfrm>
            <a:off x="140781" y="4861446"/>
            <a:ext cx="4013471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DC LED power </a:t>
            </a:r>
            <a:r>
              <a:rPr lang="de-DE" dirty="0" err="1"/>
              <a:t>supplies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8BA4D83-7A67-A76E-F0B3-4AD4A8C70C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171CDA-D9F7-1BED-7C41-D0A14E45599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8" y="949858"/>
            <a:ext cx="421850" cy="25501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2D93410-86AB-8ADF-39AE-4A0ECEC9DC1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283451"/>
            <a:ext cx="403276" cy="22985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129D9F-2111-D7F0-D707-0D2FA7FAF6D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600016"/>
            <a:ext cx="403276" cy="2227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F12BEC2-6DEC-BB3E-81CC-290D038309A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959585"/>
            <a:ext cx="376970" cy="21095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2D3203-3CF1-2280-4486-77C80C006DF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2232338"/>
            <a:ext cx="403276" cy="27238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E56F4CF-04AF-1D26-30CE-9714F4F4E2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3" y="2602119"/>
            <a:ext cx="471187" cy="23257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0A29EFF-F3ED-3C44-ED79-5C4CD296212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2878463"/>
            <a:ext cx="403276" cy="27238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DE49DE2-1937-1AE4-ADDA-083C9420F6B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9" y="3243887"/>
            <a:ext cx="471187" cy="23257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972079FD-6EC9-4B84-4EC2-80AC13064CD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3532186"/>
            <a:ext cx="430659" cy="27956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5E60D541-535D-12A6-404A-068611EC01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7" y="3888498"/>
            <a:ext cx="448038" cy="22073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12C675B-6AD9-91A5-6F2D-66823AA7E55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9" y="4169136"/>
            <a:ext cx="430659" cy="30094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AA5CD463-15F2-5667-A0FB-E71BBC309D7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3" y="4531296"/>
            <a:ext cx="448038" cy="220737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1CA4A1A-C9C5-5D40-D7D4-4195EB39F0A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5" y="1181754"/>
            <a:ext cx="421850" cy="21662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54E08420-5514-2448-CC21-DB62D98EB20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47" y="1807015"/>
            <a:ext cx="471187" cy="245017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FCEC9192-6027-BD8A-3293-6493C716240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032" y="2461504"/>
            <a:ext cx="383003" cy="245016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06F083EF-A6B4-8AE6-E2CB-DBB760F4F18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44" y="3071905"/>
            <a:ext cx="383003" cy="245016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DCE00794-BC92-3A8D-46F4-6AA090B9ADC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95" y="3695912"/>
            <a:ext cx="456550" cy="30295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AB303F3B-7D45-DFBC-89BB-6C1762F14F4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66" y="4344716"/>
            <a:ext cx="456550" cy="302954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1B338D24-F84B-ABF4-4767-386FDFE8EBB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1" y="5809835"/>
            <a:ext cx="232842" cy="207375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E38AF74E-66F0-2A65-9BEA-7368C0455A7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4" y="6735962"/>
            <a:ext cx="232842" cy="207375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9A3CE2F-A44D-8FF1-642E-40E8638AEAB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9" y="7597919"/>
            <a:ext cx="367312" cy="250847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9F03B622-128F-A8CE-4956-6B3498280BE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79" y="5806812"/>
            <a:ext cx="275182" cy="243514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B8A0E56D-BC53-D421-A3FB-B610070FA81C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78" y="6652618"/>
            <a:ext cx="275183" cy="247558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FAA723AD-D1F8-31E1-1FDF-E988C827BBD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66" y="7581452"/>
            <a:ext cx="414963" cy="242511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933DB59A-7280-ED37-AA02-6D68EAC48B9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60" y="8400163"/>
            <a:ext cx="276523" cy="249982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D86D81D3-F895-3DAB-0CD1-72BE12011DA7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3161">
            <a:off x="249733" y="8804610"/>
            <a:ext cx="280778" cy="249983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AB81A494-5455-6B0C-37EC-7C0C9DCB9C59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7" y="9320374"/>
            <a:ext cx="295162" cy="208546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34B75C19-6377-CE86-7574-2B4E47B9D264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585" y="8413933"/>
            <a:ext cx="320518" cy="263077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D1042FF3-705F-C26E-0F30-69D8AFBDD68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35" y="8827353"/>
            <a:ext cx="314615" cy="2705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7E12CFA8-EA21-DE87-CFFD-6F6A6763555D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10" y="9291799"/>
            <a:ext cx="336939" cy="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88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99138-9ACD-9347-9A98-625F78D8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6E94B18-C3E5-7524-7BFD-C98DBC0444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6E94B18-C3E5-7524-7BFD-C98DBC0444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8E2AD95-A695-7A89-27D2-AB1BD143D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276649"/>
              </p:ext>
            </p:extLst>
          </p:nvPr>
        </p:nvGraphicFramePr>
        <p:xfrm>
          <a:off x="173085" y="286589"/>
          <a:ext cx="6536992" cy="3120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465">
                  <a:extLst>
                    <a:ext uri="{9D8B030D-6E8A-4147-A177-3AD203B41FA5}">
                      <a16:colId xmlns:a16="http://schemas.microsoft.com/office/drawing/2014/main" val="2651310821"/>
                    </a:ext>
                  </a:extLst>
                </a:gridCol>
                <a:gridCol w="47462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56656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1209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42913">
                  <a:extLst>
                    <a:ext uri="{9D8B030D-6E8A-4147-A177-3AD203B41FA5}">
                      <a16:colId xmlns:a16="http://schemas.microsoft.com/office/drawing/2014/main" val="2477453648"/>
                    </a:ext>
                  </a:extLst>
                </a:gridCol>
                <a:gridCol w="53816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82575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08005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09497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61912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855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3000K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b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137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6500lm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3000K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1004708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1008379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2700K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6500lm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2700K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8500lm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3000K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3750lm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4000K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8500lm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2700K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7000lm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4000K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7890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9100lm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4000K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5662AF02-584F-4D98-7875-CA67B10D95E1}"/>
              </a:ext>
            </a:extLst>
          </p:cNvPr>
          <p:cNvSpPr txBox="1"/>
          <p:nvPr/>
        </p:nvSpPr>
        <p:spPr>
          <a:xfrm>
            <a:off x="147922" y="-1150"/>
            <a:ext cx="289630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GRAZIA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CCD2913-FAA4-D481-ADA7-BDCD35346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383019"/>
              </p:ext>
            </p:extLst>
          </p:nvPr>
        </p:nvGraphicFramePr>
        <p:xfrm>
          <a:off x="173085" y="3679795"/>
          <a:ext cx="6560495" cy="608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006">
                  <a:extLst>
                    <a:ext uri="{9D8B030D-6E8A-4147-A177-3AD203B41FA5}">
                      <a16:colId xmlns:a16="http://schemas.microsoft.com/office/drawing/2014/main" val="1081814580"/>
                    </a:ext>
                  </a:extLst>
                </a:gridCol>
                <a:gridCol w="473006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9859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00235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78602">
                  <a:extLst>
                    <a:ext uri="{9D8B030D-6E8A-4147-A177-3AD203B41FA5}">
                      <a16:colId xmlns:a16="http://schemas.microsoft.com/office/drawing/2014/main" val="3954187882"/>
                    </a:ext>
                  </a:extLst>
                </a:gridCol>
                <a:gridCol w="47860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09859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00235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37091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5865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748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8405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1007270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3 W 350mA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4W 350mA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plus compact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Rendement plus élevé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Sans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Serre-cable</a:t>
                      </a: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</a:t>
                      </a:r>
                      <a:r>
                        <a:rPr lang="fr-FR" sz="800" strike="noStrike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vec</a:t>
                      </a:r>
                      <a:r>
                        <a:rPr lang="fr-FR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extrémités de câble dénudées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Adapté à l'installation dans un boîtier</a:t>
                      </a:r>
                      <a:endParaRPr lang="en-US" sz="800" strike="noStrike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64266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1005248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3W, 350mA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8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3W 700mA incl. Serre-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câble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4W 700mA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922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1002791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6W 350mA TRIAC dimmable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35,20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1008698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6W 350mA PHASE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plus compact 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Adapté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à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l'installation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dans un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boîtier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10 W 200mA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10W 180-270mA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Courant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secondaire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réglable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055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10W 700mA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10W 500-700mA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285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20W 250-700mA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23W 100-700mA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Possibilité de câblage passant avec serre-câble optionnel</a:t>
                      </a:r>
                      <a:endParaRPr lang="fr-FR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Mise à jour </a:t>
                      </a: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 technologie DALI 2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1006202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20W 700mA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30W 500-700mA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Rendement plus élevé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Courant secondaire réglable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056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40W 700mA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40W 700-1050mA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Courant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secondaire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réglable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1005387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40W 1000mA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763695"/>
                  </a:ext>
                </a:extLst>
              </a:tr>
              <a:tr h="39432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40W 500-1050mA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Alimentation 53W 650-1400mA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Possibilité de câblage passant avec serre-câble optionnel</a:t>
                      </a:r>
                      <a:endParaRPr lang="fr-FR" sz="800" strike="sngStrike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strike="noStrike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Mise à jour </a:t>
                      </a: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en technologie DALI 2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modifié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Alimentation 50W 700-1500mA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127,00 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060222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304845AF-1451-5725-24A1-9A37E9DEDBB1}"/>
              </a:ext>
            </a:extLst>
          </p:cNvPr>
          <p:cNvSpPr txBox="1"/>
          <p:nvPr/>
        </p:nvSpPr>
        <p:spPr>
          <a:xfrm>
            <a:off x="175362" y="3389807"/>
            <a:ext cx="2827249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Drivers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EAA7F1F-AB60-7B94-36AB-73D4D111238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7" y="834866"/>
            <a:ext cx="295594" cy="1628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D9E66B9-9C81-7B57-D059-41AC1B297E0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2" y="1085342"/>
            <a:ext cx="348563" cy="22434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8845C53-5AA9-C1CD-8A2A-D75A76D5F99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0" y="1384501"/>
            <a:ext cx="348563" cy="17873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3781DB-BF4A-F0D8-674C-75C3DF86780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1" y="1700742"/>
            <a:ext cx="361401" cy="17873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DAD0CEE-1619-85CE-C79D-F0788139018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1968584"/>
            <a:ext cx="384320" cy="21793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DFFF492-E398-5217-CC14-5FD6EF27ADD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5" y="2281876"/>
            <a:ext cx="366359" cy="17404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504709A2-D8CD-8FF0-62C0-04D1C73F565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2569709"/>
            <a:ext cx="337987" cy="18962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D3F6AE5-18D1-FDB0-F3E3-1AE954378EAA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0" y="2855787"/>
            <a:ext cx="385196" cy="18962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72F7988-15EB-21E3-EE91-1639FFFF3EC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57" y="3156571"/>
            <a:ext cx="337987" cy="19505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943ACF6-FEE7-0374-717A-002E27B63C11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30" y="788034"/>
            <a:ext cx="375232" cy="230784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109D849-3AEA-A708-E2F9-3EA72001B13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845" y="1075311"/>
            <a:ext cx="381822" cy="23465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554587F0-7923-82B1-93C9-1ECD065FAD5A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06" y="1373311"/>
            <a:ext cx="403620" cy="24058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910A863-BAB2-4EC7-ED33-2E9B35E72D7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05" y="1663701"/>
            <a:ext cx="403621" cy="23899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9DBCC6D9-9238-2A76-F152-28DEECF78326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36" y="1956946"/>
            <a:ext cx="398820" cy="243514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D5B6D3B6-9423-91D7-C9B8-52EFBE8422E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44" y="2243186"/>
            <a:ext cx="399234" cy="23368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3B62E63C-B504-12F5-F56B-53E308D23BE7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70" y="2549195"/>
            <a:ext cx="392764" cy="243514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43E4631F-3F06-F9EC-CBBC-85A0474D397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96" y="2871015"/>
            <a:ext cx="337987" cy="19733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681C5FF8-1733-7040-128F-CABCE12AF509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540" y="3147252"/>
            <a:ext cx="337987" cy="209981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3674486B-F779-1952-FEFF-00BCDD490CE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1" y="4245753"/>
            <a:ext cx="310244" cy="232191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0B74FD8D-80DE-E1EC-E4C8-EBED4E0741F6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3" y="5164827"/>
            <a:ext cx="355895" cy="27974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9BBD458C-8D57-FC3B-8BA8-074A0328C27F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7" y="5704452"/>
            <a:ext cx="323641" cy="28089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45A491F-F88A-3D68-384A-4B161B082A8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55" y="6283791"/>
            <a:ext cx="269167" cy="19046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436927DF-17CC-DEC4-91FB-356BC02D640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71" y="6584632"/>
            <a:ext cx="323641" cy="188062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1B5FB5B6-BC50-6F53-847C-5949F539DB3C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1" y="7150208"/>
            <a:ext cx="343983" cy="250110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D076B2C6-DC59-E116-3FAB-EE4DBAFEDF6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3" y="7809663"/>
            <a:ext cx="375284" cy="286006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01EC18C3-7BB6-FFFE-946F-9472745F84F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71" y="8223930"/>
            <a:ext cx="319935" cy="193996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B8229489-8A66-D58C-CB0F-C59210C04C9D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71" y="8562332"/>
            <a:ext cx="319935" cy="198270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6C5B2C1-6ED6-CB72-F4B1-6B4A5C6CC944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3" y="8843791"/>
            <a:ext cx="369294" cy="262899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FE10D416-11CD-EF09-8356-AEC0DECB7DAB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1" y="9293788"/>
            <a:ext cx="375284" cy="286894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46D3F074-08E7-D797-E08E-B55399A4BD8E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358" y="4163789"/>
            <a:ext cx="294309" cy="289404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75E9BE5E-2399-4DDB-8FD3-5CB60B82875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4838969"/>
            <a:ext cx="393490" cy="421751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C0BECC14-2FE4-6D88-E54B-4ED3632FF709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877" y="5695708"/>
            <a:ext cx="380183" cy="386932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22D35183-4A59-AB12-CF30-F866B2757829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553" y="6301186"/>
            <a:ext cx="393703" cy="248763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8FED1815-1406-CAA9-C02F-7CBF9C71F147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15" y="6580013"/>
            <a:ext cx="387656" cy="248763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697C0C91-73FB-11ED-6647-2719DE3B780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17" y="7099043"/>
            <a:ext cx="421390" cy="223446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71C74B2A-3429-7753-B8EE-FC01810778A2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997" y="7861976"/>
            <a:ext cx="412668" cy="262084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E4C957A8-DCE1-58A8-59B8-8E2FA6688158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456" y="8417926"/>
            <a:ext cx="458779" cy="271241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1F4F2E5C-7D0E-0438-FC75-2E042483FD46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30" y="9090482"/>
            <a:ext cx="375284" cy="279331"/>
          </a:xfrm>
          <a:prstGeom prst="rect">
            <a:avLst/>
          </a:prstGeom>
        </p:spPr>
      </p:pic>
      <p:pic>
        <p:nvPicPr>
          <p:cNvPr id="2" name="Grafik 9">
            <a:extLst>
              <a:ext uri="{FF2B5EF4-FFF2-40B4-BE49-F238E27FC236}">
                <a16:creationId xmlns:a16="http://schemas.microsoft.com/office/drawing/2014/main" id="{39295BB6-AC20-48A9-5DC9-C83DB99323E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61224"/>
            <a:ext cx="517421" cy="225192"/>
          </a:xfrm>
          <a:prstGeom prst="rect">
            <a:avLst/>
          </a:prstGeom>
        </p:spPr>
      </p:pic>
      <p:pic>
        <p:nvPicPr>
          <p:cNvPr id="3" name="Grafik 46">
            <a:extLst>
              <a:ext uri="{FF2B5EF4-FFF2-40B4-BE49-F238E27FC236}">
                <a16:creationId xmlns:a16="http://schemas.microsoft.com/office/drawing/2014/main" id="{C6F99C94-6DA0-77E8-4DB1-405624B9676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49" y="4602692"/>
            <a:ext cx="310244" cy="23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8A010-3303-2E24-7563-CD6287E59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71D2341-FA0D-443B-4263-C2350AFCCCD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1D2341-FA0D-443B-4263-C2350AFCCC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654267E-4A57-B12F-DCA9-4ABF087E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1679" y="3015"/>
            <a:ext cx="6921357" cy="999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51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E1263-DEB1-41BE-803F-4B14CCBB7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393244F-95D7-3C62-E5A1-C6A0E8B7EE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393244F-95D7-3C62-E5A1-C6A0E8B7EE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8B3C248C-AF43-AA45-493E-C6DC93060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994381"/>
              </p:ext>
            </p:extLst>
          </p:nvPr>
        </p:nvGraphicFramePr>
        <p:xfrm>
          <a:off x="147921" y="607949"/>
          <a:ext cx="6546462" cy="5123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447841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08998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333623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685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1007095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PHASE IP65 38°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1008065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u="sng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PHASE IP20 38° CCT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le choix de la collerette, le spot encastré est inclinable (IP20) ou fixe (IP65).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collerette appropriée doit être commandée séparément pour chaque spot encastré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Durée de vie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L80B50, 50,000h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Installation plus facile grâce aux ressorts verrouillables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1007090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MOVE PHASE IP20 38°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Pack de 12 IP65 </a:t>
                      </a:r>
                      <a:r>
                        <a:rPr lang="en-GB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407,10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1008066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PHASE Pack de 12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332,40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1007271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Pack de 12 IP65 noir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407,10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1007273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Pack de 12 IP20 noir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2520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1007274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Pack de 12 IP20 </a:t>
                      </a:r>
                      <a:r>
                        <a:rPr lang="en-GB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61048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1007193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IP65 or mat carré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1008098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carrée or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Pour installer l'UNIVERSAL DOWNLIGHT comme spot encastré fixe, il faut utiliser ces nouvelles collerettes (IP65).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Les collerettes des versions orientables (IP20) restent inchangées.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IP65 noir carré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1008096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carrée noir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1007181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carré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1008095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carrée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IP65 alu carré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carrée alu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939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1007192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IP65 or mat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rond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1008070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ronde or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IP65 noir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rond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ronde noir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IP65 alu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rond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4,50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alu ronde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rond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IP65 ronde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35492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7ED8113F-2664-3112-D964-3B58CB4C7A8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4" y="3353946"/>
            <a:ext cx="304696" cy="24193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349925F-C26C-93B4-FE4E-757C03A797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5" y="3655061"/>
            <a:ext cx="304696" cy="21764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4FA916A-0136-6307-393F-09A1E0B18D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4053">
            <a:off x="237207" y="3953037"/>
            <a:ext cx="286475" cy="21764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6D99F7C-7B43-663D-FA8D-129A18E3DC7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4256462"/>
            <a:ext cx="287376" cy="21764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B3A119B-3438-7B2A-FF65-54574DAFD3B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605" y="3341690"/>
            <a:ext cx="294304" cy="2142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0863CAE-1E3D-5C5D-4223-7EE3EA283ED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742" y="3649243"/>
            <a:ext cx="284469" cy="21835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94E03E0-4E90-2490-F8BD-401A3B22557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256" y="3952434"/>
            <a:ext cx="304484" cy="21509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B82F1D6-2995-2003-D992-9C5DC9B0BD9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26" y="4274627"/>
            <a:ext cx="299485" cy="21835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A4AB566-124C-6A31-6E7F-032C3C89A2F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96" y="4553894"/>
            <a:ext cx="286475" cy="21831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0AE51EF-8175-BF58-A000-5C334697A50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31" y="4566777"/>
            <a:ext cx="286476" cy="22674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52621DE-1DB3-9310-15AC-54C15E6A7F6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1240" y="4838214"/>
            <a:ext cx="264306" cy="21831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2E23A9F-79F7-4C8E-79FF-111E1A8AB01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003643" y="4877051"/>
            <a:ext cx="258666" cy="21831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9F2E4BF-7B1F-8060-AD64-EA86C37CC45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12496" y="5172928"/>
            <a:ext cx="281795" cy="21831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FC7E3F6-5967-5CB0-2EEB-C1ED393FE6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007005" y="5186809"/>
            <a:ext cx="266433" cy="21831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AF66456-D1E2-4E59-8A7F-A36F47E6F4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32126" y="5453725"/>
            <a:ext cx="264898" cy="21831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353AFE5-9F15-9BB0-DB3F-19579505D6A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006507" y="5486665"/>
            <a:ext cx="258997" cy="218317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8730E58-DFEA-CDE2-58FB-65420190F6F1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61" y="1523777"/>
            <a:ext cx="362683" cy="23167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56B4C55-C203-53DD-4426-469C2EE186EE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6" y="1144238"/>
            <a:ext cx="400050" cy="256735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1F8D1E70-8EDB-110E-474E-9D4BD9EE7BFE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2" y="1804120"/>
            <a:ext cx="419777" cy="29434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3D9B1B2-4FDE-8970-9BF0-DA0527737BC2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09" y="2164463"/>
            <a:ext cx="436991" cy="296984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B61BE2D0-3B99-DFB4-21CE-DE5DCC663071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43" y="2511546"/>
            <a:ext cx="406156" cy="29112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CF8612D-15AB-2455-095C-DAA6BE87A836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20" y="2916942"/>
            <a:ext cx="400049" cy="287851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A8D45AD-861B-FD59-93A2-CEA0631C2557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743" y="2446141"/>
            <a:ext cx="272761" cy="185669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2D6FD7BD-1163-21A1-A6A6-79B90C6896EA}"/>
              </a:ext>
            </a:extLst>
          </p:cNvPr>
          <p:cNvSpPr txBox="1"/>
          <p:nvPr/>
        </p:nvSpPr>
        <p:spPr>
          <a:xfrm>
            <a:off x="147922" y="330950"/>
            <a:ext cx="4157741" cy="276999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sz="1200" dirty="0">
                <a:latin typeface="HelveticaNeueLT W1G 65 Md" panose="020B0604020202020204" pitchFamily="34" charset="0"/>
              </a:rPr>
              <a:t> UNIVERSAL DOWNLIGHT</a:t>
            </a:r>
          </a:p>
        </p:txBody>
      </p:sp>
      <p:graphicFrame>
        <p:nvGraphicFramePr>
          <p:cNvPr id="46" name="Tabelle 45">
            <a:extLst>
              <a:ext uri="{FF2B5EF4-FFF2-40B4-BE49-F238E27FC236}">
                <a16:creationId xmlns:a16="http://schemas.microsoft.com/office/drawing/2014/main" id="{F05336D8-1190-3BAE-B84F-BD0CCF7C0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071311"/>
              </p:ext>
            </p:extLst>
          </p:nvPr>
        </p:nvGraphicFramePr>
        <p:xfrm>
          <a:off x="147922" y="6188078"/>
          <a:ext cx="6546462" cy="33558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489116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8735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313996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3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113512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QPAR51, double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Modification Hauteur de 12 cm à environ 6 cm.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Amélioration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du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prix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Mêmes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dimensions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l‘ancienne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version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113492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QPAR51, double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QPAR51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111362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QPAR51, double alu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74,00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collerette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carrée alu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42,60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 successeur est une collerette de montage ; le module LED ou GU10 doit être acheté séparément.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113890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DL, double noir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TRIA® 155 DL double 2700K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125,40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Amélioration</a:t>
                      </a: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 </a:t>
                      </a:r>
                      <a:r>
                        <a:rPr lang="de-DE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Meilleur rendu des couleurs grâce à un IRC &gt; 90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Mêmes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dimensions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l‘ancienne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version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113891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DL, double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2700K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125,40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</a:tbl>
          </a:graphicData>
        </a:graphic>
      </p:graphicFrame>
      <p:sp>
        <p:nvSpPr>
          <p:cNvPr id="47" name="Textfeld 46">
            <a:extLst>
              <a:ext uri="{FF2B5EF4-FFF2-40B4-BE49-F238E27FC236}">
                <a16:creationId xmlns:a16="http://schemas.microsoft.com/office/drawing/2014/main" id="{A9C89044-80A8-A398-99F0-3970A2089DC2}"/>
              </a:ext>
            </a:extLst>
          </p:cNvPr>
          <p:cNvSpPr txBox="1"/>
          <p:nvPr/>
        </p:nvSpPr>
        <p:spPr>
          <a:xfrm>
            <a:off x="147922" y="5911079"/>
            <a:ext cx="3149452" cy="276999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NEW TRIA</a:t>
            </a:r>
            <a:r>
              <a:rPr lang="de-DE" baseline="30000" dirty="0"/>
              <a:t>®</a:t>
            </a:r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6C0D6198-DA25-94A0-E77C-4FBA88E0C88D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63616" y="6744235"/>
            <a:ext cx="461097" cy="192272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42B4B982-76C4-FC26-EB1F-BBD4FD204822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011610" y="6783833"/>
            <a:ext cx="263721" cy="11714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FEB4D30-D549-29FA-41C4-F736D9FA5EB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5463F0E-1D4B-D578-8D17-8DDFCCF1227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7266060"/>
            <a:ext cx="432274" cy="16794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C62F745-2C1B-D911-2E44-E52720244D9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66" y="8046758"/>
            <a:ext cx="453477" cy="13270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FD3440BE-EF79-327D-0B78-BA65B633F749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39" y="8602890"/>
            <a:ext cx="461097" cy="171165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90EC0A3F-317D-730F-7167-E1CA0815E89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3" y="9222244"/>
            <a:ext cx="476791" cy="141122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C97D15F4-AC89-54E0-2D5E-789E39AC0B9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610" y="7296364"/>
            <a:ext cx="261946" cy="94168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0952D248-D72D-60CA-61F1-B14706B229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610" y="8046986"/>
            <a:ext cx="255325" cy="132702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16CA37A8-7735-13D3-C3EF-C36B3CAC82C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611" y="8636267"/>
            <a:ext cx="261828" cy="9727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852214F2-176A-27EC-9246-7549309BD93A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492" y="9231576"/>
            <a:ext cx="269795" cy="960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C0A0B07-3A49-35DC-797A-B2D82D70F510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2995115" y="1143675"/>
            <a:ext cx="304573" cy="165512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5538C2F-C58C-6043-DA11-C6B1611AE28A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2982233" y="1504134"/>
            <a:ext cx="304573" cy="15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0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CE50B-9086-B5EF-89A9-7BED594A4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D6866CF-D96B-EDD0-47D9-2B7C64295AF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6866CF-D96B-EDD0-47D9-2B7C64295A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AB0B1926-6E30-1F10-F185-03677B736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315070"/>
              </p:ext>
            </p:extLst>
          </p:nvPr>
        </p:nvGraphicFramePr>
        <p:xfrm>
          <a:off x="147922" y="612653"/>
          <a:ext cx="6546462" cy="7745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31066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88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93500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90 PD noir 3000K 3945lm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90 PD PHASE CCT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1079,90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 design plus élégant et plus fin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Durée de vie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: 50 000h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: &gt;120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Longueur de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câble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plus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grande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: 300 cm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noir 3000K 2000lm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PHASE CCT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861,40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133851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90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4185lm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90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1079,90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133841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2095lm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861,40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DALI noir 3000K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839,00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1008589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DALI CCT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895,90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1002891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DALI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839,00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DALI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895,90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30 avec cadre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1008629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30 RL avec cadre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182,90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Durée de vie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: 50 000h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: &gt;140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amélioré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Même technologie d'éclairage que MEDO® Pro</a:t>
                      </a:r>
                      <a:endParaRPr lang="en-US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40 avec cadre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40 RL avec cadre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228,90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60 avec cadre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649,00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1008633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60 RL avec cadre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516,40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1001903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60 sans cadre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1008634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60 RL sans cadre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516,40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40 sans cadre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275,00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40 RL sans cadre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228,90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1001901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MEDO 30 sans cadre DL </a:t>
                      </a:r>
                      <a:r>
                        <a:rPr lang="en-GB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1008630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30 RL sans cadre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182,90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30 CW 10W DALI 70° DC blanc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1007285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30 CW DALI 70° UGR&lt;19 blanc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Prix amélioré</a:t>
                      </a: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600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en-US" sz="800" dirty="0"/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401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40 CW 19W DALI 80° DC blanc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1007293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40 CW DALI 80° UGR&lt;19 blanc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60 CW 37W DALI 80° DC blanc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861,40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60 CW DALI 80° UGR&lt;19 blanc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90 CL 75W DALI 80° DC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1781,40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90 CL DALI 80° UGR&lt;19 noir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1608,00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78545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90 CL 75W DALI 80° DC blanc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1781,40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90 CL DALI 80° UGR&lt;19 blanc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1608,00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60 CW 37W DALI 80° DC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861,40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60 CW DALI 80° UGR&lt;19 noir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9692262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30 CW 10W DALI 70° DC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1007284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30 CW DALI 70° UGR&lt;19 noir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886006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40 CW 19W DALI 80° DC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1007292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40 CW DALI 80° UGR&lt;19 noir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35492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AEF57096-68E7-1DC3-F631-C19EF6111F1E}"/>
              </a:ext>
            </a:extLst>
          </p:cNvPr>
          <p:cNvSpPr txBox="1"/>
          <p:nvPr/>
        </p:nvSpPr>
        <p:spPr>
          <a:xfrm>
            <a:off x="147922" y="337268"/>
            <a:ext cx="2867323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MEDO</a:t>
            </a:r>
            <a:r>
              <a:rPr lang="de-DE" baseline="30000" dirty="0"/>
              <a:t>®</a:t>
            </a: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44546F5C-3189-B48C-3F25-2995C39924F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1689" y="1196687"/>
            <a:ext cx="245545" cy="242476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5CD47F1F-F7DB-97AC-5641-CAAB03DD211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28520" y="1174921"/>
            <a:ext cx="239575" cy="242476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74668A0D-DD9D-2489-8550-1040B5DD45A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1689" y="1639080"/>
            <a:ext cx="206034" cy="242476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61D22B43-8D10-8894-875E-98D229359B8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24207" y="1611874"/>
            <a:ext cx="276066" cy="366177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94276B19-1772-0945-8351-B0C6851B0C1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69440" y="2075481"/>
            <a:ext cx="266445" cy="242476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D15F88ED-8067-3E46-2722-F431F620C5E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910169" y="2058756"/>
            <a:ext cx="315464" cy="327063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8FE63ED6-DCED-648B-A471-E1457844197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1766" y="2536411"/>
            <a:ext cx="218085" cy="24247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CF33598E-4940-CC06-4C2E-A99F77F75A0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931552" y="2481911"/>
            <a:ext cx="281926" cy="361165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894C50AE-1C2D-9BDB-1179-F1ABF0389C6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81766" y="2948226"/>
            <a:ext cx="216195" cy="24247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9CDDF526-D79C-5DE8-6DFB-72AAB4577FD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958744" y="2909520"/>
            <a:ext cx="230839" cy="28580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341C8EF-A986-B166-7053-03D61E26FCD6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5C0B498-9997-4244-2F25-F56C16169D5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5" y="3272795"/>
            <a:ext cx="216195" cy="25636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ABC5B7-6909-17B0-1226-9FE163A4497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7" y="3701640"/>
            <a:ext cx="330455" cy="11979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D51B4A4-0B3A-DD70-FBC6-47CFA43B383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2" y="4020745"/>
            <a:ext cx="350870" cy="14619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DD59745-AC26-BF0D-C816-4C13250DDF62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31" y="4370719"/>
            <a:ext cx="356303" cy="14619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2FAFE0-FE38-892A-67A4-544B4FE861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16" y="4683308"/>
            <a:ext cx="396963" cy="15131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BA57A07-11CF-267C-8B14-99AB690589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1" y="5033005"/>
            <a:ext cx="360930" cy="151313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C47A910-ADC3-F784-A76E-D4D9D83BA4F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0" y="5384993"/>
            <a:ext cx="365673" cy="15131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550292A-C50A-54A0-BA49-E206EB2479D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0" y="5678022"/>
            <a:ext cx="368416" cy="21385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525EDBBB-7D1E-67A0-B1C5-12DF0596612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6037252"/>
            <a:ext cx="408664" cy="216406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6216B59-F52A-109C-7DFD-6B51E209EE6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5" y="6422845"/>
            <a:ext cx="428290" cy="19556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7F3D7ACD-3ADF-0CAC-4402-5CC61E4727AF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6763785"/>
            <a:ext cx="450941" cy="195566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C05DE2B-5E91-D5BF-2281-9895BE2F796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3" y="7080551"/>
            <a:ext cx="408865" cy="18989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97CEE9AA-7E90-F223-9214-2550ACE7A7A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5" y="7422664"/>
            <a:ext cx="333817" cy="15654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CD3C0DF-570B-0C28-CB7D-BB87062E59DC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3" y="7728606"/>
            <a:ext cx="391685" cy="21640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203E561-E87A-17E0-D793-F96DB91F75EF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8066212"/>
            <a:ext cx="405525" cy="22457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293729D7-B99C-8F18-8231-8B2E44779B3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468" y="3261646"/>
            <a:ext cx="216195" cy="280975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796E4ED3-610C-FB50-281E-CCE7C1C68FBB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0" y="3668578"/>
            <a:ext cx="234596" cy="167248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2CB29C4A-6DCF-F513-8F09-C4662E21E26C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52" y="4019044"/>
            <a:ext cx="236543" cy="131668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6E24A8B-909B-A084-3401-646D68D6F150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13" y="4328059"/>
            <a:ext cx="296360" cy="164955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0082F779-A909-DF00-79F6-96290A5A5D9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13" y="4704020"/>
            <a:ext cx="298892" cy="164955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72453CDB-FDCD-5C9C-B30F-383B65EDEDEF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27" y="5026699"/>
            <a:ext cx="383685" cy="217878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29F3BC56-7A7E-FB3D-0D2D-F57B00D06E0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50" y="5361617"/>
            <a:ext cx="352616" cy="203766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6C2E9FCA-9495-DFB8-7CCB-8F85B5D286FF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61" y="5689479"/>
            <a:ext cx="357997" cy="213856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AFB29DC0-47CA-32E4-9C5F-6B44E865A755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92" y="6047403"/>
            <a:ext cx="427435" cy="224551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0DAAE805-533B-08D0-578B-5D4A887FF718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975" y="6416285"/>
            <a:ext cx="380834" cy="18605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C4CB1621-3725-1E27-A565-483271F6E215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96" y="6763404"/>
            <a:ext cx="406192" cy="178897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BD169F07-C95F-A147-4299-BE821539F3AE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24" y="7425308"/>
            <a:ext cx="371234" cy="178126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C715F99D-AA1F-E622-C249-FB375E0F431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55" y="7743771"/>
            <a:ext cx="354911" cy="219399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81BAFF82-5C01-DD14-5184-71C799E31BF9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10" y="8070256"/>
            <a:ext cx="405525" cy="22986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D2BBE03-24FC-BCD0-5D1A-D4D0ECF90FC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10" y="7101918"/>
            <a:ext cx="408865" cy="18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7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126E3-326B-7D45-4D98-47F31488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A127567-BFC6-6630-85CD-5524DBDBF50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127567-BFC6-6630-85CD-5524DBDBF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291C219-C51F-697C-0665-02BFB73C7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080803"/>
              </p:ext>
            </p:extLst>
          </p:nvPr>
        </p:nvGraphicFramePr>
        <p:xfrm>
          <a:off x="147922" y="612653"/>
          <a:ext cx="6546462" cy="1670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1001314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IMPERVA 120 CW IP66 gris 3000K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1007490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WATERPROOF V 1200 18/32W 830/840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L80B10, 50 000h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 lm/W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E5614AC9-4E03-FCD9-E1B2-3AB19442C49B}"/>
              </a:ext>
            </a:extLst>
          </p:cNvPr>
          <p:cNvSpPr txBox="1"/>
          <p:nvPr/>
        </p:nvSpPr>
        <p:spPr>
          <a:xfrm>
            <a:off x="147922" y="329719"/>
            <a:ext cx="3003515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IMPERVA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E756A7B-A0BD-DCE2-EE96-8F5492830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643712"/>
              </p:ext>
            </p:extLst>
          </p:nvPr>
        </p:nvGraphicFramePr>
        <p:xfrm>
          <a:off x="147922" y="2753537"/>
          <a:ext cx="6546462" cy="1670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US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1003049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I-PENDANT PRO DALI UGR&lt;19 4000K blanc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PANEL C DALI 1200 34 W 830/840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&gt;130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Durée de vie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L80B10, 70 000h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I-PENDANT PRO DALI UGR&lt;19 3000K blanc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856B57B0-A74A-1F2C-F38B-6D9A1424D2D3}"/>
              </a:ext>
            </a:extLst>
          </p:cNvPr>
          <p:cNvSpPr txBox="1"/>
          <p:nvPr/>
        </p:nvSpPr>
        <p:spPr>
          <a:xfrm>
            <a:off x="147922" y="2463550"/>
            <a:ext cx="3148939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I-PENDANT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DF2F1705-4637-D9A0-1950-D0EE6BD64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010463"/>
              </p:ext>
            </p:extLst>
          </p:nvPr>
        </p:nvGraphicFramePr>
        <p:xfrm>
          <a:off x="140779" y="7160776"/>
          <a:ext cx="6546462" cy="1502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631337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 120 CW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1007506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INDUSTRY BATTEN V 1200 18/32W 830/40/57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 / 5700 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631339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 150 CW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1007507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INDUSTRY BATTEN V 1500 22/42W 830/40/57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B3F37621-B011-EC4B-CB61-41AF45923BF7}"/>
              </a:ext>
            </a:extLst>
          </p:cNvPr>
          <p:cNvSpPr txBox="1"/>
          <p:nvPr/>
        </p:nvSpPr>
        <p:spPr>
          <a:xfrm>
            <a:off x="133636" y="6870789"/>
            <a:ext cx="2743893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BENA</a:t>
            </a: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922792A8-1E6E-938C-AE70-299D2B06E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233267"/>
              </p:ext>
            </p:extLst>
          </p:nvPr>
        </p:nvGraphicFramePr>
        <p:xfrm>
          <a:off x="140779" y="4894421"/>
          <a:ext cx="6546462" cy="1768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US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PANEL 620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4000K UGR&lt;19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1007499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PANEL V 625 830/840 34W UGR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amélioré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&gt;120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Durée de vie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L80B10, 50 000h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PANEL 620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UGR&lt;19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A636EFBA-BB0A-E2E8-6F7E-AD35121CBF79}"/>
              </a:ext>
            </a:extLst>
          </p:cNvPr>
          <p:cNvSpPr txBox="1"/>
          <p:nvPr/>
        </p:nvSpPr>
        <p:spPr>
          <a:xfrm>
            <a:off x="140779" y="4604434"/>
            <a:ext cx="315323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LED PANEL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424DFD4-C699-2DA6-1858-59CDB917C5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1E30D7B-3EB7-2205-9B7F-5C08ECC80C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1560932"/>
            <a:ext cx="417458" cy="18214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039E2FD-3077-B0E7-5A3E-1B74455E23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38" y="1583792"/>
            <a:ext cx="346870" cy="1135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7039825-988B-2AB7-8D82-F511839323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81" y="3435672"/>
            <a:ext cx="417458" cy="7139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DBFD947-B4C8-5841-E04B-136F817472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82" y="3992662"/>
            <a:ext cx="417458" cy="9554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134901C-3041-3448-A305-6B388EC2374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38" y="3702250"/>
            <a:ext cx="376462" cy="12089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732973D7-F355-7FE9-A3BB-BC78101D7A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3" y="5648250"/>
            <a:ext cx="444667" cy="17766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D9A85AC-BAB7-6969-94D1-B899F46FC5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3" y="6242076"/>
            <a:ext cx="474193" cy="201643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F6F4B0C-E73F-90F4-E12B-55CDD8C620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465" y="5916567"/>
            <a:ext cx="473608" cy="198483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ABCCE4C2-D7CF-82B3-76DA-31B945BF1A9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1" y="7808219"/>
            <a:ext cx="471210" cy="17171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66F531C-957A-F79E-39EA-E7A6296CED1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0" y="8335868"/>
            <a:ext cx="417870" cy="142982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5B8BCF9-CAAB-77AD-9800-4DA12B6FFCC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16" y="7835963"/>
            <a:ext cx="471210" cy="12686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AA48872-1706-D3DF-725D-91B2CE68D3E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95" y="8305789"/>
            <a:ext cx="463505" cy="12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62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2146CA8-7F41-22B7-3D4A-B219CABFBAC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13262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146CA8-7F41-22B7-3D4A-B219CABFBA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A3D029A-0843-F713-9D7F-74580DF0C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1679" y="-45759"/>
            <a:ext cx="6921357" cy="999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FA4D9-CA41-F640-9927-4EDFDE44A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B0C0F5D-447E-8975-1178-D1AA0C1542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3020999"/>
              </p:ext>
            </p:ext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0C0F5D-447E-8975-1178-D1AA0C1542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BA1DA821-BE4A-26BF-539F-A53A82CDCF89}"/>
              </a:ext>
            </a:extLst>
          </p:cNvPr>
          <p:cNvSpPr txBox="1"/>
          <p:nvPr/>
        </p:nvSpPr>
        <p:spPr>
          <a:xfrm>
            <a:off x="150378" y="337278"/>
            <a:ext cx="3061287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FORCHINI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C1CB6A1-55AB-C6C6-05D8-C409F0016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988197"/>
              </p:ext>
            </p:extLst>
          </p:nvPr>
        </p:nvGraphicFramePr>
        <p:xfrm>
          <a:off x="147922" y="619447"/>
          <a:ext cx="6562155" cy="3088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1001701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L 70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469,00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70 PD E27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463,50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La surface intérieure du luminaire est finie dans un ton or coordonné avec celui des autres luminaires SLV pour une combinaison harmonieuse.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FORCHINI M 40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RAIL 1ALL. E27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M 40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PD E27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262,20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143932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FORCHINI M 40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RAIL 1ALL. E27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FORCHINI M 40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1008541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RAIL 3ALL. E27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M 50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50 PD E27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288,70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61048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155530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50 E27 PD noir/or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50 PD E27 noir/or 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262,20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DA5BDE96-9DD0-A59D-FBC5-87162853DB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343" y="1124667"/>
            <a:ext cx="208558" cy="30448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C43908A-3855-35D1-D97C-92BE0B1C4E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43393" y="1109017"/>
            <a:ext cx="200701" cy="30448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F5F8315-0828-2621-A44E-8EC31B83B9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788" y="1472065"/>
            <a:ext cx="329610" cy="33391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3609341-8D1C-4466-ACD9-2B2528644A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2728" y="1489175"/>
            <a:ext cx="219303" cy="31179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9A7CCB2-A8B1-5C46-CE9C-3412AD8BB7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8545" y="1844470"/>
            <a:ext cx="179058" cy="33391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558CA80-7A5D-5E44-091B-ED3041B9A4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52737" y="1866076"/>
            <a:ext cx="179058" cy="319309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CE0F27F3-0F86-7410-71EE-8650F202B8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5840" y="2235614"/>
            <a:ext cx="315045" cy="3063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F9B0F68-C43F-B06A-DCF9-3C72E86C970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43393" y="2220588"/>
            <a:ext cx="219303" cy="329931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516B1B9C-7994-7803-0EEE-70DDD9F81D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6495" y="2612449"/>
            <a:ext cx="312675" cy="33391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9D020A8-D572-26B8-A833-19740CF2CE5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93910" y="2627060"/>
            <a:ext cx="288603" cy="300295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CB7ADAEE-8414-0F44-34E9-6B1BBF7A06D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0965" y="2971124"/>
            <a:ext cx="209814" cy="33391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AFFFD65C-53E1-66C1-9F0D-97A05EF2236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69875" y="2994143"/>
            <a:ext cx="147323" cy="30718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30D74894-118E-F132-B620-825D0AE3F64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4860" y="3346070"/>
            <a:ext cx="202024" cy="33391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3C323829-384F-F190-020B-3841335B405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52295" y="3374522"/>
            <a:ext cx="164903" cy="299361"/>
          </a:xfrm>
          <a:prstGeom prst="rect">
            <a:avLst/>
          </a:prstGeom>
        </p:spPr>
      </p:pic>
      <p:graphicFrame>
        <p:nvGraphicFramePr>
          <p:cNvPr id="46" name="Tabelle 45">
            <a:extLst>
              <a:ext uri="{FF2B5EF4-FFF2-40B4-BE49-F238E27FC236}">
                <a16:creationId xmlns:a16="http://schemas.microsoft.com/office/drawing/2014/main" id="{C80D1DFC-3FEB-2524-6404-C7B9D2E66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659905"/>
              </p:ext>
            </p:extLst>
          </p:nvPr>
        </p:nvGraphicFramePr>
        <p:xfrm>
          <a:off x="147922" y="4339373"/>
          <a:ext cx="6562155" cy="5349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786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3ALL.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6">
                  <a:txBody>
                    <a:bodyPr/>
                    <a:lstStyle/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Nouvelles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variantes de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couleur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: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Version </a:t>
                      </a:r>
                      <a:r>
                        <a:rPr lang="de-DE" sz="800" b="1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noire</a:t>
                      </a: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extérieure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9005 (noir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brillant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intérieure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1036 (or)</a:t>
                      </a:r>
                      <a:endParaRPr lang="de-DE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Version </a:t>
                      </a:r>
                      <a:r>
                        <a:rPr lang="de-DE" sz="800" b="1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extérieure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3012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intérieure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9003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Version </a:t>
                      </a:r>
                      <a:r>
                        <a:rPr lang="de-DE" sz="800" b="1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blanche</a:t>
                      </a: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extérieure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9003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brillant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intérieure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1036 (or)</a:t>
                      </a:r>
                      <a:endParaRPr lang="de-DE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Nouveau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câble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textile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toutes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les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suspensions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rails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noir/or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3ALL. GU10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3ALL.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noir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3ALL. PD GU10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1002686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3ALL.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cuivre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153141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3ALL.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1ALL.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1ALL.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936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noir/or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1ALL. GU10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939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1001968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1ALL.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cuivre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noir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1ALL. PD GU10 noir/or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1ALL.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/or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3543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20 E27 PD noir/or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1008129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20 PD E27 noir/or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20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20 PD E27 cuivre/blanc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30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30 PD E27 cuivre/blanc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78545"/>
                  </a:ext>
                </a:extLst>
              </a:tr>
              <a:tr h="2942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30 E27 PD noir/or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30 PD E27 noir/or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227,70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</a:tbl>
          </a:graphicData>
        </a:graphic>
      </p:graphicFrame>
      <p:sp>
        <p:nvSpPr>
          <p:cNvPr id="47" name="Textfeld 46">
            <a:extLst>
              <a:ext uri="{FF2B5EF4-FFF2-40B4-BE49-F238E27FC236}">
                <a16:creationId xmlns:a16="http://schemas.microsoft.com/office/drawing/2014/main" id="{D361561D-5B9F-7064-41CB-BF6401F379DB}"/>
              </a:ext>
            </a:extLst>
          </p:cNvPr>
          <p:cNvSpPr txBox="1"/>
          <p:nvPr/>
        </p:nvSpPr>
        <p:spPr>
          <a:xfrm>
            <a:off x="147922" y="4059568"/>
            <a:ext cx="320934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PARA CONE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727BE7-9DF8-018E-F515-8DBCCAB6A973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05874B-6582-3C0F-7957-C2B44AFC4D1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40" y="4862128"/>
            <a:ext cx="289681" cy="2932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289E3EF-8154-7B30-77AB-5C8AB0B90817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" y="5219486"/>
            <a:ext cx="271113" cy="277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9756E4-66D8-FFCD-3EFE-96E2DE1755E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" y="5521368"/>
            <a:ext cx="271113" cy="2649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A88A950-A71A-1147-5241-A0AA027A585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3" y="5817685"/>
            <a:ext cx="155085" cy="2649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0B8D259-FAEE-F035-7E9C-7D3C79CD689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5" y="6128341"/>
            <a:ext cx="88134" cy="24916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BFBD29DA-0737-86BE-70F0-3745741943CF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4" y="6407369"/>
            <a:ext cx="116651" cy="240301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2236BB50-F6C6-95A7-8D4E-1FCC5EDB7FA8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92" y="6713614"/>
            <a:ext cx="260625" cy="250228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FFA268E-3502-C51E-DC5B-E3E4C9D0BD98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6" y="7016903"/>
            <a:ext cx="246684" cy="25022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4BE7850D-003F-C716-8C1E-624519C5C7F5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2" y="7287066"/>
            <a:ext cx="258503" cy="26498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00771E4-1FA6-B232-A882-7792DB8C4A15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9" y="7575434"/>
            <a:ext cx="138365" cy="283554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03F6D5A9-37E6-016F-07C9-F30EE01CD8A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9" y="7876751"/>
            <a:ext cx="138801" cy="26498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050BEDB0-D66D-2E48-A5F2-BA2256D90C2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20" y="8161290"/>
            <a:ext cx="140372" cy="27264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CEEDDE89-F43E-9523-B264-902BF09A99BE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9" y="8489935"/>
            <a:ext cx="92910" cy="296923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A65E40A1-2A34-280B-22BA-7C2969F39A55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6" y="8842859"/>
            <a:ext cx="78445" cy="222024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572BC74-E00C-03D5-3D9F-97B118BBA8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30" y="9146378"/>
            <a:ext cx="80984" cy="222024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F5FBEEE0-F8BD-7146-0C6C-2C5643C009F5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6" y="9449897"/>
            <a:ext cx="96904" cy="21011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CEC5FDC-1BBE-28D7-9488-A34F7254EE05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93" y="4869313"/>
            <a:ext cx="289681" cy="29327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E3B599B-0AF3-2900-A1DC-69D3C3E3797F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19" y="5219486"/>
            <a:ext cx="271113" cy="277908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59A9B5DB-A3EC-BBE7-B543-A6305623F83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911" y="5532428"/>
            <a:ext cx="271113" cy="264982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2D001D1-8307-FB06-7A0A-236AD934278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826" y="5812585"/>
            <a:ext cx="155085" cy="264982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FD44D320-8458-5CB6-A321-B0909C44CC87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76" y="6125527"/>
            <a:ext cx="88134" cy="249166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72E071C7-1487-F073-2013-7BE6F1FE2D0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17" y="6423453"/>
            <a:ext cx="116651" cy="240301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F51354CD-41B5-12EB-5EB7-BE1D422F563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29" y="6713614"/>
            <a:ext cx="260625" cy="250228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17D5E4B-3589-6140-D9E3-89B8DCC6FEC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829" y="7002110"/>
            <a:ext cx="246684" cy="250228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B272C645-3474-951D-5AF2-554F339E7FD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10" y="7282267"/>
            <a:ext cx="258503" cy="264983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9C23C086-A544-06A4-A1E0-6825C8A147EF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08" y="7575434"/>
            <a:ext cx="138365" cy="283554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0A877A3E-2288-CFB1-992B-19C706C5C3D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72" y="7874838"/>
            <a:ext cx="138801" cy="264983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22101F74-C337-6021-96D8-B1859BE88BDA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826" y="8161290"/>
            <a:ext cx="140372" cy="272645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9174BF56-8F9C-6C37-B33B-6E439E060BA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58" y="8484952"/>
            <a:ext cx="92910" cy="296923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0912A198-7BB3-E6E0-0BCE-062261900810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82" y="8813210"/>
            <a:ext cx="67802" cy="262873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5C82C45E-9B0D-005F-73D7-EC89C355EB4F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82" y="9125953"/>
            <a:ext cx="67802" cy="262873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1B44CD83-0EC5-2986-7530-726EB7476100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17" y="9433649"/>
            <a:ext cx="96904" cy="21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0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A4DCB-886B-7AEB-30EF-E9F69A831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86A8051-B5C0-B24B-36A4-70E712002A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6A8051-B5C0-B24B-36A4-70E712002A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E51377D6-B003-939F-D744-7DC350105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127939"/>
              </p:ext>
            </p:extLst>
          </p:nvPr>
        </p:nvGraphicFramePr>
        <p:xfrm>
          <a:off x="147922" y="555947"/>
          <a:ext cx="6562155" cy="1660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117,00</a:t>
                      </a:r>
                      <a:endParaRPr lang="en-GB" sz="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93,20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Patère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plus moderne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Finition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or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or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108,10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117,00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93,20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856638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D9BAFB62-6C5C-81CA-65AC-E8B398C2A786}"/>
              </a:ext>
            </a:extLst>
          </p:cNvPr>
          <p:cNvSpPr txBox="1"/>
          <p:nvPr/>
        </p:nvSpPr>
        <p:spPr>
          <a:xfrm>
            <a:off x="138397" y="278948"/>
            <a:ext cx="2921826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ENOLA</a:t>
            </a:r>
            <a:r>
              <a:rPr lang="de-DE" baseline="30000" dirty="0"/>
              <a:t>®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DE2DC1-A9C5-E369-FFF7-E960DC34B6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797" y="1105779"/>
            <a:ext cx="98766" cy="30300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D71BDE0-7F65-05E1-A2D6-E1B1EF5970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592" y="1088427"/>
            <a:ext cx="98766" cy="31507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A288F03-9276-14D6-F9F9-16BA748721CF}"/>
              </a:ext>
            </a:extLst>
          </p:cNvPr>
          <p:cNvSpPr txBox="1"/>
          <p:nvPr/>
        </p:nvSpPr>
        <p:spPr>
          <a:xfrm>
            <a:off x="138397" y="2230237"/>
            <a:ext cx="3221588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LIGHT EYE</a:t>
            </a:r>
            <a:r>
              <a:rPr lang="de-DE" baseline="30000" dirty="0"/>
              <a:t> ®</a:t>
            </a:r>
            <a:endParaRPr lang="de-DE" dirty="0"/>
          </a:p>
        </p:txBody>
      </p:sp>
      <p:graphicFrame>
        <p:nvGraphicFramePr>
          <p:cNvPr id="20" name="Tabelle 19">
            <a:extLst>
              <a:ext uri="{FF2B5EF4-FFF2-40B4-BE49-F238E27FC236}">
                <a16:creationId xmlns:a16="http://schemas.microsoft.com/office/drawing/2014/main" id="{19F22F4E-A218-F74B-161B-109E114A2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413647"/>
              </p:ext>
            </p:extLst>
          </p:nvPr>
        </p:nvGraphicFramePr>
        <p:xfrm>
          <a:off x="147922" y="2509012"/>
          <a:ext cx="6583067" cy="2647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95585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1000713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150 QPAR111 PD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156,00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150 1ALL. PD QPAR111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136,90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plus moderne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Les composants chromés sont remplacés par des versions noires ou blanches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Nouveau câble textile qui reste droit une fois suspendu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Aspect moderne et facilité d’installation des patères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Nouveaux anneaux décoratifs disponibles séparément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90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1ALL.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90 QPAR51 noir/chrome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1ALL. QPAR51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143621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160,00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 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 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150 1ALL.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136,90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133490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EYE® 90 QPAR51 PD noir/chrome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102,00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PD QPAR51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133481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150 PD.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260620"/>
                  </a:ext>
                </a:extLst>
              </a:tr>
            </a:tbl>
          </a:graphicData>
        </a:graphic>
      </p:graphicFrame>
      <p:pic>
        <p:nvPicPr>
          <p:cNvPr id="22" name="Grafik 21">
            <a:extLst>
              <a:ext uri="{FF2B5EF4-FFF2-40B4-BE49-F238E27FC236}">
                <a16:creationId xmlns:a16="http://schemas.microsoft.com/office/drawing/2014/main" id="{72E14E32-C743-D2A7-2D56-5BB971119C7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390" y="3011234"/>
            <a:ext cx="253877" cy="291263"/>
          </a:xfrm>
          <a:prstGeom prst="rect">
            <a:avLst/>
          </a:prstGeom>
        </p:spPr>
      </p:pic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3C0CF221-85EB-84FF-2AA9-76200794B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94102"/>
              </p:ext>
            </p:extLst>
          </p:nvPr>
        </p:nvGraphicFramePr>
        <p:xfrm>
          <a:off x="147922" y="8478983"/>
          <a:ext cx="6564028" cy="1295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8807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 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229110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BRICK MESH WL SST 3000K IP54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1008481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BRICK MESH EL 3000K IP55 noir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279,50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Protection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renforcée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IP65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Facilité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d‘installation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Prix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A0EEFE8F-A272-5426-B89D-59BE6FC4EC75}"/>
              </a:ext>
            </a:extLst>
          </p:cNvPr>
          <p:cNvSpPr txBox="1"/>
          <p:nvPr/>
        </p:nvSpPr>
        <p:spPr>
          <a:xfrm>
            <a:off x="138397" y="8201984"/>
            <a:ext cx="2803203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BRICK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D9A63A-0DAC-69B2-7B52-11C523BFE7B9}"/>
              </a:ext>
            </a:extLst>
          </p:cNvPr>
          <p:cNvSpPr txBox="1"/>
          <p:nvPr/>
        </p:nvSpPr>
        <p:spPr>
          <a:xfrm>
            <a:off x="147921" y="5216375"/>
            <a:ext cx="294305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NOBLO</a:t>
            </a:r>
            <a:r>
              <a:rPr lang="de-DE" baseline="30000" dirty="0"/>
              <a:t>®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B6489605-6C30-54FD-BEEA-B9DCE558A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733458"/>
              </p:ext>
            </p:extLst>
          </p:nvPr>
        </p:nvGraphicFramePr>
        <p:xfrm>
          <a:off x="147921" y="5495542"/>
          <a:ext cx="6562155" cy="2583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1002969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 CW 2700K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simple PHASE 2700K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Meilleure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efficacité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&gt;120 lm/W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Rendu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des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couleurs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IRC&gt;90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Durée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améliorée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simple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 CW 2700K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double PHASE 2700K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double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III CW 2700K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triple PHASE 2700K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triple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260620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C814613-1E0E-ABE0-09F2-5BAD3F12134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F3EE2A9-55F6-C22C-D60D-9E6D78528BF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2" y="1446887"/>
            <a:ext cx="98766" cy="36240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0BBAA1-7FC8-9D5E-4DDE-3E7A9A76716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2" y="1862231"/>
            <a:ext cx="93432" cy="33708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200D74B-6FA0-FFCD-9C16-1D7B69F38AF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797" y="1446888"/>
            <a:ext cx="98766" cy="32711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BFC07FF-4BB7-CAF5-3E29-3EA004F361A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797" y="1862231"/>
            <a:ext cx="104335" cy="33708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503CFC0-0CEF-7363-096F-406BDE3855E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2" y="3392018"/>
            <a:ext cx="453492" cy="25016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D04C6C4-24A4-9706-AA54-BAD9697AB16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3" y="3703049"/>
            <a:ext cx="424782" cy="25016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B3A5DE7-962D-BCF6-6CC7-F712C67615A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3" y="4069791"/>
            <a:ext cx="142098" cy="28830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818AEB83-2E05-AD4A-2C36-AA545794B3D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3" y="4408162"/>
            <a:ext cx="134634" cy="317508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73F28F2E-7F2E-7C1D-433C-A7A3D8059AC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9" y="4775735"/>
            <a:ext cx="142098" cy="28830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78E1C289-8441-95DB-C6BB-6D2C0AE652B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87" y="3011234"/>
            <a:ext cx="125615" cy="29126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43F3386-7942-B276-6CE3-3F2A07A86456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36" y="3398555"/>
            <a:ext cx="371855" cy="237089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0394D3D7-118F-0145-965F-A869BAB44C2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745" y="3731702"/>
            <a:ext cx="463059" cy="23279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A422382A-BA1A-F3C9-EA98-926B29ACA98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87" y="4069791"/>
            <a:ext cx="112061" cy="290402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0606220-BAF6-A98A-DC8F-A7B4BB866381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8" y="4408162"/>
            <a:ext cx="122953" cy="317508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131BE934-F405-97B2-39F1-C5FE877BB1F3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558" y="4759700"/>
            <a:ext cx="93679" cy="317508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CF3FAF4-F084-9A0B-56DC-E5057CEC8C6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3" y="6011324"/>
            <a:ext cx="341919" cy="270169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B44BF56-2472-CAA3-EC6E-B9FD775B53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3" y="6351008"/>
            <a:ext cx="331089" cy="270169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001CD877-CF8D-F1DE-011A-290C85289E1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3" y="6701000"/>
            <a:ext cx="391356" cy="278727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77CDF65-8CB2-1229-8E5A-4343D0C93F0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2" y="7066924"/>
            <a:ext cx="355388" cy="247038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7286A6FA-C7D6-A419-5FF5-5203AEFF079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2" y="7483586"/>
            <a:ext cx="467973" cy="193149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A05F823-85D1-B91A-D450-9CDFF587F6D9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6" y="7808048"/>
            <a:ext cx="460699" cy="19504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16BA7FC1-28F1-C546-C681-FC3A8B817E8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43" y="6010281"/>
            <a:ext cx="364862" cy="284484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F93B64BF-67CD-8255-5572-F8742BB7D4D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0" y="6351008"/>
            <a:ext cx="359475" cy="29428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356E11AF-BA60-23CC-4FE0-F4D0EF5AE98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0" y="6718233"/>
            <a:ext cx="391356" cy="278727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E6BBB7E6-E128-1299-C29B-DBAAC6927BBB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7069900"/>
            <a:ext cx="355388" cy="247038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26DA6D5E-F07A-C438-9023-0C0C9F4F20D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31" y="7476787"/>
            <a:ext cx="467973" cy="193149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0571B58D-63DA-7F1F-CE64-97F189499F86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24" y="7800174"/>
            <a:ext cx="460699" cy="19504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FB38EDA0-A8D7-72FD-CC6E-4DA30A56F632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" y="9198227"/>
            <a:ext cx="388346" cy="219734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033C635E-8B00-9891-0730-8DD04A88B66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822" y="9211158"/>
            <a:ext cx="433293" cy="20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4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892E-CCEE-A0F6-6EF7-084775399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19E54B3-1235-4FD8-22A7-3E490219C8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9E54B3-1235-4FD8-22A7-3E490219C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5D4760C9-96BA-6C0E-C092-DE6FDF9E6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552023"/>
              </p:ext>
            </p:extLst>
          </p:nvPr>
        </p:nvGraphicFramePr>
        <p:xfrm>
          <a:off x="147922" y="612653"/>
          <a:ext cx="6562156" cy="8536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141">
                  <a:extLst>
                    <a:ext uri="{9D8B030D-6E8A-4147-A177-3AD203B41FA5}">
                      <a16:colId xmlns:a16="http://schemas.microsoft.com/office/drawing/2014/main" val="1809066783"/>
                    </a:ext>
                  </a:extLst>
                </a:gridCol>
                <a:gridCol w="395294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581875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80285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76157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39968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509141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163751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76157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970668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63122"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Prédécesseur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Successeur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876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Typ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Photo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article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Réf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Libellé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produit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Prix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Changements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majeurs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Applique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brossé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laiton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 même luminaire est désormais disponible en version modulaire : </a:t>
                      </a:r>
                      <a:r>
                        <a:rPr lang="fr-FR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associant une base (applique murale WL, plafonnier CL, suspension PD, lampe à poser TL) avec un abat-jour au choix. </a:t>
                      </a:r>
                    </a:p>
                    <a:p>
                      <a:pPr marL="36000" lvl="0" indent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endParaRPr lang="fr-FR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F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 qui permet de le combiner avec différentes formes et  teintes d’abat-jour en verre.</a:t>
                      </a: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58895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83831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chrome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42554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7100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Plafon-nier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brossé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laiton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54548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092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37367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1008099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24799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chrome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56831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773210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Suspension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chrome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978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brossé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laiton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414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245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653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670106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Lampe de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table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blanc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08573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cuivre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brossé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laiton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97516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noir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noir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9946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chrome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chrome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abat-jour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763226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AA575DDB-76B5-BB24-9EB1-BBBD6D3BA17D}"/>
              </a:ext>
            </a:extLst>
          </p:cNvPr>
          <p:cNvSpPr txBox="1"/>
          <p:nvPr/>
        </p:nvSpPr>
        <p:spPr>
          <a:xfrm>
            <a:off x="147922" y="332893"/>
            <a:ext cx="2814297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sz="1200" dirty="0" err="1">
                <a:latin typeface="HelveticaNeueLT W1G 65 Md" panose="020B0604020202020204" pitchFamily="34" charset="0"/>
              </a:rPr>
              <a:t>Les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produits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successeurs</a:t>
            </a:r>
            <a:r>
              <a:rPr lang="de-DE" sz="1200" dirty="0">
                <a:latin typeface="HelveticaNeueLT W1G 65 Md" panose="020B0604020202020204" pitchFamily="34" charset="0"/>
              </a:rPr>
              <a:t> </a:t>
            </a:r>
            <a:r>
              <a:rPr lang="de-DE" sz="1200" dirty="0" err="1">
                <a:latin typeface="HelveticaNeueLT W1G 65 Md" panose="020B0604020202020204" pitchFamily="34" charset="0"/>
              </a:rPr>
              <a:t>pour</a:t>
            </a:r>
            <a:r>
              <a:rPr lang="de-DE" dirty="0"/>
              <a:t> VARYT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48FD57E-A588-B8F2-F1BA-F4FC76B5965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85BE0DB-0A08-4F4D-5F67-12C4111C9A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1144855"/>
            <a:ext cx="273654" cy="4315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99D761A-81FF-A0B6-C62E-C04713B144B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2" y="1654968"/>
            <a:ext cx="273654" cy="39290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16C9883-5AA7-CD5B-3F56-B9DAE49BA3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2126456"/>
            <a:ext cx="239051" cy="392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A32D948-ED00-77CF-E8D0-53A2ACF72E4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2618701"/>
            <a:ext cx="269372" cy="43153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736F254-09EA-55D5-7E03-492A26D62B0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3168771"/>
            <a:ext cx="272954" cy="39290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E814545-CD41-7234-5AA0-B31BF63FF37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3680212"/>
            <a:ext cx="269373" cy="35916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4316C8C-2021-251C-7133-BE64E2EC34F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4177341"/>
            <a:ext cx="285634" cy="39290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6D01C1-D1A7-1BFC-747A-1D04DB08976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4683211"/>
            <a:ext cx="306376" cy="400138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037518B-1725-C396-420E-B783DF7DA4E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5" y="5160908"/>
            <a:ext cx="82422" cy="40013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F42BA56-D462-B67E-6005-730EAE4579C1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3" y="5690443"/>
            <a:ext cx="113161" cy="40013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33AF25B-046E-AC62-D933-62CCB79C7F7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25" y="6141560"/>
            <a:ext cx="150456" cy="47085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2CED0F1-5AC5-F749-7624-B4602A57164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3" y="6632432"/>
            <a:ext cx="134625" cy="48419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24A600E-9779-86F9-E925-7BC8533A6E4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1" y="7267442"/>
            <a:ext cx="306376" cy="31524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B408C21-2C6A-6ACD-B2EC-5F011AFE0BB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13" y="7728558"/>
            <a:ext cx="347861" cy="38137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988BD216-7F6E-BC1D-9DBE-9137754D63E9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2" y="8188515"/>
            <a:ext cx="347861" cy="379691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888548A-6859-681C-A47F-4309FBBEE60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53" y="8699962"/>
            <a:ext cx="328830" cy="379692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6A7E608-830D-B689-D451-6FE82F5B408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1107372"/>
            <a:ext cx="195457" cy="18344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930EAC6-1A8E-B098-8CCB-4306D94123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1351799"/>
            <a:ext cx="206887" cy="21562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31D61400-D26F-8B95-7C0B-998C36B9945E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328" y="1599026"/>
            <a:ext cx="224734" cy="214225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EE7F7AD-752C-93AF-8BF6-3CEA9DB257F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746" y="1851421"/>
            <a:ext cx="224734" cy="23423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14851CEC-A9E9-F47C-7B67-136D40CBB750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2356246"/>
            <a:ext cx="224734" cy="23423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90E62D5C-067C-FCB5-8F37-FF06AE4C78C8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55" y="2858611"/>
            <a:ext cx="224734" cy="23423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63B287D-E251-5D5C-7817-18BC5D31E5B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3365225"/>
            <a:ext cx="224734" cy="23423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DCDDDDCF-669C-C5AB-4AE6-C13B78236D3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61" y="3872932"/>
            <a:ext cx="210096" cy="218973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F22C1B33-BCBB-3902-F916-24FD3CABA9E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4369672"/>
            <a:ext cx="224734" cy="23423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7C57CF29-C783-540A-2B69-F607A929C67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315" y="4866518"/>
            <a:ext cx="224734" cy="23423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4DB9F6E7-BCD1-95F7-42A6-6C227377E2A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5382939"/>
            <a:ext cx="224734" cy="23423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68A6BDF1-7E21-F67E-17BB-B10816FF9214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5875401"/>
            <a:ext cx="224734" cy="23423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B20A6D21-897C-28AA-2597-B7FC0F1FA76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0" y="6386487"/>
            <a:ext cx="224734" cy="23423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7236E75-4E45-E695-2079-5823547F2475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6891832"/>
            <a:ext cx="224734" cy="23423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146D7FB1-0E66-B057-41A8-31EC961BDF2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0" y="7390974"/>
            <a:ext cx="224734" cy="234230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E06D318E-6075-3748-B368-C53264D6DF1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800" y="7901126"/>
            <a:ext cx="224734" cy="23423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E0FFE4EC-05EB-08EA-7FA6-63FEC958DE7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21" y="8397104"/>
            <a:ext cx="224734" cy="23423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C1DA1D6C-E1E3-016C-AD47-41F3BB7EE3F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8905771"/>
            <a:ext cx="224734" cy="23423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C406427C-1E8B-57BD-7665-94EBBE21106A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008" y="2118865"/>
            <a:ext cx="243628" cy="21422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FE945338-AD75-09F4-EAC4-5BE2A8439F6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44" y="2602973"/>
            <a:ext cx="242156" cy="234231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86AA4EBD-7529-326E-33C6-0A26A3289595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558" y="3116611"/>
            <a:ext cx="169065" cy="210969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D38A639F-EE36-8092-D71E-3870C8AB7FCA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33" y="4125454"/>
            <a:ext cx="182264" cy="225552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4E819158-4F3F-EEDC-6D71-48884BE4E78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321" y="3609227"/>
            <a:ext cx="186303" cy="234231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99C11401-74A9-998C-9612-90DFC94AE064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51" y="4625309"/>
            <a:ext cx="181288" cy="23423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705E0A40-6820-8977-D904-9E2D0E83832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50" y="5123141"/>
            <a:ext cx="86690" cy="218106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9D994093-CF92-8A7A-7983-37954C7DF87E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04" y="5631570"/>
            <a:ext cx="71413" cy="225181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3B9CEF03-994E-967D-E123-F14209EC84B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567" y="6160900"/>
            <a:ext cx="50242" cy="207185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F01E98A1-6755-AE0F-83EC-1F0F6D02C95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334" y="6647901"/>
            <a:ext cx="73923" cy="220173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CCA1C803-DF4C-BCC3-1E31-4E966B32DDA8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57" y="7163712"/>
            <a:ext cx="220994" cy="167827"/>
          </a:xfrm>
          <a:prstGeom prst="rect">
            <a:avLst/>
          </a:prstGeom>
        </p:spPr>
      </p:pic>
      <p:pic>
        <p:nvPicPr>
          <p:cNvPr id="82" name="Grafik 81">
            <a:extLst>
              <a:ext uri="{FF2B5EF4-FFF2-40B4-BE49-F238E27FC236}">
                <a16:creationId xmlns:a16="http://schemas.microsoft.com/office/drawing/2014/main" id="{CD1CD71B-952A-4BDC-BD26-03A2B44B746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94" y="7697402"/>
            <a:ext cx="249627" cy="179466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C5A50096-2597-6534-E1E9-27431DEE7B1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447" y="8180143"/>
            <a:ext cx="261200" cy="186454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FAC9D34B-F2FF-9274-7FDC-F3B7A6EAC9E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53" y="8679680"/>
            <a:ext cx="270685" cy="1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3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BFE0-F4E6-7475-C7AB-6A4EE367F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4D2DF7-98C7-309E-546E-2DB74CB731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4D2DF7-98C7-309E-546E-2DB74CB73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638E13A-7A93-1ECD-7EE2-05D73FFFE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9227" y="-85549"/>
            <a:ext cx="6976452" cy="1007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87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b53d2-13ca-4821-ad47-5ce00c543cee">
      <Terms xmlns="http://schemas.microsoft.com/office/infopath/2007/PartnerControls"/>
    </lcf76f155ced4ddcb4097134ff3c332f>
    <TaxCatchAll xmlns="ff72f529-4804-4c43-83b4-6d14d00324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641AAA2F9B94F498DF97B985401C958" ma:contentTypeVersion="16" ma:contentTypeDescription="Ein neues Dokument erstellen." ma:contentTypeScope="" ma:versionID="ff6ef3b5c915e878eb878859103024e9">
  <xsd:schema xmlns:xsd="http://www.w3.org/2001/XMLSchema" xmlns:xs="http://www.w3.org/2001/XMLSchema" xmlns:p="http://schemas.microsoft.com/office/2006/metadata/properties" xmlns:ns2="833b53d2-13ca-4821-ad47-5ce00c543cee" xmlns:ns3="ff72f529-4804-4c43-83b4-6d14d00324b2" targetNamespace="http://schemas.microsoft.com/office/2006/metadata/properties" ma:root="true" ma:fieldsID="3121b428d882ee477281ec7ce89d5779" ns2:_="" ns3:_="">
    <xsd:import namespace="833b53d2-13ca-4821-ad47-5ce00c543cee"/>
    <xsd:import namespace="ff72f529-4804-4c43-83b4-6d14d00324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b53d2-13ca-4821-ad47-5ce00c543c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5de53138-ead6-4059-961b-6172601b7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2f529-4804-4c43-83b4-6d14d00324b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6adf0d1-4cd2-4fd9-91f8-af72bb281ce4}" ma:internalName="TaxCatchAll" ma:showField="CatchAllData" ma:web="ff72f529-4804-4c43-83b4-6d14d00324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D6868E-370F-4F4C-A95C-99F2BFE0C4EF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a152e53d-deb3-4f6b-9dc6-4e2ba85d7f0d"/>
    <ds:schemaRef ds:uri="http://schemas.microsoft.com/office/2006/documentManagement/types"/>
    <ds:schemaRef ds:uri="833b53d2-13ca-4821-ad47-5ce00c543cee"/>
    <ds:schemaRef ds:uri="ff72f529-4804-4c43-83b4-6d14d00324b2"/>
  </ds:schemaRefs>
</ds:datastoreItem>
</file>

<file path=customXml/itemProps2.xml><?xml version="1.0" encoding="utf-8"?>
<ds:datastoreItem xmlns:ds="http://schemas.openxmlformats.org/officeDocument/2006/customXml" ds:itemID="{91D8BD4E-CB06-4F7D-9D18-6BA995466C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6498A9-A5E8-4261-A6C2-801975C372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b53d2-13ca-4821-ad47-5ce00c543cee"/>
    <ds:schemaRef ds:uri="ff72f529-4804-4c43-83b4-6d14d00324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3645</Words>
  <Application>Microsoft Office PowerPoint</Application>
  <PresentationFormat>Format A4 (210 x 297 mm)</PresentationFormat>
  <Paragraphs>1168</Paragraphs>
  <Slides>12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HelveticaNeueLT W1G 65 Md</vt:lpstr>
      <vt:lpstr>Symbol</vt:lpstr>
      <vt:lpstr>Office</vt:lpstr>
      <vt:lpstr>think-cell Folie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Janika Glaser</dc:creator>
  <cp:keywords/>
  <dc:description/>
  <cp:lastModifiedBy>Flavien Saffioti</cp:lastModifiedBy>
  <cp:revision>68</cp:revision>
  <cp:lastPrinted>2025-04-17T14:20:33Z</cp:lastPrinted>
  <dcterms:created xsi:type="dcterms:W3CDTF">2025-04-16T08:34:38Z</dcterms:created>
  <dcterms:modified xsi:type="dcterms:W3CDTF">2025-06-05T14:46:17Z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0x0101007641AAA2F9B94F498DF97B985401C958</vt:lpwstr>
  </property>
  <property fmtid="{D5CDD505-2E9C-101B-9397-08002B2CF9AE}" pid="3" name="_NewReviewCycle">
    <vt:lpwstr/>
  </property>
  <property fmtid="{D5CDD505-2E9C-101B-9397-08002B2CF9AE}" pid="4" name="_AdHocReviewCycleID">
    <vt:i4>-1059346768</vt:i4>
  </property>
  <property fmtid="{D5CDD505-2E9C-101B-9397-08002B2CF9AE}" pid="5" name="_EmailSubject">
    <vt:lpwstr>"Phase-over to follower products"</vt:lpwstr>
  </property>
  <property fmtid="{D5CDD505-2E9C-101B-9397-08002B2CF9AE}" pid="6" name="_AuthorEmail">
    <vt:lpwstr>Isabelle.PICHON@slv.com</vt:lpwstr>
  </property>
  <property fmtid="{D5CDD505-2E9C-101B-9397-08002B2CF9AE}" pid="7" name="_AuthorEmailDisplayName">
    <vt:lpwstr>Isabelle Pichon</vt:lpwstr>
  </property>
  <property fmtid="{D5CDD505-2E9C-101B-9397-08002B2CF9AE}" pid="8" name="MediaServiceImageTags">
    <vt:lpwstr/>
  </property>
</Properties>
</file>