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679" r:id="rId2"/>
  </p:sldMasterIdLst>
  <p:notesMasterIdLst>
    <p:notesMasterId r:id="rId8"/>
  </p:notesMasterIdLst>
  <p:handoutMasterIdLst>
    <p:handoutMasterId r:id="rId9"/>
  </p:handoutMasterIdLst>
  <p:sldIdLst>
    <p:sldId id="588" r:id="rId3"/>
    <p:sldId id="647" r:id="rId4"/>
    <p:sldId id="651" r:id="rId5"/>
    <p:sldId id="653" r:id="rId6"/>
    <p:sldId id="614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5065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5" orient="horz" pos="774" userDrawn="1">
          <p15:clr>
            <a:srgbClr val="A4A3A4"/>
          </p15:clr>
        </p15:guide>
        <p15:guide id="7" pos="1935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A5A5A5"/>
    <a:srgbClr val="6D6E71"/>
    <a:srgbClr val="E8001B"/>
    <a:srgbClr val="ED1C24"/>
    <a:srgbClr val="FFFF99"/>
    <a:srgbClr val="A3A5A8"/>
    <a:srgbClr val="E30613"/>
    <a:srgbClr val="DEDFE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0" autoAdjust="0"/>
    <p:restoredTop sz="90618" autoAdjust="0"/>
  </p:normalViewPr>
  <p:slideViewPr>
    <p:cSldViewPr>
      <p:cViewPr varScale="1">
        <p:scale>
          <a:sx n="83" d="100"/>
          <a:sy n="83" d="100"/>
        </p:scale>
        <p:origin x="1349" y="67"/>
      </p:cViewPr>
      <p:guideLst>
        <p:guide orient="horz" pos="663"/>
        <p:guide pos="5065"/>
        <p:guide orient="horz" pos="4156"/>
        <p:guide orient="horz" pos="774"/>
        <p:guide pos="1935"/>
        <p:guide orient="horz"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1614"/>
    </p:cViewPr>
  </p:sorterViewPr>
  <p:notesViewPr>
    <p:cSldViewPr showGuides="1">
      <p:cViewPr varScale="1">
        <p:scale>
          <a:sx n="90" d="100"/>
          <a:sy n="90" d="100"/>
        </p:scale>
        <p:origin x="37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551" cy="497838"/>
          </a:xfrm>
          <a:prstGeom prst="rect">
            <a:avLst/>
          </a:prstGeom>
        </p:spPr>
        <p:txBody>
          <a:bodyPr vert="horz" lIns="91313" tIns="45657" rIns="91313" bIns="45657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53" y="2"/>
            <a:ext cx="2946636" cy="497838"/>
          </a:xfrm>
          <a:prstGeom prst="rect">
            <a:avLst/>
          </a:prstGeom>
        </p:spPr>
        <p:txBody>
          <a:bodyPr vert="horz" lIns="91313" tIns="45657" rIns="91313" bIns="45657" rtlCol="0"/>
          <a:lstStyle>
            <a:lvl1pPr algn="r">
              <a:defRPr sz="1200"/>
            </a:lvl1pPr>
          </a:lstStyle>
          <a:p>
            <a:fld id="{B58A7EED-E4C4-403D-8722-C1949A256297}" type="datetimeFigureOut">
              <a:rPr lang="de-AT" smtClean="0"/>
              <a:t>11.04.2024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804"/>
            <a:ext cx="2945551" cy="497838"/>
          </a:xfrm>
          <a:prstGeom prst="rect">
            <a:avLst/>
          </a:prstGeom>
        </p:spPr>
        <p:txBody>
          <a:bodyPr vert="horz" lIns="91313" tIns="45657" rIns="91313" bIns="45657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53" y="9428804"/>
            <a:ext cx="2946636" cy="497838"/>
          </a:xfrm>
          <a:prstGeom prst="rect">
            <a:avLst/>
          </a:prstGeom>
        </p:spPr>
        <p:txBody>
          <a:bodyPr vert="horz" lIns="91313" tIns="45657" rIns="91313" bIns="45657" rtlCol="0" anchor="b"/>
          <a:lstStyle>
            <a:lvl1pPr algn="r">
              <a:defRPr sz="1200"/>
            </a:lvl1pPr>
          </a:lstStyle>
          <a:p>
            <a:fld id="{7AA929FE-467A-40AE-87B6-D8FD60372080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0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05FF-BDE8-4DFF-8B92-2DDE72C993CA}" type="datetimeFigureOut">
              <a:rPr lang="de-DE" smtClean="0"/>
              <a:t>11.04.2024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BE38-1BAC-4F21-AA27-3D21650110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2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BE38-1BAC-4F21-AA27-3D216501106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38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BE38-1BAC-4F21-AA27-3D216501106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0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7BE38-1BAC-4F21-AA27-3D216501106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90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B0CD-80E2-4AA9-848D-9569D2BA8B4E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809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85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01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 mi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5986239"/>
            <a:ext cx="120726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41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ohn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 userDrawn="1"/>
        </p:nvSpPr>
        <p:spPr>
          <a:xfrm>
            <a:off x="3318027" y="2923833"/>
            <a:ext cx="2670035" cy="317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 userDrawn="1"/>
        </p:nvSpPr>
        <p:spPr>
          <a:xfrm>
            <a:off x="431990" y="2923833"/>
            <a:ext cx="2670035" cy="317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 userDrawn="1"/>
        </p:nvSpPr>
        <p:spPr>
          <a:xfrm>
            <a:off x="9090100" y="2923833"/>
            <a:ext cx="2670022" cy="317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 userDrawn="1"/>
        </p:nvSpPr>
        <p:spPr>
          <a:xfrm>
            <a:off x="6204063" y="2923833"/>
            <a:ext cx="2670022" cy="317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/>
          <p:cNvSpPr txBox="1"/>
          <p:nvPr userDrawn="1"/>
        </p:nvSpPr>
        <p:spPr>
          <a:xfrm>
            <a:off x="735806" y="4914301"/>
            <a:ext cx="20751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0" spc="-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 für </a:t>
            </a:r>
            <a:r>
              <a:rPr sz="1000" b="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 </a:t>
            </a:r>
            <a:r>
              <a:rPr sz="1000" b="0" spc="-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sz="1000" b="0" spc="-2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3"/>
          <p:cNvSpPr/>
          <p:nvPr userDrawn="1"/>
        </p:nvSpPr>
        <p:spPr>
          <a:xfrm>
            <a:off x="3318027" y="2923846"/>
            <a:ext cx="2670175" cy="573405"/>
          </a:xfrm>
          <a:custGeom>
            <a:avLst/>
            <a:gdLst/>
            <a:ahLst/>
            <a:cxnLst/>
            <a:rect l="l" t="t" r="r" b="b"/>
            <a:pathLst>
              <a:path w="2670175" h="573404">
                <a:moveTo>
                  <a:pt x="0" y="573328"/>
                </a:moveTo>
                <a:lnTo>
                  <a:pt x="2670035" y="573328"/>
                </a:lnTo>
                <a:lnTo>
                  <a:pt x="2670035" y="0"/>
                </a:lnTo>
                <a:lnTo>
                  <a:pt x="0" y="0"/>
                </a:lnTo>
                <a:lnTo>
                  <a:pt x="0" y="57332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4"/>
          <p:cNvSpPr txBox="1"/>
          <p:nvPr userDrawn="1"/>
        </p:nvSpPr>
        <p:spPr>
          <a:xfrm>
            <a:off x="3318027" y="3078061"/>
            <a:ext cx="267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5"/>
          <p:cNvSpPr/>
          <p:nvPr userDrawn="1"/>
        </p:nvSpPr>
        <p:spPr>
          <a:xfrm>
            <a:off x="432003" y="2923846"/>
            <a:ext cx="2670175" cy="573405"/>
          </a:xfrm>
          <a:custGeom>
            <a:avLst/>
            <a:gdLst/>
            <a:ahLst/>
            <a:cxnLst/>
            <a:rect l="l" t="t" r="r" b="b"/>
            <a:pathLst>
              <a:path w="2670175" h="573404">
                <a:moveTo>
                  <a:pt x="0" y="573328"/>
                </a:moveTo>
                <a:lnTo>
                  <a:pt x="2670035" y="573328"/>
                </a:lnTo>
                <a:lnTo>
                  <a:pt x="2670035" y="0"/>
                </a:lnTo>
                <a:lnTo>
                  <a:pt x="0" y="0"/>
                </a:lnTo>
                <a:lnTo>
                  <a:pt x="0" y="573328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7"/>
          <p:cNvSpPr/>
          <p:nvPr userDrawn="1"/>
        </p:nvSpPr>
        <p:spPr>
          <a:xfrm>
            <a:off x="6204064" y="2923846"/>
            <a:ext cx="2670175" cy="573405"/>
          </a:xfrm>
          <a:custGeom>
            <a:avLst/>
            <a:gdLst/>
            <a:ahLst/>
            <a:cxnLst/>
            <a:rect l="l" t="t" r="r" b="b"/>
            <a:pathLst>
              <a:path w="2670175" h="573404">
                <a:moveTo>
                  <a:pt x="0" y="573328"/>
                </a:moveTo>
                <a:lnTo>
                  <a:pt x="2670035" y="573328"/>
                </a:lnTo>
                <a:lnTo>
                  <a:pt x="2670035" y="0"/>
                </a:lnTo>
                <a:lnTo>
                  <a:pt x="0" y="0"/>
                </a:lnTo>
                <a:lnTo>
                  <a:pt x="0" y="57332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8"/>
          <p:cNvSpPr txBox="1"/>
          <p:nvPr userDrawn="1"/>
        </p:nvSpPr>
        <p:spPr>
          <a:xfrm>
            <a:off x="6204064" y="3078061"/>
            <a:ext cx="267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9"/>
          <p:cNvSpPr/>
          <p:nvPr userDrawn="1"/>
        </p:nvSpPr>
        <p:spPr>
          <a:xfrm>
            <a:off x="9090088" y="2923846"/>
            <a:ext cx="2670175" cy="573405"/>
          </a:xfrm>
          <a:custGeom>
            <a:avLst/>
            <a:gdLst/>
            <a:ahLst/>
            <a:cxnLst/>
            <a:rect l="l" t="t" r="r" b="b"/>
            <a:pathLst>
              <a:path w="2670175" h="573404">
                <a:moveTo>
                  <a:pt x="0" y="573328"/>
                </a:moveTo>
                <a:lnTo>
                  <a:pt x="2670035" y="573328"/>
                </a:lnTo>
                <a:lnTo>
                  <a:pt x="2670035" y="0"/>
                </a:lnTo>
                <a:lnTo>
                  <a:pt x="0" y="0"/>
                </a:lnTo>
                <a:lnTo>
                  <a:pt x="0" y="57332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1"/>
          <p:cNvSpPr/>
          <p:nvPr userDrawn="1"/>
        </p:nvSpPr>
        <p:spPr>
          <a:xfrm>
            <a:off x="3318030" y="3382842"/>
            <a:ext cx="2670175" cy="279400"/>
          </a:xfrm>
          <a:custGeom>
            <a:avLst/>
            <a:gdLst/>
            <a:ahLst/>
            <a:cxnLst/>
            <a:rect l="l" t="t" r="r" b="b"/>
            <a:pathLst>
              <a:path w="2670175" h="279400">
                <a:moveTo>
                  <a:pt x="1431340" y="0"/>
                </a:moveTo>
                <a:lnTo>
                  <a:pt x="0" y="114325"/>
                </a:lnTo>
                <a:lnTo>
                  <a:pt x="1335011" y="278993"/>
                </a:lnTo>
                <a:lnTo>
                  <a:pt x="2670035" y="114325"/>
                </a:lnTo>
                <a:lnTo>
                  <a:pt x="143134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2"/>
          <p:cNvSpPr/>
          <p:nvPr userDrawn="1"/>
        </p:nvSpPr>
        <p:spPr>
          <a:xfrm>
            <a:off x="431999" y="3382842"/>
            <a:ext cx="2670175" cy="279400"/>
          </a:xfrm>
          <a:custGeom>
            <a:avLst/>
            <a:gdLst/>
            <a:ahLst/>
            <a:cxnLst/>
            <a:rect l="l" t="t" r="r" b="b"/>
            <a:pathLst>
              <a:path w="2670175" h="279400">
                <a:moveTo>
                  <a:pt x="1431340" y="0"/>
                </a:moveTo>
                <a:lnTo>
                  <a:pt x="0" y="114325"/>
                </a:lnTo>
                <a:lnTo>
                  <a:pt x="1335011" y="278993"/>
                </a:lnTo>
                <a:lnTo>
                  <a:pt x="2670035" y="114325"/>
                </a:lnTo>
                <a:lnTo>
                  <a:pt x="143134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3"/>
          <p:cNvSpPr/>
          <p:nvPr userDrawn="1"/>
        </p:nvSpPr>
        <p:spPr>
          <a:xfrm>
            <a:off x="6204060" y="3382842"/>
            <a:ext cx="2670175" cy="279400"/>
          </a:xfrm>
          <a:custGeom>
            <a:avLst/>
            <a:gdLst/>
            <a:ahLst/>
            <a:cxnLst/>
            <a:rect l="l" t="t" r="r" b="b"/>
            <a:pathLst>
              <a:path w="2670175" h="279400">
                <a:moveTo>
                  <a:pt x="1431340" y="0"/>
                </a:moveTo>
                <a:lnTo>
                  <a:pt x="0" y="114325"/>
                </a:lnTo>
                <a:lnTo>
                  <a:pt x="1335011" y="278993"/>
                </a:lnTo>
                <a:lnTo>
                  <a:pt x="2670035" y="114325"/>
                </a:lnTo>
                <a:lnTo>
                  <a:pt x="143134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5"/>
          <p:cNvSpPr txBox="1"/>
          <p:nvPr userDrawn="1"/>
        </p:nvSpPr>
        <p:spPr>
          <a:xfrm>
            <a:off x="3318027" y="4537055"/>
            <a:ext cx="2670175" cy="633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175" marR="249554" algn="ctr">
              <a:lnSpc>
                <a:spcPct val="101200"/>
              </a:lnSpc>
              <a:spcBef>
                <a:spcPts val="95"/>
              </a:spcBef>
            </a:pPr>
            <a:r>
              <a:rPr lang="de-DE" sz="1000" spc="-2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wollen weltweit die Nummer 1 im  Bereich coextrudierter und veredelter  Kunststoffplatten und -folien für  hochwertige Anwendungen sein.</a:t>
            </a:r>
          </a:p>
        </p:txBody>
      </p:sp>
      <p:sp>
        <p:nvSpPr>
          <p:cNvPr id="22" name="object 26"/>
          <p:cNvSpPr txBox="1"/>
          <p:nvPr userDrawn="1"/>
        </p:nvSpPr>
        <p:spPr>
          <a:xfrm>
            <a:off x="6203985" y="4302660"/>
            <a:ext cx="267017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49149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42265" algn="l"/>
              </a:tabLst>
            </a:pPr>
            <a:r>
              <a:rPr lang="de-DE" sz="1000" spc="-1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Innovations- und  Qualitätsführer in der Coextrusion </a:t>
            </a:r>
          </a:p>
          <a:p>
            <a:pPr marL="387350" marR="49149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42265" algn="l"/>
              </a:tabLst>
            </a:pPr>
            <a:r>
              <a:rPr lang="de-DE" sz="1000" spc="-1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Umfassende Beratung unserer Kunden</a:t>
            </a:r>
          </a:p>
          <a:p>
            <a:pPr marL="387350" marR="49149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42265" algn="l"/>
              </a:tabLst>
            </a:pPr>
            <a:r>
              <a:rPr lang="de-DE" sz="1000" spc="-1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Nachhaltigen Umgang mit der Natur  und Ressourcen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31836" y="1151304"/>
            <a:ext cx="2670179" cy="170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317880" y="1146536"/>
            <a:ext cx="2670179" cy="170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03906" y="1146536"/>
            <a:ext cx="2670179" cy="170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9" name="object 23"/>
          <p:cNvSpPr/>
          <p:nvPr userDrawn="1"/>
        </p:nvSpPr>
        <p:spPr>
          <a:xfrm>
            <a:off x="9090023" y="3382842"/>
            <a:ext cx="2670175" cy="279400"/>
          </a:xfrm>
          <a:custGeom>
            <a:avLst/>
            <a:gdLst/>
            <a:ahLst/>
            <a:cxnLst/>
            <a:rect l="l" t="t" r="r" b="b"/>
            <a:pathLst>
              <a:path w="2670175" h="279400">
                <a:moveTo>
                  <a:pt x="1431340" y="0"/>
                </a:moveTo>
                <a:lnTo>
                  <a:pt x="0" y="114325"/>
                </a:lnTo>
                <a:lnTo>
                  <a:pt x="1335011" y="278993"/>
                </a:lnTo>
                <a:lnTo>
                  <a:pt x="2670035" y="114325"/>
                </a:lnTo>
                <a:lnTo>
                  <a:pt x="143134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089932" y="1146536"/>
            <a:ext cx="2670179" cy="170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1" name="object 18"/>
          <p:cNvSpPr txBox="1"/>
          <p:nvPr userDrawn="1"/>
        </p:nvSpPr>
        <p:spPr>
          <a:xfrm>
            <a:off x="9064096" y="3086562"/>
            <a:ext cx="2670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95400" y="2996952"/>
            <a:ext cx="2115586" cy="24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400" b="0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</a:t>
            </a:r>
          </a:p>
        </p:txBody>
      </p:sp>
    </p:spTree>
    <p:extLst>
      <p:ext uri="{BB962C8B-B14F-4D97-AF65-F5344CB8AC3E}">
        <p14:creationId xmlns:p14="http://schemas.microsoft.com/office/powerpoint/2010/main" val="82356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48" y="1661882"/>
            <a:ext cx="12468040" cy="3534237"/>
            <a:chOff x="248" y="1820631"/>
            <a:chExt cx="12468040" cy="3534237"/>
          </a:xfrm>
        </p:grpSpPr>
        <p:sp>
          <p:nvSpPr>
            <p:cNvPr id="3" name="Rechteck 2"/>
            <p:cNvSpPr/>
            <p:nvPr/>
          </p:nvSpPr>
          <p:spPr>
            <a:xfrm>
              <a:off x="248" y="1820631"/>
              <a:ext cx="12191751" cy="35342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Eingekerbter Richtungspfeil 3"/>
            <p:cNvSpPr/>
            <p:nvPr/>
          </p:nvSpPr>
          <p:spPr>
            <a:xfrm>
              <a:off x="11994238" y="1820631"/>
              <a:ext cx="474050" cy="3534237"/>
            </a:xfrm>
            <a:prstGeom prst="chevron">
              <a:avLst>
                <a:gd name="adj" fmla="val 4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117" y="2255601"/>
              <a:ext cx="5537531" cy="2664296"/>
            </a:xfrm>
            <a:prstGeom prst="rect">
              <a:avLst/>
            </a:prstGeom>
          </p:spPr>
        </p:pic>
        <p:sp>
          <p:nvSpPr>
            <p:cNvPr id="7" name="Eingekerbter Richtungspfeil 6"/>
            <p:cNvSpPr/>
            <p:nvPr/>
          </p:nvSpPr>
          <p:spPr>
            <a:xfrm>
              <a:off x="6048224" y="1820631"/>
              <a:ext cx="474050" cy="3534237"/>
            </a:xfrm>
            <a:prstGeom prst="chevron">
              <a:avLst>
                <a:gd name="adj" fmla="val 4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90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325026" y="1661882"/>
            <a:ext cx="12793314" cy="3534237"/>
            <a:chOff x="-325026" y="1820631"/>
            <a:chExt cx="12793314" cy="3534237"/>
          </a:xfrm>
        </p:grpSpPr>
        <p:sp>
          <p:nvSpPr>
            <p:cNvPr id="3" name="Rechteck 2"/>
            <p:cNvSpPr/>
            <p:nvPr/>
          </p:nvSpPr>
          <p:spPr>
            <a:xfrm>
              <a:off x="248" y="1820631"/>
              <a:ext cx="12191751" cy="35342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Eingekerbter Richtungspfeil 3"/>
            <p:cNvSpPr/>
            <p:nvPr/>
          </p:nvSpPr>
          <p:spPr>
            <a:xfrm>
              <a:off x="11994238" y="1820631"/>
              <a:ext cx="474050" cy="3534237"/>
            </a:xfrm>
            <a:prstGeom prst="chevron">
              <a:avLst>
                <a:gd name="adj" fmla="val 4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" name="Richtungspfeil 4"/>
            <p:cNvSpPr/>
            <p:nvPr/>
          </p:nvSpPr>
          <p:spPr>
            <a:xfrm>
              <a:off x="-325026" y="1820631"/>
              <a:ext cx="650052" cy="35342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117" y="2255601"/>
              <a:ext cx="5537531" cy="2664296"/>
            </a:xfrm>
            <a:prstGeom prst="rect">
              <a:avLst/>
            </a:prstGeom>
          </p:spPr>
        </p:pic>
        <p:sp>
          <p:nvSpPr>
            <p:cNvPr id="7" name="Eingekerbter Richtungspfeil 6"/>
            <p:cNvSpPr/>
            <p:nvPr/>
          </p:nvSpPr>
          <p:spPr>
            <a:xfrm>
              <a:off x="6048224" y="1820631"/>
              <a:ext cx="474050" cy="3534237"/>
            </a:xfrm>
            <a:prstGeom prst="chevron">
              <a:avLst>
                <a:gd name="adj" fmla="val 4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54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325026" y="1661882"/>
            <a:ext cx="12517025" cy="3534237"/>
            <a:chOff x="-325026" y="1820631"/>
            <a:chExt cx="12517025" cy="3534237"/>
          </a:xfrm>
        </p:grpSpPr>
        <p:sp>
          <p:nvSpPr>
            <p:cNvPr id="3" name="Rechteck 2"/>
            <p:cNvSpPr/>
            <p:nvPr/>
          </p:nvSpPr>
          <p:spPr>
            <a:xfrm>
              <a:off x="248" y="1820631"/>
              <a:ext cx="12191751" cy="35342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Richtungspfeil 4"/>
            <p:cNvSpPr/>
            <p:nvPr/>
          </p:nvSpPr>
          <p:spPr>
            <a:xfrm>
              <a:off x="-325026" y="1820631"/>
              <a:ext cx="650052" cy="35342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117" y="2255601"/>
              <a:ext cx="5537531" cy="2664296"/>
            </a:xfrm>
            <a:prstGeom prst="rect">
              <a:avLst/>
            </a:prstGeom>
          </p:spPr>
        </p:pic>
        <p:sp>
          <p:nvSpPr>
            <p:cNvPr id="7" name="Eingekerbter Richtungspfeil 6"/>
            <p:cNvSpPr/>
            <p:nvPr/>
          </p:nvSpPr>
          <p:spPr>
            <a:xfrm>
              <a:off x="6048224" y="1820631"/>
              <a:ext cx="474050" cy="3534237"/>
            </a:xfrm>
            <a:prstGeom prst="chevron">
              <a:avLst>
                <a:gd name="adj" fmla="val 4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39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522" y="5212976"/>
            <a:ext cx="11007305" cy="985520"/>
          </a:xfrm>
          <a:prstGeom prst="rect">
            <a:avLst/>
          </a:prstGeom>
        </p:spPr>
        <p:txBody>
          <a:bodyPr lIns="0" tIns="0" rIns="0" bIns="0"/>
          <a:lstStyle>
            <a:lvl1pPr>
              <a:defRPr sz="6300" b="0" i="0">
                <a:solidFill>
                  <a:srgbClr val="DEDFE0"/>
                </a:solidFill>
                <a:latin typeface="Univers Com 45 Light"/>
                <a:cs typeface="Univers Com 45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16237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522" y="5212976"/>
            <a:ext cx="11007305" cy="9855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/>
          <a:lstStyle/>
          <a:p>
            <a:fld id="{4B98E3A1-4186-406D-9C6C-0A2614AB30B6}" type="datetimeFigureOut">
              <a:rPr lang="de-DE" smtClean="0"/>
              <a:t>11.04.2024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/>
          <a:lstStyle/>
          <a:p>
            <a:fld id="{8E2F130D-C585-4913-BF80-2E111019B6F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99217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3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9453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/>
            </a:lvl1pPr>
          </a:lstStyle>
          <a:p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321275" y="1237781"/>
            <a:ext cx="11462737" cy="4855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936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052252" y="1237781"/>
            <a:ext cx="4732380" cy="485551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321276" y="1237781"/>
            <a:ext cx="6566812" cy="4855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2454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52184" y="1237780"/>
            <a:ext cx="4029894" cy="23042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752184" y="3789040"/>
            <a:ext cx="4032448" cy="23042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"/>
          </p:nvPr>
        </p:nvSpPr>
        <p:spPr>
          <a:xfrm>
            <a:off x="321276" y="1237780"/>
            <a:ext cx="7286892" cy="485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3589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8904" y="1237781"/>
            <a:ext cx="2395728" cy="23042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388904" y="3789040"/>
            <a:ext cx="2395728" cy="230425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816080" y="1237781"/>
            <a:ext cx="2395728" cy="2304256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816080" y="3789040"/>
            <a:ext cx="2395728" cy="230425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321276" y="1237781"/>
            <a:ext cx="6350788" cy="4855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05672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Bilder länglich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40016" y="3789040"/>
            <a:ext cx="5544616" cy="230425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4813" y="3789040"/>
            <a:ext cx="5547171" cy="230425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321276" y="1237781"/>
            <a:ext cx="5630708" cy="23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5"/>
          </p:nvPr>
        </p:nvSpPr>
        <p:spPr>
          <a:xfrm>
            <a:off x="6095999" y="1237780"/>
            <a:ext cx="5688013" cy="23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72690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1 Bild länglich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4813" y="3501008"/>
            <a:ext cx="11379200" cy="259228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321276" y="1237782"/>
            <a:ext cx="5630708" cy="213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21837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1 Bild länglich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4813" y="3501008"/>
            <a:ext cx="11379200" cy="259228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321276" y="1237782"/>
            <a:ext cx="5630708" cy="213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5"/>
          </p:nvPr>
        </p:nvSpPr>
        <p:spPr>
          <a:xfrm>
            <a:off x="6095999" y="1237781"/>
            <a:ext cx="5688013" cy="213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94955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hne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/>
          <p:cNvCxnSpPr/>
          <p:nvPr userDrawn="1"/>
        </p:nvCxnSpPr>
        <p:spPr>
          <a:xfrm>
            <a:off x="404813" y="6309320"/>
            <a:ext cx="11379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10"/>
          </p:nvPr>
        </p:nvSpPr>
        <p:spPr>
          <a:xfrm>
            <a:off x="321276" y="779409"/>
            <a:ext cx="10490628" cy="37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de-DE" sz="2000" b="1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21276" y="287597"/>
            <a:ext cx="9951188" cy="47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953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7620" y="0"/>
            <a:ext cx="12176760" cy="404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Bild 4" descr="recycling.tif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09056" y="3212178"/>
            <a:ext cx="11378323" cy="36458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56280" y="4572000"/>
            <a:ext cx="6828352" cy="19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258763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65225" indent="-25082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16075" indent="-2444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3653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3">
          <p15:clr>
            <a:srgbClr val="F26B43"/>
          </p15:clr>
        </p15:guide>
        <p15:guide id="2" pos="257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78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1276" y="-138931"/>
            <a:ext cx="9951188" cy="133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4" name="Rechteck 3"/>
          <p:cNvSpPr/>
          <p:nvPr userDrawn="1"/>
        </p:nvSpPr>
        <p:spPr>
          <a:xfrm>
            <a:off x="304482" y="6387991"/>
            <a:ext cx="10114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SENOPL</a:t>
            </a:r>
            <a:r>
              <a:rPr lang="de-DE" sz="80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lang="de-DE" sz="800" spc="-8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lang="de-DE" sz="800" spc="-2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lang="de-DE" sz="800" spc="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.COM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6871" flipH="1">
            <a:off x="1204787" y="6340378"/>
            <a:ext cx="222382" cy="4818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000" y="6411600"/>
            <a:ext cx="1436697" cy="1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0" r:id="rId2"/>
    <p:sldLayoutId id="2147483711" r:id="rId3"/>
    <p:sldLayoutId id="2147483707" r:id="rId4"/>
    <p:sldLayoutId id="2147483722" r:id="rId5"/>
    <p:sldLayoutId id="2147483723" r:id="rId6"/>
    <p:sldLayoutId id="2147483724" r:id="rId7"/>
    <p:sldLayoutId id="2147483685" r:id="rId8"/>
    <p:sldLayoutId id="2147483681" r:id="rId9"/>
    <p:sldLayoutId id="2147483757" r:id="rId10"/>
    <p:sldLayoutId id="2147483680" r:id="rId11"/>
    <p:sldLayoutId id="2147483727" r:id="rId12"/>
    <p:sldLayoutId id="2147483726" r:id="rId13"/>
    <p:sldLayoutId id="2147483728" r:id="rId14"/>
    <p:sldLayoutId id="2147483742" r:id="rId15"/>
    <p:sldLayoutId id="2147483743" r:id="rId16"/>
    <p:sldLayoutId id="2147483755" r:id="rId17"/>
    <p:sldLayoutId id="214748375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rgbClr val="6D6E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258763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65225" indent="-25082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16075" indent="-2444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65338" indent="-236538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3">
          <p15:clr>
            <a:srgbClr val="F26B43"/>
          </p15:clr>
        </p15:guide>
        <p15:guide id="2" pos="257">
          <p15:clr>
            <a:srgbClr val="F26B43"/>
          </p15:clr>
        </p15:guide>
        <p15:guide id="3" pos="3840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1114" y="1340768"/>
            <a:ext cx="95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PRODUCT LAUNCH</a:t>
            </a:r>
          </a:p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A50 SOFT MATT UV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rot, Uhr, Schrift enthält.&#10;&#10;Automatisch generierte Beschreibung">
            <a:extLst>
              <a:ext uri="{FF2B5EF4-FFF2-40B4-BE49-F238E27FC236}">
                <a16:creationId xmlns:a16="http://schemas.microsoft.com/office/drawing/2014/main" id="{04007FAC-DE0C-15DC-B610-F94BBE008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88840"/>
            <a:ext cx="2044814" cy="3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Zubehör, Grau, Behälter enthält.&#10;&#10;Automatisch generierte Beschreibung">
            <a:extLst>
              <a:ext uri="{FF2B5EF4-FFF2-40B4-BE49-F238E27FC236}">
                <a16:creationId xmlns:a16="http://schemas.microsoft.com/office/drawing/2014/main" id="{742912B8-7E8A-BE58-10E8-8E1EB3DC11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b="7139"/>
          <a:stretch>
            <a:fillRect/>
          </a:stretch>
        </p:blipFill>
        <p:spPr>
          <a:xfrm>
            <a:off x="5177072" y="1700808"/>
            <a:ext cx="5658042" cy="3235216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0835396-82CC-AD96-738B-81C64813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87597"/>
            <a:ext cx="9951188" cy="477107"/>
          </a:xfrm>
        </p:spPr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AdvantAGES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ED5BD3-7ECD-87AD-F542-8FC8E22A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003" y="1624068"/>
            <a:ext cx="6145306" cy="430887"/>
          </a:xfrm>
        </p:spPr>
        <p:txBody>
          <a:bodyPr>
            <a:normAutofit/>
          </a:bodyPr>
          <a:lstStyle/>
          <a:p>
            <a:r>
              <a:rPr lang="de-DE" dirty="0" err="1"/>
              <a:t>flawless</a:t>
            </a:r>
            <a:r>
              <a:rPr lang="de-DE" dirty="0"/>
              <a:t> </a:t>
            </a:r>
            <a:r>
              <a:rPr lang="de-DE" dirty="0" err="1"/>
              <a:t>softfeel</a:t>
            </a:r>
            <a:r>
              <a:rPr lang="de-DE" dirty="0"/>
              <a:t> </a:t>
            </a:r>
            <a:r>
              <a:rPr lang="de-DE" dirty="0" err="1"/>
              <a:t>surface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3BA062-1B7C-7966-AACE-76DF8321D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882775"/>
            <a:ext cx="10490628" cy="377196"/>
          </a:xfrm>
        </p:spPr>
        <p:txBody>
          <a:bodyPr/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A50 SOFT MATT UV</a:t>
            </a:r>
            <a:endParaRPr lang="de-DE" dirty="0"/>
          </a:p>
        </p:txBody>
      </p:sp>
      <p:pic>
        <p:nvPicPr>
          <p:cNvPr id="4" name="Grafik 3" descr="Ein Bild, das Text, rot, Uhr, Schrift enthält.&#10;&#10;Automatisch generierte Beschreibung">
            <a:extLst>
              <a:ext uri="{FF2B5EF4-FFF2-40B4-BE49-F238E27FC236}">
                <a16:creationId xmlns:a16="http://schemas.microsoft.com/office/drawing/2014/main" id="{E20EF232-3DE3-31A1-6280-34F4D43DF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" y="861652"/>
            <a:ext cx="2044814" cy="3095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B28F30-EDF4-E771-6B6F-2E5CE3E4FD20}"/>
              </a:ext>
            </a:extLst>
          </p:cNvPr>
          <p:cNvSpPr txBox="1"/>
          <p:nvPr/>
        </p:nvSpPr>
        <p:spPr>
          <a:xfrm>
            <a:off x="526758" y="2319549"/>
            <a:ext cx="6145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superior matt finish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1E1F6A-FCAD-43A2-E9AC-A75DFA6091D5}"/>
              </a:ext>
            </a:extLst>
          </p:cNvPr>
          <p:cNvSpPr txBox="1"/>
          <p:nvPr/>
        </p:nvSpPr>
        <p:spPr>
          <a:xfrm>
            <a:off x="510003" y="3015030"/>
            <a:ext cx="6145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UV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E73C95-7F35-665C-AB09-A2080F29065E}"/>
              </a:ext>
            </a:extLst>
          </p:cNvPr>
          <p:cNvSpPr txBox="1"/>
          <p:nvPr/>
        </p:nvSpPr>
        <p:spPr>
          <a:xfrm>
            <a:off x="518102" y="3763936"/>
            <a:ext cx="6145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in light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71B981-B36F-F027-A72E-DBF6DB14EAC1}"/>
              </a:ext>
            </a:extLst>
          </p:cNvPr>
          <p:cNvSpPr txBox="1"/>
          <p:nvPr/>
        </p:nvSpPr>
        <p:spPr>
          <a:xfrm>
            <a:off x="492957" y="4568323"/>
            <a:ext cx="6145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embossing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57847B-E52A-156B-B1CC-57049F889D46}"/>
              </a:ext>
            </a:extLst>
          </p:cNvPr>
          <p:cNvSpPr txBox="1"/>
          <p:nvPr/>
        </p:nvSpPr>
        <p:spPr>
          <a:xfrm>
            <a:off x="526758" y="5354615"/>
            <a:ext cx="6145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pricing</a:t>
            </a:r>
          </a:p>
        </p:txBody>
      </p:sp>
      <p:pic>
        <p:nvPicPr>
          <p:cNvPr id="16" name="Grafik 15" descr="Ein Bild, das Logo, Grafiken, Schrift, Markenzeichen enthält.&#10;&#10;Automatisch generierte Beschreibung">
            <a:extLst>
              <a:ext uri="{FF2B5EF4-FFF2-40B4-BE49-F238E27FC236}">
                <a16:creationId xmlns:a16="http://schemas.microsoft.com/office/drawing/2014/main" id="{4D43141A-8CD0-99A8-6995-3972944D64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575656"/>
              </a:clrFrom>
              <a:clrTo>
                <a:srgbClr val="5756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3"/>
          <a:stretch/>
        </p:blipFill>
        <p:spPr>
          <a:xfrm>
            <a:off x="8472264" y="2948829"/>
            <a:ext cx="2180348" cy="9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1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2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653A42-B4B2-C753-E161-F26DF5B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7" y="287597"/>
            <a:ext cx="9951188" cy="477107"/>
          </a:xfrm>
        </p:spPr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Details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CD039F-5CC3-3E87-1288-F7F763958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16" y="1237277"/>
            <a:ext cx="7863577" cy="98860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de-DE" sz="1650" dirty="0"/>
            </a:br>
            <a:r>
              <a:rPr lang="en-US" sz="1650" dirty="0"/>
              <a:t>Multi-layer composite with high impact ABS base layer </a:t>
            </a:r>
            <a:br>
              <a:rPr lang="en-US" sz="1650" dirty="0"/>
            </a:br>
            <a:r>
              <a:rPr lang="en-US" sz="1650" dirty="0"/>
              <a:t>and co-extruded matt UV resistant TPE top layer. </a:t>
            </a:r>
            <a:br>
              <a:rPr lang="en-US" sz="1650" dirty="0"/>
            </a:br>
            <a:r>
              <a:rPr lang="en-US" sz="1650" dirty="0"/>
              <a:t>Featuring our standard </a:t>
            </a:r>
            <a:r>
              <a:rPr lang="en-US" sz="1650" dirty="0" err="1"/>
              <a:t>easyglide</a:t>
            </a:r>
            <a:r>
              <a:rPr lang="en-US" sz="1650" baseline="30000" dirty="0"/>
              <a:t>®</a:t>
            </a:r>
            <a:r>
              <a:rPr lang="en-US" sz="1650" dirty="0"/>
              <a:t> rear-side.</a:t>
            </a:r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5D60C24B-6133-9170-73F5-A2CFCCF09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16" y="865529"/>
            <a:ext cx="10490628" cy="377196"/>
          </a:xfrm>
        </p:spPr>
        <p:txBody>
          <a:bodyPr/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A50 SOFT MATT UV</a:t>
            </a:r>
            <a:endParaRPr lang="de-DE" dirty="0"/>
          </a:p>
        </p:txBody>
      </p:sp>
      <p:pic>
        <p:nvPicPr>
          <p:cNvPr id="16" name="Grafik 15" descr="Ein Bild, das Text, rot, Uhr, Schrift enthält.&#10;&#10;Automatisch generierte Beschreibung">
            <a:extLst>
              <a:ext uri="{FF2B5EF4-FFF2-40B4-BE49-F238E27FC236}">
                <a16:creationId xmlns:a16="http://schemas.microsoft.com/office/drawing/2014/main" id="{BAB07E24-ADD0-D85B-4443-DE771B1E7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0" y="845376"/>
            <a:ext cx="2044814" cy="30950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AA6A8C-BB1D-5F3A-718A-28B7F53D81D1}"/>
              </a:ext>
            </a:extLst>
          </p:cNvPr>
          <p:cNvSpPr txBox="1"/>
          <p:nvPr/>
        </p:nvSpPr>
        <p:spPr>
          <a:xfrm>
            <a:off x="501916" y="2442410"/>
            <a:ext cx="6096000" cy="355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:	2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 6 mm</a:t>
            </a:r>
            <a:b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Width:		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 1,650 mm</a:t>
            </a:r>
          </a:p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b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 upon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Surface:		matt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softfeel</a:t>
            </a:r>
            <a:b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Colour: 		uni, also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endParaRPr lang="de-DE" sz="16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5" dirty="0" err="1">
                <a:latin typeface="Arial" panose="020B0604020202020204" pitchFamily="34" charset="0"/>
                <a:cs typeface="Arial" panose="020B0604020202020204" pitchFamily="34" charset="0"/>
              </a:rPr>
              <a:t>Embossings</a:t>
            </a: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:	011AS – 	AIRSKIN</a:t>
            </a:r>
          </a:p>
          <a:p>
            <a:pPr marL="457200" lvl="1" indent="0">
              <a:buNone/>
            </a:pP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		003FN – 	LEATHER</a:t>
            </a:r>
          </a:p>
          <a:p>
            <a:pPr marL="457200" lvl="1" indent="0">
              <a:buNone/>
            </a:pP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		012RN – 	CORAL</a:t>
            </a:r>
          </a:p>
          <a:p>
            <a:pPr marL="457200" lvl="1" indent="0">
              <a:buNone/>
            </a:pP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		016LI – 	DIAMOND</a:t>
            </a:r>
          </a:p>
          <a:p>
            <a:pPr marL="457200" lvl="1" indent="0">
              <a:buNone/>
            </a:pP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		019SC –  BUFFALO</a:t>
            </a:r>
          </a:p>
          <a:p>
            <a:pPr marL="457200" lvl="1" indent="0">
              <a:buNone/>
            </a:pPr>
            <a:r>
              <a:rPr lang="de-DE" sz="1605" dirty="0">
                <a:latin typeface="Arial" panose="020B0604020202020204" pitchFamily="34" charset="0"/>
                <a:cs typeface="Arial" panose="020B0604020202020204" pitchFamily="34" charset="0"/>
              </a:rPr>
              <a:t>		022HT – 	CARBON</a:t>
            </a:r>
          </a:p>
        </p:txBody>
      </p:sp>
      <p:pic>
        <p:nvPicPr>
          <p:cNvPr id="10" name="Bildplatzhalter 7" descr="Ein Bild, das Matte enthält.&#10;&#10;Automatisch generierte Beschreibung">
            <a:extLst>
              <a:ext uri="{FF2B5EF4-FFF2-40B4-BE49-F238E27FC236}">
                <a16:creationId xmlns:a16="http://schemas.microsoft.com/office/drawing/2014/main" id="{DA3D0B0D-450E-1A79-77BC-539C9CA2CD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7132"/>
          <a:stretch/>
        </p:blipFill>
        <p:spPr>
          <a:xfrm rot="16200000" flipV="1">
            <a:off x="7834130" y="2063747"/>
            <a:ext cx="4854890" cy="3002558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E1AFF5E-CF39-5576-B0B8-16E9AABCA072}"/>
              </a:ext>
            </a:extLst>
          </p:cNvPr>
          <p:cNvGrpSpPr/>
          <p:nvPr/>
        </p:nvGrpSpPr>
        <p:grpSpPr>
          <a:xfrm>
            <a:off x="6312024" y="2735138"/>
            <a:ext cx="1834345" cy="2926110"/>
            <a:chOff x="7693150" y="2231792"/>
            <a:chExt cx="1834345" cy="2926110"/>
          </a:xfrm>
        </p:grpSpPr>
        <p:pic>
          <p:nvPicPr>
            <p:cNvPr id="11" name="Grafik 10" descr="Ein Bild, das Logo, Grafiken, Schrift, Markenzeichen enthält.&#10;&#10;Automatisch generierte Beschreibung">
              <a:extLst>
                <a:ext uri="{FF2B5EF4-FFF2-40B4-BE49-F238E27FC236}">
                  <a16:creationId xmlns:a16="http://schemas.microsoft.com/office/drawing/2014/main" id="{E461D096-89E1-8E31-9350-89E72EAB0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575656"/>
                </a:clrFrom>
                <a:clrTo>
                  <a:srgbClr val="57565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13"/>
            <a:stretch/>
          </p:blipFill>
          <p:spPr>
            <a:xfrm>
              <a:off x="7693150" y="2231792"/>
              <a:ext cx="1834345" cy="839574"/>
            </a:xfrm>
            <a:prstGeom prst="rect">
              <a:avLst/>
            </a:prstGeom>
          </p:spPr>
        </p:pic>
        <p:pic>
          <p:nvPicPr>
            <p:cNvPr id="12" name="Grafik 11" descr="Ein Bild, das Text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ADEC5E8B-CC89-BD8E-4CBE-2143ABF63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>
            <a:xfrm>
              <a:off x="7693150" y="3276789"/>
              <a:ext cx="1834345" cy="837886"/>
            </a:xfrm>
            <a:prstGeom prst="rect">
              <a:avLst/>
            </a:prstGeom>
          </p:spPr>
        </p:pic>
        <p:pic>
          <p:nvPicPr>
            <p:cNvPr id="13" name="Grafik 12" descr="Ein Bild, das Logo, Grafiken, Schrift, Symbol enthält.&#10;&#10;Automatisch generierte Beschreibung">
              <a:extLst>
                <a:ext uri="{FF2B5EF4-FFF2-40B4-BE49-F238E27FC236}">
                  <a16:creationId xmlns:a16="http://schemas.microsoft.com/office/drawing/2014/main" id="{9921B330-7CD3-935D-E8AD-8BEAB48C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59"/>
            <a:stretch/>
          </p:blipFill>
          <p:spPr>
            <a:xfrm>
              <a:off x="7693150" y="4320015"/>
              <a:ext cx="1834345" cy="837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4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A8F699-462B-29C7-4C23-024787C9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00" y="287597"/>
            <a:ext cx="9951188" cy="477107"/>
          </a:xfrm>
        </p:spPr>
        <p:txBody>
          <a:bodyPr/>
          <a:lstStyle/>
          <a:p>
            <a:r>
              <a:rPr lang="en-US" dirty="0"/>
              <a:t>Technical properties</a:t>
            </a:r>
            <a:endParaRPr lang="de-DE" dirty="0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CD1BE633-A208-CAE0-A111-BFC5DD1D18B1}"/>
              </a:ext>
            </a:extLst>
          </p:cNvPr>
          <p:cNvGraphicFramePr>
            <a:graphicFrameLocks noGrp="1"/>
          </p:cNvGraphicFramePr>
          <p:nvPr/>
        </p:nvGraphicFramePr>
        <p:xfrm>
          <a:off x="566770" y="1268760"/>
          <a:ext cx="11217862" cy="37697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17456">
                  <a:extLst>
                    <a:ext uri="{9D8B030D-6E8A-4147-A177-3AD203B41FA5}">
                      <a16:colId xmlns:a16="http://schemas.microsoft.com/office/drawing/2014/main" val="2043605307"/>
                    </a:ext>
                  </a:extLst>
                </a:gridCol>
                <a:gridCol w="2965108">
                  <a:extLst>
                    <a:ext uri="{9D8B030D-6E8A-4147-A177-3AD203B41FA5}">
                      <a16:colId xmlns:a16="http://schemas.microsoft.com/office/drawing/2014/main" val="238500132"/>
                    </a:ext>
                  </a:extLst>
                </a:gridCol>
                <a:gridCol w="2087020">
                  <a:extLst>
                    <a:ext uri="{9D8B030D-6E8A-4147-A177-3AD203B41FA5}">
                      <a16:colId xmlns:a16="http://schemas.microsoft.com/office/drawing/2014/main" val="4188007482"/>
                    </a:ext>
                  </a:extLst>
                </a:gridCol>
                <a:gridCol w="2448278">
                  <a:extLst>
                    <a:ext uri="{9D8B030D-6E8A-4147-A177-3AD203B41FA5}">
                      <a16:colId xmlns:a16="http://schemas.microsoft.com/office/drawing/2014/main" val="1855283486"/>
                    </a:ext>
                  </a:extLst>
                </a:gridCol>
              </a:tblGrid>
              <a:tr h="60193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gloss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UV-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resistance</a:t>
                      </a:r>
                      <a:br>
                        <a:rPr lang="de-D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lamp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exposure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scratch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resistance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51936"/>
                  </a:ext>
                </a:extLst>
              </a:tr>
              <a:tr h="518585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embossing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016LI - DIAMOND</a:t>
                      </a:r>
                      <a:b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grey</a:t>
                      </a: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85226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embossing</a:t>
                      </a: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012RN - CORAL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103539"/>
                  </a:ext>
                </a:extLst>
              </a:tr>
              <a:tr h="84458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A50 SOFT MATT UV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thermoformed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1 GU</a:t>
                      </a:r>
                    </a:p>
                    <a:p>
                      <a:pPr algn="ctr"/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thermoformed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0.6 – 0.7 GU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0.5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 N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31968"/>
                  </a:ext>
                </a:extLst>
              </a:tr>
              <a:tr h="8599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A50 EG SOFTFEEL MATT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thermoformed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0.6 – 1.1 GU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thermoformed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1.2 GU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8.01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N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317059"/>
                  </a:ext>
                </a:extLst>
              </a:tr>
              <a:tr h="944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A50 EG SOFTFEEL SOLAR MATT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thermoformed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GU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thermoformed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GU</a:t>
                      </a:r>
                    </a:p>
                  </a:txBody>
                  <a:tcPr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0.54</a:t>
                      </a:r>
                    </a:p>
                  </a:txBody>
                  <a:tcPr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N</a:t>
                      </a:r>
                    </a:p>
                  </a:txBody>
                  <a:tcPr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22951"/>
                  </a:ext>
                </a:extLst>
              </a:tr>
            </a:tbl>
          </a:graphicData>
        </a:graphic>
      </p:graphicFrame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F66DC1A-11C0-F3BD-910E-651F6F5EC412}"/>
              </a:ext>
            </a:extLst>
          </p:cNvPr>
          <p:cNvGrpSpPr/>
          <p:nvPr/>
        </p:nvGrpSpPr>
        <p:grpSpPr>
          <a:xfrm>
            <a:off x="5206788" y="3352056"/>
            <a:ext cx="1036804" cy="220960"/>
            <a:chOff x="5064998" y="3504669"/>
            <a:chExt cx="1036804" cy="220960"/>
          </a:xfrm>
        </p:grpSpPr>
        <p:sp>
          <p:nvSpPr>
            <p:cNvPr id="20" name="Stern: 5 Zacken 19">
              <a:extLst>
                <a:ext uri="{FF2B5EF4-FFF2-40B4-BE49-F238E27FC236}">
                  <a16:creationId xmlns:a16="http://schemas.microsoft.com/office/drawing/2014/main" id="{580ADA13-5444-988C-F9FE-C9116BC89E37}"/>
                </a:ext>
              </a:extLst>
            </p:cNvPr>
            <p:cNvSpPr/>
            <p:nvPr/>
          </p:nvSpPr>
          <p:spPr>
            <a:xfrm>
              <a:off x="5064998" y="3511991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Stern: 5 Zacken 20">
              <a:extLst>
                <a:ext uri="{FF2B5EF4-FFF2-40B4-BE49-F238E27FC236}">
                  <a16:creationId xmlns:a16="http://schemas.microsoft.com/office/drawing/2014/main" id="{D23989E1-7D46-B361-14D5-07BD90983F6E}"/>
                </a:ext>
              </a:extLst>
            </p:cNvPr>
            <p:cNvSpPr/>
            <p:nvPr/>
          </p:nvSpPr>
          <p:spPr>
            <a:xfrm>
              <a:off x="5339387" y="3504669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Stern: 5 Zacken 21">
              <a:extLst>
                <a:ext uri="{FF2B5EF4-FFF2-40B4-BE49-F238E27FC236}">
                  <a16:creationId xmlns:a16="http://schemas.microsoft.com/office/drawing/2014/main" id="{08227CF4-C24E-2A5A-16ED-0581E904B2EB}"/>
                </a:ext>
              </a:extLst>
            </p:cNvPr>
            <p:cNvSpPr/>
            <p:nvPr/>
          </p:nvSpPr>
          <p:spPr>
            <a:xfrm>
              <a:off x="5613776" y="3504669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tern: 5 Zacken 22">
              <a:extLst>
                <a:ext uri="{FF2B5EF4-FFF2-40B4-BE49-F238E27FC236}">
                  <a16:creationId xmlns:a16="http://schemas.microsoft.com/office/drawing/2014/main" id="{4726B493-9E0A-AA5C-980E-1D70DC3A6C3E}"/>
                </a:ext>
              </a:extLst>
            </p:cNvPr>
            <p:cNvSpPr/>
            <p:nvPr/>
          </p:nvSpPr>
          <p:spPr>
            <a:xfrm>
              <a:off x="5888164" y="3504669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E0EDF1F6-26CD-4C53-207D-D727839C2CA1}"/>
              </a:ext>
            </a:extLst>
          </p:cNvPr>
          <p:cNvGrpSpPr/>
          <p:nvPr/>
        </p:nvGrpSpPr>
        <p:grpSpPr>
          <a:xfrm>
            <a:off x="5305467" y="4221088"/>
            <a:ext cx="762416" cy="220960"/>
            <a:chOff x="5163677" y="4437112"/>
            <a:chExt cx="762416" cy="220960"/>
          </a:xfrm>
        </p:grpSpPr>
        <p:sp>
          <p:nvSpPr>
            <p:cNvPr id="25" name="Stern: 5 Zacken 24">
              <a:extLst>
                <a:ext uri="{FF2B5EF4-FFF2-40B4-BE49-F238E27FC236}">
                  <a16:creationId xmlns:a16="http://schemas.microsoft.com/office/drawing/2014/main" id="{3D7A2DEE-0358-00BC-9C38-9F6FC5223605}"/>
                </a:ext>
              </a:extLst>
            </p:cNvPr>
            <p:cNvSpPr/>
            <p:nvPr/>
          </p:nvSpPr>
          <p:spPr>
            <a:xfrm>
              <a:off x="5163677" y="4444434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Stern: 5 Zacken 25">
              <a:extLst>
                <a:ext uri="{FF2B5EF4-FFF2-40B4-BE49-F238E27FC236}">
                  <a16:creationId xmlns:a16="http://schemas.microsoft.com/office/drawing/2014/main" id="{20E97DAA-2F25-E837-3498-11835F29B643}"/>
                </a:ext>
              </a:extLst>
            </p:cNvPr>
            <p:cNvSpPr/>
            <p:nvPr/>
          </p:nvSpPr>
          <p:spPr>
            <a:xfrm>
              <a:off x="5438066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Stern: 5 Zacken 26">
              <a:extLst>
                <a:ext uri="{FF2B5EF4-FFF2-40B4-BE49-F238E27FC236}">
                  <a16:creationId xmlns:a16="http://schemas.microsoft.com/office/drawing/2014/main" id="{C30E50AD-2416-D0A3-6409-3232703808EE}"/>
                </a:ext>
              </a:extLst>
            </p:cNvPr>
            <p:cNvSpPr/>
            <p:nvPr/>
          </p:nvSpPr>
          <p:spPr>
            <a:xfrm>
              <a:off x="5712455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F2BAAD4-09BE-FC61-2D5F-CB66EB1EED21}"/>
              </a:ext>
            </a:extLst>
          </p:cNvPr>
          <p:cNvGrpSpPr/>
          <p:nvPr/>
        </p:nvGrpSpPr>
        <p:grpSpPr>
          <a:xfrm>
            <a:off x="5092230" y="2492896"/>
            <a:ext cx="1311193" cy="220960"/>
            <a:chOff x="4950440" y="2708920"/>
            <a:chExt cx="1311193" cy="220960"/>
          </a:xfrm>
        </p:grpSpPr>
        <p:sp>
          <p:nvSpPr>
            <p:cNvPr id="30" name="Stern: 5 Zacken 29">
              <a:extLst>
                <a:ext uri="{FF2B5EF4-FFF2-40B4-BE49-F238E27FC236}">
                  <a16:creationId xmlns:a16="http://schemas.microsoft.com/office/drawing/2014/main" id="{A0523C3F-21EE-58D8-7EE7-1D1DB094E366}"/>
                </a:ext>
              </a:extLst>
            </p:cNvPr>
            <p:cNvSpPr/>
            <p:nvPr/>
          </p:nvSpPr>
          <p:spPr>
            <a:xfrm>
              <a:off x="4950440" y="271624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Stern: 5 Zacken 30">
              <a:extLst>
                <a:ext uri="{FF2B5EF4-FFF2-40B4-BE49-F238E27FC236}">
                  <a16:creationId xmlns:a16="http://schemas.microsoft.com/office/drawing/2014/main" id="{6F3AE408-A4C9-33B9-A1A4-AF7C17844955}"/>
                </a:ext>
              </a:extLst>
            </p:cNvPr>
            <p:cNvSpPr/>
            <p:nvPr/>
          </p:nvSpPr>
          <p:spPr>
            <a:xfrm>
              <a:off x="5224829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Stern: 5 Zacken 31">
              <a:extLst>
                <a:ext uri="{FF2B5EF4-FFF2-40B4-BE49-F238E27FC236}">
                  <a16:creationId xmlns:a16="http://schemas.microsoft.com/office/drawing/2014/main" id="{CC056A3C-6449-4972-B6DE-B9699E49E97F}"/>
                </a:ext>
              </a:extLst>
            </p:cNvPr>
            <p:cNvSpPr/>
            <p:nvPr/>
          </p:nvSpPr>
          <p:spPr>
            <a:xfrm>
              <a:off x="5499218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Stern: 5 Zacken 32">
              <a:extLst>
                <a:ext uri="{FF2B5EF4-FFF2-40B4-BE49-F238E27FC236}">
                  <a16:creationId xmlns:a16="http://schemas.microsoft.com/office/drawing/2014/main" id="{FBFAC2CF-4CFC-19F4-F1D9-17013069185D}"/>
                </a:ext>
              </a:extLst>
            </p:cNvPr>
            <p:cNvSpPr/>
            <p:nvPr/>
          </p:nvSpPr>
          <p:spPr>
            <a:xfrm>
              <a:off x="5773606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tern: 5 Zacken 33">
              <a:extLst>
                <a:ext uri="{FF2B5EF4-FFF2-40B4-BE49-F238E27FC236}">
                  <a16:creationId xmlns:a16="http://schemas.microsoft.com/office/drawing/2014/main" id="{2683D4A9-E070-20B9-4E27-D2A4D88B88B2}"/>
                </a:ext>
              </a:extLst>
            </p:cNvPr>
            <p:cNvSpPr/>
            <p:nvPr/>
          </p:nvSpPr>
          <p:spPr>
            <a:xfrm>
              <a:off x="6047995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774C52F-3303-1036-5F08-43A271084ED3}"/>
              </a:ext>
            </a:extLst>
          </p:cNvPr>
          <p:cNvGrpSpPr/>
          <p:nvPr/>
        </p:nvGrpSpPr>
        <p:grpSpPr>
          <a:xfrm>
            <a:off x="7662901" y="2492896"/>
            <a:ext cx="1311193" cy="220960"/>
            <a:chOff x="7521111" y="2708920"/>
            <a:chExt cx="1311193" cy="220960"/>
          </a:xfrm>
        </p:grpSpPr>
        <p:sp>
          <p:nvSpPr>
            <p:cNvPr id="36" name="Stern: 5 Zacken 35">
              <a:extLst>
                <a:ext uri="{FF2B5EF4-FFF2-40B4-BE49-F238E27FC236}">
                  <a16:creationId xmlns:a16="http://schemas.microsoft.com/office/drawing/2014/main" id="{FFB01A0A-CBD0-AC23-4C19-1C5B7BF75DE2}"/>
                </a:ext>
              </a:extLst>
            </p:cNvPr>
            <p:cNvSpPr/>
            <p:nvPr/>
          </p:nvSpPr>
          <p:spPr>
            <a:xfrm>
              <a:off x="7521111" y="271624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Stern: 5 Zacken 36">
              <a:extLst>
                <a:ext uri="{FF2B5EF4-FFF2-40B4-BE49-F238E27FC236}">
                  <a16:creationId xmlns:a16="http://schemas.microsoft.com/office/drawing/2014/main" id="{C71B24B0-1AC2-0C8C-B464-F6521D827EC8}"/>
                </a:ext>
              </a:extLst>
            </p:cNvPr>
            <p:cNvSpPr/>
            <p:nvPr/>
          </p:nvSpPr>
          <p:spPr>
            <a:xfrm>
              <a:off x="7795500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Stern: 5 Zacken 37">
              <a:extLst>
                <a:ext uri="{FF2B5EF4-FFF2-40B4-BE49-F238E27FC236}">
                  <a16:creationId xmlns:a16="http://schemas.microsoft.com/office/drawing/2014/main" id="{B4F8F483-F154-855C-B5F4-3073AC50A9AD}"/>
                </a:ext>
              </a:extLst>
            </p:cNvPr>
            <p:cNvSpPr/>
            <p:nvPr/>
          </p:nvSpPr>
          <p:spPr>
            <a:xfrm>
              <a:off x="8069889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Stern: 5 Zacken 38">
              <a:extLst>
                <a:ext uri="{FF2B5EF4-FFF2-40B4-BE49-F238E27FC236}">
                  <a16:creationId xmlns:a16="http://schemas.microsoft.com/office/drawing/2014/main" id="{16B007A4-8B2D-5777-392E-EA5D2482565F}"/>
                </a:ext>
              </a:extLst>
            </p:cNvPr>
            <p:cNvSpPr/>
            <p:nvPr/>
          </p:nvSpPr>
          <p:spPr>
            <a:xfrm>
              <a:off x="8344277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Stern: 5 Zacken 39">
              <a:extLst>
                <a:ext uri="{FF2B5EF4-FFF2-40B4-BE49-F238E27FC236}">
                  <a16:creationId xmlns:a16="http://schemas.microsoft.com/office/drawing/2014/main" id="{A185D920-0213-9987-CA13-A32E30E39FEE}"/>
                </a:ext>
              </a:extLst>
            </p:cNvPr>
            <p:cNvSpPr/>
            <p:nvPr/>
          </p:nvSpPr>
          <p:spPr>
            <a:xfrm>
              <a:off x="8618666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1" name="Stern: 5 Zacken 40">
            <a:extLst>
              <a:ext uri="{FF2B5EF4-FFF2-40B4-BE49-F238E27FC236}">
                <a16:creationId xmlns:a16="http://schemas.microsoft.com/office/drawing/2014/main" id="{FF321F09-8810-8174-CE09-80B8BB1A3BDE}"/>
              </a:ext>
            </a:extLst>
          </p:cNvPr>
          <p:cNvSpPr/>
          <p:nvPr/>
        </p:nvSpPr>
        <p:spPr>
          <a:xfrm>
            <a:off x="8184392" y="3359378"/>
            <a:ext cx="213638" cy="213638"/>
          </a:xfrm>
          <a:prstGeom prst="star5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A91876CB-EA9A-2056-FCED-D7AE6F4F7B32}"/>
              </a:ext>
            </a:extLst>
          </p:cNvPr>
          <p:cNvGrpSpPr/>
          <p:nvPr/>
        </p:nvGrpSpPr>
        <p:grpSpPr>
          <a:xfrm>
            <a:off x="7662901" y="4221088"/>
            <a:ext cx="1311193" cy="220960"/>
            <a:chOff x="7521111" y="4437112"/>
            <a:chExt cx="1311193" cy="220960"/>
          </a:xfrm>
        </p:grpSpPr>
        <p:sp>
          <p:nvSpPr>
            <p:cNvPr id="43" name="Stern: 5 Zacken 42">
              <a:extLst>
                <a:ext uri="{FF2B5EF4-FFF2-40B4-BE49-F238E27FC236}">
                  <a16:creationId xmlns:a16="http://schemas.microsoft.com/office/drawing/2014/main" id="{3117ED26-90C7-6E3D-400A-D0B4AD51B5DB}"/>
                </a:ext>
              </a:extLst>
            </p:cNvPr>
            <p:cNvSpPr/>
            <p:nvPr/>
          </p:nvSpPr>
          <p:spPr>
            <a:xfrm>
              <a:off x="7521111" y="4444434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Stern: 5 Zacken 43">
              <a:extLst>
                <a:ext uri="{FF2B5EF4-FFF2-40B4-BE49-F238E27FC236}">
                  <a16:creationId xmlns:a16="http://schemas.microsoft.com/office/drawing/2014/main" id="{01F19161-B21B-2576-1AA5-DADE7A909643}"/>
                </a:ext>
              </a:extLst>
            </p:cNvPr>
            <p:cNvSpPr/>
            <p:nvPr/>
          </p:nvSpPr>
          <p:spPr>
            <a:xfrm>
              <a:off x="7795500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Stern: 5 Zacken 44">
              <a:extLst>
                <a:ext uri="{FF2B5EF4-FFF2-40B4-BE49-F238E27FC236}">
                  <a16:creationId xmlns:a16="http://schemas.microsoft.com/office/drawing/2014/main" id="{B5EE6AF1-AE8A-7963-8E01-D87B634DE525}"/>
                </a:ext>
              </a:extLst>
            </p:cNvPr>
            <p:cNvSpPr/>
            <p:nvPr/>
          </p:nvSpPr>
          <p:spPr>
            <a:xfrm>
              <a:off x="8069889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Stern: 5 Zacken 45">
              <a:extLst>
                <a:ext uri="{FF2B5EF4-FFF2-40B4-BE49-F238E27FC236}">
                  <a16:creationId xmlns:a16="http://schemas.microsoft.com/office/drawing/2014/main" id="{D8081395-CA1A-DEF8-4527-4696432BC56A}"/>
                </a:ext>
              </a:extLst>
            </p:cNvPr>
            <p:cNvSpPr/>
            <p:nvPr/>
          </p:nvSpPr>
          <p:spPr>
            <a:xfrm>
              <a:off x="8344277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Stern: 5 Zacken 46">
              <a:extLst>
                <a:ext uri="{FF2B5EF4-FFF2-40B4-BE49-F238E27FC236}">
                  <a16:creationId xmlns:a16="http://schemas.microsoft.com/office/drawing/2014/main" id="{93F33BBD-3EB6-D415-8517-AE98428F02B2}"/>
                </a:ext>
              </a:extLst>
            </p:cNvPr>
            <p:cNvSpPr/>
            <p:nvPr/>
          </p:nvSpPr>
          <p:spPr>
            <a:xfrm>
              <a:off x="8618666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7" name="Grafik 16" descr="Ein Bild, das Text, rot, Uhr, Schrift enthält.&#10;&#10;Automatisch generierte Beschreibung">
            <a:extLst>
              <a:ext uri="{FF2B5EF4-FFF2-40B4-BE49-F238E27FC236}">
                <a16:creationId xmlns:a16="http://schemas.microsoft.com/office/drawing/2014/main" id="{842ED488-A809-2CC9-BE05-8D99E3CF9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0" y="1628800"/>
            <a:ext cx="2044814" cy="309503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906E8-FDFB-DD8C-E7EA-D64612AF5990}"/>
              </a:ext>
            </a:extLst>
          </p:cNvPr>
          <p:cNvGrpSpPr/>
          <p:nvPr/>
        </p:nvGrpSpPr>
        <p:grpSpPr>
          <a:xfrm>
            <a:off x="9969383" y="2492896"/>
            <a:ext cx="1311193" cy="220960"/>
            <a:chOff x="7521111" y="2708920"/>
            <a:chExt cx="1311193" cy="220960"/>
          </a:xfrm>
        </p:grpSpPr>
        <p:sp>
          <p:nvSpPr>
            <p:cNvPr id="4" name="Stern: 5 Zacken 3">
              <a:extLst>
                <a:ext uri="{FF2B5EF4-FFF2-40B4-BE49-F238E27FC236}">
                  <a16:creationId xmlns:a16="http://schemas.microsoft.com/office/drawing/2014/main" id="{395AACAC-ACF1-92E8-2CA7-463B090152AC}"/>
                </a:ext>
              </a:extLst>
            </p:cNvPr>
            <p:cNvSpPr/>
            <p:nvPr/>
          </p:nvSpPr>
          <p:spPr>
            <a:xfrm>
              <a:off x="7521111" y="271624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Stern: 5 Zacken 4">
              <a:extLst>
                <a:ext uri="{FF2B5EF4-FFF2-40B4-BE49-F238E27FC236}">
                  <a16:creationId xmlns:a16="http://schemas.microsoft.com/office/drawing/2014/main" id="{BA8E62C8-8D3F-70A9-52B6-DA2AC8A059A8}"/>
                </a:ext>
              </a:extLst>
            </p:cNvPr>
            <p:cNvSpPr/>
            <p:nvPr/>
          </p:nvSpPr>
          <p:spPr>
            <a:xfrm>
              <a:off x="7795500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Stern: 5 Zacken 5">
              <a:extLst>
                <a:ext uri="{FF2B5EF4-FFF2-40B4-BE49-F238E27FC236}">
                  <a16:creationId xmlns:a16="http://schemas.microsoft.com/office/drawing/2014/main" id="{1281B537-2F29-E4FA-0778-33D625D6398C}"/>
                </a:ext>
              </a:extLst>
            </p:cNvPr>
            <p:cNvSpPr/>
            <p:nvPr/>
          </p:nvSpPr>
          <p:spPr>
            <a:xfrm>
              <a:off x="8069889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Stern: 5 Zacken 6">
              <a:extLst>
                <a:ext uri="{FF2B5EF4-FFF2-40B4-BE49-F238E27FC236}">
                  <a16:creationId xmlns:a16="http://schemas.microsoft.com/office/drawing/2014/main" id="{20BF1F9B-E6C6-9189-BC93-EBE807647C54}"/>
                </a:ext>
              </a:extLst>
            </p:cNvPr>
            <p:cNvSpPr/>
            <p:nvPr/>
          </p:nvSpPr>
          <p:spPr>
            <a:xfrm>
              <a:off x="8344277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tern: 5 Zacken 7">
              <a:extLst>
                <a:ext uri="{FF2B5EF4-FFF2-40B4-BE49-F238E27FC236}">
                  <a16:creationId xmlns:a16="http://schemas.microsoft.com/office/drawing/2014/main" id="{380A728C-E4CD-5F1E-A3AA-F14073630F4B}"/>
                </a:ext>
              </a:extLst>
            </p:cNvPr>
            <p:cNvSpPr/>
            <p:nvPr/>
          </p:nvSpPr>
          <p:spPr>
            <a:xfrm>
              <a:off x="8618666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B3CBB-A72E-938C-57CB-273FB84A7EBE}"/>
              </a:ext>
            </a:extLst>
          </p:cNvPr>
          <p:cNvGrpSpPr/>
          <p:nvPr/>
        </p:nvGrpSpPr>
        <p:grpSpPr>
          <a:xfrm>
            <a:off x="9969383" y="3356992"/>
            <a:ext cx="1311193" cy="220960"/>
            <a:chOff x="7521111" y="2708920"/>
            <a:chExt cx="1311193" cy="220960"/>
          </a:xfrm>
        </p:grpSpPr>
        <p:sp>
          <p:nvSpPr>
            <p:cNvPr id="10" name="Stern: 5 Zacken 9">
              <a:extLst>
                <a:ext uri="{FF2B5EF4-FFF2-40B4-BE49-F238E27FC236}">
                  <a16:creationId xmlns:a16="http://schemas.microsoft.com/office/drawing/2014/main" id="{CE4FD14B-0335-2169-CE11-CF1BA7B3A18A}"/>
                </a:ext>
              </a:extLst>
            </p:cNvPr>
            <p:cNvSpPr/>
            <p:nvPr/>
          </p:nvSpPr>
          <p:spPr>
            <a:xfrm>
              <a:off x="7521111" y="271624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Stern: 5 Zacken 10">
              <a:extLst>
                <a:ext uri="{FF2B5EF4-FFF2-40B4-BE49-F238E27FC236}">
                  <a16:creationId xmlns:a16="http://schemas.microsoft.com/office/drawing/2014/main" id="{562765DC-C5B2-9BCF-4FD4-0C6F9EB4C1E9}"/>
                </a:ext>
              </a:extLst>
            </p:cNvPr>
            <p:cNvSpPr/>
            <p:nvPr/>
          </p:nvSpPr>
          <p:spPr>
            <a:xfrm>
              <a:off x="7795500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Stern: 5 Zacken 11">
              <a:extLst>
                <a:ext uri="{FF2B5EF4-FFF2-40B4-BE49-F238E27FC236}">
                  <a16:creationId xmlns:a16="http://schemas.microsoft.com/office/drawing/2014/main" id="{583E93B4-1B89-4371-BFA1-ACAD9653AB0E}"/>
                </a:ext>
              </a:extLst>
            </p:cNvPr>
            <p:cNvSpPr/>
            <p:nvPr/>
          </p:nvSpPr>
          <p:spPr>
            <a:xfrm>
              <a:off x="8069889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: 5 Zacken 12">
              <a:extLst>
                <a:ext uri="{FF2B5EF4-FFF2-40B4-BE49-F238E27FC236}">
                  <a16:creationId xmlns:a16="http://schemas.microsoft.com/office/drawing/2014/main" id="{4A8C223B-EA01-E948-2E62-E279648F6861}"/>
                </a:ext>
              </a:extLst>
            </p:cNvPr>
            <p:cNvSpPr/>
            <p:nvPr/>
          </p:nvSpPr>
          <p:spPr>
            <a:xfrm>
              <a:off x="8344277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tern: 5 Zacken 13">
              <a:extLst>
                <a:ext uri="{FF2B5EF4-FFF2-40B4-BE49-F238E27FC236}">
                  <a16:creationId xmlns:a16="http://schemas.microsoft.com/office/drawing/2014/main" id="{EDDCAFFF-07DB-F1FB-3B96-9DF22A484027}"/>
                </a:ext>
              </a:extLst>
            </p:cNvPr>
            <p:cNvSpPr/>
            <p:nvPr/>
          </p:nvSpPr>
          <p:spPr>
            <a:xfrm>
              <a:off x="8618666" y="2708920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B773AED-18D6-0E73-676A-0EF72A5EC904}"/>
              </a:ext>
            </a:extLst>
          </p:cNvPr>
          <p:cNvGrpSpPr/>
          <p:nvPr/>
        </p:nvGrpSpPr>
        <p:grpSpPr>
          <a:xfrm>
            <a:off x="10230128" y="4221088"/>
            <a:ext cx="762416" cy="220960"/>
            <a:chOff x="5163677" y="4437112"/>
            <a:chExt cx="762416" cy="220960"/>
          </a:xfrm>
        </p:grpSpPr>
        <p:sp>
          <p:nvSpPr>
            <p:cNvPr id="16" name="Stern: 5 Zacken 15">
              <a:extLst>
                <a:ext uri="{FF2B5EF4-FFF2-40B4-BE49-F238E27FC236}">
                  <a16:creationId xmlns:a16="http://schemas.microsoft.com/office/drawing/2014/main" id="{A4C76F86-31EB-61FB-43B7-68460DBA7C93}"/>
                </a:ext>
              </a:extLst>
            </p:cNvPr>
            <p:cNvSpPr/>
            <p:nvPr/>
          </p:nvSpPr>
          <p:spPr>
            <a:xfrm>
              <a:off x="5163677" y="4444434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Stern: 5 Zacken 18">
              <a:extLst>
                <a:ext uri="{FF2B5EF4-FFF2-40B4-BE49-F238E27FC236}">
                  <a16:creationId xmlns:a16="http://schemas.microsoft.com/office/drawing/2014/main" id="{16BB8403-8C9A-63E1-F9FC-5C24204E262D}"/>
                </a:ext>
              </a:extLst>
            </p:cNvPr>
            <p:cNvSpPr/>
            <p:nvPr/>
          </p:nvSpPr>
          <p:spPr>
            <a:xfrm>
              <a:off x="5438066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Stern: 5 Zacken 23">
              <a:extLst>
                <a:ext uri="{FF2B5EF4-FFF2-40B4-BE49-F238E27FC236}">
                  <a16:creationId xmlns:a16="http://schemas.microsoft.com/office/drawing/2014/main" id="{8D76655A-4B70-B117-11CF-9D093B275263}"/>
                </a:ext>
              </a:extLst>
            </p:cNvPr>
            <p:cNvSpPr/>
            <p:nvPr/>
          </p:nvSpPr>
          <p:spPr>
            <a:xfrm>
              <a:off x="5712455" y="4437112"/>
              <a:ext cx="213638" cy="213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65121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/>
          <p:cNvSpPr txBox="1">
            <a:spLocks/>
          </p:cNvSpPr>
          <p:nvPr/>
        </p:nvSpPr>
        <p:spPr>
          <a:xfrm>
            <a:off x="354013" y="6002238"/>
            <a:ext cx="1121547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6D6E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0150" algn="l"/>
                <a:tab pos="7956550" algn="l"/>
              </a:tabLst>
            </a:pPr>
            <a:r>
              <a:rPr lang="en-US" sz="4800" b="0" dirty="0">
                <a:solidFill>
                  <a:srgbClr val="DEDFE0"/>
                </a:solidFill>
              </a:rPr>
              <a:t>MADE</a:t>
            </a:r>
            <a:r>
              <a:rPr lang="en-US" sz="4800" b="0" spc="-760" dirty="0">
                <a:solidFill>
                  <a:srgbClr val="DEDFE0"/>
                </a:solidFill>
              </a:rPr>
              <a:t> </a:t>
            </a:r>
            <a:r>
              <a:rPr lang="en-US" sz="4800" b="0" spc="-350" dirty="0">
                <a:solidFill>
                  <a:srgbClr val="DEDFE0"/>
                </a:solidFill>
              </a:rPr>
              <a:t>T</a:t>
            </a:r>
            <a:r>
              <a:rPr lang="en-US" sz="4800" b="0" dirty="0">
                <a:solidFill>
                  <a:srgbClr val="DEDFE0"/>
                </a:solidFill>
              </a:rPr>
              <a:t>O FORM</a:t>
            </a:r>
            <a:r>
              <a:rPr lang="en-US" sz="4800" b="0" spc="-760" dirty="0">
                <a:solidFill>
                  <a:srgbClr val="DEDFE0"/>
                </a:solidFill>
              </a:rPr>
              <a:t> </a:t>
            </a:r>
            <a:r>
              <a:rPr lang="en-US" sz="4800" b="0" dirty="0">
                <a:solidFill>
                  <a:srgbClr val="DEDFE0"/>
                </a:solidFill>
              </a:rPr>
              <a:t>THE F</a:t>
            </a:r>
            <a:r>
              <a:rPr lang="en-US" sz="4800" b="0" spc="-285" dirty="0">
                <a:solidFill>
                  <a:srgbClr val="DEDFE0"/>
                </a:solidFill>
              </a:rPr>
              <a:t>U</a:t>
            </a:r>
            <a:r>
              <a:rPr lang="en-US" sz="4800" b="0" dirty="0">
                <a:solidFill>
                  <a:srgbClr val="DEDFE0"/>
                </a:solidFill>
              </a:rPr>
              <a:t>TURE</a:t>
            </a:r>
            <a:endParaRPr lang="en-US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10632504" y="6224692"/>
            <a:ext cx="125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11.04.2024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9698613-EC75-4F3A-BCB4-F7D68AE1FFD1}"/>
              </a:ext>
            </a:extLst>
          </p:cNvPr>
          <p:cNvSpPr txBox="1"/>
          <p:nvPr/>
        </p:nvSpPr>
        <p:spPr>
          <a:xfrm>
            <a:off x="8207267" y="6410394"/>
            <a:ext cx="36771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AT" sz="1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AT" sz="1200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Senoplast</a:t>
            </a:r>
            <a:endParaRPr lang="de-AT" sz="1200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b="11408"/>
          <a:stretch/>
        </p:blipFill>
        <p:spPr>
          <a:xfrm>
            <a:off x="0" y="-27384"/>
            <a:ext cx="12192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291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C7DD8B2-FBAE-41BC-81DC-BC3AFBA0AAAD}" vid="{CEE2147B-A12A-4251-AF55-380C524E66D1}"/>
    </a:ext>
  </a:extLst>
</a:theme>
</file>

<file path=ppt/theme/theme2.xml><?xml version="1.0" encoding="utf-8"?>
<a:theme xmlns:a="http://schemas.openxmlformats.org/drawingml/2006/main" name="Desig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C7DD8B2-FBAE-41BC-81DC-BC3AFBA0AAAD}" vid="{CEE2147B-A12A-4251-AF55-380C524E66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Senoplast_Vorlage_2019</Template>
  <TotalTime>0</TotalTime>
  <Words>239</Words>
  <Application>Microsoft Office PowerPoint</Application>
  <PresentationFormat>Breitbild</PresentationFormat>
  <Paragraphs>52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Symbol</vt:lpstr>
      <vt:lpstr>Univers Com 45 Light</vt:lpstr>
      <vt:lpstr>Wingdings</vt:lpstr>
      <vt:lpstr>Startfolie</vt:lpstr>
      <vt:lpstr>Design 1</vt:lpstr>
      <vt:lpstr>PowerPoint-Präsentation</vt:lpstr>
      <vt:lpstr>Product AdvantAGES</vt:lpstr>
      <vt:lpstr>Product Details</vt:lpstr>
      <vt:lpstr>Technical properties</vt:lpstr>
      <vt:lpstr>PowerPoint-Präsentation</vt:lpstr>
    </vt:vector>
  </TitlesOfParts>
  <Company>Senoplast Klepsch &amp; Co.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Praktikant_Marketing</dc:creator>
  <cp:lastModifiedBy>ANGERMANN Johanna</cp:lastModifiedBy>
  <cp:revision>243</cp:revision>
  <cp:lastPrinted>2019-05-15T10:24:33Z</cp:lastPrinted>
  <dcterms:created xsi:type="dcterms:W3CDTF">2023-03-15T13:30:22Z</dcterms:created>
  <dcterms:modified xsi:type="dcterms:W3CDTF">2024-04-11T12:58:22Z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2017-02-09T00:00:00Z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2017-02-20T00:00:00Z</vt:filetime>
  </property>
</Properties>
</file>