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4"/>
    <p:sldMasterId id="2147483699" r:id="rId5"/>
    <p:sldMasterId id="2147483713" r:id="rId6"/>
  </p:sldMasterIdLst>
  <p:notesMasterIdLst>
    <p:notesMasterId r:id="rId22"/>
  </p:notesMasterIdLst>
  <p:sldIdLst>
    <p:sldId id="258" r:id="rId7"/>
    <p:sldId id="2142" r:id="rId8"/>
    <p:sldId id="2742" r:id="rId9"/>
    <p:sldId id="396" r:id="rId10"/>
    <p:sldId id="395" r:id="rId11"/>
    <p:sldId id="404" r:id="rId12"/>
    <p:sldId id="397" r:id="rId13"/>
    <p:sldId id="398" r:id="rId14"/>
    <p:sldId id="399" r:id="rId15"/>
    <p:sldId id="402" r:id="rId16"/>
    <p:sldId id="280" r:id="rId17"/>
    <p:sldId id="292" r:id="rId18"/>
    <p:sldId id="305" r:id="rId19"/>
    <p:sldId id="401" r:id="rId20"/>
    <p:sldId id="30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41357C-B04E-4CC8-BE66-EDA4B77E58F9}" v="1" dt="2026-08-19T12:46:31.2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7187" autoAdjust="0"/>
    <p:restoredTop sz="94660"/>
  </p:normalViewPr>
  <p:slideViewPr>
    <p:cSldViewPr snapToGrid="0">
      <p:cViewPr varScale="1">
        <p:scale>
          <a:sx n="70" d="100"/>
          <a:sy n="70" d="100"/>
        </p:scale>
        <p:origin x="72" y="144"/>
      </p:cViewPr>
      <p:guideLst/>
    </p:cSldViewPr>
  </p:slideViewPr>
  <p:notesTextViewPr>
    <p:cViewPr>
      <p:scale>
        <a:sx n="1" d="1"/>
        <a:sy n="1" d="1"/>
      </p:scale>
      <p:origin x="0" y="0"/>
    </p:cViewPr>
  </p:notesTextViewPr>
  <p:sorterViewPr>
    <p:cViewPr varScale="1">
      <p:scale>
        <a:sx n="1" d="1"/>
        <a:sy n="1" d="1"/>
      </p:scale>
      <p:origin x="0" y="-139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DA9539-A9F5-4B46-9747-9F01639FBBD8}" type="doc">
      <dgm:prSet loTypeId="urn:microsoft.com/office/officeart/2005/8/layout/StepDownProcess" loCatId="" qsTypeId="urn:microsoft.com/office/officeart/2005/8/quickstyle/simple1" qsCatId="simple" csTypeId="urn:microsoft.com/office/officeart/2005/8/colors/colorful1" csCatId="colorful" phldr="1"/>
      <dgm:spPr/>
      <dgm:t>
        <a:bodyPr/>
        <a:lstStyle/>
        <a:p>
          <a:endParaRPr lang="en-GB"/>
        </a:p>
      </dgm:t>
    </dgm:pt>
    <dgm:pt modelId="{0D15743B-9528-404B-A781-10043B950210}">
      <dgm:prSet phldrT="[Text]"/>
      <dgm:spPr/>
      <dgm:t>
        <a:bodyPr/>
        <a:lstStyle/>
        <a:p>
          <a:r>
            <a:rPr lang="en-GB" b="1" i="0" dirty="0"/>
            <a:t>Determine the Purpose of Your Analysis</a:t>
          </a:r>
          <a:endParaRPr lang="en-GB" dirty="0"/>
        </a:p>
      </dgm:t>
    </dgm:pt>
    <dgm:pt modelId="{149755E7-2D08-A448-B595-FD3E4EF42AAB}" type="parTrans" cxnId="{9A501AA7-E061-834F-9F88-C906489C30EB}">
      <dgm:prSet/>
      <dgm:spPr/>
      <dgm:t>
        <a:bodyPr/>
        <a:lstStyle/>
        <a:p>
          <a:endParaRPr lang="en-GB"/>
        </a:p>
      </dgm:t>
    </dgm:pt>
    <dgm:pt modelId="{F053DBE7-4AF8-4746-BA36-85D5832820AC}" type="sibTrans" cxnId="{9A501AA7-E061-834F-9F88-C906489C30EB}">
      <dgm:prSet/>
      <dgm:spPr/>
      <dgm:t>
        <a:bodyPr/>
        <a:lstStyle/>
        <a:p>
          <a:endParaRPr lang="en-GB"/>
        </a:p>
      </dgm:t>
    </dgm:pt>
    <dgm:pt modelId="{FCA5911E-6DE2-454E-9119-C6C22EE14126}">
      <dgm:prSet phldrT="[Text]"/>
      <dgm:spPr/>
      <dgm:t>
        <a:bodyPr/>
        <a:lstStyle/>
        <a:p>
          <a:r>
            <a:rPr lang="en-GB" b="1" i="0" dirty="0"/>
            <a:t>Research Your Market’s Overall Landscape</a:t>
          </a:r>
          <a:endParaRPr lang="en-GB" dirty="0"/>
        </a:p>
      </dgm:t>
    </dgm:pt>
    <dgm:pt modelId="{E94C0986-537A-0046-904A-AAAED250D7F8}" type="parTrans" cxnId="{B6521F0D-F1CF-6343-B36B-1B8267D4527E}">
      <dgm:prSet/>
      <dgm:spPr/>
      <dgm:t>
        <a:bodyPr/>
        <a:lstStyle/>
        <a:p>
          <a:endParaRPr lang="en-GB"/>
        </a:p>
      </dgm:t>
    </dgm:pt>
    <dgm:pt modelId="{C0A7BD67-F970-2A45-A98E-F68E258B5126}" type="sibTrans" cxnId="{B6521F0D-F1CF-6343-B36B-1B8267D4527E}">
      <dgm:prSet/>
      <dgm:spPr/>
      <dgm:t>
        <a:bodyPr/>
        <a:lstStyle/>
        <a:p>
          <a:endParaRPr lang="en-GB"/>
        </a:p>
      </dgm:t>
    </dgm:pt>
    <dgm:pt modelId="{411607AA-FBE5-8845-B82A-1BE3797BAB79}">
      <dgm:prSet phldrT="[Text]"/>
      <dgm:spPr/>
      <dgm:t>
        <a:bodyPr/>
        <a:lstStyle/>
        <a:p>
          <a:r>
            <a:rPr lang="en-GB" b="1" i="0" dirty="0"/>
            <a:t>Get to Know Your Target Audience</a:t>
          </a:r>
          <a:endParaRPr lang="en-GB" dirty="0"/>
        </a:p>
      </dgm:t>
    </dgm:pt>
    <dgm:pt modelId="{9D8321BD-A498-4441-8F3C-8176601E5B54}" type="parTrans" cxnId="{31481A1B-ECC7-8042-BF97-5F683029CC96}">
      <dgm:prSet/>
      <dgm:spPr/>
      <dgm:t>
        <a:bodyPr/>
        <a:lstStyle/>
        <a:p>
          <a:endParaRPr lang="en-GB"/>
        </a:p>
      </dgm:t>
    </dgm:pt>
    <dgm:pt modelId="{907FCDF9-9712-4441-B97F-4BE2D7C450C3}" type="sibTrans" cxnId="{31481A1B-ECC7-8042-BF97-5F683029CC96}">
      <dgm:prSet/>
      <dgm:spPr/>
      <dgm:t>
        <a:bodyPr/>
        <a:lstStyle/>
        <a:p>
          <a:endParaRPr lang="en-GB"/>
        </a:p>
      </dgm:t>
    </dgm:pt>
    <dgm:pt modelId="{63D65ABC-013F-D54F-B506-9AFBBA9B4032}">
      <dgm:prSet/>
      <dgm:spPr/>
      <dgm:t>
        <a:bodyPr/>
        <a:lstStyle/>
        <a:p>
          <a:r>
            <a:rPr lang="en-GB" b="1" i="0" dirty="0" err="1"/>
            <a:t>Analyze</a:t>
          </a:r>
          <a:r>
            <a:rPr lang="en-GB" b="1" i="0" dirty="0"/>
            <a:t> the Competition</a:t>
          </a:r>
        </a:p>
      </dgm:t>
    </dgm:pt>
    <dgm:pt modelId="{3AD65AA0-BA44-C145-A85A-48F0EB25821A}" type="parTrans" cxnId="{25A1B586-5A63-D84E-89E3-B63200212BB4}">
      <dgm:prSet/>
      <dgm:spPr/>
      <dgm:t>
        <a:bodyPr/>
        <a:lstStyle/>
        <a:p>
          <a:endParaRPr lang="en-GB"/>
        </a:p>
      </dgm:t>
    </dgm:pt>
    <dgm:pt modelId="{7C39760C-3967-C84B-9FDA-CCA42EB8C61A}" type="sibTrans" cxnId="{25A1B586-5A63-D84E-89E3-B63200212BB4}">
      <dgm:prSet/>
      <dgm:spPr/>
      <dgm:t>
        <a:bodyPr/>
        <a:lstStyle/>
        <a:p>
          <a:endParaRPr lang="en-GB"/>
        </a:p>
      </dgm:t>
    </dgm:pt>
    <dgm:pt modelId="{F5CE3179-A7A9-A045-8FFC-A18FAAB07FC0}">
      <dgm:prSet/>
      <dgm:spPr/>
      <dgm:t>
        <a:bodyPr/>
        <a:lstStyle/>
        <a:p>
          <a:r>
            <a:rPr lang="en-GB" b="1" i="0" dirty="0"/>
            <a:t>Perform a SWOT Analysis</a:t>
          </a:r>
        </a:p>
      </dgm:t>
    </dgm:pt>
    <dgm:pt modelId="{4719D20C-93A6-7746-9487-2F37274AFE0A}" type="parTrans" cxnId="{B9E7B197-F8DE-594A-ADA4-BC4BD35DCBC7}">
      <dgm:prSet/>
      <dgm:spPr/>
      <dgm:t>
        <a:bodyPr/>
        <a:lstStyle/>
        <a:p>
          <a:endParaRPr lang="en-GB"/>
        </a:p>
      </dgm:t>
    </dgm:pt>
    <dgm:pt modelId="{B7DDE69A-4614-F843-808E-64FFFD49ED72}" type="sibTrans" cxnId="{B9E7B197-F8DE-594A-ADA4-BC4BD35DCBC7}">
      <dgm:prSet/>
      <dgm:spPr/>
      <dgm:t>
        <a:bodyPr/>
        <a:lstStyle/>
        <a:p>
          <a:endParaRPr lang="en-GB"/>
        </a:p>
      </dgm:t>
    </dgm:pt>
    <dgm:pt modelId="{760311CF-4B0E-904B-8E54-562CDF00AF03}">
      <dgm:prSet/>
      <dgm:spPr/>
      <dgm:t>
        <a:bodyPr/>
        <a:lstStyle/>
        <a:p>
          <a:r>
            <a:rPr lang="en-GB" b="1" i="0" dirty="0"/>
            <a:t>Put Your Findings to Work</a:t>
          </a:r>
        </a:p>
      </dgm:t>
    </dgm:pt>
    <dgm:pt modelId="{51CF78D1-CE8B-594F-A49C-2860901AFBF5}" type="parTrans" cxnId="{276BB81E-B867-E245-B019-0BDB2FCE673D}">
      <dgm:prSet/>
      <dgm:spPr/>
      <dgm:t>
        <a:bodyPr/>
        <a:lstStyle/>
        <a:p>
          <a:endParaRPr lang="en-GB"/>
        </a:p>
      </dgm:t>
    </dgm:pt>
    <dgm:pt modelId="{96694525-0A67-F84F-9C1B-DA0BAEEFFAF7}" type="sibTrans" cxnId="{276BB81E-B867-E245-B019-0BDB2FCE673D}">
      <dgm:prSet/>
      <dgm:spPr/>
      <dgm:t>
        <a:bodyPr/>
        <a:lstStyle/>
        <a:p>
          <a:endParaRPr lang="en-GB"/>
        </a:p>
      </dgm:t>
    </dgm:pt>
    <dgm:pt modelId="{9BDD6F32-9773-DB43-BFAD-086EC14B5437}" type="pres">
      <dgm:prSet presAssocID="{95DA9539-A9F5-4B46-9747-9F01639FBBD8}" presName="rootnode" presStyleCnt="0">
        <dgm:presLayoutVars>
          <dgm:chMax/>
          <dgm:chPref/>
          <dgm:dir/>
          <dgm:animLvl val="lvl"/>
        </dgm:presLayoutVars>
      </dgm:prSet>
      <dgm:spPr/>
    </dgm:pt>
    <dgm:pt modelId="{D70928BF-2610-3E4C-AA22-0FA5A598B18A}" type="pres">
      <dgm:prSet presAssocID="{0D15743B-9528-404B-A781-10043B950210}" presName="composite" presStyleCnt="0"/>
      <dgm:spPr/>
    </dgm:pt>
    <dgm:pt modelId="{A07B146B-FA29-F94F-9A73-2703539CE91E}" type="pres">
      <dgm:prSet presAssocID="{0D15743B-9528-404B-A781-10043B950210}" presName="bentUpArrow1" presStyleLbl="alignImgPlace1" presStyleIdx="0" presStyleCnt="5"/>
      <dgm:spPr/>
    </dgm:pt>
    <dgm:pt modelId="{3740E13F-F570-0C42-8FBD-7493A33DCCC6}" type="pres">
      <dgm:prSet presAssocID="{0D15743B-9528-404B-A781-10043B950210}" presName="ParentText" presStyleLbl="node1" presStyleIdx="0" presStyleCnt="6" custScaleX="170331">
        <dgm:presLayoutVars>
          <dgm:chMax val="1"/>
          <dgm:chPref val="1"/>
          <dgm:bulletEnabled val="1"/>
        </dgm:presLayoutVars>
      </dgm:prSet>
      <dgm:spPr/>
    </dgm:pt>
    <dgm:pt modelId="{21290A0D-6545-2642-9161-00EFFE1C9208}" type="pres">
      <dgm:prSet presAssocID="{0D15743B-9528-404B-A781-10043B950210}" presName="ChildText" presStyleLbl="revTx" presStyleIdx="0" presStyleCnt="5">
        <dgm:presLayoutVars>
          <dgm:chMax val="0"/>
          <dgm:chPref val="0"/>
          <dgm:bulletEnabled val="1"/>
        </dgm:presLayoutVars>
      </dgm:prSet>
      <dgm:spPr/>
    </dgm:pt>
    <dgm:pt modelId="{06D2E9C9-63EB-3A4C-8011-2B1D9F501AC5}" type="pres">
      <dgm:prSet presAssocID="{F053DBE7-4AF8-4746-BA36-85D5832820AC}" presName="sibTrans" presStyleCnt="0"/>
      <dgm:spPr/>
    </dgm:pt>
    <dgm:pt modelId="{833DC440-EA4C-A04D-98C8-4E97E3C394FA}" type="pres">
      <dgm:prSet presAssocID="{FCA5911E-6DE2-454E-9119-C6C22EE14126}" presName="composite" presStyleCnt="0"/>
      <dgm:spPr/>
    </dgm:pt>
    <dgm:pt modelId="{510CDF30-6F09-914B-B730-9A70ECC63B72}" type="pres">
      <dgm:prSet presAssocID="{FCA5911E-6DE2-454E-9119-C6C22EE14126}" presName="bentUpArrow1" presStyleLbl="alignImgPlace1" presStyleIdx="1" presStyleCnt="5"/>
      <dgm:spPr/>
    </dgm:pt>
    <dgm:pt modelId="{94BE2EBB-1DBE-804E-877E-0A4F250A0589}" type="pres">
      <dgm:prSet presAssocID="{FCA5911E-6DE2-454E-9119-C6C22EE14126}" presName="ParentText" presStyleLbl="node1" presStyleIdx="1" presStyleCnt="6" custScaleX="170832">
        <dgm:presLayoutVars>
          <dgm:chMax val="1"/>
          <dgm:chPref val="1"/>
          <dgm:bulletEnabled val="1"/>
        </dgm:presLayoutVars>
      </dgm:prSet>
      <dgm:spPr/>
    </dgm:pt>
    <dgm:pt modelId="{66A65FD4-CF38-2D46-8B97-03B86F264768}" type="pres">
      <dgm:prSet presAssocID="{FCA5911E-6DE2-454E-9119-C6C22EE14126}" presName="ChildText" presStyleLbl="revTx" presStyleIdx="1" presStyleCnt="5">
        <dgm:presLayoutVars>
          <dgm:chMax val="0"/>
          <dgm:chPref val="0"/>
          <dgm:bulletEnabled val="1"/>
        </dgm:presLayoutVars>
      </dgm:prSet>
      <dgm:spPr/>
    </dgm:pt>
    <dgm:pt modelId="{10A1AB5E-188A-EC4C-B1E1-96A3DD43C37B}" type="pres">
      <dgm:prSet presAssocID="{C0A7BD67-F970-2A45-A98E-F68E258B5126}" presName="sibTrans" presStyleCnt="0"/>
      <dgm:spPr/>
    </dgm:pt>
    <dgm:pt modelId="{67AC45F1-1DBA-F840-894A-A5F9C80A91E3}" type="pres">
      <dgm:prSet presAssocID="{411607AA-FBE5-8845-B82A-1BE3797BAB79}" presName="composite" presStyleCnt="0"/>
      <dgm:spPr/>
    </dgm:pt>
    <dgm:pt modelId="{AB2C89EE-609B-334A-AFB8-23653DAF3017}" type="pres">
      <dgm:prSet presAssocID="{411607AA-FBE5-8845-B82A-1BE3797BAB79}" presName="bentUpArrow1" presStyleLbl="alignImgPlace1" presStyleIdx="2" presStyleCnt="5"/>
      <dgm:spPr/>
    </dgm:pt>
    <dgm:pt modelId="{370BB050-3ABC-CD49-967D-71B598F8ED48}" type="pres">
      <dgm:prSet presAssocID="{411607AA-FBE5-8845-B82A-1BE3797BAB79}" presName="ParentText" presStyleLbl="node1" presStyleIdx="2" presStyleCnt="6" custScaleX="163417">
        <dgm:presLayoutVars>
          <dgm:chMax val="1"/>
          <dgm:chPref val="1"/>
          <dgm:bulletEnabled val="1"/>
        </dgm:presLayoutVars>
      </dgm:prSet>
      <dgm:spPr/>
    </dgm:pt>
    <dgm:pt modelId="{75477ED4-7A57-A54F-9058-38997489EA8E}" type="pres">
      <dgm:prSet presAssocID="{411607AA-FBE5-8845-B82A-1BE3797BAB79}" presName="ChildText" presStyleLbl="revTx" presStyleIdx="2" presStyleCnt="5">
        <dgm:presLayoutVars>
          <dgm:chMax val="0"/>
          <dgm:chPref val="0"/>
          <dgm:bulletEnabled val="1"/>
        </dgm:presLayoutVars>
      </dgm:prSet>
      <dgm:spPr/>
    </dgm:pt>
    <dgm:pt modelId="{96B708BD-A44C-E549-97CC-F7F6F49CE35F}" type="pres">
      <dgm:prSet presAssocID="{907FCDF9-9712-4441-B97F-4BE2D7C450C3}" presName="sibTrans" presStyleCnt="0"/>
      <dgm:spPr/>
    </dgm:pt>
    <dgm:pt modelId="{A6C8789D-8B7A-8041-BFF6-60BABD14FA73}" type="pres">
      <dgm:prSet presAssocID="{63D65ABC-013F-D54F-B506-9AFBBA9B4032}" presName="composite" presStyleCnt="0"/>
      <dgm:spPr/>
    </dgm:pt>
    <dgm:pt modelId="{38BA06E0-7714-2C4D-BA41-1BAF473F5036}" type="pres">
      <dgm:prSet presAssocID="{63D65ABC-013F-D54F-B506-9AFBBA9B4032}" presName="bentUpArrow1" presStyleLbl="alignImgPlace1" presStyleIdx="3" presStyleCnt="5"/>
      <dgm:spPr/>
    </dgm:pt>
    <dgm:pt modelId="{6F813102-2907-1244-BFDB-DDF37BB47448}" type="pres">
      <dgm:prSet presAssocID="{63D65ABC-013F-D54F-B506-9AFBBA9B4032}" presName="ParentText" presStyleLbl="node1" presStyleIdx="3" presStyleCnt="6" custScaleX="164999">
        <dgm:presLayoutVars>
          <dgm:chMax val="1"/>
          <dgm:chPref val="1"/>
          <dgm:bulletEnabled val="1"/>
        </dgm:presLayoutVars>
      </dgm:prSet>
      <dgm:spPr/>
    </dgm:pt>
    <dgm:pt modelId="{3966BD63-DD65-8142-AFEB-C181778464AF}" type="pres">
      <dgm:prSet presAssocID="{63D65ABC-013F-D54F-B506-9AFBBA9B4032}" presName="ChildText" presStyleLbl="revTx" presStyleIdx="3" presStyleCnt="5">
        <dgm:presLayoutVars>
          <dgm:chMax val="0"/>
          <dgm:chPref val="0"/>
          <dgm:bulletEnabled val="1"/>
        </dgm:presLayoutVars>
      </dgm:prSet>
      <dgm:spPr/>
    </dgm:pt>
    <dgm:pt modelId="{B24EB5DF-A81F-1049-B38B-DF5F141CBCD1}" type="pres">
      <dgm:prSet presAssocID="{7C39760C-3967-C84B-9FDA-CCA42EB8C61A}" presName="sibTrans" presStyleCnt="0"/>
      <dgm:spPr/>
    </dgm:pt>
    <dgm:pt modelId="{0BE89EEC-780E-B14E-B37D-4931B71AABA2}" type="pres">
      <dgm:prSet presAssocID="{F5CE3179-A7A9-A045-8FFC-A18FAAB07FC0}" presName="composite" presStyleCnt="0"/>
      <dgm:spPr/>
    </dgm:pt>
    <dgm:pt modelId="{190B1BAE-F208-9D47-A02E-52977030F2D9}" type="pres">
      <dgm:prSet presAssocID="{F5CE3179-A7A9-A045-8FFC-A18FAAB07FC0}" presName="bentUpArrow1" presStyleLbl="alignImgPlace1" presStyleIdx="4" presStyleCnt="5"/>
      <dgm:spPr/>
    </dgm:pt>
    <dgm:pt modelId="{E57381A9-9008-F240-913B-00C690E3A443}" type="pres">
      <dgm:prSet presAssocID="{F5CE3179-A7A9-A045-8FFC-A18FAAB07FC0}" presName="ParentText" presStyleLbl="node1" presStyleIdx="4" presStyleCnt="6" custScaleX="181363">
        <dgm:presLayoutVars>
          <dgm:chMax val="1"/>
          <dgm:chPref val="1"/>
          <dgm:bulletEnabled val="1"/>
        </dgm:presLayoutVars>
      </dgm:prSet>
      <dgm:spPr/>
    </dgm:pt>
    <dgm:pt modelId="{41C41171-BBAF-F344-B9E6-579902F22371}" type="pres">
      <dgm:prSet presAssocID="{F5CE3179-A7A9-A045-8FFC-A18FAAB07FC0}" presName="ChildText" presStyleLbl="revTx" presStyleIdx="4" presStyleCnt="5">
        <dgm:presLayoutVars>
          <dgm:chMax val="0"/>
          <dgm:chPref val="0"/>
          <dgm:bulletEnabled val="1"/>
        </dgm:presLayoutVars>
      </dgm:prSet>
      <dgm:spPr/>
    </dgm:pt>
    <dgm:pt modelId="{B8B2E43D-BAE9-8A43-9092-853DB4F99D5B}" type="pres">
      <dgm:prSet presAssocID="{B7DDE69A-4614-F843-808E-64FFFD49ED72}" presName="sibTrans" presStyleCnt="0"/>
      <dgm:spPr/>
    </dgm:pt>
    <dgm:pt modelId="{33F48A3A-7516-8946-8B8B-5E47131D7694}" type="pres">
      <dgm:prSet presAssocID="{760311CF-4B0E-904B-8E54-562CDF00AF03}" presName="composite" presStyleCnt="0"/>
      <dgm:spPr/>
    </dgm:pt>
    <dgm:pt modelId="{8684116F-41FC-3249-8F7A-B6B551C1D13C}" type="pres">
      <dgm:prSet presAssocID="{760311CF-4B0E-904B-8E54-562CDF00AF03}" presName="ParentText" presStyleLbl="node1" presStyleIdx="5" presStyleCnt="6" custScaleX="190783">
        <dgm:presLayoutVars>
          <dgm:chMax val="1"/>
          <dgm:chPref val="1"/>
          <dgm:bulletEnabled val="1"/>
        </dgm:presLayoutVars>
      </dgm:prSet>
      <dgm:spPr/>
    </dgm:pt>
  </dgm:ptLst>
  <dgm:cxnLst>
    <dgm:cxn modelId="{B6521F0D-F1CF-6343-B36B-1B8267D4527E}" srcId="{95DA9539-A9F5-4B46-9747-9F01639FBBD8}" destId="{FCA5911E-6DE2-454E-9119-C6C22EE14126}" srcOrd="1" destOrd="0" parTransId="{E94C0986-537A-0046-904A-AAAED250D7F8}" sibTransId="{C0A7BD67-F970-2A45-A98E-F68E258B5126}"/>
    <dgm:cxn modelId="{31481A1B-ECC7-8042-BF97-5F683029CC96}" srcId="{95DA9539-A9F5-4B46-9747-9F01639FBBD8}" destId="{411607AA-FBE5-8845-B82A-1BE3797BAB79}" srcOrd="2" destOrd="0" parTransId="{9D8321BD-A498-4441-8F3C-8176601E5B54}" sibTransId="{907FCDF9-9712-4441-B97F-4BE2D7C450C3}"/>
    <dgm:cxn modelId="{276BB81E-B867-E245-B019-0BDB2FCE673D}" srcId="{95DA9539-A9F5-4B46-9747-9F01639FBBD8}" destId="{760311CF-4B0E-904B-8E54-562CDF00AF03}" srcOrd="5" destOrd="0" parTransId="{51CF78D1-CE8B-594F-A49C-2860901AFBF5}" sibTransId="{96694525-0A67-F84F-9C1B-DA0BAEEFFAF7}"/>
    <dgm:cxn modelId="{EE460F26-CEC4-3645-907B-8FE68DBD96F0}" type="presOf" srcId="{FCA5911E-6DE2-454E-9119-C6C22EE14126}" destId="{94BE2EBB-1DBE-804E-877E-0A4F250A0589}" srcOrd="0" destOrd="0" presId="urn:microsoft.com/office/officeart/2005/8/layout/StepDownProcess"/>
    <dgm:cxn modelId="{4B445041-38DD-BF44-BE87-38FFDB2BAD0A}" type="presOf" srcId="{63D65ABC-013F-D54F-B506-9AFBBA9B4032}" destId="{6F813102-2907-1244-BFDB-DDF37BB47448}" srcOrd="0" destOrd="0" presId="urn:microsoft.com/office/officeart/2005/8/layout/StepDownProcess"/>
    <dgm:cxn modelId="{32712564-2F39-CF4A-BE85-C30E602F45FC}" type="presOf" srcId="{F5CE3179-A7A9-A045-8FFC-A18FAAB07FC0}" destId="{E57381A9-9008-F240-913B-00C690E3A443}" srcOrd="0" destOrd="0" presId="urn:microsoft.com/office/officeart/2005/8/layout/StepDownProcess"/>
    <dgm:cxn modelId="{1322B070-A980-774E-8E2C-CEEAF41FE3A1}" type="presOf" srcId="{760311CF-4B0E-904B-8E54-562CDF00AF03}" destId="{8684116F-41FC-3249-8F7A-B6B551C1D13C}" srcOrd="0" destOrd="0" presId="urn:microsoft.com/office/officeart/2005/8/layout/StepDownProcess"/>
    <dgm:cxn modelId="{25A1B586-5A63-D84E-89E3-B63200212BB4}" srcId="{95DA9539-A9F5-4B46-9747-9F01639FBBD8}" destId="{63D65ABC-013F-D54F-B506-9AFBBA9B4032}" srcOrd="3" destOrd="0" parTransId="{3AD65AA0-BA44-C145-A85A-48F0EB25821A}" sibTransId="{7C39760C-3967-C84B-9FDA-CCA42EB8C61A}"/>
    <dgm:cxn modelId="{C475AB8C-1638-5747-A694-82FBE1A1F388}" type="presOf" srcId="{411607AA-FBE5-8845-B82A-1BE3797BAB79}" destId="{370BB050-3ABC-CD49-967D-71B598F8ED48}" srcOrd="0" destOrd="0" presId="urn:microsoft.com/office/officeart/2005/8/layout/StepDownProcess"/>
    <dgm:cxn modelId="{876F2C8E-258B-9B4B-8AFF-159BBB6CD1C1}" type="presOf" srcId="{95DA9539-A9F5-4B46-9747-9F01639FBBD8}" destId="{9BDD6F32-9773-DB43-BFAD-086EC14B5437}" srcOrd="0" destOrd="0" presId="urn:microsoft.com/office/officeart/2005/8/layout/StepDownProcess"/>
    <dgm:cxn modelId="{B9E7B197-F8DE-594A-ADA4-BC4BD35DCBC7}" srcId="{95DA9539-A9F5-4B46-9747-9F01639FBBD8}" destId="{F5CE3179-A7A9-A045-8FFC-A18FAAB07FC0}" srcOrd="4" destOrd="0" parTransId="{4719D20C-93A6-7746-9487-2F37274AFE0A}" sibTransId="{B7DDE69A-4614-F843-808E-64FFFD49ED72}"/>
    <dgm:cxn modelId="{9A501AA7-E061-834F-9F88-C906489C30EB}" srcId="{95DA9539-A9F5-4B46-9747-9F01639FBBD8}" destId="{0D15743B-9528-404B-A781-10043B950210}" srcOrd="0" destOrd="0" parTransId="{149755E7-2D08-A448-B595-FD3E4EF42AAB}" sibTransId="{F053DBE7-4AF8-4746-BA36-85D5832820AC}"/>
    <dgm:cxn modelId="{275F2EF3-136F-054C-A368-305161A1BCE5}" type="presOf" srcId="{0D15743B-9528-404B-A781-10043B950210}" destId="{3740E13F-F570-0C42-8FBD-7493A33DCCC6}" srcOrd="0" destOrd="0" presId="urn:microsoft.com/office/officeart/2005/8/layout/StepDownProcess"/>
    <dgm:cxn modelId="{205895FF-D4E1-A44E-8823-25E6166CB8EB}" type="presParOf" srcId="{9BDD6F32-9773-DB43-BFAD-086EC14B5437}" destId="{D70928BF-2610-3E4C-AA22-0FA5A598B18A}" srcOrd="0" destOrd="0" presId="urn:microsoft.com/office/officeart/2005/8/layout/StepDownProcess"/>
    <dgm:cxn modelId="{7B33A91E-8D53-9541-8FCD-CEDA926FD4B8}" type="presParOf" srcId="{D70928BF-2610-3E4C-AA22-0FA5A598B18A}" destId="{A07B146B-FA29-F94F-9A73-2703539CE91E}" srcOrd="0" destOrd="0" presId="urn:microsoft.com/office/officeart/2005/8/layout/StepDownProcess"/>
    <dgm:cxn modelId="{CDBDB7D6-3CB9-F441-80A6-1D2F6B1B6E29}" type="presParOf" srcId="{D70928BF-2610-3E4C-AA22-0FA5A598B18A}" destId="{3740E13F-F570-0C42-8FBD-7493A33DCCC6}" srcOrd="1" destOrd="0" presId="urn:microsoft.com/office/officeart/2005/8/layout/StepDownProcess"/>
    <dgm:cxn modelId="{554F3FD4-AB8B-B645-9127-D109EBB9A3E8}" type="presParOf" srcId="{D70928BF-2610-3E4C-AA22-0FA5A598B18A}" destId="{21290A0D-6545-2642-9161-00EFFE1C9208}" srcOrd="2" destOrd="0" presId="urn:microsoft.com/office/officeart/2005/8/layout/StepDownProcess"/>
    <dgm:cxn modelId="{CD9092C6-6CFF-B249-8F28-E84FA44014F2}" type="presParOf" srcId="{9BDD6F32-9773-DB43-BFAD-086EC14B5437}" destId="{06D2E9C9-63EB-3A4C-8011-2B1D9F501AC5}" srcOrd="1" destOrd="0" presId="urn:microsoft.com/office/officeart/2005/8/layout/StepDownProcess"/>
    <dgm:cxn modelId="{B110E858-9499-5642-A6F2-576297168C4F}" type="presParOf" srcId="{9BDD6F32-9773-DB43-BFAD-086EC14B5437}" destId="{833DC440-EA4C-A04D-98C8-4E97E3C394FA}" srcOrd="2" destOrd="0" presId="urn:microsoft.com/office/officeart/2005/8/layout/StepDownProcess"/>
    <dgm:cxn modelId="{8EA30D47-9CBF-5E4D-B186-D131B61826E2}" type="presParOf" srcId="{833DC440-EA4C-A04D-98C8-4E97E3C394FA}" destId="{510CDF30-6F09-914B-B730-9A70ECC63B72}" srcOrd="0" destOrd="0" presId="urn:microsoft.com/office/officeart/2005/8/layout/StepDownProcess"/>
    <dgm:cxn modelId="{2269838C-A766-5949-AE72-946922B2DD8F}" type="presParOf" srcId="{833DC440-EA4C-A04D-98C8-4E97E3C394FA}" destId="{94BE2EBB-1DBE-804E-877E-0A4F250A0589}" srcOrd="1" destOrd="0" presId="urn:microsoft.com/office/officeart/2005/8/layout/StepDownProcess"/>
    <dgm:cxn modelId="{3D2EC2BF-4458-5E4C-A7C1-517FD7DA4F7E}" type="presParOf" srcId="{833DC440-EA4C-A04D-98C8-4E97E3C394FA}" destId="{66A65FD4-CF38-2D46-8B97-03B86F264768}" srcOrd="2" destOrd="0" presId="urn:microsoft.com/office/officeart/2005/8/layout/StepDownProcess"/>
    <dgm:cxn modelId="{77E56D92-D0FE-A147-9765-BA56047471A3}" type="presParOf" srcId="{9BDD6F32-9773-DB43-BFAD-086EC14B5437}" destId="{10A1AB5E-188A-EC4C-B1E1-96A3DD43C37B}" srcOrd="3" destOrd="0" presId="urn:microsoft.com/office/officeart/2005/8/layout/StepDownProcess"/>
    <dgm:cxn modelId="{2AFC961E-BB92-9146-9850-9378A46CFF77}" type="presParOf" srcId="{9BDD6F32-9773-DB43-BFAD-086EC14B5437}" destId="{67AC45F1-1DBA-F840-894A-A5F9C80A91E3}" srcOrd="4" destOrd="0" presId="urn:microsoft.com/office/officeart/2005/8/layout/StepDownProcess"/>
    <dgm:cxn modelId="{F2D77826-157A-DA40-8727-A4FBDCDCAE3E}" type="presParOf" srcId="{67AC45F1-1DBA-F840-894A-A5F9C80A91E3}" destId="{AB2C89EE-609B-334A-AFB8-23653DAF3017}" srcOrd="0" destOrd="0" presId="urn:microsoft.com/office/officeart/2005/8/layout/StepDownProcess"/>
    <dgm:cxn modelId="{20A8D4CF-E65A-7641-92EF-A9119CAE1150}" type="presParOf" srcId="{67AC45F1-1DBA-F840-894A-A5F9C80A91E3}" destId="{370BB050-3ABC-CD49-967D-71B598F8ED48}" srcOrd="1" destOrd="0" presId="urn:microsoft.com/office/officeart/2005/8/layout/StepDownProcess"/>
    <dgm:cxn modelId="{BD26DB19-F87F-3646-A52E-54634AFD1CC3}" type="presParOf" srcId="{67AC45F1-1DBA-F840-894A-A5F9C80A91E3}" destId="{75477ED4-7A57-A54F-9058-38997489EA8E}" srcOrd="2" destOrd="0" presId="urn:microsoft.com/office/officeart/2005/8/layout/StepDownProcess"/>
    <dgm:cxn modelId="{58F84699-6C4D-9140-91FA-81271E206EF4}" type="presParOf" srcId="{9BDD6F32-9773-DB43-BFAD-086EC14B5437}" destId="{96B708BD-A44C-E549-97CC-F7F6F49CE35F}" srcOrd="5" destOrd="0" presId="urn:microsoft.com/office/officeart/2005/8/layout/StepDownProcess"/>
    <dgm:cxn modelId="{3F2290A9-25C5-7A43-80C5-C5ECBD42C03F}" type="presParOf" srcId="{9BDD6F32-9773-DB43-BFAD-086EC14B5437}" destId="{A6C8789D-8B7A-8041-BFF6-60BABD14FA73}" srcOrd="6" destOrd="0" presId="urn:microsoft.com/office/officeart/2005/8/layout/StepDownProcess"/>
    <dgm:cxn modelId="{AAE1F021-F187-E040-8172-A240D63EB7DA}" type="presParOf" srcId="{A6C8789D-8B7A-8041-BFF6-60BABD14FA73}" destId="{38BA06E0-7714-2C4D-BA41-1BAF473F5036}" srcOrd="0" destOrd="0" presId="urn:microsoft.com/office/officeart/2005/8/layout/StepDownProcess"/>
    <dgm:cxn modelId="{C61BAE81-2A88-5447-8A89-BE46973C3E61}" type="presParOf" srcId="{A6C8789D-8B7A-8041-BFF6-60BABD14FA73}" destId="{6F813102-2907-1244-BFDB-DDF37BB47448}" srcOrd="1" destOrd="0" presId="urn:microsoft.com/office/officeart/2005/8/layout/StepDownProcess"/>
    <dgm:cxn modelId="{42CCFAE4-139D-E24D-9967-800377A583AD}" type="presParOf" srcId="{A6C8789D-8B7A-8041-BFF6-60BABD14FA73}" destId="{3966BD63-DD65-8142-AFEB-C181778464AF}" srcOrd="2" destOrd="0" presId="urn:microsoft.com/office/officeart/2005/8/layout/StepDownProcess"/>
    <dgm:cxn modelId="{65DCC2FC-1F31-984C-A2A8-41357807C69C}" type="presParOf" srcId="{9BDD6F32-9773-DB43-BFAD-086EC14B5437}" destId="{B24EB5DF-A81F-1049-B38B-DF5F141CBCD1}" srcOrd="7" destOrd="0" presId="urn:microsoft.com/office/officeart/2005/8/layout/StepDownProcess"/>
    <dgm:cxn modelId="{509C926E-8E5E-A644-9A55-BBD2B71FDCE8}" type="presParOf" srcId="{9BDD6F32-9773-DB43-BFAD-086EC14B5437}" destId="{0BE89EEC-780E-B14E-B37D-4931B71AABA2}" srcOrd="8" destOrd="0" presId="urn:microsoft.com/office/officeart/2005/8/layout/StepDownProcess"/>
    <dgm:cxn modelId="{2DAB76FB-5326-694E-9AD6-005B7AE5C324}" type="presParOf" srcId="{0BE89EEC-780E-B14E-B37D-4931B71AABA2}" destId="{190B1BAE-F208-9D47-A02E-52977030F2D9}" srcOrd="0" destOrd="0" presId="urn:microsoft.com/office/officeart/2005/8/layout/StepDownProcess"/>
    <dgm:cxn modelId="{C28D2210-1041-BA49-A9DD-D0985FE13112}" type="presParOf" srcId="{0BE89EEC-780E-B14E-B37D-4931B71AABA2}" destId="{E57381A9-9008-F240-913B-00C690E3A443}" srcOrd="1" destOrd="0" presId="urn:microsoft.com/office/officeart/2005/8/layout/StepDownProcess"/>
    <dgm:cxn modelId="{E403335C-DCF8-BF4F-A1D0-E889120092AC}" type="presParOf" srcId="{0BE89EEC-780E-B14E-B37D-4931B71AABA2}" destId="{41C41171-BBAF-F344-B9E6-579902F22371}" srcOrd="2" destOrd="0" presId="urn:microsoft.com/office/officeart/2005/8/layout/StepDownProcess"/>
    <dgm:cxn modelId="{1C441F0E-9C7E-1641-9F83-E6D7C89A3231}" type="presParOf" srcId="{9BDD6F32-9773-DB43-BFAD-086EC14B5437}" destId="{B8B2E43D-BAE9-8A43-9092-853DB4F99D5B}" srcOrd="9" destOrd="0" presId="urn:microsoft.com/office/officeart/2005/8/layout/StepDownProcess"/>
    <dgm:cxn modelId="{CEF33E46-3E7E-054F-84D3-66D36CABE719}" type="presParOf" srcId="{9BDD6F32-9773-DB43-BFAD-086EC14B5437}" destId="{33F48A3A-7516-8946-8B8B-5E47131D7694}" srcOrd="10" destOrd="0" presId="urn:microsoft.com/office/officeart/2005/8/layout/StepDownProcess"/>
    <dgm:cxn modelId="{BAFD0BDB-5394-FA4C-9404-0A4460D5C088}" type="presParOf" srcId="{33F48A3A-7516-8946-8B8B-5E47131D7694}" destId="{8684116F-41FC-3249-8F7A-B6B551C1D13C}"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795551B-EC81-44AD-BAA6-8AAD5432D873}" type="doc">
      <dgm:prSet loTypeId="urn:microsoft.com/office/officeart/2005/8/layout/venn2" loCatId="relationship" qsTypeId="urn:microsoft.com/office/officeart/2005/8/quickstyle/3d1" qsCatId="3D" csTypeId="urn:microsoft.com/office/officeart/2005/8/colors/colorful2" csCatId="colorful" phldr="1"/>
      <dgm:spPr/>
      <dgm:t>
        <a:bodyPr/>
        <a:lstStyle/>
        <a:p>
          <a:endParaRPr lang="en-GB"/>
        </a:p>
      </dgm:t>
    </dgm:pt>
    <dgm:pt modelId="{106E5E1F-6DFD-41C8-98B5-1E972E6AD099}">
      <dgm:prSet phldrT="[Text]" custT="1"/>
      <dgm:spPr/>
      <dgm:t>
        <a:bodyPr/>
        <a:lstStyle/>
        <a:p>
          <a:r>
            <a:rPr lang="en-GB" sz="1600" b="1" i="0" dirty="0">
              <a:solidFill>
                <a:srgbClr val="1C2529"/>
              </a:solidFill>
              <a:effectLst/>
              <a:latin typeface="+mj-lt"/>
              <a:cs typeface="STC Bold" pitchFamily="2" charset="-78"/>
            </a:rPr>
            <a:t>The Macro-Environment</a:t>
          </a:r>
        </a:p>
      </dgm:t>
    </dgm:pt>
    <dgm:pt modelId="{D8678AC4-797C-4E54-A25B-BA697DF4BD31}" type="parTrans" cxnId="{973173EE-A223-41DE-AD87-58ED6E4D80C7}">
      <dgm:prSet/>
      <dgm:spPr/>
      <dgm:t>
        <a:bodyPr/>
        <a:lstStyle/>
        <a:p>
          <a:endParaRPr lang="en-GB" sz="1600" b="1">
            <a:solidFill>
              <a:srgbClr val="1C2529"/>
            </a:solidFill>
            <a:effectLst/>
          </a:endParaRPr>
        </a:p>
      </dgm:t>
    </dgm:pt>
    <dgm:pt modelId="{21B93F49-4D14-432F-B390-1D48F40F8E56}" type="sibTrans" cxnId="{973173EE-A223-41DE-AD87-58ED6E4D80C7}">
      <dgm:prSet/>
      <dgm:spPr/>
      <dgm:t>
        <a:bodyPr/>
        <a:lstStyle/>
        <a:p>
          <a:endParaRPr lang="en-GB" sz="1600" b="1">
            <a:solidFill>
              <a:srgbClr val="1C2529"/>
            </a:solidFill>
            <a:effectLst/>
          </a:endParaRPr>
        </a:p>
      </dgm:t>
    </dgm:pt>
    <dgm:pt modelId="{D4CC5BEA-DFA1-4DF3-BB18-D69E23C587DF}">
      <dgm:prSet phldrT="[Text]" custT="1"/>
      <dgm:spPr/>
      <dgm:t>
        <a:bodyPr/>
        <a:lstStyle/>
        <a:p>
          <a:r>
            <a:rPr lang="en-GB" sz="1600" b="1" dirty="0">
              <a:solidFill>
                <a:srgbClr val="1C2529"/>
              </a:solidFill>
              <a:effectLst/>
            </a:rPr>
            <a:t>Industry </a:t>
          </a:r>
        </a:p>
        <a:p>
          <a:r>
            <a:rPr lang="en-GB" sz="1600" b="1" dirty="0">
              <a:solidFill>
                <a:srgbClr val="1C2529"/>
              </a:solidFill>
              <a:effectLst/>
            </a:rPr>
            <a:t>(or Sector)</a:t>
          </a:r>
        </a:p>
      </dgm:t>
    </dgm:pt>
    <dgm:pt modelId="{2441430F-04E3-48B7-B8D6-4564AF2C7DB4}" type="parTrans" cxnId="{DA0E79F7-3911-410A-9678-0A23001D623A}">
      <dgm:prSet/>
      <dgm:spPr/>
      <dgm:t>
        <a:bodyPr/>
        <a:lstStyle/>
        <a:p>
          <a:endParaRPr lang="en-GB" sz="1600" b="1">
            <a:solidFill>
              <a:srgbClr val="1C2529"/>
            </a:solidFill>
            <a:effectLst/>
          </a:endParaRPr>
        </a:p>
      </dgm:t>
    </dgm:pt>
    <dgm:pt modelId="{94C7BA28-4E5F-492D-8E35-DE7B325400DD}" type="sibTrans" cxnId="{DA0E79F7-3911-410A-9678-0A23001D623A}">
      <dgm:prSet/>
      <dgm:spPr/>
      <dgm:t>
        <a:bodyPr/>
        <a:lstStyle/>
        <a:p>
          <a:endParaRPr lang="en-GB" sz="1600" b="1">
            <a:solidFill>
              <a:srgbClr val="1C2529"/>
            </a:solidFill>
            <a:effectLst/>
          </a:endParaRPr>
        </a:p>
      </dgm:t>
    </dgm:pt>
    <dgm:pt modelId="{A459168C-7D29-4712-AF21-D18096C8CFC9}">
      <dgm:prSet phldrT="[Text]" custT="1"/>
      <dgm:spPr/>
      <dgm:t>
        <a:bodyPr/>
        <a:lstStyle/>
        <a:p>
          <a:r>
            <a:rPr lang="en-GB" sz="1600" b="1" dirty="0">
              <a:solidFill>
                <a:srgbClr val="1C2529"/>
              </a:solidFill>
              <a:effectLst/>
            </a:rPr>
            <a:t>Competitors</a:t>
          </a:r>
        </a:p>
        <a:p>
          <a:r>
            <a:rPr lang="en-GB" sz="1600" b="1" dirty="0">
              <a:solidFill>
                <a:srgbClr val="1C2529"/>
              </a:solidFill>
              <a:effectLst/>
            </a:rPr>
            <a:t>&amp;</a:t>
          </a:r>
        </a:p>
        <a:p>
          <a:r>
            <a:rPr lang="en-GB" sz="1600" b="1" dirty="0">
              <a:solidFill>
                <a:srgbClr val="1C2529"/>
              </a:solidFill>
              <a:effectLst/>
            </a:rPr>
            <a:t>Markets</a:t>
          </a:r>
        </a:p>
      </dgm:t>
    </dgm:pt>
    <dgm:pt modelId="{417849C7-992B-4DA5-9806-8781BC24E31A}" type="parTrans" cxnId="{9EC59929-A644-42EF-9F5D-60373EBDB764}">
      <dgm:prSet/>
      <dgm:spPr/>
      <dgm:t>
        <a:bodyPr/>
        <a:lstStyle/>
        <a:p>
          <a:endParaRPr lang="en-GB" sz="1600" b="1">
            <a:solidFill>
              <a:srgbClr val="1C2529"/>
            </a:solidFill>
            <a:effectLst/>
          </a:endParaRPr>
        </a:p>
      </dgm:t>
    </dgm:pt>
    <dgm:pt modelId="{00E1A1EA-A0B5-415B-BC5F-92AE618C56C2}" type="sibTrans" cxnId="{9EC59929-A644-42EF-9F5D-60373EBDB764}">
      <dgm:prSet/>
      <dgm:spPr/>
      <dgm:t>
        <a:bodyPr/>
        <a:lstStyle/>
        <a:p>
          <a:endParaRPr lang="en-GB" sz="1600" b="1">
            <a:solidFill>
              <a:srgbClr val="1C2529"/>
            </a:solidFill>
            <a:effectLst/>
          </a:endParaRPr>
        </a:p>
      </dgm:t>
    </dgm:pt>
    <dgm:pt modelId="{873C936C-3828-40C2-B72D-A99FE46145EF}">
      <dgm:prSet phldrT="[Text]" custT="1"/>
      <dgm:spPr/>
      <dgm:t>
        <a:bodyPr/>
        <a:lstStyle/>
        <a:p>
          <a:r>
            <a:rPr lang="en-GB" sz="1600" b="1" dirty="0">
              <a:solidFill>
                <a:srgbClr val="1C2529"/>
              </a:solidFill>
              <a:effectLst/>
            </a:rPr>
            <a:t>The Organisation</a:t>
          </a:r>
        </a:p>
      </dgm:t>
    </dgm:pt>
    <dgm:pt modelId="{421FC05E-ADA7-454B-8243-8B1A10FD7096}" type="parTrans" cxnId="{00880D92-1EFD-40AA-ABBB-27B923C6C5E3}">
      <dgm:prSet/>
      <dgm:spPr/>
      <dgm:t>
        <a:bodyPr/>
        <a:lstStyle/>
        <a:p>
          <a:endParaRPr lang="en-GB" sz="1600" b="1">
            <a:solidFill>
              <a:srgbClr val="1C2529"/>
            </a:solidFill>
            <a:effectLst/>
          </a:endParaRPr>
        </a:p>
      </dgm:t>
    </dgm:pt>
    <dgm:pt modelId="{67BE8E02-633A-42CC-AC67-A1A17ADB18A4}" type="sibTrans" cxnId="{00880D92-1EFD-40AA-ABBB-27B923C6C5E3}">
      <dgm:prSet/>
      <dgm:spPr/>
      <dgm:t>
        <a:bodyPr/>
        <a:lstStyle/>
        <a:p>
          <a:endParaRPr lang="en-GB" sz="1600" b="1">
            <a:solidFill>
              <a:srgbClr val="1C2529"/>
            </a:solidFill>
            <a:effectLst/>
          </a:endParaRPr>
        </a:p>
      </dgm:t>
    </dgm:pt>
    <dgm:pt modelId="{55520694-21C7-4F83-9550-67E8E554E9F4}" type="pres">
      <dgm:prSet presAssocID="{1795551B-EC81-44AD-BAA6-8AAD5432D873}" presName="Name0" presStyleCnt="0">
        <dgm:presLayoutVars>
          <dgm:chMax val="7"/>
          <dgm:resizeHandles val="exact"/>
        </dgm:presLayoutVars>
      </dgm:prSet>
      <dgm:spPr/>
    </dgm:pt>
    <dgm:pt modelId="{34DE7F17-76AD-4446-B2E5-FF3CD1D4E142}" type="pres">
      <dgm:prSet presAssocID="{1795551B-EC81-44AD-BAA6-8AAD5432D873}" presName="comp1" presStyleCnt="0"/>
      <dgm:spPr/>
    </dgm:pt>
    <dgm:pt modelId="{8191D481-A97E-451E-980E-18D0447DC60B}" type="pres">
      <dgm:prSet presAssocID="{1795551B-EC81-44AD-BAA6-8AAD5432D873}" presName="circle1" presStyleLbl="node1" presStyleIdx="0" presStyleCnt="4" custScaleX="119648"/>
      <dgm:spPr/>
    </dgm:pt>
    <dgm:pt modelId="{D04ECD69-D6A0-464C-A9F1-1A3898D7BB82}" type="pres">
      <dgm:prSet presAssocID="{1795551B-EC81-44AD-BAA6-8AAD5432D873}" presName="c1text" presStyleLbl="node1" presStyleIdx="0" presStyleCnt="4">
        <dgm:presLayoutVars>
          <dgm:bulletEnabled val="1"/>
        </dgm:presLayoutVars>
      </dgm:prSet>
      <dgm:spPr/>
    </dgm:pt>
    <dgm:pt modelId="{EA5AC82D-4BA7-43E6-8437-B72B6D72B28C}" type="pres">
      <dgm:prSet presAssocID="{1795551B-EC81-44AD-BAA6-8AAD5432D873}" presName="comp2" presStyleCnt="0"/>
      <dgm:spPr/>
    </dgm:pt>
    <dgm:pt modelId="{1770A70C-0FBE-4C71-B298-93ECA2FE258B}" type="pres">
      <dgm:prSet presAssocID="{1795551B-EC81-44AD-BAA6-8AAD5432D873}" presName="circle2" presStyleLbl="node1" presStyleIdx="1" presStyleCnt="4"/>
      <dgm:spPr/>
    </dgm:pt>
    <dgm:pt modelId="{393D7765-7910-4082-BB25-8E9041FFB28D}" type="pres">
      <dgm:prSet presAssocID="{1795551B-EC81-44AD-BAA6-8AAD5432D873}" presName="c2text" presStyleLbl="node1" presStyleIdx="1" presStyleCnt="4">
        <dgm:presLayoutVars>
          <dgm:bulletEnabled val="1"/>
        </dgm:presLayoutVars>
      </dgm:prSet>
      <dgm:spPr/>
    </dgm:pt>
    <dgm:pt modelId="{7681942F-98E7-4C7B-889D-FC599507DF0F}" type="pres">
      <dgm:prSet presAssocID="{1795551B-EC81-44AD-BAA6-8AAD5432D873}" presName="comp3" presStyleCnt="0"/>
      <dgm:spPr/>
    </dgm:pt>
    <dgm:pt modelId="{CFA83AE1-47BD-4CE1-9D17-88B37AF2AF8C}" type="pres">
      <dgm:prSet presAssocID="{1795551B-EC81-44AD-BAA6-8AAD5432D873}" presName="circle3" presStyleLbl="node1" presStyleIdx="2" presStyleCnt="4" custScaleX="121702"/>
      <dgm:spPr/>
    </dgm:pt>
    <dgm:pt modelId="{69ED5E11-55F2-42AF-9B29-44B58C7D1681}" type="pres">
      <dgm:prSet presAssocID="{1795551B-EC81-44AD-BAA6-8AAD5432D873}" presName="c3text" presStyleLbl="node1" presStyleIdx="2" presStyleCnt="4">
        <dgm:presLayoutVars>
          <dgm:bulletEnabled val="1"/>
        </dgm:presLayoutVars>
      </dgm:prSet>
      <dgm:spPr/>
    </dgm:pt>
    <dgm:pt modelId="{33EDA30C-2723-4B97-8008-59FF2FFD1341}" type="pres">
      <dgm:prSet presAssocID="{1795551B-EC81-44AD-BAA6-8AAD5432D873}" presName="comp4" presStyleCnt="0"/>
      <dgm:spPr/>
    </dgm:pt>
    <dgm:pt modelId="{B8C34083-C95B-4E88-AE19-6E52CC5A1322}" type="pres">
      <dgm:prSet presAssocID="{1795551B-EC81-44AD-BAA6-8AAD5432D873}" presName="circle4" presStyleLbl="node1" presStyleIdx="3" presStyleCnt="4" custScaleX="117472"/>
      <dgm:spPr/>
    </dgm:pt>
    <dgm:pt modelId="{4BFDBEB0-9613-4412-B3EE-9730E1FD1C55}" type="pres">
      <dgm:prSet presAssocID="{1795551B-EC81-44AD-BAA6-8AAD5432D873}" presName="c4text" presStyleLbl="node1" presStyleIdx="3" presStyleCnt="4">
        <dgm:presLayoutVars>
          <dgm:bulletEnabled val="1"/>
        </dgm:presLayoutVars>
      </dgm:prSet>
      <dgm:spPr/>
    </dgm:pt>
  </dgm:ptLst>
  <dgm:cxnLst>
    <dgm:cxn modelId="{9EC59929-A644-42EF-9F5D-60373EBDB764}" srcId="{1795551B-EC81-44AD-BAA6-8AAD5432D873}" destId="{A459168C-7D29-4712-AF21-D18096C8CFC9}" srcOrd="2" destOrd="0" parTransId="{417849C7-992B-4DA5-9806-8781BC24E31A}" sibTransId="{00E1A1EA-A0B5-415B-BC5F-92AE618C56C2}"/>
    <dgm:cxn modelId="{946A7B34-A0F4-40C3-BA18-E714452CE765}" type="presOf" srcId="{1795551B-EC81-44AD-BAA6-8AAD5432D873}" destId="{55520694-21C7-4F83-9550-67E8E554E9F4}" srcOrd="0" destOrd="0" presId="urn:microsoft.com/office/officeart/2005/8/layout/venn2"/>
    <dgm:cxn modelId="{93636835-BBB6-4F84-9CA8-64738ED604FE}" type="presOf" srcId="{873C936C-3828-40C2-B72D-A99FE46145EF}" destId="{4BFDBEB0-9613-4412-B3EE-9730E1FD1C55}" srcOrd="1" destOrd="0" presId="urn:microsoft.com/office/officeart/2005/8/layout/venn2"/>
    <dgm:cxn modelId="{92541968-192E-4551-8322-486E431D7AB5}" type="presOf" srcId="{A459168C-7D29-4712-AF21-D18096C8CFC9}" destId="{CFA83AE1-47BD-4CE1-9D17-88B37AF2AF8C}" srcOrd="0" destOrd="0" presId="urn:microsoft.com/office/officeart/2005/8/layout/venn2"/>
    <dgm:cxn modelId="{164E6A6F-6289-4CFD-83AC-BDA41800D783}" type="presOf" srcId="{873C936C-3828-40C2-B72D-A99FE46145EF}" destId="{B8C34083-C95B-4E88-AE19-6E52CC5A1322}" srcOrd="0" destOrd="0" presId="urn:microsoft.com/office/officeart/2005/8/layout/venn2"/>
    <dgm:cxn modelId="{DDC54982-C442-404B-A772-01A69233195C}" type="presOf" srcId="{A459168C-7D29-4712-AF21-D18096C8CFC9}" destId="{69ED5E11-55F2-42AF-9B29-44B58C7D1681}" srcOrd="1" destOrd="0" presId="urn:microsoft.com/office/officeart/2005/8/layout/venn2"/>
    <dgm:cxn modelId="{B27BA386-60D7-4AD2-9182-C00FBA6D5358}" type="presOf" srcId="{D4CC5BEA-DFA1-4DF3-BB18-D69E23C587DF}" destId="{393D7765-7910-4082-BB25-8E9041FFB28D}" srcOrd="1" destOrd="0" presId="urn:microsoft.com/office/officeart/2005/8/layout/venn2"/>
    <dgm:cxn modelId="{00880D92-1EFD-40AA-ABBB-27B923C6C5E3}" srcId="{1795551B-EC81-44AD-BAA6-8AAD5432D873}" destId="{873C936C-3828-40C2-B72D-A99FE46145EF}" srcOrd="3" destOrd="0" parTransId="{421FC05E-ADA7-454B-8243-8B1A10FD7096}" sibTransId="{67BE8E02-633A-42CC-AC67-A1A17ADB18A4}"/>
    <dgm:cxn modelId="{86C38AAA-95BB-442E-A0FB-12F39493D31A}" type="presOf" srcId="{D4CC5BEA-DFA1-4DF3-BB18-D69E23C587DF}" destId="{1770A70C-0FBE-4C71-B298-93ECA2FE258B}" srcOrd="0" destOrd="0" presId="urn:microsoft.com/office/officeart/2005/8/layout/venn2"/>
    <dgm:cxn modelId="{1AA619B0-D24C-4947-92A3-06307A48E78B}" type="presOf" srcId="{106E5E1F-6DFD-41C8-98B5-1E972E6AD099}" destId="{8191D481-A97E-451E-980E-18D0447DC60B}" srcOrd="0" destOrd="0" presId="urn:microsoft.com/office/officeart/2005/8/layout/venn2"/>
    <dgm:cxn modelId="{973173EE-A223-41DE-AD87-58ED6E4D80C7}" srcId="{1795551B-EC81-44AD-BAA6-8AAD5432D873}" destId="{106E5E1F-6DFD-41C8-98B5-1E972E6AD099}" srcOrd="0" destOrd="0" parTransId="{D8678AC4-797C-4E54-A25B-BA697DF4BD31}" sibTransId="{21B93F49-4D14-432F-B390-1D48F40F8E56}"/>
    <dgm:cxn modelId="{4C10F4F5-3AC6-4366-8AC9-7A1D510EEA52}" type="presOf" srcId="{106E5E1F-6DFD-41C8-98B5-1E972E6AD099}" destId="{D04ECD69-D6A0-464C-A9F1-1A3898D7BB82}" srcOrd="1" destOrd="0" presId="urn:microsoft.com/office/officeart/2005/8/layout/venn2"/>
    <dgm:cxn modelId="{DA0E79F7-3911-410A-9678-0A23001D623A}" srcId="{1795551B-EC81-44AD-BAA6-8AAD5432D873}" destId="{D4CC5BEA-DFA1-4DF3-BB18-D69E23C587DF}" srcOrd="1" destOrd="0" parTransId="{2441430F-04E3-48B7-B8D6-4564AF2C7DB4}" sibTransId="{94C7BA28-4E5F-492D-8E35-DE7B325400DD}"/>
    <dgm:cxn modelId="{E37CBF86-38D8-4D4D-A5B6-5C0710B1F1E7}" type="presParOf" srcId="{55520694-21C7-4F83-9550-67E8E554E9F4}" destId="{34DE7F17-76AD-4446-B2E5-FF3CD1D4E142}" srcOrd="0" destOrd="0" presId="urn:microsoft.com/office/officeart/2005/8/layout/venn2"/>
    <dgm:cxn modelId="{5A8A5AD2-09C6-4F60-9C36-18355941A7BF}" type="presParOf" srcId="{34DE7F17-76AD-4446-B2E5-FF3CD1D4E142}" destId="{8191D481-A97E-451E-980E-18D0447DC60B}" srcOrd="0" destOrd="0" presId="urn:microsoft.com/office/officeart/2005/8/layout/venn2"/>
    <dgm:cxn modelId="{8E8BE46F-1F32-4FA9-B9D3-7C1D46F02F5E}" type="presParOf" srcId="{34DE7F17-76AD-4446-B2E5-FF3CD1D4E142}" destId="{D04ECD69-D6A0-464C-A9F1-1A3898D7BB82}" srcOrd="1" destOrd="0" presId="urn:microsoft.com/office/officeart/2005/8/layout/venn2"/>
    <dgm:cxn modelId="{0E6622FC-61C0-48A1-80A5-4632B8FF2B93}" type="presParOf" srcId="{55520694-21C7-4F83-9550-67E8E554E9F4}" destId="{EA5AC82D-4BA7-43E6-8437-B72B6D72B28C}" srcOrd="1" destOrd="0" presId="urn:microsoft.com/office/officeart/2005/8/layout/venn2"/>
    <dgm:cxn modelId="{67CD1491-5F86-43DF-BBEE-5317E8F43BA6}" type="presParOf" srcId="{EA5AC82D-4BA7-43E6-8437-B72B6D72B28C}" destId="{1770A70C-0FBE-4C71-B298-93ECA2FE258B}" srcOrd="0" destOrd="0" presId="urn:microsoft.com/office/officeart/2005/8/layout/venn2"/>
    <dgm:cxn modelId="{7347B4F5-2322-411B-8AEF-7AC1F0BB670A}" type="presParOf" srcId="{EA5AC82D-4BA7-43E6-8437-B72B6D72B28C}" destId="{393D7765-7910-4082-BB25-8E9041FFB28D}" srcOrd="1" destOrd="0" presId="urn:microsoft.com/office/officeart/2005/8/layout/venn2"/>
    <dgm:cxn modelId="{8322687C-504E-4312-A583-0CD889F94C28}" type="presParOf" srcId="{55520694-21C7-4F83-9550-67E8E554E9F4}" destId="{7681942F-98E7-4C7B-889D-FC599507DF0F}" srcOrd="2" destOrd="0" presId="urn:microsoft.com/office/officeart/2005/8/layout/venn2"/>
    <dgm:cxn modelId="{C2A9559D-1E64-4E8B-8720-E65F230CEBF8}" type="presParOf" srcId="{7681942F-98E7-4C7B-889D-FC599507DF0F}" destId="{CFA83AE1-47BD-4CE1-9D17-88B37AF2AF8C}" srcOrd="0" destOrd="0" presId="urn:microsoft.com/office/officeart/2005/8/layout/venn2"/>
    <dgm:cxn modelId="{FC13AFFA-8858-4F45-9754-823D32751D28}" type="presParOf" srcId="{7681942F-98E7-4C7B-889D-FC599507DF0F}" destId="{69ED5E11-55F2-42AF-9B29-44B58C7D1681}" srcOrd="1" destOrd="0" presId="urn:microsoft.com/office/officeart/2005/8/layout/venn2"/>
    <dgm:cxn modelId="{852143B7-1D62-4979-BA81-F327A1826C85}" type="presParOf" srcId="{55520694-21C7-4F83-9550-67E8E554E9F4}" destId="{33EDA30C-2723-4B97-8008-59FF2FFD1341}" srcOrd="3" destOrd="0" presId="urn:microsoft.com/office/officeart/2005/8/layout/venn2"/>
    <dgm:cxn modelId="{B183681D-EF7A-4E22-A7E9-3FB9950B0CD9}" type="presParOf" srcId="{33EDA30C-2723-4B97-8008-59FF2FFD1341}" destId="{B8C34083-C95B-4E88-AE19-6E52CC5A1322}" srcOrd="0" destOrd="0" presId="urn:microsoft.com/office/officeart/2005/8/layout/venn2"/>
    <dgm:cxn modelId="{EE45565B-BC56-415B-8602-5AE96542BC6E}" type="presParOf" srcId="{33EDA30C-2723-4B97-8008-59FF2FFD1341}" destId="{4BFDBEB0-9613-4412-B3EE-9730E1FD1C55}"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7B146B-FA29-F94F-9A73-2703539CE91E}">
      <dsp:nvSpPr>
        <dsp:cNvPr id="0" name=""/>
        <dsp:cNvSpPr/>
      </dsp:nvSpPr>
      <dsp:spPr>
        <a:xfrm rot="5400000">
          <a:off x="1850078" y="876668"/>
          <a:ext cx="754615" cy="859102"/>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740E13F-F570-0C42-8FBD-7493A33DCCC6}">
      <dsp:nvSpPr>
        <dsp:cNvPr id="0" name=""/>
        <dsp:cNvSpPr/>
      </dsp:nvSpPr>
      <dsp:spPr>
        <a:xfrm>
          <a:off x="1203434" y="40162"/>
          <a:ext cx="2163761" cy="889188"/>
        </a:xfrm>
        <a:prstGeom prst="roundRect">
          <a:avLst>
            <a:gd name="adj" fmla="val 166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i="0" kern="1200" dirty="0"/>
            <a:t>Determine the Purpose of Your Analysis</a:t>
          </a:r>
          <a:endParaRPr lang="en-GB" sz="1700" kern="1200" dirty="0"/>
        </a:p>
      </dsp:txBody>
      <dsp:txXfrm>
        <a:off x="1246848" y="83576"/>
        <a:ext cx="2076933" cy="802360"/>
      </dsp:txXfrm>
    </dsp:sp>
    <dsp:sp modelId="{21290A0D-6545-2642-9161-00EFFE1C9208}">
      <dsp:nvSpPr>
        <dsp:cNvPr id="0" name=""/>
        <dsp:cNvSpPr/>
      </dsp:nvSpPr>
      <dsp:spPr>
        <a:xfrm>
          <a:off x="2920479" y="124966"/>
          <a:ext cx="923915" cy="718681"/>
        </a:xfrm>
        <a:prstGeom prst="rect">
          <a:avLst/>
        </a:prstGeom>
        <a:noFill/>
        <a:ln>
          <a:noFill/>
        </a:ln>
        <a:effectLst/>
      </dsp:spPr>
      <dsp:style>
        <a:lnRef idx="0">
          <a:scrgbClr r="0" g="0" b="0"/>
        </a:lnRef>
        <a:fillRef idx="0">
          <a:scrgbClr r="0" g="0" b="0"/>
        </a:fillRef>
        <a:effectRef idx="0">
          <a:scrgbClr r="0" g="0" b="0"/>
        </a:effectRef>
        <a:fontRef idx="minor"/>
      </dsp:style>
    </dsp:sp>
    <dsp:sp modelId="{510CDF30-6F09-914B-B730-9A70ECC63B72}">
      <dsp:nvSpPr>
        <dsp:cNvPr id="0" name=""/>
        <dsp:cNvSpPr/>
      </dsp:nvSpPr>
      <dsp:spPr>
        <a:xfrm rot="5400000">
          <a:off x="3120921" y="1875520"/>
          <a:ext cx="754615" cy="859102"/>
        </a:xfrm>
        <a:prstGeom prst="bentUpArrow">
          <a:avLst>
            <a:gd name="adj1" fmla="val 32840"/>
            <a:gd name="adj2" fmla="val 25000"/>
            <a:gd name="adj3" fmla="val 35780"/>
          </a:avLst>
        </a:prstGeom>
        <a:solidFill>
          <a:schemeClr val="accent1">
            <a:tint val="50000"/>
            <a:hueOff val="200674"/>
            <a:satOff val="18480"/>
            <a:lumOff val="5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BE2EBB-1DBE-804E-877E-0A4F250A0589}">
      <dsp:nvSpPr>
        <dsp:cNvPr id="0" name=""/>
        <dsp:cNvSpPr/>
      </dsp:nvSpPr>
      <dsp:spPr>
        <a:xfrm>
          <a:off x="2471095" y="1039014"/>
          <a:ext cx="2170126" cy="889188"/>
        </a:xfrm>
        <a:prstGeom prst="roundRect">
          <a:avLst>
            <a:gd name="adj" fmla="val 166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i="0" kern="1200" dirty="0"/>
            <a:t>Research Your Market’s Overall Landscape</a:t>
          </a:r>
          <a:endParaRPr lang="en-GB" sz="1700" kern="1200" dirty="0"/>
        </a:p>
      </dsp:txBody>
      <dsp:txXfrm>
        <a:off x="2514509" y="1082428"/>
        <a:ext cx="2083298" cy="802360"/>
      </dsp:txXfrm>
    </dsp:sp>
    <dsp:sp modelId="{66A65FD4-CF38-2D46-8B97-03B86F264768}">
      <dsp:nvSpPr>
        <dsp:cNvPr id="0" name=""/>
        <dsp:cNvSpPr/>
      </dsp:nvSpPr>
      <dsp:spPr>
        <a:xfrm>
          <a:off x="4191322" y="1123818"/>
          <a:ext cx="923915" cy="718681"/>
        </a:xfrm>
        <a:prstGeom prst="rect">
          <a:avLst/>
        </a:prstGeom>
        <a:noFill/>
        <a:ln>
          <a:noFill/>
        </a:ln>
        <a:effectLst/>
      </dsp:spPr>
      <dsp:style>
        <a:lnRef idx="0">
          <a:scrgbClr r="0" g="0" b="0"/>
        </a:lnRef>
        <a:fillRef idx="0">
          <a:scrgbClr r="0" g="0" b="0"/>
        </a:fillRef>
        <a:effectRef idx="0">
          <a:scrgbClr r="0" g="0" b="0"/>
        </a:effectRef>
        <a:fontRef idx="minor"/>
      </dsp:style>
    </dsp:sp>
    <dsp:sp modelId="{AB2C89EE-609B-334A-AFB8-23653DAF3017}">
      <dsp:nvSpPr>
        <dsp:cNvPr id="0" name=""/>
        <dsp:cNvSpPr/>
      </dsp:nvSpPr>
      <dsp:spPr>
        <a:xfrm rot="5400000">
          <a:off x="4341485" y="2874372"/>
          <a:ext cx="754615" cy="859102"/>
        </a:xfrm>
        <a:prstGeom prst="bentUpArrow">
          <a:avLst>
            <a:gd name="adj1" fmla="val 32840"/>
            <a:gd name="adj2" fmla="val 25000"/>
            <a:gd name="adj3" fmla="val 35780"/>
          </a:avLst>
        </a:prstGeom>
        <a:solidFill>
          <a:schemeClr val="accent1">
            <a:tint val="50000"/>
            <a:hueOff val="401348"/>
            <a:satOff val="36959"/>
            <a:lumOff val="1062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70BB050-3ABC-CD49-967D-71B598F8ED48}">
      <dsp:nvSpPr>
        <dsp:cNvPr id="0" name=""/>
        <dsp:cNvSpPr/>
      </dsp:nvSpPr>
      <dsp:spPr>
        <a:xfrm>
          <a:off x="3738756" y="2037866"/>
          <a:ext cx="2075931" cy="889188"/>
        </a:xfrm>
        <a:prstGeom prst="roundRect">
          <a:avLst>
            <a:gd name="adj" fmla="val 166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i="0" kern="1200" dirty="0"/>
            <a:t>Get to Know Your Target Audience</a:t>
          </a:r>
          <a:endParaRPr lang="en-GB" sz="1700" kern="1200" dirty="0"/>
        </a:p>
      </dsp:txBody>
      <dsp:txXfrm>
        <a:off x="3782170" y="2081280"/>
        <a:ext cx="1989103" cy="802360"/>
      </dsp:txXfrm>
    </dsp:sp>
    <dsp:sp modelId="{75477ED4-7A57-A54F-9058-38997489EA8E}">
      <dsp:nvSpPr>
        <dsp:cNvPr id="0" name=""/>
        <dsp:cNvSpPr/>
      </dsp:nvSpPr>
      <dsp:spPr>
        <a:xfrm>
          <a:off x="5411885" y="2122670"/>
          <a:ext cx="923915" cy="718681"/>
        </a:xfrm>
        <a:prstGeom prst="rect">
          <a:avLst/>
        </a:prstGeom>
        <a:noFill/>
        <a:ln>
          <a:noFill/>
        </a:ln>
        <a:effectLst/>
      </dsp:spPr>
      <dsp:style>
        <a:lnRef idx="0">
          <a:scrgbClr r="0" g="0" b="0"/>
        </a:lnRef>
        <a:fillRef idx="0">
          <a:scrgbClr r="0" g="0" b="0"/>
        </a:fillRef>
        <a:effectRef idx="0">
          <a:scrgbClr r="0" g="0" b="0"/>
        </a:effectRef>
        <a:fontRef idx="minor"/>
      </dsp:style>
    </dsp:sp>
    <dsp:sp modelId="{38BA06E0-7714-2C4D-BA41-1BAF473F5036}">
      <dsp:nvSpPr>
        <dsp:cNvPr id="0" name=""/>
        <dsp:cNvSpPr/>
      </dsp:nvSpPr>
      <dsp:spPr>
        <a:xfrm rot="5400000">
          <a:off x="5619194" y="3873223"/>
          <a:ext cx="754615" cy="859102"/>
        </a:xfrm>
        <a:prstGeom prst="bentUpArrow">
          <a:avLst>
            <a:gd name="adj1" fmla="val 32840"/>
            <a:gd name="adj2" fmla="val 25000"/>
            <a:gd name="adj3" fmla="val 35780"/>
          </a:avLst>
        </a:prstGeom>
        <a:solidFill>
          <a:schemeClr val="accent1">
            <a:tint val="50000"/>
            <a:hueOff val="602022"/>
            <a:satOff val="55439"/>
            <a:lumOff val="15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F813102-2907-1244-BFDB-DDF37BB47448}">
      <dsp:nvSpPr>
        <dsp:cNvPr id="0" name=""/>
        <dsp:cNvSpPr/>
      </dsp:nvSpPr>
      <dsp:spPr>
        <a:xfrm>
          <a:off x="5006417" y="3036717"/>
          <a:ext cx="2096028" cy="889188"/>
        </a:xfrm>
        <a:prstGeom prst="roundRect">
          <a:avLst>
            <a:gd name="adj" fmla="val 166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i="0" kern="1200" dirty="0" err="1"/>
            <a:t>Analyze</a:t>
          </a:r>
          <a:r>
            <a:rPr lang="en-GB" sz="1700" b="1" i="0" kern="1200" dirty="0"/>
            <a:t> the Competition</a:t>
          </a:r>
        </a:p>
      </dsp:txBody>
      <dsp:txXfrm>
        <a:off x="5049831" y="3080131"/>
        <a:ext cx="2009200" cy="802360"/>
      </dsp:txXfrm>
    </dsp:sp>
    <dsp:sp modelId="{3966BD63-DD65-8142-AFEB-C181778464AF}">
      <dsp:nvSpPr>
        <dsp:cNvPr id="0" name=""/>
        <dsp:cNvSpPr/>
      </dsp:nvSpPr>
      <dsp:spPr>
        <a:xfrm>
          <a:off x="6689595" y="3121522"/>
          <a:ext cx="923915" cy="718681"/>
        </a:xfrm>
        <a:prstGeom prst="rect">
          <a:avLst/>
        </a:prstGeom>
        <a:noFill/>
        <a:ln>
          <a:noFill/>
        </a:ln>
        <a:effectLst/>
      </dsp:spPr>
      <dsp:style>
        <a:lnRef idx="0">
          <a:scrgbClr r="0" g="0" b="0"/>
        </a:lnRef>
        <a:fillRef idx="0">
          <a:scrgbClr r="0" g="0" b="0"/>
        </a:fillRef>
        <a:effectRef idx="0">
          <a:scrgbClr r="0" g="0" b="0"/>
        </a:effectRef>
        <a:fontRef idx="minor"/>
      </dsp:style>
    </dsp:sp>
    <dsp:sp modelId="{190B1BAE-F208-9D47-A02E-52977030F2D9}">
      <dsp:nvSpPr>
        <dsp:cNvPr id="0" name=""/>
        <dsp:cNvSpPr/>
      </dsp:nvSpPr>
      <dsp:spPr>
        <a:xfrm rot="5400000">
          <a:off x="6990793" y="4872075"/>
          <a:ext cx="754615" cy="859102"/>
        </a:xfrm>
        <a:prstGeom prst="bentUpArrow">
          <a:avLst>
            <a:gd name="adj1" fmla="val 32840"/>
            <a:gd name="adj2" fmla="val 25000"/>
            <a:gd name="adj3" fmla="val 35780"/>
          </a:avLst>
        </a:prstGeom>
        <a:solidFill>
          <a:schemeClr val="accent1">
            <a:tint val="50000"/>
            <a:hueOff val="802696"/>
            <a:satOff val="73919"/>
            <a:lumOff val="2125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57381A9-9008-F240-913B-00C690E3A443}">
      <dsp:nvSpPr>
        <dsp:cNvPr id="0" name=""/>
        <dsp:cNvSpPr/>
      </dsp:nvSpPr>
      <dsp:spPr>
        <a:xfrm>
          <a:off x="6274078" y="4035569"/>
          <a:ext cx="2303904" cy="889188"/>
        </a:xfrm>
        <a:prstGeom prst="roundRect">
          <a:avLst>
            <a:gd name="adj" fmla="val 1667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i="0" kern="1200" dirty="0"/>
            <a:t>Perform a SWOT Analysis</a:t>
          </a:r>
        </a:p>
      </dsp:txBody>
      <dsp:txXfrm>
        <a:off x="6317492" y="4078983"/>
        <a:ext cx="2217076" cy="802360"/>
      </dsp:txXfrm>
    </dsp:sp>
    <dsp:sp modelId="{41C41171-BBAF-F344-B9E6-579902F22371}">
      <dsp:nvSpPr>
        <dsp:cNvPr id="0" name=""/>
        <dsp:cNvSpPr/>
      </dsp:nvSpPr>
      <dsp:spPr>
        <a:xfrm>
          <a:off x="8061194" y="4120373"/>
          <a:ext cx="923915" cy="718681"/>
        </a:xfrm>
        <a:prstGeom prst="rect">
          <a:avLst/>
        </a:prstGeom>
        <a:noFill/>
        <a:ln>
          <a:noFill/>
        </a:ln>
        <a:effectLst/>
      </dsp:spPr>
      <dsp:style>
        <a:lnRef idx="0">
          <a:scrgbClr r="0" g="0" b="0"/>
        </a:lnRef>
        <a:fillRef idx="0">
          <a:scrgbClr r="0" g="0" b="0"/>
        </a:fillRef>
        <a:effectRef idx="0">
          <a:scrgbClr r="0" g="0" b="0"/>
        </a:effectRef>
        <a:fontRef idx="minor"/>
      </dsp:style>
    </dsp:sp>
    <dsp:sp modelId="{8684116F-41FC-3249-8F7A-B6B551C1D13C}">
      <dsp:nvSpPr>
        <dsp:cNvPr id="0" name=""/>
        <dsp:cNvSpPr/>
      </dsp:nvSpPr>
      <dsp:spPr>
        <a:xfrm>
          <a:off x="7541739" y="5034421"/>
          <a:ext cx="2423569" cy="889188"/>
        </a:xfrm>
        <a:prstGeom prst="roundRect">
          <a:avLst>
            <a:gd name="adj" fmla="val 166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1" i="0" kern="1200" dirty="0"/>
            <a:t>Put Your Findings to Work</a:t>
          </a:r>
        </a:p>
      </dsp:txBody>
      <dsp:txXfrm>
        <a:off x="7585153" y="5077835"/>
        <a:ext cx="2336741" cy="8023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91D481-A97E-451E-980E-18D0447DC60B}">
      <dsp:nvSpPr>
        <dsp:cNvPr id="0" name=""/>
        <dsp:cNvSpPr/>
      </dsp:nvSpPr>
      <dsp:spPr>
        <a:xfrm>
          <a:off x="1127181" y="0"/>
          <a:ext cx="5785581" cy="4835502"/>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b="1" i="0" kern="1200" dirty="0">
              <a:solidFill>
                <a:srgbClr val="1C2529"/>
              </a:solidFill>
              <a:effectLst/>
              <a:latin typeface="+mj-lt"/>
              <a:cs typeface="STC Bold" pitchFamily="2" charset="-78"/>
            </a:rPr>
            <a:t>The Macro-Environment</a:t>
          </a:r>
        </a:p>
      </dsp:txBody>
      <dsp:txXfrm>
        <a:off x="3211148" y="241775"/>
        <a:ext cx="1617648" cy="725325"/>
      </dsp:txXfrm>
    </dsp:sp>
    <dsp:sp modelId="{1770A70C-0FBE-4C71-B298-93ECA2FE258B}">
      <dsp:nvSpPr>
        <dsp:cNvPr id="0" name=""/>
        <dsp:cNvSpPr/>
      </dsp:nvSpPr>
      <dsp:spPr>
        <a:xfrm>
          <a:off x="2085771" y="967100"/>
          <a:ext cx="3868401" cy="3868401"/>
        </a:xfrm>
        <a:prstGeom prst="ellipse">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rgbClr val="1C2529"/>
              </a:solidFill>
              <a:effectLst/>
            </a:rPr>
            <a:t>Industry </a:t>
          </a:r>
        </a:p>
        <a:p>
          <a:pPr marL="0" lvl="0" indent="0" algn="ctr" defTabSz="711200">
            <a:lnSpc>
              <a:spcPct val="90000"/>
            </a:lnSpc>
            <a:spcBef>
              <a:spcPct val="0"/>
            </a:spcBef>
            <a:spcAft>
              <a:spcPct val="35000"/>
            </a:spcAft>
            <a:buNone/>
          </a:pPr>
          <a:r>
            <a:rPr lang="en-GB" sz="1600" b="1" kern="1200" dirty="0">
              <a:solidFill>
                <a:srgbClr val="1C2529"/>
              </a:solidFill>
              <a:effectLst/>
            </a:rPr>
            <a:t>(or Sector)</a:t>
          </a:r>
        </a:p>
      </dsp:txBody>
      <dsp:txXfrm>
        <a:off x="3343969" y="1199204"/>
        <a:ext cx="1352006" cy="696312"/>
      </dsp:txXfrm>
    </dsp:sp>
    <dsp:sp modelId="{CFA83AE1-47BD-4CE1-9D17-88B37AF2AF8C}">
      <dsp:nvSpPr>
        <dsp:cNvPr id="0" name=""/>
        <dsp:cNvSpPr/>
      </dsp:nvSpPr>
      <dsp:spPr>
        <a:xfrm>
          <a:off x="2254501" y="1934200"/>
          <a:ext cx="3530941" cy="2901301"/>
        </a:xfrm>
        <a:prstGeom prst="ellipse">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rgbClr val="1C2529"/>
              </a:solidFill>
              <a:effectLst/>
            </a:rPr>
            <a:t>Competitors</a:t>
          </a:r>
        </a:p>
        <a:p>
          <a:pPr marL="0" lvl="0" indent="0" algn="ctr" defTabSz="711200">
            <a:lnSpc>
              <a:spcPct val="90000"/>
            </a:lnSpc>
            <a:spcBef>
              <a:spcPct val="0"/>
            </a:spcBef>
            <a:spcAft>
              <a:spcPct val="35000"/>
            </a:spcAft>
            <a:buNone/>
          </a:pPr>
          <a:r>
            <a:rPr lang="en-GB" sz="1600" b="1" kern="1200" dirty="0">
              <a:solidFill>
                <a:srgbClr val="1C2529"/>
              </a:solidFill>
              <a:effectLst/>
            </a:rPr>
            <a:t>&amp;</a:t>
          </a:r>
        </a:p>
        <a:p>
          <a:pPr marL="0" lvl="0" indent="0" algn="ctr" defTabSz="711200">
            <a:lnSpc>
              <a:spcPct val="90000"/>
            </a:lnSpc>
            <a:spcBef>
              <a:spcPct val="0"/>
            </a:spcBef>
            <a:spcAft>
              <a:spcPct val="35000"/>
            </a:spcAft>
            <a:buNone/>
          </a:pPr>
          <a:r>
            <a:rPr lang="en-GB" sz="1600" b="1" kern="1200" dirty="0">
              <a:solidFill>
                <a:srgbClr val="1C2529"/>
              </a:solidFill>
              <a:effectLst/>
            </a:rPr>
            <a:t>Markets</a:t>
          </a:r>
        </a:p>
      </dsp:txBody>
      <dsp:txXfrm>
        <a:off x="3197263" y="2151798"/>
        <a:ext cx="1645418" cy="652792"/>
      </dsp:txXfrm>
    </dsp:sp>
    <dsp:sp modelId="{B8C34083-C95B-4E88-AE19-6E52CC5A1322}">
      <dsp:nvSpPr>
        <dsp:cNvPr id="0" name=""/>
        <dsp:cNvSpPr/>
      </dsp:nvSpPr>
      <dsp:spPr>
        <a:xfrm>
          <a:off x="2883900" y="2901301"/>
          <a:ext cx="2272144" cy="1934200"/>
        </a:xfrm>
        <a:prstGeom prst="ellipse">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GB" sz="1600" b="1" kern="1200" dirty="0">
              <a:solidFill>
                <a:srgbClr val="1C2529"/>
              </a:solidFill>
              <a:effectLst/>
            </a:rPr>
            <a:t>The Organisation</a:t>
          </a:r>
        </a:p>
      </dsp:txBody>
      <dsp:txXfrm>
        <a:off x="3216648" y="3384851"/>
        <a:ext cx="1606648" cy="967100"/>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E15713-CE7C-40B0-9ADE-F05363B3249F}" type="datetimeFigureOut">
              <a:rPr lang="en-GB" smtClean="0"/>
              <a:t>01/10/2026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8482A5-7C6F-4A66-9791-A78588617BCE}" type="slidenum">
              <a:rPr lang="en-GB" smtClean="0"/>
              <a:t>‹#›</a:t>
            </a:fld>
            <a:endParaRPr lang="en-GB"/>
          </a:p>
        </p:txBody>
      </p:sp>
    </p:spTree>
    <p:extLst>
      <p:ext uri="{BB962C8B-B14F-4D97-AF65-F5344CB8AC3E}">
        <p14:creationId xmlns:p14="http://schemas.microsoft.com/office/powerpoint/2010/main" val="3204523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000000"/>
                </a:solidFill>
                <a:effectLst/>
                <a:latin typeface="Inter"/>
              </a:rPr>
              <a:t>It’s like doing your homework to prepare before launching and growing your business.</a:t>
            </a:r>
          </a:p>
          <a:p>
            <a:pPr algn="l"/>
            <a:r>
              <a:rPr lang="en-GB" b="0" i="0" dirty="0">
                <a:solidFill>
                  <a:srgbClr val="000000"/>
                </a:solidFill>
                <a:effectLst/>
                <a:latin typeface="Inter"/>
              </a:rPr>
              <a:t>You don’t want to enter a market without knowing who you’re serving, who you’re competing with, and what’s happening in your industry.</a:t>
            </a:r>
          </a:p>
          <a:p>
            <a:pPr algn="l"/>
            <a:r>
              <a:rPr lang="en-GB" b="0" i="0" dirty="0">
                <a:solidFill>
                  <a:srgbClr val="000000"/>
                </a:solidFill>
                <a:effectLst/>
                <a:latin typeface="Inter"/>
              </a:rPr>
              <a:t>That’s a recipe for failure.</a:t>
            </a:r>
          </a:p>
          <a:p>
            <a:pPr algn="l"/>
            <a:endParaRPr lang="en-GB" b="0" i="0" dirty="0">
              <a:solidFill>
                <a:srgbClr val="000000"/>
              </a:solidFill>
              <a:effectLst/>
              <a:latin typeface="Inter"/>
            </a:endParaRPr>
          </a:p>
          <a:p>
            <a:pPr algn="l"/>
            <a:r>
              <a:rPr lang="en-GB" b="0" i="0" dirty="0">
                <a:solidFill>
                  <a:srgbClr val="000000"/>
                </a:solidFill>
                <a:effectLst/>
                <a:latin typeface="Inter"/>
              </a:rPr>
              <a:t>Instead, you want to do your research to gather as much data and insight as possible.</a:t>
            </a:r>
          </a:p>
          <a:p>
            <a:endParaRPr lang="en-US" dirty="0"/>
          </a:p>
          <a:p>
            <a:r>
              <a:rPr lang="en-GB" b="0" i="0" dirty="0">
                <a:solidFill>
                  <a:srgbClr val="444444"/>
                </a:solidFill>
                <a:effectLst/>
                <a:latin typeface="Raleway" panose="020F0502020204030204" pitchFamily="34" charset="0"/>
              </a:rPr>
              <a:t>You need to clearly know and sense what your customers want, what your competitors do, what is the size of the market, its growth trends, what critical and legal issues you have to face and there are many other questions you must know the answers. In addition, the market analysis is a key part of your business plan and overall strategy.</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901C3B-C12B-8F49-94F4-8CDB797BD7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1946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i="0" dirty="0">
                <a:solidFill>
                  <a:srgbClr val="000000"/>
                </a:solidFill>
                <a:effectLst/>
                <a:latin typeface="Factor A"/>
              </a:rPr>
              <a:t>Determine the Purpose of Your Analysis</a:t>
            </a:r>
          </a:p>
          <a:p>
            <a:pPr algn="l"/>
            <a:r>
              <a:rPr lang="en-GB" b="0" i="0" dirty="0">
                <a:solidFill>
                  <a:srgbClr val="000000"/>
                </a:solidFill>
                <a:effectLst/>
                <a:latin typeface="Inter"/>
              </a:rPr>
              <a:t>First off, take a moment to ask yourself why you’re doing this analysis.</a:t>
            </a:r>
          </a:p>
          <a:p>
            <a:pPr algn="l"/>
            <a:r>
              <a:rPr lang="en-GB" b="0" i="0" dirty="0">
                <a:solidFill>
                  <a:srgbClr val="000000"/>
                </a:solidFill>
                <a:effectLst/>
                <a:latin typeface="Inter"/>
              </a:rPr>
              <a:t>Is it because you’re launching a new product and need to evaluate the whole market landscape?</a:t>
            </a:r>
          </a:p>
          <a:p>
            <a:pPr algn="l"/>
            <a:r>
              <a:rPr lang="en-GB" b="0" i="0" dirty="0">
                <a:solidFill>
                  <a:srgbClr val="000000"/>
                </a:solidFill>
                <a:effectLst/>
                <a:latin typeface="Inter"/>
              </a:rPr>
              <a:t>Or maybe you’ve already launched your product but are now looking to find the best channels for marketing.</a:t>
            </a:r>
          </a:p>
          <a:p>
            <a:pPr algn="l"/>
            <a:r>
              <a:rPr lang="en-GB" b="0" i="0" dirty="0">
                <a:solidFill>
                  <a:srgbClr val="000000"/>
                </a:solidFill>
                <a:effectLst/>
                <a:latin typeface="Inter"/>
              </a:rPr>
              <a:t>Your purpose could be related to anything you want to learn about. And it's going to shape your entire analysis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901C3B-C12B-8F49-94F4-8CDB797BD7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591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444444"/>
                </a:solidFill>
                <a:effectLst/>
                <a:latin typeface="Raleway" pitchFamily="2" charset="77"/>
              </a:rPr>
              <a:t>Many businesses aim to find an as bigger market as possible. And it is a good goal but keep in mind that the bigger market size means also more competitors. So, you need to know how to be better than them.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901C3B-C12B-8F49-94F4-8CDB797BD7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450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GB" b="0" i="0" dirty="0">
                <a:solidFill>
                  <a:srgbClr val="444444"/>
                </a:solidFill>
                <a:effectLst/>
                <a:latin typeface="Raleway" pitchFamily="2" charset="77"/>
              </a:rPr>
              <a:t>The fact that market has a size doesn’t mean the size will be always the same. As everything in this world, market size changes and in some industries the changes are dramatically fast and enormous.</a:t>
            </a:r>
          </a:p>
          <a:p>
            <a:pPr algn="l" fontAlgn="base"/>
            <a:r>
              <a:rPr lang="en-GB" b="0" i="0" dirty="0">
                <a:solidFill>
                  <a:srgbClr val="444444"/>
                </a:solidFill>
                <a:effectLst/>
                <a:latin typeface="Raleway" pitchFamily="2" charset="77"/>
              </a:rPr>
              <a:t>Market growth has a crucial role in your business, so you need to know how fast is the growing, what is the market growth potential, is the market increase or decrease and etc.</a:t>
            </a:r>
          </a:p>
          <a:p>
            <a:pPr algn="l" fontAlgn="base"/>
            <a:r>
              <a:rPr lang="en-GB" b="0" i="0" dirty="0">
                <a:solidFill>
                  <a:srgbClr val="444444"/>
                </a:solidFill>
                <a:effectLst/>
                <a:latin typeface="Raleway" pitchFamily="2" charset="77"/>
              </a:rPr>
              <a:t>The market growth rate is also the basic information investors need before making an investment decision. If it is likely to grow then investors can decide to put in more money in it.</a:t>
            </a:r>
          </a:p>
          <a:p>
            <a:br>
              <a:rPr lang="en-GB" dirty="0"/>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901C3B-C12B-8F49-94F4-8CDB797BD7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6991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GB" b="0" i="0" dirty="0">
                <a:solidFill>
                  <a:srgbClr val="444444"/>
                </a:solidFill>
                <a:effectLst/>
                <a:latin typeface="Raleway" pitchFamily="2" charset="77"/>
              </a:rPr>
              <a:t>So if you are about to decide what kind of product you are going to sell, you need to know what is its market trend. Market trends are the key source of new opportunities and threats.</a:t>
            </a:r>
          </a:p>
          <a:p>
            <a:pPr algn="l" fontAlgn="base"/>
            <a:r>
              <a:rPr lang="en-GB" b="0" i="0" dirty="0">
                <a:solidFill>
                  <a:srgbClr val="444444"/>
                </a:solidFill>
                <a:effectLst/>
                <a:latin typeface="Raleway" pitchFamily="2" charset="77"/>
              </a:rPr>
              <a:t>Knowing the trends will give you some important answers to the questions such as what the customers like, how much they are willing to spend on it, what other capture their attention and etc.</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901C3B-C12B-8F49-94F4-8CDB797BD7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9122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GB" b="0" i="0" dirty="0">
                <a:solidFill>
                  <a:srgbClr val="444444"/>
                </a:solidFill>
                <a:effectLst/>
                <a:latin typeface="Raleway" pitchFamily="2" charset="77"/>
              </a:rPr>
              <a:t>Any business aims to be better than competitors as offer products and services that better satisfy the customer needs. In order to achieve this, you need a deep knowledge of who your customers are, what their strengths and weaknesses are, what they are offering and etc.</a:t>
            </a:r>
          </a:p>
          <a:p>
            <a:br>
              <a:rPr lang="en-GB" dirty="0"/>
            </a:b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901C3B-C12B-8F49-94F4-8CDB797BD7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8598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0F836ED-6838-47FA-BC5C-7DE1542F166D}"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4528D0-427E-4708-B086-332201AB1F7D}" type="slidenum">
              <a:rPr lang="en-GB" smtClean="0"/>
              <a:t>‹#›</a:t>
            </a:fld>
            <a:endParaRPr lang="en-GB"/>
          </a:p>
        </p:txBody>
      </p:sp>
      <p:sp>
        <p:nvSpPr>
          <p:cNvPr id="7" name="Slide Number Placeholder 3">
            <a:extLst>
              <a:ext uri="{FF2B5EF4-FFF2-40B4-BE49-F238E27FC236}">
                <a16:creationId xmlns:a16="http://schemas.microsoft.com/office/drawing/2014/main" id="{9167A2E5-077F-44E3-B650-E2C5DC0B27FC}"/>
              </a:ext>
            </a:extLst>
          </p:cNvPr>
          <p:cNvSpPr txBox="1">
            <a:spLocks/>
          </p:cNvSpPr>
          <p:nvPr/>
        </p:nvSpPr>
        <p:spPr>
          <a:xfrm>
            <a:off x="11633568" y="6332099"/>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DDA929E-35AD-A14E-853F-B6FE16D3E409}" type="slidenum">
              <a:rPr lang="en-US" smtClean="0">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1907735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F836ED-6838-47FA-BC5C-7DE1542F166D}"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4528D0-427E-4708-B086-332201AB1F7D}" type="slidenum">
              <a:rPr lang="en-GB" smtClean="0"/>
              <a:t>‹#›</a:t>
            </a:fld>
            <a:endParaRPr lang="en-GB"/>
          </a:p>
        </p:txBody>
      </p:sp>
    </p:spTree>
    <p:extLst>
      <p:ext uri="{BB962C8B-B14F-4D97-AF65-F5344CB8AC3E}">
        <p14:creationId xmlns:p14="http://schemas.microsoft.com/office/powerpoint/2010/main" val="1275149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44623" y="1674414"/>
            <a:ext cx="6809176" cy="44420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F836ED-6838-47FA-BC5C-7DE1542F166D}"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4528D0-427E-4708-B086-332201AB1F7D}" type="slidenum">
              <a:rPr lang="en-GB" smtClean="0"/>
              <a:t>‹#›</a:t>
            </a:fld>
            <a:endParaRPr lang="en-GB"/>
          </a:p>
        </p:txBody>
      </p:sp>
      <p:pic>
        <p:nvPicPr>
          <p:cNvPr id="7" name="Picture 6">
            <a:extLst>
              <a:ext uri="{FF2B5EF4-FFF2-40B4-BE49-F238E27FC236}">
                <a16:creationId xmlns:a16="http://schemas.microsoft.com/office/drawing/2014/main" id="{C3D27CF0-5ED2-4705-AFFD-E0935A1B00CB}"/>
              </a:ext>
            </a:extLst>
          </p:cNvPr>
          <p:cNvPicPr>
            <a:picLocks noChangeAspect="1"/>
          </p:cNvPicPr>
          <p:nvPr/>
        </p:nvPicPr>
        <p:blipFill>
          <a:blip r:embed="rId2">
            <a:alphaModFix/>
          </a:blip>
          <a:stretch>
            <a:fillRect/>
          </a:stretch>
        </p:blipFill>
        <p:spPr>
          <a:xfrm>
            <a:off x="-96666" y="1556976"/>
            <a:ext cx="3825447" cy="5368768"/>
          </a:xfrm>
          <a:prstGeom prst="rect">
            <a:avLst/>
          </a:prstGeom>
        </p:spPr>
      </p:pic>
    </p:spTree>
    <p:extLst>
      <p:ext uri="{BB962C8B-B14F-4D97-AF65-F5344CB8AC3E}">
        <p14:creationId xmlns:p14="http://schemas.microsoft.com/office/powerpoint/2010/main" val="1750511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44623" y="1674414"/>
            <a:ext cx="6809176" cy="44420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F836ED-6838-47FA-BC5C-7DE1542F166D}"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4528D0-427E-4708-B086-332201AB1F7D}" type="slidenum">
              <a:rPr lang="en-GB" smtClean="0"/>
              <a:t>‹#›</a:t>
            </a:fld>
            <a:endParaRPr lang="en-GB"/>
          </a:p>
        </p:txBody>
      </p:sp>
      <p:pic>
        <p:nvPicPr>
          <p:cNvPr id="8" name="Picture 7">
            <a:extLst>
              <a:ext uri="{FF2B5EF4-FFF2-40B4-BE49-F238E27FC236}">
                <a16:creationId xmlns:a16="http://schemas.microsoft.com/office/drawing/2014/main" id="{A2EAB503-9B56-4E36-8B64-6AC2B25EB04A}"/>
              </a:ext>
            </a:extLst>
          </p:cNvPr>
          <p:cNvPicPr>
            <a:picLocks noChangeAspect="1"/>
          </p:cNvPicPr>
          <p:nvPr/>
        </p:nvPicPr>
        <p:blipFill>
          <a:blip r:embed="rId2">
            <a:alphaModFix/>
          </a:blip>
          <a:stretch>
            <a:fillRect/>
          </a:stretch>
        </p:blipFill>
        <p:spPr>
          <a:xfrm rot="5400000">
            <a:off x="-975440" y="2507574"/>
            <a:ext cx="4610690" cy="3833539"/>
          </a:xfrm>
          <a:prstGeom prst="rect">
            <a:avLst/>
          </a:prstGeom>
        </p:spPr>
      </p:pic>
    </p:spTree>
    <p:extLst>
      <p:ext uri="{BB962C8B-B14F-4D97-AF65-F5344CB8AC3E}">
        <p14:creationId xmlns:p14="http://schemas.microsoft.com/office/powerpoint/2010/main" val="3935513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62580" y="1629066"/>
            <a:ext cx="7476287" cy="44420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F836ED-6838-47FA-BC5C-7DE1542F166D}"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4528D0-427E-4708-B086-332201AB1F7D}" type="slidenum">
              <a:rPr lang="en-GB" smtClean="0"/>
              <a:t>‹#›</a:t>
            </a:fld>
            <a:endParaRPr lang="en-GB"/>
          </a:p>
        </p:txBody>
      </p:sp>
      <p:pic>
        <p:nvPicPr>
          <p:cNvPr id="7" name="Picture 6">
            <a:extLst>
              <a:ext uri="{FF2B5EF4-FFF2-40B4-BE49-F238E27FC236}">
                <a16:creationId xmlns:a16="http://schemas.microsoft.com/office/drawing/2014/main" id="{714E1161-AE75-4A1D-BEC7-859D22A2B4EC}"/>
              </a:ext>
            </a:extLst>
          </p:cNvPr>
          <p:cNvPicPr>
            <a:picLocks noChangeAspect="1"/>
          </p:cNvPicPr>
          <p:nvPr/>
        </p:nvPicPr>
        <p:blipFill>
          <a:blip r:embed="rId2"/>
          <a:stretch>
            <a:fillRect/>
          </a:stretch>
        </p:blipFill>
        <p:spPr>
          <a:xfrm>
            <a:off x="8611506" y="3202535"/>
            <a:ext cx="3614143" cy="3712487"/>
          </a:xfrm>
          <a:prstGeom prst="rect">
            <a:avLst/>
          </a:prstGeom>
        </p:spPr>
      </p:pic>
    </p:spTree>
    <p:extLst>
      <p:ext uri="{BB962C8B-B14F-4D97-AF65-F5344CB8AC3E}">
        <p14:creationId xmlns:p14="http://schemas.microsoft.com/office/powerpoint/2010/main" val="705910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44623" y="1674414"/>
            <a:ext cx="6809176" cy="44420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F836ED-6838-47FA-BC5C-7DE1542F166D}"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4528D0-427E-4708-B086-332201AB1F7D}" type="slidenum">
              <a:rPr lang="en-GB" smtClean="0"/>
              <a:t>‹#›</a:t>
            </a:fld>
            <a:endParaRPr lang="en-GB"/>
          </a:p>
        </p:txBody>
      </p:sp>
      <p:pic>
        <p:nvPicPr>
          <p:cNvPr id="9" name="Picture 8">
            <a:extLst>
              <a:ext uri="{FF2B5EF4-FFF2-40B4-BE49-F238E27FC236}">
                <a16:creationId xmlns:a16="http://schemas.microsoft.com/office/drawing/2014/main" id="{665933FD-6812-4AF3-B005-D676342CCF99}"/>
              </a:ext>
            </a:extLst>
          </p:cNvPr>
          <p:cNvPicPr>
            <a:picLocks noChangeAspect="1"/>
          </p:cNvPicPr>
          <p:nvPr/>
        </p:nvPicPr>
        <p:blipFill>
          <a:blip r:embed="rId2">
            <a:alphaModFix/>
          </a:blip>
          <a:stretch>
            <a:fillRect/>
          </a:stretch>
        </p:blipFill>
        <p:spPr>
          <a:xfrm>
            <a:off x="0" y="5050972"/>
            <a:ext cx="12610365" cy="5544435"/>
          </a:xfrm>
          <a:prstGeom prst="rect">
            <a:avLst/>
          </a:prstGeom>
        </p:spPr>
      </p:pic>
    </p:spTree>
    <p:extLst>
      <p:ext uri="{BB962C8B-B14F-4D97-AF65-F5344CB8AC3E}">
        <p14:creationId xmlns:p14="http://schemas.microsoft.com/office/powerpoint/2010/main" val="1019307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77807" y="1674414"/>
            <a:ext cx="6809176" cy="44420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F836ED-6838-47FA-BC5C-7DE1542F166D}"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4528D0-427E-4708-B086-332201AB1F7D}" type="slidenum">
              <a:rPr lang="en-GB" smtClean="0"/>
              <a:t>‹#›</a:t>
            </a:fld>
            <a:endParaRPr lang="en-GB"/>
          </a:p>
        </p:txBody>
      </p:sp>
      <p:pic>
        <p:nvPicPr>
          <p:cNvPr id="8" name="Picture 7">
            <a:extLst>
              <a:ext uri="{FF2B5EF4-FFF2-40B4-BE49-F238E27FC236}">
                <a16:creationId xmlns:a16="http://schemas.microsoft.com/office/drawing/2014/main" id="{8E96163D-A551-41CC-AA92-9361D70952AC}"/>
              </a:ext>
            </a:extLst>
          </p:cNvPr>
          <p:cNvPicPr>
            <a:picLocks noChangeAspect="1"/>
          </p:cNvPicPr>
          <p:nvPr/>
        </p:nvPicPr>
        <p:blipFill>
          <a:blip r:embed="rId2">
            <a:alphaModFix/>
          </a:blip>
          <a:stretch>
            <a:fillRect/>
          </a:stretch>
        </p:blipFill>
        <p:spPr>
          <a:xfrm rot="5400000">
            <a:off x="7142105" y="1639811"/>
            <a:ext cx="5865158" cy="4638539"/>
          </a:xfrm>
          <a:prstGeom prst="rect">
            <a:avLst/>
          </a:prstGeom>
        </p:spPr>
      </p:pic>
    </p:spTree>
    <p:extLst>
      <p:ext uri="{BB962C8B-B14F-4D97-AF65-F5344CB8AC3E}">
        <p14:creationId xmlns:p14="http://schemas.microsoft.com/office/powerpoint/2010/main" val="320232541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5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50000">
                                          <p:cBhvr additive="base">
                                            <p:cTn id="7" dur="500" fill="hold"/>
                                            <p:tgtEl>
                                              <p:spTgt spid="8"/>
                                            </p:tgtEl>
                                            <p:attrNameLst>
                                              <p:attrName>ppt_x</p:attrName>
                                            </p:attrNameLst>
                                          </p:cBhvr>
                                          <p:tavLst>
                                            <p:tav tm="0">
                                              <p:val>
                                                <p:strVal val="0-#ppt_w/2"/>
                                              </p:val>
                                            </p:tav>
                                            <p:tav tm="100000">
                                              <p:val>
                                                <p:strVal val="#ppt_x"/>
                                              </p:val>
                                            </p:tav>
                                          </p:tavLst>
                                        </p:anim>
                                        <p:anim calcmode="lin" valueType="num" p14:bounceEnd="50000">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77807" y="1674415"/>
            <a:ext cx="11279424" cy="25635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F836ED-6838-47FA-BC5C-7DE1542F166D}"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4528D0-427E-4708-B086-332201AB1F7D}" type="slidenum">
              <a:rPr lang="en-GB" smtClean="0"/>
              <a:t>‹#›</a:t>
            </a:fld>
            <a:endParaRPr lang="en-GB"/>
          </a:p>
        </p:txBody>
      </p:sp>
      <p:pic>
        <p:nvPicPr>
          <p:cNvPr id="9" name="Picture 8">
            <a:extLst>
              <a:ext uri="{FF2B5EF4-FFF2-40B4-BE49-F238E27FC236}">
                <a16:creationId xmlns:a16="http://schemas.microsoft.com/office/drawing/2014/main" id="{E034B0C4-B9E1-47FA-8808-FB451D827120}"/>
              </a:ext>
            </a:extLst>
          </p:cNvPr>
          <p:cNvPicPr>
            <a:picLocks noChangeAspect="1"/>
          </p:cNvPicPr>
          <p:nvPr/>
        </p:nvPicPr>
        <p:blipFill>
          <a:blip r:embed="rId2"/>
          <a:stretch>
            <a:fillRect/>
          </a:stretch>
        </p:blipFill>
        <p:spPr>
          <a:xfrm rot="5400000">
            <a:off x="4515841" y="832730"/>
            <a:ext cx="2989061" cy="10344343"/>
          </a:xfrm>
          <a:prstGeom prst="rect">
            <a:avLst/>
          </a:prstGeom>
        </p:spPr>
      </p:pic>
    </p:spTree>
    <p:extLst>
      <p:ext uri="{BB962C8B-B14F-4D97-AF65-F5344CB8AC3E}">
        <p14:creationId xmlns:p14="http://schemas.microsoft.com/office/powerpoint/2010/main" val="3958614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down)">
                                      <p:cBhvr>
                                        <p:cTn id="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77807" y="1674414"/>
            <a:ext cx="6094174" cy="46819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F836ED-6838-47FA-BC5C-7DE1542F166D}"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4528D0-427E-4708-B086-332201AB1F7D}" type="slidenum">
              <a:rPr lang="en-GB" smtClean="0"/>
              <a:t>‹#›</a:t>
            </a:fld>
            <a:endParaRPr lang="en-GB"/>
          </a:p>
        </p:txBody>
      </p:sp>
      <p:pic>
        <p:nvPicPr>
          <p:cNvPr id="8" name="Picture 7">
            <a:extLst>
              <a:ext uri="{FF2B5EF4-FFF2-40B4-BE49-F238E27FC236}">
                <a16:creationId xmlns:a16="http://schemas.microsoft.com/office/drawing/2014/main" id="{6301FD1D-7BFC-4282-BD2A-DCF31182509F}"/>
              </a:ext>
            </a:extLst>
          </p:cNvPr>
          <p:cNvPicPr>
            <a:picLocks noChangeAspect="1"/>
          </p:cNvPicPr>
          <p:nvPr/>
        </p:nvPicPr>
        <p:blipFill>
          <a:blip r:embed="rId2"/>
          <a:stretch>
            <a:fillRect/>
          </a:stretch>
        </p:blipFill>
        <p:spPr>
          <a:xfrm rot="818752">
            <a:off x="6730882" y="-608471"/>
            <a:ext cx="6210435" cy="8217301"/>
          </a:xfrm>
          <a:prstGeom prst="rect">
            <a:avLst/>
          </a:prstGeom>
        </p:spPr>
      </p:pic>
    </p:spTree>
    <p:extLst>
      <p:ext uri="{BB962C8B-B14F-4D97-AF65-F5344CB8AC3E}">
        <p14:creationId xmlns:p14="http://schemas.microsoft.com/office/powerpoint/2010/main" val="929172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F836ED-6838-47FA-BC5C-7DE1542F166D}"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4528D0-427E-4708-B086-332201AB1F7D}" type="slidenum">
              <a:rPr lang="en-GB" smtClean="0"/>
              <a:t>‹#›</a:t>
            </a:fld>
            <a:endParaRPr lang="en-GB"/>
          </a:p>
        </p:txBody>
      </p:sp>
    </p:spTree>
    <p:extLst>
      <p:ext uri="{BB962C8B-B14F-4D97-AF65-F5344CB8AC3E}">
        <p14:creationId xmlns:p14="http://schemas.microsoft.com/office/powerpoint/2010/main" val="294244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0F836ED-6838-47FA-BC5C-7DE1542F166D}" type="datetimeFigureOut">
              <a:rPr lang="en-GB" smtClean="0"/>
              <a:t>01/10/2026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E4528D0-427E-4708-B086-332201AB1F7D}" type="slidenum">
              <a:rPr lang="en-GB" smtClean="0"/>
              <a:t>‹#›</a:t>
            </a:fld>
            <a:endParaRPr lang="en-GB"/>
          </a:p>
        </p:txBody>
      </p:sp>
    </p:spTree>
    <p:extLst>
      <p:ext uri="{BB962C8B-B14F-4D97-AF65-F5344CB8AC3E}">
        <p14:creationId xmlns:p14="http://schemas.microsoft.com/office/powerpoint/2010/main" val="10451690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852746" y="10477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350429" y="1430338"/>
            <a:ext cx="5641451" cy="89415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50429" y="2254249"/>
            <a:ext cx="5641451" cy="39987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1113" y="1430338"/>
            <a:ext cx="5669234" cy="89415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91113" y="2254249"/>
            <a:ext cx="5669234" cy="39987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575265" y="6105525"/>
            <a:ext cx="3000440" cy="396253"/>
          </a:xfrm>
        </p:spPr>
        <p:txBody>
          <a:bodyPr/>
          <a:lstStyle/>
          <a:p>
            <a:fld id="{40F836ED-6838-47FA-BC5C-7DE1542F166D}" type="datetimeFigureOut">
              <a:rPr lang="en-GB" smtClean="0"/>
              <a:t>01/10/2026</a:t>
            </a:fld>
            <a:endParaRPr lang="en-GB"/>
          </a:p>
        </p:txBody>
      </p:sp>
      <p:sp>
        <p:nvSpPr>
          <p:cNvPr id="8" name="Footer Placeholder 7"/>
          <p:cNvSpPr>
            <a:spLocks noGrp="1"/>
          </p:cNvSpPr>
          <p:nvPr>
            <p:ph type="ftr" sz="quarter" idx="11"/>
          </p:nvPr>
        </p:nvSpPr>
        <p:spPr>
          <a:xfrm>
            <a:off x="3647046" y="6105525"/>
            <a:ext cx="4500659" cy="396253"/>
          </a:xfrm>
        </p:spPr>
        <p:txBody>
          <a:bodyPr/>
          <a:lstStyle/>
          <a:p>
            <a:endParaRPr lang="en-GB"/>
          </a:p>
        </p:txBody>
      </p:sp>
      <p:sp>
        <p:nvSpPr>
          <p:cNvPr id="9" name="Slide Number Placeholder 8"/>
          <p:cNvSpPr>
            <a:spLocks noGrp="1"/>
          </p:cNvSpPr>
          <p:nvPr>
            <p:ph type="sldNum" sz="quarter" idx="12"/>
          </p:nvPr>
        </p:nvSpPr>
        <p:spPr>
          <a:xfrm>
            <a:off x="8347665" y="6105525"/>
            <a:ext cx="3000440" cy="396253"/>
          </a:xfrm>
        </p:spPr>
        <p:txBody>
          <a:bodyPr/>
          <a:lstStyle/>
          <a:p>
            <a:fld id="{5E4528D0-427E-4708-B086-332201AB1F7D}" type="slidenum">
              <a:rPr lang="en-GB" smtClean="0"/>
              <a:t>‹#›</a:t>
            </a:fld>
            <a:endParaRPr lang="en-GB"/>
          </a:p>
        </p:txBody>
      </p:sp>
    </p:spTree>
    <p:extLst>
      <p:ext uri="{BB962C8B-B14F-4D97-AF65-F5344CB8AC3E}">
        <p14:creationId xmlns:p14="http://schemas.microsoft.com/office/powerpoint/2010/main" val="30171403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0F836ED-6838-47FA-BC5C-7DE1542F166D}" type="datetimeFigureOut">
              <a:rPr lang="en-GB" smtClean="0"/>
              <a:t>01/10/2026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E4528D0-427E-4708-B086-332201AB1F7D}" type="slidenum">
              <a:rPr lang="en-GB" smtClean="0"/>
              <a:t>‹#›</a:t>
            </a:fld>
            <a:endParaRPr lang="en-GB"/>
          </a:p>
        </p:txBody>
      </p:sp>
    </p:spTree>
    <p:extLst>
      <p:ext uri="{BB962C8B-B14F-4D97-AF65-F5344CB8AC3E}">
        <p14:creationId xmlns:p14="http://schemas.microsoft.com/office/powerpoint/2010/main" val="4533940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F836ED-6838-47FA-BC5C-7DE1542F166D}" type="datetimeFigureOut">
              <a:rPr lang="en-GB" smtClean="0"/>
              <a:t>01/10/2026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E4528D0-427E-4708-B086-332201AB1F7D}" type="slidenum">
              <a:rPr lang="en-GB" smtClean="0"/>
              <a:t>‹#›</a:t>
            </a:fld>
            <a:endParaRPr lang="en-GB"/>
          </a:p>
        </p:txBody>
      </p:sp>
    </p:spTree>
    <p:extLst>
      <p:ext uri="{BB962C8B-B14F-4D97-AF65-F5344CB8AC3E}">
        <p14:creationId xmlns:p14="http://schemas.microsoft.com/office/powerpoint/2010/main" val="3781334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F836ED-6838-47FA-BC5C-7DE1542F166D}" type="datetimeFigureOut">
              <a:rPr lang="en-GB" smtClean="0"/>
              <a:t>01/10/2026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E4528D0-427E-4708-B086-332201AB1F7D}" type="slidenum">
              <a:rPr lang="en-GB" smtClean="0"/>
              <a:t>‹#›</a:t>
            </a:fld>
            <a:endParaRPr lang="en-GB"/>
          </a:p>
        </p:txBody>
      </p:sp>
    </p:spTree>
    <p:extLst>
      <p:ext uri="{BB962C8B-B14F-4D97-AF65-F5344CB8AC3E}">
        <p14:creationId xmlns:p14="http://schemas.microsoft.com/office/powerpoint/2010/main" val="27031102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0F836ED-6838-47FA-BC5C-7DE1542F166D}" type="datetimeFigureOut">
              <a:rPr lang="en-GB" smtClean="0"/>
              <a:t>01/10/2026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E4528D0-427E-4708-B086-332201AB1F7D}" type="slidenum">
              <a:rPr lang="en-GB" smtClean="0"/>
              <a:t>‹#›</a:t>
            </a:fld>
            <a:endParaRPr lang="en-GB"/>
          </a:p>
        </p:txBody>
      </p:sp>
    </p:spTree>
    <p:extLst>
      <p:ext uri="{BB962C8B-B14F-4D97-AF65-F5344CB8AC3E}">
        <p14:creationId xmlns:p14="http://schemas.microsoft.com/office/powerpoint/2010/main" val="3849277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F836ED-6838-47FA-BC5C-7DE1542F166D}"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4528D0-427E-4708-B086-332201AB1F7D}" type="slidenum">
              <a:rPr lang="en-GB" smtClean="0"/>
              <a:t>‹#›</a:t>
            </a:fld>
            <a:endParaRPr lang="en-GB"/>
          </a:p>
        </p:txBody>
      </p:sp>
    </p:spTree>
    <p:extLst>
      <p:ext uri="{BB962C8B-B14F-4D97-AF65-F5344CB8AC3E}">
        <p14:creationId xmlns:p14="http://schemas.microsoft.com/office/powerpoint/2010/main" val="38201419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F836ED-6838-47FA-BC5C-7DE1542F166D}" type="datetimeFigureOut">
              <a:rPr lang="en-GB" smtClean="0"/>
              <a:t>01/10/2026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E4528D0-427E-4708-B086-332201AB1F7D}" type="slidenum">
              <a:rPr lang="en-GB" smtClean="0"/>
              <a:t>‹#›</a:t>
            </a:fld>
            <a:endParaRPr lang="en-GB"/>
          </a:p>
        </p:txBody>
      </p:sp>
    </p:spTree>
    <p:extLst>
      <p:ext uri="{BB962C8B-B14F-4D97-AF65-F5344CB8AC3E}">
        <p14:creationId xmlns:p14="http://schemas.microsoft.com/office/powerpoint/2010/main" val="41904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FEA01A8-2206-B549-BF02-C9947A348527}"/>
              </a:ext>
            </a:extLst>
          </p:cNvPr>
          <p:cNvSpPr>
            <a:spLocks noGrp="1"/>
          </p:cNvSpPr>
          <p:nvPr>
            <p:ph type="pic" sz="quarter" idx="10"/>
          </p:nvPr>
        </p:nvSpPr>
        <p:spPr>
          <a:xfrm>
            <a:off x="0" y="0"/>
            <a:ext cx="4954588" cy="6858000"/>
          </a:xfrm>
        </p:spPr>
        <p:txBody>
          <a:bodyPr/>
          <a:lstStyle/>
          <a:p>
            <a:r>
              <a:rPr lang="en-US"/>
              <a:t>Click icon to add picture</a:t>
            </a:r>
            <a:endParaRPr lang="en-US" dirty="0"/>
          </a:p>
        </p:txBody>
      </p:sp>
      <p:sp>
        <p:nvSpPr>
          <p:cNvPr id="4" name="Rectangle 3">
            <a:extLst>
              <a:ext uri="{FF2B5EF4-FFF2-40B4-BE49-F238E27FC236}">
                <a16:creationId xmlns:a16="http://schemas.microsoft.com/office/drawing/2014/main" id="{C57BCB85-EF7F-054D-B4D9-3A57B6129B4F}"/>
              </a:ext>
            </a:extLst>
          </p:cNvPr>
          <p:cNvSpPr/>
          <p:nvPr/>
        </p:nvSpPr>
        <p:spPr>
          <a:xfrm>
            <a:off x="4449170" y="2197290"/>
            <a:ext cx="2647666" cy="25794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Custom 5">
            <a:hlinkClick r:id="" action="ppaction://noaction" highlightClick="1"/>
            <a:extLst>
              <a:ext uri="{FF2B5EF4-FFF2-40B4-BE49-F238E27FC236}">
                <a16:creationId xmlns:a16="http://schemas.microsoft.com/office/drawing/2014/main" id="{4D39CFBC-1DD9-6243-83B5-82B42274A403}"/>
              </a:ext>
            </a:extLst>
          </p:cNvPr>
          <p:cNvSpPr/>
          <p:nvPr/>
        </p:nvSpPr>
        <p:spPr>
          <a:xfrm>
            <a:off x="4278573" y="2790967"/>
            <a:ext cx="341194" cy="1392072"/>
          </a:xfrm>
          <a:prstGeom prst="actionButtonBlank">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900" b="1" spc="300" dirty="0">
                <a:solidFill>
                  <a:schemeClr val="bg1"/>
                </a:solidFill>
              </a:rPr>
              <a:t>ABOUT ME</a:t>
            </a:r>
          </a:p>
        </p:txBody>
      </p:sp>
      <p:sp>
        <p:nvSpPr>
          <p:cNvPr id="5" name="Rectangle 4">
            <a:extLst>
              <a:ext uri="{FF2B5EF4-FFF2-40B4-BE49-F238E27FC236}">
                <a16:creationId xmlns:a16="http://schemas.microsoft.com/office/drawing/2014/main" id="{9B910E73-AAF6-43C2-AF84-332DA619E88C}"/>
              </a:ext>
            </a:extLst>
          </p:cNvPr>
          <p:cNvSpPr/>
          <p:nvPr/>
        </p:nvSpPr>
        <p:spPr>
          <a:xfrm>
            <a:off x="4449170" y="2197290"/>
            <a:ext cx="2647666" cy="25794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Custom 5">
            <a:hlinkClick r:id="" action="ppaction://noaction" highlightClick="1"/>
            <a:extLst>
              <a:ext uri="{FF2B5EF4-FFF2-40B4-BE49-F238E27FC236}">
                <a16:creationId xmlns:a16="http://schemas.microsoft.com/office/drawing/2014/main" id="{4ED9FFF4-0F46-46C9-B7BC-8DD93072083D}"/>
              </a:ext>
            </a:extLst>
          </p:cNvPr>
          <p:cNvSpPr/>
          <p:nvPr/>
        </p:nvSpPr>
        <p:spPr>
          <a:xfrm>
            <a:off x="4278573" y="2790967"/>
            <a:ext cx="341194" cy="1392072"/>
          </a:xfrm>
          <a:prstGeom prst="actionButtonBlank">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900" b="1" spc="300" dirty="0">
                <a:solidFill>
                  <a:schemeClr val="bg1"/>
                </a:solidFill>
              </a:rPr>
              <a:t>ABOUT ME</a:t>
            </a:r>
          </a:p>
        </p:txBody>
      </p:sp>
    </p:spTree>
    <p:extLst>
      <p:ext uri="{BB962C8B-B14F-4D97-AF65-F5344CB8AC3E}">
        <p14:creationId xmlns:p14="http://schemas.microsoft.com/office/powerpoint/2010/main" val="24996286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73816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2A70D-F3EC-480F-BDBD-CDA69385B5E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5DC3688-9493-4C4B-AB2A-14A731D4D30E}"/>
              </a:ext>
            </a:extLst>
          </p:cNvPr>
          <p:cNvSpPr>
            <a:spLocks noGrp="1"/>
          </p:cNvSpPr>
          <p:nvPr>
            <p:ph type="dt" sz="half" idx="10"/>
          </p:nvPr>
        </p:nvSpPr>
        <p:spPr/>
        <p:txBody>
          <a:bodyPr/>
          <a:lstStyle/>
          <a:p>
            <a:fld id="{40F836ED-6838-47FA-BC5C-7DE1542F166D}" type="datetimeFigureOut">
              <a:rPr lang="en-GB" smtClean="0"/>
              <a:t>01/10/2026</a:t>
            </a:fld>
            <a:endParaRPr lang="en-GB"/>
          </a:p>
        </p:txBody>
      </p:sp>
      <p:sp>
        <p:nvSpPr>
          <p:cNvPr id="4" name="Footer Placeholder 3">
            <a:extLst>
              <a:ext uri="{FF2B5EF4-FFF2-40B4-BE49-F238E27FC236}">
                <a16:creationId xmlns:a16="http://schemas.microsoft.com/office/drawing/2014/main" id="{DCAC29A1-B668-477F-8F33-5403570A2CA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E1C7B3C-ACBB-42FE-AAEB-CF84AEA97E2F}"/>
              </a:ext>
            </a:extLst>
          </p:cNvPr>
          <p:cNvSpPr>
            <a:spLocks noGrp="1"/>
          </p:cNvSpPr>
          <p:nvPr>
            <p:ph type="sldNum" sz="quarter" idx="12"/>
          </p:nvPr>
        </p:nvSpPr>
        <p:spPr/>
        <p:txBody>
          <a:bodyPr/>
          <a:lstStyle/>
          <a:p>
            <a:fld id="{5E4528D0-427E-4708-B086-332201AB1F7D}" type="slidenum">
              <a:rPr lang="en-GB" smtClean="0"/>
              <a:t>‹#›</a:t>
            </a:fld>
            <a:endParaRPr lang="en-GB"/>
          </a:p>
        </p:txBody>
      </p:sp>
      <p:pic>
        <p:nvPicPr>
          <p:cNvPr id="7" name="Picture 6">
            <a:extLst>
              <a:ext uri="{FF2B5EF4-FFF2-40B4-BE49-F238E27FC236}">
                <a16:creationId xmlns:a16="http://schemas.microsoft.com/office/drawing/2014/main" id="{EC733681-DD72-49A6-859B-E734733CC673}"/>
              </a:ext>
            </a:extLst>
          </p:cNvPr>
          <p:cNvPicPr>
            <a:picLocks noChangeAspect="1"/>
          </p:cNvPicPr>
          <p:nvPr/>
        </p:nvPicPr>
        <p:blipFill>
          <a:blip r:embed="rId2"/>
          <a:stretch>
            <a:fillRect/>
          </a:stretch>
        </p:blipFill>
        <p:spPr>
          <a:xfrm rot="3265598">
            <a:off x="4338111" y="-679651"/>
            <a:ext cx="6210435" cy="8217301"/>
          </a:xfrm>
          <a:prstGeom prst="rect">
            <a:avLst/>
          </a:prstGeom>
        </p:spPr>
      </p:pic>
    </p:spTree>
    <p:extLst>
      <p:ext uri="{BB962C8B-B14F-4D97-AF65-F5344CB8AC3E}">
        <p14:creationId xmlns:p14="http://schemas.microsoft.com/office/powerpoint/2010/main" val="2236554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FEA01A8-2206-B549-BF02-C9947A348527}"/>
              </a:ext>
            </a:extLst>
          </p:cNvPr>
          <p:cNvSpPr>
            <a:spLocks noGrp="1"/>
          </p:cNvSpPr>
          <p:nvPr>
            <p:ph type="pic" sz="quarter" idx="10"/>
          </p:nvPr>
        </p:nvSpPr>
        <p:spPr>
          <a:xfrm>
            <a:off x="0" y="0"/>
            <a:ext cx="4954588" cy="6858000"/>
          </a:xfrm>
        </p:spPr>
        <p:txBody>
          <a:bodyPr/>
          <a:lstStyle/>
          <a:p>
            <a:r>
              <a:rPr lang="en-US"/>
              <a:t>Click icon to add picture</a:t>
            </a:r>
          </a:p>
        </p:txBody>
      </p:sp>
      <p:sp>
        <p:nvSpPr>
          <p:cNvPr id="4" name="Rectangle 3">
            <a:extLst>
              <a:ext uri="{FF2B5EF4-FFF2-40B4-BE49-F238E27FC236}">
                <a16:creationId xmlns:a16="http://schemas.microsoft.com/office/drawing/2014/main" id="{C57BCB85-EF7F-054D-B4D9-3A57B6129B4F}"/>
              </a:ext>
            </a:extLst>
          </p:cNvPr>
          <p:cNvSpPr/>
          <p:nvPr/>
        </p:nvSpPr>
        <p:spPr>
          <a:xfrm>
            <a:off x="4449170" y="2197290"/>
            <a:ext cx="2647666" cy="25794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Custom 5">
            <a:hlinkClick r:id="" action="ppaction://noaction" highlightClick="1"/>
            <a:extLst>
              <a:ext uri="{FF2B5EF4-FFF2-40B4-BE49-F238E27FC236}">
                <a16:creationId xmlns:a16="http://schemas.microsoft.com/office/drawing/2014/main" id="{4D39CFBC-1DD9-6243-83B5-82B42274A403}"/>
              </a:ext>
            </a:extLst>
          </p:cNvPr>
          <p:cNvSpPr/>
          <p:nvPr/>
        </p:nvSpPr>
        <p:spPr>
          <a:xfrm>
            <a:off x="4278573" y="2790967"/>
            <a:ext cx="341194" cy="1392072"/>
          </a:xfrm>
          <a:prstGeom prst="actionButtonBlank">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900" b="1" spc="300" dirty="0">
                <a:solidFill>
                  <a:schemeClr val="bg1"/>
                </a:solidFill>
              </a:rPr>
              <a:t>ABOUT ME</a:t>
            </a:r>
          </a:p>
        </p:txBody>
      </p:sp>
    </p:spTree>
    <p:extLst>
      <p:ext uri="{BB962C8B-B14F-4D97-AF65-F5344CB8AC3E}">
        <p14:creationId xmlns:p14="http://schemas.microsoft.com/office/powerpoint/2010/main" val="26071311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27591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Benutzerdefiniertes Layout">
    <p:bg>
      <p:bgPr>
        <a:solidFill>
          <a:srgbClr val="1C2529"/>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297177-11B4-5544-A372-BB6DD26A838A}"/>
              </a:ext>
            </a:extLst>
          </p:cNvPr>
          <p:cNvSpPr>
            <a:spLocks noGrp="1"/>
          </p:cNvSpPr>
          <p:nvPr>
            <p:ph type="title" hasCustomPrompt="1"/>
          </p:nvPr>
        </p:nvSpPr>
        <p:spPr/>
        <p:txBody>
          <a:bodyPr>
            <a:normAutofit/>
          </a:bodyPr>
          <a:lstStyle>
            <a:lvl1pPr marL="0" marR="0" indent="0" algn="ctr" defTabSz="609630" rtl="0" eaLnBrk="1" fontAlgn="auto" latinLnBrk="0" hangingPunct="1">
              <a:lnSpc>
                <a:spcPct val="90000"/>
              </a:lnSpc>
              <a:spcBef>
                <a:spcPct val="0"/>
              </a:spcBef>
              <a:spcAft>
                <a:spcPts val="0"/>
              </a:spcAft>
              <a:buClrTx/>
              <a:buSzTx/>
              <a:buFontTx/>
              <a:buNone/>
              <a:tabLst/>
              <a:defRPr sz="4000" b="1" i="0"/>
            </a:lvl1pPr>
          </a:lstStyle>
          <a:p>
            <a:r>
              <a:rPr lang="de-DE" dirty="0" err="1"/>
              <a:t>Only</a:t>
            </a:r>
            <a:r>
              <a:rPr lang="de-DE" dirty="0"/>
              <a:t> Title w. Image</a:t>
            </a:r>
          </a:p>
        </p:txBody>
      </p:sp>
      <p:sp>
        <p:nvSpPr>
          <p:cNvPr id="3" name="Datumsplatzhalter 2">
            <a:extLst>
              <a:ext uri="{FF2B5EF4-FFF2-40B4-BE49-F238E27FC236}">
                <a16:creationId xmlns:a16="http://schemas.microsoft.com/office/drawing/2014/main" id="{EFCEFA35-71BD-6E4E-B055-D9CC36C5732E}"/>
              </a:ext>
            </a:extLst>
          </p:cNvPr>
          <p:cNvSpPr>
            <a:spLocks noGrp="1"/>
          </p:cNvSpPr>
          <p:nvPr>
            <p:ph type="dt" sz="half" idx="10"/>
          </p:nvPr>
        </p:nvSpPr>
        <p:spPr/>
        <p:txBody>
          <a:bodyPr/>
          <a:lstStyle/>
          <a:p>
            <a:fld id="{DC94F136-0BB5-364C-8B0A-E0AD1BA194D5}" type="datetimeFigureOut">
              <a:rPr lang="de-DE" smtClean="0"/>
              <a:t>01.10.2026</a:t>
            </a:fld>
            <a:endParaRPr lang="de-DE"/>
          </a:p>
        </p:txBody>
      </p:sp>
      <p:sp>
        <p:nvSpPr>
          <p:cNvPr id="4" name="Fußzeilenplatzhalter 3">
            <a:extLst>
              <a:ext uri="{FF2B5EF4-FFF2-40B4-BE49-F238E27FC236}">
                <a16:creationId xmlns:a16="http://schemas.microsoft.com/office/drawing/2014/main" id="{2E38B91D-3398-AA4A-BA0F-71ECBDAD87B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B85F6F06-4276-FA4C-8772-CDF19488E5F8}"/>
              </a:ext>
            </a:extLst>
          </p:cNvPr>
          <p:cNvSpPr>
            <a:spLocks noGrp="1"/>
          </p:cNvSpPr>
          <p:nvPr>
            <p:ph type="sldNum" sz="quarter" idx="12"/>
          </p:nvPr>
        </p:nvSpPr>
        <p:spPr/>
        <p:txBody>
          <a:bodyPr/>
          <a:lstStyle/>
          <a:p>
            <a:fld id="{53F9B636-C539-A84E-894E-46D7502D7EC2}" type="slidenum">
              <a:rPr lang="de-DE" smtClean="0"/>
              <a:t>‹#›</a:t>
            </a:fld>
            <a:endParaRPr lang="de-DE"/>
          </a:p>
        </p:txBody>
      </p:sp>
    </p:spTree>
    <p:extLst>
      <p:ext uri="{BB962C8B-B14F-4D97-AF65-F5344CB8AC3E}">
        <p14:creationId xmlns:p14="http://schemas.microsoft.com/office/powerpoint/2010/main" val="29498055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Benutzerdefiniertes Layout">
    <p:bg>
      <p:bgPr>
        <a:solidFill>
          <a:srgbClr val="1C2529"/>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297177-11B4-5544-A372-BB6DD26A838A}"/>
              </a:ext>
            </a:extLst>
          </p:cNvPr>
          <p:cNvSpPr>
            <a:spLocks noGrp="1"/>
          </p:cNvSpPr>
          <p:nvPr>
            <p:ph type="title" hasCustomPrompt="1"/>
          </p:nvPr>
        </p:nvSpPr>
        <p:spPr/>
        <p:txBody>
          <a:bodyPr>
            <a:normAutofit/>
          </a:bodyPr>
          <a:lstStyle>
            <a:lvl1pPr marL="0" marR="0" indent="0" algn="ctr" defTabSz="609630" rtl="0" eaLnBrk="1" fontAlgn="auto" latinLnBrk="0" hangingPunct="1">
              <a:lnSpc>
                <a:spcPct val="90000"/>
              </a:lnSpc>
              <a:spcBef>
                <a:spcPct val="0"/>
              </a:spcBef>
              <a:spcAft>
                <a:spcPts val="0"/>
              </a:spcAft>
              <a:buClrTx/>
              <a:buSzTx/>
              <a:buFontTx/>
              <a:buNone/>
              <a:tabLst/>
              <a:defRPr sz="4000" b="1" i="0"/>
            </a:lvl1pPr>
          </a:lstStyle>
          <a:p>
            <a:r>
              <a:rPr lang="de-DE" dirty="0"/>
              <a:t>Titel</a:t>
            </a:r>
          </a:p>
        </p:txBody>
      </p:sp>
      <p:sp>
        <p:nvSpPr>
          <p:cNvPr id="3" name="Datumsplatzhalter 2">
            <a:extLst>
              <a:ext uri="{FF2B5EF4-FFF2-40B4-BE49-F238E27FC236}">
                <a16:creationId xmlns:a16="http://schemas.microsoft.com/office/drawing/2014/main" id="{EFCEFA35-71BD-6E4E-B055-D9CC36C5732E}"/>
              </a:ext>
            </a:extLst>
          </p:cNvPr>
          <p:cNvSpPr>
            <a:spLocks noGrp="1"/>
          </p:cNvSpPr>
          <p:nvPr>
            <p:ph type="dt" sz="half" idx="10"/>
          </p:nvPr>
        </p:nvSpPr>
        <p:spPr/>
        <p:txBody>
          <a:bodyPr/>
          <a:lstStyle/>
          <a:p>
            <a:fld id="{DC94F136-0BB5-364C-8B0A-E0AD1BA194D5}" type="datetimeFigureOut">
              <a:rPr lang="de-DE" smtClean="0"/>
              <a:t>01.10.2026</a:t>
            </a:fld>
            <a:endParaRPr lang="de-DE"/>
          </a:p>
        </p:txBody>
      </p:sp>
      <p:sp>
        <p:nvSpPr>
          <p:cNvPr id="4" name="Fußzeilenplatzhalter 3">
            <a:extLst>
              <a:ext uri="{FF2B5EF4-FFF2-40B4-BE49-F238E27FC236}">
                <a16:creationId xmlns:a16="http://schemas.microsoft.com/office/drawing/2014/main" id="{2E38B91D-3398-AA4A-BA0F-71ECBDAD87B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B85F6F06-4276-FA4C-8772-CDF19488E5F8}"/>
              </a:ext>
            </a:extLst>
          </p:cNvPr>
          <p:cNvSpPr>
            <a:spLocks noGrp="1"/>
          </p:cNvSpPr>
          <p:nvPr>
            <p:ph type="sldNum" sz="quarter" idx="12"/>
          </p:nvPr>
        </p:nvSpPr>
        <p:spPr/>
        <p:txBody>
          <a:bodyPr/>
          <a:lstStyle/>
          <a:p>
            <a:fld id="{53F9B636-C539-A84E-894E-46D7502D7EC2}" type="slidenum">
              <a:rPr lang="de-DE" smtClean="0"/>
              <a:t>‹#›</a:t>
            </a:fld>
            <a:endParaRPr lang="de-DE"/>
          </a:p>
        </p:txBody>
      </p:sp>
      <p:sp>
        <p:nvSpPr>
          <p:cNvPr id="7" name="Inhaltsplatzhalter 6">
            <a:extLst>
              <a:ext uri="{FF2B5EF4-FFF2-40B4-BE49-F238E27FC236}">
                <a16:creationId xmlns:a16="http://schemas.microsoft.com/office/drawing/2014/main" id="{E690B145-96D5-A544-A24A-6D945E4FB1C7}"/>
              </a:ext>
            </a:extLst>
          </p:cNvPr>
          <p:cNvSpPr>
            <a:spLocks noGrp="1"/>
          </p:cNvSpPr>
          <p:nvPr>
            <p:ph sz="quarter" idx="13" hasCustomPrompt="1"/>
          </p:nvPr>
        </p:nvSpPr>
        <p:spPr>
          <a:xfrm>
            <a:off x="838200" y="1854200"/>
            <a:ext cx="10515600" cy="4318000"/>
          </a:xfrm>
        </p:spPr>
        <p:txBody>
          <a:bodyPr/>
          <a:lstStyle>
            <a:lvl1pPr>
              <a:lnSpc>
                <a:spcPct val="150000"/>
              </a:lnSpc>
              <a:defRPr>
                <a:solidFill>
                  <a:schemeClr val="bg1">
                    <a:lumMod val="85000"/>
                  </a:schemeClr>
                </a:solidFill>
              </a:defRPr>
            </a:lvl1pPr>
            <a:lvl2pPr>
              <a:lnSpc>
                <a:spcPct val="150000"/>
              </a:lnSpc>
              <a:defRPr>
                <a:solidFill>
                  <a:schemeClr val="bg1">
                    <a:lumMod val="85000"/>
                  </a:schemeClr>
                </a:solidFill>
              </a:defRPr>
            </a:lvl2pPr>
            <a:lvl3pPr>
              <a:lnSpc>
                <a:spcPct val="150000"/>
              </a:lnSpc>
              <a:defRPr>
                <a:solidFill>
                  <a:schemeClr val="bg1">
                    <a:lumMod val="85000"/>
                  </a:schemeClr>
                </a:solidFill>
              </a:defRPr>
            </a:lvl3pPr>
            <a:lvl4pPr>
              <a:lnSpc>
                <a:spcPct val="150000"/>
              </a:lnSpc>
              <a:defRPr>
                <a:solidFill>
                  <a:schemeClr val="bg1">
                    <a:lumMod val="85000"/>
                  </a:schemeClr>
                </a:solidFill>
              </a:defRPr>
            </a:lvl4pPr>
            <a:lvl5pPr>
              <a:lnSpc>
                <a:spcPct val="150000"/>
              </a:lnSpc>
              <a:defRPr>
                <a:solidFill>
                  <a:schemeClr val="bg1">
                    <a:lumMod val="85000"/>
                  </a:schemeClr>
                </a:solidFill>
              </a:defRPr>
            </a:lvl5pPr>
          </a:lstStyle>
          <a:p>
            <a:pPr lvl="0"/>
            <a:r>
              <a:rPr lang="de-DE" dirty="0"/>
              <a:t>Text</a:t>
            </a:r>
          </a:p>
          <a:p>
            <a:pPr lvl="1"/>
            <a:r>
              <a:rPr lang="de-DE" dirty="0"/>
              <a:t>Text</a:t>
            </a:r>
          </a:p>
          <a:p>
            <a:pPr lvl="2"/>
            <a:r>
              <a:rPr lang="de-DE" dirty="0"/>
              <a:t>Text</a:t>
            </a:r>
          </a:p>
          <a:p>
            <a:pPr lvl="3"/>
            <a:r>
              <a:rPr lang="de-DE" dirty="0"/>
              <a:t>Text</a:t>
            </a:r>
          </a:p>
          <a:p>
            <a:pPr lvl="4"/>
            <a:r>
              <a:rPr lang="de-DE" dirty="0"/>
              <a:t>Text</a:t>
            </a:r>
          </a:p>
        </p:txBody>
      </p:sp>
    </p:spTree>
    <p:extLst>
      <p:ext uri="{BB962C8B-B14F-4D97-AF65-F5344CB8AC3E}">
        <p14:creationId xmlns:p14="http://schemas.microsoft.com/office/powerpoint/2010/main" val="3019141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emphasis">
    <p:spTree>
      <p:nvGrpSpPr>
        <p:cNvPr id="1" name=""/>
        <p:cNvGrpSpPr/>
        <p:nvPr/>
      </p:nvGrpSpPr>
      <p:grpSpPr>
        <a:xfrm>
          <a:off x="0" y="0"/>
          <a:ext cx="0" cy="0"/>
          <a:chOff x="0" y="0"/>
          <a:chExt cx="0" cy="0"/>
        </a:xfrm>
      </p:grpSpPr>
      <p:pic>
        <p:nvPicPr>
          <p:cNvPr id="3" name="tray" descr="/Users/ryesun/Downloads/light-cover.pnglight-cover"/>
          <p:cNvPicPr>
            <a:picLocks noChangeAspect="1"/>
          </p:cNvPicPr>
          <p:nvPr userDrawn="1"/>
        </p:nvPicPr>
        <p:blipFill>
          <a:blip r:embed="rId2" cstate="screen"/>
          <a:srcRect/>
          <a:stretch>
            <a:fillRect/>
          </a:stretch>
        </p:blipFill>
        <p:spPr>
          <a:xfrm>
            <a:off x="-18857" y="-16200"/>
            <a:ext cx="12229714" cy="6890400"/>
          </a:xfrm>
          <a:prstGeom prst="rect">
            <a:avLst/>
          </a:prstGeom>
        </p:spPr>
      </p:pic>
      <p:sp>
        <p:nvSpPr>
          <p:cNvPr id="5" name="body"/>
          <p:cNvSpPr>
            <a:spLocks noGrp="1"/>
          </p:cNvSpPr>
          <p:nvPr>
            <p:ph sz="quarter" idx="13"/>
          </p:nvPr>
        </p:nvSpPr>
        <p:spPr>
          <a:xfrm>
            <a:off x="335915" y="505460"/>
            <a:ext cx="11520170" cy="1350010"/>
          </a:xfrm>
          <a:prstGeom prst="rect">
            <a:avLst/>
          </a:prstGeom>
        </p:spPr>
        <p:txBody>
          <a:bodyPr lIns="0" tIns="0" anchor="b" anchorCtr="0"/>
          <a:lstStyle>
            <a:lvl1pPr marL="127000" indent="0" algn="ctr" eaLnBrk="1" fontAlgn="auto" latinLnBrk="0" hangingPunct="1">
              <a:lnSpc>
                <a:spcPct val="100000"/>
              </a:lnSpc>
              <a:spcBef>
                <a:spcPct val="0"/>
              </a:spcBef>
              <a:spcAft>
                <a:spcPts val="0"/>
              </a:spcAft>
              <a:buFont typeface="+mj-lt"/>
              <a:buNone/>
              <a:defRPr sz="2200" b="0">
                <a:solidFill>
                  <a:schemeClr val="tx1"/>
                </a:solidFill>
                <a:latin typeface="Poppins Regular" panose="02000000000000000000" charset="0"/>
                <a:cs typeface="Poppins Regular" panose="02000000000000000000" charset="0"/>
              </a:defRPr>
            </a:lvl1pPr>
            <a:lvl2pPr marL="584200" indent="0" algn="ctr" eaLnBrk="1" fontAlgn="auto" latinLnBrk="0" hangingPunct="1">
              <a:lnSpc>
                <a:spcPct val="100000"/>
              </a:lnSpc>
              <a:spcBef>
                <a:spcPct val="0"/>
              </a:spcBef>
              <a:spcAft>
                <a:spcPts val="0"/>
              </a:spcAft>
              <a:buFont typeface="+mj-lt"/>
              <a:buNone/>
              <a:defRPr sz="2200" b="0">
                <a:solidFill>
                  <a:schemeClr val="tx1"/>
                </a:solidFill>
                <a:latin typeface="Poppins Regular" panose="02000000000000000000" charset="0"/>
                <a:cs typeface="Poppins Regular" panose="02000000000000000000" charset="0"/>
              </a:defRPr>
            </a:lvl2pPr>
            <a:lvl3pPr marL="1041400" indent="0" algn="ctr" eaLnBrk="1" fontAlgn="auto" latinLnBrk="0" hangingPunct="1">
              <a:lnSpc>
                <a:spcPct val="100000"/>
              </a:lnSpc>
              <a:spcBef>
                <a:spcPct val="0"/>
              </a:spcBef>
              <a:spcAft>
                <a:spcPts val="0"/>
              </a:spcAft>
              <a:buFont typeface="+mj-lt"/>
              <a:buNone/>
              <a:defRPr sz="2200" b="0">
                <a:solidFill>
                  <a:schemeClr val="tx1"/>
                </a:solidFill>
                <a:latin typeface="Poppins Regular" panose="02000000000000000000" charset="0"/>
                <a:cs typeface="Poppins Regular" panose="02000000000000000000" charset="0"/>
              </a:defRPr>
            </a:lvl3pPr>
            <a:lvl4pPr marL="1498600" indent="0" algn="ctr" eaLnBrk="1" fontAlgn="auto" latinLnBrk="0" hangingPunct="1">
              <a:lnSpc>
                <a:spcPct val="100000"/>
              </a:lnSpc>
              <a:spcBef>
                <a:spcPct val="0"/>
              </a:spcBef>
              <a:spcAft>
                <a:spcPts val="0"/>
              </a:spcAft>
              <a:buFont typeface="+mj-lt"/>
              <a:buNone/>
              <a:defRPr sz="2200" b="0">
                <a:solidFill>
                  <a:schemeClr val="tx1"/>
                </a:solidFill>
                <a:latin typeface="Poppins Regular" panose="02000000000000000000" charset="0"/>
                <a:cs typeface="Poppins Regular" panose="02000000000000000000" charset="0"/>
              </a:defRPr>
            </a:lvl4pPr>
            <a:lvl5pPr marL="1955800" indent="0" algn="ctr" eaLnBrk="1" fontAlgn="auto" latinLnBrk="0" hangingPunct="1">
              <a:lnSpc>
                <a:spcPct val="100000"/>
              </a:lnSpc>
              <a:spcBef>
                <a:spcPct val="0"/>
              </a:spcBef>
              <a:spcAft>
                <a:spcPts val="0"/>
              </a:spcAft>
              <a:buFont typeface="+mj-lt"/>
              <a:buNone/>
              <a:defRPr sz="2200" b="0">
                <a:solidFill>
                  <a:schemeClr val="tx1"/>
                </a:solidFill>
                <a:latin typeface="Poppins Regular" panose="02000000000000000000" charset="0"/>
                <a:cs typeface="Poppins Regular" panose="02000000000000000000"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header"/>
          <p:cNvSpPr>
            <a:spLocks noGrp="1"/>
          </p:cNvSpPr>
          <p:nvPr>
            <p:ph type="title"/>
          </p:nvPr>
        </p:nvSpPr>
        <p:spPr>
          <a:xfrm>
            <a:off x="335915" y="3058795"/>
            <a:ext cx="11520170" cy="3479165"/>
          </a:xfrm>
          <a:prstGeom prst="rect">
            <a:avLst/>
          </a:prstGeom>
        </p:spPr>
        <p:txBody>
          <a:bodyPr anchor="t" anchorCtr="0"/>
          <a:lstStyle>
            <a:lvl1pPr marL="0" indent="0" algn="ctr" eaLnBrk="1" fontAlgn="auto" latinLnBrk="0" hangingPunct="1">
              <a:lnSpc>
                <a:spcPct val="100000"/>
              </a:lnSpc>
              <a:defRPr sz="3200" b="0">
                <a:solidFill>
                  <a:schemeClr val="tx1"/>
                </a:solidFill>
                <a:latin typeface="Poppins Regular" panose="02000000000000000000" charset="0"/>
                <a:cs typeface="Poppins Regular" panose="02000000000000000000" charset="0"/>
              </a:defRPr>
            </a:lvl1pPr>
          </a:lstStyle>
          <a:p>
            <a:r>
              <a:rPr lang="en-US" dirty="0"/>
              <a:t>Click to edit Master title style</a:t>
            </a:r>
          </a:p>
        </p:txBody>
      </p:sp>
    </p:spTree>
    <p:extLst>
      <p:ext uri="{BB962C8B-B14F-4D97-AF65-F5344CB8AC3E}">
        <p14:creationId xmlns:p14="http://schemas.microsoft.com/office/powerpoint/2010/main" val="30670303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back-cover">
    <p:spTree>
      <p:nvGrpSpPr>
        <p:cNvPr id="1" name=""/>
        <p:cNvGrpSpPr/>
        <p:nvPr/>
      </p:nvGrpSpPr>
      <p:grpSpPr>
        <a:xfrm>
          <a:off x="0" y="0"/>
          <a:ext cx="0" cy="0"/>
          <a:chOff x="0" y="0"/>
          <a:chExt cx="0" cy="0"/>
        </a:xfrm>
      </p:grpSpPr>
      <p:pic>
        <p:nvPicPr>
          <p:cNvPr id="3" name="tray" descr="/Users/skinnyfish/Downloads/themes/light/cover.pngcover"/>
          <p:cNvPicPr>
            <a:picLocks noChangeAspect="1"/>
          </p:cNvPicPr>
          <p:nvPr userDrawn="1"/>
        </p:nvPicPr>
        <p:blipFill>
          <a:blip r:embed="rId2" cstate="screen"/>
          <a:srcRect/>
          <a:stretch>
            <a:fillRect/>
          </a:stretch>
        </p:blipFill>
        <p:spPr>
          <a:xfrm>
            <a:off x="-22052" y="-18000"/>
            <a:ext cx="12236104" cy="6894000"/>
          </a:xfrm>
          <a:prstGeom prst="rect">
            <a:avLst/>
          </a:prstGeom>
        </p:spPr>
      </p:pic>
      <p:sp>
        <p:nvSpPr>
          <p:cNvPr id="5" name="body"/>
          <p:cNvSpPr>
            <a:spLocks noGrp="1"/>
          </p:cNvSpPr>
          <p:nvPr>
            <p:ph sz="quarter" idx="10"/>
          </p:nvPr>
        </p:nvSpPr>
        <p:spPr>
          <a:xfrm>
            <a:off x="828675" y="3121660"/>
            <a:ext cx="10810240" cy="2757170"/>
          </a:xfrm>
          <a:prstGeom prst="rect">
            <a:avLst/>
          </a:prstGeom>
        </p:spPr>
        <p:txBody>
          <a:bodyPr/>
          <a:lstStyle>
            <a:lvl1pPr marL="0" indent="0">
              <a:buNone/>
              <a:defRPr sz="1600">
                <a:solidFill>
                  <a:schemeClr val="tx1"/>
                </a:solidFill>
                <a:latin typeface="Poppins Light" panose="02000000000000000000" charset="0"/>
                <a:cs typeface="Poppins Light" panose="02000000000000000000" charset="0"/>
              </a:defRPr>
            </a:lvl1pPr>
            <a:lvl2pPr marL="457200" indent="0">
              <a:buNone/>
              <a:defRPr sz="1600">
                <a:solidFill>
                  <a:schemeClr val="tx1"/>
                </a:solidFill>
                <a:latin typeface="Poppins Light" panose="02000000000000000000" charset="0"/>
                <a:cs typeface="Poppins Light" panose="02000000000000000000" charset="0"/>
              </a:defRPr>
            </a:lvl2pPr>
            <a:lvl3pPr marL="914400" indent="0">
              <a:buNone/>
              <a:defRPr sz="1600">
                <a:solidFill>
                  <a:schemeClr val="tx1"/>
                </a:solidFill>
                <a:latin typeface="Poppins Light" panose="02000000000000000000" charset="0"/>
                <a:cs typeface="Poppins Light" panose="02000000000000000000" charset="0"/>
              </a:defRPr>
            </a:lvl3pPr>
            <a:lvl4pPr marL="1371600" indent="0">
              <a:buNone/>
              <a:defRPr sz="1600">
                <a:solidFill>
                  <a:schemeClr val="tx1"/>
                </a:solidFill>
                <a:latin typeface="Poppins Light" panose="02000000000000000000" charset="0"/>
                <a:cs typeface="Poppins Light" panose="02000000000000000000" charset="0"/>
              </a:defRPr>
            </a:lvl4pPr>
            <a:lvl5pPr marL="1828800" indent="0">
              <a:buNone/>
              <a:defRPr sz="1600">
                <a:solidFill>
                  <a:schemeClr val="tx1"/>
                </a:solidFill>
                <a:latin typeface="Poppins Light" panose="02000000000000000000" charset="0"/>
                <a:cs typeface="Poppins Light" panose="02000000000000000000"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header"/>
          <p:cNvSpPr>
            <a:spLocks noGrp="1"/>
          </p:cNvSpPr>
          <p:nvPr>
            <p:ph type="title"/>
          </p:nvPr>
        </p:nvSpPr>
        <p:spPr>
          <a:xfrm>
            <a:off x="838200" y="1418590"/>
            <a:ext cx="10800080" cy="1805305"/>
          </a:xfrm>
          <a:prstGeom prst="rect">
            <a:avLst/>
          </a:prstGeom>
        </p:spPr>
        <p:txBody>
          <a:bodyPr bIns="0" anchor="b" anchorCtr="0"/>
          <a:lstStyle>
            <a:lvl1pPr algn="l">
              <a:defRPr sz="4800" b="1">
                <a:solidFill>
                  <a:schemeClr val="tx1"/>
                </a:solidFill>
                <a:latin typeface="Poppins SemiBold" panose="02000000000000000000" charset="0"/>
                <a:cs typeface="Poppins SemiBold" panose="02000000000000000000" charset="0"/>
              </a:defRPr>
            </a:lvl1pPr>
          </a:lstStyle>
          <a:p>
            <a:r>
              <a:rPr lang="en-US" dirty="0"/>
              <a:t>Click to edit Master title style</a:t>
            </a:r>
          </a:p>
        </p:txBody>
      </p:sp>
    </p:spTree>
    <p:extLst>
      <p:ext uri="{BB962C8B-B14F-4D97-AF65-F5344CB8AC3E}">
        <p14:creationId xmlns:p14="http://schemas.microsoft.com/office/powerpoint/2010/main" val="34516240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Zwei Inhalte">
    <p:bg>
      <p:bgPr>
        <a:solidFill>
          <a:srgbClr val="1C2529"/>
        </a:solidFill>
        <a:effectLst/>
      </p:bgPr>
    </p:bg>
    <p:spTree>
      <p:nvGrpSpPr>
        <p:cNvPr id="1" name=""/>
        <p:cNvGrpSpPr/>
        <p:nvPr/>
      </p:nvGrpSpPr>
      <p:grpSpPr>
        <a:xfrm>
          <a:off x="0" y="0"/>
          <a:ext cx="0" cy="0"/>
          <a:chOff x="0" y="0"/>
          <a:chExt cx="0" cy="0"/>
        </a:xfrm>
      </p:grpSpPr>
      <p:sp>
        <p:nvSpPr>
          <p:cNvPr id="5" name="Datumsplatzhalter 4">
            <a:extLst>
              <a:ext uri="{FF2B5EF4-FFF2-40B4-BE49-F238E27FC236}">
                <a16:creationId xmlns:a16="http://schemas.microsoft.com/office/drawing/2014/main" id="{333357EF-1C8C-3848-88F9-D1A1CE88648F}"/>
              </a:ext>
            </a:extLst>
          </p:cNvPr>
          <p:cNvSpPr>
            <a:spLocks noGrp="1"/>
          </p:cNvSpPr>
          <p:nvPr>
            <p:ph type="dt" sz="half" idx="10"/>
          </p:nvPr>
        </p:nvSpPr>
        <p:spPr/>
        <p:txBody>
          <a:bodyPr/>
          <a:lstStyle/>
          <a:p>
            <a:fld id="{DC94F136-0BB5-364C-8B0A-E0AD1BA194D5}" type="datetimeFigureOut">
              <a:rPr lang="de-DE" smtClean="0"/>
              <a:t>01.10.2026</a:t>
            </a:fld>
            <a:endParaRPr lang="de-DE"/>
          </a:p>
        </p:txBody>
      </p:sp>
      <p:sp>
        <p:nvSpPr>
          <p:cNvPr id="6" name="Fußzeilenplatzhalter 5">
            <a:extLst>
              <a:ext uri="{FF2B5EF4-FFF2-40B4-BE49-F238E27FC236}">
                <a16:creationId xmlns:a16="http://schemas.microsoft.com/office/drawing/2014/main" id="{C4EB531C-9A4D-A946-8C80-DC2B11751F0A}"/>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E31841B3-7C89-8142-B135-CFBC6FD0AEC7}"/>
              </a:ext>
            </a:extLst>
          </p:cNvPr>
          <p:cNvSpPr>
            <a:spLocks noGrp="1"/>
          </p:cNvSpPr>
          <p:nvPr>
            <p:ph type="sldNum" sz="quarter" idx="12"/>
          </p:nvPr>
        </p:nvSpPr>
        <p:spPr/>
        <p:txBody>
          <a:bodyPr/>
          <a:lstStyle/>
          <a:p>
            <a:fld id="{53F9B636-C539-A84E-894E-46D7502D7EC2}" type="slidenum">
              <a:rPr lang="de-DE" smtClean="0"/>
              <a:t>‹#›</a:t>
            </a:fld>
            <a:endParaRPr lang="de-DE"/>
          </a:p>
        </p:txBody>
      </p:sp>
      <p:sp>
        <p:nvSpPr>
          <p:cNvPr id="8" name="Rechteck 7">
            <a:extLst>
              <a:ext uri="{FF2B5EF4-FFF2-40B4-BE49-F238E27FC236}">
                <a16:creationId xmlns:a16="http://schemas.microsoft.com/office/drawing/2014/main" id="{17248728-8FE3-7545-ABB5-378BC74B8B85}"/>
              </a:ext>
            </a:extLst>
          </p:cNvPr>
          <p:cNvSpPr/>
          <p:nvPr userDrawn="1"/>
        </p:nvSpPr>
        <p:spPr>
          <a:xfrm>
            <a:off x="0" y="0"/>
            <a:ext cx="12192000" cy="1365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200"/>
          </a:p>
        </p:txBody>
      </p:sp>
      <p:sp>
        <p:nvSpPr>
          <p:cNvPr id="9" name="Rechteck 8">
            <a:extLst>
              <a:ext uri="{FF2B5EF4-FFF2-40B4-BE49-F238E27FC236}">
                <a16:creationId xmlns:a16="http://schemas.microsoft.com/office/drawing/2014/main" id="{4736C40A-CDA2-D44D-92F0-1587B8AA5236}"/>
              </a:ext>
            </a:extLst>
          </p:cNvPr>
          <p:cNvSpPr/>
          <p:nvPr userDrawn="1"/>
        </p:nvSpPr>
        <p:spPr>
          <a:xfrm>
            <a:off x="0" y="6721476"/>
            <a:ext cx="12192000" cy="1365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200"/>
          </a:p>
        </p:txBody>
      </p:sp>
      <p:sp>
        <p:nvSpPr>
          <p:cNvPr id="11" name="Bildplatzhalter 10">
            <a:extLst>
              <a:ext uri="{FF2B5EF4-FFF2-40B4-BE49-F238E27FC236}">
                <a16:creationId xmlns:a16="http://schemas.microsoft.com/office/drawing/2014/main" id="{7A3DC512-C991-8C43-AD79-39E3318E4605}"/>
              </a:ext>
            </a:extLst>
          </p:cNvPr>
          <p:cNvSpPr>
            <a:spLocks noGrp="1"/>
          </p:cNvSpPr>
          <p:nvPr>
            <p:ph type="pic" sz="quarter" idx="13" hasCustomPrompt="1"/>
          </p:nvPr>
        </p:nvSpPr>
        <p:spPr>
          <a:xfrm>
            <a:off x="2540000" y="1244600"/>
            <a:ext cx="7112000" cy="4368800"/>
          </a:xfrm>
        </p:spPr>
        <p:txBody>
          <a:bodyPr/>
          <a:lstStyle/>
          <a:p>
            <a:r>
              <a:rPr lang="de-DE" dirty="0"/>
              <a:t>Image</a:t>
            </a:r>
          </a:p>
        </p:txBody>
      </p:sp>
    </p:spTree>
    <p:extLst>
      <p:ext uri="{BB962C8B-B14F-4D97-AF65-F5344CB8AC3E}">
        <p14:creationId xmlns:p14="http://schemas.microsoft.com/office/powerpoint/2010/main" val="30407639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HULT_VIDEO">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47682"/>
      </p:ext>
    </p:extLst>
  </p:cSld>
  <p:clrMapOvr>
    <a:masterClrMapping/>
  </p:clrMapOvr>
  <p:extLst>
    <p:ext uri="{DCECCB84-F9BA-43D5-87BE-67443E8EF086}">
      <p15:sldGuideLst xmlns:p15="http://schemas.microsoft.com/office/powerpoint/2012/main">
        <p15:guide id="1" orient="horz" pos="232">
          <p15:clr>
            <a:srgbClr val="FBAE40"/>
          </p15:clr>
        </p15:guide>
        <p15:guide id="2" orient="horz" pos="4088">
          <p15:clr>
            <a:srgbClr val="FBAE40"/>
          </p15:clr>
        </p15:guide>
        <p15:guide id="3" pos="234">
          <p15:clr>
            <a:srgbClr val="FBAE40"/>
          </p15:clr>
        </p15:guide>
        <p15:guide id="4" pos="7446">
          <p15:clr>
            <a:srgbClr val="FBAE40"/>
          </p15:clr>
        </p15:guide>
        <p15:guide id="6" pos="1118">
          <p15:clr>
            <a:srgbClr val="FBAE40"/>
          </p15:clr>
        </p15:guide>
        <p15:guide id="7" pos="6562">
          <p15:clr>
            <a:srgbClr val="FBAE40"/>
          </p15:clr>
        </p15:guide>
        <p15:guide id="8" orient="horz" pos="618">
          <p15:clr>
            <a:srgbClr val="FBAE40"/>
          </p15:clr>
        </p15:guide>
        <p15:guide id="9" orient="horz" pos="370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22C5DB6D-4B0F-204C-B163-B7696312D8F1}" type="datetime1">
              <a:rPr lang="en-GB" smtClean="0"/>
              <a:t>01/10/2026</a:t>
            </a:fld>
            <a:endParaRPr lang="en-US"/>
          </a:p>
        </p:txBody>
      </p:sp>
      <p:sp>
        <p:nvSpPr>
          <p:cNvPr id="5" name="Footer Placeholder 4"/>
          <p:cNvSpPr>
            <a:spLocks noGrp="1"/>
          </p:cNvSpPr>
          <p:nvPr>
            <p:ph type="ftr" sz="quarter" idx="11"/>
          </p:nvPr>
        </p:nvSpPr>
        <p:spPr/>
        <p:txBody>
          <a:bodyPr/>
          <a:lstStyle/>
          <a:p>
            <a:r>
              <a:rPr lang="en-US"/>
              <a:t>(Copeland, 2016)</a:t>
            </a:r>
          </a:p>
        </p:txBody>
      </p:sp>
      <p:sp>
        <p:nvSpPr>
          <p:cNvPr id="6" name="Slide Number Placeholder 5"/>
          <p:cNvSpPr>
            <a:spLocks noGrp="1"/>
          </p:cNvSpPr>
          <p:nvPr>
            <p:ph type="sldNum" sz="quarter" idx="12"/>
          </p:nvPr>
        </p:nvSpPr>
        <p:spPr/>
        <p:txBody>
          <a:bodyPr/>
          <a:lstStyle/>
          <a:p>
            <a:fld id="{81E74F5A-FDE6-D84B-BA23-8843A688CB34}" type="slidenum">
              <a:rPr lang="en-US" smtClean="0"/>
              <a:t>‹#›</a:t>
            </a:fld>
            <a:endParaRPr lang="en-US"/>
          </a:p>
        </p:txBody>
      </p:sp>
    </p:spTree>
    <p:extLst>
      <p:ext uri="{BB962C8B-B14F-4D97-AF65-F5344CB8AC3E}">
        <p14:creationId xmlns:p14="http://schemas.microsoft.com/office/powerpoint/2010/main" val="208762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74929431-80F9-5B43-89E9-FDF4AD3C03F7}" type="datetime1">
              <a:rPr lang="en-GB" smtClean="0"/>
              <a:t>01/10/2026</a:t>
            </a:fld>
            <a:endParaRPr lang="en-US"/>
          </a:p>
        </p:txBody>
      </p:sp>
      <p:sp>
        <p:nvSpPr>
          <p:cNvPr id="5" name="Footer Placeholder 4"/>
          <p:cNvSpPr>
            <a:spLocks noGrp="1"/>
          </p:cNvSpPr>
          <p:nvPr>
            <p:ph type="ftr" sz="quarter" idx="11"/>
          </p:nvPr>
        </p:nvSpPr>
        <p:spPr/>
        <p:txBody>
          <a:bodyPr/>
          <a:lstStyle/>
          <a:p>
            <a:r>
              <a:rPr lang="en-US"/>
              <a:t>(Copeland, 2016)</a:t>
            </a:r>
          </a:p>
        </p:txBody>
      </p:sp>
      <p:sp>
        <p:nvSpPr>
          <p:cNvPr id="6" name="Slide Number Placeholder 5"/>
          <p:cNvSpPr>
            <a:spLocks noGrp="1"/>
          </p:cNvSpPr>
          <p:nvPr>
            <p:ph type="sldNum" sz="quarter" idx="12"/>
          </p:nvPr>
        </p:nvSpPr>
        <p:spPr/>
        <p:txBody>
          <a:bodyPr/>
          <a:lstStyle/>
          <a:p>
            <a:fld id="{81E74F5A-FDE6-D84B-BA23-8843A688CB34}" type="slidenum">
              <a:rPr lang="en-US" smtClean="0"/>
              <a:t>‹#›</a:t>
            </a:fld>
            <a:endParaRPr lang="en-US"/>
          </a:p>
        </p:txBody>
      </p:sp>
    </p:spTree>
    <p:extLst>
      <p:ext uri="{BB962C8B-B14F-4D97-AF65-F5344CB8AC3E}">
        <p14:creationId xmlns:p14="http://schemas.microsoft.com/office/powerpoint/2010/main" val="35174785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2D73C68-1B3E-A045-9E25-2ECDFB7ACF54}" type="datetime1">
              <a:rPr lang="en-GB" smtClean="0"/>
              <a:t>01/10/2026</a:t>
            </a:fld>
            <a:endParaRPr lang="en-US"/>
          </a:p>
        </p:txBody>
      </p:sp>
      <p:sp>
        <p:nvSpPr>
          <p:cNvPr id="5" name="Footer Placeholder 4"/>
          <p:cNvSpPr>
            <a:spLocks noGrp="1"/>
          </p:cNvSpPr>
          <p:nvPr>
            <p:ph type="ftr" sz="quarter" idx="11"/>
          </p:nvPr>
        </p:nvSpPr>
        <p:spPr/>
        <p:txBody>
          <a:bodyPr/>
          <a:lstStyle/>
          <a:p>
            <a:r>
              <a:rPr lang="en-US"/>
              <a:t>(Copeland, 2016)</a:t>
            </a:r>
          </a:p>
        </p:txBody>
      </p:sp>
      <p:sp>
        <p:nvSpPr>
          <p:cNvPr id="6" name="Slide Number Placeholder 5"/>
          <p:cNvSpPr>
            <a:spLocks noGrp="1"/>
          </p:cNvSpPr>
          <p:nvPr>
            <p:ph type="sldNum" sz="quarter" idx="12"/>
          </p:nvPr>
        </p:nvSpPr>
        <p:spPr/>
        <p:txBody>
          <a:bodyPr/>
          <a:lstStyle/>
          <a:p>
            <a:fld id="{81E74F5A-FDE6-D84B-BA23-8843A688CB34}" type="slidenum">
              <a:rPr lang="en-US" smtClean="0"/>
              <a:t>‹#›</a:t>
            </a:fld>
            <a:endParaRPr lang="en-US"/>
          </a:p>
        </p:txBody>
      </p:sp>
    </p:spTree>
    <p:extLst>
      <p:ext uri="{BB962C8B-B14F-4D97-AF65-F5344CB8AC3E}">
        <p14:creationId xmlns:p14="http://schemas.microsoft.com/office/powerpoint/2010/main" val="36259585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01C93E79-C78D-504F-A5DD-351A31BEA7BA}" type="datetime1">
              <a:rPr lang="en-GB" smtClean="0"/>
              <a:t>01/10/2026</a:t>
            </a:fld>
            <a:endParaRPr lang="en-US"/>
          </a:p>
        </p:txBody>
      </p:sp>
      <p:sp>
        <p:nvSpPr>
          <p:cNvPr id="6" name="Footer Placeholder 5"/>
          <p:cNvSpPr>
            <a:spLocks noGrp="1"/>
          </p:cNvSpPr>
          <p:nvPr>
            <p:ph type="ftr" sz="quarter" idx="11"/>
          </p:nvPr>
        </p:nvSpPr>
        <p:spPr/>
        <p:txBody>
          <a:bodyPr/>
          <a:lstStyle/>
          <a:p>
            <a:r>
              <a:rPr lang="en-US"/>
              <a:t>(Copeland, 2016)</a:t>
            </a:r>
          </a:p>
        </p:txBody>
      </p:sp>
      <p:sp>
        <p:nvSpPr>
          <p:cNvPr id="7" name="Slide Number Placeholder 6"/>
          <p:cNvSpPr>
            <a:spLocks noGrp="1"/>
          </p:cNvSpPr>
          <p:nvPr>
            <p:ph type="sldNum" sz="quarter" idx="12"/>
          </p:nvPr>
        </p:nvSpPr>
        <p:spPr/>
        <p:txBody>
          <a:bodyPr/>
          <a:lstStyle/>
          <a:p>
            <a:fld id="{81E74F5A-FDE6-D84B-BA23-8843A688CB34}" type="slidenum">
              <a:rPr lang="en-US" smtClean="0"/>
              <a:t>‹#›</a:t>
            </a:fld>
            <a:endParaRPr lang="en-US"/>
          </a:p>
        </p:txBody>
      </p:sp>
    </p:spTree>
    <p:extLst>
      <p:ext uri="{BB962C8B-B14F-4D97-AF65-F5344CB8AC3E}">
        <p14:creationId xmlns:p14="http://schemas.microsoft.com/office/powerpoint/2010/main" val="38719722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5EC1BEAC-7976-0F4E-A467-8413397A8649}" type="datetime1">
              <a:rPr lang="en-GB" smtClean="0"/>
              <a:t>01/10/2026</a:t>
            </a:fld>
            <a:endParaRPr lang="en-US"/>
          </a:p>
        </p:txBody>
      </p:sp>
      <p:sp>
        <p:nvSpPr>
          <p:cNvPr id="8" name="Footer Placeholder 7"/>
          <p:cNvSpPr>
            <a:spLocks noGrp="1"/>
          </p:cNvSpPr>
          <p:nvPr>
            <p:ph type="ftr" sz="quarter" idx="11"/>
          </p:nvPr>
        </p:nvSpPr>
        <p:spPr/>
        <p:txBody>
          <a:bodyPr/>
          <a:lstStyle/>
          <a:p>
            <a:r>
              <a:rPr lang="en-US"/>
              <a:t>(Copeland, 2016)</a:t>
            </a:r>
          </a:p>
        </p:txBody>
      </p:sp>
      <p:sp>
        <p:nvSpPr>
          <p:cNvPr id="9" name="Slide Number Placeholder 8"/>
          <p:cNvSpPr>
            <a:spLocks noGrp="1"/>
          </p:cNvSpPr>
          <p:nvPr>
            <p:ph type="sldNum" sz="quarter" idx="12"/>
          </p:nvPr>
        </p:nvSpPr>
        <p:spPr/>
        <p:txBody>
          <a:bodyPr/>
          <a:lstStyle/>
          <a:p>
            <a:fld id="{81E74F5A-FDE6-D84B-BA23-8843A688CB34}" type="slidenum">
              <a:rPr lang="en-US" smtClean="0"/>
              <a:t>‹#›</a:t>
            </a:fld>
            <a:endParaRPr lang="en-US"/>
          </a:p>
        </p:txBody>
      </p:sp>
    </p:spTree>
    <p:extLst>
      <p:ext uri="{BB962C8B-B14F-4D97-AF65-F5344CB8AC3E}">
        <p14:creationId xmlns:p14="http://schemas.microsoft.com/office/powerpoint/2010/main" val="19497382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66CF8A3A-669B-DA42-AE46-755D1AB694D9}" type="datetime1">
              <a:rPr lang="en-GB" smtClean="0"/>
              <a:t>01/10/2026</a:t>
            </a:fld>
            <a:endParaRPr lang="en-US"/>
          </a:p>
        </p:txBody>
      </p:sp>
      <p:sp>
        <p:nvSpPr>
          <p:cNvPr id="4" name="Footer Placeholder 3"/>
          <p:cNvSpPr>
            <a:spLocks noGrp="1"/>
          </p:cNvSpPr>
          <p:nvPr>
            <p:ph type="ftr" sz="quarter" idx="11"/>
          </p:nvPr>
        </p:nvSpPr>
        <p:spPr/>
        <p:txBody>
          <a:bodyPr/>
          <a:lstStyle/>
          <a:p>
            <a:r>
              <a:rPr lang="en-US"/>
              <a:t>(Copeland, 2016)</a:t>
            </a:r>
          </a:p>
        </p:txBody>
      </p:sp>
      <p:sp>
        <p:nvSpPr>
          <p:cNvPr id="5" name="Slide Number Placeholder 4"/>
          <p:cNvSpPr>
            <a:spLocks noGrp="1"/>
          </p:cNvSpPr>
          <p:nvPr>
            <p:ph type="sldNum" sz="quarter" idx="12"/>
          </p:nvPr>
        </p:nvSpPr>
        <p:spPr/>
        <p:txBody>
          <a:bodyPr/>
          <a:lstStyle/>
          <a:p>
            <a:fld id="{81E74F5A-FDE6-D84B-BA23-8843A688CB34}" type="slidenum">
              <a:rPr lang="en-US" smtClean="0"/>
              <a:t>‹#›</a:t>
            </a:fld>
            <a:endParaRPr lang="en-US"/>
          </a:p>
        </p:txBody>
      </p:sp>
    </p:spTree>
    <p:extLst>
      <p:ext uri="{BB962C8B-B14F-4D97-AF65-F5344CB8AC3E}">
        <p14:creationId xmlns:p14="http://schemas.microsoft.com/office/powerpoint/2010/main" val="2574187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1F3DA1-29C4-7347-B81F-04BDF2AFDC94}" type="datetime1">
              <a:rPr lang="en-GB" smtClean="0"/>
              <a:t>01/10/2026</a:t>
            </a:fld>
            <a:endParaRPr lang="en-US"/>
          </a:p>
        </p:txBody>
      </p:sp>
      <p:sp>
        <p:nvSpPr>
          <p:cNvPr id="3" name="Footer Placeholder 2"/>
          <p:cNvSpPr>
            <a:spLocks noGrp="1"/>
          </p:cNvSpPr>
          <p:nvPr>
            <p:ph type="ftr" sz="quarter" idx="11"/>
          </p:nvPr>
        </p:nvSpPr>
        <p:spPr/>
        <p:txBody>
          <a:bodyPr/>
          <a:lstStyle/>
          <a:p>
            <a:r>
              <a:rPr lang="en-US"/>
              <a:t>(Copeland, 2016)</a:t>
            </a:r>
          </a:p>
        </p:txBody>
      </p:sp>
      <p:sp>
        <p:nvSpPr>
          <p:cNvPr id="4" name="Slide Number Placeholder 3"/>
          <p:cNvSpPr>
            <a:spLocks noGrp="1"/>
          </p:cNvSpPr>
          <p:nvPr>
            <p:ph type="sldNum" sz="quarter" idx="12"/>
          </p:nvPr>
        </p:nvSpPr>
        <p:spPr/>
        <p:txBody>
          <a:bodyPr/>
          <a:lstStyle/>
          <a:p>
            <a:fld id="{81E74F5A-FDE6-D84B-BA23-8843A688CB34}" type="slidenum">
              <a:rPr lang="en-US" smtClean="0"/>
              <a:t>‹#›</a:t>
            </a:fld>
            <a:endParaRPr lang="en-US"/>
          </a:p>
        </p:txBody>
      </p:sp>
    </p:spTree>
    <p:extLst>
      <p:ext uri="{BB962C8B-B14F-4D97-AF65-F5344CB8AC3E}">
        <p14:creationId xmlns:p14="http://schemas.microsoft.com/office/powerpoint/2010/main" val="3125763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EDD58499-F447-0D44-B57E-D801A51205F5}" type="datetime1">
              <a:rPr lang="en-GB" smtClean="0"/>
              <a:t>01/10/2026</a:t>
            </a:fld>
            <a:endParaRPr lang="en-US"/>
          </a:p>
        </p:txBody>
      </p:sp>
      <p:sp>
        <p:nvSpPr>
          <p:cNvPr id="6" name="Footer Placeholder 5"/>
          <p:cNvSpPr>
            <a:spLocks noGrp="1"/>
          </p:cNvSpPr>
          <p:nvPr>
            <p:ph type="ftr" sz="quarter" idx="11"/>
          </p:nvPr>
        </p:nvSpPr>
        <p:spPr/>
        <p:txBody>
          <a:bodyPr/>
          <a:lstStyle/>
          <a:p>
            <a:r>
              <a:rPr lang="en-US"/>
              <a:t>(Copeland, 2016)</a:t>
            </a:r>
          </a:p>
        </p:txBody>
      </p:sp>
      <p:sp>
        <p:nvSpPr>
          <p:cNvPr id="7" name="Slide Number Placeholder 6"/>
          <p:cNvSpPr>
            <a:spLocks noGrp="1"/>
          </p:cNvSpPr>
          <p:nvPr>
            <p:ph type="sldNum" sz="quarter" idx="12"/>
          </p:nvPr>
        </p:nvSpPr>
        <p:spPr/>
        <p:txBody>
          <a:bodyPr/>
          <a:lstStyle/>
          <a:p>
            <a:fld id="{81E74F5A-FDE6-D84B-BA23-8843A688CB34}" type="slidenum">
              <a:rPr lang="en-US" smtClean="0"/>
              <a:t>‹#›</a:t>
            </a:fld>
            <a:endParaRPr lang="en-US"/>
          </a:p>
        </p:txBody>
      </p:sp>
    </p:spTree>
    <p:extLst>
      <p:ext uri="{BB962C8B-B14F-4D97-AF65-F5344CB8AC3E}">
        <p14:creationId xmlns:p14="http://schemas.microsoft.com/office/powerpoint/2010/main" val="96741684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4412CBC-5A2F-224C-AD13-09D32CDEF97C}" type="datetime1">
              <a:rPr lang="en-GB" smtClean="0"/>
              <a:t>01/10/2026</a:t>
            </a:fld>
            <a:endParaRPr lang="en-US"/>
          </a:p>
        </p:txBody>
      </p:sp>
      <p:sp>
        <p:nvSpPr>
          <p:cNvPr id="6" name="Footer Placeholder 5"/>
          <p:cNvSpPr>
            <a:spLocks noGrp="1"/>
          </p:cNvSpPr>
          <p:nvPr>
            <p:ph type="ftr" sz="quarter" idx="11"/>
          </p:nvPr>
        </p:nvSpPr>
        <p:spPr/>
        <p:txBody>
          <a:bodyPr/>
          <a:lstStyle/>
          <a:p>
            <a:r>
              <a:rPr lang="en-US"/>
              <a:t>(Copeland, 2016)</a:t>
            </a:r>
          </a:p>
        </p:txBody>
      </p:sp>
      <p:sp>
        <p:nvSpPr>
          <p:cNvPr id="7" name="Slide Number Placeholder 6"/>
          <p:cNvSpPr>
            <a:spLocks noGrp="1"/>
          </p:cNvSpPr>
          <p:nvPr>
            <p:ph type="sldNum" sz="quarter" idx="12"/>
          </p:nvPr>
        </p:nvSpPr>
        <p:spPr/>
        <p:txBody>
          <a:bodyPr/>
          <a:lstStyle/>
          <a:p>
            <a:fld id="{81E74F5A-FDE6-D84B-BA23-8843A688CB34}" type="slidenum">
              <a:rPr lang="en-US" smtClean="0"/>
              <a:t>‹#›</a:t>
            </a:fld>
            <a:endParaRPr lang="en-US"/>
          </a:p>
        </p:txBody>
      </p:sp>
    </p:spTree>
    <p:extLst>
      <p:ext uri="{BB962C8B-B14F-4D97-AF65-F5344CB8AC3E}">
        <p14:creationId xmlns:p14="http://schemas.microsoft.com/office/powerpoint/2010/main" val="11039024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5751CFD1-3BE2-5C4D-976F-9F2179BE26B8}" type="datetime1">
              <a:rPr lang="en-GB" smtClean="0"/>
              <a:t>01/10/2026</a:t>
            </a:fld>
            <a:endParaRPr lang="en-US"/>
          </a:p>
        </p:txBody>
      </p:sp>
      <p:sp>
        <p:nvSpPr>
          <p:cNvPr id="5" name="Footer Placeholder 4"/>
          <p:cNvSpPr>
            <a:spLocks noGrp="1"/>
          </p:cNvSpPr>
          <p:nvPr>
            <p:ph type="ftr" sz="quarter" idx="11"/>
          </p:nvPr>
        </p:nvSpPr>
        <p:spPr/>
        <p:txBody>
          <a:bodyPr/>
          <a:lstStyle/>
          <a:p>
            <a:r>
              <a:rPr lang="en-US"/>
              <a:t>(Copeland, 2016)</a:t>
            </a:r>
          </a:p>
        </p:txBody>
      </p:sp>
      <p:sp>
        <p:nvSpPr>
          <p:cNvPr id="6" name="Slide Number Placeholder 5"/>
          <p:cNvSpPr>
            <a:spLocks noGrp="1"/>
          </p:cNvSpPr>
          <p:nvPr>
            <p:ph type="sldNum" sz="quarter" idx="12"/>
          </p:nvPr>
        </p:nvSpPr>
        <p:spPr/>
        <p:txBody>
          <a:bodyPr/>
          <a:lstStyle/>
          <a:p>
            <a:fld id="{81E74F5A-FDE6-D84B-BA23-8843A688CB34}" type="slidenum">
              <a:rPr lang="en-US" smtClean="0"/>
              <a:t>‹#›</a:t>
            </a:fld>
            <a:endParaRPr lang="en-US"/>
          </a:p>
        </p:txBody>
      </p:sp>
    </p:spTree>
    <p:extLst>
      <p:ext uri="{BB962C8B-B14F-4D97-AF65-F5344CB8AC3E}">
        <p14:creationId xmlns:p14="http://schemas.microsoft.com/office/powerpoint/2010/main" val="34601154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FF77EEB8-1F78-644D-AAA6-F6B83B7CD46E}" type="datetime1">
              <a:rPr lang="en-GB" smtClean="0"/>
              <a:t>01/10/2026</a:t>
            </a:fld>
            <a:endParaRPr lang="en-US"/>
          </a:p>
        </p:txBody>
      </p:sp>
      <p:sp>
        <p:nvSpPr>
          <p:cNvPr id="5" name="Footer Placeholder 4"/>
          <p:cNvSpPr>
            <a:spLocks noGrp="1"/>
          </p:cNvSpPr>
          <p:nvPr>
            <p:ph type="ftr" sz="quarter" idx="11"/>
          </p:nvPr>
        </p:nvSpPr>
        <p:spPr/>
        <p:txBody>
          <a:bodyPr/>
          <a:lstStyle/>
          <a:p>
            <a:r>
              <a:rPr lang="en-US"/>
              <a:t>(Copeland, 2016)</a:t>
            </a:r>
          </a:p>
        </p:txBody>
      </p:sp>
      <p:sp>
        <p:nvSpPr>
          <p:cNvPr id="6" name="Slide Number Placeholder 5"/>
          <p:cNvSpPr>
            <a:spLocks noGrp="1"/>
          </p:cNvSpPr>
          <p:nvPr>
            <p:ph type="sldNum" sz="quarter" idx="12"/>
          </p:nvPr>
        </p:nvSpPr>
        <p:spPr/>
        <p:txBody>
          <a:bodyPr/>
          <a:lstStyle/>
          <a:p>
            <a:fld id="{81E74F5A-FDE6-D84B-BA23-8843A688CB34}" type="slidenum">
              <a:rPr lang="en-US" smtClean="0"/>
              <a:t>‹#›</a:t>
            </a:fld>
            <a:endParaRPr lang="en-US"/>
          </a:p>
        </p:txBody>
      </p:sp>
    </p:spTree>
    <p:extLst>
      <p:ext uri="{BB962C8B-B14F-4D97-AF65-F5344CB8AC3E}">
        <p14:creationId xmlns:p14="http://schemas.microsoft.com/office/powerpoint/2010/main" val="17082884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FEA01A8-2206-B549-BF02-C9947A348527}"/>
              </a:ext>
            </a:extLst>
          </p:cNvPr>
          <p:cNvSpPr>
            <a:spLocks noGrp="1"/>
          </p:cNvSpPr>
          <p:nvPr>
            <p:ph type="pic" sz="quarter" idx="10"/>
          </p:nvPr>
        </p:nvSpPr>
        <p:spPr>
          <a:xfrm>
            <a:off x="0" y="0"/>
            <a:ext cx="4954588" cy="6858000"/>
          </a:xfrm>
        </p:spPr>
        <p:txBody>
          <a:bodyPr/>
          <a:lstStyle/>
          <a:p>
            <a:r>
              <a:rPr lang="en-GB"/>
              <a:t>Click icon to add picture</a:t>
            </a:r>
            <a:endParaRPr lang="en-US"/>
          </a:p>
        </p:txBody>
      </p:sp>
      <p:sp>
        <p:nvSpPr>
          <p:cNvPr id="4" name="Rectangle 3">
            <a:extLst>
              <a:ext uri="{FF2B5EF4-FFF2-40B4-BE49-F238E27FC236}">
                <a16:creationId xmlns:a16="http://schemas.microsoft.com/office/drawing/2014/main" id="{C57BCB85-EF7F-054D-B4D9-3A57B6129B4F}"/>
              </a:ext>
            </a:extLst>
          </p:cNvPr>
          <p:cNvSpPr/>
          <p:nvPr userDrawn="1"/>
        </p:nvSpPr>
        <p:spPr>
          <a:xfrm>
            <a:off x="4449170" y="2197290"/>
            <a:ext cx="2647666" cy="25794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Custom 5">
            <a:hlinkClick r:id="" action="ppaction://noaction" highlightClick="1"/>
            <a:extLst>
              <a:ext uri="{FF2B5EF4-FFF2-40B4-BE49-F238E27FC236}">
                <a16:creationId xmlns:a16="http://schemas.microsoft.com/office/drawing/2014/main" id="{4D39CFBC-1DD9-6243-83B5-82B42274A403}"/>
              </a:ext>
            </a:extLst>
          </p:cNvPr>
          <p:cNvSpPr/>
          <p:nvPr userDrawn="1"/>
        </p:nvSpPr>
        <p:spPr>
          <a:xfrm>
            <a:off x="4278573" y="2790967"/>
            <a:ext cx="341194" cy="1392072"/>
          </a:xfrm>
          <a:prstGeom prst="actionButtonBlank">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900" b="1" spc="300">
                <a:solidFill>
                  <a:schemeClr val="bg1"/>
                </a:solidFill>
              </a:rPr>
              <a:t>ABOUT ME</a:t>
            </a:r>
          </a:p>
        </p:txBody>
      </p:sp>
    </p:spTree>
    <p:extLst>
      <p:ext uri="{BB962C8B-B14F-4D97-AF65-F5344CB8AC3E}">
        <p14:creationId xmlns:p14="http://schemas.microsoft.com/office/powerpoint/2010/main" val="22120677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17687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_Benutzerdefiniertes Layout">
    <p:bg>
      <p:bgPr>
        <a:solidFill>
          <a:srgbClr val="1C2529"/>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297177-11B4-5544-A372-BB6DD26A838A}"/>
              </a:ext>
            </a:extLst>
          </p:cNvPr>
          <p:cNvSpPr>
            <a:spLocks noGrp="1"/>
          </p:cNvSpPr>
          <p:nvPr>
            <p:ph type="title" hasCustomPrompt="1"/>
          </p:nvPr>
        </p:nvSpPr>
        <p:spPr/>
        <p:txBody>
          <a:bodyPr>
            <a:normAutofit/>
          </a:bodyPr>
          <a:lstStyle>
            <a:lvl1pPr marL="0" marR="0" indent="0" algn="ctr" defTabSz="609630" rtl="0" eaLnBrk="1" fontAlgn="auto" latinLnBrk="0" hangingPunct="1">
              <a:lnSpc>
                <a:spcPct val="90000"/>
              </a:lnSpc>
              <a:spcBef>
                <a:spcPct val="0"/>
              </a:spcBef>
              <a:spcAft>
                <a:spcPts val="0"/>
              </a:spcAft>
              <a:buClrTx/>
              <a:buSzTx/>
              <a:buFontTx/>
              <a:buNone/>
              <a:tabLst/>
              <a:defRPr sz="4000" b="1" i="0"/>
            </a:lvl1pPr>
          </a:lstStyle>
          <a:p>
            <a:r>
              <a:rPr lang="de-DE" dirty="0" err="1"/>
              <a:t>Only</a:t>
            </a:r>
            <a:r>
              <a:rPr lang="de-DE" dirty="0"/>
              <a:t> Title w. Image</a:t>
            </a:r>
          </a:p>
        </p:txBody>
      </p:sp>
      <p:sp>
        <p:nvSpPr>
          <p:cNvPr id="3" name="Datumsplatzhalter 2">
            <a:extLst>
              <a:ext uri="{FF2B5EF4-FFF2-40B4-BE49-F238E27FC236}">
                <a16:creationId xmlns:a16="http://schemas.microsoft.com/office/drawing/2014/main" id="{EFCEFA35-71BD-6E4E-B055-D9CC36C5732E}"/>
              </a:ext>
            </a:extLst>
          </p:cNvPr>
          <p:cNvSpPr>
            <a:spLocks noGrp="1"/>
          </p:cNvSpPr>
          <p:nvPr>
            <p:ph type="dt" sz="half" idx="10"/>
          </p:nvPr>
        </p:nvSpPr>
        <p:spPr/>
        <p:txBody>
          <a:bodyPr/>
          <a:lstStyle/>
          <a:p>
            <a:fld id="{DC94F136-0BB5-364C-8B0A-E0AD1BA194D5}" type="datetimeFigureOut">
              <a:rPr lang="de-DE" smtClean="0"/>
              <a:t>01.10.2026</a:t>
            </a:fld>
            <a:endParaRPr lang="de-DE"/>
          </a:p>
        </p:txBody>
      </p:sp>
      <p:sp>
        <p:nvSpPr>
          <p:cNvPr id="4" name="Fußzeilenplatzhalter 3">
            <a:extLst>
              <a:ext uri="{FF2B5EF4-FFF2-40B4-BE49-F238E27FC236}">
                <a16:creationId xmlns:a16="http://schemas.microsoft.com/office/drawing/2014/main" id="{2E38B91D-3398-AA4A-BA0F-71ECBDAD87B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B85F6F06-4276-FA4C-8772-CDF19488E5F8}"/>
              </a:ext>
            </a:extLst>
          </p:cNvPr>
          <p:cNvSpPr>
            <a:spLocks noGrp="1"/>
          </p:cNvSpPr>
          <p:nvPr>
            <p:ph type="sldNum" sz="quarter" idx="12"/>
          </p:nvPr>
        </p:nvSpPr>
        <p:spPr/>
        <p:txBody>
          <a:bodyPr/>
          <a:lstStyle/>
          <a:p>
            <a:fld id="{53F9B636-C539-A84E-894E-46D7502D7EC2}" type="slidenum">
              <a:rPr lang="de-DE" smtClean="0"/>
              <a:t>‹#›</a:t>
            </a:fld>
            <a:endParaRPr lang="de-DE"/>
          </a:p>
        </p:txBody>
      </p:sp>
    </p:spTree>
    <p:extLst>
      <p:ext uri="{BB962C8B-B14F-4D97-AF65-F5344CB8AC3E}">
        <p14:creationId xmlns:p14="http://schemas.microsoft.com/office/powerpoint/2010/main" val="6272411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LEFT">
    <p:spTree>
      <p:nvGrpSpPr>
        <p:cNvPr id="1" name=""/>
        <p:cNvGrpSpPr/>
        <p:nvPr/>
      </p:nvGrpSpPr>
      <p:grpSpPr>
        <a:xfrm>
          <a:off x="0" y="0"/>
          <a:ext cx="0" cy="0"/>
          <a:chOff x="0" y="0"/>
          <a:chExt cx="0" cy="0"/>
        </a:xfrm>
      </p:grpSpPr>
      <p:sp>
        <p:nvSpPr>
          <p:cNvPr id="8" name="Backgrund"/>
          <p:cNvSpPr/>
          <p:nvPr userDrawn="1"/>
        </p:nvSpPr>
        <p:spPr bwMode="gray">
          <a:xfrm>
            <a:off x="1" y="0"/>
            <a:ext cx="12192000" cy="58166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800" dirty="0"/>
          </a:p>
        </p:txBody>
      </p:sp>
      <p:sp>
        <p:nvSpPr>
          <p:cNvPr id="7" name="Bar"/>
          <p:cNvSpPr/>
          <p:nvPr userDrawn="1"/>
        </p:nvSpPr>
        <p:spPr bwMode="ltGray">
          <a:xfrm>
            <a:off x="1" y="5816600"/>
            <a:ext cx="12192000" cy="10440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800" dirty="0"/>
          </a:p>
        </p:txBody>
      </p:sp>
      <p:sp>
        <p:nvSpPr>
          <p:cNvPr id="2" name="Title"/>
          <p:cNvSpPr>
            <a:spLocks noGrp="1"/>
          </p:cNvSpPr>
          <p:nvPr>
            <p:ph type="ctrTitle"/>
          </p:nvPr>
        </p:nvSpPr>
        <p:spPr bwMode="gray">
          <a:xfrm>
            <a:off x="1055345" y="0"/>
            <a:ext cx="10081312" cy="3744000"/>
          </a:xfrm>
        </p:spPr>
        <p:txBody>
          <a:bodyPr anchor="b"/>
          <a:lstStyle>
            <a:lvl1pPr>
              <a:lnSpc>
                <a:spcPct val="80000"/>
              </a:lnSpc>
              <a:spcBef>
                <a:spcPts val="0"/>
              </a:spcBef>
              <a:spcAft>
                <a:spcPts val="1000"/>
              </a:spcAft>
              <a:defRPr sz="8800">
                <a:solidFill>
                  <a:srgbClr val="FFFFFF"/>
                </a:solidFill>
                <a:latin typeface="Bebas Neue" panose="020B0506020202020201" pitchFamily="34" charset="0"/>
              </a:defRPr>
            </a:lvl1pPr>
          </a:lstStyle>
          <a:p>
            <a:r>
              <a:rPr lang="en-US" dirty="0"/>
              <a:t>Click to edit Master title style</a:t>
            </a:r>
          </a:p>
        </p:txBody>
      </p:sp>
      <p:sp>
        <p:nvSpPr>
          <p:cNvPr id="3" name="Subtitle"/>
          <p:cNvSpPr>
            <a:spLocks noGrp="1"/>
          </p:cNvSpPr>
          <p:nvPr>
            <p:ph type="subTitle" idx="1"/>
          </p:nvPr>
        </p:nvSpPr>
        <p:spPr bwMode="gray">
          <a:xfrm>
            <a:off x="1055345" y="3744000"/>
            <a:ext cx="10081312" cy="2070000"/>
          </a:xfrm>
        </p:spPr>
        <p:txBody>
          <a:bodyPr/>
          <a:lstStyle>
            <a:lvl1pPr marL="0" indent="0" algn="l">
              <a:buNone/>
              <a:defRPr sz="4400">
                <a:solidFill>
                  <a:srgbClr val="B2B2B2"/>
                </a:solidFill>
              </a:defRPr>
            </a:lvl1pPr>
            <a:lvl2pPr marL="457109" indent="0" algn="ctr">
              <a:buNone/>
              <a:defRPr>
                <a:solidFill>
                  <a:schemeClr val="tx1">
                    <a:tint val="75000"/>
                  </a:schemeClr>
                </a:solidFill>
              </a:defRPr>
            </a:lvl2pPr>
            <a:lvl3pPr marL="914218" indent="0" algn="ctr">
              <a:buNone/>
              <a:defRPr>
                <a:solidFill>
                  <a:schemeClr val="tx1">
                    <a:tint val="75000"/>
                  </a:schemeClr>
                </a:solidFill>
              </a:defRPr>
            </a:lvl3pPr>
            <a:lvl4pPr marL="1371326" indent="0" algn="ctr">
              <a:buNone/>
              <a:defRPr>
                <a:solidFill>
                  <a:schemeClr val="tx1">
                    <a:tint val="75000"/>
                  </a:schemeClr>
                </a:solidFill>
              </a:defRPr>
            </a:lvl4pPr>
            <a:lvl5pPr marL="1828434" indent="0" algn="ctr">
              <a:buNone/>
              <a:defRPr>
                <a:solidFill>
                  <a:schemeClr val="tx1">
                    <a:tint val="75000"/>
                  </a:schemeClr>
                </a:solidFill>
              </a:defRPr>
            </a:lvl5pPr>
            <a:lvl6pPr marL="2285542" indent="0" algn="ctr">
              <a:buNone/>
              <a:defRPr>
                <a:solidFill>
                  <a:schemeClr val="tx1">
                    <a:tint val="75000"/>
                  </a:schemeClr>
                </a:solidFill>
              </a:defRPr>
            </a:lvl6pPr>
            <a:lvl7pPr marL="2742652" indent="0" algn="ctr">
              <a:buNone/>
              <a:defRPr>
                <a:solidFill>
                  <a:schemeClr val="tx1">
                    <a:tint val="75000"/>
                  </a:schemeClr>
                </a:solidFill>
              </a:defRPr>
            </a:lvl7pPr>
            <a:lvl8pPr marL="3199760" indent="0" algn="ctr">
              <a:buNone/>
              <a:defRPr>
                <a:solidFill>
                  <a:schemeClr val="tx1">
                    <a:tint val="75000"/>
                  </a:schemeClr>
                </a:solidFill>
              </a:defRPr>
            </a:lvl8pPr>
            <a:lvl9pPr marL="3656869" indent="0" algn="ctr">
              <a:buNone/>
              <a:defRPr>
                <a:solidFill>
                  <a:schemeClr val="tx1">
                    <a:tint val="75000"/>
                  </a:schemeClr>
                </a:solidFill>
              </a:defRPr>
            </a:lvl9pPr>
          </a:lstStyle>
          <a:p>
            <a:r>
              <a:rPr lang="en-US" dirty="0"/>
              <a:t>Click to edit Master subtitle style</a:t>
            </a:r>
          </a:p>
        </p:txBody>
      </p:sp>
      <p:sp>
        <p:nvSpPr>
          <p:cNvPr id="4" name="Date"/>
          <p:cNvSpPr>
            <a:spLocks noGrp="1"/>
          </p:cNvSpPr>
          <p:nvPr>
            <p:ph type="dt" sz="half" idx="10"/>
          </p:nvPr>
        </p:nvSpPr>
        <p:spPr/>
        <p:txBody>
          <a:bodyPr/>
          <a:lstStyle/>
          <a:p>
            <a:fld id="{27FC3DAB-407D-4279-8EB6-232635B61438}" type="datetimeFigureOut">
              <a:rPr lang="en-US" smtClean="0"/>
              <a:t>10/1/2026</a:t>
            </a:fld>
            <a:endParaRPr lang="en-US" dirty="0"/>
          </a:p>
        </p:txBody>
      </p:sp>
      <p:sp>
        <p:nvSpPr>
          <p:cNvPr id="5" name="Footer"/>
          <p:cNvSpPr>
            <a:spLocks noGrp="1"/>
          </p:cNvSpPr>
          <p:nvPr>
            <p:ph type="ftr" sz="quarter" idx="11"/>
          </p:nvPr>
        </p:nvSpPr>
        <p:spPr/>
        <p:txBody>
          <a:bodyPr/>
          <a:lstStyle/>
          <a:p>
            <a:endParaRPr lang="en-US" dirty="0"/>
          </a:p>
        </p:txBody>
      </p:sp>
      <p:sp>
        <p:nvSpPr>
          <p:cNvPr id="6" name="Slide Number"/>
          <p:cNvSpPr>
            <a:spLocks noGrp="1"/>
          </p:cNvSpPr>
          <p:nvPr>
            <p:ph type="sldNum" sz="quarter" idx="12"/>
          </p:nvPr>
        </p:nvSpPr>
        <p:spPr/>
        <p:txBody>
          <a:bodyPr/>
          <a:lstStyle/>
          <a:p>
            <a:fld id="{02CEFE82-39F2-4F47-8A0C-D5AB3496FA5C}" type="slidenum">
              <a:rPr lang="en-US" smtClean="0"/>
              <a:t>‹#›</a:t>
            </a:fld>
            <a:endParaRPr lang="en-US" dirty="0"/>
          </a:p>
        </p:txBody>
      </p:sp>
    </p:spTree>
    <p:extLst>
      <p:ext uri="{BB962C8B-B14F-4D97-AF65-F5344CB8AC3E}">
        <p14:creationId xmlns:p14="http://schemas.microsoft.com/office/powerpoint/2010/main" val="146805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CENTER">
    <p:spTree>
      <p:nvGrpSpPr>
        <p:cNvPr id="1" name=""/>
        <p:cNvGrpSpPr/>
        <p:nvPr/>
      </p:nvGrpSpPr>
      <p:grpSpPr>
        <a:xfrm>
          <a:off x="0" y="0"/>
          <a:ext cx="0" cy="0"/>
          <a:chOff x="0" y="0"/>
          <a:chExt cx="0" cy="0"/>
        </a:xfrm>
      </p:grpSpPr>
      <p:sp>
        <p:nvSpPr>
          <p:cNvPr id="8" name="Backgrund"/>
          <p:cNvSpPr/>
          <p:nvPr userDrawn="1"/>
        </p:nvSpPr>
        <p:spPr bwMode="gray">
          <a:xfrm>
            <a:off x="1" y="0"/>
            <a:ext cx="12192000" cy="58166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800" dirty="0"/>
          </a:p>
        </p:txBody>
      </p:sp>
      <p:sp>
        <p:nvSpPr>
          <p:cNvPr id="7" name="Bar"/>
          <p:cNvSpPr/>
          <p:nvPr userDrawn="1"/>
        </p:nvSpPr>
        <p:spPr bwMode="ltGray">
          <a:xfrm>
            <a:off x="1" y="5816600"/>
            <a:ext cx="12192000" cy="10440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800" dirty="0"/>
          </a:p>
        </p:txBody>
      </p:sp>
      <p:sp>
        <p:nvSpPr>
          <p:cNvPr id="2" name="Title"/>
          <p:cNvSpPr>
            <a:spLocks noGrp="1"/>
          </p:cNvSpPr>
          <p:nvPr>
            <p:ph type="ctrTitle"/>
          </p:nvPr>
        </p:nvSpPr>
        <p:spPr bwMode="gray">
          <a:xfrm>
            <a:off x="1055345" y="0"/>
            <a:ext cx="10081312" cy="3744000"/>
          </a:xfrm>
        </p:spPr>
        <p:txBody>
          <a:bodyPr anchor="b"/>
          <a:lstStyle>
            <a:lvl1pPr algn="ctr">
              <a:lnSpc>
                <a:spcPct val="80000"/>
              </a:lnSpc>
              <a:spcBef>
                <a:spcPts val="0"/>
              </a:spcBef>
              <a:spcAft>
                <a:spcPts val="1000"/>
              </a:spcAft>
              <a:defRPr sz="8800">
                <a:solidFill>
                  <a:srgbClr val="FFFFFF"/>
                </a:solidFill>
                <a:latin typeface="Bebas Neue" panose="020B0506020202020201" pitchFamily="34" charset="0"/>
              </a:defRPr>
            </a:lvl1pPr>
          </a:lstStyle>
          <a:p>
            <a:r>
              <a:rPr lang="en-US" dirty="0"/>
              <a:t>Click to edit Master title style</a:t>
            </a:r>
          </a:p>
        </p:txBody>
      </p:sp>
      <p:sp>
        <p:nvSpPr>
          <p:cNvPr id="3" name="Subtitle"/>
          <p:cNvSpPr>
            <a:spLocks noGrp="1"/>
          </p:cNvSpPr>
          <p:nvPr>
            <p:ph type="subTitle" idx="1"/>
          </p:nvPr>
        </p:nvSpPr>
        <p:spPr bwMode="gray">
          <a:xfrm>
            <a:off x="1055345" y="3744000"/>
            <a:ext cx="10081312" cy="2070000"/>
          </a:xfrm>
        </p:spPr>
        <p:txBody>
          <a:bodyPr/>
          <a:lstStyle>
            <a:lvl1pPr marL="0" indent="0" algn="ctr">
              <a:buNone/>
              <a:defRPr sz="4400">
                <a:solidFill>
                  <a:srgbClr val="B2B2B2"/>
                </a:solidFill>
              </a:defRPr>
            </a:lvl1pPr>
            <a:lvl2pPr marL="457109" indent="0" algn="ctr">
              <a:buNone/>
              <a:defRPr>
                <a:solidFill>
                  <a:schemeClr val="tx1">
                    <a:tint val="75000"/>
                  </a:schemeClr>
                </a:solidFill>
              </a:defRPr>
            </a:lvl2pPr>
            <a:lvl3pPr marL="914218" indent="0" algn="ctr">
              <a:buNone/>
              <a:defRPr>
                <a:solidFill>
                  <a:schemeClr val="tx1">
                    <a:tint val="75000"/>
                  </a:schemeClr>
                </a:solidFill>
              </a:defRPr>
            </a:lvl3pPr>
            <a:lvl4pPr marL="1371326" indent="0" algn="ctr">
              <a:buNone/>
              <a:defRPr>
                <a:solidFill>
                  <a:schemeClr val="tx1">
                    <a:tint val="75000"/>
                  </a:schemeClr>
                </a:solidFill>
              </a:defRPr>
            </a:lvl4pPr>
            <a:lvl5pPr marL="1828434" indent="0" algn="ctr">
              <a:buNone/>
              <a:defRPr>
                <a:solidFill>
                  <a:schemeClr val="tx1">
                    <a:tint val="75000"/>
                  </a:schemeClr>
                </a:solidFill>
              </a:defRPr>
            </a:lvl5pPr>
            <a:lvl6pPr marL="2285542" indent="0" algn="ctr">
              <a:buNone/>
              <a:defRPr>
                <a:solidFill>
                  <a:schemeClr val="tx1">
                    <a:tint val="75000"/>
                  </a:schemeClr>
                </a:solidFill>
              </a:defRPr>
            </a:lvl6pPr>
            <a:lvl7pPr marL="2742652" indent="0" algn="ctr">
              <a:buNone/>
              <a:defRPr>
                <a:solidFill>
                  <a:schemeClr val="tx1">
                    <a:tint val="75000"/>
                  </a:schemeClr>
                </a:solidFill>
              </a:defRPr>
            </a:lvl7pPr>
            <a:lvl8pPr marL="3199760" indent="0" algn="ctr">
              <a:buNone/>
              <a:defRPr>
                <a:solidFill>
                  <a:schemeClr val="tx1">
                    <a:tint val="75000"/>
                  </a:schemeClr>
                </a:solidFill>
              </a:defRPr>
            </a:lvl8pPr>
            <a:lvl9pPr marL="3656869" indent="0" algn="ctr">
              <a:buNone/>
              <a:defRPr>
                <a:solidFill>
                  <a:schemeClr val="tx1">
                    <a:tint val="75000"/>
                  </a:schemeClr>
                </a:solidFill>
              </a:defRPr>
            </a:lvl9pPr>
          </a:lstStyle>
          <a:p>
            <a:r>
              <a:rPr lang="en-US" dirty="0"/>
              <a:t>Click to edit Master subtitle style</a:t>
            </a:r>
          </a:p>
        </p:txBody>
      </p:sp>
      <p:sp>
        <p:nvSpPr>
          <p:cNvPr id="4" name="Date"/>
          <p:cNvSpPr>
            <a:spLocks noGrp="1"/>
          </p:cNvSpPr>
          <p:nvPr>
            <p:ph type="dt" sz="half" idx="10"/>
          </p:nvPr>
        </p:nvSpPr>
        <p:spPr/>
        <p:txBody>
          <a:bodyPr/>
          <a:lstStyle/>
          <a:p>
            <a:fld id="{27FC3DAB-407D-4279-8EB6-232635B61438}" type="datetimeFigureOut">
              <a:rPr lang="en-US" smtClean="0"/>
              <a:t>10/1/2026</a:t>
            </a:fld>
            <a:endParaRPr lang="en-US" dirty="0"/>
          </a:p>
        </p:txBody>
      </p:sp>
      <p:sp>
        <p:nvSpPr>
          <p:cNvPr id="5" name="Footer"/>
          <p:cNvSpPr>
            <a:spLocks noGrp="1"/>
          </p:cNvSpPr>
          <p:nvPr>
            <p:ph type="ftr" sz="quarter" idx="11"/>
          </p:nvPr>
        </p:nvSpPr>
        <p:spPr/>
        <p:txBody>
          <a:bodyPr/>
          <a:lstStyle/>
          <a:p>
            <a:endParaRPr lang="en-US" dirty="0"/>
          </a:p>
        </p:txBody>
      </p:sp>
      <p:sp>
        <p:nvSpPr>
          <p:cNvPr id="6" name="Slide Number"/>
          <p:cNvSpPr>
            <a:spLocks noGrp="1"/>
          </p:cNvSpPr>
          <p:nvPr>
            <p:ph type="sldNum" sz="quarter" idx="12"/>
          </p:nvPr>
        </p:nvSpPr>
        <p:spPr/>
        <p:txBody>
          <a:bodyPr/>
          <a:lstStyle/>
          <a:p>
            <a:fld id="{02CEFE82-39F2-4F47-8A0C-D5AB3496FA5C}" type="slidenum">
              <a:rPr lang="en-US" smtClean="0"/>
              <a:t>‹#›</a:t>
            </a:fld>
            <a:endParaRPr lang="en-US" dirty="0"/>
          </a:p>
        </p:txBody>
      </p:sp>
    </p:spTree>
    <p:extLst>
      <p:ext uri="{BB962C8B-B14F-4D97-AF65-F5344CB8AC3E}">
        <p14:creationId xmlns:p14="http://schemas.microsoft.com/office/powerpoint/2010/main" val="4091887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dirty="0"/>
              <a:t>Click to edit Master title style</a:t>
            </a:r>
          </a:p>
        </p:txBody>
      </p:sp>
      <p:sp>
        <p:nvSpPr>
          <p:cNvPr id="7" name="Subline"/>
          <p:cNvSpPr>
            <a:spLocks noGrp="1"/>
          </p:cNvSpPr>
          <p:nvPr>
            <p:ph type="body" sz="quarter" idx="13" hasCustomPrompt="1"/>
          </p:nvPr>
        </p:nvSpPr>
        <p:spPr>
          <a:xfrm>
            <a:off x="540071" y="972000"/>
            <a:ext cx="11111046" cy="540000"/>
          </a:xfrm>
        </p:spPr>
        <p:txBody>
          <a:bodyPr/>
          <a:lstStyle>
            <a:lvl1pPr marL="0" indent="0">
              <a:buNone/>
              <a:defRPr baseline="0">
                <a:solidFill>
                  <a:srgbClr val="7F7F7F"/>
                </a:solidFill>
              </a:defRPr>
            </a:lvl1pPr>
          </a:lstStyle>
          <a:p>
            <a:pPr lvl="0"/>
            <a:r>
              <a:rPr lang="en-US" dirty="0"/>
              <a:t>Enter your subtitle here</a:t>
            </a:r>
          </a:p>
        </p:txBody>
      </p:sp>
      <p:sp>
        <p:nvSpPr>
          <p:cNvPr id="3" name="Date"/>
          <p:cNvSpPr>
            <a:spLocks noGrp="1"/>
          </p:cNvSpPr>
          <p:nvPr>
            <p:ph type="dt" sz="half" idx="10"/>
          </p:nvPr>
        </p:nvSpPr>
        <p:spPr/>
        <p:txBody>
          <a:bodyPr/>
          <a:lstStyle/>
          <a:p>
            <a:fld id="{27FC3DAB-407D-4279-8EB6-232635B61438}" type="datetimeFigureOut">
              <a:rPr lang="en-US" smtClean="0"/>
              <a:t>10/1/2026</a:t>
            </a:fld>
            <a:endParaRPr lang="en-US" dirty="0"/>
          </a:p>
        </p:txBody>
      </p:sp>
      <p:sp>
        <p:nvSpPr>
          <p:cNvPr id="4" name="Footer"/>
          <p:cNvSpPr>
            <a:spLocks noGrp="1"/>
          </p:cNvSpPr>
          <p:nvPr>
            <p:ph type="ftr" sz="quarter" idx="11"/>
          </p:nvPr>
        </p:nvSpPr>
        <p:spPr/>
        <p:txBody>
          <a:bodyPr/>
          <a:lstStyle/>
          <a:p>
            <a:endParaRPr lang="en-US" dirty="0"/>
          </a:p>
        </p:txBody>
      </p:sp>
      <p:sp>
        <p:nvSpPr>
          <p:cNvPr id="5" name="Slide Number"/>
          <p:cNvSpPr>
            <a:spLocks noGrp="1"/>
          </p:cNvSpPr>
          <p:nvPr>
            <p:ph type="sldNum" sz="quarter" idx="12"/>
          </p:nvPr>
        </p:nvSpPr>
        <p:spPr/>
        <p:txBody>
          <a:bodyPr/>
          <a:lstStyle/>
          <a:p>
            <a:fld id="{02CEFE82-39F2-4F47-8A0C-D5AB3496FA5C}" type="slidenum">
              <a:rPr lang="en-US" smtClean="0"/>
              <a:t>‹#›</a:t>
            </a:fld>
            <a:endParaRPr lang="en-US" dirty="0"/>
          </a:p>
        </p:txBody>
      </p:sp>
    </p:spTree>
    <p:extLst>
      <p:ext uri="{BB962C8B-B14F-4D97-AF65-F5344CB8AC3E}">
        <p14:creationId xmlns:p14="http://schemas.microsoft.com/office/powerpoint/2010/main" val="3656565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2" name="Title"/>
          <p:cNvSpPr>
            <a:spLocks noGrp="1"/>
          </p:cNvSpPr>
          <p:nvPr>
            <p:ph type="title"/>
          </p:nvPr>
        </p:nvSpPr>
        <p:spPr>
          <a:xfrm>
            <a:off x="540072" y="432000"/>
            <a:ext cx="9122711" cy="1080000"/>
          </a:xfrm>
        </p:spPr>
        <p:txBody>
          <a:bodyPr/>
          <a:lstStyle/>
          <a:p>
            <a:r>
              <a:rPr lang="en-US" dirty="0"/>
              <a:t>Click to edit Master title style</a:t>
            </a:r>
          </a:p>
        </p:txBody>
      </p:sp>
      <p:sp>
        <p:nvSpPr>
          <p:cNvPr id="7" name="Subline"/>
          <p:cNvSpPr>
            <a:spLocks noGrp="1"/>
          </p:cNvSpPr>
          <p:nvPr>
            <p:ph type="body" sz="quarter" idx="13" hasCustomPrompt="1"/>
          </p:nvPr>
        </p:nvSpPr>
        <p:spPr>
          <a:xfrm>
            <a:off x="540072" y="972000"/>
            <a:ext cx="9122711" cy="540000"/>
          </a:xfrm>
        </p:spPr>
        <p:txBody>
          <a:bodyPr/>
          <a:lstStyle>
            <a:lvl1pPr marL="0" indent="0">
              <a:buNone/>
              <a:defRPr baseline="0">
                <a:solidFill>
                  <a:srgbClr val="7F7F7F"/>
                </a:solidFill>
              </a:defRPr>
            </a:lvl1pPr>
          </a:lstStyle>
          <a:p>
            <a:pPr lvl="0"/>
            <a:r>
              <a:rPr lang="en-US" dirty="0"/>
              <a:t>Enter your subtitle here</a:t>
            </a:r>
          </a:p>
        </p:txBody>
      </p:sp>
      <p:sp>
        <p:nvSpPr>
          <p:cNvPr id="3" name="Date"/>
          <p:cNvSpPr>
            <a:spLocks noGrp="1"/>
          </p:cNvSpPr>
          <p:nvPr>
            <p:ph type="dt" sz="half" idx="10"/>
          </p:nvPr>
        </p:nvSpPr>
        <p:spPr/>
        <p:txBody>
          <a:bodyPr/>
          <a:lstStyle/>
          <a:p>
            <a:fld id="{27FC3DAB-407D-4279-8EB6-232635B61438}" type="datetimeFigureOut">
              <a:rPr lang="en-US" smtClean="0"/>
              <a:t>10/1/2026</a:t>
            </a:fld>
            <a:endParaRPr lang="en-US" dirty="0"/>
          </a:p>
        </p:txBody>
      </p:sp>
      <p:sp>
        <p:nvSpPr>
          <p:cNvPr id="4" name="Footer"/>
          <p:cNvSpPr>
            <a:spLocks noGrp="1"/>
          </p:cNvSpPr>
          <p:nvPr>
            <p:ph type="ftr" sz="quarter" idx="11"/>
          </p:nvPr>
        </p:nvSpPr>
        <p:spPr/>
        <p:txBody>
          <a:bodyPr/>
          <a:lstStyle/>
          <a:p>
            <a:endParaRPr lang="en-US" dirty="0"/>
          </a:p>
        </p:txBody>
      </p:sp>
      <p:sp>
        <p:nvSpPr>
          <p:cNvPr id="5" name="Slide Number"/>
          <p:cNvSpPr>
            <a:spLocks noGrp="1"/>
          </p:cNvSpPr>
          <p:nvPr>
            <p:ph type="sldNum" sz="quarter" idx="12"/>
          </p:nvPr>
        </p:nvSpPr>
        <p:spPr/>
        <p:txBody>
          <a:bodyPr/>
          <a:lstStyle/>
          <a:p>
            <a:fld id="{02CEFE82-39F2-4F47-8A0C-D5AB3496FA5C}" type="slidenum">
              <a:rPr lang="en-US" smtClean="0"/>
              <a:t>‹#›</a:t>
            </a:fld>
            <a:endParaRPr lang="en-US" dirty="0"/>
          </a:p>
        </p:txBody>
      </p:sp>
      <p:sp>
        <p:nvSpPr>
          <p:cNvPr id="8" name="Text"/>
          <p:cNvSpPr>
            <a:spLocks noGrp="1"/>
          </p:cNvSpPr>
          <p:nvPr>
            <p:ph type="body" sz="quarter" idx="16" hasCustomPrompt="1"/>
          </p:nvPr>
        </p:nvSpPr>
        <p:spPr bwMode="gray">
          <a:xfrm>
            <a:off x="9662783" y="0"/>
            <a:ext cx="2529216" cy="6858000"/>
          </a:xfrm>
          <a:solidFill>
            <a:schemeClr val="accent6">
              <a:lumMod val="75000"/>
            </a:schemeClr>
          </a:solidFill>
        </p:spPr>
        <p:txBody>
          <a:bodyPr lIns="540000" tIns="1512000" rIns="540000" bIns="1080000"/>
          <a:lstStyle>
            <a:lvl1pPr marL="0" indent="0">
              <a:buFontTx/>
              <a:buNone/>
              <a:defRPr sz="1600">
                <a:solidFill>
                  <a:schemeClr val="bg1"/>
                </a:solidFill>
                <a:latin typeface="Bebas Neue" panose="020B0506020202020201" pitchFamily="34" charset="0"/>
              </a:defRPr>
            </a:lvl1pPr>
            <a:lvl2pPr>
              <a:defRPr sz="1600">
                <a:solidFill>
                  <a:schemeClr val="bg1"/>
                </a:solidFill>
                <a:latin typeface="Bebas Neue" panose="020B0506020202020201" pitchFamily="34" charset="0"/>
              </a:defRPr>
            </a:lvl2pPr>
            <a:lvl3pPr>
              <a:defRPr sz="1600">
                <a:solidFill>
                  <a:schemeClr val="bg1"/>
                </a:solidFill>
                <a:latin typeface="Bebas Neue" panose="020B0506020202020201" pitchFamily="34" charset="0"/>
              </a:defRPr>
            </a:lvl3pPr>
            <a:lvl4pPr>
              <a:defRPr sz="1600">
                <a:solidFill>
                  <a:schemeClr val="bg1"/>
                </a:solidFill>
                <a:latin typeface="Bebas Neue" panose="020B0506020202020201" pitchFamily="34" charset="0"/>
              </a:defRPr>
            </a:lvl4pPr>
            <a:lvl5pPr>
              <a:defRPr sz="1600">
                <a:solidFill>
                  <a:schemeClr val="bg1"/>
                </a:solidFill>
                <a:latin typeface="Bebas Neue" panose="020B0506020202020201" pitchFamily="34" charset="0"/>
              </a:defRPr>
            </a:lvl5pPr>
          </a:lstStyle>
          <a:p>
            <a:pPr lvl="0"/>
            <a:r>
              <a:rPr lang="en-US" dirty="0"/>
              <a:t>Click to edit Master text</a:t>
            </a:r>
          </a:p>
        </p:txBody>
      </p:sp>
    </p:spTree>
    <p:extLst>
      <p:ext uri="{BB962C8B-B14F-4D97-AF65-F5344CB8AC3E}">
        <p14:creationId xmlns:p14="http://schemas.microsoft.com/office/powerpoint/2010/main" val="2797759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2" name="Title"/>
          <p:cNvSpPr>
            <a:spLocks noGrp="1"/>
          </p:cNvSpPr>
          <p:nvPr>
            <p:ph type="title"/>
          </p:nvPr>
        </p:nvSpPr>
        <p:spPr>
          <a:xfrm>
            <a:off x="540072" y="432000"/>
            <a:ext cx="9122711" cy="1080000"/>
          </a:xfrm>
        </p:spPr>
        <p:txBody>
          <a:bodyPr/>
          <a:lstStyle/>
          <a:p>
            <a:r>
              <a:rPr lang="en-US" dirty="0"/>
              <a:t>Click to edit Master title style</a:t>
            </a:r>
          </a:p>
        </p:txBody>
      </p:sp>
      <p:sp>
        <p:nvSpPr>
          <p:cNvPr id="7" name="Subline"/>
          <p:cNvSpPr>
            <a:spLocks noGrp="1"/>
          </p:cNvSpPr>
          <p:nvPr>
            <p:ph type="body" sz="quarter" idx="13" hasCustomPrompt="1"/>
          </p:nvPr>
        </p:nvSpPr>
        <p:spPr>
          <a:xfrm>
            <a:off x="540072" y="972000"/>
            <a:ext cx="9122711" cy="540000"/>
          </a:xfrm>
        </p:spPr>
        <p:txBody>
          <a:bodyPr/>
          <a:lstStyle>
            <a:lvl1pPr marL="0" indent="0">
              <a:buNone/>
              <a:defRPr baseline="0">
                <a:solidFill>
                  <a:srgbClr val="7F7F7F"/>
                </a:solidFill>
              </a:defRPr>
            </a:lvl1pPr>
          </a:lstStyle>
          <a:p>
            <a:pPr lvl="0"/>
            <a:r>
              <a:rPr lang="en-US" dirty="0"/>
              <a:t>Enter your subtitle here</a:t>
            </a:r>
          </a:p>
        </p:txBody>
      </p:sp>
      <p:sp>
        <p:nvSpPr>
          <p:cNvPr id="3" name="Date"/>
          <p:cNvSpPr>
            <a:spLocks noGrp="1"/>
          </p:cNvSpPr>
          <p:nvPr>
            <p:ph type="dt" sz="half" idx="10"/>
          </p:nvPr>
        </p:nvSpPr>
        <p:spPr/>
        <p:txBody>
          <a:bodyPr/>
          <a:lstStyle/>
          <a:p>
            <a:fld id="{27FC3DAB-407D-4279-8EB6-232635B61438}" type="datetimeFigureOut">
              <a:rPr lang="en-US" smtClean="0"/>
              <a:t>10/1/2026</a:t>
            </a:fld>
            <a:endParaRPr lang="en-US" dirty="0"/>
          </a:p>
        </p:txBody>
      </p:sp>
      <p:sp>
        <p:nvSpPr>
          <p:cNvPr id="4" name="Footer"/>
          <p:cNvSpPr>
            <a:spLocks noGrp="1"/>
          </p:cNvSpPr>
          <p:nvPr>
            <p:ph type="ftr" sz="quarter" idx="11"/>
          </p:nvPr>
        </p:nvSpPr>
        <p:spPr/>
        <p:txBody>
          <a:bodyPr/>
          <a:lstStyle/>
          <a:p>
            <a:endParaRPr lang="en-US" dirty="0"/>
          </a:p>
        </p:txBody>
      </p:sp>
      <p:sp>
        <p:nvSpPr>
          <p:cNvPr id="5" name="Slide Number"/>
          <p:cNvSpPr>
            <a:spLocks noGrp="1"/>
          </p:cNvSpPr>
          <p:nvPr>
            <p:ph type="sldNum" sz="quarter" idx="12"/>
          </p:nvPr>
        </p:nvSpPr>
        <p:spPr/>
        <p:txBody>
          <a:bodyPr/>
          <a:lstStyle/>
          <a:p>
            <a:fld id="{02CEFE82-39F2-4F47-8A0C-D5AB3496FA5C}" type="slidenum">
              <a:rPr lang="en-US" smtClean="0"/>
              <a:t>‹#›</a:t>
            </a:fld>
            <a:endParaRPr lang="en-US" dirty="0"/>
          </a:p>
        </p:txBody>
      </p:sp>
      <p:sp>
        <p:nvSpPr>
          <p:cNvPr id="8" name="Text"/>
          <p:cNvSpPr>
            <a:spLocks noGrp="1"/>
          </p:cNvSpPr>
          <p:nvPr>
            <p:ph type="body" sz="quarter" idx="16" hasCustomPrompt="1"/>
          </p:nvPr>
        </p:nvSpPr>
        <p:spPr bwMode="gray">
          <a:xfrm>
            <a:off x="9662783" y="0"/>
            <a:ext cx="2529216" cy="6858000"/>
          </a:xfrm>
          <a:solidFill>
            <a:schemeClr val="tx2"/>
          </a:solidFill>
        </p:spPr>
        <p:txBody>
          <a:bodyPr lIns="540000" tIns="1512000" rIns="540000" bIns="1080000"/>
          <a:lstStyle>
            <a:lvl1pPr marL="0" indent="0">
              <a:buFontTx/>
              <a:buNone/>
              <a:defRPr sz="1600">
                <a:solidFill>
                  <a:schemeClr val="bg1"/>
                </a:solidFill>
                <a:latin typeface="Bebas Neue" panose="020B0506020202020201" pitchFamily="34" charset="0"/>
              </a:defRPr>
            </a:lvl1pPr>
            <a:lvl2pPr>
              <a:defRPr sz="1600">
                <a:solidFill>
                  <a:schemeClr val="bg1"/>
                </a:solidFill>
                <a:latin typeface="Bebas Neue" panose="020B0506020202020201" pitchFamily="34" charset="0"/>
              </a:defRPr>
            </a:lvl2pPr>
            <a:lvl3pPr>
              <a:defRPr sz="1600">
                <a:solidFill>
                  <a:schemeClr val="bg1"/>
                </a:solidFill>
                <a:latin typeface="Bebas Neue" panose="020B0506020202020201" pitchFamily="34" charset="0"/>
              </a:defRPr>
            </a:lvl3pPr>
            <a:lvl4pPr>
              <a:defRPr sz="1600">
                <a:solidFill>
                  <a:schemeClr val="bg1"/>
                </a:solidFill>
                <a:latin typeface="Bebas Neue" panose="020B0506020202020201" pitchFamily="34" charset="0"/>
              </a:defRPr>
            </a:lvl4pPr>
            <a:lvl5pPr>
              <a:defRPr sz="1600">
                <a:solidFill>
                  <a:schemeClr val="bg1"/>
                </a:solidFill>
                <a:latin typeface="Bebas Neue" panose="020B0506020202020201" pitchFamily="34" charset="0"/>
              </a:defRPr>
            </a:lvl5pPr>
          </a:lstStyle>
          <a:p>
            <a:pPr lvl="0"/>
            <a:r>
              <a:rPr lang="en-US" dirty="0"/>
              <a:t>Click to edit Master text</a:t>
            </a:r>
          </a:p>
        </p:txBody>
      </p:sp>
    </p:spTree>
    <p:extLst>
      <p:ext uri="{BB962C8B-B14F-4D97-AF65-F5344CB8AC3E}">
        <p14:creationId xmlns:p14="http://schemas.microsoft.com/office/powerpoint/2010/main" val="2431739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dirty="0"/>
              <a:t>Click to edit Master title style</a:t>
            </a:r>
          </a:p>
        </p:txBody>
      </p:sp>
      <p:sp>
        <p:nvSpPr>
          <p:cNvPr id="3" name="Date"/>
          <p:cNvSpPr>
            <a:spLocks noGrp="1"/>
          </p:cNvSpPr>
          <p:nvPr>
            <p:ph type="dt" sz="half" idx="10"/>
          </p:nvPr>
        </p:nvSpPr>
        <p:spPr/>
        <p:txBody>
          <a:bodyPr/>
          <a:lstStyle/>
          <a:p>
            <a:fld id="{27FC3DAB-407D-4279-8EB6-232635B61438}" type="datetimeFigureOut">
              <a:rPr lang="en-US" smtClean="0"/>
              <a:t>10/1/2026</a:t>
            </a:fld>
            <a:endParaRPr lang="en-US" dirty="0"/>
          </a:p>
        </p:txBody>
      </p:sp>
      <p:sp>
        <p:nvSpPr>
          <p:cNvPr id="4" name="Footer"/>
          <p:cNvSpPr>
            <a:spLocks noGrp="1"/>
          </p:cNvSpPr>
          <p:nvPr>
            <p:ph type="ftr" sz="quarter" idx="11"/>
          </p:nvPr>
        </p:nvSpPr>
        <p:spPr/>
        <p:txBody>
          <a:bodyPr/>
          <a:lstStyle/>
          <a:p>
            <a:endParaRPr lang="en-US" dirty="0"/>
          </a:p>
        </p:txBody>
      </p:sp>
      <p:sp>
        <p:nvSpPr>
          <p:cNvPr id="5" name="Slide Number"/>
          <p:cNvSpPr>
            <a:spLocks noGrp="1"/>
          </p:cNvSpPr>
          <p:nvPr>
            <p:ph type="sldNum" sz="quarter" idx="12"/>
          </p:nvPr>
        </p:nvSpPr>
        <p:spPr/>
        <p:txBody>
          <a:bodyPr/>
          <a:lstStyle/>
          <a:p>
            <a:fld id="{02CEFE82-39F2-4F47-8A0C-D5AB3496FA5C}" type="slidenum">
              <a:rPr lang="en-US" smtClean="0"/>
              <a:t>‹#›</a:t>
            </a:fld>
            <a:endParaRPr lang="en-US" dirty="0"/>
          </a:p>
        </p:txBody>
      </p:sp>
    </p:spTree>
    <p:extLst>
      <p:ext uri="{BB962C8B-B14F-4D97-AF65-F5344CB8AC3E}">
        <p14:creationId xmlns:p14="http://schemas.microsoft.com/office/powerpoint/2010/main" val="3705055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cNvSpPr>
            <a:spLocks noGrp="1"/>
          </p:cNvSpPr>
          <p:nvPr>
            <p:ph type="dt" sz="half" idx="10"/>
          </p:nvPr>
        </p:nvSpPr>
        <p:spPr/>
        <p:txBody>
          <a:bodyPr/>
          <a:lstStyle/>
          <a:p>
            <a:fld id="{27FC3DAB-407D-4279-8EB6-232635B61438}" type="datetimeFigureOut">
              <a:rPr lang="en-US" smtClean="0"/>
              <a:t>10/1/2026</a:t>
            </a:fld>
            <a:endParaRPr lang="en-US" dirty="0"/>
          </a:p>
        </p:txBody>
      </p:sp>
      <p:sp>
        <p:nvSpPr>
          <p:cNvPr id="3" name="Footer"/>
          <p:cNvSpPr>
            <a:spLocks noGrp="1"/>
          </p:cNvSpPr>
          <p:nvPr>
            <p:ph type="ftr" sz="quarter" idx="11"/>
          </p:nvPr>
        </p:nvSpPr>
        <p:spPr/>
        <p:txBody>
          <a:bodyPr/>
          <a:lstStyle/>
          <a:p>
            <a:endParaRPr lang="en-US" dirty="0"/>
          </a:p>
        </p:txBody>
      </p:sp>
      <p:sp>
        <p:nvSpPr>
          <p:cNvPr id="4" name="Slide Number"/>
          <p:cNvSpPr>
            <a:spLocks noGrp="1"/>
          </p:cNvSpPr>
          <p:nvPr>
            <p:ph type="sldNum" sz="quarter" idx="12"/>
          </p:nvPr>
        </p:nvSpPr>
        <p:spPr/>
        <p:txBody>
          <a:bodyPr/>
          <a:lstStyle/>
          <a:p>
            <a:fld id="{02CEFE82-39F2-4F47-8A0C-D5AB3496FA5C}" type="slidenum">
              <a:rPr lang="en-US" smtClean="0"/>
              <a:t>‹#›</a:t>
            </a:fld>
            <a:endParaRPr lang="en-US" dirty="0"/>
          </a:p>
        </p:txBody>
      </p:sp>
    </p:spTree>
    <p:extLst>
      <p:ext uri="{BB962C8B-B14F-4D97-AF65-F5344CB8AC3E}">
        <p14:creationId xmlns:p14="http://schemas.microsoft.com/office/powerpoint/2010/main" val="2597162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ITLE &amp; CONTENT">
    <p:spTree>
      <p:nvGrpSpPr>
        <p:cNvPr id="1" name=""/>
        <p:cNvGrpSpPr/>
        <p:nvPr/>
      </p:nvGrpSpPr>
      <p:grpSpPr>
        <a:xfrm>
          <a:off x="0" y="0"/>
          <a:ext cx="0" cy="0"/>
          <a:chOff x="0" y="0"/>
          <a:chExt cx="0" cy="0"/>
        </a:xfrm>
      </p:grpSpPr>
      <p:sp>
        <p:nvSpPr>
          <p:cNvPr id="2" name="Title"/>
          <p:cNvSpPr>
            <a:spLocks noGrp="1"/>
          </p:cNvSpPr>
          <p:nvPr>
            <p:ph type="title"/>
          </p:nvPr>
        </p:nvSpPr>
        <p:spPr>
          <a:xfrm>
            <a:off x="540071" y="432000"/>
            <a:ext cx="11111046" cy="1080000"/>
          </a:xfrm>
        </p:spPr>
        <p:txBody>
          <a:bodyPr/>
          <a:lstStyle/>
          <a:p>
            <a:r>
              <a:rPr lang="en-US" dirty="0"/>
              <a:t>Click to edit Master title style</a:t>
            </a:r>
          </a:p>
        </p:txBody>
      </p:sp>
      <p:sp>
        <p:nvSpPr>
          <p:cNvPr id="13" name="Subtitle"/>
          <p:cNvSpPr>
            <a:spLocks noGrp="1"/>
          </p:cNvSpPr>
          <p:nvPr>
            <p:ph type="body" sz="quarter" idx="13" hasCustomPrompt="1"/>
          </p:nvPr>
        </p:nvSpPr>
        <p:spPr>
          <a:xfrm>
            <a:off x="540071" y="972000"/>
            <a:ext cx="11111046" cy="540000"/>
          </a:xfrm>
        </p:spPr>
        <p:txBody>
          <a:bodyPr/>
          <a:lstStyle>
            <a:lvl1pPr marL="0" indent="0">
              <a:buNone/>
              <a:defRPr baseline="0">
                <a:solidFill>
                  <a:srgbClr val="7F7F7F"/>
                </a:solidFill>
              </a:defRPr>
            </a:lvl1pPr>
          </a:lstStyle>
          <a:p>
            <a:pPr lvl="0"/>
            <a:r>
              <a:rPr lang="en-US" dirty="0"/>
              <a:t>Enter your subtitle here</a:t>
            </a:r>
          </a:p>
        </p:txBody>
      </p:sp>
      <p:sp>
        <p:nvSpPr>
          <p:cNvPr id="3" name="Content"/>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cNvSpPr>
            <a:spLocks noGrp="1"/>
          </p:cNvSpPr>
          <p:nvPr>
            <p:ph type="dt" sz="half" idx="10"/>
          </p:nvPr>
        </p:nvSpPr>
        <p:spPr/>
        <p:txBody>
          <a:bodyPr/>
          <a:lstStyle/>
          <a:p>
            <a:fld id="{27FC3DAB-407D-4279-8EB6-232635B61438}" type="datetimeFigureOut">
              <a:rPr lang="en-US" smtClean="0"/>
              <a:t>10/1/2026</a:t>
            </a:fld>
            <a:endParaRPr lang="en-US" dirty="0"/>
          </a:p>
        </p:txBody>
      </p:sp>
      <p:sp>
        <p:nvSpPr>
          <p:cNvPr id="5" name="Footer"/>
          <p:cNvSpPr>
            <a:spLocks noGrp="1"/>
          </p:cNvSpPr>
          <p:nvPr>
            <p:ph type="ftr" sz="quarter" idx="11"/>
          </p:nvPr>
        </p:nvSpPr>
        <p:spPr/>
        <p:txBody>
          <a:bodyPr/>
          <a:lstStyle/>
          <a:p>
            <a:endParaRPr lang="en-US" dirty="0"/>
          </a:p>
        </p:txBody>
      </p:sp>
      <p:sp>
        <p:nvSpPr>
          <p:cNvPr id="6" name="Slide Number"/>
          <p:cNvSpPr>
            <a:spLocks noGrp="1"/>
          </p:cNvSpPr>
          <p:nvPr>
            <p:ph type="sldNum" sz="quarter" idx="12"/>
          </p:nvPr>
        </p:nvSpPr>
        <p:spPr/>
        <p:txBody>
          <a:bodyPr/>
          <a:lstStyle/>
          <a:p>
            <a:fld id="{02CEFE82-39F2-4F47-8A0C-D5AB3496FA5C}" type="slidenum">
              <a:rPr lang="en-US" smtClean="0"/>
              <a:t>‹#›</a:t>
            </a:fld>
            <a:endParaRPr lang="en-US" dirty="0"/>
          </a:p>
        </p:txBody>
      </p:sp>
    </p:spTree>
    <p:extLst>
      <p:ext uri="{BB962C8B-B14F-4D97-AF65-F5344CB8AC3E}">
        <p14:creationId xmlns:p14="http://schemas.microsoft.com/office/powerpoint/2010/main" val="2494590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6" Type="http://schemas.openxmlformats.org/officeDocument/2006/relationships/image" Target="../media/image1.png"/><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theme" Target="../theme/theme2.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5" Type="http://schemas.openxmlformats.org/officeDocument/2006/relationships/slideLayout" Target="../slideLayouts/slideLayout48.xml"/><Relationship Id="rId4" Type="http://schemas.openxmlformats.org/officeDocument/2006/relationships/slideLayout" Target="../slideLayouts/slideLayout47.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68570" y="18255"/>
            <a:ext cx="958523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86328" y="1674414"/>
            <a:ext cx="10767471" cy="444203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F836ED-6838-47FA-BC5C-7DE1542F166D}" type="datetimeFigureOut">
              <a:rPr lang="en-GB" smtClean="0"/>
              <a:t>01/10/2026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4528D0-427E-4708-B086-332201AB1F7D}" type="slidenum">
              <a:rPr lang="en-GB" smtClean="0"/>
              <a:t>‹#›</a:t>
            </a:fld>
            <a:endParaRPr lang="en-GB"/>
          </a:p>
        </p:txBody>
      </p:sp>
      <p:pic>
        <p:nvPicPr>
          <p:cNvPr id="7" name="Picture 6">
            <a:extLst>
              <a:ext uri="{FF2B5EF4-FFF2-40B4-BE49-F238E27FC236}">
                <a16:creationId xmlns:a16="http://schemas.microsoft.com/office/drawing/2014/main" id="{3400817F-35F4-44E5-B33A-93A27F714007}"/>
              </a:ext>
            </a:extLst>
          </p:cNvPr>
          <p:cNvPicPr>
            <a:picLocks noChangeAspect="1"/>
          </p:cNvPicPr>
          <p:nvPr/>
        </p:nvPicPr>
        <p:blipFill>
          <a:blip r:embed="rId31" cstate="hqprint">
            <a:extLst>
              <a:ext uri="{28A0092B-C50C-407E-A947-70E740481C1C}">
                <a14:useLocalDpi xmlns:a14="http://schemas.microsoft.com/office/drawing/2010/main"/>
              </a:ext>
            </a:extLst>
          </a:blip>
          <a:stretch>
            <a:fillRect/>
          </a:stretch>
        </p:blipFill>
        <p:spPr>
          <a:xfrm>
            <a:off x="426615" y="422030"/>
            <a:ext cx="1238532" cy="681888"/>
          </a:xfrm>
          <a:prstGeom prst="rect">
            <a:avLst/>
          </a:prstGeom>
        </p:spPr>
      </p:pic>
    </p:spTree>
    <p:extLst>
      <p:ext uri="{BB962C8B-B14F-4D97-AF65-F5344CB8AC3E}">
        <p14:creationId xmlns:p14="http://schemas.microsoft.com/office/powerpoint/2010/main" val="3272002304"/>
      </p:ext>
    </p:extLst>
  </p:cSld>
  <p:clrMap bg1="dk1" tx1="lt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 id="2147483692" r:id="rId18"/>
    <p:sldLayoutId id="2147483693" r:id="rId19"/>
    <p:sldLayoutId id="2147483694" r:id="rId20"/>
    <p:sldLayoutId id="2147483695" r:id="rId21"/>
    <p:sldLayoutId id="2147483696" r:id="rId22"/>
    <p:sldLayoutId id="2147483698" r:id="rId23"/>
    <p:sldLayoutId id="2147483723" r:id="rId24"/>
    <p:sldLayoutId id="2147483724" r:id="rId25"/>
    <p:sldLayoutId id="2147483728" r:id="rId26"/>
    <p:sldLayoutId id="2147483730" r:id="rId27"/>
    <p:sldLayoutId id="2147483732" r:id="rId28"/>
    <p:sldLayoutId id="2147483733" r:id="rId29"/>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157273-310E-2147-89C0-0B6330E7A588}" type="datetime1">
              <a:rPr lang="en-GB" smtClean="0"/>
              <a:t>01/10/2026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(Copeland, 2016)</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E74F5A-FDE6-D84B-BA23-8843A688CB34}" type="slidenum">
              <a:rPr lang="en-US" smtClean="0"/>
              <a:t>‹#›</a:t>
            </a:fld>
            <a:endParaRPr lang="en-US"/>
          </a:p>
        </p:txBody>
      </p:sp>
      <p:pic>
        <p:nvPicPr>
          <p:cNvPr id="7" name="Picture 6">
            <a:extLst>
              <a:ext uri="{FF2B5EF4-FFF2-40B4-BE49-F238E27FC236}">
                <a16:creationId xmlns:a16="http://schemas.microsoft.com/office/drawing/2014/main" id="{6B9B5628-E7A2-EB3B-2E9C-BD51AC71A21A}"/>
              </a:ext>
            </a:extLst>
          </p:cNvPr>
          <p:cNvPicPr>
            <a:picLocks noChangeAspect="1"/>
          </p:cNvPicPr>
          <p:nvPr userDrawn="1"/>
        </p:nvPicPr>
        <p:blipFill>
          <a:blip r:embed="rId16" cstate="hqprint">
            <a:extLst>
              <a:ext uri="{28A0092B-C50C-407E-A947-70E740481C1C}">
                <a14:useLocalDpi xmlns:a14="http://schemas.microsoft.com/office/drawing/2010/main"/>
              </a:ext>
            </a:extLst>
          </a:blip>
          <a:stretch>
            <a:fillRect/>
          </a:stretch>
        </p:blipFill>
        <p:spPr>
          <a:xfrm>
            <a:off x="128782" y="24181"/>
            <a:ext cx="1238532" cy="681888"/>
          </a:xfrm>
          <a:prstGeom prst="rect">
            <a:avLst/>
          </a:prstGeom>
        </p:spPr>
      </p:pic>
    </p:spTree>
    <p:extLst>
      <p:ext uri="{BB962C8B-B14F-4D97-AF65-F5344CB8AC3E}">
        <p14:creationId xmlns:p14="http://schemas.microsoft.com/office/powerpoint/2010/main" val="1525676780"/>
      </p:ext>
    </p:extLst>
  </p:cSld>
  <p:clrMap bg1="dk1" tx1="lt1" bg2="dk2" tx2="lt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22" r:id="rId14"/>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cNvSpPr>
            <a:spLocks noGrp="1"/>
          </p:cNvSpPr>
          <p:nvPr>
            <p:ph type="title"/>
          </p:nvPr>
        </p:nvSpPr>
        <p:spPr>
          <a:xfrm>
            <a:off x="540071" y="432000"/>
            <a:ext cx="11111046" cy="1080000"/>
          </a:xfrm>
          <a:prstGeom prst="rect">
            <a:avLst/>
          </a:prstGeom>
        </p:spPr>
        <p:txBody>
          <a:bodyPr vert="horz" lIns="0" tIns="0" rIns="0" bIns="0" rtlCol="0" anchor="t">
            <a:noAutofit/>
          </a:bodyPr>
          <a:lstStyle/>
          <a:p>
            <a:r>
              <a:rPr lang="en-US" dirty="0"/>
              <a:t>CLICK TO EDIT MASTER TITLE STYLE</a:t>
            </a:r>
          </a:p>
        </p:txBody>
      </p:sp>
      <p:sp>
        <p:nvSpPr>
          <p:cNvPr id="3" name="Content"/>
          <p:cNvSpPr>
            <a:spLocks noGrp="1"/>
          </p:cNvSpPr>
          <p:nvPr>
            <p:ph type="body" idx="1"/>
          </p:nvPr>
        </p:nvSpPr>
        <p:spPr>
          <a:xfrm>
            <a:off x="540071" y="1512000"/>
            <a:ext cx="11111046" cy="429840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cNvSpPr>
            <a:spLocks noGrp="1"/>
          </p:cNvSpPr>
          <p:nvPr>
            <p:ph type="dt" sz="half" idx="2"/>
          </p:nvPr>
        </p:nvSpPr>
        <p:spPr>
          <a:xfrm>
            <a:off x="10210932" y="6084000"/>
            <a:ext cx="1440188" cy="360000"/>
          </a:xfrm>
          <a:prstGeom prst="rect">
            <a:avLst/>
          </a:prstGeom>
        </p:spPr>
        <p:txBody>
          <a:bodyPr vert="horz" lIns="0" tIns="0" rIns="0" bIns="0" rtlCol="0" anchor="b"/>
          <a:lstStyle>
            <a:lvl1pPr algn="r">
              <a:defRPr sz="1200">
                <a:solidFill>
                  <a:schemeClr val="bg1">
                    <a:lumMod val="50000"/>
                  </a:schemeClr>
                </a:solidFill>
              </a:defRPr>
            </a:lvl1pPr>
          </a:lstStyle>
          <a:p>
            <a:fld id="{27FC3DAB-407D-4279-8EB6-232635B61438}" type="datetimeFigureOut">
              <a:rPr lang="en-US" smtClean="0"/>
              <a:pPr/>
              <a:t>10/1/2026</a:t>
            </a:fld>
            <a:endParaRPr lang="en-US" dirty="0"/>
          </a:p>
        </p:txBody>
      </p:sp>
      <p:sp>
        <p:nvSpPr>
          <p:cNvPr id="5" name="Footer"/>
          <p:cNvSpPr>
            <a:spLocks noGrp="1"/>
          </p:cNvSpPr>
          <p:nvPr>
            <p:ph type="ftr" sz="quarter" idx="3"/>
          </p:nvPr>
        </p:nvSpPr>
        <p:spPr>
          <a:xfrm>
            <a:off x="3935312" y="6084000"/>
            <a:ext cx="4320562" cy="360000"/>
          </a:xfrm>
          <a:prstGeom prst="rect">
            <a:avLst/>
          </a:prstGeom>
        </p:spPr>
        <p:txBody>
          <a:bodyPr vert="horz" lIns="0" tIns="0" rIns="0" bIns="0" rtlCol="0" anchor="b"/>
          <a:lstStyle>
            <a:lvl1pPr algn="ctr">
              <a:defRPr sz="1200">
                <a:solidFill>
                  <a:schemeClr val="bg1">
                    <a:lumMod val="50000"/>
                  </a:schemeClr>
                </a:solidFill>
              </a:defRPr>
            </a:lvl1pPr>
          </a:lstStyle>
          <a:p>
            <a:endParaRPr lang="en-US" dirty="0"/>
          </a:p>
        </p:txBody>
      </p:sp>
      <p:sp>
        <p:nvSpPr>
          <p:cNvPr id="6" name="Slide Number"/>
          <p:cNvSpPr>
            <a:spLocks noGrp="1"/>
          </p:cNvSpPr>
          <p:nvPr>
            <p:ph type="sldNum" sz="quarter" idx="4"/>
          </p:nvPr>
        </p:nvSpPr>
        <p:spPr>
          <a:xfrm>
            <a:off x="540070" y="6084000"/>
            <a:ext cx="900117" cy="360000"/>
          </a:xfrm>
          <a:prstGeom prst="rect">
            <a:avLst/>
          </a:prstGeom>
        </p:spPr>
        <p:txBody>
          <a:bodyPr vert="horz" lIns="0" tIns="0" rIns="0" bIns="0" rtlCol="0" anchor="b"/>
          <a:lstStyle>
            <a:lvl1pPr algn="l">
              <a:defRPr sz="1200">
                <a:solidFill>
                  <a:schemeClr val="bg1">
                    <a:lumMod val="50000"/>
                  </a:schemeClr>
                </a:solidFill>
              </a:defRPr>
            </a:lvl1pPr>
          </a:lstStyle>
          <a:p>
            <a:fld id="{02CEFE82-39F2-4F47-8A0C-D5AB3496FA5C}" type="slidenum">
              <a:rPr lang="en-US" smtClean="0"/>
              <a:pPr/>
              <a:t>‹#›</a:t>
            </a:fld>
            <a:endParaRPr lang="en-US" dirty="0"/>
          </a:p>
        </p:txBody>
      </p:sp>
    </p:spTree>
    <p:extLst>
      <p:ext uri="{BB962C8B-B14F-4D97-AF65-F5344CB8AC3E}">
        <p14:creationId xmlns:p14="http://schemas.microsoft.com/office/powerpoint/2010/main" val="1958343260"/>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218"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69946" indent="-269946" algn="l" defTabSz="914218" rtl="0" eaLnBrk="1" latinLnBrk="0" hangingPunct="1">
        <a:lnSpc>
          <a:spcPct val="90000"/>
        </a:lnSpc>
        <a:spcBef>
          <a:spcPts val="0"/>
        </a:spcBef>
        <a:spcAft>
          <a:spcPts val="1000"/>
        </a:spcAft>
        <a:buFont typeface="Wingdings" panose="05000000000000000000" pitchFamily="2" charset="2"/>
        <a:buChar char="§"/>
        <a:defRPr sz="2300" kern="1200">
          <a:solidFill>
            <a:schemeClr val="tx1"/>
          </a:solidFill>
          <a:latin typeface="+mn-lt"/>
          <a:ea typeface="+mn-ea"/>
          <a:cs typeface="+mn-cs"/>
        </a:defRPr>
      </a:lvl1pPr>
      <a:lvl2pPr marL="719856" indent="-269946" algn="l" defTabSz="914218" rtl="0" eaLnBrk="1" latinLnBrk="0" hangingPunct="1">
        <a:lnSpc>
          <a:spcPct val="90000"/>
        </a:lnSpc>
        <a:spcBef>
          <a:spcPts val="0"/>
        </a:spcBef>
        <a:spcAft>
          <a:spcPts val="1000"/>
        </a:spcAft>
        <a:buFont typeface="Calibri Light" panose="020F0302020204030204" pitchFamily="34" charset="0"/>
        <a:buChar char="–"/>
        <a:defRPr sz="2000" kern="1200">
          <a:solidFill>
            <a:schemeClr val="tx1"/>
          </a:solidFill>
          <a:latin typeface="+mn-lt"/>
          <a:ea typeface="+mn-ea"/>
          <a:cs typeface="+mn-cs"/>
        </a:defRPr>
      </a:lvl2pPr>
      <a:lvl3pPr marL="1079784" indent="-269946" algn="l" defTabSz="914218" rtl="0" eaLnBrk="1" latinLnBrk="0" hangingPunct="1">
        <a:lnSpc>
          <a:spcPct val="90000"/>
        </a:lnSpc>
        <a:spcBef>
          <a:spcPts val="0"/>
        </a:spcBef>
        <a:spcAft>
          <a:spcPts val="1000"/>
        </a:spcAft>
        <a:buFont typeface="Calibri Light" panose="020F0302020204030204" pitchFamily="34" charset="0"/>
        <a:buChar char="–"/>
        <a:defRPr sz="1900" kern="1200">
          <a:solidFill>
            <a:schemeClr val="tx1"/>
          </a:solidFill>
          <a:latin typeface="+mn-lt"/>
          <a:ea typeface="+mn-ea"/>
          <a:cs typeface="+mn-cs"/>
        </a:defRPr>
      </a:lvl3pPr>
      <a:lvl4pPr marL="1439712" indent="-269946" algn="l" defTabSz="914218" rtl="0" eaLnBrk="1" latinLnBrk="0" hangingPunct="1">
        <a:lnSpc>
          <a:spcPct val="90000"/>
        </a:lnSpc>
        <a:spcBef>
          <a:spcPts val="0"/>
        </a:spcBef>
        <a:spcAft>
          <a:spcPts val="1000"/>
        </a:spcAft>
        <a:buFont typeface="Calibri Light" panose="020F0302020204030204" pitchFamily="34" charset="0"/>
        <a:buChar char="–"/>
        <a:defRPr sz="1600" kern="1200">
          <a:solidFill>
            <a:schemeClr val="tx1"/>
          </a:solidFill>
          <a:latin typeface="+mn-lt"/>
          <a:ea typeface="+mn-ea"/>
          <a:cs typeface="+mn-cs"/>
        </a:defRPr>
      </a:lvl4pPr>
      <a:lvl5pPr marL="1799640" indent="-269946" algn="l" defTabSz="914218" rtl="0" eaLnBrk="1" latinLnBrk="0" hangingPunct="1">
        <a:lnSpc>
          <a:spcPct val="90000"/>
        </a:lnSpc>
        <a:spcBef>
          <a:spcPts val="0"/>
        </a:spcBef>
        <a:spcAft>
          <a:spcPts val="1000"/>
        </a:spcAft>
        <a:buFont typeface="Calibri Light" panose="020F0302020204030204" pitchFamily="34" charset="0"/>
        <a:buChar char="–"/>
        <a:defRPr sz="1600" kern="1200">
          <a:solidFill>
            <a:schemeClr val="tx1"/>
          </a:solidFill>
          <a:latin typeface="+mn-lt"/>
          <a:ea typeface="+mn-ea"/>
          <a:cs typeface="+mn-cs"/>
        </a:defRPr>
      </a:lvl5pPr>
      <a:lvl6pPr marL="2514098" indent="-228554"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206" indent="-228554"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14" indent="-228554"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422" indent="-228554" algn="l" defTabSz="91421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218" rtl="0" eaLnBrk="1" latinLnBrk="0" hangingPunct="1">
        <a:defRPr sz="1900" kern="1200">
          <a:solidFill>
            <a:schemeClr val="tx1"/>
          </a:solidFill>
          <a:latin typeface="+mn-lt"/>
          <a:ea typeface="+mn-ea"/>
          <a:cs typeface="+mn-cs"/>
        </a:defRPr>
      </a:lvl1pPr>
      <a:lvl2pPr marL="457109" algn="l" defTabSz="914218" rtl="0" eaLnBrk="1" latinLnBrk="0" hangingPunct="1">
        <a:defRPr sz="1900" kern="1200">
          <a:solidFill>
            <a:schemeClr val="tx1"/>
          </a:solidFill>
          <a:latin typeface="+mn-lt"/>
          <a:ea typeface="+mn-ea"/>
          <a:cs typeface="+mn-cs"/>
        </a:defRPr>
      </a:lvl2pPr>
      <a:lvl3pPr marL="914218" algn="l" defTabSz="914218" rtl="0" eaLnBrk="1" latinLnBrk="0" hangingPunct="1">
        <a:defRPr sz="1900" kern="1200">
          <a:solidFill>
            <a:schemeClr val="tx1"/>
          </a:solidFill>
          <a:latin typeface="+mn-lt"/>
          <a:ea typeface="+mn-ea"/>
          <a:cs typeface="+mn-cs"/>
        </a:defRPr>
      </a:lvl3pPr>
      <a:lvl4pPr marL="1371326" algn="l" defTabSz="914218" rtl="0" eaLnBrk="1" latinLnBrk="0" hangingPunct="1">
        <a:defRPr sz="1900" kern="1200">
          <a:solidFill>
            <a:schemeClr val="tx1"/>
          </a:solidFill>
          <a:latin typeface="+mn-lt"/>
          <a:ea typeface="+mn-ea"/>
          <a:cs typeface="+mn-cs"/>
        </a:defRPr>
      </a:lvl4pPr>
      <a:lvl5pPr marL="1828434" algn="l" defTabSz="914218" rtl="0" eaLnBrk="1" latinLnBrk="0" hangingPunct="1">
        <a:defRPr sz="1900" kern="1200">
          <a:solidFill>
            <a:schemeClr val="tx1"/>
          </a:solidFill>
          <a:latin typeface="+mn-lt"/>
          <a:ea typeface="+mn-ea"/>
          <a:cs typeface="+mn-cs"/>
        </a:defRPr>
      </a:lvl5pPr>
      <a:lvl6pPr marL="2285542" algn="l" defTabSz="914218" rtl="0" eaLnBrk="1" latinLnBrk="0" hangingPunct="1">
        <a:defRPr sz="1900" kern="1200">
          <a:solidFill>
            <a:schemeClr val="tx1"/>
          </a:solidFill>
          <a:latin typeface="+mn-lt"/>
          <a:ea typeface="+mn-ea"/>
          <a:cs typeface="+mn-cs"/>
        </a:defRPr>
      </a:lvl6pPr>
      <a:lvl7pPr marL="2742652" algn="l" defTabSz="914218" rtl="0" eaLnBrk="1" latinLnBrk="0" hangingPunct="1">
        <a:defRPr sz="1900" kern="1200">
          <a:solidFill>
            <a:schemeClr val="tx1"/>
          </a:solidFill>
          <a:latin typeface="+mn-lt"/>
          <a:ea typeface="+mn-ea"/>
          <a:cs typeface="+mn-cs"/>
        </a:defRPr>
      </a:lvl7pPr>
      <a:lvl8pPr marL="3199760" algn="l" defTabSz="914218" rtl="0" eaLnBrk="1" latinLnBrk="0" hangingPunct="1">
        <a:defRPr sz="1900" kern="1200">
          <a:solidFill>
            <a:schemeClr val="tx1"/>
          </a:solidFill>
          <a:latin typeface="+mn-lt"/>
          <a:ea typeface="+mn-ea"/>
          <a:cs typeface="+mn-cs"/>
        </a:defRPr>
      </a:lvl8pPr>
      <a:lvl9pPr marL="3656869" algn="l" defTabSz="914218"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42.xml"/></Relationships>
</file>

<file path=ppt/slides/_rels/slide6.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42.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4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42.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42.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7BA04-64EB-0D7B-8A89-7359FE34DDC9}"/>
              </a:ext>
            </a:extLst>
          </p:cNvPr>
          <p:cNvSpPr>
            <a:spLocks noGrp="1"/>
          </p:cNvSpPr>
          <p:nvPr>
            <p:ph type="title"/>
          </p:nvPr>
        </p:nvSpPr>
        <p:spPr>
          <a:xfrm>
            <a:off x="1778730" y="587215"/>
            <a:ext cx="9585230" cy="1325563"/>
          </a:xfrm>
        </p:spPr>
        <p:txBody>
          <a:bodyPr>
            <a:normAutofit/>
          </a:bodyPr>
          <a:lstStyle/>
          <a:p>
            <a:r>
              <a:rPr lang="en-GB" sz="3600" dirty="0">
                <a:latin typeface="Times New Roman"/>
                <a:cs typeface="Times New Roman"/>
              </a:rPr>
              <a:t>Market</a:t>
            </a:r>
            <a:r>
              <a:rPr lang="en-GB" sz="3600" spc="-15" dirty="0">
                <a:latin typeface="Times New Roman"/>
                <a:cs typeface="Times New Roman"/>
              </a:rPr>
              <a:t> </a:t>
            </a:r>
            <a:r>
              <a:rPr lang="en-GB" sz="3600" dirty="0">
                <a:latin typeface="Times New Roman"/>
                <a:cs typeface="Times New Roman"/>
              </a:rPr>
              <a:t>Analysis</a:t>
            </a:r>
            <a:endParaRPr lang="en-GB" sz="3600" dirty="0"/>
          </a:p>
        </p:txBody>
      </p:sp>
      <p:sp>
        <p:nvSpPr>
          <p:cNvPr id="3" name="Title 1">
            <a:extLst>
              <a:ext uri="{FF2B5EF4-FFF2-40B4-BE49-F238E27FC236}">
                <a16:creationId xmlns:a16="http://schemas.microsoft.com/office/drawing/2014/main" id="{1C6E06A3-9BFA-F291-6B84-F6A5C41E7E60}"/>
              </a:ext>
            </a:extLst>
          </p:cNvPr>
          <p:cNvSpPr txBox="1">
            <a:spLocks/>
          </p:cNvSpPr>
          <p:nvPr/>
        </p:nvSpPr>
        <p:spPr>
          <a:xfrm>
            <a:off x="595090" y="5380195"/>
            <a:ext cx="958523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sz="3200" dirty="0"/>
              <a:t>Prof. Liliana Caimacan</a:t>
            </a:r>
          </a:p>
        </p:txBody>
      </p:sp>
    </p:spTree>
    <p:extLst>
      <p:ext uri="{BB962C8B-B14F-4D97-AF65-F5344CB8AC3E}">
        <p14:creationId xmlns:p14="http://schemas.microsoft.com/office/powerpoint/2010/main" val="28852671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3"/>
          <p:cNvSpPr txBox="1"/>
          <p:nvPr/>
        </p:nvSpPr>
        <p:spPr>
          <a:xfrm>
            <a:off x="5519936" y="1892829"/>
            <a:ext cx="5136571" cy="316690"/>
          </a:xfrm>
          <a:prstGeom prst="rect">
            <a:avLst/>
          </a:prstGeom>
        </p:spPr>
        <p:txBody>
          <a:bodyPr wrap="square" lIns="0" tIns="0" rIns="0" bIns="0" rtlCol="0" anchor="t">
            <a:spAutoFit/>
          </a:bodyPr>
          <a:lstStyle/>
          <a:p>
            <a:pPr algn="ctr" defTabSz="609660">
              <a:lnSpc>
                <a:spcPts val="2239"/>
              </a:lnSpc>
              <a:spcBef>
                <a:spcPct val="0"/>
              </a:spcBef>
              <a:buClr>
                <a:srgbClr val="000000"/>
              </a:buClr>
            </a:pPr>
            <a:r>
              <a:rPr lang="en-US" sz="3600" b="1" kern="0" dirty="0">
                <a:solidFill>
                  <a:schemeClr val="bg1"/>
                </a:solidFill>
                <a:latin typeface="League Spartan" panose="020B0604020202020204" charset="0"/>
                <a:cs typeface="League Spartan" panose="020B0604020202020204" charset="0"/>
                <a:sym typeface="Arial"/>
              </a:rPr>
              <a:t>LILIANA CAIMACAN</a:t>
            </a:r>
          </a:p>
        </p:txBody>
      </p:sp>
      <p:sp>
        <p:nvSpPr>
          <p:cNvPr id="14" name="TextBox 14"/>
          <p:cNvSpPr txBox="1"/>
          <p:nvPr/>
        </p:nvSpPr>
        <p:spPr>
          <a:xfrm>
            <a:off x="5519936" y="2564904"/>
            <a:ext cx="5664629" cy="3391185"/>
          </a:xfrm>
          <a:prstGeom prst="rect">
            <a:avLst/>
          </a:prstGeom>
        </p:spPr>
        <p:txBody>
          <a:bodyPr wrap="square" lIns="0" tIns="0" rIns="0" bIns="0" rtlCol="0" anchor="t">
            <a:spAutoFit/>
          </a:bodyPr>
          <a:lstStyle/>
          <a:p>
            <a:pPr algn="ctr" defTabSz="609660">
              <a:lnSpc>
                <a:spcPct val="150000"/>
              </a:lnSpc>
              <a:buClr>
                <a:srgbClr val="000000"/>
              </a:buClr>
            </a:pPr>
            <a:r>
              <a:rPr lang="en-US" sz="2133" kern="0" spc="35" dirty="0">
                <a:solidFill>
                  <a:schemeClr val="bg1"/>
                </a:solidFill>
                <a:latin typeface="Montserrat" panose="020B0604020202020204" charset="0"/>
                <a:cs typeface="Arial"/>
                <a:sym typeface="Arial"/>
              </a:rPr>
              <a:t>Professor of Marketing and Entrepreneurship</a:t>
            </a:r>
          </a:p>
          <a:p>
            <a:pPr algn="ctr" defTabSz="609660">
              <a:lnSpc>
                <a:spcPct val="150000"/>
              </a:lnSpc>
              <a:buClr>
                <a:srgbClr val="000000"/>
              </a:buClr>
            </a:pPr>
            <a:r>
              <a:rPr lang="en-US" sz="2133" kern="0" spc="35" dirty="0">
                <a:solidFill>
                  <a:schemeClr val="bg1"/>
                </a:solidFill>
                <a:latin typeface="Montserrat" panose="020B0604020202020204" charset="0"/>
                <a:cs typeface="Arial"/>
                <a:sym typeface="Arial"/>
              </a:rPr>
              <a:t>Business Transformation Strategist</a:t>
            </a:r>
          </a:p>
          <a:p>
            <a:pPr algn="ctr" defTabSz="609660">
              <a:lnSpc>
                <a:spcPct val="150000"/>
              </a:lnSpc>
              <a:buClr>
                <a:srgbClr val="000000"/>
              </a:buClr>
            </a:pPr>
            <a:r>
              <a:rPr lang="en-US" sz="2133" kern="0" spc="35" dirty="0">
                <a:solidFill>
                  <a:schemeClr val="bg1"/>
                </a:solidFill>
                <a:latin typeface="Montserrat" panose="020B0604020202020204" charset="0"/>
                <a:cs typeface="Arial"/>
                <a:sym typeface="Arial"/>
              </a:rPr>
              <a:t>Innovation Leader, Marketing Expert</a:t>
            </a:r>
          </a:p>
          <a:p>
            <a:pPr algn="ctr" defTabSz="609660">
              <a:lnSpc>
                <a:spcPct val="150000"/>
              </a:lnSpc>
              <a:buClr>
                <a:srgbClr val="000000"/>
              </a:buClr>
            </a:pPr>
            <a:endParaRPr lang="en-US" sz="2133" kern="0" spc="35" dirty="0">
              <a:solidFill>
                <a:schemeClr val="bg1"/>
              </a:solidFill>
              <a:latin typeface="Montserrat" panose="020B0604020202020204" charset="0"/>
              <a:cs typeface="Arial"/>
              <a:sym typeface="Arial"/>
            </a:endParaRPr>
          </a:p>
          <a:p>
            <a:pPr algn="ctr" defTabSz="609660">
              <a:lnSpc>
                <a:spcPct val="150000"/>
              </a:lnSpc>
              <a:buClr>
                <a:srgbClr val="000000"/>
              </a:buClr>
            </a:pPr>
            <a:r>
              <a:rPr lang="en-US" sz="2133" kern="0" spc="35" dirty="0">
                <a:solidFill>
                  <a:schemeClr val="bg1"/>
                </a:solidFill>
                <a:latin typeface="Montserrat" panose="020B0604020202020204" charset="0"/>
                <a:cs typeface="Arial"/>
                <a:sym typeface="Arial"/>
              </a:rPr>
              <a:t>Liliana.Caimacan@faculty.hult.edu</a:t>
            </a:r>
          </a:p>
          <a:p>
            <a:pPr algn="ctr" defTabSz="609660">
              <a:lnSpc>
                <a:spcPct val="150000"/>
              </a:lnSpc>
              <a:buClr>
                <a:srgbClr val="000000"/>
              </a:buClr>
            </a:pPr>
            <a:r>
              <a:rPr lang="en-US" sz="2133" kern="0" spc="35" dirty="0">
                <a:solidFill>
                  <a:schemeClr val="bg1"/>
                </a:solidFill>
                <a:latin typeface="Montserrat" panose="020B0604020202020204" charset="0"/>
                <a:cs typeface="Arial"/>
                <a:sym typeface="Arial"/>
              </a:rPr>
              <a:t>LinkedIn:  Liliana Caimacan</a:t>
            </a:r>
          </a:p>
        </p:txBody>
      </p:sp>
      <p:pic>
        <p:nvPicPr>
          <p:cNvPr id="5" name="Picture 4">
            <a:extLst>
              <a:ext uri="{FF2B5EF4-FFF2-40B4-BE49-F238E27FC236}">
                <a16:creationId xmlns:a16="http://schemas.microsoft.com/office/drawing/2014/main" id="{2E15339D-131E-4E2E-B51D-BD65AA2EF1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3419" y="1556792"/>
            <a:ext cx="4002307" cy="4128459"/>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7A544-4D76-53F2-FF1B-435D75D1AA49}"/>
              </a:ext>
            </a:extLst>
          </p:cNvPr>
          <p:cNvSpPr>
            <a:spLocks noGrp="1"/>
          </p:cNvSpPr>
          <p:nvPr>
            <p:ph type="title"/>
          </p:nvPr>
        </p:nvSpPr>
        <p:spPr/>
        <p:txBody>
          <a:bodyPr/>
          <a:lstStyle/>
          <a:p>
            <a:r>
              <a:rPr lang="en-GB" dirty="0"/>
              <a:t>Market Analysis </a:t>
            </a:r>
            <a:r>
              <a:rPr lang="en-GB" dirty="0">
                <a:sym typeface="Wingdings" panose="05000000000000000000" pitchFamily="2" charset="2"/>
              </a:rPr>
              <a:t> WHAT?</a:t>
            </a:r>
            <a:br>
              <a:rPr lang="en-GB" dirty="0">
                <a:sym typeface="Wingdings" panose="05000000000000000000" pitchFamily="2" charset="2"/>
              </a:rPr>
            </a:br>
            <a:br>
              <a:rPr lang="en-GB" dirty="0">
                <a:sym typeface="Wingdings" panose="05000000000000000000" pitchFamily="2" charset="2"/>
              </a:rPr>
            </a:br>
            <a:r>
              <a:rPr lang="en-GB" dirty="0">
                <a:sym typeface="Wingdings" panose="05000000000000000000" pitchFamily="2" charset="2"/>
              </a:rPr>
              <a:t>Consumer insight  WHY?</a:t>
            </a:r>
            <a:endParaRPr lang="en-GB" dirty="0"/>
          </a:p>
        </p:txBody>
      </p:sp>
    </p:spTree>
    <p:extLst>
      <p:ext uri="{BB962C8B-B14F-4D97-AF65-F5344CB8AC3E}">
        <p14:creationId xmlns:p14="http://schemas.microsoft.com/office/powerpoint/2010/main" val="1788152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DD9CB5-86BA-74C7-D1D3-E98C39619ADF}"/>
              </a:ext>
            </a:extLst>
          </p:cNvPr>
          <p:cNvSpPr txBox="1"/>
          <p:nvPr/>
        </p:nvSpPr>
        <p:spPr>
          <a:xfrm>
            <a:off x="1592490" y="312719"/>
            <a:ext cx="924061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0000"/>
                </a:solidFill>
                <a:effectLst/>
                <a:uLnTx/>
                <a:uFillTx/>
                <a:latin typeface="Raleway" pitchFamily="2" charset="77"/>
                <a:ea typeface="+mn-ea"/>
                <a:cs typeface="+mn-cs"/>
              </a:rPr>
              <a:t>Why is the analysis of a market important?</a:t>
            </a:r>
            <a:endParaRPr kumimoji="0" lang="en-US" sz="3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9BFF0950-1CAE-70F3-2296-17DB1D476CBC}"/>
              </a:ext>
            </a:extLst>
          </p:cNvPr>
          <p:cNvSpPr txBox="1"/>
          <p:nvPr/>
        </p:nvSpPr>
        <p:spPr>
          <a:xfrm>
            <a:off x="180068" y="1412945"/>
            <a:ext cx="6711043" cy="5262979"/>
          </a:xfrm>
          <a:prstGeom prst="rect">
            <a:avLst/>
          </a:prstGeom>
          <a:no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444444"/>
                </a:solidFill>
                <a:effectLst/>
                <a:uLnTx/>
                <a:uFillTx/>
                <a:ea typeface="+mn-ea"/>
                <a:cs typeface="+mn-cs"/>
              </a:rPr>
              <a:t>You are up to date with what is going on with your competitors, customers, market trends, etc</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444444"/>
              </a:solidFill>
              <a:effectLst/>
              <a:uLnTx/>
              <a:uFillTx/>
              <a:ea typeface="+mn-ea"/>
              <a:cs typeface="+mn-cs"/>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444444"/>
                </a:solidFill>
                <a:effectLst/>
                <a:uLnTx/>
                <a:uFillTx/>
                <a:ea typeface="+mn-ea"/>
                <a:cs typeface="+mn-cs"/>
              </a:rPr>
              <a:t>It is a basis for developing better communications with your customers.</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444444"/>
              </a:solidFill>
              <a:effectLst/>
              <a:uLnTx/>
              <a:uFillTx/>
              <a:ea typeface="+mn-ea"/>
              <a:cs typeface="+mn-cs"/>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444444"/>
                </a:solidFill>
                <a:effectLst/>
                <a:uLnTx/>
                <a:uFillTx/>
                <a:ea typeface="+mn-ea"/>
                <a:cs typeface="+mn-cs"/>
              </a:rPr>
              <a:t>You can see different opportunities.</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444444"/>
              </a:solidFill>
              <a:effectLst/>
              <a:uLnTx/>
              <a:uFillTx/>
              <a:ea typeface="+mn-ea"/>
              <a:cs typeface="+mn-cs"/>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444444"/>
                </a:solidFill>
                <a:effectLst/>
                <a:uLnTx/>
                <a:uFillTx/>
                <a:ea typeface="+mn-ea"/>
                <a:cs typeface="+mn-cs"/>
              </a:rPr>
              <a:t>You know what is your reputation.</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444444"/>
              </a:solidFill>
              <a:effectLst/>
              <a:uLnTx/>
              <a:uFillTx/>
              <a:ea typeface="+mn-ea"/>
              <a:cs typeface="+mn-cs"/>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444444"/>
                </a:solidFill>
                <a:effectLst/>
                <a:uLnTx/>
                <a:uFillTx/>
                <a:ea typeface="+mn-ea"/>
                <a:cs typeface="+mn-cs"/>
              </a:rPr>
              <a:t>You can make better business and marketing decisions and strategies.</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srgbClr val="444444"/>
              </a:solidFill>
              <a:effectLst/>
              <a:uLnTx/>
              <a:uFillTx/>
              <a:ea typeface="+mn-ea"/>
              <a:cs typeface="+mn-cs"/>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444444"/>
                </a:solidFill>
                <a:effectLst/>
                <a:uLnTx/>
                <a:uFillTx/>
                <a:ea typeface="+mn-ea"/>
                <a:cs typeface="+mn-cs"/>
              </a:rPr>
              <a:t>Forecasting sales for new markets </a:t>
            </a:r>
          </a:p>
        </p:txBody>
      </p:sp>
      <p:pic>
        <p:nvPicPr>
          <p:cNvPr id="2050" name="Picture 2" descr="Importance of Market Analysis in Improving Business Growth - Infiniti  Research | Business Wire">
            <a:extLst>
              <a:ext uri="{FF2B5EF4-FFF2-40B4-BE49-F238E27FC236}">
                <a16:creationId xmlns:a16="http://schemas.microsoft.com/office/drawing/2014/main" id="{F92C8B09-1F39-059C-E425-7D44598534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360" b="8572"/>
          <a:stretch/>
        </p:blipFill>
        <p:spPr bwMode="auto">
          <a:xfrm>
            <a:off x="6727371" y="1600201"/>
            <a:ext cx="5464629"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8469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B54A06-3256-EFEC-08D9-BE319DDF7ADF}"/>
              </a:ext>
            </a:extLst>
          </p:cNvPr>
          <p:cNvSpPr txBox="1"/>
          <p:nvPr/>
        </p:nvSpPr>
        <p:spPr>
          <a:xfrm>
            <a:off x="1634671" y="204032"/>
            <a:ext cx="609872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0000"/>
                </a:solidFill>
                <a:effectLst/>
                <a:uLnTx/>
                <a:uFillTx/>
                <a:latin typeface="Factor A"/>
                <a:ea typeface="+mn-ea"/>
                <a:cs typeface="+mn-cs"/>
              </a:rPr>
              <a:t>What Is a Market Analysis?</a:t>
            </a:r>
          </a:p>
        </p:txBody>
      </p:sp>
      <p:sp>
        <p:nvSpPr>
          <p:cNvPr id="5" name="TextBox 4">
            <a:extLst>
              <a:ext uri="{FF2B5EF4-FFF2-40B4-BE49-F238E27FC236}">
                <a16:creationId xmlns:a16="http://schemas.microsoft.com/office/drawing/2014/main" id="{F4FD5C6C-DD98-14F1-C6CD-046C8A322CC3}"/>
              </a:ext>
            </a:extLst>
          </p:cNvPr>
          <p:cNvSpPr txBox="1"/>
          <p:nvPr/>
        </p:nvSpPr>
        <p:spPr>
          <a:xfrm>
            <a:off x="479309" y="1204306"/>
            <a:ext cx="11412993"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srgbClr val="000000"/>
                </a:solidFill>
                <a:effectLst/>
                <a:uLnTx/>
                <a:uFillTx/>
              </a:rPr>
              <a:t>A market analysis is the process of learning everything you can about your target market</a:t>
            </a:r>
            <a:endParaRPr kumimoji="0" lang="en-US" sz="2200" b="0" i="0" u="none" strike="noStrike" kern="1200" cap="none" spc="0" normalizeH="0" baseline="0" noProof="0" dirty="0">
              <a:ln>
                <a:noFill/>
              </a:ln>
              <a:solidFill>
                <a:srgbClr val="FFFFFF"/>
              </a:solidFill>
              <a:effectLst/>
              <a:uLnTx/>
              <a:uFillTx/>
            </a:endParaRPr>
          </a:p>
        </p:txBody>
      </p:sp>
      <p:sp>
        <p:nvSpPr>
          <p:cNvPr id="7" name="TextBox 6">
            <a:extLst>
              <a:ext uri="{FF2B5EF4-FFF2-40B4-BE49-F238E27FC236}">
                <a16:creationId xmlns:a16="http://schemas.microsoft.com/office/drawing/2014/main" id="{21B939C3-43CA-0918-9E8E-AF2B5B5B72B7}"/>
              </a:ext>
            </a:extLst>
          </p:cNvPr>
          <p:cNvSpPr txBox="1"/>
          <p:nvPr/>
        </p:nvSpPr>
        <p:spPr>
          <a:xfrm>
            <a:off x="465704" y="1635193"/>
            <a:ext cx="11260591" cy="76944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srgbClr val="444444"/>
                </a:solidFill>
                <a:effectLst/>
                <a:uLnTx/>
                <a:uFillTx/>
              </a:rPr>
              <a:t>The market analysis is a process of assessment and determining different </a:t>
            </a:r>
            <a:r>
              <a:rPr kumimoji="0" lang="en-GB" sz="2200" b="1" i="0" u="none" strike="noStrike" kern="1200" cap="none" spc="0" normalizeH="0" baseline="0" noProof="0" dirty="0">
                <a:ln>
                  <a:noFill/>
                </a:ln>
                <a:solidFill>
                  <a:srgbClr val="993300"/>
                </a:solidFill>
                <a:effectLst/>
                <a:uLnTx/>
                <a:uFillTx/>
              </a:rPr>
              <a:t>factors and conditions in a market</a:t>
            </a:r>
            <a:r>
              <a:rPr kumimoji="0" lang="en-GB" sz="2200" b="0" i="0" u="none" strike="noStrike" kern="1200" cap="none" spc="0" normalizeH="0" baseline="0" noProof="0" dirty="0">
                <a:ln>
                  <a:noFill/>
                </a:ln>
                <a:solidFill>
                  <a:srgbClr val="444444"/>
                </a:solidFill>
                <a:effectLst/>
                <a:uLnTx/>
                <a:uFillTx/>
              </a:rPr>
              <a:t> within a special industry. </a:t>
            </a:r>
          </a:p>
        </p:txBody>
      </p:sp>
      <p:pic>
        <p:nvPicPr>
          <p:cNvPr id="8" name="Picture 7">
            <a:extLst>
              <a:ext uri="{FF2B5EF4-FFF2-40B4-BE49-F238E27FC236}">
                <a16:creationId xmlns:a16="http://schemas.microsoft.com/office/drawing/2014/main" id="{3798A516-5631-AFA5-3486-C222A3DF8F20}"/>
              </a:ext>
            </a:extLst>
          </p:cNvPr>
          <p:cNvPicPr>
            <a:picLocks noChangeAspect="1"/>
          </p:cNvPicPr>
          <p:nvPr/>
        </p:nvPicPr>
        <p:blipFill>
          <a:blip r:embed="rId3"/>
          <a:stretch>
            <a:fillRect/>
          </a:stretch>
        </p:blipFill>
        <p:spPr>
          <a:xfrm>
            <a:off x="1408177" y="2435879"/>
            <a:ext cx="8577071" cy="4218089"/>
          </a:xfrm>
          <a:prstGeom prst="rect">
            <a:avLst/>
          </a:prstGeom>
        </p:spPr>
      </p:pic>
    </p:spTree>
    <p:extLst>
      <p:ext uri="{BB962C8B-B14F-4D97-AF65-F5344CB8AC3E}">
        <p14:creationId xmlns:p14="http://schemas.microsoft.com/office/powerpoint/2010/main" val="1530442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F09D79-D485-5E03-37BB-4D2DA08579C2}"/>
              </a:ext>
            </a:extLst>
          </p:cNvPr>
          <p:cNvSpPr txBox="1"/>
          <p:nvPr/>
        </p:nvSpPr>
        <p:spPr>
          <a:xfrm>
            <a:off x="1630590" y="175607"/>
            <a:ext cx="654821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0000"/>
                </a:solidFill>
                <a:effectLst/>
                <a:uLnTx/>
                <a:uFillTx/>
                <a:latin typeface="Factor A"/>
                <a:ea typeface="+mn-ea"/>
                <a:cs typeface="+mn-cs"/>
              </a:rPr>
              <a:t>How to Do a Market Analysis</a:t>
            </a:r>
          </a:p>
        </p:txBody>
      </p:sp>
      <p:graphicFrame>
        <p:nvGraphicFramePr>
          <p:cNvPr id="4" name="Diagram 3">
            <a:extLst>
              <a:ext uri="{FF2B5EF4-FFF2-40B4-BE49-F238E27FC236}">
                <a16:creationId xmlns:a16="http://schemas.microsoft.com/office/drawing/2014/main" id="{A2924BAF-EAF1-26E0-C3C2-F680ACF12B7E}"/>
              </a:ext>
            </a:extLst>
          </p:cNvPr>
          <p:cNvGraphicFramePr/>
          <p:nvPr/>
        </p:nvGraphicFramePr>
        <p:xfrm>
          <a:off x="-747033" y="894228"/>
          <a:ext cx="11168743" cy="59637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D59DCB2A-87FD-53B4-C5C4-C5046264B384}"/>
              </a:ext>
            </a:extLst>
          </p:cNvPr>
          <p:cNvSpPr txBox="1"/>
          <p:nvPr/>
        </p:nvSpPr>
        <p:spPr>
          <a:xfrm>
            <a:off x="3906611" y="2159675"/>
            <a:ext cx="693147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Inter"/>
                <a:ea typeface="+mn-ea"/>
                <a:cs typeface="+mn-cs"/>
              </a:rPr>
              <a:t>TAM SAM SOM</a:t>
            </a: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8AEC790F-55FE-8B63-4650-39A93550A283}"/>
              </a:ext>
            </a:extLst>
          </p:cNvPr>
          <p:cNvSpPr txBox="1"/>
          <p:nvPr/>
        </p:nvSpPr>
        <p:spPr>
          <a:xfrm>
            <a:off x="5037365" y="3142574"/>
            <a:ext cx="693147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Inter"/>
                <a:ea typeface="+mn-ea"/>
                <a:cs typeface="+mn-cs"/>
              </a:rPr>
              <a:t>Demographics, Psychographic, Geographic, Sociographic</a:t>
            </a: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01E98081-29C3-AB8A-7DBC-0F6B971026D5}"/>
              </a:ext>
            </a:extLst>
          </p:cNvPr>
          <p:cNvSpPr txBox="1"/>
          <p:nvPr/>
        </p:nvSpPr>
        <p:spPr>
          <a:xfrm>
            <a:off x="6501493" y="4210485"/>
            <a:ext cx="693147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Inter"/>
                <a:ea typeface="+mn-ea"/>
                <a:cs typeface="+mn-cs"/>
              </a:rPr>
              <a:t>Battle Cards</a:t>
            </a: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E5D1B75E-55F9-16A0-DB32-3D48BCBA12CB}"/>
              </a:ext>
            </a:extLst>
          </p:cNvPr>
          <p:cNvSpPr txBox="1"/>
          <p:nvPr/>
        </p:nvSpPr>
        <p:spPr>
          <a:xfrm>
            <a:off x="9314090" y="6176044"/>
            <a:ext cx="693147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Inter"/>
                <a:ea typeface="+mn-ea"/>
                <a:cs typeface="+mn-cs"/>
              </a:rPr>
              <a:t>USPs and Marketing Mix</a:t>
            </a: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0242" name="Picture 2" descr="Market Analysis for Startups : Step by Step - Ingenious Zone">
            <a:extLst>
              <a:ext uri="{FF2B5EF4-FFF2-40B4-BE49-F238E27FC236}">
                <a16:creationId xmlns:a16="http://schemas.microsoft.com/office/drawing/2014/main" id="{0C1F639B-4A0B-4366-7587-01E33E65AF2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75460" y="0"/>
            <a:ext cx="3492500" cy="232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3494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223E00-0656-EDAB-0DE6-4932D3CA6367}"/>
              </a:ext>
            </a:extLst>
          </p:cNvPr>
          <p:cNvSpPr txBox="1"/>
          <p:nvPr/>
        </p:nvSpPr>
        <p:spPr>
          <a:xfrm>
            <a:off x="1661432" y="229423"/>
            <a:ext cx="10124168"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0000"/>
                </a:solidFill>
                <a:effectLst/>
                <a:uLnTx/>
                <a:uFillTx/>
                <a:latin typeface="Raleway" pitchFamily="2" charset="77"/>
                <a:ea typeface="+mn-ea"/>
                <a:cs typeface="+mn-cs"/>
              </a:rPr>
              <a:t>Understanding Key Dimensions of Market Analysis</a:t>
            </a:r>
            <a:endParaRPr kumimoji="0" lang="en-US" sz="3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2CB3EB15-092A-E9F7-151E-4BCC86A794BC}"/>
              </a:ext>
            </a:extLst>
          </p:cNvPr>
          <p:cNvSpPr txBox="1"/>
          <p:nvPr/>
        </p:nvSpPr>
        <p:spPr>
          <a:xfrm>
            <a:off x="179616" y="1053175"/>
            <a:ext cx="609872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Raleway" pitchFamily="2" charset="77"/>
                <a:ea typeface="+mn-ea"/>
                <a:cs typeface="+mn-cs"/>
              </a:rPr>
              <a:t>Market Size</a:t>
            </a:r>
            <a:endPar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5BB33EBC-0A08-7790-1B59-ECED0A7F9054}"/>
              </a:ext>
            </a:extLst>
          </p:cNvPr>
          <p:cNvSpPr txBox="1"/>
          <p:nvPr/>
        </p:nvSpPr>
        <p:spPr>
          <a:xfrm>
            <a:off x="179616" y="1422507"/>
            <a:ext cx="1138101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44444"/>
                </a:solidFill>
                <a:effectLst/>
                <a:uLnTx/>
                <a:uFillTx/>
                <a:latin typeface="Times New Roman" panose="02020603050405020304"/>
                <a:ea typeface="+mn-ea"/>
                <a:cs typeface="+mn-cs"/>
              </a:rPr>
              <a:t>This is the number of people or organizations who are the potential buyers and sellers of a given product/service.</a:t>
            </a:r>
            <a:endParaRPr kumimoji="0" lang="en-US" sz="2400" b="0" i="0" u="none" strike="noStrike" kern="1200" cap="none" spc="0" normalizeH="0" baseline="0" noProof="0" dirty="0">
              <a:ln>
                <a:noFill/>
              </a:ln>
              <a:solidFill>
                <a:srgbClr val="FFFFFF"/>
              </a:solidFill>
              <a:effectLst/>
              <a:uLnTx/>
              <a:uFillTx/>
              <a:latin typeface="Times New Roman" panose="02020603050405020304"/>
              <a:ea typeface="+mn-ea"/>
              <a:cs typeface="+mn-cs"/>
            </a:endParaRPr>
          </a:p>
        </p:txBody>
      </p:sp>
      <p:sp>
        <p:nvSpPr>
          <p:cNvPr id="8" name="TextBox 7">
            <a:extLst>
              <a:ext uri="{FF2B5EF4-FFF2-40B4-BE49-F238E27FC236}">
                <a16:creationId xmlns:a16="http://schemas.microsoft.com/office/drawing/2014/main" id="{78FFC413-365D-36C6-E04A-42A22BAC9222}"/>
              </a:ext>
            </a:extLst>
          </p:cNvPr>
          <p:cNvSpPr txBox="1"/>
          <p:nvPr/>
        </p:nvSpPr>
        <p:spPr>
          <a:xfrm>
            <a:off x="179616" y="2438170"/>
            <a:ext cx="4441370" cy="36933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42424"/>
                </a:solidFill>
                <a:effectLst/>
                <a:uLnTx/>
                <a:uFillTx/>
                <a:latin typeface="source-serif-pro"/>
                <a:ea typeface="+mn-ea"/>
                <a:cs typeface="+mn-cs"/>
              </a:rPr>
              <a:t>Ever thought/heard questions like: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42424"/>
              </a:solidFill>
              <a:effectLst/>
              <a:uLnTx/>
              <a:uFillTx/>
              <a:latin typeface="source-serif-pr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42424"/>
                </a:solidFill>
                <a:effectLst/>
                <a:uLnTx/>
                <a:uFillTx/>
                <a:latin typeface="source-serif-pro"/>
                <a:ea typeface="+mn-ea"/>
                <a:cs typeface="+mn-cs"/>
              </a:rPr>
              <a:t>How big is the used mobile phone market in the UK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42424"/>
              </a:solidFill>
              <a:effectLst/>
              <a:uLnTx/>
              <a:uFillTx/>
              <a:latin typeface="source-serif-pr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42424"/>
                </a:solidFill>
                <a:effectLst/>
                <a:uLnTx/>
                <a:uFillTx/>
                <a:latin typeface="source-serif-pro"/>
                <a:ea typeface="+mn-ea"/>
                <a:cs typeface="+mn-cs"/>
              </a:rPr>
              <a:t>What is the market opportunity if you introduce a new clothing line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242424"/>
              </a:solidFill>
              <a:effectLst/>
              <a:uLnTx/>
              <a:uFillTx/>
              <a:latin typeface="source-serif-pr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242424"/>
                </a:solidFill>
                <a:effectLst/>
                <a:uLnTx/>
                <a:uFillTx/>
                <a:latin typeface="source-serif-pro"/>
                <a:ea typeface="+mn-ea"/>
                <a:cs typeface="+mn-cs"/>
              </a:rPr>
              <a:t>What is the market opportunity of launching a cab aggregator in the UK? How did Bolt grew against Uber</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b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3078" name="Picture 6" descr="TAM SAM SOM (2024): Meaning and Examples [+ Free Template]">
            <a:extLst>
              <a:ext uri="{FF2B5EF4-FFF2-40B4-BE49-F238E27FC236}">
                <a16:creationId xmlns:a16="http://schemas.microsoft.com/office/drawing/2014/main" id="{A0CA4D6E-3479-C856-DA24-1403DF76C35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301" t="19688" r="2442" b="10476"/>
          <a:stretch/>
        </p:blipFill>
        <p:spPr bwMode="auto">
          <a:xfrm>
            <a:off x="5745842" y="2465555"/>
            <a:ext cx="5560786" cy="4110594"/>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Top down bottom up approach for market analysis Slide01">
            <a:extLst>
              <a:ext uri="{FF2B5EF4-FFF2-40B4-BE49-F238E27FC236}">
                <a16:creationId xmlns:a16="http://schemas.microsoft.com/office/drawing/2014/main" id="{10C94CE1-9CDB-28EE-FCDD-02E66AE7F77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179" t="26978" r="8928" b="13095"/>
          <a:stretch/>
        </p:blipFill>
        <p:spPr bwMode="auto">
          <a:xfrm>
            <a:off x="252186" y="2438170"/>
            <a:ext cx="5080000" cy="4165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1515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078"/>
                                        </p:tgtEl>
                                        <p:attrNameLst>
                                          <p:attrName>style.visibility</p:attrName>
                                        </p:attrNameLst>
                                      </p:cBhvr>
                                      <p:to>
                                        <p:strVal val="visible"/>
                                      </p:to>
                                    </p:set>
                                    <p:animEffect transition="in" filter="checkerboard(across)">
                                      <p:cBhvr>
                                        <p:cTn id="12" dur="500"/>
                                        <p:tgtEl>
                                          <p:spTgt spid="3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F7A7DD-3EE2-CFFA-C9DD-967C5C477FE7}"/>
              </a:ext>
            </a:extLst>
          </p:cNvPr>
          <p:cNvSpPr txBox="1"/>
          <p:nvPr/>
        </p:nvSpPr>
        <p:spPr>
          <a:xfrm>
            <a:off x="1782988" y="208980"/>
            <a:ext cx="9972221"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0000"/>
                </a:solidFill>
                <a:effectLst/>
                <a:uLnTx/>
                <a:uFillTx/>
                <a:latin typeface="Raleway" pitchFamily="2" charset="77"/>
                <a:ea typeface="+mn-ea"/>
                <a:cs typeface="+mn-cs"/>
              </a:rPr>
              <a:t>Understanding Key Dimensions of Market Analysis</a:t>
            </a:r>
            <a:endParaRPr kumimoji="0" lang="en-US" sz="3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0A003F38-64CA-601A-AEDF-4A4B91D9F6BA}"/>
              </a:ext>
            </a:extLst>
          </p:cNvPr>
          <p:cNvSpPr txBox="1"/>
          <p:nvPr/>
        </p:nvSpPr>
        <p:spPr>
          <a:xfrm>
            <a:off x="436790" y="1039977"/>
            <a:ext cx="6098720"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srgbClr val="000000"/>
                </a:solidFill>
                <a:effectLst/>
                <a:uLnTx/>
                <a:uFillTx/>
                <a:latin typeface="Raleway" pitchFamily="2" charset="77"/>
                <a:ea typeface="+mn-ea"/>
                <a:cs typeface="+mn-cs"/>
              </a:rPr>
              <a:t>Market Growth Rate</a:t>
            </a:r>
            <a:endParaRPr kumimoji="0" lang="en-US" sz="2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E9DE3329-E849-0864-8538-FA8BB9156976}"/>
              </a:ext>
            </a:extLst>
          </p:cNvPr>
          <p:cNvSpPr txBox="1"/>
          <p:nvPr/>
        </p:nvSpPr>
        <p:spPr>
          <a:xfrm>
            <a:off x="322490" y="1580884"/>
            <a:ext cx="5640162" cy="1323439"/>
          </a:xfrm>
          <a:prstGeom prst="rect">
            <a:avLst/>
          </a:prstGeom>
          <a:no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44444"/>
                </a:solidFill>
                <a:effectLst/>
                <a:uLnTx/>
                <a:uFillTx/>
                <a:latin typeface="Times New Roman" panose="02020603050405020304"/>
                <a:ea typeface="+mn-ea"/>
                <a:cs typeface="+mn-cs"/>
              </a:rPr>
              <a:t>The increase in size or/and sales within a particular target market over a given period of time.</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2000" b="0" i="0" u="none" strike="noStrike" kern="1200" cap="none" spc="0" normalizeH="0" baseline="0" noProof="0" dirty="0">
                <a:ln>
                  <a:noFill/>
                </a:ln>
                <a:solidFill>
                  <a:srgbClr val="FFFFFF"/>
                </a:solidFill>
                <a:effectLst/>
                <a:uLnTx/>
                <a:uFillTx/>
                <a:latin typeface="Times New Roman" panose="02020603050405020304"/>
                <a:ea typeface="+mn-ea"/>
                <a:cs typeface="+mn-cs"/>
              </a:rPr>
            </a:br>
            <a:endParaRPr kumimoji="0" lang="en-US" sz="2000" b="0" i="0" u="none" strike="noStrike" kern="1200" cap="none" spc="0" normalizeH="0" baseline="0" noProof="0" dirty="0">
              <a:ln>
                <a:noFill/>
              </a:ln>
              <a:solidFill>
                <a:srgbClr val="FFFFFF"/>
              </a:solidFill>
              <a:effectLst/>
              <a:uLnTx/>
              <a:uFillTx/>
              <a:latin typeface="Times New Roman" panose="02020603050405020304"/>
              <a:ea typeface="+mn-ea"/>
              <a:cs typeface="+mn-cs"/>
            </a:endParaRPr>
          </a:p>
        </p:txBody>
      </p:sp>
      <p:pic>
        <p:nvPicPr>
          <p:cNvPr id="4098" name="Picture 2" descr="Market Growth - What Is It, Formula, Examples, How To Calculate?">
            <a:extLst>
              <a:ext uri="{FF2B5EF4-FFF2-40B4-BE49-F238E27FC236}">
                <a16:creationId xmlns:a16="http://schemas.microsoft.com/office/drawing/2014/main" id="{8D282877-A92A-E741-5937-756E156C937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334" b="9286"/>
          <a:stretch/>
        </p:blipFill>
        <p:spPr bwMode="auto">
          <a:xfrm>
            <a:off x="0" y="2332639"/>
            <a:ext cx="12192000" cy="452536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8B8EFE6-7F86-00BF-95C1-3D9ACA3E35DF}"/>
              </a:ext>
            </a:extLst>
          </p:cNvPr>
          <p:cNvSpPr txBox="1"/>
          <p:nvPr/>
        </p:nvSpPr>
        <p:spPr>
          <a:xfrm>
            <a:off x="6229349" y="855311"/>
            <a:ext cx="6098720" cy="1569660"/>
          </a:xfrm>
          <a:prstGeom prst="rect">
            <a:avLst/>
          </a:prstGeom>
          <a:no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444444"/>
                </a:solidFill>
                <a:effectLst/>
                <a:uLnTx/>
                <a:uFillTx/>
                <a:latin typeface="inherit"/>
                <a:ea typeface="+mn-ea"/>
                <a:cs typeface="+mn-cs"/>
              </a:rPr>
              <a:t>How to measure market growth?</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444444"/>
              </a:solidFill>
              <a:effectLst/>
              <a:uLnTx/>
              <a:uFillTx/>
              <a:latin typeface="Raleway" pitchFamily="2" charset="77"/>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444444"/>
                </a:solidFill>
                <a:effectLst/>
                <a:uLnTx/>
                <a:uFillTx/>
                <a:latin typeface="Times New Roman" panose="02020603050405020304"/>
                <a:ea typeface="+mn-ea"/>
                <a:cs typeface="+mn-cs"/>
              </a:rPr>
              <a:t>For estimating the growth you can use indicators such as the year-to-year trend in the industry, the trend in the number of customers, the size of purchases per client etc</a:t>
            </a:r>
          </a:p>
        </p:txBody>
      </p:sp>
    </p:spTree>
    <p:extLst>
      <p:ext uri="{BB962C8B-B14F-4D97-AF65-F5344CB8AC3E}">
        <p14:creationId xmlns:p14="http://schemas.microsoft.com/office/powerpoint/2010/main" val="129640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F59C3-9D58-E3BD-F251-9B736E8FECB9}"/>
              </a:ext>
            </a:extLst>
          </p:cNvPr>
          <p:cNvSpPr txBox="1"/>
          <p:nvPr/>
        </p:nvSpPr>
        <p:spPr>
          <a:xfrm>
            <a:off x="1732188" y="216918"/>
            <a:ext cx="10039351"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0000"/>
                </a:solidFill>
                <a:effectLst/>
                <a:uLnTx/>
                <a:uFillTx/>
                <a:latin typeface="Raleway" pitchFamily="2" charset="77"/>
                <a:ea typeface="+mn-ea"/>
                <a:cs typeface="+mn-cs"/>
              </a:rPr>
              <a:t>Understanding Key Dimensions of Market Analysis</a:t>
            </a:r>
            <a:endParaRPr kumimoji="0" lang="en-US" sz="3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45698CB4-C604-559A-9653-884666BFF441}"/>
              </a:ext>
            </a:extLst>
          </p:cNvPr>
          <p:cNvSpPr txBox="1"/>
          <p:nvPr/>
        </p:nvSpPr>
        <p:spPr>
          <a:xfrm>
            <a:off x="420461" y="1056306"/>
            <a:ext cx="609872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Raleway" pitchFamily="2" charset="77"/>
                <a:ea typeface="+mn-ea"/>
                <a:cs typeface="+mn-cs"/>
              </a:rPr>
              <a:t>Market Trends</a:t>
            </a:r>
            <a:endPar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D4C4238F-EF2E-2B81-607B-1481CD344E5D}"/>
              </a:ext>
            </a:extLst>
          </p:cNvPr>
          <p:cNvSpPr txBox="1"/>
          <p:nvPr/>
        </p:nvSpPr>
        <p:spPr>
          <a:xfrm>
            <a:off x="417740" y="1674128"/>
            <a:ext cx="5675540"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444444"/>
                </a:solidFill>
                <a:effectLst/>
                <a:uLnTx/>
                <a:uFillTx/>
                <a:latin typeface="Times New Roman" panose="02020603050405020304"/>
                <a:ea typeface="+mn-ea"/>
                <a:cs typeface="+mn-cs"/>
              </a:rPr>
              <a:t>A market trend is a perceived tendency of a market upward or downward movement over a specific period of time.</a:t>
            </a:r>
            <a:endParaRPr kumimoji="0" lang="en-US" sz="2400" b="0" i="0" u="none" strike="noStrike" kern="1200" cap="none" spc="0" normalizeH="0" baseline="0" noProof="0" dirty="0">
              <a:ln>
                <a:noFill/>
              </a:ln>
              <a:solidFill>
                <a:srgbClr val="FFFFFF"/>
              </a:solidFill>
              <a:effectLst/>
              <a:uLnTx/>
              <a:uFillTx/>
              <a:latin typeface="Times New Roman" panose="02020603050405020304"/>
              <a:ea typeface="+mn-ea"/>
              <a:cs typeface="+mn-cs"/>
            </a:endParaRPr>
          </a:p>
        </p:txBody>
      </p:sp>
      <p:pic>
        <p:nvPicPr>
          <p:cNvPr id="5122" name="Picture 2" descr="What is a Market Trend? Definition, Types &amp; Examples">
            <a:extLst>
              <a:ext uri="{FF2B5EF4-FFF2-40B4-BE49-F238E27FC236}">
                <a16:creationId xmlns:a16="http://schemas.microsoft.com/office/drawing/2014/main" id="{CE485E03-B39E-01A7-C8F0-18BB1C4AFA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9048"/>
          <a:stretch/>
        </p:blipFill>
        <p:spPr bwMode="auto">
          <a:xfrm>
            <a:off x="6472920" y="1438795"/>
            <a:ext cx="5298619" cy="541920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ow Trend Analysis Can Help Your Business Better Analyze the Changing Market  Trends | Infiniti's Latest Blog Reveals | Business Wire">
            <a:extLst>
              <a:ext uri="{FF2B5EF4-FFF2-40B4-BE49-F238E27FC236}">
                <a16:creationId xmlns:a16="http://schemas.microsoft.com/office/drawing/2014/main" id="{7C61581F-A002-6C97-1E22-8F7D0CDAEA0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982" t="15403" r="6518" b="13095"/>
          <a:stretch/>
        </p:blipFill>
        <p:spPr bwMode="auto">
          <a:xfrm>
            <a:off x="540801" y="3030614"/>
            <a:ext cx="5552479" cy="3259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6695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D431095-C033-9AED-0FA9-51A2021E9694}"/>
              </a:ext>
            </a:extLst>
          </p:cNvPr>
          <p:cNvSpPr txBox="1"/>
          <p:nvPr/>
        </p:nvSpPr>
        <p:spPr>
          <a:xfrm>
            <a:off x="179614" y="1326020"/>
            <a:ext cx="696005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Raleway" pitchFamily="2" charset="77"/>
                <a:ea typeface="+mn-ea"/>
                <a:cs typeface="+mn-cs"/>
              </a:rPr>
              <a:t>PESTLE</a:t>
            </a: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23348791-7376-DD40-4427-2E963316CF07}"/>
              </a:ext>
            </a:extLst>
          </p:cNvPr>
          <p:cNvSpPr txBox="1"/>
          <p:nvPr/>
        </p:nvSpPr>
        <p:spPr>
          <a:xfrm>
            <a:off x="1440088" y="99320"/>
            <a:ext cx="10040711"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0000"/>
                </a:solidFill>
                <a:effectLst/>
                <a:uLnTx/>
                <a:uFillTx/>
                <a:latin typeface="Raleway" pitchFamily="2" charset="77"/>
                <a:ea typeface="+mn-ea"/>
                <a:cs typeface="+mn-cs"/>
              </a:rPr>
              <a:t>Understanding Key Dimensions of Market Analysis</a:t>
            </a:r>
            <a:endParaRPr kumimoji="0" lang="en-US" sz="3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9C3F5431-322E-AD4C-4AB6-0D7B0C26B397}"/>
              </a:ext>
            </a:extLst>
          </p:cNvPr>
          <p:cNvSpPr txBox="1"/>
          <p:nvPr/>
        </p:nvSpPr>
        <p:spPr>
          <a:xfrm>
            <a:off x="179613" y="1838661"/>
            <a:ext cx="6580415" cy="2862322"/>
          </a:xfrm>
          <a:prstGeom prst="rect">
            <a:avLst/>
          </a:prstGeom>
          <a:no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444444"/>
                </a:solidFill>
                <a:effectLst/>
                <a:uLnTx/>
                <a:uFillTx/>
                <a:latin typeface="Times New Roman" panose="02020603050405020304"/>
                <a:ea typeface="+mn-ea"/>
                <a:cs typeface="+mn-cs"/>
              </a:rPr>
              <a:t>There are some crucial points you need to be familiar with:</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444444"/>
              </a:solidFill>
              <a:effectLst/>
              <a:uLnTx/>
              <a:uFillTx/>
              <a:latin typeface="Times New Roman" panose="02020603050405020304"/>
              <a:ea typeface="+mn-ea"/>
              <a:cs typeface="+mn-cs"/>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444444"/>
                </a:solidFill>
                <a:effectLst/>
                <a:uLnTx/>
                <a:uFillTx/>
                <a:latin typeface="Times New Roman" panose="02020603050405020304"/>
                <a:ea typeface="+mn-ea"/>
                <a:cs typeface="+mn-cs"/>
              </a:rPr>
              <a:t>What is the political scene of the country – what is the sort of government leadership, policies, all the taxes laws and etc?</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444444"/>
                </a:solidFill>
                <a:effectLst/>
                <a:uLnTx/>
                <a:uFillTx/>
                <a:latin typeface="Times New Roman" panose="02020603050405020304"/>
                <a:ea typeface="+mn-ea"/>
                <a:cs typeface="+mn-cs"/>
              </a:rPr>
              <a:t>What are the economic factors (the interest rates, the foreign exchange rates)?</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444444"/>
                </a:solidFill>
                <a:effectLst/>
                <a:uLnTx/>
                <a:uFillTx/>
                <a:latin typeface="Times New Roman" panose="02020603050405020304"/>
                <a:ea typeface="+mn-ea"/>
                <a:cs typeface="+mn-cs"/>
              </a:rPr>
              <a:t>What are the main social factors (lifestyles, cultures, demographic picture)?</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444444"/>
                </a:solidFill>
                <a:effectLst/>
                <a:uLnTx/>
                <a:uFillTx/>
                <a:latin typeface="Times New Roman" panose="02020603050405020304"/>
                <a:ea typeface="+mn-ea"/>
                <a:cs typeface="+mn-cs"/>
              </a:rPr>
              <a:t>What are technological innovations likely to affect the market?</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444444"/>
                </a:solidFill>
                <a:effectLst/>
                <a:uLnTx/>
                <a:uFillTx/>
                <a:latin typeface="Times New Roman" panose="02020603050405020304"/>
                <a:ea typeface="+mn-ea"/>
                <a:cs typeface="+mn-cs"/>
              </a:rPr>
              <a:t>Main legal factors (safety standards, consumer laws, etc)?</a:t>
            </a:r>
          </a:p>
        </p:txBody>
      </p:sp>
      <p:pic>
        <p:nvPicPr>
          <p:cNvPr id="8194" name="Picture 2" descr="Hybrid working: planning for the future: Hybrid working: Figure 15 PESTLE  analysis chart. (Source: Impact Innovation, n.d) | OpenLearn - Open  University">
            <a:extLst>
              <a:ext uri="{FF2B5EF4-FFF2-40B4-BE49-F238E27FC236}">
                <a16:creationId xmlns:a16="http://schemas.microsoft.com/office/drawing/2014/main" id="{58521774-4AF9-53A4-0048-51D3143F17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942" y="898070"/>
            <a:ext cx="12511652" cy="5959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6771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checkerboard(across)">
                                      <p:cBhvr>
                                        <p:cTn id="7"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7" name="Freeform 8">
            <a:extLst>
              <a:ext uri="{FF2B5EF4-FFF2-40B4-BE49-F238E27FC236}">
                <a16:creationId xmlns:a16="http://schemas.microsoft.com/office/drawing/2014/main" id="{CF68914A-F54C-55CF-B658-23C0454CCD79}"/>
              </a:ext>
            </a:extLst>
          </p:cNvPr>
          <p:cNvSpPr/>
          <p:nvPr/>
        </p:nvSpPr>
        <p:spPr>
          <a:xfrm rot="5400000" flipV="1">
            <a:off x="5776707" y="2505959"/>
            <a:ext cx="636573" cy="223520"/>
          </a:xfrm>
          <a:custGeom>
            <a:avLst/>
            <a:gdLst/>
            <a:ahLst/>
            <a:cxnLst/>
            <a:rect l="l" t="t" r="r" b="b"/>
            <a:pathLst>
              <a:path w="3785870" h="434340">
                <a:moveTo>
                  <a:pt x="3768090" y="187960"/>
                </a:moveTo>
                <a:lnTo>
                  <a:pt x="3506470" y="11430"/>
                </a:lnTo>
                <a:cubicBezTo>
                  <a:pt x="3488690" y="0"/>
                  <a:pt x="3465830" y="3810"/>
                  <a:pt x="3453130" y="21590"/>
                </a:cubicBezTo>
                <a:cubicBezTo>
                  <a:pt x="3441700" y="39370"/>
                  <a:pt x="3445510" y="62230"/>
                  <a:pt x="3463290" y="74930"/>
                </a:cubicBezTo>
                <a:lnTo>
                  <a:pt x="3622040" y="181610"/>
                </a:lnTo>
                <a:lnTo>
                  <a:pt x="0" y="181610"/>
                </a:lnTo>
                <a:lnTo>
                  <a:pt x="0" y="257810"/>
                </a:lnTo>
                <a:lnTo>
                  <a:pt x="3622040" y="257810"/>
                </a:lnTo>
                <a:lnTo>
                  <a:pt x="3463290" y="364490"/>
                </a:lnTo>
                <a:cubicBezTo>
                  <a:pt x="3445510" y="375920"/>
                  <a:pt x="3441700" y="400050"/>
                  <a:pt x="3453130" y="417830"/>
                </a:cubicBezTo>
                <a:cubicBezTo>
                  <a:pt x="3460750" y="429260"/>
                  <a:pt x="3472180" y="434340"/>
                  <a:pt x="3484880" y="434340"/>
                </a:cubicBezTo>
                <a:cubicBezTo>
                  <a:pt x="3492500" y="434340"/>
                  <a:pt x="3500120" y="431800"/>
                  <a:pt x="3506470" y="427990"/>
                </a:cubicBezTo>
                <a:lnTo>
                  <a:pt x="3769360" y="251460"/>
                </a:lnTo>
                <a:cubicBezTo>
                  <a:pt x="3779520" y="243840"/>
                  <a:pt x="3785870" y="232410"/>
                  <a:pt x="3785870" y="219710"/>
                </a:cubicBezTo>
                <a:cubicBezTo>
                  <a:pt x="3785870" y="207010"/>
                  <a:pt x="3779520" y="195580"/>
                  <a:pt x="3768090" y="187960"/>
                </a:cubicBezTo>
                <a:close/>
              </a:path>
            </a:pathLst>
          </a:custGeom>
          <a:solidFill>
            <a:srgbClr val="FFE6A4"/>
          </a:solidFill>
        </p:spPr>
        <p:txBody>
          <a:bodyPr/>
          <a:lstStyle/>
          <a:p>
            <a:endParaRPr lang="en-GB" sz="1200"/>
          </a:p>
        </p:txBody>
      </p:sp>
      <p:sp>
        <p:nvSpPr>
          <p:cNvPr id="2" name="Titel 1">
            <a:extLst>
              <a:ext uri="{FF2B5EF4-FFF2-40B4-BE49-F238E27FC236}">
                <a16:creationId xmlns:a16="http://schemas.microsoft.com/office/drawing/2014/main" id="{BD2D58F6-B598-D24A-B499-7DEDAB0D18BA}"/>
              </a:ext>
            </a:extLst>
          </p:cNvPr>
          <p:cNvSpPr>
            <a:spLocks noGrp="1"/>
          </p:cNvSpPr>
          <p:nvPr>
            <p:ph type="title"/>
          </p:nvPr>
        </p:nvSpPr>
        <p:spPr>
          <a:xfrm>
            <a:off x="837193" y="221350"/>
            <a:ext cx="10515600" cy="1326091"/>
          </a:xfrm>
        </p:spPr>
        <p:txBody>
          <a:bodyPr/>
          <a:lstStyle/>
          <a:p>
            <a:r>
              <a:rPr lang="en-GB" sz="2933" b="0" dirty="0">
                <a:solidFill>
                  <a:schemeClr val="bg1">
                    <a:lumMod val="95000"/>
                  </a:schemeClr>
                </a:solidFill>
              </a:rPr>
              <a:t>Industry Analyses</a:t>
            </a:r>
            <a:br>
              <a:rPr lang="en-GB" dirty="0">
                <a:solidFill>
                  <a:schemeClr val="bg1">
                    <a:lumMod val="95000"/>
                  </a:schemeClr>
                </a:solidFill>
              </a:rPr>
            </a:br>
            <a:r>
              <a:rPr lang="en-GB" dirty="0">
                <a:solidFill>
                  <a:schemeClr val="bg1">
                    <a:lumMod val="95000"/>
                  </a:schemeClr>
                </a:solidFill>
              </a:rPr>
              <a:t>Porter’s Five Forces</a:t>
            </a:r>
          </a:p>
        </p:txBody>
      </p:sp>
      <p:grpSp>
        <p:nvGrpSpPr>
          <p:cNvPr id="26" name="Gruppieren 25">
            <a:extLst>
              <a:ext uri="{FF2B5EF4-FFF2-40B4-BE49-F238E27FC236}">
                <a16:creationId xmlns:a16="http://schemas.microsoft.com/office/drawing/2014/main" id="{DA074C28-DF1F-5F4D-8E45-0978C7E50B90}"/>
              </a:ext>
            </a:extLst>
          </p:cNvPr>
          <p:cNvGrpSpPr/>
          <p:nvPr/>
        </p:nvGrpSpPr>
        <p:grpSpPr>
          <a:xfrm>
            <a:off x="1458519" y="1690979"/>
            <a:ext cx="9274961" cy="4960405"/>
            <a:chOff x="1251357" y="1711960"/>
            <a:chExt cx="15785282" cy="8616262"/>
          </a:xfrm>
        </p:grpSpPr>
        <p:grpSp>
          <p:nvGrpSpPr>
            <p:cNvPr id="3" name="Group 3">
              <a:extLst>
                <a:ext uri="{FF2B5EF4-FFF2-40B4-BE49-F238E27FC236}">
                  <a16:creationId xmlns:a16="http://schemas.microsoft.com/office/drawing/2014/main" id="{CAD4DB03-782B-8248-81AB-3A4935BAE1E5}"/>
                </a:ext>
              </a:extLst>
            </p:cNvPr>
            <p:cNvGrpSpPr/>
            <p:nvPr/>
          </p:nvGrpSpPr>
          <p:grpSpPr>
            <a:xfrm>
              <a:off x="4595803" y="5544021"/>
              <a:ext cx="2552721" cy="289440"/>
              <a:chOff x="0" y="0"/>
              <a:chExt cx="3785870" cy="429260"/>
            </a:xfrm>
          </p:grpSpPr>
          <p:sp>
            <p:nvSpPr>
              <p:cNvPr id="4" name="Freeform 4">
                <a:extLst>
                  <a:ext uri="{FF2B5EF4-FFF2-40B4-BE49-F238E27FC236}">
                    <a16:creationId xmlns:a16="http://schemas.microsoft.com/office/drawing/2014/main" id="{21EC4B5A-7022-384F-80BD-E7F8781A3142}"/>
                  </a:ext>
                </a:extLst>
              </p:cNvPr>
              <p:cNvSpPr/>
              <p:nvPr/>
            </p:nvSpPr>
            <p:spPr>
              <a:xfrm>
                <a:off x="0" y="-5080"/>
                <a:ext cx="3785870" cy="434340"/>
              </a:xfrm>
              <a:custGeom>
                <a:avLst/>
                <a:gdLst/>
                <a:ahLst/>
                <a:cxnLst/>
                <a:rect l="l" t="t" r="r" b="b"/>
                <a:pathLst>
                  <a:path w="3785870" h="434340">
                    <a:moveTo>
                      <a:pt x="3768090" y="187960"/>
                    </a:moveTo>
                    <a:lnTo>
                      <a:pt x="3506470" y="11430"/>
                    </a:lnTo>
                    <a:cubicBezTo>
                      <a:pt x="3488690" y="0"/>
                      <a:pt x="3465830" y="3810"/>
                      <a:pt x="3453130" y="21590"/>
                    </a:cubicBezTo>
                    <a:cubicBezTo>
                      <a:pt x="3441700" y="39370"/>
                      <a:pt x="3445510" y="62230"/>
                      <a:pt x="3463290" y="74930"/>
                    </a:cubicBezTo>
                    <a:lnTo>
                      <a:pt x="3622040" y="181610"/>
                    </a:lnTo>
                    <a:lnTo>
                      <a:pt x="0" y="181610"/>
                    </a:lnTo>
                    <a:lnTo>
                      <a:pt x="0" y="257810"/>
                    </a:lnTo>
                    <a:lnTo>
                      <a:pt x="3622040" y="257810"/>
                    </a:lnTo>
                    <a:lnTo>
                      <a:pt x="3463290" y="364490"/>
                    </a:lnTo>
                    <a:cubicBezTo>
                      <a:pt x="3445510" y="375920"/>
                      <a:pt x="3441700" y="400050"/>
                      <a:pt x="3453130" y="417830"/>
                    </a:cubicBezTo>
                    <a:cubicBezTo>
                      <a:pt x="3460750" y="429260"/>
                      <a:pt x="3472180" y="434340"/>
                      <a:pt x="3484880" y="434340"/>
                    </a:cubicBezTo>
                    <a:cubicBezTo>
                      <a:pt x="3492500" y="434340"/>
                      <a:pt x="3500120" y="431800"/>
                      <a:pt x="3506470" y="427990"/>
                    </a:cubicBezTo>
                    <a:lnTo>
                      <a:pt x="3769360" y="251460"/>
                    </a:lnTo>
                    <a:cubicBezTo>
                      <a:pt x="3779520" y="243840"/>
                      <a:pt x="3785870" y="232410"/>
                      <a:pt x="3785870" y="219710"/>
                    </a:cubicBezTo>
                    <a:cubicBezTo>
                      <a:pt x="3785870" y="207010"/>
                      <a:pt x="3779520" y="195580"/>
                      <a:pt x="3768090" y="187960"/>
                    </a:cubicBezTo>
                    <a:close/>
                  </a:path>
                </a:pathLst>
              </a:custGeom>
              <a:solidFill>
                <a:srgbClr val="FFE6A4"/>
              </a:solidFill>
            </p:spPr>
            <p:txBody>
              <a:bodyPr/>
              <a:lstStyle/>
              <a:p>
                <a:endParaRPr lang="en-GB" sz="1200"/>
              </a:p>
            </p:txBody>
          </p:sp>
        </p:grpSp>
        <p:grpSp>
          <p:nvGrpSpPr>
            <p:cNvPr id="5" name="Group 7">
              <a:extLst>
                <a:ext uri="{FF2B5EF4-FFF2-40B4-BE49-F238E27FC236}">
                  <a16:creationId xmlns:a16="http://schemas.microsoft.com/office/drawing/2014/main" id="{87BCE11D-AF04-F843-9ABD-D839446537A0}"/>
                </a:ext>
              </a:extLst>
            </p:cNvPr>
            <p:cNvGrpSpPr/>
            <p:nvPr/>
          </p:nvGrpSpPr>
          <p:grpSpPr>
            <a:xfrm rot="-5400000">
              <a:off x="7867639" y="8686439"/>
              <a:ext cx="2552721" cy="289440"/>
              <a:chOff x="0" y="0"/>
              <a:chExt cx="3785870" cy="429260"/>
            </a:xfrm>
          </p:grpSpPr>
          <p:sp>
            <p:nvSpPr>
              <p:cNvPr id="6" name="Freeform 8">
                <a:extLst>
                  <a:ext uri="{FF2B5EF4-FFF2-40B4-BE49-F238E27FC236}">
                    <a16:creationId xmlns:a16="http://schemas.microsoft.com/office/drawing/2014/main" id="{0E70C01F-63D2-2046-B031-EC7F978ECE45}"/>
                  </a:ext>
                </a:extLst>
              </p:cNvPr>
              <p:cNvSpPr/>
              <p:nvPr/>
            </p:nvSpPr>
            <p:spPr>
              <a:xfrm>
                <a:off x="0" y="-5080"/>
                <a:ext cx="3785870" cy="434340"/>
              </a:xfrm>
              <a:custGeom>
                <a:avLst/>
                <a:gdLst/>
                <a:ahLst/>
                <a:cxnLst/>
                <a:rect l="l" t="t" r="r" b="b"/>
                <a:pathLst>
                  <a:path w="3785870" h="434340">
                    <a:moveTo>
                      <a:pt x="3768090" y="187960"/>
                    </a:moveTo>
                    <a:lnTo>
                      <a:pt x="3506470" y="11430"/>
                    </a:lnTo>
                    <a:cubicBezTo>
                      <a:pt x="3488690" y="0"/>
                      <a:pt x="3465830" y="3810"/>
                      <a:pt x="3453130" y="21590"/>
                    </a:cubicBezTo>
                    <a:cubicBezTo>
                      <a:pt x="3441700" y="39370"/>
                      <a:pt x="3445510" y="62230"/>
                      <a:pt x="3463290" y="74930"/>
                    </a:cubicBezTo>
                    <a:lnTo>
                      <a:pt x="3622040" y="181610"/>
                    </a:lnTo>
                    <a:lnTo>
                      <a:pt x="0" y="181610"/>
                    </a:lnTo>
                    <a:lnTo>
                      <a:pt x="0" y="257810"/>
                    </a:lnTo>
                    <a:lnTo>
                      <a:pt x="3622040" y="257810"/>
                    </a:lnTo>
                    <a:lnTo>
                      <a:pt x="3463290" y="364490"/>
                    </a:lnTo>
                    <a:cubicBezTo>
                      <a:pt x="3445510" y="375920"/>
                      <a:pt x="3441700" y="400050"/>
                      <a:pt x="3453130" y="417830"/>
                    </a:cubicBezTo>
                    <a:cubicBezTo>
                      <a:pt x="3460750" y="429260"/>
                      <a:pt x="3472180" y="434340"/>
                      <a:pt x="3484880" y="434340"/>
                    </a:cubicBezTo>
                    <a:cubicBezTo>
                      <a:pt x="3492500" y="434340"/>
                      <a:pt x="3500120" y="431800"/>
                      <a:pt x="3506470" y="427990"/>
                    </a:cubicBezTo>
                    <a:lnTo>
                      <a:pt x="3769360" y="251460"/>
                    </a:lnTo>
                    <a:cubicBezTo>
                      <a:pt x="3779520" y="243840"/>
                      <a:pt x="3785870" y="232410"/>
                      <a:pt x="3785870" y="219710"/>
                    </a:cubicBezTo>
                    <a:cubicBezTo>
                      <a:pt x="3785870" y="207010"/>
                      <a:pt x="3779520" y="195580"/>
                      <a:pt x="3768090" y="187960"/>
                    </a:cubicBezTo>
                    <a:close/>
                  </a:path>
                </a:pathLst>
              </a:custGeom>
              <a:solidFill>
                <a:srgbClr val="FFE6A4"/>
              </a:solidFill>
            </p:spPr>
            <p:txBody>
              <a:bodyPr/>
              <a:lstStyle/>
              <a:p>
                <a:endParaRPr lang="en-GB" sz="1200"/>
              </a:p>
            </p:txBody>
          </p:sp>
        </p:grpSp>
        <p:grpSp>
          <p:nvGrpSpPr>
            <p:cNvPr id="7" name="Group 9">
              <a:extLst>
                <a:ext uri="{FF2B5EF4-FFF2-40B4-BE49-F238E27FC236}">
                  <a16:creationId xmlns:a16="http://schemas.microsoft.com/office/drawing/2014/main" id="{09464C5D-0FD5-304A-829A-8321CAD8B38B}"/>
                </a:ext>
              </a:extLst>
            </p:cNvPr>
            <p:cNvGrpSpPr/>
            <p:nvPr/>
          </p:nvGrpSpPr>
          <p:grpSpPr>
            <a:xfrm rot="-10800000">
              <a:off x="11139476" y="5544021"/>
              <a:ext cx="2552721" cy="289440"/>
              <a:chOff x="0" y="0"/>
              <a:chExt cx="3785870" cy="429260"/>
            </a:xfrm>
          </p:grpSpPr>
          <p:sp>
            <p:nvSpPr>
              <p:cNvPr id="8" name="Freeform 10">
                <a:extLst>
                  <a:ext uri="{FF2B5EF4-FFF2-40B4-BE49-F238E27FC236}">
                    <a16:creationId xmlns:a16="http://schemas.microsoft.com/office/drawing/2014/main" id="{03FBD350-F4C4-0748-A08B-1C871D5EBEAC}"/>
                  </a:ext>
                </a:extLst>
              </p:cNvPr>
              <p:cNvSpPr/>
              <p:nvPr/>
            </p:nvSpPr>
            <p:spPr>
              <a:xfrm>
                <a:off x="0" y="-5080"/>
                <a:ext cx="3785870" cy="434340"/>
              </a:xfrm>
              <a:custGeom>
                <a:avLst/>
                <a:gdLst/>
                <a:ahLst/>
                <a:cxnLst/>
                <a:rect l="l" t="t" r="r" b="b"/>
                <a:pathLst>
                  <a:path w="3785870" h="434340">
                    <a:moveTo>
                      <a:pt x="3768090" y="187960"/>
                    </a:moveTo>
                    <a:lnTo>
                      <a:pt x="3506470" y="11430"/>
                    </a:lnTo>
                    <a:cubicBezTo>
                      <a:pt x="3488690" y="0"/>
                      <a:pt x="3465830" y="3810"/>
                      <a:pt x="3453130" y="21590"/>
                    </a:cubicBezTo>
                    <a:cubicBezTo>
                      <a:pt x="3441700" y="39370"/>
                      <a:pt x="3445510" y="62230"/>
                      <a:pt x="3463290" y="74930"/>
                    </a:cubicBezTo>
                    <a:lnTo>
                      <a:pt x="3622040" y="181610"/>
                    </a:lnTo>
                    <a:lnTo>
                      <a:pt x="0" y="181610"/>
                    </a:lnTo>
                    <a:lnTo>
                      <a:pt x="0" y="257810"/>
                    </a:lnTo>
                    <a:lnTo>
                      <a:pt x="3622040" y="257810"/>
                    </a:lnTo>
                    <a:lnTo>
                      <a:pt x="3463290" y="364490"/>
                    </a:lnTo>
                    <a:cubicBezTo>
                      <a:pt x="3445510" y="375920"/>
                      <a:pt x="3441700" y="400050"/>
                      <a:pt x="3453130" y="417830"/>
                    </a:cubicBezTo>
                    <a:cubicBezTo>
                      <a:pt x="3460750" y="429260"/>
                      <a:pt x="3472180" y="434340"/>
                      <a:pt x="3484880" y="434340"/>
                    </a:cubicBezTo>
                    <a:cubicBezTo>
                      <a:pt x="3492500" y="434340"/>
                      <a:pt x="3500120" y="431800"/>
                      <a:pt x="3506470" y="427990"/>
                    </a:cubicBezTo>
                    <a:lnTo>
                      <a:pt x="3769360" y="251460"/>
                    </a:lnTo>
                    <a:cubicBezTo>
                      <a:pt x="3779520" y="243840"/>
                      <a:pt x="3785870" y="232410"/>
                      <a:pt x="3785870" y="219710"/>
                    </a:cubicBezTo>
                    <a:cubicBezTo>
                      <a:pt x="3785870" y="207010"/>
                      <a:pt x="3779520" y="195580"/>
                      <a:pt x="3768090" y="187960"/>
                    </a:cubicBezTo>
                    <a:close/>
                  </a:path>
                </a:pathLst>
              </a:custGeom>
              <a:solidFill>
                <a:srgbClr val="FFE6A4"/>
              </a:solidFill>
            </p:spPr>
            <p:txBody>
              <a:bodyPr/>
              <a:lstStyle/>
              <a:p>
                <a:endParaRPr lang="en-GB" sz="1200"/>
              </a:p>
            </p:txBody>
          </p:sp>
        </p:grpSp>
        <p:grpSp>
          <p:nvGrpSpPr>
            <p:cNvPr id="9" name="Group 11">
              <a:extLst>
                <a:ext uri="{FF2B5EF4-FFF2-40B4-BE49-F238E27FC236}">
                  <a16:creationId xmlns:a16="http://schemas.microsoft.com/office/drawing/2014/main" id="{C1820BC2-1987-7340-8702-896F9CD801F4}"/>
                </a:ext>
              </a:extLst>
            </p:cNvPr>
            <p:cNvGrpSpPr/>
            <p:nvPr/>
          </p:nvGrpSpPr>
          <p:grpSpPr>
            <a:xfrm>
              <a:off x="6844223" y="1711960"/>
              <a:ext cx="4547678" cy="1444013"/>
              <a:chOff x="-145930" y="0"/>
              <a:chExt cx="2180873" cy="692487"/>
            </a:xfrm>
          </p:grpSpPr>
          <p:sp>
            <p:nvSpPr>
              <p:cNvPr id="10" name="Freeform 12">
                <a:extLst>
                  <a:ext uri="{FF2B5EF4-FFF2-40B4-BE49-F238E27FC236}">
                    <a16:creationId xmlns:a16="http://schemas.microsoft.com/office/drawing/2014/main" id="{31BD862D-B3C6-A649-8825-373797F29D19}"/>
                  </a:ext>
                </a:extLst>
              </p:cNvPr>
              <p:cNvSpPr/>
              <p:nvPr/>
            </p:nvSpPr>
            <p:spPr>
              <a:xfrm>
                <a:off x="-145930" y="0"/>
                <a:ext cx="2180873" cy="692487"/>
              </a:xfrm>
              <a:custGeom>
                <a:avLst/>
                <a:gdLst/>
                <a:ahLst/>
                <a:cxnLst/>
                <a:rect l="l" t="t" r="r" b="b"/>
                <a:pathLst>
                  <a:path w="1913890" h="692487">
                    <a:moveTo>
                      <a:pt x="0" y="0"/>
                    </a:moveTo>
                    <a:lnTo>
                      <a:pt x="1913890" y="0"/>
                    </a:lnTo>
                    <a:lnTo>
                      <a:pt x="1913890" y="692487"/>
                    </a:lnTo>
                    <a:lnTo>
                      <a:pt x="0" y="692487"/>
                    </a:lnTo>
                    <a:close/>
                  </a:path>
                </a:pathLst>
              </a:custGeom>
              <a:solidFill>
                <a:srgbClr val="E1AF6C"/>
              </a:solidFill>
            </p:spPr>
            <p:txBody>
              <a:bodyPr/>
              <a:lstStyle/>
              <a:p>
                <a:endParaRPr lang="en-GB"/>
              </a:p>
            </p:txBody>
          </p:sp>
        </p:grpSp>
        <p:grpSp>
          <p:nvGrpSpPr>
            <p:cNvPr id="11" name="Group 13">
              <a:extLst>
                <a:ext uri="{FF2B5EF4-FFF2-40B4-BE49-F238E27FC236}">
                  <a16:creationId xmlns:a16="http://schemas.microsoft.com/office/drawing/2014/main" id="{CBCC43AE-6AF8-1F4A-B132-66C1B2EB3B4F}"/>
                </a:ext>
              </a:extLst>
            </p:cNvPr>
            <p:cNvGrpSpPr/>
            <p:nvPr/>
          </p:nvGrpSpPr>
          <p:grpSpPr>
            <a:xfrm>
              <a:off x="6844223" y="8660532"/>
              <a:ext cx="4720594" cy="1667690"/>
              <a:chOff x="-145930" y="-1"/>
              <a:chExt cx="2263796" cy="799753"/>
            </a:xfrm>
          </p:grpSpPr>
          <p:sp>
            <p:nvSpPr>
              <p:cNvPr id="12" name="Freeform 14">
                <a:extLst>
                  <a:ext uri="{FF2B5EF4-FFF2-40B4-BE49-F238E27FC236}">
                    <a16:creationId xmlns:a16="http://schemas.microsoft.com/office/drawing/2014/main" id="{840ED87F-3C9F-594D-A28C-7D2EE4ED4084}"/>
                  </a:ext>
                </a:extLst>
              </p:cNvPr>
              <p:cNvSpPr/>
              <p:nvPr/>
            </p:nvSpPr>
            <p:spPr>
              <a:xfrm>
                <a:off x="-145930" y="-1"/>
                <a:ext cx="2263796" cy="799753"/>
              </a:xfrm>
              <a:custGeom>
                <a:avLst/>
                <a:gdLst/>
                <a:ahLst/>
                <a:cxnLst/>
                <a:rect l="l" t="t" r="r" b="b"/>
                <a:pathLst>
                  <a:path w="1913890" h="692487">
                    <a:moveTo>
                      <a:pt x="0" y="0"/>
                    </a:moveTo>
                    <a:lnTo>
                      <a:pt x="1913890" y="0"/>
                    </a:lnTo>
                    <a:lnTo>
                      <a:pt x="1913890" y="692487"/>
                    </a:lnTo>
                    <a:lnTo>
                      <a:pt x="0" y="692487"/>
                    </a:lnTo>
                    <a:close/>
                  </a:path>
                </a:pathLst>
              </a:custGeom>
              <a:solidFill>
                <a:srgbClr val="E1AF6C"/>
              </a:solidFill>
            </p:spPr>
            <p:txBody>
              <a:bodyPr/>
              <a:lstStyle/>
              <a:p>
                <a:endParaRPr lang="en-GB" sz="1200"/>
              </a:p>
            </p:txBody>
          </p:sp>
        </p:grpSp>
        <p:grpSp>
          <p:nvGrpSpPr>
            <p:cNvPr id="13" name="Group 15">
              <a:extLst>
                <a:ext uri="{FF2B5EF4-FFF2-40B4-BE49-F238E27FC236}">
                  <a16:creationId xmlns:a16="http://schemas.microsoft.com/office/drawing/2014/main" id="{7532289B-762C-054F-832E-D472C6238C8C}"/>
                </a:ext>
              </a:extLst>
            </p:cNvPr>
            <p:cNvGrpSpPr/>
            <p:nvPr/>
          </p:nvGrpSpPr>
          <p:grpSpPr>
            <a:xfrm>
              <a:off x="13045688" y="4966734"/>
              <a:ext cx="3990951" cy="1444013"/>
              <a:chOff x="0" y="0"/>
              <a:chExt cx="1913890" cy="692487"/>
            </a:xfrm>
          </p:grpSpPr>
          <p:sp>
            <p:nvSpPr>
              <p:cNvPr id="14" name="Freeform 16">
                <a:extLst>
                  <a:ext uri="{FF2B5EF4-FFF2-40B4-BE49-F238E27FC236}">
                    <a16:creationId xmlns:a16="http://schemas.microsoft.com/office/drawing/2014/main" id="{567EA991-E593-A448-B45C-35F5A9D3CA74}"/>
                  </a:ext>
                </a:extLst>
              </p:cNvPr>
              <p:cNvSpPr/>
              <p:nvPr/>
            </p:nvSpPr>
            <p:spPr>
              <a:xfrm>
                <a:off x="0" y="0"/>
                <a:ext cx="1913890" cy="692487"/>
              </a:xfrm>
              <a:custGeom>
                <a:avLst/>
                <a:gdLst/>
                <a:ahLst/>
                <a:cxnLst/>
                <a:rect l="l" t="t" r="r" b="b"/>
                <a:pathLst>
                  <a:path w="1913890" h="692487">
                    <a:moveTo>
                      <a:pt x="0" y="0"/>
                    </a:moveTo>
                    <a:lnTo>
                      <a:pt x="1913890" y="0"/>
                    </a:lnTo>
                    <a:lnTo>
                      <a:pt x="1913890" y="692487"/>
                    </a:lnTo>
                    <a:lnTo>
                      <a:pt x="0" y="692487"/>
                    </a:lnTo>
                    <a:close/>
                  </a:path>
                </a:pathLst>
              </a:custGeom>
              <a:solidFill>
                <a:srgbClr val="E1AF6C"/>
              </a:solidFill>
            </p:spPr>
            <p:txBody>
              <a:bodyPr/>
              <a:lstStyle/>
              <a:p>
                <a:endParaRPr lang="en-GB" sz="1200"/>
              </a:p>
            </p:txBody>
          </p:sp>
        </p:grpSp>
        <p:grpSp>
          <p:nvGrpSpPr>
            <p:cNvPr id="15" name="Group 17">
              <a:extLst>
                <a:ext uri="{FF2B5EF4-FFF2-40B4-BE49-F238E27FC236}">
                  <a16:creationId xmlns:a16="http://schemas.microsoft.com/office/drawing/2014/main" id="{61D33834-44B9-B445-8F23-11386EF32594}"/>
                </a:ext>
              </a:extLst>
            </p:cNvPr>
            <p:cNvGrpSpPr/>
            <p:nvPr/>
          </p:nvGrpSpPr>
          <p:grpSpPr>
            <a:xfrm>
              <a:off x="1251359" y="4966734"/>
              <a:ext cx="3990951" cy="1444013"/>
              <a:chOff x="-1" y="0"/>
              <a:chExt cx="1913890" cy="692487"/>
            </a:xfrm>
          </p:grpSpPr>
          <p:sp>
            <p:nvSpPr>
              <p:cNvPr id="16" name="Freeform 18">
                <a:extLst>
                  <a:ext uri="{FF2B5EF4-FFF2-40B4-BE49-F238E27FC236}">
                    <a16:creationId xmlns:a16="http://schemas.microsoft.com/office/drawing/2014/main" id="{21DCDE72-9061-3D4E-9C61-94B660089C1A}"/>
                  </a:ext>
                </a:extLst>
              </p:cNvPr>
              <p:cNvSpPr/>
              <p:nvPr/>
            </p:nvSpPr>
            <p:spPr>
              <a:xfrm>
                <a:off x="-1" y="0"/>
                <a:ext cx="1913890" cy="692487"/>
              </a:xfrm>
              <a:custGeom>
                <a:avLst/>
                <a:gdLst/>
                <a:ahLst/>
                <a:cxnLst/>
                <a:rect l="l" t="t" r="r" b="b"/>
                <a:pathLst>
                  <a:path w="1913890" h="692487">
                    <a:moveTo>
                      <a:pt x="0" y="0"/>
                    </a:moveTo>
                    <a:lnTo>
                      <a:pt x="1913890" y="0"/>
                    </a:lnTo>
                    <a:lnTo>
                      <a:pt x="1913890" y="692487"/>
                    </a:lnTo>
                    <a:lnTo>
                      <a:pt x="0" y="692487"/>
                    </a:lnTo>
                    <a:close/>
                  </a:path>
                </a:pathLst>
              </a:custGeom>
              <a:solidFill>
                <a:srgbClr val="E1AF6C"/>
              </a:solidFill>
            </p:spPr>
            <p:txBody>
              <a:bodyPr/>
              <a:lstStyle/>
              <a:p>
                <a:endParaRPr lang="en-GB" sz="1200"/>
              </a:p>
            </p:txBody>
          </p:sp>
        </p:grpSp>
        <p:grpSp>
          <p:nvGrpSpPr>
            <p:cNvPr id="17" name="Group 19">
              <a:extLst>
                <a:ext uri="{FF2B5EF4-FFF2-40B4-BE49-F238E27FC236}">
                  <a16:creationId xmlns:a16="http://schemas.microsoft.com/office/drawing/2014/main" id="{E60841DB-3613-3E4D-BE16-EAC5C69E66BE}"/>
                </a:ext>
              </a:extLst>
            </p:cNvPr>
            <p:cNvGrpSpPr/>
            <p:nvPr/>
          </p:nvGrpSpPr>
          <p:grpSpPr>
            <a:xfrm>
              <a:off x="7402183" y="3946923"/>
              <a:ext cx="3483634" cy="3483634"/>
              <a:chOff x="0" y="0"/>
              <a:chExt cx="6350000" cy="6350000"/>
            </a:xfrm>
          </p:grpSpPr>
          <p:sp>
            <p:nvSpPr>
              <p:cNvPr id="18" name="Freeform 20">
                <a:extLst>
                  <a:ext uri="{FF2B5EF4-FFF2-40B4-BE49-F238E27FC236}">
                    <a16:creationId xmlns:a16="http://schemas.microsoft.com/office/drawing/2014/main" id="{FD1BFD9E-F7E4-4A41-AA36-5CE95D3F603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6A4"/>
              </a:solidFill>
            </p:spPr>
            <p:txBody>
              <a:bodyPr/>
              <a:lstStyle/>
              <a:p>
                <a:endParaRPr lang="en-GB" sz="1200"/>
              </a:p>
            </p:txBody>
          </p:sp>
        </p:grpSp>
        <p:sp>
          <p:nvSpPr>
            <p:cNvPr id="19" name="TextBox 21">
              <a:extLst>
                <a:ext uri="{FF2B5EF4-FFF2-40B4-BE49-F238E27FC236}">
                  <a16:creationId xmlns:a16="http://schemas.microsoft.com/office/drawing/2014/main" id="{5A95FEB5-6A5D-0546-9940-0AFDE4BD4447}"/>
                </a:ext>
              </a:extLst>
            </p:cNvPr>
            <p:cNvSpPr txBox="1"/>
            <p:nvPr/>
          </p:nvSpPr>
          <p:spPr>
            <a:xfrm>
              <a:off x="13045688" y="5270276"/>
              <a:ext cx="3990949" cy="935568"/>
            </a:xfrm>
            <a:prstGeom prst="rect">
              <a:avLst/>
            </a:prstGeom>
          </p:spPr>
          <p:txBody>
            <a:bodyPr wrap="square" lIns="0" tIns="0" rIns="0" bIns="0" rtlCol="0" anchor="t">
              <a:spAutoFit/>
            </a:bodyPr>
            <a:lstStyle/>
            <a:p>
              <a:pPr algn="ctr">
                <a:lnSpc>
                  <a:spcPts val="2146"/>
                </a:lnSpc>
              </a:pPr>
              <a:r>
                <a:rPr lang="en-US" dirty="0">
                  <a:solidFill>
                    <a:srgbClr val="000000"/>
                  </a:solidFill>
                </a:rPr>
                <a:t>Bargaining power of buyers</a:t>
              </a:r>
            </a:p>
          </p:txBody>
        </p:sp>
        <p:pic>
          <p:nvPicPr>
            <p:cNvPr id="20" name="Picture 25">
              <a:extLst>
                <a:ext uri="{FF2B5EF4-FFF2-40B4-BE49-F238E27FC236}">
                  <a16:creationId xmlns:a16="http://schemas.microsoft.com/office/drawing/2014/main" id="{C070B08A-67CA-2840-B385-A0D274ED675B}"/>
                </a:ext>
              </a:extLst>
            </p:cNvPr>
            <p:cNvPicPr>
              <a:picLocks noChangeAspect="1"/>
            </p:cNvPicPr>
            <p:nvPr/>
          </p:nvPicPr>
          <p:blipFill>
            <a:blip r:embed="rId2"/>
            <a:srcRect/>
            <a:stretch>
              <a:fillRect/>
            </a:stretch>
          </p:blipFill>
          <p:spPr>
            <a:xfrm>
              <a:off x="7764310" y="6410747"/>
              <a:ext cx="2759380" cy="983343"/>
            </a:xfrm>
            <a:prstGeom prst="rect">
              <a:avLst/>
            </a:prstGeom>
          </p:spPr>
        </p:pic>
        <p:sp>
          <p:nvSpPr>
            <p:cNvPr id="21" name="TextBox 26">
              <a:extLst>
                <a:ext uri="{FF2B5EF4-FFF2-40B4-BE49-F238E27FC236}">
                  <a16:creationId xmlns:a16="http://schemas.microsoft.com/office/drawing/2014/main" id="{D83FAF55-ABD9-EB45-B642-B535A9A5D2D9}"/>
                </a:ext>
              </a:extLst>
            </p:cNvPr>
            <p:cNvSpPr txBox="1"/>
            <p:nvPr/>
          </p:nvSpPr>
          <p:spPr>
            <a:xfrm>
              <a:off x="6844225" y="2015502"/>
              <a:ext cx="4295252" cy="467783"/>
            </a:xfrm>
            <a:prstGeom prst="rect">
              <a:avLst/>
            </a:prstGeom>
          </p:spPr>
          <p:txBody>
            <a:bodyPr wrap="square" lIns="0" tIns="0" rIns="0" bIns="0" rtlCol="0" anchor="t">
              <a:spAutoFit/>
            </a:bodyPr>
            <a:lstStyle/>
            <a:p>
              <a:pPr algn="ctr">
                <a:lnSpc>
                  <a:spcPts val="2146"/>
                </a:lnSpc>
              </a:pPr>
              <a:r>
                <a:rPr lang="en-US" dirty="0">
                  <a:solidFill>
                    <a:srgbClr val="000000"/>
                  </a:solidFill>
                </a:rPr>
                <a:t>Threat of New Entrants</a:t>
              </a:r>
            </a:p>
          </p:txBody>
        </p:sp>
        <p:sp>
          <p:nvSpPr>
            <p:cNvPr id="22" name="TextBox 27">
              <a:extLst>
                <a:ext uri="{FF2B5EF4-FFF2-40B4-BE49-F238E27FC236}">
                  <a16:creationId xmlns:a16="http://schemas.microsoft.com/office/drawing/2014/main" id="{9ED69AFD-6E95-A34A-A4AA-09F4A19FA780}"/>
                </a:ext>
              </a:extLst>
            </p:cNvPr>
            <p:cNvSpPr txBox="1"/>
            <p:nvPr/>
          </p:nvSpPr>
          <p:spPr>
            <a:xfrm>
              <a:off x="6844223" y="8964077"/>
              <a:ext cx="4720592" cy="935568"/>
            </a:xfrm>
            <a:prstGeom prst="rect">
              <a:avLst/>
            </a:prstGeom>
          </p:spPr>
          <p:txBody>
            <a:bodyPr wrap="square" lIns="0" tIns="0" rIns="0" bIns="0" rtlCol="0" anchor="t">
              <a:spAutoFit/>
            </a:bodyPr>
            <a:lstStyle/>
            <a:p>
              <a:pPr algn="ctr">
                <a:lnSpc>
                  <a:spcPts val="2146"/>
                </a:lnSpc>
              </a:pPr>
              <a:r>
                <a:rPr lang="en-US" dirty="0">
                  <a:solidFill>
                    <a:srgbClr val="000000"/>
                  </a:solidFill>
                </a:rPr>
                <a:t>Threat of substitute products or services</a:t>
              </a:r>
            </a:p>
          </p:txBody>
        </p:sp>
        <p:sp>
          <p:nvSpPr>
            <p:cNvPr id="23" name="TextBox 28">
              <a:extLst>
                <a:ext uri="{FF2B5EF4-FFF2-40B4-BE49-F238E27FC236}">
                  <a16:creationId xmlns:a16="http://schemas.microsoft.com/office/drawing/2014/main" id="{8A8A049B-2808-144A-A788-58CD823E02A0}"/>
                </a:ext>
              </a:extLst>
            </p:cNvPr>
            <p:cNvSpPr txBox="1"/>
            <p:nvPr/>
          </p:nvSpPr>
          <p:spPr>
            <a:xfrm>
              <a:off x="1251357" y="5270276"/>
              <a:ext cx="3990955" cy="935568"/>
            </a:xfrm>
            <a:prstGeom prst="rect">
              <a:avLst/>
            </a:prstGeom>
          </p:spPr>
          <p:txBody>
            <a:bodyPr wrap="square" lIns="0" tIns="0" rIns="0" bIns="0" rtlCol="0" anchor="t">
              <a:spAutoFit/>
            </a:bodyPr>
            <a:lstStyle/>
            <a:p>
              <a:pPr algn="ctr">
                <a:lnSpc>
                  <a:spcPts val="2146"/>
                </a:lnSpc>
              </a:pPr>
              <a:r>
                <a:rPr lang="en-US" dirty="0">
                  <a:solidFill>
                    <a:srgbClr val="000000"/>
                  </a:solidFill>
                </a:rPr>
                <a:t>Bargaining power of suppliers</a:t>
              </a:r>
            </a:p>
          </p:txBody>
        </p:sp>
        <p:sp>
          <p:nvSpPr>
            <p:cNvPr id="24" name="TextBox 29">
              <a:extLst>
                <a:ext uri="{FF2B5EF4-FFF2-40B4-BE49-F238E27FC236}">
                  <a16:creationId xmlns:a16="http://schemas.microsoft.com/office/drawing/2014/main" id="{B32F091C-71AE-804B-AA65-CBD65A3910AD}"/>
                </a:ext>
              </a:extLst>
            </p:cNvPr>
            <p:cNvSpPr txBox="1"/>
            <p:nvPr/>
          </p:nvSpPr>
          <p:spPr>
            <a:xfrm>
              <a:off x="7704462" y="4955713"/>
              <a:ext cx="2875645" cy="1403351"/>
            </a:xfrm>
            <a:prstGeom prst="rect">
              <a:avLst/>
            </a:prstGeom>
          </p:spPr>
          <p:txBody>
            <a:bodyPr lIns="0" tIns="0" rIns="0" bIns="0" rtlCol="0" anchor="t">
              <a:spAutoFit/>
            </a:bodyPr>
            <a:lstStyle/>
            <a:p>
              <a:pPr algn="ctr">
                <a:lnSpc>
                  <a:spcPts val="2146"/>
                </a:lnSpc>
              </a:pPr>
              <a:r>
                <a:rPr lang="en-US" dirty="0">
                  <a:solidFill>
                    <a:srgbClr val="000000"/>
                  </a:solidFill>
                </a:rPr>
                <a:t>Rivalry among existing competitors</a:t>
              </a:r>
            </a:p>
          </p:txBody>
        </p:sp>
        <p:pic>
          <p:nvPicPr>
            <p:cNvPr id="25" name="Picture 30">
              <a:extLst>
                <a:ext uri="{FF2B5EF4-FFF2-40B4-BE49-F238E27FC236}">
                  <a16:creationId xmlns:a16="http://schemas.microsoft.com/office/drawing/2014/main" id="{1436B78C-7532-4F43-9D5E-8384FAF87FEC}"/>
                </a:ext>
              </a:extLst>
            </p:cNvPr>
            <p:cNvPicPr>
              <a:picLocks noChangeAspect="1"/>
            </p:cNvPicPr>
            <p:nvPr/>
          </p:nvPicPr>
          <p:blipFill>
            <a:blip r:embed="rId2"/>
            <a:srcRect/>
            <a:stretch>
              <a:fillRect/>
            </a:stretch>
          </p:blipFill>
          <p:spPr>
            <a:xfrm rot="-10800000">
              <a:off x="7764310" y="3983391"/>
              <a:ext cx="2759380" cy="983343"/>
            </a:xfrm>
            <a:prstGeom prst="rect">
              <a:avLst/>
            </a:prstGeom>
          </p:spPr>
        </p:pic>
      </p:grpSp>
    </p:spTree>
    <p:extLst>
      <p:ext uri="{BB962C8B-B14F-4D97-AF65-F5344CB8AC3E}">
        <p14:creationId xmlns:p14="http://schemas.microsoft.com/office/powerpoint/2010/main" val="2716582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2D58F6-B598-D24A-B499-7DEDAB0D18BA}"/>
              </a:ext>
            </a:extLst>
          </p:cNvPr>
          <p:cNvSpPr>
            <a:spLocks noGrp="1"/>
          </p:cNvSpPr>
          <p:nvPr>
            <p:ph type="title"/>
          </p:nvPr>
        </p:nvSpPr>
        <p:spPr>
          <a:xfrm>
            <a:off x="837193" y="221350"/>
            <a:ext cx="10515600" cy="1326091"/>
          </a:xfrm>
        </p:spPr>
        <p:txBody>
          <a:bodyPr>
            <a:normAutofit/>
          </a:bodyPr>
          <a:lstStyle/>
          <a:p>
            <a:r>
              <a:rPr lang="en-GB" sz="3600" dirty="0">
                <a:solidFill>
                  <a:schemeClr val="bg1">
                    <a:lumMod val="95000"/>
                  </a:schemeClr>
                </a:solidFill>
              </a:rPr>
              <a:t>SWOT Analysis</a:t>
            </a:r>
            <a:endParaRPr lang="en-GB" sz="4800" dirty="0">
              <a:solidFill>
                <a:schemeClr val="bg1">
                  <a:lumMod val="95000"/>
                </a:schemeClr>
              </a:solidFill>
            </a:endParaRPr>
          </a:p>
        </p:txBody>
      </p:sp>
      <p:pic>
        <p:nvPicPr>
          <p:cNvPr id="3078" name="Picture 6" descr="SWOT Analysis - Productfolio">
            <a:extLst>
              <a:ext uri="{FF2B5EF4-FFF2-40B4-BE49-F238E27FC236}">
                <a16:creationId xmlns:a16="http://schemas.microsoft.com/office/drawing/2014/main" id="{BA72245A-EC94-4D82-AC70-079C70BFF9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7223" y="1268760"/>
            <a:ext cx="6395541" cy="52160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9537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DA954C-980D-41CD-9945-E8E02470B787}"/>
              </a:ext>
            </a:extLst>
          </p:cNvPr>
          <p:cNvSpPr>
            <a:spLocks noGrp="1"/>
          </p:cNvSpPr>
          <p:nvPr>
            <p:ph type="title"/>
          </p:nvPr>
        </p:nvSpPr>
        <p:spPr>
          <a:xfrm>
            <a:off x="838200" y="548681"/>
            <a:ext cx="10515600" cy="1326091"/>
          </a:xfrm>
        </p:spPr>
        <p:txBody>
          <a:bodyPr>
            <a:normAutofit fontScale="90000"/>
          </a:bodyPr>
          <a:lstStyle/>
          <a:p>
            <a:r>
              <a:rPr lang="en-GB" sz="4467" dirty="0">
                <a:solidFill>
                  <a:schemeClr val="bg1">
                    <a:lumMod val="95000"/>
                  </a:schemeClr>
                </a:solidFill>
              </a:rPr>
              <a:t>Analysing &amp; Understanding Competitive Advantage</a:t>
            </a:r>
            <a:br>
              <a:rPr lang="en-AE" dirty="0">
                <a:solidFill>
                  <a:schemeClr val="bg1"/>
                </a:solidFill>
                <a:latin typeface="Calibri" panose="020F0502020204030204"/>
              </a:rPr>
            </a:br>
            <a:endParaRPr lang="en-GB" dirty="0">
              <a:solidFill>
                <a:schemeClr val="bg1"/>
              </a:solidFill>
            </a:endParaRPr>
          </a:p>
        </p:txBody>
      </p:sp>
      <p:sp>
        <p:nvSpPr>
          <p:cNvPr id="2" name="Slide Number Placeholder 1">
            <a:extLst>
              <a:ext uri="{FF2B5EF4-FFF2-40B4-BE49-F238E27FC236}">
                <a16:creationId xmlns:a16="http://schemas.microsoft.com/office/drawing/2014/main" id="{EE171373-7706-59A4-DE81-A67AA4228DAB}"/>
              </a:ext>
            </a:extLst>
          </p:cNvPr>
          <p:cNvSpPr>
            <a:spLocks noGrp="1"/>
          </p:cNvSpPr>
          <p:nvPr>
            <p:ph type="sldNum" sz="quarter" idx="12"/>
          </p:nvPr>
        </p:nvSpPr>
        <p:spPr/>
        <p:txBody>
          <a:bodyPr/>
          <a:lstStyle/>
          <a:p>
            <a:pPr defTabSz="914446"/>
            <a:fld id="{C6CA1A2C-B024-7946-923D-418A3E3C81A6}" type="slidenum">
              <a:rPr lang="en-US" sz="1800">
                <a:solidFill>
                  <a:prstClr val="white"/>
                </a:solidFill>
              </a:rPr>
              <a:pPr defTabSz="914446"/>
              <a:t>13</a:t>
            </a:fld>
            <a:endParaRPr lang="en-US" sz="1800" dirty="0">
              <a:solidFill>
                <a:prstClr val="white"/>
              </a:solidFill>
            </a:endParaRPr>
          </a:p>
        </p:txBody>
      </p:sp>
      <p:graphicFrame>
        <p:nvGraphicFramePr>
          <p:cNvPr id="5" name="Content Placeholder 3">
            <a:extLst>
              <a:ext uri="{FF2B5EF4-FFF2-40B4-BE49-F238E27FC236}">
                <a16:creationId xmlns:a16="http://schemas.microsoft.com/office/drawing/2014/main" id="{786EA5C9-79D7-11B0-5FBD-38CC71296A85}"/>
              </a:ext>
            </a:extLst>
          </p:cNvPr>
          <p:cNvGraphicFramePr>
            <a:graphicFrameLocks/>
          </p:cNvGraphicFramePr>
          <p:nvPr>
            <p:extLst>
              <p:ext uri="{D42A27DB-BD31-4B8C-83A1-F6EECF244321}">
                <p14:modId xmlns:p14="http://schemas.microsoft.com/office/powerpoint/2010/main" val="2836689445"/>
              </p:ext>
            </p:extLst>
          </p:nvPr>
        </p:nvGraphicFramePr>
        <p:xfrm>
          <a:off x="2076028" y="1703411"/>
          <a:ext cx="8039945" cy="48355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17214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3A16A78-95E7-155E-0A4B-FEA85D555AA0}"/>
              </a:ext>
            </a:extLst>
          </p:cNvPr>
          <p:cNvSpPr txBox="1"/>
          <p:nvPr/>
        </p:nvSpPr>
        <p:spPr>
          <a:xfrm>
            <a:off x="453118" y="1072634"/>
            <a:ext cx="609872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Raleway" pitchFamily="2" charset="77"/>
                <a:ea typeface="+mn-ea"/>
                <a:cs typeface="+mn-cs"/>
              </a:rPr>
              <a:t>Assessing The Competition</a:t>
            </a: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1C4945BE-34BD-8567-9573-F0DDD423DB52}"/>
              </a:ext>
            </a:extLst>
          </p:cNvPr>
          <p:cNvSpPr txBox="1"/>
          <p:nvPr/>
        </p:nvSpPr>
        <p:spPr>
          <a:xfrm>
            <a:off x="1655988" y="221733"/>
            <a:ext cx="10421711"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0000"/>
                </a:solidFill>
                <a:effectLst/>
                <a:uLnTx/>
                <a:uFillTx/>
                <a:latin typeface="Raleway" pitchFamily="2" charset="77"/>
                <a:ea typeface="+mn-ea"/>
                <a:cs typeface="+mn-cs"/>
              </a:rPr>
              <a:t>Understanding Key Dimensions of Market Analysis</a:t>
            </a:r>
            <a:endParaRPr kumimoji="0" lang="en-US" sz="3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84C3EF93-C6CD-EFEF-EBEC-2990A7B58AEB}"/>
              </a:ext>
            </a:extLst>
          </p:cNvPr>
          <p:cNvSpPr txBox="1"/>
          <p:nvPr/>
        </p:nvSpPr>
        <p:spPr>
          <a:xfrm>
            <a:off x="453118" y="1587746"/>
            <a:ext cx="6098720" cy="2554545"/>
          </a:xfrm>
          <a:prstGeom prst="rect">
            <a:avLst/>
          </a:prstGeom>
          <a:no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444444"/>
                </a:solidFill>
                <a:effectLst/>
                <a:uLnTx/>
                <a:uFillTx/>
                <a:latin typeface="Times New Roman" panose="02020603050405020304"/>
                <a:ea typeface="+mn-ea"/>
                <a:cs typeface="+mn-cs"/>
              </a:rPr>
              <a:t>Some of the best ways to research and assess them are:</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444444"/>
              </a:solidFill>
              <a:effectLst/>
              <a:uLnTx/>
              <a:uFillTx/>
              <a:latin typeface="Times New Roman" panose="02020603050405020304"/>
              <a:ea typeface="+mn-ea"/>
              <a:cs typeface="+mn-cs"/>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444444"/>
                </a:solidFill>
                <a:effectLst/>
                <a:uLnTx/>
                <a:uFillTx/>
                <a:latin typeface="Times New Roman" panose="02020603050405020304"/>
                <a:ea typeface="+mn-ea"/>
                <a:cs typeface="+mn-cs"/>
              </a:rPr>
              <a:t>investigate their website (look at their products – how are they presented, look at the “about us” page, “mission” page and etc)</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444444"/>
              </a:solidFill>
              <a:effectLst/>
              <a:uLnTx/>
              <a:uFillTx/>
              <a:latin typeface="Times New Roman" panose="02020603050405020304"/>
              <a:ea typeface="+mn-ea"/>
              <a:cs typeface="+mn-cs"/>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444444"/>
                </a:solidFill>
                <a:effectLst/>
                <a:uLnTx/>
                <a:uFillTx/>
                <a:latin typeface="Times New Roman" panose="02020603050405020304"/>
                <a:ea typeface="+mn-ea"/>
                <a:cs typeface="+mn-cs"/>
              </a:rPr>
              <a:t>shop them yourself</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444444"/>
              </a:solidFill>
              <a:effectLst/>
              <a:uLnTx/>
              <a:uFillTx/>
              <a:latin typeface="Times New Roman" panose="02020603050405020304"/>
              <a:ea typeface="+mn-ea"/>
              <a:cs typeface="+mn-cs"/>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444444"/>
                </a:solidFill>
                <a:effectLst/>
                <a:uLnTx/>
                <a:uFillTx/>
                <a:latin typeface="Times New Roman" panose="02020603050405020304"/>
                <a:ea typeface="+mn-ea"/>
                <a:cs typeface="+mn-cs"/>
              </a:rPr>
              <a:t>ask your customers what they like about your competitor</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444444"/>
              </a:solidFill>
              <a:effectLst/>
              <a:uLnTx/>
              <a:uFillTx/>
              <a:latin typeface="Times New Roman" panose="02020603050405020304"/>
              <a:ea typeface="+mn-ea"/>
              <a:cs typeface="+mn-cs"/>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444444"/>
                </a:solidFill>
                <a:effectLst/>
                <a:uLnTx/>
                <a:uFillTx/>
                <a:latin typeface="Times New Roman" panose="02020603050405020304"/>
                <a:ea typeface="+mn-ea"/>
                <a:cs typeface="+mn-cs"/>
              </a:rPr>
              <a:t>follow their news and press releases.</a:t>
            </a:r>
          </a:p>
        </p:txBody>
      </p:sp>
      <p:pic>
        <p:nvPicPr>
          <p:cNvPr id="7170" name="Picture 2" descr="How to Conduct a Competitive Analysis | BDC.ca">
            <a:extLst>
              <a:ext uri="{FF2B5EF4-FFF2-40B4-BE49-F238E27FC236}">
                <a16:creationId xmlns:a16="http://schemas.microsoft.com/office/drawing/2014/main" id="{46CF241E-2141-475F-B78E-634400EC77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3279" y="1819874"/>
            <a:ext cx="6098721" cy="345038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What is a Competitive Analysis — and How Do You Conduct One?">
            <a:extLst>
              <a:ext uri="{FF2B5EF4-FFF2-40B4-BE49-F238E27FC236}">
                <a16:creationId xmlns:a16="http://schemas.microsoft.com/office/drawing/2014/main" id="{1E48188A-0229-A57C-C463-0B479DCB476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9999" r="24339" b="12143"/>
          <a:stretch/>
        </p:blipFill>
        <p:spPr bwMode="auto">
          <a:xfrm>
            <a:off x="0" y="1072634"/>
            <a:ext cx="5959930" cy="5785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4459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172"/>
                                        </p:tgtEl>
                                        <p:attrNameLst>
                                          <p:attrName>style.visibility</p:attrName>
                                        </p:attrNameLst>
                                      </p:cBhvr>
                                      <p:to>
                                        <p:strVal val="visible"/>
                                      </p:to>
                                    </p:set>
                                    <p:animEffect transition="in" filter="checkerboard(across)">
                                      <p:cBhvr>
                                        <p:cTn id="7" dur="500"/>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49385" y="1248954"/>
            <a:ext cx="9535566" cy="2413694"/>
          </a:xfrm>
          <a:prstGeom prst="rect">
            <a:avLst/>
          </a:prstGeom>
        </p:spPr>
      </p:pic>
    </p:spTree>
  </p:cSld>
  <p:clrMapOvr>
    <a:masterClrMapping/>
  </p:clrMapOvr>
</p:sld>
</file>

<file path=ppt/theme/theme1.xml><?xml version="1.0" encoding="utf-8"?>
<a:theme xmlns:a="http://schemas.openxmlformats.org/drawingml/2006/main" name="HULT-BBA_PPT_Template - 2020">
  <a:themeElements>
    <a:clrScheme name="Custom 1">
      <a:dk1>
        <a:srgbClr val="000000"/>
      </a:dk1>
      <a:lt1>
        <a:srgbClr val="FFFFFF"/>
      </a:lt1>
      <a:dk2>
        <a:srgbClr val="FEF7E9"/>
      </a:dk2>
      <a:lt2>
        <a:srgbClr val="FDFBFF"/>
      </a:lt2>
      <a:accent1>
        <a:srgbClr val="000000"/>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ULT-BBA_PPT_Template - 2020" id="{4378B7CC-809D-4427-817E-475AD960A016}" vid="{7D7811C0-DE11-4A4A-95FF-88E665B3618A}"/>
    </a:ext>
  </a:extLst>
</a:theme>
</file>

<file path=ppt/theme/theme2.xml><?xml version="1.0" encoding="utf-8"?>
<a:theme xmlns:a="http://schemas.openxmlformats.org/drawingml/2006/main" name="1_Office Theme">
  <a:themeElements>
    <a:clrScheme name="Custom 1">
      <a:dk1>
        <a:srgbClr val="000000"/>
      </a:dk1>
      <a:lt1>
        <a:srgbClr val="FFFFFF"/>
      </a:lt1>
      <a:dk2>
        <a:srgbClr val="FEF7E9"/>
      </a:dk2>
      <a:lt2>
        <a:srgbClr val="FDFBFF"/>
      </a:lt2>
      <a:accent1>
        <a:srgbClr val="000000"/>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in Hult Template" id="{ECFAC6F8-DABA-2C48-8A09-303623C1295A}" vid="{37EB8DDA-4262-4F41-9953-B44DC554BC7E}"/>
    </a:ext>
  </a:extLst>
</a:theme>
</file>

<file path=ppt/theme/theme3.xml><?xml version="1.0" encoding="utf-8"?>
<a:theme xmlns:a="http://schemas.openxmlformats.org/drawingml/2006/main" name="PRESENTATIONLOAD">
  <a:themeElements>
    <a:clrScheme name="PL Styleguide">
      <a:dk1>
        <a:sysClr val="windowText" lastClr="000000"/>
      </a:dk1>
      <a:lt1>
        <a:sysClr val="window" lastClr="FFFFFF"/>
      </a:lt1>
      <a:dk2>
        <a:srgbClr val="2C3E50"/>
      </a:dk2>
      <a:lt2>
        <a:srgbClr val="FFFFFF"/>
      </a:lt2>
      <a:accent1>
        <a:srgbClr val="3498DB"/>
      </a:accent1>
      <a:accent2>
        <a:srgbClr val="C8303F"/>
      </a:accent2>
      <a:accent3>
        <a:srgbClr val="9BBB59"/>
      </a:accent3>
      <a:accent4>
        <a:srgbClr val="FFC000"/>
      </a:accent4>
      <a:accent5>
        <a:srgbClr val="814993"/>
      </a:accent5>
      <a:accent6>
        <a:srgbClr val="45B1CB"/>
      </a:accent6>
      <a:hlink>
        <a:srgbClr val="7F7F7F"/>
      </a:hlink>
      <a:folHlink>
        <a:srgbClr val="7F7F7F"/>
      </a:folHlink>
    </a:clrScheme>
    <a:fontScheme name="PL Styleguid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lIns="36000" tIns="36000" rIns="36000" bIns="36000" rtlCol="0" anchor="ctr"/>
      <a:lstStyle>
        <a:defPPr algn="ctr">
          <a:lnSpc>
            <a:spcPct val="90000"/>
          </a:lnSpc>
          <a:spcAft>
            <a:spcPts val="1000"/>
          </a:spcAft>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bg1">
              <a:lumMod val="65000"/>
            </a:schemeClr>
          </a:solidFill>
          <a:tailEnd type="none"/>
        </a:ln>
      </a:spPr>
      <a:bodyPr/>
      <a:lstStyle/>
      <a:style>
        <a:lnRef idx="1">
          <a:schemeClr val="accent1"/>
        </a:lnRef>
        <a:fillRef idx="0">
          <a:schemeClr val="accent1"/>
        </a:fillRef>
        <a:effectRef idx="0">
          <a:schemeClr val="accent1"/>
        </a:effectRef>
        <a:fontRef idx="minor">
          <a:schemeClr val="tx1"/>
        </a:fontRef>
      </a:style>
    </a:lnDef>
    <a:txDef>
      <a:spPr>
        <a:solidFill>
          <a:schemeClr val="bg1"/>
        </a:solidFill>
      </a:spPr>
      <a:bodyPr wrap="square" lIns="0" tIns="0" rIns="0" bIns="0" rtlCol="0">
        <a:noAutofit/>
      </a:bodyPr>
      <a:lstStyle>
        <a:defPPr>
          <a:lnSpc>
            <a:spcPct val="90000"/>
          </a:lnSpc>
          <a:spcAft>
            <a:spcPts val="1000"/>
          </a:spcAft>
          <a:defRPr dirty="0" err="1" smtClean="0"/>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0e3c575-0e19-4931-96ec-a95df291c29c" xsi:nil="true"/>
    <lcf76f155ced4ddcb4097134ff3c332f xmlns="d026ed13-471c-4fa9-8f2e-5fec1de07317">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D26F5379E4BA740B673F815923EB66F" ma:contentTypeVersion="15" ma:contentTypeDescription="Create a new document." ma:contentTypeScope="" ma:versionID="2c2cc279e087b7af472a9f73a13cce75">
  <xsd:schema xmlns:xsd="http://www.w3.org/2001/XMLSchema" xmlns:xs="http://www.w3.org/2001/XMLSchema" xmlns:p="http://schemas.microsoft.com/office/2006/metadata/properties" xmlns:ns2="d026ed13-471c-4fa9-8f2e-5fec1de07317" xmlns:ns3="60e3c575-0e19-4931-96ec-a95df291c29c" targetNamespace="http://schemas.microsoft.com/office/2006/metadata/properties" ma:root="true" ma:fieldsID="179db42051aefb77ae476c136d4dba64" ns2:_="" ns3:_="">
    <xsd:import namespace="d026ed13-471c-4fa9-8f2e-5fec1de07317"/>
    <xsd:import namespace="60e3c575-0e19-4931-96ec-a95df291c29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26ed13-471c-4fa9-8f2e-5fec1de073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94a17b4b-e152-447f-b121-120db388fdfc" ma:termSetId="09814cd3-568e-fe90-9814-8d621ff8fb84" ma:anchorId="fba54fb3-c3e1-fe81-a776-ca4b69148c4d" ma:open="true" ma:isKeyword="false">
      <xsd:complexType>
        <xsd:sequence>
          <xsd:element ref="pc:Terms" minOccurs="0" maxOccurs="1"/>
        </xsd:sequence>
      </xsd:complexType>
    </xsd:element>
    <xsd:element name="MediaServiceLocation" ma:index="19" nillable="true" ma:displayName="Location" ma:description="" ma:indexed="true"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0e3c575-0e19-4931-96ec-a95df291c29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32c06be6-b423-4c21-b9b6-e982cb41dc81}" ma:internalName="TaxCatchAll" ma:showField="CatchAllData" ma:web="60e3c575-0e19-4931-96ec-a95df291c29c">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D9842D7-EDB3-4683-BA75-E2CB7B8DF780}">
  <ds:schemaRefs>
    <ds:schemaRef ds:uri="http://www.w3.org/XML/1998/namespace"/>
    <ds:schemaRef ds:uri="60e3c575-0e19-4931-96ec-a95df291c29c"/>
    <ds:schemaRef ds:uri="http://purl.org/dc/elements/1.1/"/>
    <ds:schemaRef ds:uri="http://schemas.microsoft.com/office/2006/documentManagement/types"/>
    <ds:schemaRef ds:uri="http://schemas.openxmlformats.org/package/2006/metadata/core-properties"/>
    <ds:schemaRef ds:uri="d026ed13-471c-4fa9-8f2e-5fec1de07317"/>
    <ds:schemaRef ds:uri="http://purl.org/dc/terms/"/>
    <ds:schemaRef ds:uri="http://purl.org/dc/dcmitype/"/>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005DCE91-9C5C-4374-B5E0-D21C655086B8}">
  <ds:schemaRefs>
    <ds:schemaRef ds:uri="http://schemas.microsoft.com/sharepoint/v3/contenttype/forms"/>
  </ds:schemaRefs>
</ds:datastoreItem>
</file>

<file path=customXml/itemProps3.xml><?xml version="1.0" encoding="utf-8"?>
<ds:datastoreItem xmlns:ds="http://schemas.openxmlformats.org/officeDocument/2006/customXml" ds:itemID="{1E7BB673-331E-474F-A0BA-32B1099E57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26ed13-471c-4fa9-8f2e-5fec1de07317"/>
    <ds:schemaRef ds:uri="60e3c575-0e19-4931-96ec-a95df291c29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Market Analysis - MSB</Template>
  <TotalTime>1364</TotalTime>
  <Words>1104</Words>
  <Application>Microsoft Office PowerPoint</Application>
  <PresentationFormat>Widescreen</PresentationFormat>
  <Paragraphs>120</Paragraphs>
  <Slides>15</Slides>
  <Notes>6</Notes>
  <HiddenSlides>0</HiddenSlides>
  <MMClips>0</MMClips>
  <ScaleCrop>false</ScaleCrop>
  <HeadingPairs>
    <vt:vector size="4" baseType="variant">
      <vt:variant>
        <vt:lpstr>Theme</vt:lpstr>
      </vt:variant>
      <vt:variant>
        <vt:i4>3</vt:i4>
      </vt:variant>
      <vt:variant>
        <vt:lpstr>Slide Titles</vt:lpstr>
      </vt:variant>
      <vt:variant>
        <vt:i4>15</vt:i4>
      </vt:variant>
    </vt:vector>
  </HeadingPairs>
  <TitlesOfParts>
    <vt:vector size="18" baseType="lpstr">
      <vt:lpstr>HULT-BBA_PPT_Template - 2020</vt:lpstr>
      <vt:lpstr>1_Office Theme</vt:lpstr>
      <vt:lpstr>PRESENTATIONLOAD</vt:lpstr>
      <vt:lpstr>Market Analysis</vt:lpstr>
      <vt:lpstr>PowerPoint Presentation</vt:lpstr>
      <vt:lpstr>Market Analysis  WHAT?  Consumer insight  WHY?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Industry Analyses Porter’s Five Forces</vt:lpstr>
      <vt:lpstr>SWOT Analysis</vt:lpstr>
      <vt:lpstr>Analysing &amp; Understanding Competitive Advantage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CM 3 Session Four</dc:title>
  <dc:creator>Liliana Caimacan</dc:creator>
  <cp:lastModifiedBy>Liliana Caimacan</cp:lastModifiedBy>
  <cp:revision>13</cp:revision>
  <dcterms:created xsi:type="dcterms:W3CDTF">2024-01-27T15:55:21Z</dcterms:created>
  <dcterms:modified xsi:type="dcterms:W3CDTF">2026-10-01T15:11:53Z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0x0101008D26F5379E4BA740B673F815923EB66F</vt:lpwstr>
  </property>
</Properties>
</file>