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8"/>
  </p:notesMasterIdLst>
  <p:sldIdLst>
    <p:sldId id="381" r:id="rId2"/>
    <p:sldId id="2184" r:id="rId3"/>
    <p:sldId id="318" r:id="rId4"/>
    <p:sldId id="258" r:id="rId5"/>
    <p:sldId id="386" r:id="rId6"/>
    <p:sldId id="217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UIDE (Delete once finished)" id="{0686DC97-37FB-B840-AF76-0F89BC4412B5}">
          <p14:sldIdLst>
            <p14:sldId id="381"/>
            <p14:sldId id="2184"/>
            <p14:sldId id="318"/>
            <p14:sldId id="258"/>
            <p14:sldId id="386"/>
            <p14:sldId id="21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D552B2"/>
    <a:srgbClr val="97338B"/>
    <a:srgbClr val="A2B1C7"/>
    <a:srgbClr val="3F558D"/>
    <a:srgbClr val="7F466F"/>
    <a:srgbClr val="4A859C"/>
    <a:srgbClr val="50B3BA"/>
    <a:srgbClr val="4686B5"/>
    <a:srgbClr val="3687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A09D6-53BD-42B3-8357-1DB50112BE99}" v="1" dt="2026-08-18T09:11:58.3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79"/>
    <p:restoredTop sz="94673"/>
  </p:normalViewPr>
  <p:slideViewPr>
    <p:cSldViewPr snapToGrid="0" snapToObjects="1" showGuides="1">
      <p:cViewPr varScale="1">
        <p:scale>
          <a:sx n="70" d="100"/>
          <a:sy n="70" d="100"/>
        </p:scale>
        <p:origin x="568" y="52"/>
      </p:cViewPr>
      <p:guideLst>
        <p:guide orient="horz" pos="2160"/>
        <p:guide pos="384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26608-84D0-B64F-B9BD-5CA63811869E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01C3B-C12B-8F49-94F4-8CDB797BD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48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44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50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0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416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6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94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55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89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011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4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093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EA01A8-2206-B549-BF02-C9947A3485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5458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7BCB85-EF7F-054D-B4D9-3A57B6129B4F}"/>
              </a:ext>
            </a:extLst>
          </p:cNvPr>
          <p:cNvSpPr/>
          <p:nvPr userDrawn="1"/>
        </p:nvSpPr>
        <p:spPr>
          <a:xfrm>
            <a:off x="4449170" y="2197290"/>
            <a:ext cx="2647666" cy="2579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D39CFBC-1DD9-6243-83B5-82B42274A403}"/>
              </a:ext>
            </a:extLst>
          </p:cNvPr>
          <p:cNvSpPr/>
          <p:nvPr userDrawn="1"/>
        </p:nvSpPr>
        <p:spPr>
          <a:xfrm>
            <a:off x="4278573" y="2790967"/>
            <a:ext cx="341194" cy="1392072"/>
          </a:xfrm>
          <a:prstGeom prst="actionButtonBlank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900" b="1" spc="300" dirty="0">
                <a:solidFill>
                  <a:schemeClr val="bg1"/>
                </a:solidFill>
              </a:rPr>
              <a:t>ABOUT ME</a:t>
            </a:r>
          </a:p>
        </p:txBody>
      </p:sp>
    </p:spTree>
    <p:extLst>
      <p:ext uri="{BB962C8B-B14F-4D97-AF65-F5344CB8AC3E}">
        <p14:creationId xmlns:p14="http://schemas.microsoft.com/office/powerpoint/2010/main" val="3014749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293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B8D2D-C1ED-3714-3784-AEB6B7ED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A6B-4F1F-AD42-B584-17B07ACD43E6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145B0-E940-1F84-98C6-741ADF43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57C383-549A-DC50-7018-BC0D0F312F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EEAA4-4B72-6AA6-DEB0-E9B387187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720" y="6356350"/>
            <a:ext cx="496747" cy="36512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TC Bold" pitchFamily="2" charset="-78"/>
                <a:cs typeface="STC Bold" pitchFamily="2" charset="-78"/>
              </a:defRPr>
            </a:lvl1pPr>
          </a:lstStyle>
          <a:p>
            <a:fld id="{C6CA1A2C-B024-7946-923D-418A3E3C81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889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White_1 copy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ray-background.jpg" descr="gray-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5053" y="295382"/>
            <a:ext cx="666796" cy="142839"/>
          </a:xfrm>
          <a:prstGeom prst="rect">
            <a:avLst/>
          </a:prstGeom>
          <a:ln w="12700">
            <a:miter lim="400000"/>
          </a:ln>
        </p:spPr>
      </p:pic>
      <p:sp>
        <p:nvSpPr>
          <p:cNvPr id="4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62295" y="6499816"/>
            <a:ext cx="299506" cy="271869"/>
          </a:xfrm>
          <a:prstGeom prst="rect">
            <a:avLst/>
          </a:prstGeom>
        </p:spPr>
        <p:txBody>
          <a:bodyPr lIns="50800" tIns="50800" rIns="50800" bIns="50800" anchor="ctr"/>
          <a:lstStyle>
            <a:lvl1pPr algn="r" defTabSz="1219169">
              <a:defRPr sz="1100" b="0" i="0" spc="66">
                <a:solidFill>
                  <a:srgbClr val="D84A2F"/>
                </a:solidFill>
                <a:latin typeface="Cera Pro" pitchFamily="2" charset="0"/>
                <a:ea typeface="Cera Pro" pitchFamily="2" charset="0"/>
                <a:cs typeface="Cera Pro" pitchFamily="2" charset="0"/>
                <a:sym typeface="Ninjago CORE Bold"/>
              </a:defRPr>
            </a:lvl1pPr>
          </a:lstStyle>
          <a:p>
            <a:fld id="{86CB4B4D-7CA3-9044-876B-883B54F8677D}" type="slidenum">
              <a:rPr lang="en-DK" smtClean="0"/>
              <a:pPr/>
              <a:t>‹#›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34269800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381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8" r:id="rId14"/>
    <p:sldLayoutId id="21474836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BDC08A-2942-5048-AA4F-DCE12F75F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65598">
            <a:off x="4293234" y="-679651"/>
            <a:ext cx="6210435" cy="82173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B2E5FF-E8E9-B740-B8D9-770B7ACC6DED}"/>
              </a:ext>
            </a:extLst>
          </p:cNvPr>
          <p:cNvSpPr/>
          <p:nvPr/>
        </p:nvSpPr>
        <p:spPr>
          <a:xfrm>
            <a:off x="1" y="2029969"/>
            <a:ext cx="6280566" cy="202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2A8290-EAFE-BE44-B2AD-BABD02C23F47}"/>
              </a:ext>
            </a:extLst>
          </p:cNvPr>
          <p:cNvSpPr/>
          <p:nvPr/>
        </p:nvSpPr>
        <p:spPr>
          <a:xfrm>
            <a:off x="1" y="2302828"/>
            <a:ext cx="62805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Introduction to Design Thinking </a:t>
            </a:r>
          </a:p>
          <a:p>
            <a:pPr algn="ctr"/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Fall in love with the customer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94BB90-D978-2249-865B-5767B18E83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15" y="422030"/>
            <a:ext cx="1238532" cy="6818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DBD359-704B-7E4F-931D-EA0988B9056A}"/>
              </a:ext>
            </a:extLst>
          </p:cNvPr>
          <p:cNvSpPr txBox="1"/>
          <p:nvPr/>
        </p:nvSpPr>
        <p:spPr>
          <a:xfrm>
            <a:off x="1950114" y="3829044"/>
            <a:ext cx="2000589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spc="400" dirty="0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417176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6" name="Google Shape;1201;p162" descr="Google Shape;1201;p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3316" y="5168610"/>
            <a:ext cx="653358" cy="960287"/>
          </a:xfrm>
          <a:prstGeom prst="rect">
            <a:avLst/>
          </a:prstGeom>
          <a:ln w="12700">
            <a:miter lim="400000"/>
          </a:ln>
          <a:effectLst>
            <a:outerShdw blurRad="254000" dist="25400" dir="5400000" rotWithShape="0">
              <a:srgbClr val="000000">
                <a:alpha val="28627"/>
              </a:srgbClr>
            </a:outerShdw>
          </a:effectLst>
        </p:spPr>
      </p:pic>
      <p:grpSp>
        <p:nvGrpSpPr>
          <p:cNvPr id="1169" name="Google Shape;1202;p162"/>
          <p:cNvGrpSpPr/>
          <p:nvPr/>
        </p:nvGrpSpPr>
        <p:grpSpPr>
          <a:xfrm>
            <a:off x="14354258" y="4882017"/>
            <a:ext cx="1101620" cy="227928"/>
            <a:chOff x="-1" y="-1"/>
            <a:chExt cx="2203239" cy="455855"/>
          </a:xfrm>
        </p:grpSpPr>
        <p:sp>
          <p:nvSpPr>
            <p:cNvPr id="1167" name="Rectangle"/>
            <p:cNvSpPr/>
            <p:nvPr/>
          </p:nvSpPr>
          <p:spPr>
            <a:xfrm>
              <a:off x="-1" y="-1"/>
              <a:ext cx="2203239" cy="455855"/>
            </a:xfrm>
            <a:prstGeom prst="rect">
              <a:avLst/>
            </a:prstGeom>
            <a:solidFill>
              <a:srgbClr val="FF352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09600" hangingPunct="0">
                <a:defRPr sz="1400"/>
              </a:pPr>
              <a:endParaRPr sz="7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8" name="NINJAGO Legends"/>
            <p:cNvSpPr txBox="1"/>
            <p:nvPr/>
          </p:nvSpPr>
          <p:spPr>
            <a:xfrm>
              <a:off x="-1" y="53521"/>
              <a:ext cx="2203239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</a:defRPr>
              </a:lvl1pPr>
            </a:lstStyle>
            <a:p>
              <a:pPr defTabSz="609600" hangingPunct="0"/>
              <a:r>
                <a:rPr sz="800" kern="0">
                  <a:latin typeface="Arial"/>
                  <a:cs typeface="Arial"/>
                  <a:sym typeface="Arial"/>
                </a:rPr>
                <a:t>NINJAGO Legends</a:t>
              </a:r>
            </a:p>
          </p:txBody>
        </p:sp>
      </p:grpSp>
      <p:pic>
        <p:nvPicPr>
          <p:cNvPr id="117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158" y="2460488"/>
            <a:ext cx="7099684" cy="1937024"/>
          </a:xfrm>
          <a:prstGeom prst="rect">
            <a:avLst/>
          </a:prstGeom>
          <a:ln w="12700">
            <a:miter lim="400000"/>
          </a:ln>
        </p:spPr>
      </p:pic>
      <p:sp>
        <p:nvSpPr>
          <p:cNvPr id="1171" name="Google Shape;1131;p162"/>
          <p:cNvSpPr txBox="1">
            <a:spLocks noGrp="1"/>
          </p:cNvSpPr>
          <p:nvPr>
            <p:ph type="sldNum" sz="quarter" idx="2"/>
          </p:nvPr>
        </p:nvSpPr>
        <p:spPr>
          <a:xfrm>
            <a:off x="5667110" y="3181941"/>
            <a:ext cx="263791" cy="2718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3">
                    <a:lumOff val="22941"/>
                  </a:schemeClr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olidFill>
                  <a:srgbClr val="78909C">
                    <a:lumOff val="22941"/>
                  </a:srgbClr>
                </a:solidFill>
              </a:rPr>
              <a:pPr hangingPunct="0"/>
              <a:t>2</a:t>
            </a:fld>
            <a:endParaRPr kern="0" dirty="0">
              <a:solidFill>
                <a:srgbClr val="78909C">
                  <a:lumOff val="22941"/>
                </a:srgbClr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10764B-A532-4FFA-BE86-47820B286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161" y="554383"/>
            <a:ext cx="10249678" cy="574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33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>
            <a:alphaModFix amt="1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4406906">
            <a:off x="10189840" y="-971781"/>
            <a:ext cx="2632720" cy="272820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888"/>
          <a:stretch>
            <a:fillRect/>
          </a:stretch>
        </p:blipFill>
        <p:spPr>
          <a:xfrm>
            <a:off x="6096000" y="1379916"/>
            <a:ext cx="6096000" cy="4098168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94525" y="2893061"/>
            <a:ext cx="4251844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0"/>
              </a:lnSpc>
            </a:pPr>
            <a:r>
              <a:rPr lang="en-US" sz="4000" spc="239" dirty="0">
                <a:solidFill>
                  <a:schemeClr val="bg1"/>
                </a:solidFill>
                <a:latin typeface="+mj-lt"/>
              </a:rPr>
              <a:t>Who is your CUSTOMER?</a:t>
            </a:r>
          </a:p>
        </p:txBody>
      </p:sp>
    </p:spTree>
    <p:extLst>
      <p:ext uri="{BB962C8B-B14F-4D97-AF65-F5344CB8AC3E}">
        <p14:creationId xmlns:p14="http://schemas.microsoft.com/office/powerpoint/2010/main" val="90447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72413" y="1540076"/>
            <a:ext cx="9764485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23"/>
              </a:lnSpc>
            </a:pPr>
            <a:r>
              <a:rPr lang="en-US" sz="4400" spc="110" dirty="0">
                <a:solidFill>
                  <a:schemeClr val="bg1"/>
                </a:solidFill>
                <a:latin typeface="+mj-lt"/>
              </a:rPr>
              <a:t>When your customer is everybody.</a:t>
            </a:r>
          </a:p>
          <a:p>
            <a:pPr algn="ctr">
              <a:lnSpc>
                <a:spcPts val="5023"/>
              </a:lnSpc>
            </a:pPr>
            <a:endParaRPr lang="en-US" sz="4400" spc="110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ts val="5023"/>
              </a:lnSpc>
            </a:pPr>
            <a:endParaRPr lang="en-US" sz="4400" spc="110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ts val="5023"/>
              </a:lnSpc>
            </a:pPr>
            <a:endParaRPr lang="en-US" sz="4400" spc="110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ts val="5024"/>
              </a:lnSpc>
            </a:pPr>
            <a:r>
              <a:rPr lang="en-US" sz="4400" spc="109" dirty="0">
                <a:solidFill>
                  <a:schemeClr val="bg1"/>
                </a:solidFill>
                <a:latin typeface="+mj-lt"/>
              </a:rPr>
              <a:t>Your customer is nobody.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6701478">
            <a:off x="9531138" y="4566001"/>
            <a:ext cx="3099965" cy="321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8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  <a:gd name="connsiteX4" fmla="*/ 0 w 24384000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290" y="0"/>
            <a:ext cx="830961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FEF7E9"/>
      </a:dk2>
      <a:lt2>
        <a:srgbClr val="FDFBFF"/>
      </a:lt2>
      <a:accent1>
        <a:srgbClr val="0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</TotalTime>
  <Words>31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Liliana Caimacan</dc:creator>
  <cp:lastModifiedBy>Liliana Caimacan</cp:lastModifiedBy>
  <cp:revision>279</cp:revision>
  <dcterms:created xsi:type="dcterms:W3CDTF">2018-08-31T15:59:05Z</dcterms:created>
  <dcterms:modified xsi:type="dcterms:W3CDTF">2026-10-05T20:54:02Z</dcterms:modified>
</cp:coreProperties>
</file>