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96" r:id="rId2"/>
    <p:sldId id="298" r:id="rId3"/>
    <p:sldId id="299" r:id="rId4"/>
    <p:sldId id="300" r:id="rId5"/>
    <p:sldId id="301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9"/>
    <p:restoredTop sz="75374"/>
  </p:normalViewPr>
  <p:slideViewPr>
    <p:cSldViewPr snapToGrid="0" snapToObjects="1">
      <p:cViewPr varScale="1">
        <p:scale>
          <a:sx n="95" d="100"/>
          <a:sy n="95" d="100"/>
        </p:scale>
        <p:origin x="1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9B63A-0789-9643-AB48-333221D1D762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E20B0-7453-9748-9E31-62937B88B91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8543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Wat zie jij op deze borden?</a:t>
            </a:r>
          </a:p>
          <a:p>
            <a:r>
              <a:rPr lang="nl-NL" b="0" dirty="0"/>
              <a:t>Er komen 4 borden in beeld op de volgende dia’s. De kinderen bespreken wat ze zien.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E4AF3-513A-8245-BEE1-7502696DDA2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9297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E4AF3-513A-8245-BEE1-7502696DDA27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8883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611783-720E-DF45-8AE7-E8307C904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15BD8D1-AFD1-4C49-A123-D37EEC693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3371F2-F765-0C42-93FB-1BF863909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6AB288-CA77-C447-9E46-1224F5DA5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2944148-9F2E-0F4C-8F81-94D2DFB3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298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CCC553-8DA2-5D4A-9019-89630F8ED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C497C2-59AE-AC4C-BEE3-9ADC53C4D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E80B68D-D12F-614C-B0B9-4D353CE59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C6ED6A-0F62-8641-A291-16A0D0A1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C2C281-6355-184F-96F3-76FBCD9C9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303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8AD5BF-318A-B64F-97D0-39F912DF6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074BFA2-1594-D043-830E-F896D21A3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B945007-0192-D54B-92BD-34F1DBF39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BBAB20-F7FC-9D47-A7EA-6646A5756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BDE21C-18E6-3242-AFD4-44B42E47D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874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D9C1B8-996A-F44C-B21D-9E239D015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712C77-F62D-2448-8F9F-1EDDD2B28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12AA104-189A-2A41-9E41-E9B9318AE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6FEBADF-A69A-594B-9B46-B2BF8A1AA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7E6CF38-1F81-0C45-8866-3E966BF70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E8D9760-D688-7E48-8C4C-DB129639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4231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7B7E2-26E0-394C-8601-F4162C3EA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FF05ED4-FFC1-4545-9901-978E2AE14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116F5C0-4770-B848-9CCD-58B38B79B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CD50C69-AD8F-044E-AF4A-E2214B5B5D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FCA26E9-8873-6643-AE5C-C0C6038C4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4AC3776-56CA-244D-96BB-0AC9C046E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B6C5A26-24B0-6847-8603-5DB84D915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B23B7E8-E9BE-F447-952D-87BD1269D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2551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2D9061-F45E-3A4F-9173-65F2320E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44CBE9E-4C80-E942-B9A9-DB2E38BBE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BF98DBD-C831-7945-96E9-2BE75D880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906B676-22C5-6E4A-A39F-7ECD677D1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7130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8FDF303-9D4A-FE49-8419-EB6878F6B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DA0D421-0B8E-724F-9360-80A09BFA6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7392A76-762E-5748-BBD5-EFF69EF66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37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4C030-F256-7241-99D1-38797D8BF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08BCEE-6935-2640-9A22-3E0593579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778F62B-5D05-A34D-BCB7-3112D4797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E467579-7F49-924C-BF67-38FF43D91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95F890-7D8F-7F4C-A517-F54B6E9C8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094D841-E166-DA47-87D9-3D2D074A6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117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973FD8-CEDB-8E4C-9A8F-BB2429AB1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72C7A3D-0C4E-9647-96A2-EF0ACB1BC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902E23F-4836-3B43-ACAA-C5B2CC57C2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035703C-B50D-644C-BAAD-9900C42B1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CD71DD-DF39-DF41-82EB-8B13E4A62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0AD5898-7B93-4642-9F97-4FEB27A9A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7805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2B150E-C645-7945-86DB-55AF5E5FD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91E06EC-415D-7A4A-8856-DE0C06BA2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0DCCB9-D585-1B4A-A22C-0E590DD47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315DD9-6C8F-2840-905C-9AE9632B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EEEF42-51F4-4344-AB84-3BA9BC0F2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520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CD4CA5F-EDF1-DF48-9BC8-39734EB2C2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296D193-4676-A847-B17D-4D74EEB58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40053A3-E09F-C54B-94EF-74A64A73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867CF5-98A1-AD42-9E53-7C180528A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D783FE-CB2A-D441-93FA-445BF896E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3722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 visual with small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6657C9-9035-494B-A0A2-F3D61DF43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3AE09A-CB93-1E40-8456-D66D071B32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6600" y="6058222"/>
            <a:ext cx="359420" cy="539130"/>
          </a:xfrm>
          <a:prstGeom prst="rect">
            <a:avLst/>
          </a:prstGeom>
        </p:spPr>
      </p:pic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E47808E6-0F03-4545-8567-ED8C1AB5AC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3525" y="764749"/>
            <a:ext cx="6104166" cy="5293473"/>
          </a:xfrm>
          <a:custGeom>
            <a:avLst/>
            <a:gdLst>
              <a:gd name="connsiteX0" fmla="*/ 0 w 5064927"/>
              <a:gd name="connsiteY0" fmla="*/ 0 h 4421572"/>
              <a:gd name="connsiteX1" fmla="*/ 5064927 w 5064927"/>
              <a:gd name="connsiteY1" fmla="*/ 0 h 4421572"/>
              <a:gd name="connsiteX2" fmla="*/ 5064927 w 5064927"/>
              <a:gd name="connsiteY2" fmla="*/ 4421572 h 4421572"/>
              <a:gd name="connsiteX3" fmla="*/ 0 w 5064927"/>
              <a:gd name="connsiteY3" fmla="*/ 4421572 h 4421572"/>
              <a:gd name="connsiteX4" fmla="*/ 0 w 5064927"/>
              <a:gd name="connsiteY4" fmla="*/ 0 h 4421572"/>
              <a:gd name="connsiteX0" fmla="*/ 0 w 5698042"/>
              <a:gd name="connsiteY0" fmla="*/ 552696 h 4974268"/>
              <a:gd name="connsiteX1" fmla="*/ 5064927 w 5698042"/>
              <a:gd name="connsiteY1" fmla="*/ 552696 h 4974268"/>
              <a:gd name="connsiteX2" fmla="*/ 5064927 w 5698042"/>
              <a:gd name="connsiteY2" fmla="*/ 4974268 h 4974268"/>
              <a:gd name="connsiteX3" fmla="*/ 0 w 5698042"/>
              <a:gd name="connsiteY3" fmla="*/ 4974268 h 4974268"/>
              <a:gd name="connsiteX4" fmla="*/ 0 w 5698042"/>
              <a:gd name="connsiteY4" fmla="*/ 552696 h 4974268"/>
              <a:gd name="connsiteX0" fmla="*/ 0 w 5485729"/>
              <a:gd name="connsiteY0" fmla="*/ 331595 h 4753167"/>
              <a:gd name="connsiteX1" fmla="*/ 4513598 w 5485729"/>
              <a:gd name="connsiteY1" fmla="*/ 950160 h 4753167"/>
              <a:gd name="connsiteX2" fmla="*/ 5064927 w 5485729"/>
              <a:gd name="connsiteY2" fmla="*/ 4753167 h 4753167"/>
              <a:gd name="connsiteX3" fmla="*/ 0 w 5485729"/>
              <a:gd name="connsiteY3" fmla="*/ 4753167 h 4753167"/>
              <a:gd name="connsiteX4" fmla="*/ 0 w 5485729"/>
              <a:gd name="connsiteY4" fmla="*/ 331595 h 4753167"/>
              <a:gd name="connsiteX0" fmla="*/ 0 w 4824857"/>
              <a:gd name="connsiteY0" fmla="*/ 331131 h 4752703"/>
              <a:gd name="connsiteX1" fmla="*/ 4513598 w 4824857"/>
              <a:gd name="connsiteY1" fmla="*/ 949696 h 4752703"/>
              <a:gd name="connsiteX2" fmla="*/ 3881586 w 4824857"/>
              <a:gd name="connsiteY2" fmla="*/ 4739256 h 4752703"/>
              <a:gd name="connsiteX3" fmla="*/ 0 w 4824857"/>
              <a:gd name="connsiteY3" fmla="*/ 4752703 h 4752703"/>
              <a:gd name="connsiteX4" fmla="*/ 0 w 4824857"/>
              <a:gd name="connsiteY4" fmla="*/ 331131 h 4752703"/>
              <a:gd name="connsiteX0" fmla="*/ 0 w 5057380"/>
              <a:gd name="connsiteY0" fmla="*/ 331131 h 4752703"/>
              <a:gd name="connsiteX1" fmla="*/ 4513598 w 5057380"/>
              <a:gd name="connsiteY1" fmla="*/ 949696 h 4752703"/>
              <a:gd name="connsiteX2" fmla="*/ 3881586 w 5057380"/>
              <a:gd name="connsiteY2" fmla="*/ 4739256 h 4752703"/>
              <a:gd name="connsiteX3" fmla="*/ 0 w 5057380"/>
              <a:gd name="connsiteY3" fmla="*/ 4752703 h 4752703"/>
              <a:gd name="connsiteX4" fmla="*/ 0 w 5057380"/>
              <a:gd name="connsiteY4" fmla="*/ 331131 h 4752703"/>
              <a:gd name="connsiteX0" fmla="*/ 80682 w 5052054"/>
              <a:gd name="connsiteY0" fmla="*/ 467378 h 4391409"/>
              <a:gd name="connsiteX1" fmla="*/ 4513598 w 5052054"/>
              <a:gd name="connsiteY1" fmla="*/ 588402 h 4391409"/>
              <a:gd name="connsiteX2" fmla="*/ 3881586 w 5052054"/>
              <a:gd name="connsiteY2" fmla="*/ 4377962 h 4391409"/>
              <a:gd name="connsiteX3" fmla="*/ 0 w 5052054"/>
              <a:gd name="connsiteY3" fmla="*/ 4391409 h 4391409"/>
              <a:gd name="connsiteX4" fmla="*/ 80682 w 5052054"/>
              <a:gd name="connsiteY4" fmla="*/ 467378 h 4391409"/>
              <a:gd name="connsiteX0" fmla="*/ 80682 w 5052054"/>
              <a:gd name="connsiteY0" fmla="*/ 512136 h 4436167"/>
              <a:gd name="connsiteX1" fmla="*/ 4513598 w 5052054"/>
              <a:gd name="connsiteY1" fmla="*/ 633160 h 4436167"/>
              <a:gd name="connsiteX2" fmla="*/ 3881586 w 5052054"/>
              <a:gd name="connsiteY2" fmla="*/ 4422720 h 4436167"/>
              <a:gd name="connsiteX3" fmla="*/ 0 w 5052054"/>
              <a:gd name="connsiteY3" fmla="*/ 4436167 h 4436167"/>
              <a:gd name="connsiteX4" fmla="*/ 80682 w 5052054"/>
              <a:gd name="connsiteY4" fmla="*/ 512136 h 4436167"/>
              <a:gd name="connsiteX0" fmla="*/ 636240 w 5607612"/>
              <a:gd name="connsiteY0" fmla="*/ 512136 h 4436167"/>
              <a:gd name="connsiteX1" fmla="*/ 5069156 w 5607612"/>
              <a:gd name="connsiteY1" fmla="*/ 633160 h 4436167"/>
              <a:gd name="connsiteX2" fmla="*/ 4437144 w 5607612"/>
              <a:gd name="connsiteY2" fmla="*/ 4422720 h 4436167"/>
              <a:gd name="connsiteX3" fmla="*/ 555558 w 5607612"/>
              <a:gd name="connsiteY3" fmla="*/ 4436167 h 4436167"/>
              <a:gd name="connsiteX4" fmla="*/ 636240 w 5607612"/>
              <a:gd name="connsiteY4" fmla="*/ 512136 h 4436167"/>
              <a:gd name="connsiteX0" fmla="*/ 971979 w 5341643"/>
              <a:gd name="connsiteY0" fmla="*/ 521494 h 4418631"/>
              <a:gd name="connsiteX1" fmla="*/ 4840119 w 5341643"/>
              <a:gd name="connsiteY1" fmla="*/ 615624 h 4418631"/>
              <a:gd name="connsiteX2" fmla="*/ 4208107 w 5341643"/>
              <a:gd name="connsiteY2" fmla="*/ 4405184 h 4418631"/>
              <a:gd name="connsiteX3" fmla="*/ 326521 w 5341643"/>
              <a:gd name="connsiteY3" fmla="*/ 4418631 h 4418631"/>
              <a:gd name="connsiteX4" fmla="*/ 971979 w 5341643"/>
              <a:gd name="connsiteY4" fmla="*/ 521494 h 4418631"/>
              <a:gd name="connsiteX0" fmla="*/ 931619 w 5360285"/>
              <a:gd name="connsiteY0" fmla="*/ 421899 h 4319036"/>
              <a:gd name="connsiteX1" fmla="*/ 4907335 w 5360285"/>
              <a:gd name="connsiteY1" fmla="*/ 542923 h 4319036"/>
              <a:gd name="connsiteX2" fmla="*/ 4167747 w 5360285"/>
              <a:gd name="connsiteY2" fmla="*/ 4305589 h 4319036"/>
              <a:gd name="connsiteX3" fmla="*/ 286161 w 5360285"/>
              <a:gd name="connsiteY3" fmla="*/ 4319036 h 4319036"/>
              <a:gd name="connsiteX4" fmla="*/ 931619 w 5360285"/>
              <a:gd name="connsiteY4" fmla="*/ 421899 h 4319036"/>
              <a:gd name="connsiteX0" fmla="*/ 931619 w 5393202"/>
              <a:gd name="connsiteY0" fmla="*/ 417348 h 4314485"/>
              <a:gd name="connsiteX1" fmla="*/ 4907335 w 5393202"/>
              <a:gd name="connsiteY1" fmla="*/ 538372 h 4314485"/>
              <a:gd name="connsiteX2" fmla="*/ 4167747 w 5393202"/>
              <a:gd name="connsiteY2" fmla="*/ 4301038 h 4314485"/>
              <a:gd name="connsiteX3" fmla="*/ 286161 w 5393202"/>
              <a:gd name="connsiteY3" fmla="*/ 4314485 h 4314485"/>
              <a:gd name="connsiteX4" fmla="*/ 931619 w 5393202"/>
              <a:gd name="connsiteY4" fmla="*/ 417348 h 4314485"/>
              <a:gd name="connsiteX0" fmla="*/ 994262 w 5336796"/>
              <a:gd name="connsiteY0" fmla="*/ 379431 h 4397591"/>
              <a:gd name="connsiteX1" fmla="*/ 4889296 w 5336796"/>
              <a:gd name="connsiteY1" fmla="*/ 621478 h 4397591"/>
              <a:gd name="connsiteX2" fmla="*/ 4149708 w 5336796"/>
              <a:gd name="connsiteY2" fmla="*/ 4384144 h 4397591"/>
              <a:gd name="connsiteX3" fmla="*/ 268122 w 5336796"/>
              <a:gd name="connsiteY3" fmla="*/ 4397591 h 4397591"/>
              <a:gd name="connsiteX4" fmla="*/ 994262 w 5336796"/>
              <a:gd name="connsiteY4" fmla="*/ 379431 h 4397591"/>
              <a:gd name="connsiteX0" fmla="*/ 1020849 w 5363383"/>
              <a:gd name="connsiteY0" fmla="*/ 345257 h 4363417"/>
              <a:gd name="connsiteX1" fmla="*/ 4915883 w 5363383"/>
              <a:gd name="connsiteY1" fmla="*/ 587304 h 4363417"/>
              <a:gd name="connsiteX2" fmla="*/ 4176295 w 5363383"/>
              <a:gd name="connsiteY2" fmla="*/ 4349970 h 4363417"/>
              <a:gd name="connsiteX3" fmla="*/ 294709 w 5363383"/>
              <a:gd name="connsiteY3" fmla="*/ 4363417 h 4363417"/>
              <a:gd name="connsiteX4" fmla="*/ 1020849 w 5363383"/>
              <a:gd name="connsiteY4" fmla="*/ 345257 h 4363417"/>
              <a:gd name="connsiteX0" fmla="*/ 1114658 w 5328012"/>
              <a:gd name="connsiteY0" fmla="*/ 311586 h 4437322"/>
              <a:gd name="connsiteX1" fmla="*/ 4888668 w 5328012"/>
              <a:gd name="connsiteY1" fmla="*/ 661209 h 4437322"/>
              <a:gd name="connsiteX2" fmla="*/ 4149080 w 5328012"/>
              <a:gd name="connsiteY2" fmla="*/ 4423875 h 4437322"/>
              <a:gd name="connsiteX3" fmla="*/ 267494 w 5328012"/>
              <a:gd name="connsiteY3" fmla="*/ 4437322 h 4437322"/>
              <a:gd name="connsiteX4" fmla="*/ 1114658 w 5328012"/>
              <a:gd name="connsiteY4" fmla="*/ 311586 h 4437322"/>
              <a:gd name="connsiteX0" fmla="*/ 1143522 w 5356876"/>
              <a:gd name="connsiteY0" fmla="*/ 264879 h 4390615"/>
              <a:gd name="connsiteX1" fmla="*/ 4917532 w 5356876"/>
              <a:gd name="connsiteY1" fmla="*/ 614502 h 4390615"/>
              <a:gd name="connsiteX2" fmla="*/ 4177944 w 5356876"/>
              <a:gd name="connsiteY2" fmla="*/ 4377168 h 4390615"/>
              <a:gd name="connsiteX3" fmla="*/ 296358 w 5356876"/>
              <a:gd name="connsiteY3" fmla="*/ 4390615 h 4390615"/>
              <a:gd name="connsiteX4" fmla="*/ 1143522 w 5356876"/>
              <a:gd name="connsiteY4" fmla="*/ 264879 h 4390615"/>
              <a:gd name="connsiteX0" fmla="*/ 850159 w 5063513"/>
              <a:gd name="connsiteY0" fmla="*/ 268756 h 4381045"/>
              <a:gd name="connsiteX1" fmla="*/ 4624169 w 5063513"/>
              <a:gd name="connsiteY1" fmla="*/ 618379 h 4381045"/>
              <a:gd name="connsiteX2" fmla="*/ 3884581 w 5063513"/>
              <a:gd name="connsiteY2" fmla="*/ 4381045 h 4381045"/>
              <a:gd name="connsiteX3" fmla="*/ 298830 w 5063513"/>
              <a:gd name="connsiteY3" fmla="*/ 3318728 h 4381045"/>
              <a:gd name="connsiteX4" fmla="*/ 850159 w 5063513"/>
              <a:gd name="connsiteY4" fmla="*/ 268756 h 4381045"/>
              <a:gd name="connsiteX0" fmla="*/ 850159 w 4779984"/>
              <a:gd name="connsiteY0" fmla="*/ 268756 h 4381045"/>
              <a:gd name="connsiteX1" fmla="*/ 4624169 w 4779984"/>
              <a:gd name="connsiteY1" fmla="*/ 618379 h 4381045"/>
              <a:gd name="connsiteX2" fmla="*/ 3884581 w 4779984"/>
              <a:gd name="connsiteY2" fmla="*/ 4381045 h 4381045"/>
              <a:gd name="connsiteX3" fmla="*/ 2273920 w 4779984"/>
              <a:gd name="connsiteY3" fmla="*/ 3881729 h 4381045"/>
              <a:gd name="connsiteX4" fmla="*/ 298830 w 4779984"/>
              <a:gd name="connsiteY4" fmla="*/ 3318728 h 4381045"/>
              <a:gd name="connsiteX5" fmla="*/ 850159 w 4779984"/>
              <a:gd name="connsiteY5" fmla="*/ 268756 h 4381045"/>
              <a:gd name="connsiteX0" fmla="*/ 850159 w 4779984"/>
              <a:gd name="connsiteY0" fmla="*/ 268756 h 4381045"/>
              <a:gd name="connsiteX1" fmla="*/ 4624169 w 4779984"/>
              <a:gd name="connsiteY1" fmla="*/ 618379 h 4381045"/>
              <a:gd name="connsiteX2" fmla="*/ 3884581 w 4779984"/>
              <a:gd name="connsiteY2" fmla="*/ 4381045 h 4381045"/>
              <a:gd name="connsiteX3" fmla="*/ 1937744 w 4779984"/>
              <a:gd name="connsiteY3" fmla="*/ 4285141 h 4381045"/>
              <a:gd name="connsiteX4" fmla="*/ 298830 w 4779984"/>
              <a:gd name="connsiteY4" fmla="*/ 3318728 h 4381045"/>
              <a:gd name="connsiteX5" fmla="*/ 850159 w 4779984"/>
              <a:gd name="connsiteY5" fmla="*/ 268756 h 4381045"/>
              <a:gd name="connsiteX0" fmla="*/ 850159 w 5033556"/>
              <a:gd name="connsiteY0" fmla="*/ 268756 h 4381045"/>
              <a:gd name="connsiteX1" fmla="*/ 4624169 w 5033556"/>
              <a:gd name="connsiteY1" fmla="*/ 618379 h 4381045"/>
              <a:gd name="connsiteX2" fmla="*/ 3884581 w 5033556"/>
              <a:gd name="connsiteY2" fmla="*/ 4381045 h 4381045"/>
              <a:gd name="connsiteX3" fmla="*/ 1937744 w 5033556"/>
              <a:gd name="connsiteY3" fmla="*/ 4285141 h 4381045"/>
              <a:gd name="connsiteX4" fmla="*/ 298830 w 5033556"/>
              <a:gd name="connsiteY4" fmla="*/ 3318728 h 4381045"/>
              <a:gd name="connsiteX5" fmla="*/ 850159 w 5033556"/>
              <a:gd name="connsiteY5" fmla="*/ 268756 h 4381045"/>
              <a:gd name="connsiteX0" fmla="*/ 850159 w 5097812"/>
              <a:gd name="connsiteY0" fmla="*/ 268756 h 4381045"/>
              <a:gd name="connsiteX1" fmla="*/ 4624169 w 5097812"/>
              <a:gd name="connsiteY1" fmla="*/ 618379 h 4381045"/>
              <a:gd name="connsiteX2" fmla="*/ 3884581 w 5097812"/>
              <a:gd name="connsiteY2" fmla="*/ 4381045 h 4381045"/>
              <a:gd name="connsiteX3" fmla="*/ 1937744 w 5097812"/>
              <a:gd name="connsiteY3" fmla="*/ 4285141 h 4381045"/>
              <a:gd name="connsiteX4" fmla="*/ 298830 w 5097812"/>
              <a:gd name="connsiteY4" fmla="*/ 3318728 h 4381045"/>
              <a:gd name="connsiteX5" fmla="*/ 850159 w 5097812"/>
              <a:gd name="connsiteY5" fmla="*/ 268756 h 4381045"/>
              <a:gd name="connsiteX0" fmla="*/ 850159 w 5037995"/>
              <a:gd name="connsiteY0" fmla="*/ 268756 h 4381045"/>
              <a:gd name="connsiteX1" fmla="*/ 4624169 w 5037995"/>
              <a:gd name="connsiteY1" fmla="*/ 618379 h 4381045"/>
              <a:gd name="connsiteX2" fmla="*/ 3884581 w 5037995"/>
              <a:gd name="connsiteY2" fmla="*/ 4381045 h 4381045"/>
              <a:gd name="connsiteX3" fmla="*/ 1937744 w 5037995"/>
              <a:gd name="connsiteY3" fmla="*/ 4285141 h 4381045"/>
              <a:gd name="connsiteX4" fmla="*/ 298830 w 5037995"/>
              <a:gd name="connsiteY4" fmla="*/ 3318728 h 4381045"/>
              <a:gd name="connsiteX5" fmla="*/ 850159 w 5037995"/>
              <a:gd name="connsiteY5" fmla="*/ 268756 h 4381045"/>
              <a:gd name="connsiteX0" fmla="*/ 850159 w 5037995"/>
              <a:gd name="connsiteY0" fmla="*/ 268756 h 4477160"/>
              <a:gd name="connsiteX1" fmla="*/ 4624169 w 5037995"/>
              <a:gd name="connsiteY1" fmla="*/ 618379 h 4477160"/>
              <a:gd name="connsiteX2" fmla="*/ 3884581 w 5037995"/>
              <a:gd name="connsiteY2" fmla="*/ 4381045 h 4477160"/>
              <a:gd name="connsiteX3" fmla="*/ 1937744 w 5037995"/>
              <a:gd name="connsiteY3" fmla="*/ 4285141 h 4477160"/>
              <a:gd name="connsiteX4" fmla="*/ 298830 w 5037995"/>
              <a:gd name="connsiteY4" fmla="*/ 3318728 h 4477160"/>
              <a:gd name="connsiteX5" fmla="*/ 850159 w 5037995"/>
              <a:gd name="connsiteY5" fmla="*/ 268756 h 4477160"/>
              <a:gd name="connsiteX0" fmla="*/ 850159 w 4963717"/>
              <a:gd name="connsiteY0" fmla="*/ 261792 h 4361962"/>
              <a:gd name="connsiteX1" fmla="*/ 4624169 w 4963717"/>
              <a:gd name="connsiteY1" fmla="*/ 611415 h 4361962"/>
              <a:gd name="connsiteX2" fmla="*/ 3723216 w 4963717"/>
              <a:gd name="connsiteY2" fmla="*/ 4226163 h 4361962"/>
              <a:gd name="connsiteX3" fmla="*/ 1937744 w 4963717"/>
              <a:gd name="connsiteY3" fmla="*/ 4278177 h 4361962"/>
              <a:gd name="connsiteX4" fmla="*/ 298830 w 4963717"/>
              <a:gd name="connsiteY4" fmla="*/ 3311764 h 4361962"/>
              <a:gd name="connsiteX5" fmla="*/ 850159 w 4963717"/>
              <a:gd name="connsiteY5" fmla="*/ 261792 h 4361962"/>
              <a:gd name="connsiteX0" fmla="*/ 850159 w 5017452"/>
              <a:gd name="connsiteY0" fmla="*/ 261792 h 4361962"/>
              <a:gd name="connsiteX1" fmla="*/ 4624169 w 5017452"/>
              <a:gd name="connsiteY1" fmla="*/ 611415 h 4361962"/>
              <a:gd name="connsiteX2" fmla="*/ 3723216 w 5017452"/>
              <a:gd name="connsiteY2" fmla="*/ 4226163 h 4361962"/>
              <a:gd name="connsiteX3" fmla="*/ 1937744 w 5017452"/>
              <a:gd name="connsiteY3" fmla="*/ 4278177 h 4361962"/>
              <a:gd name="connsiteX4" fmla="*/ 298830 w 5017452"/>
              <a:gd name="connsiteY4" fmla="*/ 3311764 h 4361962"/>
              <a:gd name="connsiteX5" fmla="*/ 850159 w 5017452"/>
              <a:gd name="connsiteY5" fmla="*/ 261792 h 4361962"/>
              <a:gd name="connsiteX0" fmla="*/ 850159 w 5017452"/>
              <a:gd name="connsiteY0" fmla="*/ 261792 h 4361962"/>
              <a:gd name="connsiteX1" fmla="*/ 4624169 w 5017452"/>
              <a:gd name="connsiteY1" fmla="*/ 611415 h 4361962"/>
              <a:gd name="connsiteX2" fmla="*/ 3723216 w 5017452"/>
              <a:gd name="connsiteY2" fmla="*/ 4226163 h 4361962"/>
              <a:gd name="connsiteX3" fmla="*/ 1937744 w 5017452"/>
              <a:gd name="connsiteY3" fmla="*/ 4278177 h 4361962"/>
              <a:gd name="connsiteX4" fmla="*/ 298830 w 5017452"/>
              <a:gd name="connsiteY4" fmla="*/ 3311764 h 4361962"/>
              <a:gd name="connsiteX5" fmla="*/ 850159 w 5017452"/>
              <a:gd name="connsiteY5" fmla="*/ 261792 h 4361962"/>
              <a:gd name="connsiteX0" fmla="*/ 850159 w 5017452"/>
              <a:gd name="connsiteY0" fmla="*/ 261792 h 4361962"/>
              <a:gd name="connsiteX1" fmla="*/ 4624169 w 5017452"/>
              <a:gd name="connsiteY1" fmla="*/ 611415 h 4361962"/>
              <a:gd name="connsiteX2" fmla="*/ 3723216 w 5017452"/>
              <a:gd name="connsiteY2" fmla="*/ 4226163 h 4361962"/>
              <a:gd name="connsiteX3" fmla="*/ 1937744 w 5017452"/>
              <a:gd name="connsiteY3" fmla="*/ 4278177 h 4361962"/>
              <a:gd name="connsiteX4" fmla="*/ 298830 w 5017452"/>
              <a:gd name="connsiteY4" fmla="*/ 3311764 h 4361962"/>
              <a:gd name="connsiteX5" fmla="*/ 850159 w 5017452"/>
              <a:gd name="connsiteY5" fmla="*/ 261792 h 4361962"/>
              <a:gd name="connsiteX0" fmla="*/ 778447 w 4945740"/>
              <a:gd name="connsiteY0" fmla="*/ 261792 h 4361962"/>
              <a:gd name="connsiteX1" fmla="*/ 4552457 w 4945740"/>
              <a:gd name="connsiteY1" fmla="*/ 611415 h 4361962"/>
              <a:gd name="connsiteX2" fmla="*/ 3651504 w 4945740"/>
              <a:gd name="connsiteY2" fmla="*/ 4226163 h 4361962"/>
              <a:gd name="connsiteX3" fmla="*/ 1866032 w 4945740"/>
              <a:gd name="connsiteY3" fmla="*/ 4278177 h 4361962"/>
              <a:gd name="connsiteX4" fmla="*/ 227118 w 4945740"/>
              <a:gd name="connsiteY4" fmla="*/ 3311764 h 4361962"/>
              <a:gd name="connsiteX5" fmla="*/ 778447 w 4945740"/>
              <a:gd name="connsiteY5" fmla="*/ 261792 h 4361962"/>
              <a:gd name="connsiteX0" fmla="*/ 842597 w 5009890"/>
              <a:gd name="connsiteY0" fmla="*/ 259842 h 4360012"/>
              <a:gd name="connsiteX1" fmla="*/ 4616607 w 5009890"/>
              <a:gd name="connsiteY1" fmla="*/ 609465 h 4360012"/>
              <a:gd name="connsiteX2" fmla="*/ 3715654 w 5009890"/>
              <a:gd name="connsiteY2" fmla="*/ 4224213 h 4360012"/>
              <a:gd name="connsiteX3" fmla="*/ 1930182 w 5009890"/>
              <a:gd name="connsiteY3" fmla="*/ 4276227 h 4360012"/>
              <a:gd name="connsiteX4" fmla="*/ 210586 w 5009890"/>
              <a:gd name="connsiteY4" fmla="*/ 3282919 h 4360012"/>
              <a:gd name="connsiteX5" fmla="*/ 842597 w 5009890"/>
              <a:gd name="connsiteY5" fmla="*/ 259842 h 4360012"/>
              <a:gd name="connsiteX0" fmla="*/ 848545 w 5015838"/>
              <a:gd name="connsiteY0" fmla="*/ 259842 h 4360012"/>
              <a:gd name="connsiteX1" fmla="*/ 4622555 w 5015838"/>
              <a:gd name="connsiteY1" fmla="*/ 609465 h 4360012"/>
              <a:gd name="connsiteX2" fmla="*/ 3721602 w 5015838"/>
              <a:gd name="connsiteY2" fmla="*/ 4224213 h 4360012"/>
              <a:gd name="connsiteX3" fmla="*/ 1936130 w 5015838"/>
              <a:gd name="connsiteY3" fmla="*/ 4276227 h 4360012"/>
              <a:gd name="connsiteX4" fmla="*/ 216534 w 5015838"/>
              <a:gd name="connsiteY4" fmla="*/ 3282919 h 4360012"/>
              <a:gd name="connsiteX5" fmla="*/ 848545 w 5015838"/>
              <a:gd name="connsiteY5" fmla="*/ 259842 h 4360012"/>
              <a:gd name="connsiteX0" fmla="*/ 848545 w 5015838"/>
              <a:gd name="connsiteY0" fmla="*/ 259842 h 4374255"/>
              <a:gd name="connsiteX1" fmla="*/ 4622555 w 5015838"/>
              <a:gd name="connsiteY1" fmla="*/ 609465 h 4374255"/>
              <a:gd name="connsiteX2" fmla="*/ 3721602 w 5015838"/>
              <a:gd name="connsiteY2" fmla="*/ 4224213 h 4374255"/>
              <a:gd name="connsiteX3" fmla="*/ 1936130 w 5015838"/>
              <a:gd name="connsiteY3" fmla="*/ 4276227 h 4374255"/>
              <a:gd name="connsiteX4" fmla="*/ 216534 w 5015838"/>
              <a:gd name="connsiteY4" fmla="*/ 3282919 h 4374255"/>
              <a:gd name="connsiteX5" fmla="*/ 848545 w 5015838"/>
              <a:gd name="connsiteY5" fmla="*/ 259842 h 4374255"/>
              <a:gd name="connsiteX0" fmla="*/ 848545 w 5015838"/>
              <a:gd name="connsiteY0" fmla="*/ 259842 h 4374255"/>
              <a:gd name="connsiteX1" fmla="*/ 4622555 w 5015838"/>
              <a:gd name="connsiteY1" fmla="*/ 609465 h 4374255"/>
              <a:gd name="connsiteX2" fmla="*/ 3721602 w 5015838"/>
              <a:gd name="connsiteY2" fmla="*/ 4224213 h 4374255"/>
              <a:gd name="connsiteX3" fmla="*/ 1936130 w 5015838"/>
              <a:gd name="connsiteY3" fmla="*/ 4276227 h 4374255"/>
              <a:gd name="connsiteX4" fmla="*/ 216534 w 5015838"/>
              <a:gd name="connsiteY4" fmla="*/ 3282919 h 4374255"/>
              <a:gd name="connsiteX5" fmla="*/ 848545 w 5015838"/>
              <a:gd name="connsiteY5" fmla="*/ 259842 h 4374255"/>
              <a:gd name="connsiteX0" fmla="*/ 808913 w 4976206"/>
              <a:gd name="connsiteY0" fmla="*/ 259842 h 4374255"/>
              <a:gd name="connsiteX1" fmla="*/ 4582923 w 4976206"/>
              <a:gd name="connsiteY1" fmla="*/ 609465 h 4374255"/>
              <a:gd name="connsiteX2" fmla="*/ 3681970 w 4976206"/>
              <a:gd name="connsiteY2" fmla="*/ 4224213 h 4374255"/>
              <a:gd name="connsiteX3" fmla="*/ 1896498 w 4976206"/>
              <a:gd name="connsiteY3" fmla="*/ 4276227 h 4374255"/>
              <a:gd name="connsiteX4" fmla="*/ 176902 w 4976206"/>
              <a:gd name="connsiteY4" fmla="*/ 3282919 h 4374255"/>
              <a:gd name="connsiteX5" fmla="*/ 808913 w 4976206"/>
              <a:gd name="connsiteY5" fmla="*/ 259842 h 4374255"/>
              <a:gd name="connsiteX0" fmla="*/ 808913 w 5002509"/>
              <a:gd name="connsiteY0" fmla="*/ 259842 h 4374255"/>
              <a:gd name="connsiteX1" fmla="*/ 4582923 w 5002509"/>
              <a:gd name="connsiteY1" fmla="*/ 609465 h 4374255"/>
              <a:gd name="connsiteX2" fmla="*/ 3681970 w 5002509"/>
              <a:gd name="connsiteY2" fmla="*/ 4224213 h 4374255"/>
              <a:gd name="connsiteX3" fmla="*/ 1896498 w 5002509"/>
              <a:gd name="connsiteY3" fmla="*/ 4276227 h 4374255"/>
              <a:gd name="connsiteX4" fmla="*/ 176902 w 5002509"/>
              <a:gd name="connsiteY4" fmla="*/ 3282919 h 4374255"/>
              <a:gd name="connsiteX5" fmla="*/ 808913 w 5002509"/>
              <a:gd name="connsiteY5" fmla="*/ 259842 h 4374255"/>
              <a:gd name="connsiteX0" fmla="*/ 808913 w 5043521"/>
              <a:gd name="connsiteY0" fmla="*/ 243682 h 4358095"/>
              <a:gd name="connsiteX1" fmla="*/ 4582923 w 5043521"/>
              <a:gd name="connsiteY1" fmla="*/ 593305 h 4358095"/>
              <a:gd name="connsiteX2" fmla="*/ 3681970 w 5043521"/>
              <a:gd name="connsiteY2" fmla="*/ 4208053 h 4358095"/>
              <a:gd name="connsiteX3" fmla="*/ 1896498 w 5043521"/>
              <a:gd name="connsiteY3" fmla="*/ 4260067 h 4358095"/>
              <a:gd name="connsiteX4" fmla="*/ 176902 w 5043521"/>
              <a:gd name="connsiteY4" fmla="*/ 3266759 h 4358095"/>
              <a:gd name="connsiteX5" fmla="*/ 808913 w 5043521"/>
              <a:gd name="connsiteY5" fmla="*/ 243682 h 4358095"/>
              <a:gd name="connsiteX0" fmla="*/ 806936 w 5005474"/>
              <a:gd name="connsiteY0" fmla="*/ 252850 h 4367263"/>
              <a:gd name="connsiteX1" fmla="*/ 4518952 w 5005474"/>
              <a:gd name="connsiteY1" fmla="*/ 579225 h 4367263"/>
              <a:gd name="connsiteX2" fmla="*/ 3679993 w 5005474"/>
              <a:gd name="connsiteY2" fmla="*/ 4217221 h 4367263"/>
              <a:gd name="connsiteX3" fmla="*/ 1894521 w 5005474"/>
              <a:gd name="connsiteY3" fmla="*/ 4269235 h 4367263"/>
              <a:gd name="connsiteX4" fmla="*/ 174925 w 5005474"/>
              <a:gd name="connsiteY4" fmla="*/ 3275927 h 4367263"/>
              <a:gd name="connsiteX5" fmla="*/ 806936 w 5005474"/>
              <a:gd name="connsiteY5" fmla="*/ 252850 h 4367263"/>
              <a:gd name="connsiteX0" fmla="*/ 806936 w 5005474"/>
              <a:gd name="connsiteY0" fmla="*/ 252850 h 4349409"/>
              <a:gd name="connsiteX1" fmla="*/ 4518952 w 5005474"/>
              <a:gd name="connsiteY1" fmla="*/ 579225 h 4349409"/>
              <a:gd name="connsiteX2" fmla="*/ 3679993 w 5005474"/>
              <a:gd name="connsiteY2" fmla="*/ 4217221 h 4349409"/>
              <a:gd name="connsiteX3" fmla="*/ 1894521 w 5005474"/>
              <a:gd name="connsiteY3" fmla="*/ 4269235 h 4349409"/>
              <a:gd name="connsiteX4" fmla="*/ 174925 w 5005474"/>
              <a:gd name="connsiteY4" fmla="*/ 3275927 h 4349409"/>
              <a:gd name="connsiteX5" fmla="*/ 806936 w 5005474"/>
              <a:gd name="connsiteY5" fmla="*/ 252850 h 4349409"/>
              <a:gd name="connsiteX0" fmla="*/ 806936 w 5015519"/>
              <a:gd name="connsiteY0" fmla="*/ 252850 h 4349409"/>
              <a:gd name="connsiteX1" fmla="*/ 4518952 w 5015519"/>
              <a:gd name="connsiteY1" fmla="*/ 579225 h 4349409"/>
              <a:gd name="connsiteX2" fmla="*/ 3679993 w 5015519"/>
              <a:gd name="connsiteY2" fmla="*/ 4217221 h 4349409"/>
              <a:gd name="connsiteX3" fmla="*/ 1894521 w 5015519"/>
              <a:gd name="connsiteY3" fmla="*/ 4269235 h 4349409"/>
              <a:gd name="connsiteX4" fmla="*/ 174925 w 5015519"/>
              <a:gd name="connsiteY4" fmla="*/ 3275927 h 4349409"/>
              <a:gd name="connsiteX5" fmla="*/ 806936 w 5015519"/>
              <a:gd name="connsiteY5" fmla="*/ 252850 h 4349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15519" h="4349409">
                <a:moveTo>
                  <a:pt x="806936" y="252850"/>
                </a:moveTo>
                <a:cubicBezTo>
                  <a:pt x="1530941" y="-196600"/>
                  <a:pt x="3940718" y="-21869"/>
                  <a:pt x="4518952" y="579225"/>
                </a:cubicBezTo>
                <a:cubicBezTo>
                  <a:pt x="5097186" y="1180319"/>
                  <a:pt x="5526826" y="3459050"/>
                  <a:pt x="3679993" y="4217221"/>
                </a:cubicBezTo>
                <a:cubicBezTo>
                  <a:pt x="3059363" y="4423036"/>
                  <a:pt x="2516573" y="4346026"/>
                  <a:pt x="1894521" y="4269235"/>
                </a:cubicBezTo>
                <a:cubicBezTo>
                  <a:pt x="366581" y="3960545"/>
                  <a:pt x="299888" y="3499452"/>
                  <a:pt x="174925" y="3275927"/>
                </a:cubicBezTo>
                <a:cubicBezTo>
                  <a:pt x="-220995" y="2234198"/>
                  <a:pt x="82932" y="702300"/>
                  <a:pt x="806936" y="25285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anchor="ctr" anchorCtr="1"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F5B369F3-9B79-1649-AE3F-CE4E06DD3E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46435" y="2923806"/>
            <a:ext cx="3533228" cy="1214438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aseline="0"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</a:t>
            </a:r>
            <a:r>
              <a:rPr lang="en-US" dirty="0" err="1"/>
              <a:t>dolorum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 Et </a:t>
            </a:r>
            <a:r>
              <a:rPr lang="en-US" dirty="0" err="1"/>
              <a:t>harum</a:t>
            </a:r>
            <a:r>
              <a:rPr lang="en-US" dirty="0"/>
              <a:t> </a:t>
            </a:r>
            <a:r>
              <a:rPr lang="en-US" dirty="0" err="1"/>
              <a:t>auidem</a:t>
            </a:r>
            <a:r>
              <a:rPr lang="en-US" dirty="0"/>
              <a:t> rerum facilis </a:t>
            </a:r>
            <a:r>
              <a:rPr lang="en-US" dirty="0" err="1"/>
              <a:t>est</a:t>
            </a:r>
            <a:r>
              <a:rPr lang="en-US" dirty="0"/>
              <a:t> et </a:t>
            </a:r>
            <a:r>
              <a:rPr lang="en-US" dirty="0" err="1"/>
              <a:t>expedita</a:t>
            </a:r>
            <a:r>
              <a:rPr lang="en-US" dirty="0"/>
              <a:t> distinction. Nam libero tempore, cum </a:t>
            </a:r>
            <a:r>
              <a:rPr lang="en-US" dirty="0" err="1"/>
              <a:t>soluta</a:t>
            </a:r>
            <a:r>
              <a:rPr lang="en-US" dirty="0"/>
              <a:t> nobis.</a:t>
            </a:r>
          </a:p>
        </p:txBody>
      </p:sp>
    </p:spTree>
    <p:extLst>
      <p:ext uri="{BB962C8B-B14F-4D97-AF65-F5344CB8AC3E}">
        <p14:creationId xmlns:p14="http://schemas.microsoft.com/office/powerpoint/2010/main" val="153788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8ABAC5B-DF9A-2744-9D04-D6A24757DE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8170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745D2C9-E8EB-184C-B783-32D35C0DBA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088" y="2992998"/>
            <a:ext cx="5759824" cy="872004"/>
          </a:xfrm>
          <a:prstGeom prst="rect">
            <a:avLst/>
          </a:prstGeom>
        </p:spPr>
        <p:txBody>
          <a:bodyPr/>
          <a:lstStyle>
            <a:lvl1pPr algn="ctr">
              <a:defRPr sz="520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nl-NL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71075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0A06E4A-B3B9-F74E-84F5-B4FD3F2AA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28B1AE1-8907-3042-925C-7C74EFD83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2E784EA-0231-B246-960B-9C3FF6755F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6614E-D8D4-FA49-8288-87F25DE9DEB7}" type="datetimeFigureOut">
              <a:rPr lang="nl-NL" smtClean="0"/>
              <a:t>23-03-2021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EC7681-CB0D-D847-8BFA-57C44CBC2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E4964A-D944-CE44-82EA-5E93DAF59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97806-410B-AE43-8ABE-22A1ED0F564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9567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B90AE71F-6D47-F74C-BDEC-0FC95E6ED282}"/>
              </a:ext>
            </a:extLst>
          </p:cNvPr>
          <p:cNvSpPr txBox="1">
            <a:spLocks/>
          </p:cNvSpPr>
          <p:nvPr/>
        </p:nvSpPr>
        <p:spPr>
          <a:xfrm>
            <a:off x="2155302" y="1253331"/>
            <a:ext cx="7881395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l-NL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44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WAT ZIE JIJ OP DEZE BORDEN?</a:t>
            </a:r>
          </a:p>
        </p:txBody>
      </p:sp>
    </p:spTree>
    <p:extLst>
      <p:ext uri="{BB962C8B-B14F-4D97-AF65-F5344CB8AC3E}">
        <p14:creationId xmlns:p14="http://schemas.microsoft.com/office/powerpoint/2010/main" val="401607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Afbeelding met tekst, boom, buiten, teken&#10;&#10;Automatisch gegenereerde beschrijving">
            <a:extLst>
              <a:ext uri="{FF2B5EF4-FFF2-40B4-BE49-F238E27FC236}">
                <a16:creationId xmlns:a16="http://schemas.microsoft.com/office/drawing/2014/main" id="{82A9E43E-3CA5-3341-A962-4D42279D55C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32"/>
          <a:stretch/>
        </p:blipFill>
        <p:spPr>
          <a:xfrm>
            <a:off x="3043917" y="773033"/>
            <a:ext cx="6104166" cy="5293473"/>
          </a:xfr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CA07B12-B909-D94A-9111-313D2030977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9813" y="6066506"/>
            <a:ext cx="2406521" cy="549713"/>
          </a:xfrm>
          <a:prstGeom prst="rect">
            <a:avLst/>
          </a:prstGeom>
        </p:spPr>
      </p:pic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D324C1C4-1609-864A-BBAB-EA17BD0403AF}"/>
              </a:ext>
            </a:extLst>
          </p:cNvPr>
          <p:cNvCxnSpPr>
            <a:cxnSpLocks/>
          </p:cNvCxnSpPr>
          <p:nvPr/>
        </p:nvCxnSpPr>
        <p:spPr>
          <a:xfrm>
            <a:off x="11253950" y="6066506"/>
            <a:ext cx="0" cy="549713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275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DAEA632-40F5-5246-9540-F449DEF5F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59" y="687468"/>
            <a:ext cx="3987682" cy="5483064"/>
          </a:xfrm>
          <a:prstGeom prst="rect">
            <a:avLst/>
          </a:prstGeom>
        </p:spPr>
      </p:pic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4E74C020-151B-EF4B-93F3-07B640EA09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9813" y="6066506"/>
            <a:ext cx="2406521" cy="549713"/>
          </a:xfrm>
          <a:prstGeom prst="rect">
            <a:avLst/>
          </a:prstGeom>
        </p:spPr>
      </p:pic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506862A2-7207-5142-B980-670293BBA548}"/>
              </a:ext>
            </a:extLst>
          </p:cNvPr>
          <p:cNvCxnSpPr>
            <a:cxnSpLocks/>
          </p:cNvCxnSpPr>
          <p:nvPr/>
        </p:nvCxnSpPr>
        <p:spPr>
          <a:xfrm>
            <a:off x="11253950" y="6066506"/>
            <a:ext cx="0" cy="549713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408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A2000E1A-C4F9-E243-A889-FD161007A0E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9"/>
          <a:stretch/>
        </p:blipFill>
        <p:spPr>
          <a:xfrm>
            <a:off x="3043917" y="612349"/>
            <a:ext cx="6104166" cy="5293473"/>
          </a:xfrm>
        </p:spPr>
      </p:pic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7B1619A-1CB3-1C41-8C01-973EDD9CFB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9813" y="6066506"/>
            <a:ext cx="2406521" cy="549713"/>
          </a:xfrm>
          <a:prstGeom prst="rect">
            <a:avLst/>
          </a:prstGeom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9AB7E227-F3CF-F649-BA99-125ED9F8B815}"/>
              </a:ext>
            </a:extLst>
          </p:cNvPr>
          <p:cNvCxnSpPr>
            <a:cxnSpLocks/>
          </p:cNvCxnSpPr>
          <p:nvPr/>
        </p:nvCxnSpPr>
        <p:spPr>
          <a:xfrm>
            <a:off x="11253950" y="6066506"/>
            <a:ext cx="0" cy="549713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051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Afbeelding met tekst, buiten, gras, lucht&#10;&#10;Automatisch gegenereerde beschrijving">
            <a:extLst>
              <a:ext uri="{FF2B5EF4-FFF2-40B4-BE49-F238E27FC236}">
                <a16:creationId xmlns:a16="http://schemas.microsoft.com/office/drawing/2014/main" id="{6CE30B0D-19B3-2A42-A489-008F0D815C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3917" y="773033"/>
            <a:ext cx="6104166" cy="5293473"/>
          </a:xfrm>
        </p:spPr>
      </p:pic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B06213A1-442E-6242-9106-99D099ABB5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9813" y="6066506"/>
            <a:ext cx="2406521" cy="549713"/>
          </a:xfrm>
          <a:prstGeom prst="rect">
            <a:avLst/>
          </a:prstGeom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C575A775-5096-7F45-AD7E-C71F77A724F6}"/>
              </a:ext>
            </a:extLst>
          </p:cNvPr>
          <p:cNvCxnSpPr>
            <a:cxnSpLocks/>
          </p:cNvCxnSpPr>
          <p:nvPr/>
        </p:nvCxnSpPr>
        <p:spPr>
          <a:xfrm>
            <a:off x="11253950" y="6066506"/>
            <a:ext cx="0" cy="549713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71433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34</Words>
  <Application>Microsoft Macintosh PowerPoint</Application>
  <PresentationFormat>Breedbeeld</PresentationFormat>
  <Paragraphs>5</Paragraphs>
  <Slides>5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Franklin Gothic Medium</vt:lpstr>
      <vt:lpstr>Franklin Gothic Medium Cond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toekomstkunde-junior-lente-jongedieren-presentatie</dc:title>
  <dc:subject/>
  <dc:creator>WWF-NL</dc:creator>
  <cp:keywords/>
  <dc:description/>
  <cp:lastModifiedBy>Bram Beckmans</cp:lastModifiedBy>
  <cp:revision>7</cp:revision>
  <dcterms:created xsi:type="dcterms:W3CDTF">2021-03-12T10:42:54Z</dcterms:created>
  <dcterms:modified xsi:type="dcterms:W3CDTF">2021-03-23T13:18:04Z</dcterms:modified>
  <cp:category/>
</cp:coreProperties>
</file>