
<file path=[Content_Types].xml><?xml version="1.0" encoding="utf-8"?>
<Types xmlns="http://schemas.openxmlformats.org/package/2006/content-types">
  <Default Extension="emf" ContentType="image/x-emf"/>
  <Default Extension="jpe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7"/>
  </p:notesMasterIdLst>
  <p:handoutMasterIdLst>
    <p:handoutMasterId r:id="rId58"/>
  </p:handoutMasterIdLst>
  <p:sldIdLst>
    <p:sldId id="356" r:id="rId5"/>
    <p:sldId id="343" r:id="rId6"/>
    <p:sldId id="330" r:id="rId7"/>
    <p:sldId id="345" r:id="rId8"/>
    <p:sldId id="365" r:id="rId9"/>
    <p:sldId id="269" r:id="rId10"/>
    <p:sldId id="270" r:id="rId11"/>
    <p:sldId id="278" r:id="rId12"/>
    <p:sldId id="369" r:id="rId13"/>
    <p:sldId id="342" r:id="rId14"/>
    <p:sldId id="347" r:id="rId15"/>
    <p:sldId id="272" r:id="rId16"/>
    <p:sldId id="279" r:id="rId17"/>
    <p:sldId id="275" r:id="rId18"/>
    <p:sldId id="274" r:id="rId19"/>
    <p:sldId id="273" r:id="rId20"/>
    <p:sldId id="276" r:id="rId21"/>
    <p:sldId id="293" r:id="rId22"/>
    <p:sldId id="294" r:id="rId23"/>
    <p:sldId id="348" r:id="rId24"/>
    <p:sldId id="283" r:id="rId25"/>
    <p:sldId id="284" r:id="rId26"/>
    <p:sldId id="301" r:id="rId27"/>
    <p:sldId id="285" r:id="rId28"/>
    <p:sldId id="360" r:id="rId29"/>
    <p:sldId id="321" r:id="rId30"/>
    <p:sldId id="286" r:id="rId31"/>
    <p:sldId id="289" r:id="rId32"/>
    <p:sldId id="361" r:id="rId33"/>
    <p:sldId id="370" r:id="rId34"/>
    <p:sldId id="303" r:id="rId35"/>
    <p:sldId id="371" r:id="rId36"/>
    <p:sldId id="304" r:id="rId37"/>
    <p:sldId id="305" r:id="rId38"/>
    <p:sldId id="372" r:id="rId39"/>
    <p:sldId id="291" r:id="rId40"/>
    <p:sldId id="322" r:id="rId41"/>
    <p:sldId id="368" r:id="rId42"/>
    <p:sldId id="288" r:id="rId43"/>
    <p:sldId id="325" r:id="rId44"/>
    <p:sldId id="335" r:id="rId45"/>
    <p:sldId id="373" r:id="rId46"/>
    <p:sldId id="336" r:id="rId47"/>
    <p:sldId id="338" r:id="rId48"/>
    <p:sldId id="292" r:id="rId49"/>
    <p:sldId id="311" r:id="rId50"/>
    <p:sldId id="549" r:id="rId51"/>
    <p:sldId id="341" r:id="rId52"/>
    <p:sldId id="550" r:id="rId53"/>
    <p:sldId id="349" r:id="rId54"/>
    <p:sldId id="551" r:id="rId55"/>
    <p:sldId id="302" r:id="rId56"/>
  </p:sldIdLst>
  <p:sldSz cx="12192000" cy="6858000"/>
  <p:notesSz cx="9144000" cy="6858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eginpagina" id="{5C457CB7-2425-0347-9E73-DAB6A70ADBD5}">
          <p14:sldIdLst>
            <p14:sldId id="356"/>
          </p14:sldIdLst>
        </p14:section>
        <p14:section name="Intro WWF - keuze 1 - video" id="{3AF7FBD6-87E2-3045-9617-D6F84641AF5D}">
          <p14:sldIdLst>
            <p14:sldId id="343"/>
          </p14:sldIdLst>
        </p14:section>
        <p14:section name="Intro WWF - keuze 2 - afbeeldingen" id="{CEBE65E8-D446-704B-A8CE-144D8F34D6AC}">
          <p14:sldIdLst>
            <p14:sldId id="330"/>
          </p14:sldIdLst>
        </p14:section>
        <p14:section name="Introductie ijsbeer - keuze 1 - onthullen" id="{206D25A7-8D86-CC4A-9DA4-D376A52CB530}">
          <p14:sldIdLst>
            <p14:sldId id="345"/>
            <p14:sldId id="365"/>
          </p14:sldIdLst>
        </p14:section>
        <p14:section name="Introductie ijsbeer - keuze 2 - raden" id="{975981D9-C0AC-8146-AA2C-BC1B058F4C21}">
          <p14:sldIdLst>
            <p14:sldId id="269"/>
            <p14:sldId id="270"/>
          </p14:sldIdLst>
        </p14:section>
        <p14:section name="Basisinformatie ijsbeer" id="{907359F6-4126-7941-9E06-A1B727CE8585}">
          <p14:sldIdLst>
            <p14:sldId id="278"/>
            <p14:sldId id="369"/>
            <p14:sldId id="342"/>
            <p14:sldId id="347"/>
            <p14:sldId id="272"/>
            <p14:sldId id="279"/>
            <p14:sldId id="275"/>
            <p14:sldId id="274"/>
            <p14:sldId id="273"/>
            <p14:sldId id="276"/>
            <p14:sldId id="293"/>
            <p14:sldId id="294"/>
          </p14:sldIdLst>
        </p14:section>
        <p14:section name="Quiz weetjes" id="{7351C883-ABA6-1946-9870-A01B48502C52}">
          <p14:sldIdLst>
            <p14:sldId id="348"/>
            <p14:sldId id="283"/>
            <p14:sldId id="284"/>
            <p14:sldId id="301"/>
            <p14:sldId id="285"/>
            <p14:sldId id="360"/>
            <p14:sldId id="321"/>
            <p14:sldId id="286"/>
            <p14:sldId id="289"/>
            <p14:sldId id="361"/>
            <p14:sldId id="370"/>
            <p14:sldId id="303"/>
            <p14:sldId id="371"/>
            <p14:sldId id="304"/>
            <p14:sldId id="305"/>
            <p14:sldId id="372"/>
          </p14:sldIdLst>
        </p14:section>
        <p14:section name="Quiz bedreigingen" id="{74E2DFDC-59CF-8E48-A47E-FA507B4C11EB}">
          <p14:sldIdLst>
            <p14:sldId id="291"/>
            <p14:sldId id="322"/>
            <p14:sldId id="368"/>
            <p14:sldId id="288"/>
            <p14:sldId id="325"/>
            <p14:sldId id="335"/>
            <p14:sldId id="373"/>
            <p14:sldId id="336"/>
            <p14:sldId id="338"/>
            <p14:sldId id="292"/>
            <p14:sldId id="311"/>
            <p14:sldId id="549"/>
            <p14:sldId id="341"/>
            <p14:sldId id="550"/>
          </p14:sldIdLst>
        </p14:section>
        <p14:section name="Optioneel: opdracht" id="{CF69DC16-3826-104A-92B1-93B5D677F802}">
          <p14:sldIdLst>
            <p14:sldId id="349"/>
            <p14:sldId id="551"/>
          </p14:sldIdLst>
        </p14:section>
        <p14:section name="Afsluiting" id="{4949E1A1-1B53-BB4B-AB8F-CB12DC572A39}">
          <p14:sldIdLst>
            <p14:sldId id="302"/>
          </p14:sldIdLst>
        </p14:section>
      </p14:sectionLst>
    </p:ex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F4F9"/>
    <a:srgbClr val="F2F0E7"/>
    <a:srgbClr val="0094D9"/>
    <a:srgbClr val="90A5E9"/>
    <a:srgbClr val="0089CD"/>
    <a:srgbClr val="122DD0"/>
    <a:srgbClr val="00728F"/>
    <a:srgbClr val="51747A"/>
    <a:srgbClr val="87B150"/>
    <a:srgbClr val="F370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29" autoAdjust="0"/>
    <p:restoredTop sz="86437"/>
  </p:normalViewPr>
  <p:slideViewPr>
    <p:cSldViewPr snapToGrid="0">
      <p:cViewPr varScale="1">
        <p:scale>
          <a:sx n="101" d="100"/>
          <a:sy n="101" d="100"/>
        </p:scale>
        <p:origin x="1544" y="192"/>
      </p:cViewPr>
      <p:guideLst>
        <p:guide orient="horz" pos="2160"/>
        <p:guide pos="3817"/>
      </p:guideLst>
    </p:cSldViewPr>
  </p:slideViewPr>
  <p:outlineViewPr>
    <p:cViewPr>
      <p:scale>
        <a:sx n="33" d="100"/>
        <a:sy n="33" d="100"/>
      </p:scale>
      <p:origin x="0" y="-15560"/>
    </p:cViewPr>
  </p:outlineViewPr>
  <p:notesTextViewPr>
    <p:cViewPr>
      <p:scale>
        <a:sx n="1" d="1"/>
        <a:sy n="1" d="1"/>
      </p:scale>
      <p:origin x="0" y="0"/>
    </p:cViewPr>
  </p:notesTextViewPr>
  <p:sorterViewPr>
    <p:cViewPr varScale="1">
      <p:scale>
        <a:sx n="51" d="100"/>
        <a:sy n="51" d="100"/>
      </p:scale>
      <p:origin x="0" y="0"/>
    </p:cViewPr>
  </p:sorterViewPr>
  <p:notesViewPr>
    <p:cSldViewPr snapToGrid="0">
      <p:cViewPr varScale="1">
        <p:scale>
          <a:sx n="146" d="100"/>
          <a:sy n="146" d="100"/>
        </p:scale>
        <p:origin x="3360" y="1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74C6E3D-AB9A-47B7-AE6B-F594390F0E3B}"/>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nl-NL"/>
          </a:p>
        </p:txBody>
      </p:sp>
      <p:sp>
        <p:nvSpPr>
          <p:cNvPr id="3" name="Date Placeholder 2">
            <a:extLst>
              <a:ext uri="{FF2B5EF4-FFF2-40B4-BE49-F238E27FC236}">
                <a16:creationId xmlns:a16="http://schemas.microsoft.com/office/drawing/2014/main" id="{5EDA2337-49A4-41A9-9179-9A0EE5713C4E}"/>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BCA442AC-FE8B-48E4-AA80-6C3EA4EBB4B8}" type="datetimeFigureOut">
              <a:rPr lang="nl-NL" smtClean="0"/>
              <a:t>12-01-2026</a:t>
            </a:fld>
            <a:endParaRPr lang="nl-NL"/>
          </a:p>
        </p:txBody>
      </p:sp>
      <p:sp>
        <p:nvSpPr>
          <p:cNvPr id="4" name="Footer Placeholder 3">
            <a:extLst>
              <a:ext uri="{FF2B5EF4-FFF2-40B4-BE49-F238E27FC236}">
                <a16:creationId xmlns:a16="http://schemas.microsoft.com/office/drawing/2014/main" id="{9B6CF9B1-2D79-4F16-B5D6-A846367E5F00}"/>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a:extLst>
              <a:ext uri="{FF2B5EF4-FFF2-40B4-BE49-F238E27FC236}">
                <a16:creationId xmlns:a16="http://schemas.microsoft.com/office/drawing/2014/main" id="{1604BE96-29AD-4F86-895C-289D124C2A1C}"/>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6D298BCB-63F5-4FA7-A22F-42B217BA0F22}" type="slidenum">
              <a:rPr lang="nl-NL" smtClean="0"/>
              <a:t>‹nr.›</a:t>
            </a:fld>
            <a:endParaRPr lang="nl-NL"/>
          </a:p>
        </p:txBody>
      </p:sp>
    </p:spTree>
    <p:extLst>
      <p:ext uri="{BB962C8B-B14F-4D97-AF65-F5344CB8AC3E}">
        <p14:creationId xmlns:p14="http://schemas.microsoft.com/office/powerpoint/2010/main" val="6391088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8" name="Tijdelijke aanduiding voor voettekst 7">
            <a:extLst>
              <a:ext uri="{FF2B5EF4-FFF2-40B4-BE49-F238E27FC236}">
                <a16:creationId xmlns:a16="http://schemas.microsoft.com/office/drawing/2014/main" id="{576836F2-0ACD-0E46-805F-485546BBCAF4}"/>
              </a:ext>
            </a:extLst>
          </p:cNvPr>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nl-NL"/>
          </a:p>
        </p:txBody>
      </p:sp>
      <p:sp>
        <p:nvSpPr>
          <p:cNvPr id="9" name="Tijdelijke aanduiding voor koptekst 8">
            <a:extLst>
              <a:ext uri="{FF2B5EF4-FFF2-40B4-BE49-F238E27FC236}">
                <a16:creationId xmlns:a16="http://schemas.microsoft.com/office/drawing/2014/main" id="{853BC4FC-9164-BE4D-9E59-A2FB08F95660}"/>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nl-NL"/>
          </a:p>
        </p:txBody>
      </p:sp>
      <p:sp>
        <p:nvSpPr>
          <p:cNvPr id="10" name="Tijdelijke aanduiding voor datum 9">
            <a:extLst>
              <a:ext uri="{FF2B5EF4-FFF2-40B4-BE49-F238E27FC236}">
                <a16:creationId xmlns:a16="http://schemas.microsoft.com/office/drawing/2014/main" id="{E9F9780D-5F1D-E748-8E81-648251437943}"/>
              </a:ext>
            </a:extLst>
          </p:cNvPr>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83ED20C-ED52-0C4D-8EED-95646FC37339}" type="datetimeFigureOut">
              <a:rPr lang="nl-NL" smtClean="0"/>
              <a:t>12-01-2026</a:t>
            </a:fld>
            <a:endParaRPr lang="nl-NL"/>
          </a:p>
        </p:txBody>
      </p:sp>
      <p:sp>
        <p:nvSpPr>
          <p:cNvPr id="11" name="Tijdelijke aanduiding voor dianummer 10">
            <a:extLst>
              <a:ext uri="{FF2B5EF4-FFF2-40B4-BE49-F238E27FC236}">
                <a16:creationId xmlns:a16="http://schemas.microsoft.com/office/drawing/2014/main" id="{19AAA0C9-2501-A145-8FA8-29CF1B4AF7D4}"/>
              </a:ext>
            </a:extLst>
          </p:cNvPr>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04C6CA66-1938-0246-9A45-3A57EFAB7910}" type="slidenum">
              <a:rPr lang="nl-NL" smtClean="0"/>
              <a:t>‹nr.›</a:t>
            </a:fld>
            <a:endParaRPr lang="nl-NL"/>
          </a:p>
        </p:txBody>
      </p:sp>
      <p:sp>
        <p:nvSpPr>
          <p:cNvPr id="12" name="Tijdelijke aanduiding voor dia-afbeelding 11">
            <a:extLst>
              <a:ext uri="{FF2B5EF4-FFF2-40B4-BE49-F238E27FC236}">
                <a16:creationId xmlns:a16="http://schemas.microsoft.com/office/drawing/2014/main" id="{0A909D82-0C8E-524C-B600-DD3BE9019B93}"/>
              </a:ext>
            </a:extLst>
          </p:cNvPr>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nl-NL"/>
          </a:p>
        </p:txBody>
      </p:sp>
    </p:spTree>
    <p:extLst>
      <p:ext uri="{BB962C8B-B14F-4D97-AF65-F5344CB8AC3E}">
        <p14:creationId xmlns:p14="http://schemas.microsoft.com/office/powerpoint/2010/main" val="650784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Veel succes met de gastles! Op het Intranet vind je informatie over de werking van deze presentatie en hoe je wijzigingen maakt. In deze notities lees je per slide regelmatig tips om je les van leuke inhoud te voorzien.</a:t>
            </a:r>
          </a:p>
          <a:p>
            <a:endParaRPr lang="nl-NL" b="1" dirty="0"/>
          </a:p>
          <a:p>
            <a:r>
              <a:rPr lang="nl-NL" b="1" dirty="0"/>
              <a:t>Bij deze slide jezelf introduceren. Het onderwerp hoeft nog niet bekend te worden. Na de algemene introductie kan je het onderwerp op speelse wijze kenbaar maken.</a:t>
            </a:r>
          </a:p>
          <a:p>
            <a:endParaRPr lang="en-US" dirty="0"/>
          </a:p>
        </p:txBody>
      </p:sp>
      <p:sp>
        <p:nvSpPr>
          <p:cNvPr id="4" name="Slide Number Placeholder 3"/>
          <p:cNvSpPr>
            <a:spLocks noGrp="1"/>
          </p:cNvSpPr>
          <p:nvPr>
            <p:ph type="sldNum" sz="quarter" idx="5"/>
          </p:nvPr>
        </p:nvSpPr>
        <p:spPr/>
        <p:txBody>
          <a:bodyPr/>
          <a:lstStyle/>
          <a:p>
            <a:fld id="{04C6CA66-1938-0246-9A45-3A57EFAB7910}" type="slidenum">
              <a:rPr lang="nl-NL" smtClean="0"/>
              <a:t>1</a:t>
            </a:fld>
            <a:endParaRPr lang="nl-NL"/>
          </a:p>
        </p:txBody>
      </p:sp>
    </p:spTree>
    <p:extLst>
      <p:ext uri="{BB962C8B-B14F-4D97-AF65-F5344CB8AC3E}">
        <p14:creationId xmlns:p14="http://schemas.microsoft.com/office/powerpoint/2010/main" val="3289291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VIDEO: In deze video (1.30 min) vertelt WWF-ambassadeur Niek Roozen (van o.a. de serie Brugklas) wat wij als WWF allemaal doen!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Link naar de video: </a:t>
            </a:r>
            <a:r>
              <a:rPr lang="nl-NL" dirty="0" err="1"/>
              <a:t>https</a:t>
            </a:r>
            <a:r>
              <a:rPr lang="nl-NL" dirty="0"/>
              <a:t>://</a:t>
            </a:r>
            <a:r>
              <a:rPr lang="nl-NL" dirty="0" err="1"/>
              <a:t>www.youtube.com</a:t>
            </a:r>
            <a:r>
              <a:rPr lang="nl-NL" dirty="0"/>
              <a:t>/</a:t>
            </a:r>
            <a:r>
              <a:rPr lang="nl-NL" dirty="0" err="1"/>
              <a:t>watch?v</a:t>
            </a:r>
            <a:r>
              <a:rPr lang="nl-NL" dirty="0"/>
              <a:t>=lKXaZR-Y54k</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endParaRPr lang="nl-NL" dirty="0"/>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2</a:t>
            </a:fld>
            <a:endParaRPr lang="nl-NL"/>
          </a:p>
        </p:txBody>
      </p:sp>
    </p:spTree>
    <p:extLst>
      <p:ext uri="{BB962C8B-B14F-4D97-AF65-F5344CB8AC3E}">
        <p14:creationId xmlns:p14="http://schemas.microsoft.com/office/powerpoint/2010/main" val="1731370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dirty="0"/>
              <a:t>In plaats van de video kan je ook deze slide laten zien. Verschillende foto’s verschijnen bij het klikken, je kan dan met de kinderen in gesprek gaan om te vertellen wat WWF zoal doet.</a:t>
            </a:r>
          </a:p>
          <a:p>
            <a:r>
              <a:rPr lang="nl-NL" dirty="0"/>
              <a:t>Een aantal steekwoorden:</a:t>
            </a:r>
          </a:p>
          <a:p>
            <a:r>
              <a:rPr lang="nl-NL" b="1" dirty="0"/>
              <a:t>Wilde dieren</a:t>
            </a:r>
          </a:p>
          <a:p>
            <a:r>
              <a:rPr lang="nl-NL" b="1" dirty="0"/>
              <a:t>Natuur</a:t>
            </a:r>
          </a:p>
          <a:p>
            <a:r>
              <a:rPr lang="nl-NL" b="1" dirty="0"/>
              <a:t>Natuurherstel</a:t>
            </a:r>
          </a:p>
          <a:p>
            <a:r>
              <a:rPr lang="nl-NL" b="1" dirty="0"/>
              <a:t>Aarde</a:t>
            </a:r>
          </a:p>
          <a:p>
            <a:r>
              <a:rPr lang="nl-NL" b="1" dirty="0"/>
              <a:t>Beschermen</a:t>
            </a:r>
          </a:p>
          <a:p>
            <a:r>
              <a:rPr lang="nl-NL" b="1" dirty="0" err="1"/>
              <a:t>Rangers</a:t>
            </a:r>
            <a:endParaRPr lang="nl-NL" b="1" dirty="0"/>
          </a:p>
          <a:p>
            <a:r>
              <a:rPr lang="nl-NL" b="1" dirty="0"/>
              <a:t>Stropers</a:t>
            </a:r>
          </a:p>
          <a:p>
            <a:r>
              <a:rPr lang="nl-NL" b="1" dirty="0"/>
              <a:t>Plastic</a:t>
            </a:r>
          </a:p>
          <a:p>
            <a:r>
              <a:rPr lang="nl-NL" b="1" dirty="0"/>
              <a:t>Panda-logo (naam WWF en WNF benoemen. In Nederland kent men ons als WNF, maar eigenlijk heten we (zeker internationaal gezien WWF. Dat staat voor World Wide Fund </a:t>
            </a:r>
            <a:r>
              <a:rPr lang="nl-NL" b="1" dirty="0" err="1"/>
              <a:t>for</a:t>
            </a:r>
            <a:r>
              <a:rPr lang="nl-NL" b="1" dirty="0"/>
              <a:t> Nature).</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3</a:t>
            </a:fld>
            <a:endParaRPr lang="nl-NL"/>
          </a:p>
        </p:txBody>
      </p:sp>
    </p:spTree>
    <p:extLst>
      <p:ext uri="{BB962C8B-B14F-4D97-AF65-F5344CB8AC3E}">
        <p14:creationId xmlns:p14="http://schemas.microsoft.com/office/powerpoint/2010/main" val="1656229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In deze introductie wordt het onderwerp van vandaag langzaam duidelijk. Klik door en er verschijnen één voor één puzzelstukjes, waarna kinderen het ongetwijfeld zullen raden.</a:t>
            </a:r>
          </a:p>
        </p:txBody>
      </p:sp>
      <p:sp>
        <p:nvSpPr>
          <p:cNvPr id="4" name="Tijdelijke aanduiding voor dianummer 3"/>
          <p:cNvSpPr>
            <a:spLocks noGrp="1"/>
          </p:cNvSpPr>
          <p:nvPr>
            <p:ph type="sldNum" sz="quarter" idx="5"/>
          </p:nvPr>
        </p:nvSpPr>
        <p:spPr/>
        <p:txBody>
          <a:bodyPr/>
          <a:lstStyle/>
          <a:p>
            <a:fld id="{04C6CA66-1938-0246-9A45-3A57EFAB7910}" type="slidenum">
              <a:rPr lang="nl-NL" smtClean="0"/>
              <a:t>4</a:t>
            </a:fld>
            <a:endParaRPr lang="nl-NL"/>
          </a:p>
        </p:txBody>
      </p:sp>
    </p:spTree>
    <p:extLst>
      <p:ext uri="{BB962C8B-B14F-4D97-AF65-F5344CB8AC3E}">
        <p14:creationId xmlns:p14="http://schemas.microsoft.com/office/powerpoint/2010/main" val="4038533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Bij klikken verschijnen er delen van de foto</a:t>
            </a:r>
          </a:p>
        </p:txBody>
      </p:sp>
      <p:sp>
        <p:nvSpPr>
          <p:cNvPr id="4" name="Tijdelijke aanduiding voor dianummer 3"/>
          <p:cNvSpPr>
            <a:spLocks noGrp="1"/>
          </p:cNvSpPr>
          <p:nvPr>
            <p:ph type="sldNum" sz="quarter" idx="5"/>
          </p:nvPr>
        </p:nvSpPr>
        <p:spPr/>
        <p:txBody>
          <a:bodyPr/>
          <a:lstStyle/>
          <a:p>
            <a:fld id="{04C6CA66-1938-0246-9A45-3A57EFAB7910}" type="slidenum">
              <a:rPr lang="nl-NL" smtClean="0"/>
              <a:t>5</a:t>
            </a:fld>
            <a:endParaRPr lang="nl-NL"/>
          </a:p>
        </p:txBody>
      </p:sp>
    </p:spTree>
    <p:extLst>
      <p:ext uri="{BB962C8B-B14F-4D97-AF65-F5344CB8AC3E}">
        <p14:creationId xmlns:p14="http://schemas.microsoft.com/office/powerpoint/2010/main" val="3891987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Eén voor één verschijnen er hints over de ijsbeer. In de volgende slide zien de kinderen het antwoord.</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6</a:t>
            </a:fld>
            <a:endParaRPr lang="nl-NL"/>
          </a:p>
        </p:txBody>
      </p:sp>
    </p:spTree>
    <p:extLst>
      <p:ext uri="{BB962C8B-B14F-4D97-AF65-F5344CB8AC3E}">
        <p14:creationId xmlns:p14="http://schemas.microsoft.com/office/powerpoint/2010/main" val="4026694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Iets vertellen over de verwondering helpt hier. ”Kijk eens naar die grote voorpoten!”</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7</a:t>
            </a:fld>
            <a:endParaRPr lang="nl-NL"/>
          </a:p>
        </p:txBody>
      </p:sp>
    </p:spTree>
    <p:extLst>
      <p:ext uri="{BB962C8B-B14F-4D97-AF65-F5344CB8AC3E}">
        <p14:creationId xmlns:p14="http://schemas.microsoft.com/office/powerpoint/2010/main" val="743207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Een paar weetjes over de ijsbeer, klik op het geluidknopje om te laten horen wat voor geluid een ijsbeer maakt. </a:t>
            </a:r>
          </a:p>
          <a:p>
            <a:r>
              <a:rPr lang="nl-NL" dirty="0"/>
              <a:t>Als een ijsbeer op zijn achterpoten staat wordt hij wel 3,5 meter hoog!</a:t>
            </a:r>
          </a:p>
          <a:p>
            <a:r>
              <a:rPr lang="nl-NL" dirty="0"/>
              <a:t>Een ijsbeer kan een zeehond op wel 30 kilometer afstand ruiken. </a:t>
            </a:r>
          </a:p>
          <a:p>
            <a:r>
              <a:rPr lang="nl-NL" dirty="0"/>
              <a:t>Een moeder ijsbeer krijgt haar baby’s in een sneeuwhol, midden in de winter. Vaak tussen kerst en oud en nieuw in.</a:t>
            </a:r>
          </a:p>
          <a:p>
            <a:r>
              <a:rPr lang="nl-NL" dirty="0"/>
              <a:t>In maart – april komt moeder met haar jongen het sneeuwhol uit. </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8</a:t>
            </a:fld>
            <a:endParaRPr lang="nl-NL"/>
          </a:p>
        </p:txBody>
      </p:sp>
    </p:spTree>
    <p:extLst>
      <p:ext uri="{BB962C8B-B14F-4D97-AF65-F5344CB8AC3E}">
        <p14:creationId xmlns:p14="http://schemas.microsoft.com/office/powerpoint/2010/main" val="1300212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Een moeder ijsbeer met haar twee jongen. </a:t>
            </a:r>
          </a:p>
          <a:p>
            <a:r>
              <a:rPr lang="nl-NL" dirty="0"/>
              <a:t>Wanneer moeder met haar jongen in april het sneeuwhol uitkomen wegen de jongen, die dan peuters heten, al tussen de 7 en 12 kg!</a:t>
            </a:r>
          </a:p>
        </p:txBody>
      </p:sp>
      <p:sp>
        <p:nvSpPr>
          <p:cNvPr id="4" name="Tijdelijke aanduiding voor dianummer 3"/>
          <p:cNvSpPr>
            <a:spLocks noGrp="1"/>
          </p:cNvSpPr>
          <p:nvPr>
            <p:ph type="sldNum" sz="quarter" idx="5"/>
          </p:nvPr>
        </p:nvSpPr>
        <p:spPr/>
        <p:txBody>
          <a:bodyPr/>
          <a:lstStyle/>
          <a:p>
            <a:fld id="{04C6CA66-1938-0246-9A45-3A57EFAB7910}" type="slidenum">
              <a:rPr lang="nl-NL" smtClean="0"/>
              <a:t>9</a:t>
            </a:fld>
            <a:endParaRPr lang="nl-NL"/>
          </a:p>
        </p:txBody>
      </p:sp>
    </p:spTree>
    <p:extLst>
      <p:ext uri="{BB962C8B-B14F-4D97-AF65-F5344CB8AC3E}">
        <p14:creationId xmlns:p14="http://schemas.microsoft.com/office/powerpoint/2010/main" val="932382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VIDEO: ijsbeer aan het lopen en rollen op het ijs. Duur: 54 seconden</a:t>
            </a:r>
          </a:p>
          <a:p>
            <a:r>
              <a:rPr lang="nl-NL" dirty="0"/>
              <a:t>Link naar de video: </a:t>
            </a:r>
            <a:r>
              <a:rPr lang="nl-NL" dirty="0" err="1"/>
              <a:t>https</a:t>
            </a:r>
            <a:r>
              <a:rPr lang="nl-NL" dirty="0"/>
              <a:t>://</a:t>
            </a:r>
            <a:r>
              <a:rPr lang="nl-NL" dirty="0" err="1"/>
              <a:t>www.youtube.com</a:t>
            </a:r>
            <a:r>
              <a:rPr lang="nl-NL" dirty="0"/>
              <a:t>/</a:t>
            </a:r>
            <a:r>
              <a:rPr lang="nl-NL" dirty="0" err="1"/>
              <a:t>watch?v</a:t>
            </a:r>
            <a:r>
              <a:rPr lang="nl-NL" dirty="0"/>
              <a:t>=V-QShM7PVfI</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10</a:t>
            </a:fld>
            <a:endParaRPr lang="nl-NL"/>
          </a:p>
        </p:txBody>
      </p:sp>
    </p:spTree>
    <p:extLst>
      <p:ext uri="{BB962C8B-B14F-4D97-AF65-F5344CB8AC3E}">
        <p14:creationId xmlns:p14="http://schemas.microsoft.com/office/powerpoint/2010/main" val="3831153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Op de volgende slides volgen vier interessante kenmerken van de ijsbeer waarover iets unieks te vertellen valt. Afhankelijk van je lesindeling kan je bepalen welke kenmerken je wilt benoemen.</a:t>
            </a:r>
          </a:p>
        </p:txBody>
      </p:sp>
      <p:sp>
        <p:nvSpPr>
          <p:cNvPr id="4" name="Tijdelijke aanduiding voor dianummer 3"/>
          <p:cNvSpPr>
            <a:spLocks noGrp="1"/>
          </p:cNvSpPr>
          <p:nvPr>
            <p:ph type="sldNum" sz="quarter" idx="5"/>
          </p:nvPr>
        </p:nvSpPr>
        <p:spPr/>
        <p:txBody>
          <a:bodyPr/>
          <a:lstStyle/>
          <a:p>
            <a:fld id="{04C6CA66-1938-0246-9A45-3A57EFAB7910}" type="slidenum">
              <a:rPr lang="nl-NL" smtClean="0"/>
              <a:t>11</a:t>
            </a:fld>
            <a:endParaRPr lang="nl-NL"/>
          </a:p>
        </p:txBody>
      </p:sp>
    </p:spTree>
    <p:extLst>
      <p:ext uri="{BB962C8B-B14F-4D97-AF65-F5344CB8AC3E}">
        <p14:creationId xmlns:p14="http://schemas.microsoft.com/office/powerpoint/2010/main" val="667973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De ijsbeer ziet er misschien wit uit. Maar de haren van de vacht van een ijsbeer zijn niet wit, maar doorzichtig en hol.</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12</a:t>
            </a:fld>
            <a:endParaRPr lang="nl-NL"/>
          </a:p>
        </p:txBody>
      </p:sp>
    </p:spTree>
    <p:extLst>
      <p:ext uri="{BB962C8B-B14F-4D97-AF65-F5344CB8AC3E}">
        <p14:creationId xmlns:p14="http://schemas.microsoft.com/office/powerpoint/2010/main" val="4120220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Een ijsbeer heeft onder zijn dikke vacht een zwarte huid. Dit zorgt ervoor dat de ijsbeer goed opwarmt en het niet koud krijgt. </a:t>
            </a:r>
          </a:p>
          <a:p>
            <a:r>
              <a:rPr lang="nl-NL" b="1" dirty="0"/>
              <a:t>Dat de ijsbeer een zwarte huid heeft kun je nog goed zien bij zijn neus en lippen!</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13</a:t>
            </a:fld>
            <a:endParaRPr lang="nl-NL"/>
          </a:p>
        </p:txBody>
      </p:sp>
    </p:spTree>
    <p:extLst>
      <p:ext uri="{BB962C8B-B14F-4D97-AF65-F5344CB8AC3E}">
        <p14:creationId xmlns:p14="http://schemas.microsoft.com/office/powerpoint/2010/main" val="133394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De poten van de ijsbeer zijn behaard, ook zijn zolen. Dit zorgt voor isolatie maar ook voor grip.</a:t>
            </a:r>
          </a:p>
          <a:p>
            <a:r>
              <a:rPr lang="nl-NL" b="1" dirty="0"/>
              <a:t>Hierdoor kan hij niet zomaar uitglijden op het gladde ijs!</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14</a:t>
            </a:fld>
            <a:endParaRPr lang="nl-NL"/>
          </a:p>
        </p:txBody>
      </p:sp>
    </p:spTree>
    <p:extLst>
      <p:ext uri="{BB962C8B-B14F-4D97-AF65-F5344CB8AC3E}">
        <p14:creationId xmlns:p14="http://schemas.microsoft.com/office/powerpoint/2010/main" val="126718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Een ijsbeer heeft maar kleine oren. Dit komt omdat ze zo nog beter warmte kunnen vasthouden. </a:t>
            </a:r>
          </a:p>
          <a:p>
            <a:r>
              <a:rPr lang="nl-NL" b="0" dirty="0"/>
              <a:t>In tegenstelling tot bijvoorbeeld de olifant. Die heeft grote oren om de warmte kwijt te kunnen.</a:t>
            </a:r>
          </a:p>
          <a:p>
            <a:r>
              <a:rPr lang="nl-NL" b="1" dirty="0"/>
              <a:t>Ook zijn de oren van de ijsbeer zo klein zodat niet zomaar kunnen bevriezen.</a:t>
            </a:r>
          </a:p>
          <a:p>
            <a:endParaRPr lang="nl-NL" b="0" dirty="0"/>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15</a:t>
            </a:fld>
            <a:endParaRPr lang="nl-NL"/>
          </a:p>
        </p:txBody>
      </p:sp>
    </p:spTree>
    <p:extLst>
      <p:ext uri="{BB962C8B-B14F-4D97-AF65-F5344CB8AC3E}">
        <p14:creationId xmlns:p14="http://schemas.microsoft.com/office/powerpoint/2010/main" val="2420484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De ijsbeer leeft in het Noordpoolgebied.</a:t>
            </a:r>
          </a:p>
          <a:p>
            <a:r>
              <a:rPr lang="nl-NL" b="1" dirty="0"/>
              <a:t>Dat bestaat uit Alaska (VS), Groenland (Denemarken), Spritsbergen (Noorwegen) en delen van Canada en Rusland, den de Noordelijke </a:t>
            </a:r>
            <a:r>
              <a:rPr lang="nl-NL" b="1" dirty="0" err="1"/>
              <a:t>Ijszee</a:t>
            </a:r>
            <a:r>
              <a:rPr lang="nl-NL" b="1" dirty="0"/>
              <a:t>.</a:t>
            </a:r>
          </a:p>
          <a:p>
            <a:endParaRPr lang="nl-NL" b="1" dirty="0"/>
          </a:p>
          <a:p>
            <a:r>
              <a:rPr lang="nl-NL" b="0" dirty="0"/>
              <a:t>Finland, </a:t>
            </a:r>
            <a:r>
              <a:rPr lang="nl-NL" b="0" dirty="0" err="1"/>
              <a:t>Ijsland</a:t>
            </a:r>
            <a:r>
              <a:rPr lang="nl-NL" b="0" dirty="0"/>
              <a:t> en een deel van Zweden horen ook bij het noordpoolgebied maar daar leven geen ijsberen.</a:t>
            </a:r>
          </a:p>
          <a:p>
            <a:endParaRPr lang="nl-NL" b="1" dirty="0"/>
          </a:p>
          <a:p>
            <a:r>
              <a:rPr lang="nl-NL" b="0" i="1" dirty="0"/>
              <a:t>Bij het klikken van de muis verschijnen pijlen met de namen van de gebieden</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16</a:t>
            </a:fld>
            <a:endParaRPr lang="nl-NL"/>
          </a:p>
        </p:txBody>
      </p:sp>
    </p:spTree>
    <p:extLst>
      <p:ext uri="{BB962C8B-B14F-4D97-AF65-F5344CB8AC3E}">
        <p14:creationId xmlns:p14="http://schemas.microsoft.com/office/powerpoint/2010/main" val="36334524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IJsberen zwerven vooral rond op sneeuw en ijs. Maar ook op toendra. Dit zijn gras- en kruidgebieden met bessenstruiken.</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17</a:t>
            </a:fld>
            <a:endParaRPr lang="nl-NL"/>
          </a:p>
        </p:txBody>
      </p:sp>
    </p:spTree>
    <p:extLst>
      <p:ext uri="{BB962C8B-B14F-4D97-AF65-F5344CB8AC3E}">
        <p14:creationId xmlns:p14="http://schemas.microsoft.com/office/powerpoint/2010/main" val="2565444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Een ijsbeer moet natuurlijk ook eten! Weet jij wat er op zijn menu staat?</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18</a:t>
            </a:fld>
            <a:endParaRPr lang="nl-NL"/>
          </a:p>
        </p:txBody>
      </p:sp>
    </p:spTree>
    <p:extLst>
      <p:ext uri="{BB962C8B-B14F-4D97-AF65-F5344CB8AC3E}">
        <p14:creationId xmlns:p14="http://schemas.microsoft.com/office/powerpoint/2010/main" val="21429697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Zeehonden zijn het favoriete kostje van de ijsbeer. Maar soms eet hij ook kadavers van walrussen of walvissen.</a:t>
            </a:r>
          </a:p>
          <a:p>
            <a:r>
              <a:rPr lang="nl-NL" b="0" dirty="0"/>
              <a:t>Om een zeehond te vangen wacht een ijsbeer bij een gat in het ijs.</a:t>
            </a:r>
          </a:p>
          <a:p>
            <a:r>
              <a:rPr lang="nl-NL" b="0" dirty="0"/>
              <a:t>Het kan soms heel lang duren voordat een zeehond bij zo’n gat naar boven komt om adem te halen, geduld hebben moet een ijsbeer dus wel.</a:t>
            </a:r>
          </a:p>
          <a:p>
            <a:endParaRPr lang="nl-NL" b="0" dirty="0"/>
          </a:p>
          <a:p>
            <a:r>
              <a:rPr lang="nl-NL" b="0" i="1" dirty="0"/>
              <a:t>Bij klikken verschijnen de afbeeldingen</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19</a:t>
            </a:fld>
            <a:endParaRPr lang="nl-NL"/>
          </a:p>
        </p:txBody>
      </p:sp>
    </p:spTree>
    <p:extLst>
      <p:ext uri="{BB962C8B-B14F-4D97-AF65-F5344CB8AC3E}">
        <p14:creationId xmlns:p14="http://schemas.microsoft.com/office/powerpoint/2010/main" val="32275059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Er verschijnen zo quizvragen. Deze kunnen bijvoorbeeld in interactievormen als petje-op/petje-af g </a:t>
            </a:r>
            <a:r>
              <a:rPr lang="nl-NL" b="1" dirty="0" err="1"/>
              <a:t>esteld</a:t>
            </a:r>
            <a:r>
              <a:rPr lang="nl-NL" b="1" dirty="0"/>
              <a:t> worden, of je laat het de kinderen opschrijven.</a:t>
            </a:r>
          </a:p>
        </p:txBody>
      </p:sp>
      <p:sp>
        <p:nvSpPr>
          <p:cNvPr id="4" name="Tijdelijke aanduiding voor dianummer 3"/>
          <p:cNvSpPr>
            <a:spLocks noGrp="1"/>
          </p:cNvSpPr>
          <p:nvPr>
            <p:ph type="sldNum" sz="quarter" idx="5"/>
          </p:nvPr>
        </p:nvSpPr>
        <p:spPr/>
        <p:txBody>
          <a:bodyPr/>
          <a:lstStyle/>
          <a:p>
            <a:fld id="{04C6CA66-1938-0246-9A45-3A57EFAB7910}" type="slidenum">
              <a:rPr lang="nl-NL" smtClean="0"/>
              <a:t>20</a:t>
            </a:fld>
            <a:endParaRPr lang="nl-NL"/>
          </a:p>
        </p:txBody>
      </p:sp>
    </p:spTree>
    <p:extLst>
      <p:ext uri="{BB962C8B-B14F-4D97-AF65-F5344CB8AC3E}">
        <p14:creationId xmlns:p14="http://schemas.microsoft.com/office/powerpoint/2010/main" val="4511427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dirty="0"/>
              <a:t>Antwoord: Alleen.</a:t>
            </a:r>
          </a:p>
          <a:p>
            <a:r>
              <a:rPr lang="nl-NL" dirty="0"/>
              <a:t>IJsberen leven alleen (solitair) behalve een moeder met haar jongen. Jonge ijsberen blijven 2 tot 3 jaar bij hun moeder</a:t>
            </a:r>
          </a:p>
          <a:p>
            <a:r>
              <a:rPr lang="nl-NL" dirty="0"/>
              <a:t>Soms komen ijsberen elkaar wel tegen op plekken waar genoeg eten is. </a:t>
            </a:r>
          </a:p>
          <a:p>
            <a:r>
              <a:rPr lang="nl-NL" dirty="0"/>
              <a:t>Als ze klaar zijn met eten, dan zwerven ze weer in hun eentje verder</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21</a:t>
            </a:fld>
            <a:endParaRPr lang="nl-NL"/>
          </a:p>
        </p:txBody>
      </p:sp>
    </p:spTree>
    <p:extLst>
      <p:ext uri="{BB962C8B-B14F-4D97-AF65-F5344CB8AC3E}">
        <p14:creationId xmlns:p14="http://schemas.microsoft.com/office/powerpoint/2010/main" val="34543393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dirty="0"/>
              <a:t>Antwoord: Waar, zie volgende pagina.</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22</a:t>
            </a:fld>
            <a:endParaRPr lang="nl-NL"/>
          </a:p>
        </p:txBody>
      </p:sp>
    </p:spTree>
    <p:extLst>
      <p:ext uri="{BB962C8B-B14F-4D97-AF65-F5344CB8AC3E}">
        <p14:creationId xmlns:p14="http://schemas.microsoft.com/office/powerpoint/2010/main" val="7182994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De ijsbeer heeft geen natuurlijke vijanden. Hij is het grootste, op het land levende roofdier.</a:t>
            </a:r>
          </a:p>
          <a:p>
            <a:r>
              <a:rPr lang="nl-NL" b="0" dirty="0"/>
              <a:t>Het grootste roofdier ter wereld is de blauwe vinvis. </a:t>
            </a:r>
          </a:p>
          <a:p>
            <a:r>
              <a:rPr lang="nl-NL" b="0" dirty="0"/>
              <a:t>Deze kan tussen de 26 en 30 meter lang worden en weegt tussen de 150 en 170 ton! Dat zijn wel 300 ijsberen!</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23</a:t>
            </a:fld>
            <a:endParaRPr lang="nl-NL"/>
          </a:p>
        </p:txBody>
      </p:sp>
    </p:spTree>
    <p:extLst>
      <p:ext uri="{BB962C8B-B14F-4D97-AF65-F5344CB8AC3E}">
        <p14:creationId xmlns:p14="http://schemas.microsoft.com/office/powerpoint/2010/main" val="2688860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dirty="0"/>
              <a:t>Antwoord: Met zijn voorpoten, zie volgende pagina</a:t>
            </a:r>
          </a:p>
          <a:p>
            <a:endParaRPr lang="nl-NL" dirty="0"/>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24</a:t>
            </a:fld>
            <a:endParaRPr lang="nl-NL"/>
          </a:p>
        </p:txBody>
      </p:sp>
    </p:spTree>
    <p:extLst>
      <p:ext uri="{BB962C8B-B14F-4D97-AF65-F5344CB8AC3E}">
        <p14:creationId xmlns:p14="http://schemas.microsoft.com/office/powerpoint/2010/main" val="27030456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Om een zeehond te vangen wacht de ijsbeer bij een adem-gat in het ijs  waar zeehonden naar boven komen. Een ijsbeer doet dan alsof hij een sneeuwhoop is. </a:t>
            </a:r>
          </a:p>
          <a:p>
            <a:r>
              <a:rPr lang="nl-NL" b="1" dirty="0"/>
              <a:t>Om zichzelf niet te verraden bedekt hij zijn opvallende zwarte neus met zijn voorpoten. </a:t>
            </a:r>
          </a:p>
          <a:p>
            <a:endParaRPr lang="nl-NL" dirty="0"/>
          </a:p>
        </p:txBody>
      </p:sp>
      <p:sp>
        <p:nvSpPr>
          <p:cNvPr id="4" name="Tijdelijke aanduiding voor dianummer 3"/>
          <p:cNvSpPr>
            <a:spLocks noGrp="1"/>
          </p:cNvSpPr>
          <p:nvPr>
            <p:ph type="sldNum" sz="quarter" idx="5"/>
          </p:nvPr>
        </p:nvSpPr>
        <p:spPr/>
        <p:txBody>
          <a:bodyPr/>
          <a:lstStyle/>
          <a:p>
            <a:fld id="{04C6CA66-1938-0246-9A45-3A57EFAB7910}" type="slidenum">
              <a:rPr lang="nl-NL" smtClean="0"/>
              <a:t>25</a:t>
            </a:fld>
            <a:endParaRPr lang="nl-NL"/>
          </a:p>
        </p:txBody>
      </p:sp>
    </p:spTree>
    <p:extLst>
      <p:ext uri="{BB962C8B-B14F-4D97-AF65-F5344CB8AC3E}">
        <p14:creationId xmlns:p14="http://schemas.microsoft.com/office/powerpoint/2010/main" val="42426864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dirty="0"/>
              <a:t>Antwoord: 20 jaar</a:t>
            </a:r>
          </a:p>
          <a:p>
            <a:r>
              <a:rPr lang="nl-NL" dirty="0"/>
              <a:t>Een ijsbeer in het wild word gemiddeld 20 tot 25 jaar. Maar in het wild wordt een ijsbeer van 18 al als oudje gezien. </a:t>
            </a:r>
          </a:p>
          <a:p>
            <a:r>
              <a:rPr lang="nl-NL" dirty="0"/>
              <a:t>Een ijsbeer in gevangenschap kan wel 30 jaar oud worden. </a:t>
            </a:r>
          </a:p>
          <a:p>
            <a:r>
              <a:rPr lang="nl-NL" dirty="0"/>
              <a:t>De oudste ijsbeer die ooit in een dierentuin leefde werd zelfs 42!</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26</a:t>
            </a:fld>
            <a:endParaRPr lang="nl-NL"/>
          </a:p>
        </p:txBody>
      </p:sp>
    </p:spTree>
    <p:extLst>
      <p:ext uri="{BB962C8B-B14F-4D97-AF65-F5344CB8AC3E}">
        <p14:creationId xmlns:p14="http://schemas.microsoft.com/office/powerpoint/2010/main" val="27702866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dirty="0"/>
              <a:t>Antwoord: 500 gram</a:t>
            </a:r>
          </a:p>
          <a:p>
            <a:r>
              <a:rPr lang="nl-NL" dirty="0"/>
              <a:t>Dat is net iets minder dan een groot pak koffie!</a:t>
            </a:r>
          </a:p>
          <a:p>
            <a:r>
              <a:rPr lang="nl-NL" dirty="0"/>
              <a:t>Als ijsberen geboren worden zijn ze blind, bijna kaal en ongeveer zo groot als een cavia. </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27</a:t>
            </a:fld>
            <a:endParaRPr lang="nl-NL"/>
          </a:p>
        </p:txBody>
      </p:sp>
    </p:spTree>
    <p:extLst>
      <p:ext uri="{BB962C8B-B14F-4D97-AF65-F5344CB8AC3E}">
        <p14:creationId xmlns:p14="http://schemas.microsoft.com/office/powerpoint/2010/main" val="5400180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Antwoord: Waar</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28</a:t>
            </a:fld>
            <a:endParaRPr lang="nl-NL"/>
          </a:p>
        </p:txBody>
      </p:sp>
    </p:spTree>
    <p:extLst>
      <p:ext uri="{BB962C8B-B14F-4D97-AF65-F5344CB8AC3E}">
        <p14:creationId xmlns:p14="http://schemas.microsoft.com/office/powerpoint/2010/main" val="22589719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dirty="0"/>
              <a:t>Antwoord: Zodat we weten waar ze leven</a:t>
            </a:r>
          </a:p>
          <a:p>
            <a:r>
              <a:rPr lang="nl-NL" dirty="0"/>
              <a:t>Zie volgende pagina</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29</a:t>
            </a:fld>
            <a:endParaRPr lang="nl-NL"/>
          </a:p>
        </p:txBody>
      </p:sp>
    </p:spTree>
    <p:extLst>
      <p:ext uri="{BB962C8B-B14F-4D97-AF65-F5344CB8AC3E}">
        <p14:creationId xmlns:p14="http://schemas.microsoft.com/office/powerpoint/2010/main" val="15736322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Bij klikken verschijnen de foto’s</a:t>
            </a:r>
          </a:p>
          <a:p>
            <a:endParaRPr lang="nl-NL" i="1" dirty="0"/>
          </a:p>
          <a:p>
            <a:r>
              <a:rPr lang="nl-NL" dirty="0"/>
              <a:t>Wanneer een vrouwtjes ijsbeer een sneeuwhol opzoekt, weten wetenschappers dat zij waarschijnlijk jongen zal krijgen. </a:t>
            </a:r>
          </a:p>
          <a:p>
            <a:endParaRPr lang="nl-NL" dirty="0"/>
          </a:p>
          <a:p>
            <a:r>
              <a:rPr lang="nl-NL" dirty="0"/>
              <a:t>Ook kan er via een gps zender in de gaten worden gehouden wanneer de moeder ijsbeer weer tevoorschijn komt.</a:t>
            </a:r>
          </a:p>
          <a:p>
            <a:endParaRPr lang="nl-NL" dirty="0"/>
          </a:p>
          <a:p>
            <a:r>
              <a:rPr lang="nl-NL" dirty="0"/>
              <a:t>Op deze manier verzamelt WWF informatie over het leefgebied en het gedrag van de ijsbeer.</a:t>
            </a:r>
          </a:p>
        </p:txBody>
      </p:sp>
      <p:sp>
        <p:nvSpPr>
          <p:cNvPr id="4" name="Tijdelijke aanduiding voor dianummer 3"/>
          <p:cNvSpPr>
            <a:spLocks noGrp="1"/>
          </p:cNvSpPr>
          <p:nvPr>
            <p:ph type="sldNum" sz="quarter" idx="5"/>
          </p:nvPr>
        </p:nvSpPr>
        <p:spPr/>
        <p:txBody>
          <a:bodyPr/>
          <a:lstStyle/>
          <a:p>
            <a:fld id="{04C6CA66-1938-0246-9A45-3A57EFAB7910}" type="slidenum">
              <a:rPr lang="nl-NL" smtClean="0"/>
              <a:t>30</a:t>
            </a:fld>
            <a:endParaRPr lang="nl-NL"/>
          </a:p>
        </p:txBody>
      </p:sp>
    </p:spTree>
    <p:extLst>
      <p:ext uri="{BB962C8B-B14F-4D97-AF65-F5344CB8AC3E}">
        <p14:creationId xmlns:p14="http://schemas.microsoft.com/office/powerpoint/2010/main" val="40294922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Vrouwtjes ijsberen krijgen een speciale zender om waarmee de beren gevolgd kunnen worden.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Dit is handig omdat sommige gebieden voor mensen niet altijd goed bereikbaar zijn.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1" dirty="0"/>
          </a:p>
          <a:p>
            <a:r>
              <a:rPr lang="nl-NL" b="0" dirty="0"/>
              <a:t>Bij mannetjes lukt dit niet omdat hun nek te groot is.</a:t>
            </a:r>
          </a:p>
          <a:p>
            <a:r>
              <a:rPr lang="nl-NL" b="0" dirty="0"/>
              <a:t>Voordat zo’n halsband omgedaan kan worden moet de ijsbeer verdoofd worden, anders is het namelijk veel te gevaarlijk</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31</a:t>
            </a:fld>
            <a:endParaRPr lang="nl-NL"/>
          </a:p>
        </p:txBody>
      </p:sp>
    </p:spTree>
    <p:extLst>
      <p:ext uri="{BB962C8B-B14F-4D97-AF65-F5344CB8AC3E}">
        <p14:creationId xmlns:p14="http://schemas.microsoft.com/office/powerpoint/2010/main" val="39989248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Foto van een vrouwtjes ijsbeer met één van haar twee dochters. Het vrouwtje heeft net een zender gekregen.</a:t>
            </a:r>
          </a:p>
        </p:txBody>
      </p:sp>
      <p:sp>
        <p:nvSpPr>
          <p:cNvPr id="4" name="Tijdelijke aanduiding voor dianummer 3"/>
          <p:cNvSpPr>
            <a:spLocks noGrp="1"/>
          </p:cNvSpPr>
          <p:nvPr>
            <p:ph type="sldNum" sz="quarter" idx="5"/>
          </p:nvPr>
        </p:nvSpPr>
        <p:spPr/>
        <p:txBody>
          <a:bodyPr/>
          <a:lstStyle/>
          <a:p>
            <a:fld id="{04C6CA66-1938-0246-9A45-3A57EFAB7910}" type="slidenum">
              <a:rPr lang="nl-NL" smtClean="0"/>
              <a:t>32</a:t>
            </a:fld>
            <a:endParaRPr lang="nl-NL"/>
          </a:p>
        </p:txBody>
      </p:sp>
    </p:spTree>
    <p:extLst>
      <p:ext uri="{BB962C8B-B14F-4D97-AF65-F5344CB8AC3E}">
        <p14:creationId xmlns:p14="http://schemas.microsoft.com/office/powerpoint/2010/main" val="1268167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Terwijl de ijsbeer verdoofd is worden er nog andere monsters afgenomen. </a:t>
            </a:r>
          </a:p>
          <a:p>
            <a:endParaRPr lang="nl-NL" b="1" dirty="0"/>
          </a:p>
          <a:p>
            <a:r>
              <a:rPr lang="nl-NL" b="0" dirty="0"/>
              <a:t>Zoals bijvoorbeeld bloed, vet en haar. Ook het gewicht en de lengte van de ijsbeer word opgemeten. </a:t>
            </a:r>
          </a:p>
          <a:p>
            <a:r>
              <a:rPr lang="nl-NL" b="0" dirty="0"/>
              <a:t>Zo krijgen onderzoekers een goed beeld van de gezondheid van de ijsbeer.</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33</a:t>
            </a:fld>
            <a:endParaRPr lang="nl-NL"/>
          </a:p>
        </p:txBody>
      </p:sp>
    </p:spTree>
    <p:extLst>
      <p:ext uri="{BB962C8B-B14F-4D97-AF65-F5344CB8AC3E}">
        <p14:creationId xmlns:p14="http://schemas.microsoft.com/office/powerpoint/2010/main" val="4505991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Wanneer ijsberen een gps halsband om hebben gekregen, kunnen onderzoekers ze makkelijk in de gaten houden.</a:t>
            </a:r>
          </a:p>
          <a:p>
            <a:endParaRPr lang="nl-NL" b="1" dirty="0"/>
          </a:p>
          <a:p>
            <a:r>
              <a:rPr lang="nl-NL" b="0" dirty="0"/>
              <a:t>Zo weten ze precies waar de ijsberen zijn geweest. En welke routes ze afleggen.</a:t>
            </a:r>
          </a:p>
          <a:p>
            <a:r>
              <a:rPr lang="nl-NL" b="0" dirty="0"/>
              <a:t>Dit willen we graag weten omdat we zo beter weten welke gebieden belangrijk zijn voor ijsberen.</a:t>
            </a:r>
          </a:p>
          <a:p>
            <a:r>
              <a:rPr lang="nl-NL" b="0" dirty="0"/>
              <a:t>En dus welke gebieden beschermd zouden moeten worden.</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34</a:t>
            </a:fld>
            <a:endParaRPr lang="nl-NL"/>
          </a:p>
        </p:txBody>
      </p:sp>
    </p:spTree>
    <p:extLst>
      <p:ext uri="{BB962C8B-B14F-4D97-AF65-F5344CB8AC3E}">
        <p14:creationId xmlns:p14="http://schemas.microsoft.com/office/powerpoint/2010/main" val="34822701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Ook jij kunt zien waar de ijsberen uithangen, met de WWF species </a:t>
            </a:r>
            <a:r>
              <a:rPr lang="nl-NL" dirty="0" err="1"/>
              <a:t>tracker</a:t>
            </a:r>
            <a:r>
              <a:rPr lang="nl-NL" dirty="0"/>
              <a:t>.</a:t>
            </a:r>
          </a:p>
          <a:p>
            <a:r>
              <a:rPr lang="nl-NL" dirty="0"/>
              <a:t>Link: </a:t>
            </a:r>
            <a:r>
              <a:rPr lang="nl-NL" dirty="0" err="1"/>
              <a:t>https</a:t>
            </a:r>
            <a:r>
              <a:rPr lang="nl-NL" dirty="0"/>
              <a:t>://wwf-</a:t>
            </a:r>
            <a:r>
              <a:rPr lang="nl-NL" dirty="0" err="1"/>
              <a:t>ap.org</a:t>
            </a:r>
            <a:r>
              <a:rPr lang="nl-NL" dirty="0"/>
              <a:t>/</a:t>
            </a:r>
            <a:r>
              <a:rPr lang="nl-NL" dirty="0" err="1"/>
              <a:t>tracker</a:t>
            </a:r>
            <a:r>
              <a:rPr lang="nl-NL" dirty="0"/>
              <a:t>/</a:t>
            </a:r>
            <a:r>
              <a:rPr lang="nl-NL" dirty="0" err="1"/>
              <a:t>polar-bear</a:t>
            </a:r>
            <a:r>
              <a:rPr lang="nl-NL" dirty="0"/>
              <a:t>/  </a:t>
            </a:r>
          </a:p>
        </p:txBody>
      </p:sp>
      <p:sp>
        <p:nvSpPr>
          <p:cNvPr id="4" name="Tijdelijke aanduiding voor dianummer 3"/>
          <p:cNvSpPr>
            <a:spLocks noGrp="1"/>
          </p:cNvSpPr>
          <p:nvPr>
            <p:ph type="sldNum" sz="quarter" idx="5"/>
          </p:nvPr>
        </p:nvSpPr>
        <p:spPr/>
        <p:txBody>
          <a:bodyPr/>
          <a:lstStyle/>
          <a:p>
            <a:fld id="{04C6CA66-1938-0246-9A45-3A57EFAB7910}" type="slidenum">
              <a:rPr lang="nl-NL" smtClean="0"/>
              <a:t>35</a:t>
            </a:fld>
            <a:endParaRPr lang="nl-NL"/>
          </a:p>
        </p:txBody>
      </p:sp>
    </p:spTree>
    <p:extLst>
      <p:ext uri="{BB962C8B-B14F-4D97-AF65-F5344CB8AC3E}">
        <p14:creationId xmlns:p14="http://schemas.microsoft.com/office/powerpoint/2010/main" val="32932920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dirty="0"/>
              <a:t>Antwoord: Waar</a:t>
            </a:r>
          </a:p>
          <a:p>
            <a:r>
              <a:rPr lang="nl-NL" dirty="0"/>
              <a:t>op de volgende pagina uitleg over smelten van zee-ijs</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36</a:t>
            </a:fld>
            <a:endParaRPr lang="nl-NL"/>
          </a:p>
        </p:txBody>
      </p:sp>
    </p:spTree>
    <p:extLst>
      <p:ext uri="{BB962C8B-B14F-4D97-AF65-F5344CB8AC3E}">
        <p14:creationId xmlns:p14="http://schemas.microsoft.com/office/powerpoint/2010/main" val="33221180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Vergelijking tussen hoeveelheid zee-ijs op de Noordpool in 1980 en 2020 in de maand oktober</a:t>
            </a:r>
          </a:p>
          <a:p>
            <a:r>
              <a:rPr lang="nl-NL" b="0" dirty="0"/>
              <a:t>In 40 jaar tijd is ruim 75% van het Noordpoolijs verdwenen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dirty="0"/>
              <a:t>Vooral het wegsmelten van het zomer ijs is een groot probleem, omdat dat steeds sneller gaat.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dirty="0"/>
              <a:t>In de winter vriest het gelukkig nog wel weer dicht.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0" i="1" dirty="0"/>
              <a:t>Op de volgende pagina staat eventueel een video die de verandering van zee-ijs door de jaren heen laat zien.</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37</a:t>
            </a:fld>
            <a:endParaRPr lang="nl-NL"/>
          </a:p>
        </p:txBody>
      </p:sp>
    </p:spTree>
    <p:extLst>
      <p:ext uri="{BB962C8B-B14F-4D97-AF65-F5344CB8AC3E}">
        <p14:creationId xmlns:p14="http://schemas.microsoft.com/office/powerpoint/2010/main" val="12921602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Vergelijking tussen hoeveelheid zee-ijs op de Noordpool in 1990 en 2015.</a:t>
            </a:r>
          </a:p>
          <a:p>
            <a:endParaRPr lang="nl-NL" b="1" dirty="0"/>
          </a:p>
          <a:p>
            <a:r>
              <a:rPr lang="nl-NL" b="0" dirty="0"/>
              <a:t>Oudste zee-ijs in wit en het seizoensijs in donkerblauw. </a:t>
            </a:r>
          </a:p>
          <a:p>
            <a:r>
              <a:rPr lang="nl-NL" b="0" dirty="0"/>
              <a:t>In 1985 bestond 20% van het ijs uit het oudste zee-ijs maar in 2015 was dit nog maar 3%.</a:t>
            </a:r>
          </a:p>
          <a:p>
            <a:endParaRPr lang="nl-NL" b="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0" dirty="0"/>
              <a:t>Vooral het wegsmelten van het zomer ijs is een groot probleem omdat dat steeds sneller gaat.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dirty="0"/>
              <a:t>In de winter vriest het gelukkig nog wel weer dicht.</a:t>
            </a:r>
          </a:p>
          <a:p>
            <a:endParaRPr lang="nl-NL" b="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0" dirty="0"/>
              <a:t>Link: </a:t>
            </a:r>
            <a:r>
              <a:rPr lang="nl-NL" dirty="0" err="1"/>
              <a:t>https</a:t>
            </a:r>
            <a:r>
              <a:rPr lang="nl-NL" dirty="0"/>
              <a:t>://</a:t>
            </a:r>
            <a:r>
              <a:rPr lang="nl-NL" dirty="0" err="1"/>
              <a:t>www.youtube.com</a:t>
            </a:r>
            <a:r>
              <a:rPr lang="nl-NL" dirty="0"/>
              <a:t>/</a:t>
            </a:r>
            <a:r>
              <a:rPr lang="nl-NL" dirty="0" err="1"/>
              <a:t>watch?v</a:t>
            </a:r>
            <a:r>
              <a:rPr lang="nl-NL" dirty="0"/>
              <a:t>=Fw7GfNR5PLA</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38</a:t>
            </a:fld>
            <a:endParaRPr lang="nl-NL"/>
          </a:p>
        </p:txBody>
      </p:sp>
    </p:spTree>
    <p:extLst>
      <p:ext uri="{BB962C8B-B14F-4D97-AF65-F5344CB8AC3E}">
        <p14:creationId xmlns:p14="http://schemas.microsoft.com/office/powerpoint/2010/main" val="9439290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dirty="0"/>
              <a:t>Antwoord: Niet meer kunnen jagen, uitleg op volgende pagina</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39</a:t>
            </a:fld>
            <a:endParaRPr lang="nl-NL"/>
          </a:p>
        </p:txBody>
      </p:sp>
    </p:spTree>
    <p:extLst>
      <p:ext uri="{BB962C8B-B14F-4D97-AF65-F5344CB8AC3E}">
        <p14:creationId xmlns:p14="http://schemas.microsoft.com/office/powerpoint/2010/main" val="13685572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40</a:t>
            </a:fld>
            <a:endParaRPr lang="nl-NL"/>
          </a:p>
        </p:txBody>
      </p:sp>
    </p:spTree>
    <p:extLst>
      <p:ext uri="{BB962C8B-B14F-4D97-AF65-F5344CB8AC3E}">
        <p14:creationId xmlns:p14="http://schemas.microsoft.com/office/powerpoint/2010/main" val="23010828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dirty="0"/>
              <a:t>Antwoord: Niet waar, op volgende pagina’s meer uitleg.</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41</a:t>
            </a:fld>
            <a:endParaRPr lang="nl-NL"/>
          </a:p>
        </p:txBody>
      </p:sp>
    </p:spTree>
    <p:extLst>
      <p:ext uri="{BB962C8B-B14F-4D97-AF65-F5344CB8AC3E}">
        <p14:creationId xmlns:p14="http://schemas.microsoft.com/office/powerpoint/2010/main" val="32616519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Eerder in de les hadden we het over waar de ijsbeer leeft.</a:t>
            </a:r>
          </a:p>
          <a:p>
            <a:r>
              <a:rPr lang="nl-NL" b="0" i="1" dirty="0"/>
              <a:t>Bij klikken verschijnt er een derde gebied. </a:t>
            </a:r>
          </a:p>
          <a:p>
            <a:endParaRPr lang="nl-NL" b="0" i="1" dirty="0"/>
          </a:p>
          <a:p>
            <a:r>
              <a:rPr lang="nl-NL" b="0" i="0" dirty="0"/>
              <a:t>Door smelten van zee-ijs gaan ijsberen steeds vaker op zoek naar eten op andere plekken. Plekken waar mensen wonen.</a:t>
            </a:r>
          </a:p>
          <a:p>
            <a:endParaRPr lang="nl-NL" b="0" i="0" dirty="0"/>
          </a:p>
          <a:p>
            <a:r>
              <a:rPr lang="nl-NL" b="0" i="1" dirty="0"/>
              <a:t>Op de volgende slide meer uitleg</a:t>
            </a:r>
          </a:p>
          <a:p>
            <a:endParaRPr lang="nl-NL" b="0" i="0" dirty="0"/>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42</a:t>
            </a:fld>
            <a:endParaRPr lang="nl-NL"/>
          </a:p>
        </p:txBody>
      </p:sp>
    </p:spTree>
    <p:extLst>
      <p:ext uri="{BB962C8B-B14F-4D97-AF65-F5344CB8AC3E}">
        <p14:creationId xmlns:p14="http://schemas.microsoft.com/office/powerpoint/2010/main" val="22457165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Er kan ruzie ontstaan tussen mensen en ijsberen. Dit noem je ook wel mens-dierconflicten.</a:t>
            </a:r>
          </a:p>
          <a:p>
            <a:endParaRPr lang="nl-NL" b="1" dirty="0"/>
          </a:p>
          <a:p>
            <a:r>
              <a:rPr lang="nl-NL" b="0" dirty="0"/>
              <a:t>Het kan dan voorkomen dat ijsberen worden doodgeschoten omdat zij een gevaar vormen voor de mensen die in de dorpen wonen.</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43</a:t>
            </a:fld>
            <a:endParaRPr lang="nl-NL"/>
          </a:p>
        </p:txBody>
      </p:sp>
    </p:spTree>
    <p:extLst>
      <p:ext uri="{BB962C8B-B14F-4D97-AF65-F5344CB8AC3E}">
        <p14:creationId xmlns:p14="http://schemas.microsoft.com/office/powerpoint/2010/main" val="1864811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Trainingen: </a:t>
            </a:r>
            <a:r>
              <a:rPr lang="nl-NL" b="1" dirty="0"/>
              <a:t>WWF helpt mensen die dichtbij ijsberen wonen om zichzelf te beschermen. Dit doen we door het geven van trainingen, zodat de mensen weten hoe ze de ijsbeer moeten verjagen.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1"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Natuur beschermen: </a:t>
            </a:r>
            <a:r>
              <a:rPr lang="nl-NL" b="1" dirty="0"/>
              <a:t>WWF wil dat de belangrijkste ijsbeergebieden een beschermde status krijgen.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1"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0" dirty="0"/>
              <a:t>Ook praat WWF met internationale organisaties over duurzame plannen voor de Noordpool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endParaRPr lang="nl-NL" dirty="0"/>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44</a:t>
            </a:fld>
            <a:endParaRPr lang="nl-NL"/>
          </a:p>
        </p:txBody>
      </p:sp>
    </p:spTree>
    <p:extLst>
      <p:ext uri="{BB962C8B-B14F-4D97-AF65-F5344CB8AC3E}">
        <p14:creationId xmlns:p14="http://schemas.microsoft.com/office/powerpoint/2010/main" val="37535266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dirty="0"/>
              <a:t>Antwoord: Waar, op de volgende pagina’s meer uitleg.</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45</a:t>
            </a:fld>
            <a:endParaRPr lang="nl-NL"/>
          </a:p>
        </p:txBody>
      </p:sp>
    </p:spTree>
    <p:extLst>
      <p:ext uri="{BB962C8B-B14F-4D97-AF65-F5344CB8AC3E}">
        <p14:creationId xmlns:p14="http://schemas.microsoft.com/office/powerpoint/2010/main" val="15059933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Klimaat verandering veroorzaakt natuurverlies.</a:t>
            </a:r>
          </a:p>
          <a:p>
            <a:r>
              <a:rPr lang="nl-NL" i="1" dirty="0"/>
              <a:t>In de volgende slide staat uitleg over wat zorgt voor klimaat verandering.</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46</a:t>
            </a:fld>
            <a:endParaRPr lang="nl-NL"/>
          </a:p>
        </p:txBody>
      </p:sp>
    </p:spTree>
    <p:extLst>
      <p:ext uri="{BB962C8B-B14F-4D97-AF65-F5344CB8AC3E}">
        <p14:creationId xmlns:p14="http://schemas.microsoft.com/office/powerpoint/2010/main" val="20929861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Broeikasgassen zorgen dus voor een stijging van de temperatuur op aarde. Op deze slide worden de drie voornaamste oorzaken van de toename van uitstoot getoond, waarbij het goed is om met de leerlingen hierover gesprek te gaan.</a:t>
            </a:r>
          </a:p>
          <a:p>
            <a:endParaRPr lang="nl-NL" b="1" dirty="0"/>
          </a:p>
          <a:p>
            <a:r>
              <a:rPr lang="nl-NL" b="1" dirty="0"/>
              <a:t>Industrie: </a:t>
            </a:r>
            <a:r>
              <a:rPr lang="nl-NL" dirty="0"/>
              <a:t>Fabrieken produceren erg veel materialen, maar stoten hier ook veel bij uit. </a:t>
            </a:r>
            <a:r>
              <a:rPr lang="nl-NL" sz="1200" b="0" i="0" kern="1200" dirty="0">
                <a:solidFill>
                  <a:schemeClr val="tx1"/>
                </a:solidFill>
                <a:effectLst/>
                <a:latin typeface="+mn-lt"/>
                <a:ea typeface="+mn-ea"/>
                <a:cs typeface="+mn-cs"/>
              </a:rPr>
              <a:t>Bij het gebruik van kolen en olie als energie komt veel broeikasgas vrij.</a:t>
            </a:r>
          </a:p>
          <a:p>
            <a:endParaRPr lang="nl-NL" b="1" dirty="0"/>
          </a:p>
          <a:p>
            <a:r>
              <a:rPr lang="nl-NL" b="1" dirty="0"/>
              <a:t>(Vlieg) verkeer: </a:t>
            </a:r>
            <a:r>
              <a:rPr lang="nl-NL" dirty="0"/>
              <a:t>Vliegen is erg vervuilend en zorgt voor zo’n 3 procent van de wereldwijde uitstoot. Ook auto’s en ander verkeer zorgen voor veel uitstoot. Rijden op hybride/stroom is in ieder geval al een verbetering.</a:t>
            </a:r>
          </a:p>
          <a:p>
            <a:endParaRPr lang="nl-NL" dirty="0"/>
          </a:p>
          <a:p>
            <a:r>
              <a:rPr lang="nl-NL" b="1" dirty="0"/>
              <a:t>Ontbossing: </a:t>
            </a:r>
            <a:r>
              <a:rPr lang="nl-NL" dirty="0"/>
              <a:t>Zorgt ervoor dat er minder CO2 opgenomen wordt door planten en bomen, omdat deze gekapt worden.</a:t>
            </a:r>
          </a:p>
          <a:p>
            <a:endParaRPr lang="nl-NL" dirty="0"/>
          </a:p>
          <a:p>
            <a:r>
              <a:rPr lang="nl-NL" b="1" dirty="0"/>
              <a:t>Landbouw: </a:t>
            </a:r>
            <a:r>
              <a:rPr lang="nl-NL" b="0" dirty="0"/>
              <a:t>Landbouw is een grote uitstoter van broeikasgassen, met name de veeteelt. </a:t>
            </a:r>
          </a:p>
          <a:p>
            <a:endParaRPr lang="nl-NL" b="0" dirty="0"/>
          </a:p>
          <a:p>
            <a:r>
              <a:rPr lang="nl-NL" b="0" dirty="0"/>
              <a:t>Je kunt de kinderen vragen of zij nog andere bronnen van broeikasgassen kennen. </a:t>
            </a:r>
          </a:p>
          <a:p>
            <a:r>
              <a:rPr lang="nl-NL" b="0" dirty="0"/>
              <a:t>Denk bijvoorbeeld aan mobieltjes, of games die vragen veel stroom</a:t>
            </a:r>
            <a:endParaRPr lang="nl-NL" b="1" dirty="0"/>
          </a:p>
        </p:txBody>
      </p:sp>
      <p:sp>
        <p:nvSpPr>
          <p:cNvPr id="4" name="Tijdelijke aanduiding voor dianummer 3"/>
          <p:cNvSpPr>
            <a:spLocks noGrp="1"/>
          </p:cNvSpPr>
          <p:nvPr>
            <p:ph type="sldNum" sz="quarter" idx="5"/>
          </p:nvPr>
        </p:nvSpPr>
        <p:spPr/>
        <p:txBody>
          <a:bodyPr/>
          <a:lstStyle/>
          <a:p>
            <a:fld id="{19F98356-5570-7646-9E01-BD7C7B489FA8}" type="slidenum">
              <a:rPr lang="nl-NL" smtClean="0"/>
              <a:t>47</a:t>
            </a:fld>
            <a:endParaRPr lang="nl-NL"/>
          </a:p>
        </p:txBody>
      </p:sp>
    </p:spTree>
    <p:extLst>
      <p:ext uri="{BB962C8B-B14F-4D97-AF65-F5344CB8AC3E}">
        <p14:creationId xmlns:p14="http://schemas.microsoft.com/office/powerpoint/2010/main" val="1784524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Industrie, (vlieg)verkeer en ontbossing zorgen voor meer broeikasgassen, wat ervoor zorgt dat de temperatuur op aarde stijgt.</a:t>
            </a:r>
          </a:p>
          <a:p>
            <a:r>
              <a:rPr lang="nl-NL" b="1" dirty="0"/>
              <a:t>Hierdoor smelt het zee-ijs en daarmee het leefgebied van de ijsbeer.</a:t>
            </a:r>
          </a:p>
          <a:p>
            <a:endParaRPr lang="nl-NL" b="1" dirty="0"/>
          </a:p>
          <a:p>
            <a:r>
              <a:rPr lang="nl-NL" b="0" dirty="0"/>
              <a:t>Je kunt de kinderen betrekken door te vragen wat zij hiervan vinden. </a:t>
            </a:r>
          </a:p>
          <a:p>
            <a:endParaRPr lang="nl-NL" b="0" dirty="0"/>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48</a:t>
            </a:fld>
            <a:endParaRPr lang="nl-NL"/>
          </a:p>
        </p:txBody>
      </p:sp>
    </p:spTree>
    <p:extLst>
      <p:ext uri="{BB962C8B-B14F-4D97-AF65-F5344CB8AC3E}">
        <p14:creationId xmlns:p14="http://schemas.microsoft.com/office/powerpoint/2010/main" val="36981130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Een samenvattende video over wat er aan de hand is met de ijsbeer en wat wij zelf kunnen doen.</a:t>
            </a:r>
          </a:p>
          <a:p>
            <a:endParaRPr lang="nl-NL" i="1" dirty="0"/>
          </a:p>
          <a:p>
            <a:r>
              <a:rPr lang="nl-NL" dirty="0"/>
              <a:t>In dit filmpje vertelt WWF ambassadeur Niek Roozen wat er aan de hand is met de ijsbeer en hoe wij zelf kunnen helpen.</a:t>
            </a:r>
          </a:p>
          <a:p>
            <a:r>
              <a:rPr lang="nl-NL" dirty="0"/>
              <a:t>Link: </a:t>
            </a:r>
            <a:r>
              <a:rPr lang="nl-NL" dirty="0" err="1"/>
              <a:t>https</a:t>
            </a:r>
            <a:r>
              <a:rPr lang="nl-NL" dirty="0"/>
              <a:t>://</a:t>
            </a:r>
            <a:r>
              <a:rPr lang="nl-NL" dirty="0" err="1"/>
              <a:t>youtu.be</a:t>
            </a:r>
            <a:r>
              <a:rPr lang="nl-NL" dirty="0"/>
              <a:t>/</a:t>
            </a:r>
            <a:r>
              <a:rPr lang="nl-NL" dirty="0" err="1"/>
              <a:t>mAgknYrPavE</a:t>
            </a:r>
            <a:endParaRPr lang="nl-NL" dirty="0"/>
          </a:p>
          <a:p>
            <a:endParaRPr lang="nl-NL" dirty="0"/>
          </a:p>
          <a:p>
            <a:r>
              <a:rPr lang="nl-NL" dirty="0"/>
              <a:t>Vraag aan de kinderen hoe zij denken dat ze nog meer kunnen helpen.</a:t>
            </a:r>
          </a:p>
        </p:txBody>
      </p:sp>
      <p:sp>
        <p:nvSpPr>
          <p:cNvPr id="4" name="Tijdelijke aanduiding voor dianummer 3"/>
          <p:cNvSpPr>
            <a:spLocks noGrp="1"/>
          </p:cNvSpPr>
          <p:nvPr>
            <p:ph type="sldNum" sz="quarter" idx="5"/>
          </p:nvPr>
        </p:nvSpPr>
        <p:spPr/>
        <p:txBody>
          <a:bodyPr/>
          <a:lstStyle/>
          <a:p>
            <a:fld id="{04C6CA66-1938-0246-9A45-3A57EFAB7910}" type="slidenum">
              <a:rPr lang="nl-NL" smtClean="0"/>
              <a:t>49</a:t>
            </a:fld>
            <a:endParaRPr lang="nl-NL"/>
          </a:p>
        </p:txBody>
      </p:sp>
    </p:spTree>
    <p:extLst>
      <p:ext uri="{BB962C8B-B14F-4D97-AF65-F5344CB8AC3E}">
        <p14:creationId xmlns:p14="http://schemas.microsoft.com/office/powerpoint/2010/main" val="2239763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Hierna volgt een mogelijke opdracht. Overleg dit van te voren met de leerkracht. Je zou ook in het kader van Missie: </a:t>
            </a:r>
            <a:r>
              <a:rPr lang="nl-NL" b="1" dirty="0" err="1"/>
              <a:t>IJsbrrr</a:t>
            </a:r>
            <a:r>
              <a:rPr lang="nl-NL" b="1" dirty="0"/>
              <a:t> een brainstorm kunnen houden, waarbij kinderen de leukste acties verzinnen om geld in te zamelen!</a:t>
            </a:r>
          </a:p>
        </p:txBody>
      </p:sp>
      <p:sp>
        <p:nvSpPr>
          <p:cNvPr id="4" name="Tijdelijke aanduiding voor dianummer 3"/>
          <p:cNvSpPr>
            <a:spLocks noGrp="1"/>
          </p:cNvSpPr>
          <p:nvPr>
            <p:ph type="sldNum" sz="quarter" idx="5"/>
          </p:nvPr>
        </p:nvSpPr>
        <p:spPr/>
        <p:txBody>
          <a:bodyPr/>
          <a:lstStyle/>
          <a:p>
            <a:fld id="{04C6CA66-1938-0246-9A45-3A57EFAB7910}" type="slidenum">
              <a:rPr lang="nl-NL" smtClean="0"/>
              <a:t>50</a:t>
            </a:fld>
            <a:endParaRPr lang="nl-NL"/>
          </a:p>
        </p:txBody>
      </p:sp>
    </p:spTree>
    <p:extLst>
      <p:ext uri="{BB962C8B-B14F-4D97-AF65-F5344CB8AC3E}">
        <p14:creationId xmlns:p14="http://schemas.microsoft.com/office/powerpoint/2010/main" val="41640910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r>
              <a:rPr lang="nl-NL" b="1" dirty="0"/>
              <a:t>Deze opdracht kun je optioneel inzetten. Overleg het eerst met de leerkracht!</a:t>
            </a:r>
          </a:p>
          <a:p>
            <a:endParaRPr lang="nl-NL" dirty="0"/>
          </a:p>
          <a:p>
            <a:r>
              <a:rPr lang="nl-NL" dirty="0"/>
              <a:t>Kinderen leren hoe zij een ijsbeer tekenen aan de hand van het voorbeeld op het bord. Vervolgens kunnen ze er een poster of weetjesblad van maken. Leuk om dat een mooie plek te geven in de school!</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51</a:t>
            </a:fld>
            <a:endParaRPr lang="nl-NL"/>
          </a:p>
        </p:txBody>
      </p:sp>
    </p:spTree>
    <p:extLst>
      <p:ext uri="{BB962C8B-B14F-4D97-AF65-F5344CB8AC3E}">
        <p14:creationId xmlns:p14="http://schemas.microsoft.com/office/powerpoint/2010/main" val="19247612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514600" y="857250"/>
            <a:ext cx="4114800" cy="2314575"/>
          </a:xfrm>
          <a:prstGeom prst="rect">
            <a:avLst/>
          </a:prstGeom>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Bedank de kinderen en de leerkracht, motiveer ze om in actie te komen voor wilde dieren en natuur!</a:t>
            </a:r>
          </a:p>
        </p:txBody>
      </p:sp>
      <p:sp>
        <p:nvSpPr>
          <p:cNvPr id="4" name="Tijdelijke aanduiding voor dianummer 3"/>
          <p:cNvSpPr>
            <a:spLocks noGrp="1"/>
          </p:cNvSpPr>
          <p:nvPr>
            <p:ph type="sldNum" sz="quarter" idx="5"/>
          </p:nvPr>
        </p:nvSpPr>
        <p:spPr>
          <a:xfrm>
            <a:off x="5179484" y="6513910"/>
            <a:ext cx="3962400" cy="344090"/>
          </a:xfrm>
          <a:prstGeom prst="rect">
            <a:avLst/>
          </a:prstGeom>
        </p:spPr>
        <p:txBody>
          <a:bodyPr/>
          <a:lstStyle/>
          <a:p>
            <a:fld id="{921ADC61-715D-4176-9F32-41A78D5730E8}" type="slidenum">
              <a:rPr lang="nl-NL" smtClean="0"/>
              <a:t>52</a:t>
            </a:fld>
            <a:endParaRPr lang="nl-NL"/>
          </a:p>
        </p:txBody>
      </p:sp>
    </p:spTree>
    <p:extLst>
      <p:ext uri="{BB962C8B-B14F-4D97-AF65-F5344CB8AC3E}">
        <p14:creationId xmlns:p14="http://schemas.microsoft.com/office/powerpoint/2010/main" val="35807453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emf"/><Relationship Id="rId7" Type="http://schemas.openxmlformats.org/officeDocument/2006/relationships/image" Target="../media/image9.emf"/><Relationship Id="rId2" Type="http://schemas.openxmlformats.org/officeDocument/2006/relationships/image" Target="../media/image5.emf"/><Relationship Id="rId1" Type="http://schemas.openxmlformats.org/officeDocument/2006/relationships/slideMaster" Target="../slideMasters/slideMaster1.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12.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WWF intro slide ">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0FD5582-7536-7547-9D99-B612BD5FCD3E}"/>
              </a:ext>
            </a:extLst>
          </p:cNvPr>
          <p:cNvSpPr/>
          <p:nvPr userDrawn="1"/>
        </p:nvSpPr>
        <p:spPr>
          <a:xfrm>
            <a:off x="0" y="0"/>
            <a:ext cx="12192000" cy="68580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D5369A9E-8859-4441-86DE-CFCBF9708B11}"/>
              </a:ext>
            </a:extLst>
          </p:cNvPr>
          <p:cNvSpPr>
            <a:spLocks noGrp="1"/>
          </p:cNvSpPr>
          <p:nvPr>
            <p:ph type="body" sz="quarter" idx="10" hasCustomPrompt="1"/>
          </p:nvPr>
        </p:nvSpPr>
        <p:spPr>
          <a:xfrm>
            <a:off x="3054985" y="4976614"/>
            <a:ext cx="6082030" cy="1066299"/>
          </a:xfrm>
          <a:prstGeom prst="rect">
            <a:avLst/>
          </a:prstGeom>
        </p:spPr>
        <p:txBody>
          <a:bodyPr/>
          <a:lstStyle>
            <a:lvl1pPr marL="0" indent="0" algn="ctr">
              <a:buFontTx/>
              <a:buNone/>
              <a:defRPr sz="2500" b="0" i="0" cap="none" baseline="0">
                <a:latin typeface="Calibri" panose="020F0502020204030204" pitchFamily="34" charset="0"/>
                <a:cs typeface="Calibri" panose="020F0502020204030204" pitchFamily="34" charset="0"/>
              </a:defRPr>
            </a:lvl1pPr>
          </a:lstStyle>
          <a:p>
            <a:pPr lvl="0"/>
            <a:r>
              <a:rPr lang="en-US" dirty="0"/>
              <a:t>name of lesson giver or</a:t>
            </a:r>
            <a:br>
              <a:rPr lang="en-US" dirty="0"/>
            </a:br>
            <a:r>
              <a:rPr lang="en-US" dirty="0"/>
              <a:t>school name</a:t>
            </a:r>
          </a:p>
        </p:txBody>
      </p:sp>
      <p:pic>
        <p:nvPicPr>
          <p:cNvPr id="10" name="Graphic 9">
            <a:extLst>
              <a:ext uri="{FF2B5EF4-FFF2-40B4-BE49-F238E27FC236}">
                <a16:creationId xmlns:a16="http://schemas.microsoft.com/office/drawing/2014/main" id="{F21C2728-DA05-4A4C-88EF-0CFD7B0AE05C}"/>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78625" y="1379183"/>
            <a:ext cx="2034750" cy="3060136"/>
          </a:xfrm>
          <a:prstGeom prst="rect">
            <a:avLst/>
          </a:prstGeom>
        </p:spPr>
      </p:pic>
    </p:spTree>
    <p:extLst>
      <p:ext uri="{BB962C8B-B14F-4D97-AF65-F5344CB8AC3E}">
        <p14:creationId xmlns:p14="http://schemas.microsoft.com/office/powerpoint/2010/main" val="2878939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ull bleed titel p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5EC1D4F8-72BB-C04F-9606-20EBF4082F54}"/>
              </a:ext>
            </a:extLst>
          </p:cNvPr>
          <p:cNvSpPr>
            <a:spLocks noGrp="1"/>
          </p:cNvSpPr>
          <p:nvPr>
            <p:ph type="pic" sz="quarter" idx="10"/>
          </p:nvPr>
        </p:nvSpPr>
        <p:spPr>
          <a:xfrm>
            <a:off x="-3174" y="0"/>
            <a:ext cx="12195174" cy="6858000"/>
          </a:xfrm>
          <a:custGeom>
            <a:avLst/>
            <a:gdLst>
              <a:gd name="connsiteX0" fmla="*/ 3174 w 12195174"/>
              <a:gd name="connsiteY0" fmla="*/ 354 h 6858000"/>
              <a:gd name="connsiteX1" fmla="*/ 3174 w 12195174"/>
              <a:gd name="connsiteY1" fmla="*/ 1030013 h 6858000"/>
              <a:gd name="connsiteX2" fmla="*/ 0 w 12195174"/>
              <a:gd name="connsiteY2" fmla="*/ 1027151 h 6858000"/>
              <a:gd name="connsiteX3" fmla="*/ 3174 w 12195174"/>
              <a:gd name="connsiteY3" fmla="*/ 0 h 6858000"/>
              <a:gd name="connsiteX4" fmla="*/ 12195174 w 12195174"/>
              <a:gd name="connsiteY4" fmla="*/ 0 h 6858000"/>
              <a:gd name="connsiteX5" fmla="*/ 12195174 w 12195174"/>
              <a:gd name="connsiteY5" fmla="*/ 6858000 h 6858000"/>
              <a:gd name="connsiteX6" fmla="*/ 3174 w 12195174"/>
              <a:gd name="connsiteY6" fmla="*/ 6858000 h 6858000"/>
              <a:gd name="connsiteX7" fmla="*/ 3174 w 12195174"/>
              <a:gd name="connsiteY7" fmla="*/ 1030013 h 6858000"/>
              <a:gd name="connsiteX8" fmla="*/ 61247 w 12195174"/>
              <a:gd name="connsiteY8" fmla="*/ 1082382 h 6858000"/>
              <a:gd name="connsiteX9" fmla="*/ 995401 w 12195174"/>
              <a:gd name="connsiteY9" fmla="*/ 1052551 h 6858000"/>
              <a:gd name="connsiteX10" fmla="*/ 1112876 w 12195174"/>
              <a:gd name="connsiteY10" fmla="*/ 1 h 6858000"/>
              <a:gd name="connsiteX11" fmla="*/ 3175 w 12195174"/>
              <a:gd name="connsiteY11" fmla="*/ 1 h 6858000"/>
              <a:gd name="connsiteX12" fmla="*/ 3174 w 12195174"/>
              <a:gd name="connsiteY12" fmla="*/ 35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5174" h="6858000">
                <a:moveTo>
                  <a:pt x="3174" y="354"/>
                </a:moveTo>
                <a:lnTo>
                  <a:pt x="3174" y="1030013"/>
                </a:lnTo>
                <a:lnTo>
                  <a:pt x="0" y="1027151"/>
                </a:lnTo>
                <a:close/>
                <a:moveTo>
                  <a:pt x="3174" y="0"/>
                </a:moveTo>
                <a:lnTo>
                  <a:pt x="12195174" y="0"/>
                </a:lnTo>
                <a:lnTo>
                  <a:pt x="12195174" y="6858000"/>
                </a:lnTo>
                <a:lnTo>
                  <a:pt x="3174" y="6858000"/>
                </a:lnTo>
                <a:lnTo>
                  <a:pt x="3174" y="1030013"/>
                </a:lnTo>
                <a:lnTo>
                  <a:pt x="61247" y="1082382"/>
                </a:lnTo>
                <a:cubicBezTo>
                  <a:pt x="376696" y="1333300"/>
                  <a:pt x="821515" y="1213044"/>
                  <a:pt x="995401" y="1052551"/>
                </a:cubicBezTo>
                <a:cubicBezTo>
                  <a:pt x="1180880" y="881359"/>
                  <a:pt x="1346509" y="569655"/>
                  <a:pt x="1112876" y="1"/>
                </a:cubicBezTo>
                <a:lnTo>
                  <a:pt x="3175" y="1"/>
                </a:lnTo>
                <a:lnTo>
                  <a:pt x="3174" y="354"/>
                </a:lnTo>
                <a:close/>
              </a:path>
            </a:pathLst>
          </a:custGeom>
          <a:solidFill>
            <a:schemeClr val="tx1"/>
          </a:solidFill>
        </p:spPr>
        <p:txBody>
          <a:bodyPr wrap="square" anchor="ctr" anchorCtr="1">
            <a:noAutofit/>
          </a:bodyPr>
          <a:lstStyle>
            <a:lvl1pPr marL="0" indent="0" algn="ctr">
              <a:buNone/>
              <a:defRPr sz="1800">
                <a:solidFill>
                  <a:schemeClr val="bg1"/>
                </a:solidFill>
              </a:defRPr>
            </a:lvl1pPr>
          </a:lstStyle>
          <a:p>
            <a:endParaRPr lang="en-US" dirty="0"/>
          </a:p>
        </p:txBody>
      </p:sp>
      <p:pic>
        <p:nvPicPr>
          <p:cNvPr id="13" name="Picture 12">
            <a:extLst>
              <a:ext uri="{FF2B5EF4-FFF2-40B4-BE49-F238E27FC236}">
                <a16:creationId xmlns:a16="http://schemas.microsoft.com/office/drawing/2014/main" id="{68B8CF76-FA0A-D344-A7F7-03E3BFCBB1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24000" cy="1224000"/>
          </a:xfrm>
          <a:prstGeom prst="rect">
            <a:avLst/>
          </a:prstGeom>
        </p:spPr>
      </p:pic>
      <p:sp>
        <p:nvSpPr>
          <p:cNvPr id="14" name="Text Placeholder 16">
            <a:extLst>
              <a:ext uri="{FF2B5EF4-FFF2-40B4-BE49-F238E27FC236}">
                <a16:creationId xmlns:a16="http://schemas.microsoft.com/office/drawing/2014/main" id="{CA36950E-6B46-6647-8310-5C96949672ED}"/>
              </a:ext>
            </a:extLst>
          </p:cNvPr>
          <p:cNvSpPr>
            <a:spLocks noGrp="1"/>
          </p:cNvSpPr>
          <p:nvPr>
            <p:ph type="body" sz="quarter" idx="11" hasCustomPrompt="1"/>
          </p:nvPr>
        </p:nvSpPr>
        <p:spPr>
          <a:xfrm>
            <a:off x="8524875" y="5009439"/>
            <a:ext cx="2971800" cy="616922"/>
          </a:xfrm>
          <a:prstGeom prst="rect">
            <a:avLst/>
          </a:prstGeom>
        </p:spPr>
        <p:txBody>
          <a:bodyPr lIns="0" tIns="0" rIns="0" bIns="0"/>
          <a:lstStyle>
            <a:lvl1pPr marL="0" indent="0">
              <a:buNone/>
              <a:defRPr sz="5200" cap="all" baseline="0">
                <a:solidFill>
                  <a:schemeClr val="bg1"/>
                </a:solidFill>
                <a:latin typeface="Franklin Gothic Medium Cond" panose="020B0606030402020204" pitchFamily="34" charset="0"/>
              </a:defRPr>
            </a:lvl1pPr>
          </a:lstStyle>
          <a:p>
            <a:pPr lvl="0"/>
            <a:r>
              <a:rPr lang="en-US" dirty="0" err="1"/>
              <a:t>Titel</a:t>
            </a:r>
            <a:r>
              <a:rPr lang="en-US" dirty="0"/>
              <a:t> H1</a:t>
            </a:r>
            <a:br>
              <a:rPr lang="en-US" dirty="0"/>
            </a:br>
            <a:endParaRPr lang="en-US" dirty="0"/>
          </a:p>
        </p:txBody>
      </p:sp>
    </p:spTree>
    <p:extLst>
      <p:ext uri="{BB962C8B-B14F-4D97-AF65-F5344CB8AC3E}">
        <p14:creationId xmlns:p14="http://schemas.microsoft.com/office/powerpoint/2010/main" val="3328284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ull bleed title page with tex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BC17985-0134-774F-82A7-AC98FC7E5BED}"/>
              </a:ext>
            </a:extLst>
          </p:cNvPr>
          <p:cNvSpPr>
            <a:spLocks noGrp="1"/>
          </p:cNvSpPr>
          <p:nvPr>
            <p:ph type="pic" sz="quarter" idx="10"/>
          </p:nvPr>
        </p:nvSpPr>
        <p:spPr>
          <a:xfrm>
            <a:off x="-3174" y="0"/>
            <a:ext cx="12195174" cy="6858000"/>
          </a:xfrm>
          <a:custGeom>
            <a:avLst/>
            <a:gdLst>
              <a:gd name="connsiteX0" fmla="*/ 3174 w 12195174"/>
              <a:gd name="connsiteY0" fmla="*/ 354 h 6858000"/>
              <a:gd name="connsiteX1" fmla="*/ 3174 w 12195174"/>
              <a:gd name="connsiteY1" fmla="*/ 1030013 h 6858000"/>
              <a:gd name="connsiteX2" fmla="*/ 0 w 12195174"/>
              <a:gd name="connsiteY2" fmla="*/ 1027151 h 6858000"/>
              <a:gd name="connsiteX3" fmla="*/ 3174 w 12195174"/>
              <a:gd name="connsiteY3" fmla="*/ 0 h 6858000"/>
              <a:gd name="connsiteX4" fmla="*/ 12195174 w 12195174"/>
              <a:gd name="connsiteY4" fmla="*/ 0 h 6858000"/>
              <a:gd name="connsiteX5" fmla="*/ 12195174 w 12195174"/>
              <a:gd name="connsiteY5" fmla="*/ 6858000 h 6858000"/>
              <a:gd name="connsiteX6" fmla="*/ 3174 w 12195174"/>
              <a:gd name="connsiteY6" fmla="*/ 6858000 h 6858000"/>
              <a:gd name="connsiteX7" fmla="*/ 3174 w 12195174"/>
              <a:gd name="connsiteY7" fmla="*/ 1030013 h 6858000"/>
              <a:gd name="connsiteX8" fmla="*/ 61247 w 12195174"/>
              <a:gd name="connsiteY8" fmla="*/ 1082382 h 6858000"/>
              <a:gd name="connsiteX9" fmla="*/ 995401 w 12195174"/>
              <a:gd name="connsiteY9" fmla="*/ 1052551 h 6858000"/>
              <a:gd name="connsiteX10" fmla="*/ 1112876 w 12195174"/>
              <a:gd name="connsiteY10" fmla="*/ 1 h 6858000"/>
              <a:gd name="connsiteX11" fmla="*/ 3175 w 12195174"/>
              <a:gd name="connsiteY11" fmla="*/ 1 h 6858000"/>
              <a:gd name="connsiteX12" fmla="*/ 3174 w 12195174"/>
              <a:gd name="connsiteY12" fmla="*/ 35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5174" h="6858000">
                <a:moveTo>
                  <a:pt x="3174" y="354"/>
                </a:moveTo>
                <a:lnTo>
                  <a:pt x="3174" y="1030013"/>
                </a:lnTo>
                <a:lnTo>
                  <a:pt x="0" y="1027151"/>
                </a:lnTo>
                <a:close/>
                <a:moveTo>
                  <a:pt x="3174" y="0"/>
                </a:moveTo>
                <a:lnTo>
                  <a:pt x="12195174" y="0"/>
                </a:lnTo>
                <a:lnTo>
                  <a:pt x="12195174" y="6858000"/>
                </a:lnTo>
                <a:lnTo>
                  <a:pt x="3174" y="6858000"/>
                </a:lnTo>
                <a:lnTo>
                  <a:pt x="3174" y="1030013"/>
                </a:lnTo>
                <a:lnTo>
                  <a:pt x="61247" y="1082382"/>
                </a:lnTo>
                <a:cubicBezTo>
                  <a:pt x="376696" y="1333300"/>
                  <a:pt x="821515" y="1213044"/>
                  <a:pt x="995401" y="1052551"/>
                </a:cubicBezTo>
                <a:cubicBezTo>
                  <a:pt x="1180880" y="881359"/>
                  <a:pt x="1346509" y="569655"/>
                  <a:pt x="1112876" y="1"/>
                </a:cubicBezTo>
                <a:lnTo>
                  <a:pt x="3175" y="1"/>
                </a:lnTo>
                <a:lnTo>
                  <a:pt x="3174" y="354"/>
                </a:lnTo>
                <a:close/>
              </a:path>
            </a:pathLst>
          </a:custGeom>
          <a:solidFill>
            <a:schemeClr val="tx1"/>
          </a:solidFill>
        </p:spPr>
        <p:txBody>
          <a:bodyPr wrap="square" anchor="ctr" anchorCtr="1">
            <a:noAutofit/>
          </a:bodyPr>
          <a:lstStyle>
            <a:lvl1pPr marL="0" indent="0" algn="ctr">
              <a:buNone/>
              <a:defRPr sz="1800">
                <a:solidFill>
                  <a:schemeClr val="bg1"/>
                </a:solidFill>
              </a:defRPr>
            </a:lvl1pPr>
          </a:lstStyle>
          <a:p>
            <a:endParaRPr lang="en-US" dirty="0"/>
          </a:p>
        </p:txBody>
      </p:sp>
      <p:pic>
        <p:nvPicPr>
          <p:cNvPr id="4" name="Picture 3">
            <a:extLst>
              <a:ext uri="{FF2B5EF4-FFF2-40B4-BE49-F238E27FC236}">
                <a16:creationId xmlns:a16="http://schemas.microsoft.com/office/drawing/2014/main" id="{4CA8099C-D78A-8744-B85F-80DBF7CB801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24000" cy="1224000"/>
          </a:xfrm>
          <a:prstGeom prst="rect">
            <a:avLst/>
          </a:prstGeom>
        </p:spPr>
      </p:pic>
      <p:sp>
        <p:nvSpPr>
          <p:cNvPr id="6" name="Text Placeholder 5">
            <a:extLst>
              <a:ext uri="{FF2B5EF4-FFF2-40B4-BE49-F238E27FC236}">
                <a16:creationId xmlns:a16="http://schemas.microsoft.com/office/drawing/2014/main" id="{EB17D7E8-3776-E348-A80C-D5714269B942}"/>
              </a:ext>
            </a:extLst>
          </p:cNvPr>
          <p:cNvSpPr>
            <a:spLocks noGrp="1"/>
          </p:cNvSpPr>
          <p:nvPr>
            <p:ph type="body" sz="quarter" idx="11" hasCustomPrompt="1"/>
          </p:nvPr>
        </p:nvSpPr>
        <p:spPr>
          <a:xfrm>
            <a:off x="7931150" y="4627479"/>
            <a:ext cx="3565525" cy="557384"/>
          </a:xfrm>
          <a:prstGeom prst="rect">
            <a:avLst/>
          </a:prstGeom>
        </p:spPr>
        <p:txBody>
          <a:bodyPr lIns="0" tIns="0" rIns="0" bIns="0" anchor="t" anchorCtr="0"/>
          <a:lstStyle>
            <a:lvl1pPr marL="0" indent="0" algn="l">
              <a:buNone/>
              <a:defRPr sz="4200" cap="all" baseline="0">
                <a:solidFill>
                  <a:schemeClr val="bg1"/>
                </a:solidFill>
                <a:latin typeface="Franklin Gothic Medium Cond" panose="020B0606030402020204" pitchFamily="34" charset="0"/>
              </a:defRPr>
            </a:lvl1pPr>
          </a:lstStyle>
          <a:p>
            <a:pPr lvl="0"/>
            <a:r>
              <a:rPr lang="en-US" dirty="0"/>
              <a:t>TITEL H2</a:t>
            </a:r>
          </a:p>
        </p:txBody>
      </p:sp>
      <p:sp>
        <p:nvSpPr>
          <p:cNvPr id="10" name="Text Placeholder 9">
            <a:extLst>
              <a:ext uri="{FF2B5EF4-FFF2-40B4-BE49-F238E27FC236}">
                <a16:creationId xmlns:a16="http://schemas.microsoft.com/office/drawing/2014/main" id="{CC1D0853-2ADA-DE4B-B269-D22D05E37880}"/>
              </a:ext>
            </a:extLst>
          </p:cNvPr>
          <p:cNvSpPr>
            <a:spLocks noGrp="1"/>
          </p:cNvSpPr>
          <p:nvPr>
            <p:ph type="body" sz="quarter" idx="12" hasCustomPrompt="1"/>
          </p:nvPr>
        </p:nvSpPr>
        <p:spPr>
          <a:xfrm>
            <a:off x="7931150" y="5184863"/>
            <a:ext cx="3565525" cy="980987"/>
          </a:xfrm>
          <a:prstGeom prst="rect">
            <a:avLst/>
          </a:prstGeom>
        </p:spPr>
        <p:txBody>
          <a:bodyPr/>
          <a:lstStyle>
            <a:lvl1pPr marL="0" indent="0" algn="l">
              <a:buNone/>
              <a:defRPr sz="1800">
                <a:solidFill>
                  <a:schemeClr val="bg1"/>
                </a:solidFill>
              </a:defRPr>
            </a:lvl1pPr>
          </a:lstStyle>
          <a:p>
            <a:pPr lvl="0"/>
            <a:r>
              <a:rPr lang="en-US" dirty="0" err="1"/>
              <a:t>Laborum</a:t>
            </a:r>
            <a:r>
              <a:rPr lang="en-US" dirty="0"/>
              <a:t> et </a:t>
            </a:r>
            <a:r>
              <a:rPr lang="en-US" dirty="0" err="1"/>
              <a:t>dolorum</a:t>
            </a:r>
            <a:r>
              <a:rPr lang="en-US" dirty="0"/>
              <a:t> </a:t>
            </a:r>
            <a:r>
              <a:rPr lang="en-US" dirty="0" err="1"/>
              <a:t>fuga</a:t>
            </a:r>
            <a:r>
              <a:rPr lang="en-US" dirty="0"/>
              <a:t>. Et </a:t>
            </a:r>
            <a:r>
              <a:rPr lang="en-US" dirty="0" err="1"/>
              <a:t>harum</a:t>
            </a:r>
            <a:r>
              <a:rPr lang="en-US" dirty="0"/>
              <a:t> </a:t>
            </a:r>
            <a:r>
              <a:rPr lang="en-US" dirty="0" err="1"/>
              <a:t>quidem</a:t>
            </a:r>
            <a:r>
              <a:rPr lang="en-US" dirty="0"/>
              <a:t> rerum facilis </a:t>
            </a:r>
            <a:r>
              <a:rPr lang="en-US" dirty="0" err="1"/>
              <a:t>est</a:t>
            </a:r>
            <a:r>
              <a:rPr lang="en-US" dirty="0"/>
              <a:t> et </a:t>
            </a:r>
            <a:r>
              <a:rPr lang="en-US" dirty="0" err="1"/>
              <a:t>expedita</a:t>
            </a:r>
            <a:r>
              <a:rPr lang="en-US" dirty="0"/>
              <a:t> distinction. Nam </a:t>
            </a:r>
            <a:r>
              <a:rPr lang="en-US" dirty="0" err="1"/>
              <a:t>livero</a:t>
            </a:r>
            <a:r>
              <a:rPr lang="en-US" dirty="0"/>
              <a:t> tempore.</a:t>
            </a:r>
          </a:p>
        </p:txBody>
      </p:sp>
    </p:spTree>
    <p:extLst>
      <p:ext uri="{BB962C8B-B14F-4D97-AF65-F5344CB8AC3E}">
        <p14:creationId xmlns:p14="http://schemas.microsoft.com/office/powerpoint/2010/main" val="1702476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eneral page">
    <p:spTree>
      <p:nvGrpSpPr>
        <p:cNvPr id="1" name=""/>
        <p:cNvGrpSpPr/>
        <p:nvPr/>
      </p:nvGrpSpPr>
      <p:grpSpPr>
        <a:xfrm>
          <a:off x="0" y="0"/>
          <a:ext cx="0" cy="0"/>
          <a:chOff x="0" y="0"/>
          <a:chExt cx="0" cy="0"/>
        </a:xfrm>
      </p:grpSpPr>
      <p:pic>
        <p:nvPicPr>
          <p:cNvPr id="2" name="Picture 8">
            <a:extLst>
              <a:ext uri="{FF2B5EF4-FFF2-40B4-BE49-F238E27FC236}">
                <a16:creationId xmlns:a16="http://schemas.microsoft.com/office/drawing/2014/main" id="{A4664C80-33E6-9828-F6A9-30F1A80F2740}"/>
              </a:ext>
            </a:extLst>
          </p:cNvPr>
          <p:cNvPicPr>
            <a:picLocks noChangeAspect="1"/>
          </p:cNvPicPr>
          <p:nvPr userDrawn="1"/>
        </p:nvPicPr>
        <p:blipFill>
          <a:blip r:embed="rId2"/>
          <a:stretch>
            <a:fillRect/>
          </a:stretch>
        </p:blipFill>
        <p:spPr>
          <a:xfrm>
            <a:off x="0" y="-5432"/>
            <a:ext cx="12179300" cy="6858000"/>
          </a:xfrm>
          <a:prstGeom prst="rect">
            <a:avLst/>
          </a:prstGeom>
        </p:spPr>
      </p:pic>
      <p:sp>
        <p:nvSpPr>
          <p:cNvPr id="11" name="Picture Placeholder 10">
            <a:extLst>
              <a:ext uri="{FF2B5EF4-FFF2-40B4-BE49-F238E27FC236}">
                <a16:creationId xmlns:a16="http://schemas.microsoft.com/office/drawing/2014/main" id="{5C45AA6A-3722-0248-8782-2B2F7C7ED79E}"/>
              </a:ext>
            </a:extLst>
          </p:cNvPr>
          <p:cNvSpPr>
            <a:spLocks noGrp="1"/>
          </p:cNvSpPr>
          <p:nvPr>
            <p:ph type="pic" sz="quarter" idx="10"/>
          </p:nvPr>
        </p:nvSpPr>
        <p:spPr>
          <a:xfrm>
            <a:off x="6496144" y="1248864"/>
            <a:ext cx="5015519" cy="434940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chemeClr val="tx1"/>
          </a:solidFill>
        </p:spPr>
        <p:txBody>
          <a:bodyPr anchor="ctr" anchorCtr="1"/>
          <a:lstStyle>
            <a:lvl1pPr marL="0" indent="0" algn="ctr">
              <a:buFontTx/>
              <a:buNone/>
              <a:defRPr sz="1600">
                <a:solidFill>
                  <a:schemeClr val="bg1"/>
                </a:solidFill>
              </a:defRPr>
            </a:lvl1pPr>
          </a:lstStyle>
          <a:p>
            <a:endParaRPr lang="en-US" dirty="0"/>
          </a:p>
        </p:txBody>
      </p:sp>
      <p:sp>
        <p:nvSpPr>
          <p:cNvPr id="13" name="Text Placeholder 12">
            <a:extLst>
              <a:ext uri="{FF2B5EF4-FFF2-40B4-BE49-F238E27FC236}">
                <a16:creationId xmlns:a16="http://schemas.microsoft.com/office/drawing/2014/main" id="{408EEE35-11ED-0948-BB6A-3E88C2E32730}"/>
              </a:ext>
            </a:extLst>
          </p:cNvPr>
          <p:cNvSpPr>
            <a:spLocks noGrp="1"/>
          </p:cNvSpPr>
          <p:nvPr>
            <p:ph type="body" sz="quarter" idx="11" hasCustomPrompt="1"/>
          </p:nvPr>
        </p:nvSpPr>
        <p:spPr>
          <a:xfrm>
            <a:off x="695325" y="692150"/>
            <a:ext cx="4743450" cy="1171576"/>
          </a:xfrm>
          <a:prstGeom prst="rect">
            <a:avLst/>
          </a:prstGeom>
        </p:spPr>
        <p:txBody>
          <a:bodyPr lIns="0" tIns="0" rIns="0" bIns="0"/>
          <a:lstStyle>
            <a:lvl1pPr marL="0" indent="0" algn="l">
              <a:lnSpc>
                <a:spcPct val="80000"/>
              </a:lnSpc>
              <a:spcBef>
                <a:spcPts val="0"/>
              </a:spcBef>
              <a:buNone/>
              <a:defRPr sz="4200" cap="all" baseline="0">
                <a:latin typeface="Franklin Gothic Medium Cond" panose="020B0606030402020204" pitchFamily="34" charset="0"/>
              </a:defRPr>
            </a:lvl1pPr>
          </a:lstStyle>
          <a:p>
            <a:pPr lvl="0"/>
            <a:r>
              <a:rPr lang="en-US" dirty="0"/>
              <a:t>TITEL H2 </a:t>
            </a:r>
            <a:r>
              <a:rPr lang="en-US" dirty="0" err="1"/>
              <a:t>mogelijk</a:t>
            </a:r>
            <a:r>
              <a:rPr lang="en-US" dirty="0"/>
              <a:t> </a:t>
            </a:r>
          </a:p>
          <a:p>
            <a:pPr lvl="0"/>
            <a:r>
              <a:rPr lang="en-US" dirty="0"/>
              <a:t>op twee regels</a:t>
            </a:r>
          </a:p>
        </p:txBody>
      </p:sp>
      <p:sp>
        <p:nvSpPr>
          <p:cNvPr id="15" name="Text Placeholder 14">
            <a:extLst>
              <a:ext uri="{FF2B5EF4-FFF2-40B4-BE49-F238E27FC236}">
                <a16:creationId xmlns:a16="http://schemas.microsoft.com/office/drawing/2014/main" id="{C8042878-FFF0-F545-B41F-62F4BC10CA41}"/>
              </a:ext>
            </a:extLst>
          </p:cNvPr>
          <p:cNvSpPr>
            <a:spLocks noGrp="1"/>
          </p:cNvSpPr>
          <p:nvPr>
            <p:ph type="body" sz="quarter" idx="12" hasCustomPrompt="1"/>
          </p:nvPr>
        </p:nvSpPr>
        <p:spPr>
          <a:xfrm>
            <a:off x="695325" y="2314299"/>
            <a:ext cx="4743450" cy="3851551"/>
          </a:xfrm>
          <a:prstGeom prst="rect">
            <a:avLst/>
          </a:prstGeom>
        </p:spPr>
        <p:txBody>
          <a:bodyPr/>
          <a:lstStyle>
            <a:lvl1pPr marL="0" indent="0" algn="l">
              <a:buFontTx/>
              <a:buNone/>
              <a:defRPr sz="1800" baseline="0">
                <a:latin typeface="Calibri" panose="020F0502020204030204" pitchFamily="34" charset="0"/>
              </a:defRPr>
            </a:lvl1pPr>
          </a:lstStyle>
          <a:p>
            <a:pPr lvl="0"/>
            <a:r>
              <a:rPr lang="en-US" dirty="0"/>
              <a:t>Lorem ipsum </a:t>
            </a:r>
            <a:r>
              <a:rPr lang="en-US" dirty="0" err="1"/>
              <a:t>dolorum</a:t>
            </a:r>
            <a:r>
              <a:rPr lang="en-US" dirty="0"/>
              <a:t> </a:t>
            </a:r>
            <a:r>
              <a:rPr lang="en-US" dirty="0" err="1"/>
              <a:t>fuga</a:t>
            </a:r>
            <a:r>
              <a:rPr lang="en-US" dirty="0"/>
              <a:t>. Et </a:t>
            </a:r>
            <a:r>
              <a:rPr lang="en-US" dirty="0" err="1"/>
              <a:t>harum</a:t>
            </a:r>
            <a:r>
              <a:rPr lang="en-US" dirty="0"/>
              <a:t> </a:t>
            </a:r>
            <a:r>
              <a:rPr lang="en-US" dirty="0" err="1"/>
              <a:t>auidem</a:t>
            </a:r>
            <a:r>
              <a:rPr lang="en-US" dirty="0"/>
              <a:t> rerum facilis </a:t>
            </a:r>
            <a:r>
              <a:rPr lang="en-US" dirty="0" err="1"/>
              <a:t>est</a:t>
            </a:r>
            <a:r>
              <a:rPr lang="en-US" dirty="0"/>
              <a:t> et </a:t>
            </a:r>
            <a:r>
              <a:rPr lang="en-US" dirty="0" err="1"/>
              <a:t>expedita</a:t>
            </a:r>
            <a:r>
              <a:rPr lang="en-US" dirty="0"/>
              <a:t> distinction. Nam libero tempore, cum </a:t>
            </a:r>
            <a:r>
              <a:rPr lang="en-US" dirty="0" err="1"/>
              <a:t>soluta</a:t>
            </a:r>
            <a:r>
              <a:rPr lang="en-US" dirty="0"/>
              <a:t> nobis. Lorem ipsum </a:t>
            </a:r>
            <a:r>
              <a:rPr lang="en-US" dirty="0" err="1"/>
              <a:t>dolorum</a:t>
            </a:r>
            <a:r>
              <a:rPr lang="en-US" dirty="0"/>
              <a:t> </a:t>
            </a:r>
            <a:r>
              <a:rPr lang="en-US" dirty="0" err="1"/>
              <a:t>fuga</a:t>
            </a:r>
            <a:r>
              <a:rPr lang="en-US" dirty="0"/>
              <a:t>.</a:t>
            </a:r>
          </a:p>
          <a:p>
            <a:pPr lvl="0"/>
            <a:endParaRPr lang="en-US" dirty="0"/>
          </a:p>
          <a:p>
            <a:pPr lvl="0"/>
            <a:r>
              <a:rPr lang="en-US" dirty="0"/>
              <a:t>Et </a:t>
            </a:r>
            <a:r>
              <a:rPr lang="en-US" dirty="0" err="1"/>
              <a:t>harum</a:t>
            </a:r>
            <a:r>
              <a:rPr lang="en-US" dirty="0"/>
              <a:t> </a:t>
            </a:r>
            <a:r>
              <a:rPr lang="en-US" dirty="0" err="1"/>
              <a:t>auidem</a:t>
            </a:r>
            <a:r>
              <a:rPr lang="en-US" dirty="0"/>
              <a:t> rerum facilis </a:t>
            </a:r>
            <a:r>
              <a:rPr lang="en-US" dirty="0" err="1"/>
              <a:t>est</a:t>
            </a:r>
            <a:r>
              <a:rPr lang="en-US" dirty="0"/>
              <a:t> et </a:t>
            </a:r>
            <a:r>
              <a:rPr lang="en-US" dirty="0" err="1"/>
              <a:t>expedita</a:t>
            </a:r>
            <a:r>
              <a:rPr lang="en-US" dirty="0"/>
              <a:t> distinction. Nam libero tempore, cum </a:t>
            </a:r>
            <a:r>
              <a:rPr lang="en-US" dirty="0" err="1"/>
              <a:t>soluta</a:t>
            </a:r>
            <a:r>
              <a:rPr lang="en-US" dirty="0"/>
              <a:t> nobis. Lorem </a:t>
            </a:r>
            <a:r>
              <a:rPr lang="en-US" dirty="0" err="1"/>
              <a:t>ipsus</a:t>
            </a:r>
            <a:r>
              <a:rPr lang="en-US" dirty="0"/>
              <a:t>.</a:t>
            </a:r>
          </a:p>
        </p:txBody>
      </p:sp>
    </p:spTree>
    <p:extLst>
      <p:ext uri="{BB962C8B-B14F-4D97-AF65-F5344CB8AC3E}">
        <p14:creationId xmlns:p14="http://schemas.microsoft.com/office/powerpoint/2010/main" val="2595801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eneral page with elements">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76657C9-9035-494B-A0A2-F3D61DF43F3C}"/>
              </a:ext>
            </a:extLst>
          </p:cNvPr>
          <p:cNvPicPr>
            <a:picLocks noChangeAspect="1"/>
          </p:cNvPicPr>
          <p:nvPr userDrawn="1"/>
        </p:nvPicPr>
        <p:blipFill>
          <a:blip r:embed="rId2"/>
          <a:stretch>
            <a:fillRect/>
          </a:stretch>
        </p:blipFill>
        <p:spPr>
          <a:xfrm>
            <a:off x="12700" y="0"/>
            <a:ext cx="12179300" cy="6858000"/>
          </a:xfrm>
          <a:prstGeom prst="rect">
            <a:avLst/>
          </a:prstGeom>
        </p:spPr>
      </p:pic>
      <p:pic>
        <p:nvPicPr>
          <p:cNvPr id="10" name="Picture 9">
            <a:extLst>
              <a:ext uri="{FF2B5EF4-FFF2-40B4-BE49-F238E27FC236}">
                <a16:creationId xmlns:a16="http://schemas.microsoft.com/office/drawing/2014/main" id="{073AE09A-CB93-1E40-8456-D66D071B325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96600" y="6058222"/>
            <a:ext cx="359420" cy="539130"/>
          </a:xfrm>
          <a:prstGeom prst="rect">
            <a:avLst/>
          </a:prstGeom>
        </p:spPr>
      </p:pic>
      <p:sp>
        <p:nvSpPr>
          <p:cNvPr id="23" name="Picture Placeholder 10">
            <a:extLst>
              <a:ext uri="{FF2B5EF4-FFF2-40B4-BE49-F238E27FC236}">
                <a16:creationId xmlns:a16="http://schemas.microsoft.com/office/drawing/2014/main" id="{E47808E6-0F03-4545-8567-ED8C1AB5ACF3}"/>
              </a:ext>
            </a:extLst>
          </p:cNvPr>
          <p:cNvSpPr>
            <a:spLocks noGrp="1"/>
          </p:cNvSpPr>
          <p:nvPr>
            <p:ph type="pic" sz="quarter" idx="10"/>
          </p:nvPr>
        </p:nvSpPr>
        <p:spPr>
          <a:xfrm>
            <a:off x="709613" y="1248864"/>
            <a:ext cx="5015519" cy="434940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chemeClr val="tx1"/>
          </a:solidFill>
        </p:spPr>
        <p:txBody>
          <a:bodyPr anchor="ctr" anchorCtr="1"/>
          <a:lstStyle>
            <a:lvl1pPr marL="0" indent="0" algn="ctr">
              <a:buFontTx/>
              <a:buNone/>
              <a:defRPr sz="1600">
                <a:solidFill>
                  <a:schemeClr val="bg1"/>
                </a:solidFill>
              </a:defRPr>
            </a:lvl1pPr>
          </a:lstStyle>
          <a:p>
            <a:endParaRPr lang="en-US" dirty="0"/>
          </a:p>
        </p:txBody>
      </p:sp>
      <p:sp>
        <p:nvSpPr>
          <p:cNvPr id="24" name="Text Placeholder 12">
            <a:extLst>
              <a:ext uri="{FF2B5EF4-FFF2-40B4-BE49-F238E27FC236}">
                <a16:creationId xmlns:a16="http://schemas.microsoft.com/office/drawing/2014/main" id="{BCBB5E44-99BE-4849-B16E-A44B949AA65F}"/>
              </a:ext>
            </a:extLst>
          </p:cNvPr>
          <p:cNvSpPr>
            <a:spLocks noGrp="1"/>
          </p:cNvSpPr>
          <p:nvPr>
            <p:ph type="body" sz="quarter" idx="11" hasCustomPrompt="1"/>
          </p:nvPr>
        </p:nvSpPr>
        <p:spPr>
          <a:xfrm>
            <a:off x="6422045" y="2257424"/>
            <a:ext cx="4743450" cy="1171576"/>
          </a:xfrm>
          <a:prstGeom prst="rect">
            <a:avLst/>
          </a:prstGeom>
        </p:spPr>
        <p:txBody>
          <a:bodyPr lIns="0" tIns="0" rIns="0" bIns="0"/>
          <a:lstStyle>
            <a:lvl1pPr marL="0" indent="0" algn="ctr">
              <a:lnSpc>
                <a:spcPct val="80000"/>
              </a:lnSpc>
              <a:spcBef>
                <a:spcPts val="0"/>
              </a:spcBef>
              <a:buNone/>
              <a:defRPr sz="4200" cap="all" baseline="0">
                <a:latin typeface="Franklin Gothic Medium Cond" panose="020B0606030402020204" pitchFamily="34" charset="0"/>
              </a:defRPr>
            </a:lvl1pPr>
          </a:lstStyle>
          <a:p>
            <a:pPr lvl="0"/>
            <a:r>
              <a:rPr lang="en-US" dirty="0"/>
              <a:t>TITEL H2 </a:t>
            </a:r>
            <a:r>
              <a:rPr lang="en-US" dirty="0" err="1"/>
              <a:t>mogelijk</a:t>
            </a:r>
            <a:r>
              <a:rPr lang="en-US" dirty="0"/>
              <a:t> </a:t>
            </a:r>
          </a:p>
          <a:p>
            <a:pPr lvl="0"/>
            <a:r>
              <a:rPr lang="en-US" dirty="0"/>
              <a:t>op twee regels</a:t>
            </a:r>
          </a:p>
        </p:txBody>
      </p:sp>
      <p:sp>
        <p:nvSpPr>
          <p:cNvPr id="29" name="Text Placeholder 14">
            <a:extLst>
              <a:ext uri="{FF2B5EF4-FFF2-40B4-BE49-F238E27FC236}">
                <a16:creationId xmlns:a16="http://schemas.microsoft.com/office/drawing/2014/main" id="{F5B369F3-9B79-1649-AE3F-CE4E06DD3E15}"/>
              </a:ext>
            </a:extLst>
          </p:cNvPr>
          <p:cNvSpPr>
            <a:spLocks noGrp="1"/>
          </p:cNvSpPr>
          <p:nvPr>
            <p:ph type="body" sz="quarter" idx="12" hasCustomPrompt="1"/>
          </p:nvPr>
        </p:nvSpPr>
        <p:spPr>
          <a:xfrm>
            <a:off x="6422045" y="3429000"/>
            <a:ext cx="4743450" cy="1214438"/>
          </a:xfrm>
          <a:prstGeom prst="rect">
            <a:avLst/>
          </a:prstGeom>
        </p:spPr>
        <p:txBody>
          <a:bodyPr/>
          <a:lstStyle>
            <a:lvl1pPr marL="0" indent="0" algn="ctr">
              <a:buFontTx/>
              <a:buNone/>
              <a:defRPr sz="1800" baseline="0">
                <a:latin typeface="Calibri" panose="020F0502020204030204" pitchFamily="34" charset="0"/>
              </a:defRPr>
            </a:lvl1pPr>
          </a:lstStyle>
          <a:p>
            <a:pPr lvl="0"/>
            <a:r>
              <a:rPr lang="en-US" dirty="0"/>
              <a:t>Lorem ipsum </a:t>
            </a:r>
            <a:r>
              <a:rPr lang="en-US" dirty="0" err="1"/>
              <a:t>dolorum</a:t>
            </a:r>
            <a:r>
              <a:rPr lang="en-US" dirty="0"/>
              <a:t> </a:t>
            </a:r>
            <a:r>
              <a:rPr lang="en-US" dirty="0" err="1"/>
              <a:t>fuga</a:t>
            </a:r>
            <a:r>
              <a:rPr lang="en-US" dirty="0"/>
              <a:t>. Et </a:t>
            </a:r>
            <a:r>
              <a:rPr lang="en-US" dirty="0" err="1"/>
              <a:t>harum</a:t>
            </a:r>
            <a:r>
              <a:rPr lang="en-US" dirty="0"/>
              <a:t> </a:t>
            </a:r>
            <a:r>
              <a:rPr lang="en-US" dirty="0" err="1"/>
              <a:t>auidem</a:t>
            </a:r>
            <a:r>
              <a:rPr lang="en-US" dirty="0"/>
              <a:t> rerum facilis </a:t>
            </a:r>
            <a:r>
              <a:rPr lang="en-US" dirty="0" err="1"/>
              <a:t>est</a:t>
            </a:r>
            <a:r>
              <a:rPr lang="en-US" dirty="0"/>
              <a:t> et </a:t>
            </a:r>
            <a:r>
              <a:rPr lang="en-US" dirty="0" err="1"/>
              <a:t>expedita</a:t>
            </a:r>
            <a:r>
              <a:rPr lang="en-US" dirty="0"/>
              <a:t> distinction. Nam libero tempore, cum </a:t>
            </a:r>
            <a:r>
              <a:rPr lang="en-US" dirty="0" err="1"/>
              <a:t>soluta</a:t>
            </a:r>
            <a:r>
              <a:rPr lang="en-US" dirty="0"/>
              <a:t> nobis.</a:t>
            </a:r>
          </a:p>
        </p:txBody>
      </p:sp>
    </p:spTree>
    <p:extLst>
      <p:ext uri="{BB962C8B-B14F-4D97-AF65-F5344CB8AC3E}">
        <p14:creationId xmlns:p14="http://schemas.microsoft.com/office/powerpoint/2010/main" val="514398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rge visual with small cop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76657C9-9035-494B-A0A2-F3D61DF43F3C}"/>
              </a:ext>
            </a:extLst>
          </p:cNvPr>
          <p:cNvPicPr>
            <a:picLocks noChangeAspect="1"/>
          </p:cNvPicPr>
          <p:nvPr userDrawn="1"/>
        </p:nvPicPr>
        <p:blipFill>
          <a:blip r:embed="rId2"/>
          <a:stretch>
            <a:fillRect/>
          </a:stretch>
        </p:blipFill>
        <p:spPr>
          <a:xfrm>
            <a:off x="0" y="0"/>
            <a:ext cx="12192000" cy="6858000"/>
          </a:xfrm>
          <a:prstGeom prst="rect">
            <a:avLst/>
          </a:prstGeom>
          <a:noFill/>
        </p:spPr>
      </p:pic>
      <p:pic>
        <p:nvPicPr>
          <p:cNvPr id="10" name="Picture 9">
            <a:extLst>
              <a:ext uri="{FF2B5EF4-FFF2-40B4-BE49-F238E27FC236}">
                <a16:creationId xmlns:a16="http://schemas.microsoft.com/office/drawing/2014/main" id="{073AE09A-CB93-1E40-8456-D66D071B325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96600" y="6058222"/>
            <a:ext cx="359420" cy="539130"/>
          </a:xfrm>
          <a:prstGeom prst="rect">
            <a:avLst/>
          </a:prstGeom>
        </p:spPr>
      </p:pic>
      <p:sp>
        <p:nvSpPr>
          <p:cNvPr id="23" name="Picture Placeholder 10">
            <a:extLst>
              <a:ext uri="{FF2B5EF4-FFF2-40B4-BE49-F238E27FC236}">
                <a16:creationId xmlns:a16="http://schemas.microsoft.com/office/drawing/2014/main" id="{E47808E6-0F03-4545-8567-ED8C1AB5ACF3}"/>
              </a:ext>
            </a:extLst>
          </p:cNvPr>
          <p:cNvSpPr>
            <a:spLocks noGrp="1"/>
          </p:cNvSpPr>
          <p:nvPr>
            <p:ph type="pic" sz="quarter" idx="10"/>
          </p:nvPr>
        </p:nvSpPr>
        <p:spPr>
          <a:xfrm>
            <a:off x="893525" y="764749"/>
            <a:ext cx="6104166" cy="52934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chemeClr val="tx1"/>
          </a:solidFill>
        </p:spPr>
        <p:txBody>
          <a:bodyPr anchor="ctr" anchorCtr="1"/>
          <a:lstStyle>
            <a:lvl1pPr marL="0" indent="0" algn="ctr">
              <a:buFontTx/>
              <a:buNone/>
              <a:defRPr sz="1600">
                <a:solidFill>
                  <a:schemeClr val="bg1"/>
                </a:solidFill>
              </a:defRPr>
            </a:lvl1pPr>
          </a:lstStyle>
          <a:p>
            <a:endParaRPr lang="en-US" dirty="0"/>
          </a:p>
        </p:txBody>
      </p:sp>
      <p:sp>
        <p:nvSpPr>
          <p:cNvPr id="29" name="Text Placeholder 14">
            <a:extLst>
              <a:ext uri="{FF2B5EF4-FFF2-40B4-BE49-F238E27FC236}">
                <a16:creationId xmlns:a16="http://schemas.microsoft.com/office/drawing/2014/main" id="{F5B369F3-9B79-1649-AE3F-CE4E06DD3E15}"/>
              </a:ext>
            </a:extLst>
          </p:cNvPr>
          <p:cNvSpPr>
            <a:spLocks noGrp="1"/>
          </p:cNvSpPr>
          <p:nvPr>
            <p:ph type="body" sz="quarter" idx="12" hasCustomPrompt="1"/>
          </p:nvPr>
        </p:nvSpPr>
        <p:spPr>
          <a:xfrm>
            <a:off x="7746435" y="2923806"/>
            <a:ext cx="3533228" cy="1214438"/>
          </a:xfrm>
          <a:prstGeom prst="rect">
            <a:avLst/>
          </a:prstGeom>
        </p:spPr>
        <p:txBody>
          <a:bodyPr/>
          <a:lstStyle>
            <a:lvl1pPr marL="0" indent="0" algn="ctr">
              <a:buFontTx/>
              <a:buNone/>
              <a:defRPr sz="1800" baseline="0">
                <a:latin typeface="Calibri" panose="020F0502020204030204" pitchFamily="34" charset="0"/>
              </a:defRPr>
            </a:lvl1pPr>
          </a:lstStyle>
          <a:p>
            <a:pPr lvl="0"/>
            <a:r>
              <a:rPr lang="en-US" dirty="0"/>
              <a:t>Lorem ipsum </a:t>
            </a:r>
            <a:r>
              <a:rPr lang="en-US" dirty="0" err="1"/>
              <a:t>dolorum</a:t>
            </a:r>
            <a:r>
              <a:rPr lang="en-US" dirty="0"/>
              <a:t> </a:t>
            </a:r>
            <a:r>
              <a:rPr lang="en-US" dirty="0" err="1"/>
              <a:t>fuga</a:t>
            </a:r>
            <a:r>
              <a:rPr lang="en-US" dirty="0"/>
              <a:t>. Et </a:t>
            </a:r>
            <a:r>
              <a:rPr lang="en-US" dirty="0" err="1"/>
              <a:t>harum</a:t>
            </a:r>
            <a:r>
              <a:rPr lang="en-US" dirty="0"/>
              <a:t> </a:t>
            </a:r>
            <a:r>
              <a:rPr lang="en-US" dirty="0" err="1"/>
              <a:t>auidem</a:t>
            </a:r>
            <a:r>
              <a:rPr lang="en-US" dirty="0"/>
              <a:t> rerum facilis </a:t>
            </a:r>
            <a:r>
              <a:rPr lang="en-US" dirty="0" err="1"/>
              <a:t>est</a:t>
            </a:r>
            <a:r>
              <a:rPr lang="en-US" dirty="0"/>
              <a:t> et </a:t>
            </a:r>
            <a:r>
              <a:rPr lang="en-US" dirty="0" err="1"/>
              <a:t>expedita</a:t>
            </a:r>
            <a:r>
              <a:rPr lang="en-US" dirty="0"/>
              <a:t> distinction. Nam libero tempore, cum </a:t>
            </a:r>
            <a:r>
              <a:rPr lang="en-US" dirty="0" err="1"/>
              <a:t>soluta</a:t>
            </a:r>
            <a:r>
              <a:rPr lang="en-US" dirty="0"/>
              <a:t> nobis.</a:t>
            </a:r>
          </a:p>
        </p:txBody>
      </p:sp>
    </p:spTree>
    <p:extLst>
      <p:ext uri="{BB962C8B-B14F-4D97-AF65-F5344CB8AC3E}">
        <p14:creationId xmlns:p14="http://schemas.microsoft.com/office/powerpoint/2010/main" val="1855472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ustom Layout with bullets">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10FBAE6-900F-D84F-8752-203B904A7D84}"/>
              </a:ext>
            </a:extLst>
          </p:cNvPr>
          <p:cNvSpPr>
            <a:spLocks noGrp="1"/>
          </p:cNvSpPr>
          <p:nvPr>
            <p:ph type="pic" sz="quarter" idx="10"/>
          </p:nvPr>
        </p:nvSpPr>
        <p:spPr>
          <a:xfrm>
            <a:off x="6234603" y="-7289"/>
            <a:ext cx="5957397" cy="6872577"/>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762000 w 6858000"/>
              <a:gd name="connsiteY0" fmla="*/ 857250 h 7715250"/>
              <a:gd name="connsiteX1" fmla="*/ 6858000 w 6858000"/>
              <a:gd name="connsiteY1" fmla="*/ 857250 h 7715250"/>
              <a:gd name="connsiteX2" fmla="*/ 6858000 w 6858000"/>
              <a:gd name="connsiteY2" fmla="*/ 7715250 h 7715250"/>
              <a:gd name="connsiteX3" fmla="*/ 762000 w 6858000"/>
              <a:gd name="connsiteY3" fmla="*/ 7715250 h 7715250"/>
              <a:gd name="connsiteX4" fmla="*/ 762000 w 6858000"/>
              <a:gd name="connsiteY4" fmla="*/ 857250 h 7715250"/>
              <a:gd name="connsiteX0" fmla="*/ 1429843 w 6518678"/>
              <a:gd name="connsiteY0" fmla="*/ 1166857 h 7494770"/>
              <a:gd name="connsiteX1" fmla="*/ 6518678 w 6518678"/>
              <a:gd name="connsiteY1" fmla="*/ 636770 h 7494770"/>
              <a:gd name="connsiteX2" fmla="*/ 6518678 w 6518678"/>
              <a:gd name="connsiteY2" fmla="*/ 7494770 h 7494770"/>
              <a:gd name="connsiteX3" fmla="*/ 422678 w 6518678"/>
              <a:gd name="connsiteY3" fmla="*/ 7494770 h 7494770"/>
              <a:gd name="connsiteX4" fmla="*/ 1429843 w 6518678"/>
              <a:gd name="connsiteY4" fmla="*/ 1166857 h 7494770"/>
              <a:gd name="connsiteX0" fmla="*/ 383392 w 5472227"/>
              <a:gd name="connsiteY0" fmla="*/ 1167470 h 7508635"/>
              <a:gd name="connsiteX1" fmla="*/ 5472227 w 5472227"/>
              <a:gd name="connsiteY1" fmla="*/ 637383 h 7508635"/>
              <a:gd name="connsiteX2" fmla="*/ 5472227 w 5472227"/>
              <a:gd name="connsiteY2" fmla="*/ 7495383 h 7508635"/>
              <a:gd name="connsiteX3" fmla="*/ 1046001 w 5472227"/>
              <a:gd name="connsiteY3" fmla="*/ 7508635 h 7508635"/>
              <a:gd name="connsiteX4" fmla="*/ 383392 w 5472227"/>
              <a:gd name="connsiteY4" fmla="*/ 1167470 h 7508635"/>
              <a:gd name="connsiteX0" fmla="*/ 830793 w 5919628"/>
              <a:gd name="connsiteY0" fmla="*/ 1167470 h 7508635"/>
              <a:gd name="connsiteX1" fmla="*/ 5919628 w 5919628"/>
              <a:gd name="connsiteY1" fmla="*/ 637383 h 7508635"/>
              <a:gd name="connsiteX2" fmla="*/ 5919628 w 5919628"/>
              <a:gd name="connsiteY2" fmla="*/ 7495383 h 7508635"/>
              <a:gd name="connsiteX3" fmla="*/ 1493402 w 5919628"/>
              <a:gd name="connsiteY3" fmla="*/ 7508635 h 7508635"/>
              <a:gd name="connsiteX4" fmla="*/ 830793 w 5919628"/>
              <a:gd name="connsiteY4" fmla="*/ 1167470 h 7508635"/>
              <a:gd name="connsiteX0" fmla="*/ 784176 w 5873011"/>
              <a:gd name="connsiteY0" fmla="*/ 1167470 h 7508635"/>
              <a:gd name="connsiteX1" fmla="*/ 5873011 w 5873011"/>
              <a:gd name="connsiteY1" fmla="*/ 637383 h 7508635"/>
              <a:gd name="connsiteX2" fmla="*/ 5873011 w 5873011"/>
              <a:gd name="connsiteY2" fmla="*/ 7495383 h 7508635"/>
              <a:gd name="connsiteX3" fmla="*/ 1526298 w 5873011"/>
              <a:gd name="connsiteY3" fmla="*/ 7508635 h 7508635"/>
              <a:gd name="connsiteX4" fmla="*/ 784176 w 5873011"/>
              <a:gd name="connsiteY4" fmla="*/ 1167470 h 7508635"/>
              <a:gd name="connsiteX0" fmla="*/ 819979 w 5908814"/>
              <a:gd name="connsiteY0" fmla="*/ 1167470 h 7508635"/>
              <a:gd name="connsiteX1" fmla="*/ 5908814 w 5908814"/>
              <a:gd name="connsiteY1" fmla="*/ 637383 h 7508635"/>
              <a:gd name="connsiteX2" fmla="*/ 5908814 w 5908814"/>
              <a:gd name="connsiteY2" fmla="*/ 7495383 h 7508635"/>
              <a:gd name="connsiteX3" fmla="*/ 1562101 w 5908814"/>
              <a:gd name="connsiteY3" fmla="*/ 7508635 h 7508635"/>
              <a:gd name="connsiteX4" fmla="*/ 819979 w 5908814"/>
              <a:gd name="connsiteY4" fmla="*/ 1167470 h 7508635"/>
              <a:gd name="connsiteX0" fmla="*/ 827784 w 5916619"/>
              <a:gd name="connsiteY0" fmla="*/ 1167470 h 7508635"/>
              <a:gd name="connsiteX1" fmla="*/ 5916619 w 5916619"/>
              <a:gd name="connsiteY1" fmla="*/ 637383 h 7508635"/>
              <a:gd name="connsiteX2" fmla="*/ 5916619 w 5916619"/>
              <a:gd name="connsiteY2" fmla="*/ 7495383 h 7508635"/>
              <a:gd name="connsiteX3" fmla="*/ 1556654 w 5916619"/>
              <a:gd name="connsiteY3" fmla="*/ 7508635 h 7508635"/>
              <a:gd name="connsiteX4" fmla="*/ 827784 w 5916619"/>
              <a:gd name="connsiteY4" fmla="*/ 1167470 h 7508635"/>
              <a:gd name="connsiteX0" fmla="*/ 791860 w 5880695"/>
              <a:gd name="connsiteY0" fmla="*/ 1167470 h 7508635"/>
              <a:gd name="connsiteX1" fmla="*/ 5880695 w 5880695"/>
              <a:gd name="connsiteY1" fmla="*/ 637383 h 7508635"/>
              <a:gd name="connsiteX2" fmla="*/ 5880695 w 5880695"/>
              <a:gd name="connsiteY2" fmla="*/ 7495383 h 7508635"/>
              <a:gd name="connsiteX3" fmla="*/ 1520730 w 5880695"/>
              <a:gd name="connsiteY3" fmla="*/ 7508635 h 7508635"/>
              <a:gd name="connsiteX4" fmla="*/ 791860 w 5880695"/>
              <a:gd name="connsiteY4" fmla="*/ 1167470 h 7508635"/>
              <a:gd name="connsiteX0" fmla="*/ 5870387 w 5870387"/>
              <a:gd name="connsiteY0" fmla="*/ 0 h 6871252"/>
              <a:gd name="connsiteX1" fmla="*/ 5870387 w 5870387"/>
              <a:gd name="connsiteY1" fmla="*/ 6858000 h 6871252"/>
              <a:gd name="connsiteX2" fmla="*/ 1510422 w 5870387"/>
              <a:gd name="connsiteY2" fmla="*/ 6871252 h 6871252"/>
              <a:gd name="connsiteX3" fmla="*/ 872992 w 5870387"/>
              <a:gd name="connsiteY3" fmla="*/ 621527 h 6871252"/>
              <a:gd name="connsiteX0" fmla="*/ 5737282 w 5737282"/>
              <a:gd name="connsiteY0" fmla="*/ 54334 h 6925586"/>
              <a:gd name="connsiteX1" fmla="*/ 5737282 w 5737282"/>
              <a:gd name="connsiteY1" fmla="*/ 6912334 h 6925586"/>
              <a:gd name="connsiteX2" fmla="*/ 1377317 w 5737282"/>
              <a:gd name="connsiteY2" fmla="*/ 6925586 h 6925586"/>
              <a:gd name="connsiteX3" fmla="*/ 1044687 w 5737282"/>
              <a:gd name="connsiteY3" fmla="*/ 0 h 6925586"/>
              <a:gd name="connsiteX0" fmla="*/ 5951076 w 5951076"/>
              <a:gd name="connsiteY0" fmla="*/ 54334 h 6925586"/>
              <a:gd name="connsiteX1" fmla="*/ 5951076 w 5951076"/>
              <a:gd name="connsiteY1" fmla="*/ 6912334 h 6925586"/>
              <a:gd name="connsiteX2" fmla="*/ 1591111 w 5951076"/>
              <a:gd name="connsiteY2" fmla="*/ 6925586 h 6925586"/>
              <a:gd name="connsiteX3" fmla="*/ 1258481 w 5951076"/>
              <a:gd name="connsiteY3" fmla="*/ 0 h 6925586"/>
              <a:gd name="connsiteX0" fmla="*/ 5951076 w 5951076"/>
              <a:gd name="connsiteY0" fmla="*/ 54334 h 6925586"/>
              <a:gd name="connsiteX1" fmla="*/ 5951076 w 5951076"/>
              <a:gd name="connsiteY1" fmla="*/ 6912334 h 6925586"/>
              <a:gd name="connsiteX2" fmla="*/ 1591111 w 5951076"/>
              <a:gd name="connsiteY2" fmla="*/ 6925586 h 6925586"/>
              <a:gd name="connsiteX3" fmla="*/ 1258481 w 5951076"/>
              <a:gd name="connsiteY3" fmla="*/ 0 h 6925586"/>
              <a:gd name="connsiteX4" fmla="*/ 5951076 w 5951076"/>
              <a:gd name="connsiteY4" fmla="*/ 54334 h 6925586"/>
              <a:gd name="connsiteX0" fmla="*/ 5944790 w 5944790"/>
              <a:gd name="connsiteY0" fmla="*/ 14577 h 6885829"/>
              <a:gd name="connsiteX1" fmla="*/ 5944790 w 5944790"/>
              <a:gd name="connsiteY1" fmla="*/ 6872577 h 6885829"/>
              <a:gd name="connsiteX2" fmla="*/ 1584825 w 5944790"/>
              <a:gd name="connsiteY2" fmla="*/ 6885829 h 6885829"/>
              <a:gd name="connsiteX3" fmla="*/ 1265447 w 5944790"/>
              <a:gd name="connsiteY3" fmla="*/ 0 h 6885829"/>
              <a:gd name="connsiteX4" fmla="*/ 5944790 w 5944790"/>
              <a:gd name="connsiteY4" fmla="*/ 14577 h 6885829"/>
              <a:gd name="connsiteX0" fmla="*/ 5957397 w 5957397"/>
              <a:gd name="connsiteY0" fmla="*/ 1325 h 6872577"/>
              <a:gd name="connsiteX1" fmla="*/ 5957397 w 5957397"/>
              <a:gd name="connsiteY1" fmla="*/ 6859325 h 6872577"/>
              <a:gd name="connsiteX2" fmla="*/ 1597432 w 5957397"/>
              <a:gd name="connsiteY2" fmla="*/ 6872577 h 6872577"/>
              <a:gd name="connsiteX3" fmla="*/ 1251550 w 5957397"/>
              <a:gd name="connsiteY3" fmla="*/ 0 h 6872577"/>
              <a:gd name="connsiteX4" fmla="*/ 5957397 w 5957397"/>
              <a:gd name="connsiteY4" fmla="*/ 1325 h 6872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7397" h="6872577">
                <a:moveTo>
                  <a:pt x="5957397" y="1325"/>
                </a:moveTo>
                <a:lnTo>
                  <a:pt x="5957397" y="6859325"/>
                </a:lnTo>
                <a:lnTo>
                  <a:pt x="1597432" y="6872577"/>
                </a:lnTo>
                <a:cubicBezTo>
                  <a:pt x="-757037" y="4020046"/>
                  <a:pt x="-189403" y="1385073"/>
                  <a:pt x="1251550" y="0"/>
                </a:cubicBezTo>
                <a:lnTo>
                  <a:pt x="5957397" y="1325"/>
                </a:lnTo>
                <a:close/>
              </a:path>
            </a:pathLst>
          </a:custGeom>
          <a:solidFill>
            <a:schemeClr val="tx1"/>
          </a:solidFill>
        </p:spPr>
        <p:txBody>
          <a:bodyPr anchor="ctr" anchorCtr="1"/>
          <a:lstStyle>
            <a:lvl1pPr marL="0" indent="0" algn="ctr">
              <a:buFontTx/>
              <a:buNone/>
              <a:defRPr sz="1800">
                <a:solidFill>
                  <a:schemeClr val="bg1"/>
                </a:solidFill>
              </a:defRPr>
            </a:lvl1pPr>
          </a:lstStyle>
          <a:p>
            <a:endParaRPr lang="en-US" dirty="0"/>
          </a:p>
        </p:txBody>
      </p:sp>
      <p:sp>
        <p:nvSpPr>
          <p:cNvPr id="10" name="Text Placeholder 12">
            <a:extLst>
              <a:ext uri="{FF2B5EF4-FFF2-40B4-BE49-F238E27FC236}">
                <a16:creationId xmlns:a16="http://schemas.microsoft.com/office/drawing/2014/main" id="{F46681C9-D3A2-284C-AAE3-47BED9A6CA87}"/>
              </a:ext>
            </a:extLst>
          </p:cNvPr>
          <p:cNvSpPr>
            <a:spLocks noGrp="1"/>
          </p:cNvSpPr>
          <p:nvPr>
            <p:ph type="body" sz="quarter" idx="11" hasCustomPrompt="1"/>
          </p:nvPr>
        </p:nvSpPr>
        <p:spPr>
          <a:xfrm>
            <a:off x="695325" y="692150"/>
            <a:ext cx="4743450" cy="1171576"/>
          </a:xfrm>
          <a:prstGeom prst="rect">
            <a:avLst/>
          </a:prstGeom>
        </p:spPr>
        <p:txBody>
          <a:bodyPr lIns="0" tIns="0" rIns="0" bIns="0"/>
          <a:lstStyle>
            <a:lvl1pPr marL="0" indent="0" algn="l">
              <a:lnSpc>
                <a:spcPct val="80000"/>
              </a:lnSpc>
              <a:spcBef>
                <a:spcPts val="0"/>
              </a:spcBef>
              <a:buNone/>
              <a:defRPr sz="4200" cap="all" baseline="0">
                <a:latin typeface="Franklin Gothic Medium Cond" panose="020B0606030402020204" pitchFamily="34" charset="0"/>
              </a:defRPr>
            </a:lvl1pPr>
          </a:lstStyle>
          <a:p>
            <a:pPr lvl="0"/>
            <a:r>
              <a:rPr lang="en-US" dirty="0"/>
              <a:t>TITEL H2 </a:t>
            </a:r>
            <a:r>
              <a:rPr lang="en-US" dirty="0" err="1"/>
              <a:t>mogelijk</a:t>
            </a:r>
            <a:r>
              <a:rPr lang="en-US" dirty="0"/>
              <a:t> </a:t>
            </a:r>
          </a:p>
          <a:p>
            <a:pPr lvl="0"/>
            <a:r>
              <a:rPr lang="en-US" dirty="0"/>
              <a:t>op twee regels</a:t>
            </a:r>
          </a:p>
        </p:txBody>
      </p:sp>
      <p:sp>
        <p:nvSpPr>
          <p:cNvPr id="11" name="Text Placeholder 14">
            <a:extLst>
              <a:ext uri="{FF2B5EF4-FFF2-40B4-BE49-F238E27FC236}">
                <a16:creationId xmlns:a16="http://schemas.microsoft.com/office/drawing/2014/main" id="{7F5212EC-21B1-3840-8BD9-9AEBE920D9BE}"/>
              </a:ext>
            </a:extLst>
          </p:cNvPr>
          <p:cNvSpPr>
            <a:spLocks noGrp="1"/>
          </p:cNvSpPr>
          <p:nvPr>
            <p:ph type="body" sz="quarter" idx="12" hasCustomPrompt="1"/>
          </p:nvPr>
        </p:nvSpPr>
        <p:spPr>
          <a:xfrm>
            <a:off x="695325" y="2663826"/>
            <a:ext cx="4743450" cy="1530348"/>
          </a:xfrm>
          <a:prstGeom prst="rect">
            <a:avLst/>
          </a:prstGeom>
        </p:spPr>
        <p:txBody>
          <a:bodyPr/>
          <a:lstStyle>
            <a:lvl1pPr marL="0" indent="0" algn="l">
              <a:buFontTx/>
              <a:buNone/>
              <a:defRPr sz="1800" baseline="0">
                <a:latin typeface="Calibri" panose="020F0502020204030204" pitchFamily="34" charset="0"/>
              </a:defRPr>
            </a:lvl1pPr>
          </a:lstStyle>
          <a:p>
            <a:pPr lvl="0"/>
            <a:r>
              <a:rPr lang="en-US" dirty="0"/>
              <a:t>Lorem ipsum </a:t>
            </a:r>
            <a:r>
              <a:rPr lang="en-US" dirty="0" err="1"/>
              <a:t>dolorum</a:t>
            </a:r>
            <a:r>
              <a:rPr lang="en-US" dirty="0"/>
              <a:t> </a:t>
            </a:r>
            <a:r>
              <a:rPr lang="en-US" dirty="0" err="1"/>
              <a:t>fuga</a:t>
            </a:r>
            <a:r>
              <a:rPr lang="en-US" dirty="0"/>
              <a:t>. Et </a:t>
            </a:r>
            <a:r>
              <a:rPr lang="en-US" dirty="0" err="1"/>
              <a:t>harum</a:t>
            </a:r>
            <a:r>
              <a:rPr lang="en-US" dirty="0"/>
              <a:t> </a:t>
            </a:r>
            <a:r>
              <a:rPr lang="en-US" dirty="0" err="1"/>
              <a:t>auidem</a:t>
            </a:r>
            <a:r>
              <a:rPr lang="en-US" dirty="0"/>
              <a:t> rerum facilis </a:t>
            </a:r>
            <a:r>
              <a:rPr lang="en-US" dirty="0" err="1"/>
              <a:t>est</a:t>
            </a:r>
            <a:r>
              <a:rPr lang="en-US" dirty="0"/>
              <a:t> et </a:t>
            </a:r>
            <a:r>
              <a:rPr lang="en-US" dirty="0" err="1"/>
              <a:t>expedita</a:t>
            </a:r>
            <a:r>
              <a:rPr lang="en-US" dirty="0"/>
              <a:t> distinction. Nam libero tempore, cum </a:t>
            </a:r>
            <a:r>
              <a:rPr lang="en-US" dirty="0" err="1"/>
              <a:t>soluta</a:t>
            </a:r>
            <a:r>
              <a:rPr lang="en-US" dirty="0"/>
              <a:t> nobis.</a:t>
            </a:r>
          </a:p>
        </p:txBody>
      </p:sp>
      <p:sp>
        <p:nvSpPr>
          <p:cNvPr id="12" name="Text Placeholder 8">
            <a:extLst>
              <a:ext uri="{FF2B5EF4-FFF2-40B4-BE49-F238E27FC236}">
                <a16:creationId xmlns:a16="http://schemas.microsoft.com/office/drawing/2014/main" id="{25698456-84DE-C247-B621-7482CE0664CD}"/>
              </a:ext>
            </a:extLst>
          </p:cNvPr>
          <p:cNvSpPr>
            <a:spLocks noGrp="1"/>
          </p:cNvSpPr>
          <p:nvPr>
            <p:ph type="body" sz="quarter" idx="13" hasCustomPrompt="1"/>
          </p:nvPr>
        </p:nvSpPr>
        <p:spPr>
          <a:xfrm>
            <a:off x="695325" y="2292322"/>
            <a:ext cx="4743450" cy="371366"/>
          </a:xfrm>
          <a:prstGeom prst="rect">
            <a:avLst/>
          </a:prstGeom>
        </p:spPr>
        <p:txBody>
          <a:bodyPr lIns="0" tIns="0" rIns="0" bIns="0"/>
          <a:lstStyle>
            <a:lvl1pPr marL="0" indent="0">
              <a:buFontTx/>
              <a:buNone/>
              <a:defRPr sz="2400" cap="all" baseline="0">
                <a:latin typeface="Franklin Gothic Medium Cond" panose="020B0606030402020204" pitchFamily="34" charset="0"/>
              </a:defRPr>
            </a:lvl1pPr>
          </a:lstStyle>
          <a:p>
            <a:pPr lvl="0"/>
            <a:r>
              <a:rPr lang="en-US" dirty="0"/>
              <a:t>heading</a:t>
            </a:r>
          </a:p>
        </p:txBody>
      </p:sp>
      <p:sp>
        <p:nvSpPr>
          <p:cNvPr id="13" name="Text Placeholder 14">
            <a:extLst>
              <a:ext uri="{FF2B5EF4-FFF2-40B4-BE49-F238E27FC236}">
                <a16:creationId xmlns:a16="http://schemas.microsoft.com/office/drawing/2014/main" id="{E38A76AB-CE91-A04B-9E32-808A2B478A7A}"/>
              </a:ext>
            </a:extLst>
          </p:cNvPr>
          <p:cNvSpPr>
            <a:spLocks noGrp="1"/>
          </p:cNvSpPr>
          <p:nvPr>
            <p:ph type="body" sz="quarter" idx="14" hasCustomPrompt="1"/>
          </p:nvPr>
        </p:nvSpPr>
        <p:spPr>
          <a:xfrm>
            <a:off x="695325" y="4635502"/>
            <a:ext cx="4743450" cy="1530348"/>
          </a:xfrm>
          <a:prstGeom prst="rect">
            <a:avLst/>
          </a:prstGeom>
        </p:spPr>
        <p:txBody>
          <a:bodyPr/>
          <a:lstStyle>
            <a:lvl1pPr marL="285750" marR="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baseline="0">
                <a:latin typeface="Calibri" panose="020F0502020204030204" pitchFamily="34" charset="0"/>
              </a:defRPr>
            </a:lvl1pPr>
          </a:lstStyle>
          <a:p>
            <a:pPr lvl="0"/>
            <a:r>
              <a:rPr lang="en-US" dirty="0"/>
              <a:t>Lorem ipsum </a:t>
            </a:r>
            <a:r>
              <a:rPr lang="en-US" dirty="0" err="1"/>
              <a:t>dolorum</a:t>
            </a:r>
            <a:r>
              <a:rPr lang="en-US" dirty="0"/>
              <a:t> </a:t>
            </a:r>
            <a:r>
              <a:rPr lang="en-US" dirty="0" err="1"/>
              <a:t>fuga</a:t>
            </a:r>
            <a:r>
              <a:rPr lang="en-US" dirty="0"/>
              <a:t>. Et </a:t>
            </a:r>
            <a:r>
              <a:rPr lang="en-US" dirty="0" err="1"/>
              <a:t>harum</a:t>
            </a:r>
            <a:r>
              <a:rPr lang="en-US" dirty="0"/>
              <a:t> </a:t>
            </a:r>
            <a:r>
              <a:rPr lang="en-US" dirty="0" err="1"/>
              <a:t>auidem</a:t>
            </a:r>
            <a:r>
              <a:rPr lang="en-US" dirty="0"/>
              <a:t> rerum facilis </a:t>
            </a:r>
            <a:r>
              <a:rPr lang="en-US" dirty="0" err="1"/>
              <a:t>est</a:t>
            </a:r>
            <a:r>
              <a:rPr lang="en-US" dirty="0"/>
              <a:t> et </a:t>
            </a:r>
            <a:r>
              <a:rPr lang="en-US" dirty="0" err="1"/>
              <a:t>expedita</a:t>
            </a:r>
            <a:r>
              <a:rPr lang="en-US" dirty="0"/>
              <a:t> distinction.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Lorem ipsum </a:t>
            </a:r>
            <a:r>
              <a:rPr lang="en-US" dirty="0" err="1"/>
              <a:t>dolorum</a:t>
            </a:r>
            <a:r>
              <a:rPr lang="en-US" dirty="0"/>
              <a:t> </a:t>
            </a:r>
            <a:r>
              <a:rPr lang="en-US" dirty="0" err="1"/>
              <a:t>fuga</a:t>
            </a:r>
            <a:r>
              <a:rPr lang="en-US" dirty="0"/>
              <a:t>. Et </a:t>
            </a:r>
            <a:r>
              <a:rPr lang="en-US" dirty="0" err="1"/>
              <a:t>harum</a:t>
            </a:r>
            <a:r>
              <a:rPr lang="en-US" dirty="0"/>
              <a:t> </a:t>
            </a:r>
            <a:r>
              <a:rPr lang="en-US" dirty="0" err="1"/>
              <a:t>auidem</a:t>
            </a:r>
            <a:r>
              <a:rPr lang="en-US" dirty="0"/>
              <a:t> rerum facilis </a:t>
            </a:r>
            <a:r>
              <a:rPr lang="en-US" dirty="0" err="1"/>
              <a:t>est</a:t>
            </a:r>
            <a:r>
              <a:rPr lang="en-US" dirty="0"/>
              <a:t> et </a:t>
            </a:r>
            <a:r>
              <a:rPr lang="en-US" dirty="0" err="1"/>
              <a:t>expedita</a:t>
            </a:r>
            <a:r>
              <a:rPr lang="en-US" dirty="0"/>
              <a:t> distinction. </a:t>
            </a:r>
          </a:p>
          <a:p>
            <a:pPr lvl="0"/>
            <a:endParaRPr lang="en-US" dirty="0"/>
          </a:p>
          <a:p>
            <a:pPr lvl="0"/>
            <a:endParaRPr lang="en-US" dirty="0"/>
          </a:p>
          <a:p>
            <a:pPr lvl="0"/>
            <a:endParaRPr lang="en-US" dirty="0"/>
          </a:p>
        </p:txBody>
      </p:sp>
      <p:sp>
        <p:nvSpPr>
          <p:cNvPr id="14" name="Text Placeholder 8">
            <a:extLst>
              <a:ext uri="{FF2B5EF4-FFF2-40B4-BE49-F238E27FC236}">
                <a16:creationId xmlns:a16="http://schemas.microsoft.com/office/drawing/2014/main" id="{B4F028AC-9DA1-AD4C-BD43-C868CD07F63D}"/>
              </a:ext>
            </a:extLst>
          </p:cNvPr>
          <p:cNvSpPr>
            <a:spLocks noGrp="1"/>
          </p:cNvSpPr>
          <p:nvPr>
            <p:ph type="body" sz="quarter" idx="15" hasCustomPrompt="1"/>
          </p:nvPr>
        </p:nvSpPr>
        <p:spPr>
          <a:xfrm>
            <a:off x="695325" y="4263998"/>
            <a:ext cx="4743450" cy="371366"/>
          </a:xfrm>
          <a:prstGeom prst="rect">
            <a:avLst/>
          </a:prstGeom>
        </p:spPr>
        <p:txBody>
          <a:bodyPr lIns="0" tIns="0" rIns="0" bIns="0"/>
          <a:lstStyle>
            <a:lvl1pPr marL="0" indent="0">
              <a:buFontTx/>
              <a:buNone/>
              <a:defRPr sz="2400" cap="all" baseline="0">
                <a:latin typeface="Franklin Gothic Medium Cond" panose="020B0606030402020204" pitchFamily="34" charset="0"/>
              </a:defRPr>
            </a:lvl1pPr>
          </a:lstStyle>
          <a:p>
            <a:pPr lvl="0"/>
            <a:r>
              <a:rPr lang="en-US" dirty="0"/>
              <a:t>heading</a:t>
            </a:r>
          </a:p>
        </p:txBody>
      </p:sp>
    </p:spTree>
    <p:extLst>
      <p:ext uri="{BB962C8B-B14F-4D97-AF65-F5344CB8AC3E}">
        <p14:creationId xmlns:p14="http://schemas.microsoft.com/office/powerpoint/2010/main" val="1292654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ustom Layout with titl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10FBAE6-900F-D84F-8752-203B904A7D84}"/>
              </a:ext>
            </a:extLst>
          </p:cNvPr>
          <p:cNvSpPr>
            <a:spLocks noGrp="1"/>
          </p:cNvSpPr>
          <p:nvPr>
            <p:ph type="pic" sz="quarter" idx="10"/>
          </p:nvPr>
        </p:nvSpPr>
        <p:spPr>
          <a:xfrm flipH="1">
            <a:off x="-1" y="0"/>
            <a:ext cx="5770880" cy="6872577"/>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762000 w 6858000"/>
              <a:gd name="connsiteY0" fmla="*/ 857250 h 7715250"/>
              <a:gd name="connsiteX1" fmla="*/ 6858000 w 6858000"/>
              <a:gd name="connsiteY1" fmla="*/ 857250 h 7715250"/>
              <a:gd name="connsiteX2" fmla="*/ 6858000 w 6858000"/>
              <a:gd name="connsiteY2" fmla="*/ 7715250 h 7715250"/>
              <a:gd name="connsiteX3" fmla="*/ 762000 w 6858000"/>
              <a:gd name="connsiteY3" fmla="*/ 7715250 h 7715250"/>
              <a:gd name="connsiteX4" fmla="*/ 762000 w 6858000"/>
              <a:gd name="connsiteY4" fmla="*/ 857250 h 7715250"/>
              <a:gd name="connsiteX0" fmla="*/ 1429843 w 6518678"/>
              <a:gd name="connsiteY0" fmla="*/ 1166857 h 7494770"/>
              <a:gd name="connsiteX1" fmla="*/ 6518678 w 6518678"/>
              <a:gd name="connsiteY1" fmla="*/ 636770 h 7494770"/>
              <a:gd name="connsiteX2" fmla="*/ 6518678 w 6518678"/>
              <a:gd name="connsiteY2" fmla="*/ 7494770 h 7494770"/>
              <a:gd name="connsiteX3" fmla="*/ 422678 w 6518678"/>
              <a:gd name="connsiteY3" fmla="*/ 7494770 h 7494770"/>
              <a:gd name="connsiteX4" fmla="*/ 1429843 w 6518678"/>
              <a:gd name="connsiteY4" fmla="*/ 1166857 h 7494770"/>
              <a:gd name="connsiteX0" fmla="*/ 383392 w 5472227"/>
              <a:gd name="connsiteY0" fmla="*/ 1167470 h 7508635"/>
              <a:gd name="connsiteX1" fmla="*/ 5472227 w 5472227"/>
              <a:gd name="connsiteY1" fmla="*/ 637383 h 7508635"/>
              <a:gd name="connsiteX2" fmla="*/ 5472227 w 5472227"/>
              <a:gd name="connsiteY2" fmla="*/ 7495383 h 7508635"/>
              <a:gd name="connsiteX3" fmla="*/ 1046001 w 5472227"/>
              <a:gd name="connsiteY3" fmla="*/ 7508635 h 7508635"/>
              <a:gd name="connsiteX4" fmla="*/ 383392 w 5472227"/>
              <a:gd name="connsiteY4" fmla="*/ 1167470 h 7508635"/>
              <a:gd name="connsiteX0" fmla="*/ 830793 w 5919628"/>
              <a:gd name="connsiteY0" fmla="*/ 1167470 h 7508635"/>
              <a:gd name="connsiteX1" fmla="*/ 5919628 w 5919628"/>
              <a:gd name="connsiteY1" fmla="*/ 637383 h 7508635"/>
              <a:gd name="connsiteX2" fmla="*/ 5919628 w 5919628"/>
              <a:gd name="connsiteY2" fmla="*/ 7495383 h 7508635"/>
              <a:gd name="connsiteX3" fmla="*/ 1493402 w 5919628"/>
              <a:gd name="connsiteY3" fmla="*/ 7508635 h 7508635"/>
              <a:gd name="connsiteX4" fmla="*/ 830793 w 5919628"/>
              <a:gd name="connsiteY4" fmla="*/ 1167470 h 7508635"/>
              <a:gd name="connsiteX0" fmla="*/ 784176 w 5873011"/>
              <a:gd name="connsiteY0" fmla="*/ 1167470 h 7508635"/>
              <a:gd name="connsiteX1" fmla="*/ 5873011 w 5873011"/>
              <a:gd name="connsiteY1" fmla="*/ 637383 h 7508635"/>
              <a:gd name="connsiteX2" fmla="*/ 5873011 w 5873011"/>
              <a:gd name="connsiteY2" fmla="*/ 7495383 h 7508635"/>
              <a:gd name="connsiteX3" fmla="*/ 1526298 w 5873011"/>
              <a:gd name="connsiteY3" fmla="*/ 7508635 h 7508635"/>
              <a:gd name="connsiteX4" fmla="*/ 784176 w 5873011"/>
              <a:gd name="connsiteY4" fmla="*/ 1167470 h 7508635"/>
              <a:gd name="connsiteX0" fmla="*/ 819979 w 5908814"/>
              <a:gd name="connsiteY0" fmla="*/ 1167470 h 7508635"/>
              <a:gd name="connsiteX1" fmla="*/ 5908814 w 5908814"/>
              <a:gd name="connsiteY1" fmla="*/ 637383 h 7508635"/>
              <a:gd name="connsiteX2" fmla="*/ 5908814 w 5908814"/>
              <a:gd name="connsiteY2" fmla="*/ 7495383 h 7508635"/>
              <a:gd name="connsiteX3" fmla="*/ 1562101 w 5908814"/>
              <a:gd name="connsiteY3" fmla="*/ 7508635 h 7508635"/>
              <a:gd name="connsiteX4" fmla="*/ 819979 w 5908814"/>
              <a:gd name="connsiteY4" fmla="*/ 1167470 h 7508635"/>
              <a:gd name="connsiteX0" fmla="*/ 827784 w 5916619"/>
              <a:gd name="connsiteY0" fmla="*/ 1167470 h 7508635"/>
              <a:gd name="connsiteX1" fmla="*/ 5916619 w 5916619"/>
              <a:gd name="connsiteY1" fmla="*/ 637383 h 7508635"/>
              <a:gd name="connsiteX2" fmla="*/ 5916619 w 5916619"/>
              <a:gd name="connsiteY2" fmla="*/ 7495383 h 7508635"/>
              <a:gd name="connsiteX3" fmla="*/ 1556654 w 5916619"/>
              <a:gd name="connsiteY3" fmla="*/ 7508635 h 7508635"/>
              <a:gd name="connsiteX4" fmla="*/ 827784 w 5916619"/>
              <a:gd name="connsiteY4" fmla="*/ 1167470 h 7508635"/>
              <a:gd name="connsiteX0" fmla="*/ 791860 w 5880695"/>
              <a:gd name="connsiteY0" fmla="*/ 1167470 h 7508635"/>
              <a:gd name="connsiteX1" fmla="*/ 5880695 w 5880695"/>
              <a:gd name="connsiteY1" fmla="*/ 637383 h 7508635"/>
              <a:gd name="connsiteX2" fmla="*/ 5880695 w 5880695"/>
              <a:gd name="connsiteY2" fmla="*/ 7495383 h 7508635"/>
              <a:gd name="connsiteX3" fmla="*/ 1520730 w 5880695"/>
              <a:gd name="connsiteY3" fmla="*/ 7508635 h 7508635"/>
              <a:gd name="connsiteX4" fmla="*/ 791860 w 5880695"/>
              <a:gd name="connsiteY4" fmla="*/ 1167470 h 7508635"/>
              <a:gd name="connsiteX0" fmla="*/ 5870387 w 5870387"/>
              <a:gd name="connsiteY0" fmla="*/ 0 h 6871252"/>
              <a:gd name="connsiteX1" fmla="*/ 5870387 w 5870387"/>
              <a:gd name="connsiteY1" fmla="*/ 6858000 h 6871252"/>
              <a:gd name="connsiteX2" fmla="*/ 1510422 w 5870387"/>
              <a:gd name="connsiteY2" fmla="*/ 6871252 h 6871252"/>
              <a:gd name="connsiteX3" fmla="*/ 872992 w 5870387"/>
              <a:gd name="connsiteY3" fmla="*/ 621527 h 6871252"/>
              <a:gd name="connsiteX0" fmla="*/ 5737282 w 5737282"/>
              <a:gd name="connsiteY0" fmla="*/ 54334 h 6925586"/>
              <a:gd name="connsiteX1" fmla="*/ 5737282 w 5737282"/>
              <a:gd name="connsiteY1" fmla="*/ 6912334 h 6925586"/>
              <a:gd name="connsiteX2" fmla="*/ 1377317 w 5737282"/>
              <a:gd name="connsiteY2" fmla="*/ 6925586 h 6925586"/>
              <a:gd name="connsiteX3" fmla="*/ 1044687 w 5737282"/>
              <a:gd name="connsiteY3" fmla="*/ 0 h 6925586"/>
              <a:gd name="connsiteX0" fmla="*/ 5951076 w 5951076"/>
              <a:gd name="connsiteY0" fmla="*/ 54334 h 6925586"/>
              <a:gd name="connsiteX1" fmla="*/ 5951076 w 5951076"/>
              <a:gd name="connsiteY1" fmla="*/ 6912334 h 6925586"/>
              <a:gd name="connsiteX2" fmla="*/ 1591111 w 5951076"/>
              <a:gd name="connsiteY2" fmla="*/ 6925586 h 6925586"/>
              <a:gd name="connsiteX3" fmla="*/ 1258481 w 5951076"/>
              <a:gd name="connsiteY3" fmla="*/ 0 h 6925586"/>
              <a:gd name="connsiteX0" fmla="*/ 5951076 w 5951076"/>
              <a:gd name="connsiteY0" fmla="*/ 54334 h 6925586"/>
              <a:gd name="connsiteX1" fmla="*/ 5951076 w 5951076"/>
              <a:gd name="connsiteY1" fmla="*/ 6912334 h 6925586"/>
              <a:gd name="connsiteX2" fmla="*/ 1591111 w 5951076"/>
              <a:gd name="connsiteY2" fmla="*/ 6925586 h 6925586"/>
              <a:gd name="connsiteX3" fmla="*/ 1258481 w 5951076"/>
              <a:gd name="connsiteY3" fmla="*/ 0 h 6925586"/>
              <a:gd name="connsiteX4" fmla="*/ 5951076 w 5951076"/>
              <a:gd name="connsiteY4" fmla="*/ 54334 h 6925586"/>
              <a:gd name="connsiteX0" fmla="*/ 5944790 w 5944790"/>
              <a:gd name="connsiteY0" fmla="*/ 14577 h 6885829"/>
              <a:gd name="connsiteX1" fmla="*/ 5944790 w 5944790"/>
              <a:gd name="connsiteY1" fmla="*/ 6872577 h 6885829"/>
              <a:gd name="connsiteX2" fmla="*/ 1584825 w 5944790"/>
              <a:gd name="connsiteY2" fmla="*/ 6885829 h 6885829"/>
              <a:gd name="connsiteX3" fmla="*/ 1265447 w 5944790"/>
              <a:gd name="connsiteY3" fmla="*/ 0 h 6885829"/>
              <a:gd name="connsiteX4" fmla="*/ 5944790 w 5944790"/>
              <a:gd name="connsiteY4" fmla="*/ 14577 h 6885829"/>
              <a:gd name="connsiteX0" fmla="*/ 5957397 w 5957397"/>
              <a:gd name="connsiteY0" fmla="*/ 1325 h 6872577"/>
              <a:gd name="connsiteX1" fmla="*/ 5957397 w 5957397"/>
              <a:gd name="connsiteY1" fmla="*/ 6859325 h 6872577"/>
              <a:gd name="connsiteX2" fmla="*/ 1597432 w 5957397"/>
              <a:gd name="connsiteY2" fmla="*/ 6872577 h 6872577"/>
              <a:gd name="connsiteX3" fmla="*/ 1251550 w 5957397"/>
              <a:gd name="connsiteY3" fmla="*/ 0 h 6872577"/>
              <a:gd name="connsiteX4" fmla="*/ 5957397 w 5957397"/>
              <a:gd name="connsiteY4" fmla="*/ 1325 h 6872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7397" h="6872577">
                <a:moveTo>
                  <a:pt x="5957397" y="1325"/>
                </a:moveTo>
                <a:lnTo>
                  <a:pt x="5957397" y="6859325"/>
                </a:lnTo>
                <a:lnTo>
                  <a:pt x="1597432" y="6872577"/>
                </a:lnTo>
                <a:cubicBezTo>
                  <a:pt x="-757037" y="4020046"/>
                  <a:pt x="-189403" y="1385073"/>
                  <a:pt x="1251550" y="0"/>
                </a:cubicBezTo>
                <a:lnTo>
                  <a:pt x="5957397" y="1325"/>
                </a:lnTo>
                <a:close/>
              </a:path>
            </a:pathLst>
          </a:custGeom>
          <a:solidFill>
            <a:schemeClr val="tx1"/>
          </a:solidFill>
        </p:spPr>
        <p:txBody>
          <a:bodyPr anchor="ctr" anchorCtr="1"/>
          <a:lstStyle>
            <a:lvl1pPr marL="0" indent="0" algn="ctr">
              <a:buFontTx/>
              <a:buNone/>
              <a:defRPr sz="1800">
                <a:solidFill>
                  <a:schemeClr val="bg1"/>
                </a:solidFill>
              </a:defRPr>
            </a:lvl1pPr>
          </a:lstStyle>
          <a:p>
            <a:endParaRPr lang="en-US" dirty="0"/>
          </a:p>
        </p:txBody>
      </p:sp>
      <p:sp>
        <p:nvSpPr>
          <p:cNvPr id="10" name="Text Placeholder 12">
            <a:extLst>
              <a:ext uri="{FF2B5EF4-FFF2-40B4-BE49-F238E27FC236}">
                <a16:creationId xmlns:a16="http://schemas.microsoft.com/office/drawing/2014/main" id="{F46681C9-D3A2-284C-AAE3-47BED9A6CA87}"/>
              </a:ext>
            </a:extLst>
          </p:cNvPr>
          <p:cNvSpPr>
            <a:spLocks noGrp="1"/>
          </p:cNvSpPr>
          <p:nvPr>
            <p:ph type="body" sz="quarter" idx="11" hasCustomPrompt="1"/>
          </p:nvPr>
        </p:nvSpPr>
        <p:spPr>
          <a:xfrm>
            <a:off x="7014845" y="3089910"/>
            <a:ext cx="4743450" cy="1171576"/>
          </a:xfrm>
          <a:prstGeom prst="rect">
            <a:avLst/>
          </a:prstGeom>
        </p:spPr>
        <p:txBody>
          <a:bodyPr lIns="0" tIns="0" rIns="0" bIns="0"/>
          <a:lstStyle>
            <a:lvl1pPr marL="0" indent="0" algn="l">
              <a:lnSpc>
                <a:spcPct val="80000"/>
              </a:lnSpc>
              <a:spcBef>
                <a:spcPts val="0"/>
              </a:spcBef>
              <a:buNone/>
              <a:defRPr sz="4200" cap="all" baseline="0">
                <a:latin typeface="Franklin Gothic Medium Cond" panose="020B0606030402020204" pitchFamily="34" charset="0"/>
              </a:defRPr>
            </a:lvl1pPr>
          </a:lstStyle>
          <a:p>
            <a:pPr lvl="0"/>
            <a:r>
              <a:rPr lang="en-US" dirty="0"/>
              <a:t>TITEL H2 </a:t>
            </a:r>
            <a:r>
              <a:rPr lang="en-US" dirty="0" err="1"/>
              <a:t>mogelijk</a:t>
            </a:r>
            <a:r>
              <a:rPr lang="en-US" dirty="0"/>
              <a:t> </a:t>
            </a:r>
          </a:p>
          <a:p>
            <a:pPr lvl="0"/>
            <a:r>
              <a:rPr lang="en-US" dirty="0"/>
              <a:t>op twee regels</a:t>
            </a:r>
          </a:p>
        </p:txBody>
      </p:sp>
    </p:spTree>
    <p:extLst>
      <p:ext uri="{BB962C8B-B14F-4D97-AF65-F5344CB8AC3E}">
        <p14:creationId xmlns:p14="http://schemas.microsoft.com/office/powerpoint/2010/main" val="163306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Kolommen">
    <p:spTree>
      <p:nvGrpSpPr>
        <p:cNvPr id="1" name=""/>
        <p:cNvGrpSpPr/>
        <p:nvPr/>
      </p:nvGrpSpPr>
      <p:grpSpPr>
        <a:xfrm>
          <a:off x="0" y="0"/>
          <a:ext cx="0" cy="0"/>
          <a:chOff x="0" y="0"/>
          <a:chExt cx="0" cy="0"/>
        </a:xfrm>
      </p:grpSpPr>
      <p:sp>
        <p:nvSpPr>
          <p:cNvPr id="7" name="Text Placeholder 11">
            <a:extLst>
              <a:ext uri="{FF2B5EF4-FFF2-40B4-BE49-F238E27FC236}">
                <a16:creationId xmlns:a16="http://schemas.microsoft.com/office/drawing/2014/main" id="{0676CAE7-813D-9A4D-B4C4-2C2B0E32A425}"/>
              </a:ext>
            </a:extLst>
          </p:cNvPr>
          <p:cNvSpPr>
            <a:spLocks noGrp="1"/>
          </p:cNvSpPr>
          <p:nvPr>
            <p:ph type="body" sz="quarter" idx="10" hasCustomPrompt="1"/>
          </p:nvPr>
        </p:nvSpPr>
        <p:spPr>
          <a:xfrm>
            <a:off x="684000" y="684000"/>
            <a:ext cx="4987925" cy="1225550"/>
          </a:xfrm>
          <a:prstGeom prst="rect">
            <a:avLst/>
          </a:prstGeom>
        </p:spPr>
        <p:txBody>
          <a:bodyPr lIns="0" tIns="0" rIns="0" bIns="0">
            <a:normAutofit/>
          </a:bodyPr>
          <a:lstStyle>
            <a:lvl1pPr marL="0" indent="0">
              <a:lnSpc>
                <a:spcPct val="80000"/>
              </a:lnSpc>
              <a:spcBef>
                <a:spcPts val="0"/>
              </a:spcBef>
              <a:buNone/>
              <a:defRPr sz="5200" cap="all" baseline="0">
                <a:latin typeface="Franklin Gothic Medium Cond" panose="020B0606030402020204" pitchFamily="34" charset="0"/>
              </a:defRPr>
            </a:lvl1pPr>
          </a:lstStyle>
          <a:p>
            <a:pPr lvl="0"/>
            <a:r>
              <a:rPr lang="en-US" dirty="0"/>
              <a:t>2 </a:t>
            </a:r>
            <a:r>
              <a:rPr lang="en-US" dirty="0" err="1"/>
              <a:t>KolomMen</a:t>
            </a:r>
            <a:endParaRPr lang="en-US" dirty="0"/>
          </a:p>
        </p:txBody>
      </p:sp>
      <p:sp>
        <p:nvSpPr>
          <p:cNvPr id="9" name="Text Placeholder 8">
            <a:extLst>
              <a:ext uri="{FF2B5EF4-FFF2-40B4-BE49-F238E27FC236}">
                <a16:creationId xmlns:a16="http://schemas.microsoft.com/office/drawing/2014/main" id="{2EFF2AA3-7A0E-8A43-A57A-757128A186EB}"/>
              </a:ext>
            </a:extLst>
          </p:cNvPr>
          <p:cNvSpPr>
            <a:spLocks noGrp="1"/>
          </p:cNvSpPr>
          <p:nvPr>
            <p:ph type="body" sz="quarter" idx="11" hasCustomPrompt="1"/>
          </p:nvPr>
        </p:nvSpPr>
        <p:spPr>
          <a:xfrm>
            <a:off x="1019522" y="4537763"/>
            <a:ext cx="4217496" cy="265488"/>
          </a:xfrm>
          <a:prstGeom prst="rect">
            <a:avLst/>
          </a:prstGeom>
        </p:spPr>
        <p:txBody>
          <a:bodyPr lIns="0" tIns="0" rIns="0" bIns="0"/>
          <a:lstStyle>
            <a:lvl1pPr marL="0" indent="0">
              <a:buFontTx/>
              <a:buNone/>
              <a:defRPr sz="2400" cap="all" baseline="0">
                <a:latin typeface="Franklin Gothic Medium Cond" panose="020B0606030402020204" pitchFamily="34" charset="0"/>
              </a:defRPr>
            </a:lvl1pPr>
          </a:lstStyle>
          <a:p>
            <a:pPr lvl="0"/>
            <a:r>
              <a:rPr lang="en-US" dirty="0"/>
              <a:t>heading</a:t>
            </a:r>
          </a:p>
        </p:txBody>
      </p:sp>
      <p:sp>
        <p:nvSpPr>
          <p:cNvPr id="12" name="Text Placeholder 11">
            <a:extLst>
              <a:ext uri="{FF2B5EF4-FFF2-40B4-BE49-F238E27FC236}">
                <a16:creationId xmlns:a16="http://schemas.microsoft.com/office/drawing/2014/main" id="{B205E3A4-313B-AF44-A47C-89923E039782}"/>
              </a:ext>
            </a:extLst>
          </p:cNvPr>
          <p:cNvSpPr>
            <a:spLocks noGrp="1"/>
          </p:cNvSpPr>
          <p:nvPr>
            <p:ph type="body" sz="quarter" idx="12" hasCustomPrompt="1"/>
          </p:nvPr>
        </p:nvSpPr>
        <p:spPr>
          <a:xfrm>
            <a:off x="1019521" y="4877013"/>
            <a:ext cx="4217497" cy="1296987"/>
          </a:xfrm>
          <a:prstGeom prst="rect">
            <a:avLst/>
          </a:prstGeom>
        </p:spPr>
        <p:txBody>
          <a:bodyPr lIns="0" tIns="0" rIns="0" bIns="0"/>
          <a:lstStyle>
            <a:lvl1pPr marL="0" indent="0">
              <a:buFontTx/>
              <a:buNone/>
              <a:defRPr sz="1800"/>
            </a:lvl1pPr>
          </a:lstStyle>
          <a:p>
            <a:pPr lvl="0"/>
            <a:r>
              <a:rPr lang="en-US" dirty="0" err="1"/>
              <a:t>Laborum</a:t>
            </a:r>
            <a:r>
              <a:rPr lang="en-US" dirty="0"/>
              <a:t> et </a:t>
            </a:r>
            <a:r>
              <a:rPr lang="en-US" dirty="0" err="1"/>
              <a:t>dolorum</a:t>
            </a:r>
            <a:r>
              <a:rPr lang="en-US" dirty="0"/>
              <a:t> </a:t>
            </a:r>
            <a:r>
              <a:rPr lang="en-US" dirty="0" err="1"/>
              <a:t>fuga</a:t>
            </a:r>
            <a:r>
              <a:rPr lang="en-US" dirty="0"/>
              <a:t>. Et </a:t>
            </a:r>
            <a:r>
              <a:rPr lang="en-US" dirty="0" err="1"/>
              <a:t>harum</a:t>
            </a:r>
            <a:r>
              <a:rPr lang="en-US" dirty="0"/>
              <a:t> </a:t>
            </a:r>
            <a:r>
              <a:rPr lang="en-US" dirty="0" err="1"/>
              <a:t>quidem</a:t>
            </a:r>
            <a:r>
              <a:rPr lang="en-US" dirty="0"/>
              <a:t> rerum facilis </a:t>
            </a:r>
            <a:r>
              <a:rPr lang="en-US" dirty="0" err="1"/>
              <a:t>est</a:t>
            </a:r>
            <a:r>
              <a:rPr lang="en-US" dirty="0"/>
              <a:t> et </a:t>
            </a:r>
            <a:r>
              <a:rPr lang="en-US" dirty="0" err="1"/>
              <a:t>expedita</a:t>
            </a:r>
            <a:r>
              <a:rPr lang="en-US" dirty="0"/>
              <a:t> distinction. Nam libero tempore, cum </a:t>
            </a:r>
            <a:r>
              <a:rPr lang="en-US" dirty="0" err="1"/>
              <a:t>soluta</a:t>
            </a:r>
            <a:r>
              <a:rPr lang="en-US" dirty="0"/>
              <a:t> nobis.</a:t>
            </a:r>
          </a:p>
        </p:txBody>
      </p:sp>
      <p:sp>
        <p:nvSpPr>
          <p:cNvPr id="18" name="Picture Placeholder 17">
            <a:extLst>
              <a:ext uri="{FF2B5EF4-FFF2-40B4-BE49-F238E27FC236}">
                <a16:creationId xmlns:a16="http://schemas.microsoft.com/office/drawing/2014/main" id="{6D1F35E7-E2F7-D744-9711-C3605F48078C}"/>
              </a:ext>
            </a:extLst>
          </p:cNvPr>
          <p:cNvSpPr>
            <a:spLocks noGrp="1"/>
          </p:cNvSpPr>
          <p:nvPr>
            <p:ph type="pic" sz="quarter" idx="13"/>
          </p:nvPr>
        </p:nvSpPr>
        <p:spPr>
          <a:xfrm>
            <a:off x="1758068" y="2210256"/>
            <a:ext cx="2740401" cy="2034951"/>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txBody>
          <a:bodyPr anchor="ctr" anchorCtr="1"/>
          <a:lstStyle>
            <a:lvl1pPr marL="0" indent="0">
              <a:buFontTx/>
              <a:buNone/>
              <a:defRPr sz="1300">
                <a:solidFill>
                  <a:schemeClr val="bg1"/>
                </a:solidFill>
              </a:defRPr>
            </a:lvl1pPr>
          </a:lstStyle>
          <a:p>
            <a:endParaRPr lang="en-US" dirty="0"/>
          </a:p>
        </p:txBody>
      </p:sp>
      <p:sp>
        <p:nvSpPr>
          <p:cNvPr id="19" name="Text Placeholder 8">
            <a:extLst>
              <a:ext uri="{FF2B5EF4-FFF2-40B4-BE49-F238E27FC236}">
                <a16:creationId xmlns:a16="http://schemas.microsoft.com/office/drawing/2014/main" id="{1877FEC7-0452-BA4C-82BB-81DAD255742C}"/>
              </a:ext>
            </a:extLst>
          </p:cNvPr>
          <p:cNvSpPr>
            <a:spLocks noGrp="1"/>
          </p:cNvSpPr>
          <p:nvPr>
            <p:ph type="body" sz="quarter" idx="14" hasCustomPrompt="1"/>
          </p:nvPr>
        </p:nvSpPr>
        <p:spPr>
          <a:xfrm>
            <a:off x="6954987" y="4529613"/>
            <a:ext cx="4217496" cy="265488"/>
          </a:xfrm>
          <a:prstGeom prst="rect">
            <a:avLst/>
          </a:prstGeom>
        </p:spPr>
        <p:txBody>
          <a:bodyPr lIns="0" tIns="0" rIns="0" bIns="0"/>
          <a:lstStyle>
            <a:lvl1pPr marL="0" indent="0">
              <a:buFontTx/>
              <a:buNone/>
              <a:defRPr sz="2400" cap="all" baseline="0">
                <a:latin typeface="Franklin Gothic Medium Cond" panose="020B0606030402020204" pitchFamily="34" charset="0"/>
              </a:defRPr>
            </a:lvl1pPr>
          </a:lstStyle>
          <a:p>
            <a:pPr lvl="0"/>
            <a:r>
              <a:rPr lang="en-US" dirty="0"/>
              <a:t>heading</a:t>
            </a:r>
          </a:p>
        </p:txBody>
      </p:sp>
      <p:sp>
        <p:nvSpPr>
          <p:cNvPr id="20" name="Text Placeholder 11">
            <a:extLst>
              <a:ext uri="{FF2B5EF4-FFF2-40B4-BE49-F238E27FC236}">
                <a16:creationId xmlns:a16="http://schemas.microsoft.com/office/drawing/2014/main" id="{2D08DCB6-5234-C048-B12B-CB165C870314}"/>
              </a:ext>
            </a:extLst>
          </p:cNvPr>
          <p:cNvSpPr>
            <a:spLocks noGrp="1"/>
          </p:cNvSpPr>
          <p:nvPr>
            <p:ph type="body" sz="quarter" idx="15" hasCustomPrompt="1"/>
          </p:nvPr>
        </p:nvSpPr>
        <p:spPr>
          <a:xfrm>
            <a:off x="6954986" y="4868863"/>
            <a:ext cx="4217497" cy="1296987"/>
          </a:xfrm>
          <a:prstGeom prst="rect">
            <a:avLst/>
          </a:prstGeom>
        </p:spPr>
        <p:txBody>
          <a:bodyPr lIns="0" tIns="0" rIns="0" bIns="0"/>
          <a:lstStyle>
            <a:lvl1pPr marL="0" indent="0">
              <a:buFontTx/>
              <a:buNone/>
              <a:defRPr sz="1800"/>
            </a:lvl1pPr>
          </a:lstStyle>
          <a:p>
            <a:pPr lvl="0"/>
            <a:r>
              <a:rPr lang="en-US" dirty="0" err="1"/>
              <a:t>Laborum</a:t>
            </a:r>
            <a:r>
              <a:rPr lang="en-US" dirty="0"/>
              <a:t> et </a:t>
            </a:r>
            <a:r>
              <a:rPr lang="en-US" dirty="0" err="1"/>
              <a:t>dolorum</a:t>
            </a:r>
            <a:r>
              <a:rPr lang="en-US" dirty="0"/>
              <a:t> </a:t>
            </a:r>
            <a:r>
              <a:rPr lang="en-US" dirty="0" err="1"/>
              <a:t>fuga</a:t>
            </a:r>
            <a:r>
              <a:rPr lang="en-US" dirty="0"/>
              <a:t>. Et </a:t>
            </a:r>
            <a:r>
              <a:rPr lang="en-US" dirty="0" err="1"/>
              <a:t>harum</a:t>
            </a:r>
            <a:r>
              <a:rPr lang="en-US" dirty="0"/>
              <a:t> </a:t>
            </a:r>
            <a:r>
              <a:rPr lang="en-US" dirty="0" err="1"/>
              <a:t>quidem</a:t>
            </a:r>
            <a:r>
              <a:rPr lang="en-US" dirty="0"/>
              <a:t> rerum facilis </a:t>
            </a:r>
            <a:r>
              <a:rPr lang="en-US" dirty="0" err="1"/>
              <a:t>est</a:t>
            </a:r>
            <a:r>
              <a:rPr lang="en-US" dirty="0"/>
              <a:t> et </a:t>
            </a:r>
            <a:r>
              <a:rPr lang="en-US" dirty="0" err="1"/>
              <a:t>expedita</a:t>
            </a:r>
            <a:r>
              <a:rPr lang="en-US" dirty="0"/>
              <a:t> distinction. Nam libero tempore, cum </a:t>
            </a:r>
            <a:r>
              <a:rPr lang="en-US" dirty="0" err="1"/>
              <a:t>soluta</a:t>
            </a:r>
            <a:r>
              <a:rPr lang="en-US" dirty="0"/>
              <a:t> nobis.</a:t>
            </a:r>
          </a:p>
        </p:txBody>
      </p:sp>
      <p:sp>
        <p:nvSpPr>
          <p:cNvPr id="21" name="Picture Placeholder 17">
            <a:extLst>
              <a:ext uri="{FF2B5EF4-FFF2-40B4-BE49-F238E27FC236}">
                <a16:creationId xmlns:a16="http://schemas.microsoft.com/office/drawing/2014/main" id="{446DB014-7ED4-F345-A0AF-C2B735B1400C}"/>
              </a:ext>
            </a:extLst>
          </p:cNvPr>
          <p:cNvSpPr>
            <a:spLocks noGrp="1"/>
          </p:cNvSpPr>
          <p:nvPr>
            <p:ph type="pic" sz="quarter" idx="16"/>
          </p:nvPr>
        </p:nvSpPr>
        <p:spPr>
          <a:xfrm>
            <a:off x="7693533" y="2202106"/>
            <a:ext cx="2740401" cy="2034951"/>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txBody>
          <a:bodyPr anchor="ctr" anchorCtr="1"/>
          <a:lstStyle>
            <a:lvl1pPr marL="0" indent="0">
              <a:buFontTx/>
              <a:buNone/>
              <a:defRPr sz="1300">
                <a:solidFill>
                  <a:schemeClr val="bg1"/>
                </a:solidFill>
              </a:defRPr>
            </a:lvl1pPr>
          </a:lstStyle>
          <a:p>
            <a:endParaRPr lang="en-US" dirty="0"/>
          </a:p>
        </p:txBody>
      </p:sp>
    </p:spTree>
    <p:extLst>
      <p:ext uri="{BB962C8B-B14F-4D97-AF65-F5344CB8AC3E}">
        <p14:creationId xmlns:p14="http://schemas.microsoft.com/office/powerpoint/2010/main" val="80997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Kolommen">
    <p:spTree>
      <p:nvGrpSpPr>
        <p:cNvPr id="1" name=""/>
        <p:cNvGrpSpPr/>
        <p:nvPr/>
      </p:nvGrpSpPr>
      <p:grpSpPr>
        <a:xfrm>
          <a:off x="0" y="0"/>
          <a:ext cx="0" cy="0"/>
          <a:chOff x="0" y="0"/>
          <a:chExt cx="0" cy="0"/>
        </a:xfrm>
      </p:grpSpPr>
      <p:sp>
        <p:nvSpPr>
          <p:cNvPr id="3" name="Text Placeholder 11">
            <a:extLst>
              <a:ext uri="{FF2B5EF4-FFF2-40B4-BE49-F238E27FC236}">
                <a16:creationId xmlns:a16="http://schemas.microsoft.com/office/drawing/2014/main" id="{90976688-2163-D340-A80D-0C6CF6F597B5}"/>
              </a:ext>
            </a:extLst>
          </p:cNvPr>
          <p:cNvSpPr>
            <a:spLocks noGrp="1"/>
          </p:cNvSpPr>
          <p:nvPr>
            <p:ph type="body" sz="quarter" idx="10" hasCustomPrompt="1"/>
          </p:nvPr>
        </p:nvSpPr>
        <p:spPr>
          <a:xfrm>
            <a:off x="684000" y="684000"/>
            <a:ext cx="4987925" cy="1225550"/>
          </a:xfrm>
          <a:prstGeom prst="rect">
            <a:avLst/>
          </a:prstGeom>
        </p:spPr>
        <p:txBody>
          <a:bodyPr lIns="0" tIns="0" rIns="0" bIns="0">
            <a:normAutofit/>
          </a:bodyPr>
          <a:lstStyle>
            <a:lvl1pPr marL="0" indent="0">
              <a:lnSpc>
                <a:spcPct val="80000"/>
              </a:lnSpc>
              <a:spcBef>
                <a:spcPts val="0"/>
              </a:spcBef>
              <a:buNone/>
              <a:defRPr sz="5200" cap="all" baseline="0">
                <a:latin typeface="Franklin Gothic Medium Cond" panose="020B0606030402020204" pitchFamily="34" charset="0"/>
              </a:defRPr>
            </a:lvl1pPr>
          </a:lstStyle>
          <a:p>
            <a:pPr lvl="0"/>
            <a:r>
              <a:rPr lang="en-US" dirty="0"/>
              <a:t>3 </a:t>
            </a:r>
            <a:r>
              <a:rPr lang="en-US" dirty="0" err="1"/>
              <a:t>KolomMen</a:t>
            </a:r>
            <a:endParaRPr lang="en-US" dirty="0"/>
          </a:p>
        </p:txBody>
      </p:sp>
      <p:sp>
        <p:nvSpPr>
          <p:cNvPr id="4" name="Picture Placeholder 17">
            <a:extLst>
              <a:ext uri="{FF2B5EF4-FFF2-40B4-BE49-F238E27FC236}">
                <a16:creationId xmlns:a16="http://schemas.microsoft.com/office/drawing/2014/main" id="{38CFFC49-E525-0849-9379-7B54B42ACCB8}"/>
              </a:ext>
            </a:extLst>
          </p:cNvPr>
          <p:cNvSpPr>
            <a:spLocks noGrp="1"/>
          </p:cNvSpPr>
          <p:nvPr>
            <p:ph type="pic" sz="quarter" idx="13"/>
          </p:nvPr>
        </p:nvSpPr>
        <p:spPr>
          <a:xfrm>
            <a:off x="1241981" y="2253064"/>
            <a:ext cx="2812986" cy="200423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txBody>
          <a:bodyPr anchor="ctr" anchorCtr="1"/>
          <a:lstStyle>
            <a:lvl1pPr marL="0" indent="0">
              <a:buFontTx/>
              <a:buNone/>
              <a:defRPr sz="1300">
                <a:solidFill>
                  <a:schemeClr val="bg1"/>
                </a:solidFill>
              </a:defRPr>
            </a:lvl1pPr>
          </a:lstStyle>
          <a:p>
            <a:endParaRPr lang="en-US" dirty="0"/>
          </a:p>
        </p:txBody>
      </p:sp>
      <p:sp>
        <p:nvSpPr>
          <p:cNvPr id="5" name="Picture Placeholder 17">
            <a:extLst>
              <a:ext uri="{FF2B5EF4-FFF2-40B4-BE49-F238E27FC236}">
                <a16:creationId xmlns:a16="http://schemas.microsoft.com/office/drawing/2014/main" id="{1EC5DC70-3BB2-324F-BEA2-E1A2287F2709}"/>
              </a:ext>
            </a:extLst>
          </p:cNvPr>
          <p:cNvSpPr>
            <a:spLocks noGrp="1"/>
          </p:cNvSpPr>
          <p:nvPr>
            <p:ph type="pic" sz="quarter" idx="16"/>
          </p:nvPr>
        </p:nvSpPr>
        <p:spPr>
          <a:xfrm>
            <a:off x="4875970" y="2253063"/>
            <a:ext cx="2812986" cy="200423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txBody>
          <a:bodyPr anchor="ctr" anchorCtr="1"/>
          <a:lstStyle>
            <a:lvl1pPr marL="0" indent="0">
              <a:buFontTx/>
              <a:buNone/>
              <a:defRPr sz="1300">
                <a:solidFill>
                  <a:schemeClr val="bg1"/>
                </a:solidFill>
              </a:defRPr>
            </a:lvl1pPr>
          </a:lstStyle>
          <a:p>
            <a:endParaRPr lang="en-US" dirty="0"/>
          </a:p>
        </p:txBody>
      </p:sp>
      <p:sp>
        <p:nvSpPr>
          <p:cNvPr id="6" name="Picture Placeholder 17">
            <a:extLst>
              <a:ext uri="{FF2B5EF4-FFF2-40B4-BE49-F238E27FC236}">
                <a16:creationId xmlns:a16="http://schemas.microsoft.com/office/drawing/2014/main" id="{328391C9-E4A6-F748-B3D8-F3021C6F915C}"/>
              </a:ext>
            </a:extLst>
          </p:cNvPr>
          <p:cNvSpPr>
            <a:spLocks noGrp="1"/>
          </p:cNvSpPr>
          <p:nvPr>
            <p:ph type="pic" sz="quarter" idx="17"/>
          </p:nvPr>
        </p:nvSpPr>
        <p:spPr>
          <a:xfrm>
            <a:off x="8509960" y="2253064"/>
            <a:ext cx="2812986" cy="200423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txBody>
          <a:bodyPr anchor="ctr" anchorCtr="1"/>
          <a:lstStyle>
            <a:lvl1pPr marL="0" indent="0">
              <a:buFontTx/>
              <a:buNone/>
              <a:defRPr sz="1300">
                <a:solidFill>
                  <a:schemeClr val="bg1"/>
                </a:solidFill>
              </a:defRPr>
            </a:lvl1pPr>
          </a:lstStyle>
          <a:p>
            <a:endParaRPr lang="en-US" dirty="0"/>
          </a:p>
        </p:txBody>
      </p:sp>
      <p:sp>
        <p:nvSpPr>
          <p:cNvPr id="7" name="Text Placeholder 8">
            <a:extLst>
              <a:ext uri="{FF2B5EF4-FFF2-40B4-BE49-F238E27FC236}">
                <a16:creationId xmlns:a16="http://schemas.microsoft.com/office/drawing/2014/main" id="{BB4C142E-AA25-8240-B536-41DB8EC39219}"/>
              </a:ext>
            </a:extLst>
          </p:cNvPr>
          <p:cNvSpPr>
            <a:spLocks noGrp="1"/>
          </p:cNvSpPr>
          <p:nvPr>
            <p:ph type="body" sz="quarter" idx="11" hasCustomPrompt="1"/>
          </p:nvPr>
        </p:nvSpPr>
        <p:spPr>
          <a:xfrm>
            <a:off x="1241981" y="4468071"/>
            <a:ext cx="2812986" cy="265488"/>
          </a:xfrm>
          <a:prstGeom prst="rect">
            <a:avLst/>
          </a:prstGeom>
        </p:spPr>
        <p:txBody>
          <a:bodyPr lIns="0" tIns="0" rIns="0" bIns="0"/>
          <a:lstStyle>
            <a:lvl1pPr marL="0" indent="0">
              <a:buFontTx/>
              <a:buNone/>
              <a:defRPr sz="2400" cap="all" baseline="0">
                <a:latin typeface="Franklin Gothic Medium Cond" panose="020B0606030402020204" pitchFamily="34" charset="0"/>
              </a:defRPr>
            </a:lvl1pPr>
          </a:lstStyle>
          <a:p>
            <a:pPr lvl="0"/>
            <a:r>
              <a:rPr lang="en-US" dirty="0"/>
              <a:t>heading</a:t>
            </a:r>
          </a:p>
        </p:txBody>
      </p:sp>
      <p:sp>
        <p:nvSpPr>
          <p:cNvPr id="8" name="Text Placeholder 11">
            <a:extLst>
              <a:ext uri="{FF2B5EF4-FFF2-40B4-BE49-F238E27FC236}">
                <a16:creationId xmlns:a16="http://schemas.microsoft.com/office/drawing/2014/main" id="{7FB9363E-4B76-0A47-9A50-1286F3A92C38}"/>
              </a:ext>
            </a:extLst>
          </p:cNvPr>
          <p:cNvSpPr>
            <a:spLocks noGrp="1"/>
          </p:cNvSpPr>
          <p:nvPr>
            <p:ph type="body" sz="quarter" idx="12" hasCustomPrompt="1"/>
          </p:nvPr>
        </p:nvSpPr>
        <p:spPr>
          <a:xfrm>
            <a:off x="1241981" y="4807321"/>
            <a:ext cx="2812986" cy="1296987"/>
          </a:xfrm>
          <a:prstGeom prst="rect">
            <a:avLst/>
          </a:prstGeom>
        </p:spPr>
        <p:txBody>
          <a:bodyPr lIns="0" tIns="0" rIns="0" bIns="0"/>
          <a:lstStyle>
            <a:lvl1pPr marL="0" indent="0">
              <a:buFontTx/>
              <a:buNone/>
              <a:defRPr sz="1800"/>
            </a:lvl1pPr>
          </a:lstStyle>
          <a:p>
            <a:pPr lvl="0"/>
            <a:r>
              <a:rPr lang="en-US" dirty="0" err="1"/>
              <a:t>Laborum</a:t>
            </a:r>
            <a:r>
              <a:rPr lang="en-US" dirty="0"/>
              <a:t> et </a:t>
            </a:r>
            <a:r>
              <a:rPr lang="en-US" dirty="0" err="1"/>
              <a:t>dolorum</a:t>
            </a:r>
            <a:r>
              <a:rPr lang="en-US" dirty="0"/>
              <a:t> </a:t>
            </a:r>
            <a:r>
              <a:rPr lang="en-US" dirty="0" err="1"/>
              <a:t>fuga</a:t>
            </a:r>
            <a:r>
              <a:rPr lang="en-US" dirty="0"/>
              <a:t>. Et </a:t>
            </a:r>
            <a:r>
              <a:rPr lang="en-US" dirty="0" err="1"/>
              <a:t>harum</a:t>
            </a:r>
            <a:r>
              <a:rPr lang="en-US" dirty="0"/>
              <a:t> </a:t>
            </a:r>
            <a:r>
              <a:rPr lang="en-US" dirty="0" err="1"/>
              <a:t>quidem</a:t>
            </a:r>
            <a:r>
              <a:rPr lang="en-US" dirty="0"/>
              <a:t> rerum facilis </a:t>
            </a:r>
            <a:r>
              <a:rPr lang="en-US" dirty="0" err="1"/>
              <a:t>est</a:t>
            </a:r>
            <a:r>
              <a:rPr lang="en-US" dirty="0"/>
              <a:t> et </a:t>
            </a:r>
            <a:r>
              <a:rPr lang="en-US" dirty="0" err="1"/>
              <a:t>expedita</a:t>
            </a:r>
            <a:r>
              <a:rPr lang="en-US" dirty="0"/>
              <a:t> distinction. Nam libero tempore, cum </a:t>
            </a:r>
            <a:r>
              <a:rPr lang="en-US" dirty="0" err="1"/>
              <a:t>soluta</a:t>
            </a:r>
            <a:r>
              <a:rPr lang="en-US" dirty="0"/>
              <a:t> nobis.</a:t>
            </a:r>
          </a:p>
        </p:txBody>
      </p:sp>
      <p:sp>
        <p:nvSpPr>
          <p:cNvPr id="13" name="Text Placeholder 8">
            <a:extLst>
              <a:ext uri="{FF2B5EF4-FFF2-40B4-BE49-F238E27FC236}">
                <a16:creationId xmlns:a16="http://schemas.microsoft.com/office/drawing/2014/main" id="{9383D5D9-B020-514C-BE88-051F13D3ACF8}"/>
              </a:ext>
            </a:extLst>
          </p:cNvPr>
          <p:cNvSpPr>
            <a:spLocks noGrp="1"/>
          </p:cNvSpPr>
          <p:nvPr>
            <p:ph type="body" sz="quarter" idx="18" hasCustomPrompt="1"/>
          </p:nvPr>
        </p:nvSpPr>
        <p:spPr>
          <a:xfrm>
            <a:off x="4875970" y="4468071"/>
            <a:ext cx="2812986" cy="265488"/>
          </a:xfrm>
          <a:prstGeom prst="rect">
            <a:avLst/>
          </a:prstGeom>
        </p:spPr>
        <p:txBody>
          <a:bodyPr lIns="0" tIns="0" rIns="0" bIns="0"/>
          <a:lstStyle>
            <a:lvl1pPr marL="0" indent="0">
              <a:buFontTx/>
              <a:buNone/>
              <a:defRPr sz="2400" cap="all" baseline="0">
                <a:latin typeface="Franklin Gothic Medium Cond" panose="020B0606030402020204" pitchFamily="34" charset="0"/>
              </a:defRPr>
            </a:lvl1pPr>
          </a:lstStyle>
          <a:p>
            <a:pPr lvl="0"/>
            <a:r>
              <a:rPr lang="en-US" dirty="0"/>
              <a:t>heading</a:t>
            </a:r>
          </a:p>
        </p:txBody>
      </p:sp>
      <p:sp>
        <p:nvSpPr>
          <p:cNvPr id="14" name="Text Placeholder 11">
            <a:extLst>
              <a:ext uri="{FF2B5EF4-FFF2-40B4-BE49-F238E27FC236}">
                <a16:creationId xmlns:a16="http://schemas.microsoft.com/office/drawing/2014/main" id="{07EA87C4-C584-5E41-A14C-60EE041B8A7F}"/>
              </a:ext>
            </a:extLst>
          </p:cNvPr>
          <p:cNvSpPr>
            <a:spLocks noGrp="1"/>
          </p:cNvSpPr>
          <p:nvPr>
            <p:ph type="body" sz="quarter" idx="19" hasCustomPrompt="1"/>
          </p:nvPr>
        </p:nvSpPr>
        <p:spPr>
          <a:xfrm>
            <a:off x="4875970" y="4806937"/>
            <a:ext cx="2812986" cy="1296987"/>
          </a:xfrm>
          <a:prstGeom prst="rect">
            <a:avLst/>
          </a:prstGeom>
        </p:spPr>
        <p:txBody>
          <a:bodyPr lIns="0" tIns="0" rIns="0" bIns="0"/>
          <a:lstStyle>
            <a:lvl1pPr marL="0" indent="0">
              <a:buFontTx/>
              <a:buNone/>
              <a:defRPr sz="1800"/>
            </a:lvl1pPr>
          </a:lstStyle>
          <a:p>
            <a:pPr lvl="0"/>
            <a:r>
              <a:rPr lang="en-US" dirty="0" err="1"/>
              <a:t>Laborum</a:t>
            </a:r>
            <a:r>
              <a:rPr lang="en-US" dirty="0"/>
              <a:t> et </a:t>
            </a:r>
            <a:r>
              <a:rPr lang="en-US" dirty="0" err="1"/>
              <a:t>dolorum</a:t>
            </a:r>
            <a:r>
              <a:rPr lang="en-US" dirty="0"/>
              <a:t> </a:t>
            </a:r>
            <a:r>
              <a:rPr lang="en-US" dirty="0" err="1"/>
              <a:t>fuga</a:t>
            </a:r>
            <a:r>
              <a:rPr lang="en-US" dirty="0"/>
              <a:t>. Et </a:t>
            </a:r>
            <a:r>
              <a:rPr lang="en-US" dirty="0" err="1"/>
              <a:t>harum</a:t>
            </a:r>
            <a:r>
              <a:rPr lang="en-US" dirty="0"/>
              <a:t> </a:t>
            </a:r>
            <a:r>
              <a:rPr lang="en-US" dirty="0" err="1"/>
              <a:t>quidem</a:t>
            </a:r>
            <a:r>
              <a:rPr lang="en-US" dirty="0"/>
              <a:t> rerum facilis </a:t>
            </a:r>
            <a:r>
              <a:rPr lang="en-US" dirty="0" err="1"/>
              <a:t>est</a:t>
            </a:r>
            <a:r>
              <a:rPr lang="en-US" dirty="0"/>
              <a:t> et </a:t>
            </a:r>
            <a:r>
              <a:rPr lang="en-US" dirty="0" err="1"/>
              <a:t>expedita</a:t>
            </a:r>
            <a:r>
              <a:rPr lang="en-US" dirty="0"/>
              <a:t> distinction. Nam libero tempore, cum </a:t>
            </a:r>
            <a:r>
              <a:rPr lang="en-US" dirty="0" err="1"/>
              <a:t>soluta</a:t>
            </a:r>
            <a:r>
              <a:rPr lang="en-US" dirty="0"/>
              <a:t> nobis.</a:t>
            </a:r>
          </a:p>
        </p:txBody>
      </p:sp>
      <p:sp>
        <p:nvSpPr>
          <p:cNvPr id="15" name="Text Placeholder 8">
            <a:extLst>
              <a:ext uri="{FF2B5EF4-FFF2-40B4-BE49-F238E27FC236}">
                <a16:creationId xmlns:a16="http://schemas.microsoft.com/office/drawing/2014/main" id="{A9A1F5E2-FEC7-654C-871E-F4103360C890}"/>
              </a:ext>
            </a:extLst>
          </p:cNvPr>
          <p:cNvSpPr>
            <a:spLocks noGrp="1"/>
          </p:cNvSpPr>
          <p:nvPr>
            <p:ph type="body" sz="quarter" idx="20" hasCustomPrompt="1"/>
          </p:nvPr>
        </p:nvSpPr>
        <p:spPr>
          <a:xfrm>
            <a:off x="8509960" y="4468071"/>
            <a:ext cx="2812986" cy="265488"/>
          </a:xfrm>
          <a:prstGeom prst="rect">
            <a:avLst/>
          </a:prstGeom>
        </p:spPr>
        <p:txBody>
          <a:bodyPr lIns="0" tIns="0" rIns="0" bIns="0"/>
          <a:lstStyle>
            <a:lvl1pPr marL="0" indent="0">
              <a:buFontTx/>
              <a:buNone/>
              <a:defRPr sz="2400" cap="all" baseline="0">
                <a:latin typeface="Franklin Gothic Medium Cond" panose="020B0606030402020204" pitchFamily="34" charset="0"/>
              </a:defRPr>
            </a:lvl1pPr>
          </a:lstStyle>
          <a:p>
            <a:pPr lvl="0"/>
            <a:r>
              <a:rPr lang="en-US" dirty="0"/>
              <a:t>heading</a:t>
            </a:r>
          </a:p>
        </p:txBody>
      </p:sp>
      <p:sp>
        <p:nvSpPr>
          <p:cNvPr id="16" name="Text Placeholder 11">
            <a:extLst>
              <a:ext uri="{FF2B5EF4-FFF2-40B4-BE49-F238E27FC236}">
                <a16:creationId xmlns:a16="http://schemas.microsoft.com/office/drawing/2014/main" id="{F7F4101A-5B06-C547-AFC8-9250824CE683}"/>
              </a:ext>
            </a:extLst>
          </p:cNvPr>
          <p:cNvSpPr>
            <a:spLocks noGrp="1"/>
          </p:cNvSpPr>
          <p:nvPr>
            <p:ph type="body" sz="quarter" idx="21" hasCustomPrompt="1"/>
          </p:nvPr>
        </p:nvSpPr>
        <p:spPr>
          <a:xfrm>
            <a:off x="8509960" y="4807321"/>
            <a:ext cx="2812986" cy="1296987"/>
          </a:xfrm>
          <a:prstGeom prst="rect">
            <a:avLst/>
          </a:prstGeom>
        </p:spPr>
        <p:txBody>
          <a:bodyPr lIns="0" tIns="0" rIns="0" bIns="0"/>
          <a:lstStyle>
            <a:lvl1pPr marL="0" indent="0">
              <a:buFontTx/>
              <a:buNone/>
              <a:defRPr sz="1800"/>
            </a:lvl1pPr>
          </a:lstStyle>
          <a:p>
            <a:pPr lvl="0"/>
            <a:r>
              <a:rPr lang="en-US" dirty="0" err="1"/>
              <a:t>Laborum</a:t>
            </a:r>
            <a:r>
              <a:rPr lang="en-US" dirty="0"/>
              <a:t> et </a:t>
            </a:r>
            <a:r>
              <a:rPr lang="en-US" dirty="0" err="1"/>
              <a:t>dolorum</a:t>
            </a:r>
            <a:r>
              <a:rPr lang="en-US" dirty="0"/>
              <a:t> </a:t>
            </a:r>
            <a:r>
              <a:rPr lang="en-US" dirty="0" err="1"/>
              <a:t>fuga</a:t>
            </a:r>
            <a:r>
              <a:rPr lang="en-US" dirty="0"/>
              <a:t>. Et </a:t>
            </a:r>
            <a:r>
              <a:rPr lang="en-US" dirty="0" err="1"/>
              <a:t>harum</a:t>
            </a:r>
            <a:r>
              <a:rPr lang="en-US" dirty="0"/>
              <a:t> </a:t>
            </a:r>
            <a:r>
              <a:rPr lang="en-US" dirty="0" err="1"/>
              <a:t>quidem</a:t>
            </a:r>
            <a:r>
              <a:rPr lang="en-US" dirty="0"/>
              <a:t> rerum facilis </a:t>
            </a:r>
            <a:r>
              <a:rPr lang="en-US" dirty="0" err="1"/>
              <a:t>est</a:t>
            </a:r>
            <a:r>
              <a:rPr lang="en-US" dirty="0"/>
              <a:t> et </a:t>
            </a:r>
            <a:r>
              <a:rPr lang="en-US" dirty="0" err="1"/>
              <a:t>expedita</a:t>
            </a:r>
            <a:r>
              <a:rPr lang="en-US" dirty="0"/>
              <a:t> distinction. Nam libero tempore, cum </a:t>
            </a:r>
            <a:r>
              <a:rPr lang="en-US" dirty="0" err="1"/>
              <a:t>soluta</a:t>
            </a:r>
            <a:r>
              <a:rPr lang="en-US" dirty="0"/>
              <a:t> nobis.</a:t>
            </a:r>
          </a:p>
        </p:txBody>
      </p:sp>
    </p:spTree>
    <p:extLst>
      <p:ext uri="{BB962C8B-B14F-4D97-AF65-F5344CB8AC3E}">
        <p14:creationId xmlns:p14="http://schemas.microsoft.com/office/powerpoint/2010/main" val="114695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 Kolommen">
    <p:spTree>
      <p:nvGrpSpPr>
        <p:cNvPr id="1" name=""/>
        <p:cNvGrpSpPr/>
        <p:nvPr/>
      </p:nvGrpSpPr>
      <p:grpSpPr>
        <a:xfrm>
          <a:off x="0" y="0"/>
          <a:ext cx="0" cy="0"/>
          <a:chOff x="0" y="0"/>
          <a:chExt cx="0" cy="0"/>
        </a:xfrm>
      </p:grpSpPr>
      <p:sp>
        <p:nvSpPr>
          <p:cNvPr id="3" name="Text Placeholder 11">
            <a:extLst>
              <a:ext uri="{FF2B5EF4-FFF2-40B4-BE49-F238E27FC236}">
                <a16:creationId xmlns:a16="http://schemas.microsoft.com/office/drawing/2014/main" id="{05776826-DF81-AB47-A650-BBED1D76821F}"/>
              </a:ext>
            </a:extLst>
          </p:cNvPr>
          <p:cNvSpPr>
            <a:spLocks noGrp="1"/>
          </p:cNvSpPr>
          <p:nvPr>
            <p:ph type="body" sz="quarter" idx="10" hasCustomPrompt="1"/>
          </p:nvPr>
        </p:nvSpPr>
        <p:spPr>
          <a:xfrm>
            <a:off x="684000" y="684000"/>
            <a:ext cx="4987925" cy="1225550"/>
          </a:xfrm>
          <a:prstGeom prst="rect">
            <a:avLst/>
          </a:prstGeom>
        </p:spPr>
        <p:txBody>
          <a:bodyPr lIns="0" tIns="0" rIns="0" bIns="0">
            <a:normAutofit/>
          </a:bodyPr>
          <a:lstStyle>
            <a:lvl1pPr marL="0" indent="0">
              <a:lnSpc>
                <a:spcPct val="80000"/>
              </a:lnSpc>
              <a:spcBef>
                <a:spcPts val="0"/>
              </a:spcBef>
              <a:buNone/>
              <a:defRPr sz="5200" cap="all" baseline="0">
                <a:latin typeface="Franklin Gothic Medium Cond" panose="020B0606030402020204" pitchFamily="34" charset="0"/>
              </a:defRPr>
            </a:lvl1pPr>
          </a:lstStyle>
          <a:p>
            <a:pPr lvl="0"/>
            <a:r>
              <a:rPr lang="en-US" dirty="0"/>
              <a:t>4 </a:t>
            </a:r>
            <a:r>
              <a:rPr lang="en-US" dirty="0" err="1"/>
              <a:t>KolomMen</a:t>
            </a:r>
            <a:endParaRPr lang="en-US" dirty="0"/>
          </a:p>
        </p:txBody>
      </p:sp>
      <p:sp>
        <p:nvSpPr>
          <p:cNvPr id="4" name="Picture Placeholder 17">
            <a:extLst>
              <a:ext uri="{FF2B5EF4-FFF2-40B4-BE49-F238E27FC236}">
                <a16:creationId xmlns:a16="http://schemas.microsoft.com/office/drawing/2014/main" id="{9B6FF358-80AF-FA45-A2A5-B6BB889E5B75}"/>
              </a:ext>
            </a:extLst>
          </p:cNvPr>
          <p:cNvSpPr>
            <a:spLocks noGrp="1"/>
          </p:cNvSpPr>
          <p:nvPr>
            <p:ph type="pic" sz="quarter" idx="13"/>
          </p:nvPr>
        </p:nvSpPr>
        <p:spPr>
          <a:xfrm>
            <a:off x="695326" y="2210257"/>
            <a:ext cx="2148543" cy="159545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txBody>
          <a:bodyPr anchor="ctr" anchorCtr="1"/>
          <a:lstStyle>
            <a:lvl1pPr marL="0" indent="0">
              <a:buFontTx/>
              <a:buNone/>
              <a:defRPr sz="1300">
                <a:solidFill>
                  <a:schemeClr val="bg1"/>
                </a:solidFill>
              </a:defRPr>
            </a:lvl1pPr>
          </a:lstStyle>
          <a:p>
            <a:endParaRPr lang="en-US" dirty="0"/>
          </a:p>
        </p:txBody>
      </p:sp>
      <p:sp>
        <p:nvSpPr>
          <p:cNvPr id="5" name="Picture Placeholder 17">
            <a:extLst>
              <a:ext uri="{FF2B5EF4-FFF2-40B4-BE49-F238E27FC236}">
                <a16:creationId xmlns:a16="http://schemas.microsoft.com/office/drawing/2014/main" id="{A962266B-FA69-3D44-87D3-D7C4717F8CB4}"/>
              </a:ext>
            </a:extLst>
          </p:cNvPr>
          <p:cNvSpPr>
            <a:spLocks noGrp="1"/>
          </p:cNvSpPr>
          <p:nvPr>
            <p:ph type="pic" sz="quarter" idx="16"/>
          </p:nvPr>
        </p:nvSpPr>
        <p:spPr>
          <a:xfrm>
            <a:off x="3523382" y="2210257"/>
            <a:ext cx="2148543" cy="159545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txBody>
          <a:bodyPr anchor="ctr" anchorCtr="1"/>
          <a:lstStyle>
            <a:lvl1pPr marL="0" indent="0">
              <a:buFontTx/>
              <a:buNone/>
              <a:defRPr sz="1300">
                <a:solidFill>
                  <a:schemeClr val="bg1"/>
                </a:solidFill>
              </a:defRPr>
            </a:lvl1pPr>
          </a:lstStyle>
          <a:p>
            <a:endParaRPr lang="en-US" dirty="0"/>
          </a:p>
        </p:txBody>
      </p:sp>
      <p:sp>
        <p:nvSpPr>
          <p:cNvPr id="6" name="Picture Placeholder 17">
            <a:extLst>
              <a:ext uri="{FF2B5EF4-FFF2-40B4-BE49-F238E27FC236}">
                <a16:creationId xmlns:a16="http://schemas.microsoft.com/office/drawing/2014/main" id="{F5252B77-94F5-4545-BF94-2775DD9B0A84}"/>
              </a:ext>
            </a:extLst>
          </p:cNvPr>
          <p:cNvSpPr>
            <a:spLocks noGrp="1"/>
          </p:cNvSpPr>
          <p:nvPr>
            <p:ph type="pic" sz="quarter" idx="17"/>
          </p:nvPr>
        </p:nvSpPr>
        <p:spPr>
          <a:xfrm>
            <a:off x="6351438" y="2202107"/>
            <a:ext cx="2148543" cy="159545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txBody>
          <a:bodyPr anchor="ctr" anchorCtr="1"/>
          <a:lstStyle>
            <a:lvl1pPr marL="0" indent="0">
              <a:buFontTx/>
              <a:buNone/>
              <a:defRPr sz="1300">
                <a:solidFill>
                  <a:schemeClr val="bg1"/>
                </a:solidFill>
              </a:defRPr>
            </a:lvl1pPr>
          </a:lstStyle>
          <a:p>
            <a:endParaRPr lang="en-US" dirty="0"/>
          </a:p>
        </p:txBody>
      </p:sp>
      <p:sp>
        <p:nvSpPr>
          <p:cNvPr id="7" name="Text Placeholder 8">
            <a:extLst>
              <a:ext uri="{FF2B5EF4-FFF2-40B4-BE49-F238E27FC236}">
                <a16:creationId xmlns:a16="http://schemas.microsoft.com/office/drawing/2014/main" id="{A703E59D-9809-1649-8EFB-EE96F94CBEA0}"/>
              </a:ext>
            </a:extLst>
          </p:cNvPr>
          <p:cNvSpPr>
            <a:spLocks noGrp="1"/>
          </p:cNvSpPr>
          <p:nvPr>
            <p:ph type="body" sz="quarter" idx="11" hasCustomPrompt="1"/>
          </p:nvPr>
        </p:nvSpPr>
        <p:spPr>
          <a:xfrm>
            <a:off x="695325" y="4340638"/>
            <a:ext cx="2299802" cy="265488"/>
          </a:xfrm>
          <a:prstGeom prst="rect">
            <a:avLst/>
          </a:prstGeom>
        </p:spPr>
        <p:txBody>
          <a:bodyPr lIns="0" tIns="0" rIns="0" bIns="0"/>
          <a:lstStyle>
            <a:lvl1pPr marL="0" indent="0">
              <a:buFontTx/>
              <a:buNone/>
              <a:defRPr sz="2400" cap="all" baseline="0">
                <a:latin typeface="Franklin Gothic Medium Cond" panose="020B0606030402020204" pitchFamily="34" charset="0"/>
              </a:defRPr>
            </a:lvl1pPr>
          </a:lstStyle>
          <a:p>
            <a:pPr lvl="0"/>
            <a:r>
              <a:rPr lang="en-US" dirty="0"/>
              <a:t>heading</a:t>
            </a:r>
          </a:p>
        </p:txBody>
      </p:sp>
      <p:sp>
        <p:nvSpPr>
          <p:cNvPr id="8" name="Text Placeholder 11">
            <a:extLst>
              <a:ext uri="{FF2B5EF4-FFF2-40B4-BE49-F238E27FC236}">
                <a16:creationId xmlns:a16="http://schemas.microsoft.com/office/drawing/2014/main" id="{8EE83C3D-2AD1-5D43-9380-B00DC416FE70}"/>
              </a:ext>
            </a:extLst>
          </p:cNvPr>
          <p:cNvSpPr>
            <a:spLocks noGrp="1"/>
          </p:cNvSpPr>
          <p:nvPr>
            <p:ph type="body" sz="quarter" idx="12" hasCustomPrompt="1"/>
          </p:nvPr>
        </p:nvSpPr>
        <p:spPr>
          <a:xfrm>
            <a:off x="695325" y="4679888"/>
            <a:ext cx="2299802" cy="1494112"/>
          </a:xfrm>
          <a:prstGeom prst="rect">
            <a:avLst/>
          </a:prstGeom>
        </p:spPr>
        <p:txBody>
          <a:bodyPr lIns="0" tIns="0" rIns="0" bIns="0"/>
          <a:lstStyle>
            <a:lvl1pPr marL="0" indent="0">
              <a:buFontTx/>
              <a:buNone/>
              <a:defRPr sz="1800"/>
            </a:lvl1pPr>
          </a:lstStyle>
          <a:p>
            <a:pPr lvl="0"/>
            <a:r>
              <a:rPr lang="en-US" dirty="0" err="1"/>
              <a:t>Laborum</a:t>
            </a:r>
            <a:r>
              <a:rPr lang="en-US" dirty="0"/>
              <a:t> et </a:t>
            </a:r>
            <a:r>
              <a:rPr lang="en-US" dirty="0" err="1"/>
              <a:t>dolorum</a:t>
            </a:r>
            <a:r>
              <a:rPr lang="en-US" dirty="0"/>
              <a:t> </a:t>
            </a:r>
            <a:r>
              <a:rPr lang="en-US" dirty="0" err="1"/>
              <a:t>fuga</a:t>
            </a:r>
            <a:r>
              <a:rPr lang="en-US" dirty="0"/>
              <a:t>. Et </a:t>
            </a:r>
            <a:r>
              <a:rPr lang="en-US" dirty="0" err="1"/>
              <a:t>harum</a:t>
            </a:r>
            <a:r>
              <a:rPr lang="en-US" dirty="0"/>
              <a:t> </a:t>
            </a:r>
            <a:r>
              <a:rPr lang="en-US" dirty="0" err="1"/>
              <a:t>quidem</a:t>
            </a:r>
            <a:r>
              <a:rPr lang="en-US" dirty="0"/>
              <a:t> rerum facilis </a:t>
            </a:r>
            <a:r>
              <a:rPr lang="en-US" dirty="0" err="1"/>
              <a:t>est</a:t>
            </a:r>
            <a:r>
              <a:rPr lang="en-US" dirty="0"/>
              <a:t> et </a:t>
            </a:r>
            <a:r>
              <a:rPr lang="en-US" dirty="0" err="1"/>
              <a:t>expedita</a:t>
            </a:r>
            <a:r>
              <a:rPr lang="en-US" dirty="0"/>
              <a:t> distinction. Nam libero tempore, cum </a:t>
            </a:r>
            <a:r>
              <a:rPr lang="en-US" dirty="0" err="1"/>
              <a:t>soluta</a:t>
            </a:r>
            <a:r>
              <a:rPr lang="en-US" dirty="0"/>
              <a:t> nobis.</a:t>
            </a:r>
          </a:p>
        </p:txBody>
      </p:sp>
      <p:sp>
        <p:nvSpPr>
          <p:cNvPr id="13" name="Text Placeholder 8">
            <a:extLst>
              <a:ext uri="{FF2B5EF4-FFF2-40B4-BE49-F238E27FC236}">
                <a16:creationId xmlns:a16="http://schemas.microsoft.com/office/drawing/2014/main" id="{36E35622-8E45-9F4C-A5DD-4F5C2BD3B70E}"/>
              </a:ext>
            </a:extLst>
          </p:cNvPr>
          <p:cNvSpPr>
            <a:spLocks noGrp="1"/>
          </p:cNvSpPr>
          <p:nvPr>
            <p:ph type="body" sz="quarter" idx="18" hasCustomPrompt="1"/>
          </p:nvPr>
        </p:nvSpPr>
        <p:spPr>
          <a:xfrm>
            <a:off x="3533192" y="4340638"/>
            <a:ext cx="2299802" cy="265488"/>
          </a:xfrm>
          <a:prstGeom prst="rect">
            <a:avLst/>
          </a:prstGeom>
        </p:spPr>
        <p:txBody>
          <a:bodyPr lIns="0" tIns="0" rIns="0" bIns="0"/>
          <a:lstStyle>
            <a:lvl1pPr marL="0" indent="0">
              <a:buFontTx/>
              <a:buNone/>
              <a:defRPr sz="2400" cap="all" baseline="0">
                <a:latin typeface="Franklin Gothic Medium Cond" panose="020B0606030402020204" pitchFamily="34" charset="0"/>
              </a:defRPr>
            </a:lvl1pPr>
          </a:lstStyle>
          <a:p>
            <a:pPr lvl="0"/>
            <a:r>
              <a:rPr lang="en-US" dirty="0"/>
              <a:t>heading</a:t>
            </a:r>
          </a:p>
        </p:txBody>
      </p:sp>
      <p:sp>
        <p:nvSpPr>
          <p:cNvPr id="14" name="Text Placeholder 11">
            <a:extLst>
              <a:ext uri="{FF2B5EF4-FFF2-40B4-BE49-F238E27FC236}">
                <a16:creationId xmlns:a16="http://schemas.microsoft.com/office/drawing/2014/main" id="{06E5460D-2CF7-A245-80A9-EB3EDF99C58F}"/>
              </a:ext>
            </a:extLst>
          </p:cNvPr>
          <p:cNvSpPr>
            <a:spLocks noGrp="1"/>
          </p:cNvSpPr>
          <p:nvPr>
            <p:ph type="body" sz="quarter" idx="19" hasCustomPrompt="1"/>
          </p:nvPr>
        </p:nvSpPr>
        <p:spPr>
          <a:xfrm>
            <a:off x="3533192" y="4679888"/>
            <a:ext cx="2299802" cy="1494112"/>
          </a:xfrm>
          <a:prstGeom prst="rect">
            <a:avLst/>
          </a:prstGeom>
        </p:spPr>
        <p:txBody>
          <a:bodyPr lIns="0" tIns="0" rIns="0" bIns="0"/>
          <a:lstStyle>
            <a:lvl1pPr marL="0" indent="0">
              <a:buFontTx/>
              <a:buNone/>
              <a:defRPr sz="1800"/>
            </a:lvl1pPr>
          </a:lstStyle>
          <a:p>
            <a:pPr lvl="0"/>
            <a:r>
              <a:rPr lang="en-US" dirty="0" err="1"/>
              <a:t>Laborum</a:t>
            </a:r>
            <a:r>
              <a:rPr lang="en-US" dirty="0"/>
              <a:t> et </a:t>
            </a:r>
            <a:r>
              <a:rPr lang="en-US" dirty="0" err="1"/>
              <a:t>dolorum</a:t>
            </a:r>
            <a:r>
              <a:rPr lang="en-US" dirty="0"/>
              <a:t> </a:t>
            </a:r>
            <a:r>
              <a:rPr lang="en-US" dirty="0" err="1"/>
              <a:t>fuga</a:t>
            </a:r>
            <a:r>
              <a:rPr lang="en-US" dirty="0"/>
              <a:t>. Et </a:t>
            </a:r>
            <a:r>
              <a:rPr lang="en-US" dirty="0" err="1"/>
              <a:t>harum</a:t>
            </a:r>
            <a:r>
              <a:rPr lang="en-US" dirty="0"/>
              <a:t> </a:t>
            </a:r>
            <a:r>
              <a:rPr lang="en-US" dirty="0" err="1"/>
              <a:t>quidem</a:t>
            </a:r>
            <a:r>
              <a:rPr lang="en-US" dirty="0"/>
              <a:t> rerum facilis </a:t>
            </a:r>
            <a:r>
              <a:rPr lang="en-US" dirty="0" err="1"/>
              <a:t>est</a:t>
            </a:r>
            <a:r>
              <a:rPr lang="en-US" dirty="0"/>
              <a:t> et </a:t>
            </a:r>
            <a:r>
              <a:rPr lang="en-US" dirty="0" err="1"/>
              <a:t>expedita</a:t>
            </a:r>
            <a:r>
              <a:rPr lang="en-US" dirty="0"/>
              <a:t> distinction. Nam libero tempore, cum </a:t>
            </a:r>
            <a:r>
              <a:rPr lang="en-US" dirty="0" err="1"/>
              <a:t>soluta</a:t>
            </a:r>
            <a:r>
              <a:rPr lang="en-US" dirty="0"/>
              <a:t> nobis.</a:t>
            </a:r>
          </a:p>
        </p:txBody>
      </p:sp>
      <p:sp>
        <p:nvSpPr>
          <p:cNvPr id="15" name="Text Placeholder 8">
            <a:extLst>
              <a:ext uri="{FF2B5EF4-FFF2-40B4-BE49-F238E27FC236}">
                <a16:creationId xmlns:a16="http://schemas.microsoft.com/office/drawing/2014/main" id="{2021F187-F84D-DD4F-BBCD-FF390F29B1FE}"/>
              </a:ext>
            </a:extLst>
          </p:cNvPr>
          <p:cNvSpPr>
            <a:spLocks noGrp="1"/>
          </p:cNvSpPr>
          <p:nvPr>
            <p:ph type="body" sz="quarter" idx="20" hasCustomPrompt="1"/>
          </p:nvPr>
        </p:nvSpPr>
        <p:spPr>
          <a:xfrm>
            <a:off x="6359007" y="4340638"/>
            <a:ext cx="2299802" cy="265488"/>
          </a:xfrm>
          <a:prstGeom prst="rect">
            <a:avLst/>
          </a:prstGeom>
        </p:spPr>
        <p:txBody>
          <a:bodyPr lIns="0" tIns="0" rIns="0" bIns="0"/>
          <a:lstStyle>
            <a:lvl1pPr marL="0" indent="0">
              <a:buFontTx/>
              <a:buNone/>
              <a:defRPr sz="2400" cap="all" baseline="0">
                <a:latin typeface="Franklin Gothic Medium Cond" panose="020B0606030402020204" pitchFamily="34" charset="0"/>
              </a:defRPr>
            </a:lvl1pPr>
          </a:lstStyle>
          <a:p>
            <a:pPr lvl="0"/>
            <a:r>
              <a:rPr lang="en-US" dirty="0"/>
              <a:t>heading</a:t>
            </a:r>
          </a:p>
        </p:txBody>
      </p:sp>
      <p:sp>
        <p:nvSpPr>
          <p:cNvPr id="16" name="Text Placeholder 11">
            <a:extLst>
              <a:ext uri="{FF2B5EF4-FFF2-40B4-BE49-F238E27FC236}">
                <a16:creationId xmlns:a16="http://schemas.microsoft.com/office/drawing/2014/main" id="{0E215F2A-00F5-504B-8AC1-7455AA313531}"/>
              </a:ext>
            </a:extLst>
          </p:cNvPr>
          <p:cNvSpPr>
            <a:spLocks noGrp="1"/>
          </p:cNvSpPr>
          <p:nvPr>
            <p:ph type="body" sz="quarter" idx="21" hasCustomPrompt="1"/>
          </p:nvPr>
        </p:nvSpPr>
        <p:spPr>
          <a:xfrm>
            <a:off x="6359007" y="4679888"/>
            <a:ext cx="2299802" cy="1494112"/>
          </a:xfrm>
          <a:prstGeom prst="rect">
            <a:avLst/>
          </a:prstGeom>
        </p:spPr>
        <p:txBody>
          <a:bodyPr lIns="0" tIns="0" rIns="0" bIns="0"/>
          <a:lstStyle>
            <a:lvl1pPr marL="0" indent="0">
              <a:buFontTx/>
              <a:buNone/>
              <a:defRPr sz="1800"/>
            </a:lvl1pPr>
          </a:lstStyle>
          <a:p>
            <a:pPr lvl="0"/>
            <a:r>
              <a:rPr lang="en-US" dirty="0" err="1"/>
              <a:t>Laborum</a:t>
            </a:r>
            <a:r>
              <a:rPr lang="en-US" dirty="0"/>
              <a:t> et </a:t>
            </a:r>
            <a:r>
              <a:rPr lang="en-US" dirty="0" err="1"/>
              <a:t>dolorum</a:t>
            </a:r>
            <a:r>
              <a:rPr lang="en-US" dirty="0"/>
              <a:t> </a:t>
            </a:r>
            <a:r>
              <a:rPr lang="en-US" dirty="0" err="1"/>
              <a:t>fuga</a:t>
            </a:r>
            <a:r>
              <a:rPr lang="en-US" dirty="0"/>
              <a:t>. Et </a:t>
            </a:r>
            <a:r>
              <a:rPr lang="en-US" dirty="0" err="1"/>
              <a:t>harum</a:t>
            </a:r>
            <a:r>
              <a:rPr lang="en-US" dirty="0"/>
              <a:t> </a:t>
            </a:r>
            <a:r>
              <a:rPr lang="en-US" dirty="0" err="1"/>
              <a:t>quidem</a:t>
            </a:r>
            <a:r>
              <a:rPr lang="en-US" dirty="0"/>
              <a:t> rerum facilis </a:t>
            </a:r>
            <a:r>
              <a:rPr lang="en-US" dirty="0" err="1"/>
              <a:t>est</a:t>
            </a:r>
            <a:r>
              <a:rPr lang="en-US" dirty="0"/>
              <a:t> et </a:t>
            </a:r>
            <a:r>
              <a:rPr lang="en-US" dirty="0" err="1"/>
              <a:t>expedita</a:t>
            </a:r>
            <a:r>
              <a:rPr lang="en-US" dirty="0"/>
              <a:t> distinction. Nam libero tempore, cum </a:t>
            </a:r>
            <a:r>
              <a:rPr lang="en-US" dirty="0" err="1"/>
              <a:t>soluta</a:t>
            </a:r>
            <a:r>
              <a:rPr lang="en-US" dirty="0"/>
              <a:t> nobis.</a:t>
            </a:r>
          </a:p>
        </p:txBody>
      </p:sp>
      <p:sp>
        <p:nvSpPr>
          <p:cNvPr id="20" name="Text Placeholder 19">
            <a:extLst>
              <a:ext uri="{FF2B5EF4-FFF2-40B4-BE49-F238E27FC236}">
                <a16:creationId xmlns:a16="http://schemas.microsoft.com/office/drawing/2014/main" id="{473325D6-179E-824E-862B-652873F969B0}"/>
              </a:ext>
            </a:extLst>
          </p:cNvPr>
          <p:cNvSpPr>
            <a:spLocks noGrp="1"/>
          </p:cNvSpPr>
          <p:nvPr>
            <p:ph type="body" sz="quarter" idx="22" hasCustomPrompt="1"/>
          </p:nvPr>
        </p:nvSpPr>
        <p:spPr>
          <a:xfrm>
            <a:off x="9340563" y="2062148"/>
            <a:ext cx="942457" cy="3228309"/>
          </a:xfrm>
          <a:prstGeom prst="rect">
            <a:avLst/>
          </a:prstGeom>
        </p:spPr>
        <p:txBody>
          <a:bodyPr/>
          <a:lstStyle>
            <a:lvl1pPr marL="0" indent="0">
              <a:buNone/>
              <a:defRPr sz="7200" b="1">
                <a:solidFill>
                  <a:srgbClr val="F37043"/>
                </a:solidFill>
              </a:defRPr>
            </a:lvl1pPr>
          </a:lstStyle>
          <a:p>
            <a:pPr lvl="0"/>
            <a:r>
              <a:rPr lang="en-US" dirty="0"/>
              <a:t>1</a:t>
            </a:r>
          </a:p>
          <a:p>
            <a:pPr lvl="0"/>
            <a:r>
              <a:rPr lang="en-US" dirty="0"/>
              <a:t>2</a:t>
            </a:r>
          </a:p>
          <a:p>
            <a:pPr lvl="0"/>
            <a:r>
              <a:rPr lang="en-US" dirty="0"/>
              <a:t>3</a:t>
            </a:r>
          </a:p>
        </p:txBody>
      </p:sp>
      <p:sp>
        <p:nvSpPr>
          <p:cNvPr id="22" name="Text Placeholder 11">
            <a:extLst>
              <a:ext uri="{FF2B5EF4-FFF2-40B4-BE49-F238E27FC236}">
                <a16:creationId xmlns:a16="http://schemas.microsoft.com/office/drawing/2014/main" id="{2B47637B-56A8-FB43-AD69-FBE8F9AC610B}"/>
              </a:ext>
            </a:extLst>
          </p:cNvPr>
          <p:cNvSpPr>
            <a:spLocks noGrp="1"/>
          </p:cNvSpPr>
          <p:nvPr>
            <p:ph type="body" sz="quarter" idx="23" hasCustomPrompt="1"/>
          </p:nvPr>
        </p:nvSpPr>
        <p:spPr>
          <a:xfrm>
            <a:off x="10283020" y="2229001"/>
            <a:ext cx="1213655" cy="822109"/>
          </a:xfrm>
          <a:prstGeom prst="rect">
            <a:avLst/>
          </a:prstGeom>
        </p:spPr>
        <p:txBody>
          <a:bodyPr lIns="0" tIns="0" rIns="0" bIns="0"/>
          <a:lstStyle>
            <a:lvl1pPr marL="0" indent="0">
              <a:buFontTx/>
              <a:buNone/>
              <a:defRPr sz="1600" b="1">
                <a:solidFill>
                  <a:srgbClr val="F37043"/>
                </a:solidFill>
              </a:defRPr>
            </a:lvl1pPr>
          </a:lstStyle>
          <a:p>
            <a:pPr lvl="0"/>
            <a:r>
              <a:rPr lang="en-US" dirty="0" err="1"/>
              <a:t>Laborum</a:t>
            </a:r>
            <a:r>
              <a:rPr lang="en-US" dirty="0"/>
              <a:t> et </a:t>
            </a:r>
            <a:r>
              <a:rPr lang="en-US" dirty="0" err="1"/>
              <a:t>dolorum</a:t>
            </a:r>
            <a:r>
              <a:rPr lang="en-US" dirty="0"/>
              <a:t> </a:t>
            </a:r>
            <a:r>
              <a:rPr lang="en-US" dirty="0" err="1"/>
              <a:t>fuga</a:t>
            </a:r>
            <a:r>
              <a:rPr lang="en-US" dirty="0"/>
              <a:t>. Et </a:t>
            </a:r>
            <a:r>
              <a:rPr lang="en-US" dirty="0" err="1"/>
              <a:t>harum</a:t>
            </a:r>
            <a:r>
              <a:rPr lang="en-US" dirty="0"/>
              <a:t>.</a:t>
            </a:r>
          </a:p>
        </p:txBody>
      </p:sp>
      <p:sp>
        <p:nvSpPr>
          <p:cNvPr id="23" name="Text Placeholder 11">
            <a:extLst>
              <a:ext uri="{FF2B5EF4-FFF2-40B4-BE49-F238E27FC236}">
                <a16:creationId xmlns:a16="http://schemas.microsoft.com/office/drawing/2014/main" id="{EF64CEB8-5EF2-8142-9462-0F942566B07B}"/>
              </a:ext>
            </a:extLst>
          </p:cNvPr>
          <p:cNvSpPr>
            <a:spLocks noGrp="1"/>
          </p:cNvSpPr>
          <p:nvPr>
            <p:ph type="body" sz="quarter" idx="24" hasCustomPrompt="1"/>
          </p:nvPr>
        </p:nvSpPr>
        <p:spPr>
          <a:xfrm>
            <a:off x="10283020" y="3348674"/>
            <a:ext cx="1213655" cy="822109"/>
          </a:xfrm>
          <a:prstGeom prst="rect">
            <a:avLst/>
          </a:prstGeom>
        </p:spPr>
        <p:txBody>
          <a:bodyPr lIns="0" tIns="0" rIns="0" bIns="0"/>
          <a:lstStyle>
            <a:lvl1pPr marL="0" indent="0">
              <a:buFontTx/>
              <a:buNone/>
              <a:defRPr sz="1600" b="1">
                <a:solidFill>
                  <a:srgbClr val="F37043"/>
                </a:solidFill>
              </a:defRPr>
            </a:lvl1pPr>
          </a:lstStyle>
          <a:p>
            <a:pPr lvl="0"/>
            <a:r>
              <a:rPr lang="en-US" dirty="0" err="1"/>
              <a:t>Laborum</a:t>
            </a:r>
            <a:r>
              <a:rPr lang="en-US" dirty="0"/>
              <a:t> et </a:t>
            </a:r>
            <a:r>
              <a:rPr lang="en-US" dirty="0" err="1"/>
              <a:t>dolorum</a:t>
            </a:r>
            <a:r>
              <a:rPr lang="en-US" dirty="0"/>
              <a:t> </a:t>
            </a:r>
            <a:r>
              <a:rPr lang="en-US" dirty="0" err="1"/>
              <a:t>fuga</a:t>
            </a:r>
            <a:r>
              <a:rPr lang="en-US" dirty="0"/>
              <a:t>. Et </a:t>
            </a:r>
            <a:r>
              <a:rPr lang="en-US" dirty="0" err="1"/>
              <a:t>harum</a:t>
            </a:r>
            <a:r>
              <a:rPr lang="en-US" dirty="0"/>
              <a:t>.</a:t>
            </a:r>
          </a:p>
        </p:txBody>
      </p:sp>
      <p:sp>
        <p:nvSpPr>
          <p:cNvPr id="24" name="Text Placeholder 11">
            <a:extLst>
              <a:ext uri="{FF2B5EF4-FFF2-40B4-BE49-F238E27FC236}">
                <a16:creationId xmlns:a16="http://schemas.microsoft.com/office/drawing/2014/main" id="{86D7367C-FF06-3D4D-9EE6-3FC11B83D088}"/>
              </a:ext>
            </a:extLst>
          </p:cNvPr>
          <p:cNvSpPr>
            <a:spLocks noGrp="1"/>
          </p:cNvSpPr>
          <p:nvPr>
            <p:ph type="body" sz="quarter" idx="25" hasCustomPrompt="1"/>
          </p:nvPr>
        </p:nvSpPr>
        <p:spPr>
          <a:xfrm>
            <a:off x="10283020" y="4468348"/>
            <a:ext cx="1213655" cy="822109"/>
          </a:xfrm>
          <a:prstGeom prst="rect">
            <a:avLst/>
          </a:prstGeom>
        </p:spPr>
        <p:txBody>
          <a:bodyPr lIns="0" tIns="0" rIns="0" bIns="0"/>
          <a:lstStyle>
            <a:lvl1pPr marL="0" indent="0">
              <a:buFontTx/>
              <a:buNone/>
              <a:defRPr sz="1600" b="1">
                <a:solidFill>
                  <a:srgbClr val="F37043"/>
                </a:solidFill>
              </a:defRPr>
            </a:lvl1pPr>
          </a:lstStyle>
          <a:p>
            <a:pPr lvl="0"/>
            <a:r>
              <a:rPr lang="en-US" dirty="0" err="1"/>
              <a:t>Laborum</a:t>
            </a:r>
            <a:r>
              <a:rPr lang="en-US" dirty="0"/>
              <a:t> et </a:t>
            </a:r>
            <a:r>
              <a:rPr lang="en-US" dirty="0" err="1"/>
              <a:t>dolorum</a:t>
            </a:r>
            <a:r>
              <a:rPr lang="en-US" dirty="0"/>
              <a:t> </a:t>
            </a:r>
            <a:r>
              <a:rPr lang="en-US" dirty="0" err="1"/>
              <a:t>fuga</a:t>
            </a:r>
            <a:r>
              <a:rPr lang="en-US" dirty="0"/>
              <a:t>. Et </a:t>
            </a:r>
            <a:r>
              <a:rPr lang="en-US" dirty="0" err="1"/>
              <a:t>harum</a:t>
            </a:r>
            <a:r>
              <a:rPr lang="en-US" dirty="0"/>
              <a:t>.</a:t>
            </a:r>
          </a:p>
        </p:txBody>
      </p:sp>
    </p:spTree>
    <p:extLst>
      <p:ext uri="{BB962C8B-B14F-4D97-AF65-F5344CB8AC3E}">
        <p14:creationId xmlns:p14="http://schemas.microsoft.com/office/powerpoint/2010/main" val="27747192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Paspoor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76657C9-9035-494B-A0A2-F3D61DF43F3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073AE09A-CB93-1E40-8456-D66D071B325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96600" y="6058222"/>
            <a:ext cx="359420" cy="539130"/>
          </a:xfrm>
          <a:prstGeom prst="rect">
            <a:avLst/>
          </a:prstGeom>
        </p:spPr>
      </p:pic>
      <p:sp>
        <p:nvSpPr>
          <p:cNvPr id="12" name="Text Placeholder 11">
            <a:extLst>
              <a:ext uri="{FF2B5EF4-FFF2-40B4-BE49-F238E27FC236}">
                <a16:creationId xmlns:a16="http://schemas.microsoft.com/office/drawing/2014/main" id="{0D26AE88-1C76-8E4A-908F-C4BC0993A3C6}"/>
              </a:ext>
            </a:extLst>
          </p:cNvPr>
          <p:cNvSpPr>
            <a:spLocks noGrp="1"/>
          </p:cNvSpPr>
          <p:nvPr>
            <p:ph type="body" sz="quarter" idx="10" hasCustomPrompt="1"/>
          </p:nvPr>
        </p:nvSpPr>
        <p:spPr>
          <a:xfrm>
            <a:off x="684000" y="684000"/>
            <a:ext cx="4987925" cy="1225550"/>
          </a:xfrm>
          <a:prstGeom prst="rect">
            <a:avLst/>
          </a:prstGeom>
        </p:spPr>
        <p:txBody>
          <a:bodyPr lIns="0" tIns="0" rIns="0" bIns="0">
            <a:normAutofit/>
          </a:bodyPr>
          <a:lstStyle>
            <a:lvl1pPr marL="0" indent="0">
              <a:lnSpc>
                <a:spcPct val="80000"/>
              </a:lnSpc>
              <a:spcBef>
                <a:spcPts val="0"/>
              </a:spcBef>
              <a:buNone/>
              <a:defRPr sz="5200" cap="all" baseline="0">
                <a:latin typeface="Franklin Gothic Medium Cond" panose="020B0606030402020204" pitchFamily="34" charset="0"/>
              </a:defRPr>
            </a:lvl1pPr>
          </a:lstStyle>
          <a:p>
            <a:pPr lvl="0"/>
            <a:r>
              <a:rPr lang="en-US" dirty="0"/>
              <a:t>TITEL H1</a:t>
            </a:r>
          </a:p>
        </p:txBody>
      </p:sp>
      <p:pic>
        <p:nvPicPr>
          <p:cNvPr id="14" name="Picture 13">
            <a:extLst>
              <a:ext uri="{FF2B5EF4-FFF2-40B4-BE49-F238E27FC236}">
                <a16:creationId xmlns:a16="http://schemas.microsoft.com/office/drawing/2014/main" id="{89C78F82-814E-154D-B069-3AAB5C71F7D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6428729">
            <a:off x="5369388" y="4841907"/>
            <a:ext cx="776113" cy="414515"/>
          </a:xfrm>
          <a:prstGeom prst="rect">
            <a:avLst/>
          </a:prstGeom>
        </p:spPr>
      </p:pic>
      <p:pic>
        <p:nvPicPr>
          <p:cNvPr id="19" name="Picture 18">
            <a:extLst>
              <a:ext uri="{FF2B5EF4-FFF2-40B4-BE49-F238E27FC236}">
                <a16:creationId xmlns:a16="http://schemas.microsoft.com/office/drawing/2014/main" id="{7E0DEB4F-9506-CC42-862C-EC77A4D28A7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818675" y="2809804"/>
            <a:ext cx="1542532" cy="1083042"/>
          </a:xfrm>
          <a:prstGeom prst="rect">
            <a:avLst/>
          </a:prstGeom>
        </p:spPr>
      </p:pic>
      <p:cxnSp>
        <p:nvCxnSpPr>
          <p:cNvPr id="22" name="Straight Connector 21">
            <a:extLst>
              <a:ext uri="{FF2B5EF4-FFF2-40B4-BE49-F238E27FC236}">
                <a16:creationId xmlns:a16="http://schemas.microsoft.com/office/drawing/2014/main" id="{01476D19-91FC-E246-89BF-E35D08539899}"/>
              </a:ext>
            </a:extLst>
          </p:cNvPr>
          <p:cNvCxnSpPr>
            <a:cxnSpLocks/>
          </p:cNvCxnSpPr>
          <p:nvPr userDrawn="1"/>
        </p:nvCxnSpPr>
        <p:spPr>
          <a:xfrm flipV="1">
            <a:off x="3296070" y="2459302"/>
            <a:ext cx="317349" cy="3647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D15637DD-97F8-244A-848B-B7C4B62C732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13737563">
            <a:off x="4308042" y="1393973"/>
            <a:ext cx="732875" cy="775484"/>
          </a:xfrm>
          <a:prstGeom prst="rect">
            <a:avLst/>
          </a:prstGeom>
        </p:spPr>
      </p:pic>
      <p:pic>
        <p:nvPicPr>
          <p:cNvPr id="26" name="Picture 25">
            <a:extLst>
              <a:ext uri="{FF2B5EF4-FFF2-40B4-BE49-F238E27FC236}">
                <a16:creationId xmlns:a16="http://schemas.microsoft.com/office/drawing/2014/main" id="{CE09F724-3A85-5946-BFF3-6A864BBE9FFD}"/>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13737563" flipH="1" flipV="1">
            <a:off x="7647747" y="1472987"/>
            <a:ext cx="669843" cy="708788"/>
          </a:xfrm>
          <a:prstGeom prst="rect">
            <a:avLst/>
          </a:prstGeom>
        </p:spPr>
      </p:pic>
      <p:sp>
        <p:nvSpPr>
          <p:cNvPr id="50" name="Text Placeholder 49">
            <a:extLst>
              <a:ext uri="{FF2B5EF4-FFF2-40B4-BE49-F238E27FC236}">
                <a16:creationId xmlns:a16="http://schemas.microsoft.com/office/drawing/2014/main" id="{77CC0807-504D-E64A-8FE4-60B7B3514F3B}"/>
              </a:ext>
            </a:extLst>
          </p:cNvPr>
          <p:cNvSpPr>
            <a:spLocks noGrp="1"/>
          </p:cNvSpPr>
          <p:nvPr>
            <p:ph type="body" sz="quarter" idx="24" hasCustomPrompt="1"/>
          </p:nvPr>
        </p:nvSpPr>
        <p:spPr>
          <a:xfrm>
            <a:off x="1616911" y="5140523"/>
            <a:ext cx="1815934" cy="327025"/>
          </a:xfrm>
          <a:prstGeom prst="rect">
            <a:avLst/>
          </a:prstGeom>
        </p:spPr>
        <p:txBody>
          <a:bodyPr/>
          <a:lstStyle>
            <a:lvl1pPr marL="0" indent="0" algn="ctr">
              <a:buNone/>
              <a:defRPr sz="1600" cap="all" baseline="0"/>
            </a:lvl1pPr>
          </a:lstStyle>
          <a:p>
            <a:pPr lvl="0"/>
            <a:r>
              <a:rPr lang="en-US" dirty="0" err="1"/>
              <a:t>Omschrijving</a:t>
            </a:r>
            <a:endParaRPr lang="en-US" dirty="0"/>
          </a:p>
        </p:txBody>
      </p:sp>
      <p:sp>
        <p:nvSpPr>
          <p:cNvPr id="7" name="Text Placeholder 6">
            <a:extLst>
              <a:ext uri="{FF2B5EF4-FFF2-40B4-BE49-F238E27FC236}">
                <a16:creationId xmlns:a16="http://schemas.microsoft.com/office/drawing/2014/main" id="{115C3173-E348-6C4D-A991-348CD516508F}"/>
              </a:ext>
            </a:extLst>
          </p:cNvPr>
          <p:cNvSpPr>
            <a:spLocks noGrp="1"/>
          </p:cNvSpPr>
          <p:nvPr>
            <p:ph type="body" sz="quarter" idx="26" hasCustomPrompt="1"/>
          </p:nvPr>
        </p:nvSpPr>
        <p:spPr>
          <a:xfrm>
            <a:off x="1690623" y="2412861"/>
            <a:ext cx="1798637" cy="349250"/>
          </a:xfrm>
          <a:prstGeom prst="rect">
            <a:avLst/>
          </a:prstGeom>
        </p:spPr>
        <p:txBody>
          <a:bodyPr/>
          <a:lstStyle>
            <a:lvl1pPr marL="0" indent="0" algn="ctr">
              <a:buNone/>
              <a:defRPr sz="1600" cap="all" baseline="0">
                <a:latin typeface="Calibri" panose="020F0502020204030204" pitchFamily="34" charset="0"/>
              </a:defRPr>
            </a:lvl1pPr>
          </a:lstStyle>
          <a:p>
            <a:pPr lvl="0"/>
            <a:r>
              <a:rPr lang="en-US" dirty="0" err="1"/>
              <a:t>Omschrijving</a:t>
            </a:r>
            <a:endParaRPr lang="en-US" dirty="0"/>
          </a:p>
        </p:txBody>
      </p:sp>
      <p:pic>
        <p:nvPicPr>
          <p:cNvPr id="2" name="Afbeelding 1">
            <a:extLst>
              <a:ext uri="{FF2B5EF4-FFF2-40B4-BE49-F238E27FC236}">
                <a16:creationId xmlns:a16="http://schemas.microsoft.com/office/drawing/2014/main" id="{A21312CC-FB92-9B0F-2260-DC10E3009890}"/>
              </a:ext>
            </a:extLst>
          </p:cNvPr>
          <p:cNvPicPr>
            <a:picLocks noChangeAspect="1"/>
          </p:cNvPicPr>
          <p:nvPr userDrawn="1"/>
        </p:nvPicPr>
        <p:blipFill>
          <a:blip r:embed="rId7"/>
          <a:stretch>
            <a:fillRect/>
          </a:stretch>
        </p:blipFill>
        <p:spPr>
          <a:xfrm rot="600626">
            <a:off x="8974752" y="4030619"/>
            <a:ext cx="1247314" cy="1173943"/>
          </a:xfrm>
          <a:prstGeom prst="rect">
            <a:avLst/>
          </a:prstGeom>
        </p:spPr>
      </p:pic>
      <p:sp>
        <p:nvSpPr>
          <p:cNvPr id="11" name="Text Placeholder 10">
            <a:extLst>
              <a:ext uri="{FF2B5EF4-FFF2-40B4-BE49-F238E27FC236}">
                <a16:creationId xmlns:a16="http://schemas.microsoft.com/office/drawing/2014/main" id="{10CF10FB-26C5-7346-A55A-EA39C889573D}"/>
              </a:ext>
            </a:extLst>
          </p:cNvPr>
          <p:cNvSpPr>
            <a:spLocks noGrp="1"/>
          </p:cNvSpPr>
          <p:nvPr>
            <p:ph type="body" sz="quarter" idx="27" hasCustomPrompt="1"/>
          </p:nvPr>
        </p:nvSpPr>
        <p:spPr>
          <a:xfrm>
            <a:off x="1690623" y="3003069"/>
            <a:ext cx="1798637" cy="446088"/>
          </a:xfrm>
          <a:prstGeom prst="rect">
            <a:avLst/>
          </a:prstGeom>
        </p:spPr>
        <p:txBody>
          <a:bodyPr/>
          <a:lstStyle>
            <a:lvl1pPr marL="0" indent="0" algn="ctr">
              <a:buNone/>
              <a:defRPr sz="2200" b="1"/>
            </a:lvl1pPr>
          </a:lstStyle>
          <a:p>
            <a:pPr lvl="0"/>
            <a:r>
              <a:rPr lang="en-US" dirty="0" err="1"/>
              <a:t>getal</a:t>
            </a:r>
            <a:endParaRPr lang="en-US" dirty="0"/>
          </a:p>
        </p:txBody>
      </p:sp>
      <p:sp>
        <p:nvSpPr>
          <p:cNvPr id="31" name="Text Placeholder 10">
            <a:extLst>
              <a:ext uri="{FF2B5EF4-FFF2-40B4-BE49-F238E27FC236}">
                <a16:creationId xmlns:a16="http://schemas.microsoft.com/office/drawing/2014/main" id="{4B1EB628-4429-224D-B989-1C2831EA8544}"/>
              </a:ext>
            </a:extLst>
          </p:cNvPr>
          <p:cNvSpPr>
            <a:spLocks noGrp="1"/>
          </p:cNvSpPr>
          <p:nvPr>
            <p:ph type="body" sz="quarter" idx="28" hasCustomPrompt="1"/>
          </p:nvPr>
        </p:nvSpPr>
        <p:spPr>
          <a:xfrm>
            <a:off x="1634208" y="5579122"/>
            <a:ext cx="1798637" cy="570400"/>
          </a:xfrm>
          <a:prstGeom prst="rect">
            <a:avLst/>
          </a:prstGeom>
        </p:spPr>
        <p:txBody>
          <a:bodyPr/>
          <a:lstStyle>
            <a:lvl1pPr marL="0" indent="0" algn="ctr">
              <a:buNone/>
              <a:defRPr sz="2200" b="1"/>
            </a:lvl1pPr>
          </a:lstStyle>
          <a:p>
            <a:pPr lvl="0"/>
            <a:r>
              <a:rPr lang="en-US" dirty="0" err="1"/>
              <a:t>getal</a:t>
            </a:r>
            <a:endParaRPr lang="en-US" dirty="0"/>
          </a:p>
        </p:txBody>
      </p:sp>
      <p:sp>
        <p:nvSpPr>
          <p:cNvPr id="15" name="Text Placeholder 14">
            <a:extLst>
              <a:ext uri="{FF2B5EF4-FFF2-40B4-BE49-F238E27FC236}">
                <a16:creationId xmlns:a16="http://schemas.microsoft.com/office/drawing/2014/main" id="{51DA5010-0908-794F-B885-7866760B3591}"/>
              </a:ext>
            </a:extLst>
          </p:cNvPr>
          <p:cNvSpPr>
            <a:spLocks noGrp="1"/>
          </p:cNvSpPr>
          <p:nvPr>
            <p:ph type="body" sz="quarter" idx="29" hasCustomPrompt="1"/>
          </p:nvPr>
        </p:nvSpPr>
        <p:spPr>
          <a:xfrm>
            <a:off x="9006038" y="4356818"/>
            <a:ext cx="1185863" cy="574305"/>
          </a:xfrm>
          <a:prstGeom prst="rect">
            <a:avLst/>
          </a:prstGeom>
        </p:spPr>
        <p:txBody>
          <a:bodyPr/>
          <a:lstStyle>
            <a:lvl1pPr marL="0" indent="0" algn="ctr">
              <a:buNone/>
              <a:defRPr sz="2600" b="1">
                <a:solidFill>
                  <a:schemeClr val="bg1"/>
                </a:solidFill>
                <a:latin typeface="+mn-lt"/>
              </a:defRPr>
            </a:lvl1pPr>
          </a:lstStyle>
          <a:p>
            <a:pPr lvl="0"/>
            <a:r>
              <a:rPr lang="en-US" dirty="0" err="1"/>
              <a:t>getal</a:t>
            </a:r>
            <a:endParaRPr lang="en-US" dirty="0"/>
          </a:p>
        </p:txBody>
      </p:sp>
      <p:sp>
        <p:nvSpPr>
          <p:cNvPr id="17" name="Text Placeholder 16">
            <a:extLst>
              <a:ext uri="{FF2B5EF4-FFF2-40B4-BE49-F238E27FC236}">
                <a16:creationId xmlns:a16="http://schemas.microsoft.com/office/drawing/2014/main" id="{16DFB79C-FFFB-5B49-B1BD-97AFD4D72748}"/>
              </a:ext>
            </a:extLst>
          </p:cNvPr>
          <p:cNvSpPr>
            <a:spLocks noGrp="1"/>
          </p:cNvSpPr>
          <p:nvPr>
            <p:ph type="body" sz="quarter" idx="30" hasCustomPrompt="1"/>
          </p:nvPr>
        </p:nvSpPr>
        <p:spPr>
          <a:xfrm>
            <a:off x="5414539" y="5287837"/>
            <a:ext cx="2351589" cy="359423"/>
          </a:xfrm>
          <a:prstGeom prst="rect">
            <a:avLst/>
          </a:prstGeom>
        </p:spPr>
        <p:txBody>
          <a:bodyPr/>
          <a:lstStyle>
            <a:lvl1pPr marL="0" indent="0" algn="ctr">
              <a:buFontTx/>
              <a:buNone/>
              <a:defRPr sz="1600" cap="all" baseline="0"/>
            </a:lvl1pPr>
          </a:lstStyle>
          <a:p>
            <a:pPr lvl="0"/>
            <a:r>
              <a:rPr lang="en-US" dirty="0" err="1"/>
              <a:t>Omschrijving</a:t>
            </a:r>
            <a:endParaRPr lang="en-US" dirty="0"/>
          </a:p>
        </p:txBody>
      </p:sp>
      <p:sp>
        <p:nvSpPr>
          <p:cNvPr id="36" name="Text Placeholder 10">
            <a:extLst>
              <a:ext uri="{FF2B5EF4-FFF2-40B4-BE49-F238E27FC236}">
                <a16:creationId xmlns:a16="http://schemas.microsoft.com/office/drawing/2014/main" id="{853BD4DD-EF12-7F4D-A2DE-2F8592E067F1}"/>
              </a:ext>
            </a:extLst>
          </p:cNvPr>
          <p:cNvSpPr>
            <a:spLocks noGrp="1"/>
          </p:cNvSpPr>
          <p:nvPr>
            <p:ph type="body" sz="quarter" idx="31" hasCustomPrompt="1"/>
          </p:nvPr>
        </p:nvSpPr>
        <p:spPr>
          <a:xfrm>
            <a:off x="5414539" y="5749323"/>
            <a:ext cx="2351589" cy="477252"/>
          </a:xfrm>
          <a:prstGeom prst="rect">
            <a:avLst/>
          </a:prstGeom>
        </p:spPr>
        <p:txBody>
          <a:bodyPr/>
          <a:lstStyle>
            <a:lvl1pPr marL="0" indent="0" algn="ctr">
              <a:buNone/>
              <a:defRPr sz="2200" b="1"/>
            </a:lvl1pPr>
          </a:lstStyle>
          <a:p>
            <a:pPr lvl="0"/>
            <a:r>
              <a:rPr lang="en-US" dirty="0" err="1"/>
              <a:t>getal</a:t>
            </a:r>
            <a:endParaRPr lang="en-US" dirty="0"/>
          </a:p>
        </p:txBody>
      </p:sp>
      <p:sp>
        <p:nvSpPr>
          <p:cNvPr id="37" name="Text Placeholder 16">
            <a:extLst>
              <a:ext uri="{FF2B5EF4-FFF2-40B4-BE49-F238E27FC236}">
                <a16:creationId xmlns:a16="http://schemas.microsoft.com/office/drawing/2014/main" id="{6893EFA3-264D-9041-A411-19F8D0EE0413}"/>
              </a:ext>
            </a:extLst>
          </p:cNvPr>
          <p:cNvSpPr>
            <a:spLocks noGrp="1"/>
          </p:cNvSpPr>
          <p:nvPr>
            <p:ph type="body" sz="quarter" idx="32" hasCustomPrompt="1"/>
          </p:nvPr>
        </p:nvSpPr>
        <p:spPr>
          <a:xfrm>
            <a:off x="5384059" y="1179974"/>
            <a:ext cx="1965022" cy="359423"/>
          </a:xfrm>
          <a:prstGeom prst="rect">
            <a:avLst/>
          </a:prstGeom>
        </p:spPr>
        <p:txBody>
          <a:bodyPr/>
          <a:lstStyle>
            <a:lvl1pPr marL="0" indent="0" algn="ctr">
              <a:buFontTx/>
              <a:buNone/>
              <a:defRPr sz="1600" cap="all" baseline="0"/>
            </a:lvl1pPr>
          </a:lstStyle>
          <a:p>
            <a:pPr lvl="0"/>
            <a:r>
              <a:rPr lang="en-US" dirty="0" err="1"/>
              <a:t>Omschrijving</a:t>
            </a:r>
            <a:endParaRPr lang="en-US" dirty="0"/>
          </a:p>
        </p:txBody>
      </p:sp>
      <p:sp>
        <p:nvSpPr>
          <p:cNvPr id="38" name="Text Placeholder 10">
            <a:extLst>
              <a:ext uri="{FF2B5EF4-FFF2-40B4-BE49-F238E27FC236}">
                <a16:creationId xmlns:a16="http://schemas.microsoft.com/office/drawing/2014/main" id="{CDCCF194-6577-A349-B003-4DC9DA5D1419}"/>
              </a:ext>
            </a:extLst>
          </p:cNvPr>
          <p:cNvSpPr>
            <a:spLocks noGrp="1"/>
          </p:cNvSpPr>
          <p:nvPr>
            <p:ph type="body" sz="quarter" idx="33" hasCustomPrompt="1"/>
          </p:nvPr>
        </p:nvSpPr>
        <p:spPr>
          <a:xfrm>
            <a:off x="5382089" y="1543089"/>
            <a:ext cx="1956943" cy="477252"/>
          </a:xfrm>
          <a:prstGeom prst="rect">
            <a:avLst/>
          </a:prstGeom>
        </p:spPr>
        <p:txBody>
          <a:bodyPr/>
          <a:lstStyle>
            <a:lvl1pPr marL="0" indent="0" algn="ctr">
              <a:buNone/>
              <a:defRPr sz="2200" b="1"/>
            </a:lvl1pPr>
          </a:lstStyle>
          <a:p>
            <a:pPr lvl="0"/>
            <a:r>
              <a:rPr lang="en-US" dirty="0" err="1"/>
              <a:t>getal</a:t>
            </a:r>
            <a:endParaRPr lang="en-US" dirty="0"/>
          </a:p>
        </p:txBody>
      </p:sp>
      <p:sp>
        <p:nvSpPr>
          <p:cNvPr id="39" name="Text Placeholder 16">
            <a:extLst>
              <a:ext uri="{FF2B5EF4-FFF2-40B4-BE49-F238E27FC236}">
                <a16:creationId xmlns:a16="http://schemas.microsoft.com/office/drawing/2014/main" id="{0D88CE76-CCB5-C94C-86CC-5250398CD09A}"/>
              </a:ext>
            </a:extLst>
          </p:cNvPr>
          <p:cNvSpPr>
            <a:spLocks noGrp="1"/>
          </p:cNvSpPr>
          <p:nvPr>
            <p:ph type="body" sz="quarter" idx="34" hasCustomPrompt="1"/>
          </p:nvPr>
        </p:nvSpPr>
        <p:spPr>
          <a:xfrm>
            <a:off x="8398238" y="3642164"/>
            <a:ext cx="2351589" cy="359423"/>
          </a:xfrm>
          <a:prstGeom prst="rect">
            <a:avLst/>
          </a:prstGeom>
        </p:spPr>
        <p:txBody>
          <a:bodyPr/>
          <a:lstStyle>
            <a:lvl1pPr marL="0" indent="0" algn="ctr">
              <a:buFontTx/>
              <a:buNone/>
              <a:defRPr sz="1600" cap="all" baseline="0"/>
            </a:lvl1pPr>
          </a:lstStyle>
          <a:p>
            <a:pPr lvl="0"/>
            <a:r>
              <a:rPr lang="en-US" dirty="0" err="1"/>
              <a:t>Omschrijving</a:t>
            </a:r>
            <a:endParaRPr lang="en-US" dirty="0"/>
          </a:p>
        </p:txBody>
      </p:sp>
      <p:pic>
        <p:nvPicPr>
          <p:cNvPr id="13" name="Afbeelding 12">
            <a:extLst>
              <a:ext uri="{FF2B5EF4-FFF2-40B4-BE49-F238E27FC236}">
                <a16:creationId xmlns:a16="http://schemas.microsoft.com/office/drawing/2014/main" id="{8716EEBC-6475-0A40-C486-D5ED9BD4C664}"/>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a:off x="3672550" y="1777472"/>
            <a:ext cx="5195351" cy="3059998"/>
          </a:xfrm>
          <a:prstGeom prst="rect">
            <a:avLst/>
          </a:prstGeom>
        </p:spPr>
      </p:pic>
    </p:spTree>
    <p:extLst>
      <p:ext uri="{BB962C8B-B14F-4D97-AF65-F5344CB8AC3E}">
        <p14:creationId xmlns:p14="http://schemas.microsoft.com/office/powerpoint/2010/main" val="331731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reeform 11">
            <a:extLst>
              <a:ext uri="{FF2B5EF4-FFF2-40B4-BE49-F238E27FC236}">
                <a16:creationId xmlns:a16="http://schemas.microsoft.com/office/drawing/2014/main" id="{4BA80E78-81E3-3944-80B9-A7CF5D683B6D}"/>
              </a:ext>
            </a:extLst>
          </p:cNvPr>
          <p:cNvSpPr>
            <a:spLocks noChangeAspect="1"/>
          </p:cNvSpPr>
          <p:nvPr userDrawn="1"/>
        </p:nvSpPr>
        <p:spPr bwMode="auto">
          <a:xfrm>
            <a:off x="921981" y="2472365"/>
            <a:ext cx="3528000" cy="3528000"/>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F37043"/>
          </a:solidFill>
          <a:ln>
            <a:noFill/>
          </a:ln>
        </p:spPr>
        <p:txBody>
          <a:bodyPr vert="horz" wrap="square" lIns="360000" tIns="0" rIns="360000" bIns="0" numCol="1" anchor="ctr" anchorCtr="0" compatLnSpc="1">
            <a:prstTxWarp prst="textNoShape">
              <a:avLst/>
            </a:prstTxWarp>
          </a:bodyPr>
          <a:lstStyle/>
          <a:p>
            <a:pPr algn="ctr"/>
            <a:endParaRPr lang="nl-NL" dirty="0">
              <a:solidFill>
                <a:schemeClr val="bg1"/>
              </a:solidFill>
            </a:endParaRPr>
          </a:p>
        </p:txBody>
      </p:sp>
      <p:sp>
        <p:nvSpPr>
          <p:cNvPr id="4" name="Freeform 11">
            <a:extLst>
              <a:ext uri="{FF2B5EF4-FFF2-40B4-BE49-F238E27FC236}">
                <a16:creationId xmlns:a16="http://schemas.microsoft.com/office/drawing/2014/main" id="{BDEE9DDE-25DD-2441-B598-F8DC2DC6A37C}"/>
              </a:ext>
            </a:extLst>
          </p:cNvPr>
          <p:cNvSpPr>
            <a:spLocks noChangeAspect="1"/>
          </p:cNvSpPr>
          <p:nvPr userDrawn="1"/>
        </p:nvSpPr>
        <p:spPr bwMode="auto">
          <a:xfrm>
            <a:off x="7392144" y="1556519"/>
            <a:ext cx="3960000" cy="3960000"/>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F5D200"/>
          </a:solidFill>
          <a:ln>
            <a:noFill/>
          </a:ln>
        </p:spPr>
        <p:txBody>
          <a:bodyPr vert="horz" wrap="square" lIns="468000" tIns="0" rIns="468000" bIns="0" numCol="1" anchor="ctr" anchorCtr="0" compatLnSpc="1">
            <a:prstTxWarp prst="textNoShape">
              <a:avLst/>
            </a:prstTxWarp>
          </a:bodyPr>
          <a:lstStyle/>
          <a:p>
            <a:endParaRPr lang="nl-NL" dirty="0"/>
          </a:p>
        </p:txBody>
      </p:sp>
      <p:sp>
        <p:nvSpPr>
          <p:cNvPr id="5" name="Freeform 11">
            <a:extLst>
              <a:ext uri="{FF2B5EF4-FFF2-40B4-BE49-F238E27FC236}">
                <a16:creationId xmlns:a16="http://schemas.microsoft.com/office/drawing/2014/main" id="{3D1A6012-D9BA-9249-9D09-228967D77A77}"/>
              </a:ext>
            </a:extLst>
          </p:cNvPr>
          <p:cNvSpPr>
            <a:spLocks noChangeAspect="1"/>
          </p:cNvSpPr>
          <p:nvPr userDrawn="1"/>
        </p:nvSpPr>
        <p:spPr bwMode="auto">
          <a:xfrm>
            <a:off x="5465070" y="1101663"/>
            <a:ext cx="2520000" cy="2520000"/>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28F"/>
          </a:solidFill>
          <a:ln>
            <a:noFill/>
          </a:ln>
        </p:spPr>
        <p:txBody>
          <a:bodyPr vert="horz" wrap="square" lIns="360000" tIns="0" rIns="360000" bIns="0" numCol="1" anchor="ctr" anchorCtr="0" compatLnSpc="1">
            <a:prstTxWarp prst="textNoShape">
              <a:avLst/>
            </a:prstTxWarp>
          </a:bodyPr>
          <a:lstStyle/>
          <a:p>
            <a:pPr algn="ctr"/>
            <a:endParaRPr lang="en-US" sz="1300" kern="0" dirty="0">
              <a:solidFill>
                <a:schemeClr val="bg1"/>
              </a:solidFill>
              <a:latin typeface="Calibri" panose="020F0502020204030204" pitchFamily="34" charset="0"/>
              <a:ea typeface="HeadLineA" pitchFamily="2" charset="-127"/>
              <a:cs typeface="Calibri" panose="020F0502020204030204" pitchFamily="34" charset="0"/>
            </a:endParaRPr>
          </a:p>
          <a:p>
            <a:pPr algn="ctr"/>
            <a:endParaRPr lang="nl-NL" dirty="0"/>
          </a:p>
        </p:txBody>
      </p:sp>
      <p:sp>
        <p:nvSpPr>
          <p:cNvPr id="6" name="Freeform 11">
            <a:extLst>
              <a:ext uri="{FF2B5EF4-FFF2-40B4-BE49-F238E27FC236}">
                <a16:creationId xmlns:a16="http://schemas.microsoft.com/office/drawing/2014/main" id="{ECCA68A6-56D8-1B4C-BF1C-8BF738B4324F}"/>
              </a:ext>
            </a:extLst>
          </p:cNvPr>
          <p:cNvSpPr>
            <a:spLocks noChangeAspect="1"/>
          </p:cNvSpPr>
          <p:nvPr userDrawn="1"/>
        </p:nvSpPr>
        <p:spPr bwMode="auto">
          <a:xfrm>
            <a:off x="4101718" y="3074284"/>
            <a:ext cx="2880000" cy="2880000"/>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87B150"/>
          </a:solidFill>
          <a:ln>
            <a:noFill/>
          </a:ln>
        </p:spPr>
        <p:txBody>
          <a:bodyPr vert="horz" wrap="square" lIns="360000" tIns="0" rIns="360000" bIns="0" numCol="1" anchor="ctr" anchorCtr="0" compatLnSpc="1">
            <a:prstTxWarp prst="textNoShape">
              <a:avLst/>
            </a:prstTxWarp>
          </a:bodyPr>
          <a:lstStyle/>
          <a:p>
            <a:pPr algn="ctr"/>
            <a:endParaRPr lang="nl-NL" dirty="0"/>
          </a:p>
        </p:txBody>
      </p:sp>
      <p:sp>
        <p:nvSpPr>
          <p:cNvPr id="7" name="Text Placeholder 11">
            <a:extLst>
              <a:ext uri="{FF2B5EF4-FFF2-40B4-BE49-F238E27FC236}">
                <a16:creationId xmlns:a16="http://schemas.microsoft.com/office/drawing/2014/main" id="{48D3C358-F551-ED42-BECE-6715810A32C7}"/>
              </a:ext>
            </a:extLst>
          </p:cNvPr>
          <p:cNvSpPr>
            <a:spLocks noGrp="1"/>
          </p:cNvSpPr>
          <p:nvPr>
            <p:ph type="body" sz="quarter" idx="10" hasCustomPrompt="1"/>
          </p:nvPr>
        </p:nvSpPr>
        <p:spPr>
          <a:xfrm>
            <a:off x="684000" y="684000"/>
            <a:ext cx="4987925" cy="1225550"/>
          </a:xfrm>
          <a:prstGeom prst="rect">
            <a:avLst/>
          </a:prstGeom>
        </p:spPr>
        <p:txBody>
          <a:bodyPr lIns="0" tIns="0" rIns="0" bIns="0">
            <a:normAutofit/>
          </a:bodyPr>
          <a:lstStyle>
            <a:lvl1pPr marL="0" indent="0">
              <a:lnSpc>
                <a:spcPct val="80000"/>
              </a:lnSpc>
              <a:spcBef>
                <a:spcPts val="0"/>
              </a:spcBef>
              <a:buNone/>
              <a:defRPr sz="5200" cap="all" baseline="0">
                <a:latin typeface="Franklin Gothic Medium Cond" panose="020B0606030402020204" pitchFamily="34" charset="0"/>
              </a:defRPr>
            </a:lvl1pPr>
          </a:lstStyle>
          <a:p>
            <a:pPr lvl="0"/>
            <a:r>
              <a:rPr lang="en-US" dirty="0"/>
              <a:t>TITEL H1</a:t>
            </a:r>
          </a:p>
        </p:txBody>
      </p:sp>
    </p:spTree>
    <p:extLst>
      <p:ext uri="{BB962C8B-B14F-4D97-AF65-F5344CB8AC3E}">
        <p14:creationId xmlns:p14="http://schemas.microsoft.com/office/powerpoint/2010/main" val="3919298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Paspoort">
    <p:bg>
      <p:bgPr>
        <a:solidFill>
          <a:schemeClr val="accent4"/>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73AE09A-CB93-1E40-8456-D66D071B325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496600" y="6058222"/>
            <a:ext cx="359420" cy="539130"/>
          </a:xfrm>
          <a:prstGeom prst="rect">
            <a:avLst/>
          </a:prstGeom>
        </p:spPr>
      </p:pic>
      <p:sp>
        <p:nvSpPr>
          <p:cNvPr id="11" name="Freeform 11">
            <a:extLst>
              <a:ext uri="{FF2B5EF4-FFF2-40B4-BE49-F238E27FC236}">
                <a16:creationId xmlns:a16="http://schemas.microsoft.com/office/drawing/2014/main" id="{82550C65-9AFC-0744-A62A-0E1033AAC8E7}"/>
              </a:ext>
            </a:extLst>
          </p:cNvPr>
          <p:cNvSpPr>
            <a:spLocks noChangeAspect="1"/>
          </p:cNvSpPr>
          <p:nvPr userDrawn="1"/>
        </p:nvSpPr>
        <p:spPr bwMode="auto">
          <a:xfrm flipH="1">
            <a:off x="1738102" y="805472"/>
            <a:ext cx="5467633" cy="5360378"/>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chemeClr val="bg2"/>
          </a:solidFill>
          <a:ln>
            <a:noFill/>
          </a:ln>
        </p:spPr>
        <p:txBody>
          <a:bodyPr vert="horz" wrap="square" lIns="360000" tIns="0" rIns="360000" bIns="0" numCol="1" anchor="ctr" anchorCtr="0" compatLnSpc="1">
            <a:prstTxWarp prst="textNoShape">
              <a:avLst/>
            </a:prstTxWarp>
          </a:bodyPr>
          <a:lstStyle/>
          <a:p>
            <a:pPr algn="ctr"/>
            <a:endParaRPr lang="nl-NL" dirty="0">
              <a:solidFill>
                <a:schemeClr val="bg1"/>
              </a:solidFill>
            </a:endParaRPr>
          </a:p>
        </p:txBody>
      </p:sp>
      <p:sp>
        <p:nvSpPr>
          <p:cNvPr id="3" name="Text Placeholder 2">
            <a:extLst>
              <a:ext uri="{FF2B5EF4-FFF2-40B4-BE49-F238E27FC236}">
                <a16:creationId xmlns:a16="http://schemas.microsoft.com/office/drawing/2014/main" id="{D66610E2-A181-0D42-9B26-475394CB0B26}"/>
              </a:ext>
            </a:extLst>
          </p:cNvPr>
          <p:cNvSpPr>
            <a:spLocks noGrp="1"/>
          </p:cNvSpPr>
          <p:nvPr>
            <p:ph type="body" sz="quarter" idx="15" hasCustomPrompt="1"/>
          </p:nvPr>
        </p:nvSpPr>
        <p:spPr>
          <a:xfrm>
            <a:off x="2698734" y="2214338"/>
            <a:ext cx="3688447" cy="2542646"/>
          </a:xfrm>
          <a:prstGeom prst="rect">
            <a:avLst/>
          </a:prstGeom>
        </p:spPr>
        <p:txBody>
          <a:bodyPr/>
          <a:lstStyle>
            <a:lvl1pPr marL="0" indent="0" algn="ctr">
              <a:lnSpc>
                <a:spcPct val="80000"/>
              </a:lnSpc>
              <a:spcBef>
                <a:spcPts val="0"/>
              </a:spcBef>
              <a:buFontTx/>
              <a:buNone/>
              <a:defRPr sz="5200" cap="all" baseline="0">
                <a:solidFill>
                  <a:schemeClr val="tx1"/>
                </a:solidFill>
                <a:latin typeface="Franklin Gothic Medium Cond" panose="020B0606030402020204" pitchFamily="34" charset="0"/>
              </a:defRPr>
            </a:lvl1pPr>
          </a:lstStyle>
          <a:p>
            <a:pPr lvl="0"/>
            <a:r>
              <a:rPr lang="en-US" dirty="0"/>
              <a:t>TEKST KADER VOOR QUOTE, streamer, </a:t>
            </a:r>
            <a:r>
              <a:rPr lang="en-US" dirty="0" err="1"/>
              <a:t>titel</a:t>
            </a:r>
            <a:endParaRPr lang="en-US" dirty="0"/>
          </a:p>
        </p:txBody>
      </p:sp>
      <p:sp>
        <p:nvSpPr>
          <p:cNvPr id="17" name="Picture Placeholder 10">
            <a:extLst>
              <a:ext uri="{FF2B5EF4-FFF2-40B4-BE49-F238E27FC236}">
                <a16:creationId xmlns:a16="http://schemas.microsoft.com/office/drawing/2014/main" id="{FBA60AED-AA40-6D4E-B63B-A96863A97AE1}"/>
              </a:ext>
            </a:extLst>
          </p:cNvPr>
          <p:cNvSpPr>
            <a:spLocks noGrp="1"/>
          </p:cNvSpPr>
          <p:nvPr>
            <p:ph type="pic" sz="quarter" idx="10"/>
          </p:nvPr>
        </p:nvSpPr>
        <p:spPr>
          <a:xfrm>
            <a:off x="6696894" y="3207219"/>
            <a:ext cx="3001973" cy="2603282"/>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chemeClr val="tx1"/>
          </a:solidFill>
        </p:spPr>
        <p:txBody>
          <a:bodyPr anchor="ctr" anchorCtr="1"/>
          <a:lstStyle>
            <a:lvl1pPr marL="0" indent="0" algn="ctr">
              <a:buFontTx/>
              <a:buNone/>
              <a:defRPr sz="1600">
                <a:solidFill>
                  <a:schemeClr val="bg1"/>
                </a:solidFill>
              </a:defRPr>
            </a:lvl1pPr>
          </a:lstStyle>
          <a:p>
            <a:endParaRPr lang="en-US" dirty="0"/>
          </a:p>
        </p:txBody>
      </p:sp>
      <p:pic>
        <p:nvPicPr>
          <p:cNvPr id="4" name="Picture 3">
            <a:extLst>
              <a:ext uri="{FF2B5EF4-FFF2-40B4-BE49-F238E27FC236}">
                <a16:creationId xmlns:a16="http://schemas.microsoft.com/office/drawing/2014/main" id="{730B5E1F-5591-834F-B764-829CE8E86049}"/>
              </a:ext>
            </a:extLst>
          </p:cNvPr>
          <p:cNvPicPr>
            <a:picLocks noChangeAspect="1"/>
          </p:cNvPicPr>
          <p:nvPr userDrawn="1"/>
        </p:nvPicPr>
        <p:blipFill>
          <a:blip r:embed="rId3"/>
          <a:stretch>
            <a:fillRect/>
          </a:stretch>
        </p:blipFill>
        <p:spPr>
          <a:xfrm rot="2800512">
            <a:off x="6098603" y="1685206"/>
            <a:ext cx="2192662" cy="1058264"/>
          </a:xfrm>
          <a:prstGeom prst="rect">
            <a:avLst/>
          </a:prstGeom>
        </p:spPr>
      </p:pic>
      <p:pic>
        <p:nvPicPr>
          <p:cNvPr id="20" name="Picture 19">
            <a:extLst>
              <a:ext uri="{FF2B5EF4-FFF2-40B4-BE49-F238E27FC236}">
                <a16:creationId xmlns:a16="http://schemas.microsoft.com/office/drawing/2014/main" id="{3F728AD8-1B29-7843-A36E-9DFFFEB5458A}"/>
              </a:ext>
            </a:extLst>
          </p:cNvPr>
          <p:cNvPicPr>
            <a:picLocks noChangeAspect="1"/>
          </p:cNvPicPr>
          <p:nvPr userDrawn="1"/>
        </p:nvPicPr>
        <p:blipFill>
          <a:blip r:embed="rId4"/>
          <a:stretch>
            <a:fillRect/>
          </a:stretch>
        </p:blipFill>
        <p:spPr>
          <a:xfrm rot="1333197">
            <a:off x="8948900" y="2508367"/>
            <a:ext cx="2134613" cy="2017327"/>
          </a:xfrm>
          <a:prstGeom prst="rect">
            <a:avLst/>
          </a:prstGeom>
          <a:noFill/>
        </p:spPr>
      </p:pic>
      <p:sp>
        <p:nvSpPr>
          <p:cNvPr id="25" name="Text Placeholder 14">
            <a:extLst>
              <a:ext uri="{FF2B5EF4-FFF2-40B4-BE49-F238E27FC236}">
                <a16:creationId xmlns:a16="http://schemas.microsoft.com/office/drawing/2014/main" id="{8191DABC-6A3C-6D43-9EB2-3FA481F3B3F2}"/>
              </a:ext>
            </a:extLst>
          </p:cNvPr>
          <p:cNvSpPr>
            <a:spLocks noGrp="1"/>
          </p:cNvSpPr>
          <p:nvPr>
            <p:ph type="body" sz="quarter" idx="29" hasCustomPrompt="1"/>
          </p:nvPr>
        </p:nvSpPr>
        <p:spPr>
          <a:xfrm rot="773309">
            <a:off x="9310966" y="3157097"/>
            <a:ext cx="1448589" cy="949931"/>
          </a:xfrm>
          <a:prstGeom prst="rect">
            <a:avLst/>
          </a:prstGeom>
        </p:spPr>
        <p:txBody>
          <a:bodyPr/>
          <a:lstStyle>
            <a:lvl1pPr marL="0" indent="0" algn="ctr">
              <a:lnSpc>
                <a:spcPct val="80000"/>
              </a:lnSpc>
              <a:spcBef>
                <a:spcPts val="0"/>
              </a:spcBef>
              <a:buNone/>
              <a:defRPr sz="2000" b="1">
                <a:solidFill>
                  <a:schemeClr val="bg1"/>
                </a:solidFill>
                <a:latin typeface="+mn-lt"/>
              </a:defRPr>
            </a:lvl1pPr>
          </a:lstStyle>
          <a:p>
            <a:pPr lvl="0"/>
            <a:r>
              <a:rPr lang="en-US" dirty="0"/>
              <a:t>WAT EEN</a:t>
            </a:r>
            <a:br>
              <a:rPr lang="en-US" dirty="0"/>
            </a:br>
            <a:r>
              <a:rPr lang="en-US" dirty="0"/>
              <a:t>STOERE TIJGER</a:t>
            </a:r>
          </a:p>
        </p:txBody>
      </p:sp>
    </p:spTree>
    <p:extLst>
      <p:ext uri="{BB962C8B-B14F-4D97-AF65-F5344CB8AC3E}">
        <p14:creationId xmlns:p14="http://schemas.microsoft.com/office/powerpoint/2010/main" val="35416656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Paspoort">
    <p:bg>
      <p:bgRef idx="1001">
        <a:schemeClr val="bg1"/>
      </p:bgRef>
    </p:bg>
    <p:spTree>
      <p:nvGrpSpPr>
        <p:cNvPr id="1" name=""/>
        <p:cNvGrpSpPr/>
        <p:nvPr/>
      </p:nvGrpSpPr>
      <p:grpSpPr>
        <a:xfrm>
          <a:off x="0" y="0"/>
          <a:ext cx="0" cy="0"/>
          <a:chOff x="0" y="0"/>
          <a:chExt cx="0" cy="0"/>
        </a:xfrm>
      </p:grpSpPr>
      <p:pic>
        <p:nvPicPr>
          <p:cNvPr id="12" name="Picture 8">
            <a:extLst>
              <a:ext uri="{FF2B5EF4-FFF2-40B4-BE49-F238E27FC236}">
                <a16:creationId xmlns:a16="http://schemas.microsoft.com/office/drawing/2014/main" id="{2424CA44-4754-614B-88F3-638FEBFBA22F}"/>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073AE09A-CB93-1E40-8456-D66D071B325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96600" y="6058222"/>
            <a:ext cx="359420" cy="539130"/>
          </a:xfrm>
          <a:prstGeom prst="rect">
            <a:avLst/>
          </a:prstGeom>
        </p:spPr>
      </p:pic>
      <p:sp>
        <p:nvSpPr>
          <p:cNvPr id="11" name="Freeform 11">
            <a:extLst>
              <a:ext uri="{FF2B5EF4-FFF2-40B4-BE49-F238E27FC236}">
                <a16:creationId xmlns:a16="http://schemas.microsoft.com/office/drawing/2014/main" id="{82550C65-9AFC-0744-A62A-0E1033AAC8E7}"/>
              </a:ext>
            </a:extLst>
          </p:cNvPr>
          <p:cNvSpPr>
            <a:spLocks noChangeAspect="1"/>
          </p:cNvSpPr>
          <p:nvPr userDrawn="1"/>
        </p:nvSpPr>
        <p:spPr bwMode="auto">
          <a:xfrm flipH="1">
            <a:off x="1738102" y="805472"/>
            <a:ext cx="5467633" cy="5360378"/>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endParaRPr lang="nl-NL" dirty="0">
              <a:solidFill>
                <a:schemeClr val="bg1"/>
              </a:solidFill>
            </a:endParaRPr>
          </a:p>
        </p:txBody>
      </p:sp>
      <p:sp>
        <p:nvSpPr>
          <p:cNvPr id="3" name="Text Placeholder 2">
            <a:extLst>
              <a:ext uri="{FF2B5EF4-FFF2-40B4-BE49-F238E27FC236}">
                <a16:creationId xmlns:a16="http://schemas.microsoft.com/office/drawing/2014/main" id="{D66610E2-A181-0D42-9B26-475394CB0B26}"/>
              </a:ext>
            </a:extLst>
          </p:cNvPr>
          <p:cNvSpPr>
            <a:spLocks noGrp="1"/>
          </p:cNvSpPr>
          <p:nvPr>
            <p:ph type="body" sz="quarter" idx="15" hasCustomPrompt="1"/>
          </p:nvPr>
        </p:nvSpPr>
        <p:spPr>
          <a:xfrm>
            <a:off x="2698734" y="2214338"/>
            <a:ext cx="3688447" cy="2542646"/>
          </a:xfrm>
          <a:prstGeom prst="rect">
            <a:avLst/>
          </a:prstGeom>
        </p:spPr>
        <p:txBody>
          <a:bodyPr/>
          <a:lstStyle>
            <a:lvl1pPr marL="0" indent="0" algn="ctr">
              <a:lnSpc>
                <a:spcPct val="80000"/>
              </a:lnSpc>
              <a:spcBef>
                <a:spcPts val="0"/>
              </a:spcBef>
              <a:buFontTx/>
              <a:buNone/>
              <a:defRPr sz="5200" cap="all" baseline="0">
                <a:solidFill>
                  <a:schemeClr val="tx1"/>
                </a:solidFill>
                <a:latin typeface="Franklin Gothic Medium Cond" panose="020B0606030402020204" pitchFamily="34" charset="0"/>
              </a:defRPr>
            </a:lvl1pPr>
          </a:lstStyle>
          <a:p>
            <a:pPr lvl="0"/>
            <a:r>
              <a:rPr lang="en-US" dirty="0"/>
              <a:t>TEKST KADER VOOR QUOTE, streamer, </a:t>
            </a:r>
            <a:r>
              <a:rPr lang="en-US" dirty="0" err="1"/>
              <a:t>titel</a:t>
            </a:r>
            <a:endParaRPr lang="en-US" dirty="0"/>
          </a:p>
        </p:txBody>
      </p:sp>
      <p:sp>
        <p:nvSpPr>
          <p:cNvPr id="17" name="Picture Placeholder 10">
            <a:extLst>
              <a:ext uri="{FF2B5EF4-FFF2-40B4-BE49-F238E27FC236}">
                <a16:creationId xmlns:a16="http://schemas.microsoft.com/office/drawing/2014/main" id="{FBA60AED-AA40-6D4E-B63B-A96863A97AE1}"/>
              </a:ext>
            </a:extLst>
          </p:cNvPr>
          <p:cNvSpPr>
            <a:spLocks noGrp="1"/>
          </p:cNvSpPr>
          <p:nvPr>
            <p:ph type="pic" sz="quarter" idx="10"/>
          </p:nvPr>
        </p:nvSpPr>
        <p:spPr>
          <a:xfrm>
            <a:off x="6696894" y="3207219"/>
            <a:ext cx="3001973" cy="2603282"/>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chemeClr val="tx1"/>
          </a:solidFill>
        </p:spPr>
        <p:txBody>
          <a:bodyPr anchor="ctr" anchorCtr="1"/>
          <a:lstStyle>
            <a:lvl1pPr marL="0" indent="0" algn="ctr">
              <a:buFontTx/>
              <a:buNone/>
              <a:defRPr sz="1600">
                <a:solidFill>
                  <a:schemeClr val="bg1"/>
                </a:solidFill>
              </a:defRPr>
            </a:lvl1pPr>
          </a:lstStyle>
          <a:p>
            <a:endParaRPr lang="en-US" dirty="0"/>
          </a:p>
        </p:txBody>
      </p:sp>
      <p:sp>
        <p:nvSpPr>
          <p:cNvPr id="25" name="Text Placeholder 14">
            <a:extLst>
              <a:ext uri="{FF2B5EF4-FFF2-40B4-BE49-F238E27FC236}">
                <a16:creationId xmlns:a16="http://schemas.microsoft.com/office/drawing/2014/main" id="{8191DABC-6A3C-6D43-9EB2-3FA481F3B3F2}"/>
              </a:ext>
            </a:extLst>
          </p:cNvPr>
          <p:cNvSpPr>
            <a:spLocks noGrp="1"/>
          </p:cNvSpPr>
          <p:nvPr>
            <p:ph type="body" sz="quarter" idx="29" hasCustomPrompt="1"/>
          </p:nvPr>
        </p:nvSpPr>
        <p:spPr>
          <a:xfrm rot="773309">
            <a:off x="9580961" y="2856691"/>
            <a:ext cx="1448589" cy="949931"/>
          </a:xfrm>
          <a:prstGeom prst="rect">
            <a:avLst/>
          </a:prstGeom>
        </p:spPr>
        <p:txBody>
          <a:bodyPr/>
          <a:lstStyle>
            <a:lvl1pPr marL="0" indent="0" algn="ctr">
              <a:lnSpc>
                <a:spcPct val="80000"/>
              </a:lnSpc>
              <a:spcBef>
                <a:spcPts val="0"/>
              </a:spcBef>
              <a:buNone/>
              <a:defRPr sz="2000" b="1">
                <a:solidFill>
                  <a:schemeClr val="bg1"/>
                </a:solidFill>
                <a:latin typeface="+mn-lt"/>
              </a:defRPr>
            </a:lvl1pPr>
          </a:lstStyle>
          <a:p>
            <a:pPr lvl="0"/>
            <a:r>
              <a:rPr lang="en-US" dirty="0"/>
              <a:t>WAT EEN</a:t>
            </a:r>
            <a:br>
              <a:rPr lang="en-US" dirty="0"/>
            </a:br>
            <a:r>
              <a:rPr lang="en-US" dirty="0"/>
              <a:t>STOERE TIJGER</a:t>
            </a:r>
          </a:p>
        </p:txBody>
      </p:sp>
    </p:spTree>
    <p:extLst>
      <p:ext uri="{BB962C8B-B14F-4D97-AF65-F5344CB8AC3E}">
        <p14:creationId xmlns:p14="http://schemas.microsoft.com/office/powerpoint/2010/main" val="686287759"/>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Paspoort">
    <p:bg>
      <p:bgPr>
        <a:solidFill>
          <a:schemeClr val="accent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73AE09A-CB93-1E40-8456-D66D071B325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496600" y="6058222"/>
            <a:ext cx="359420" cy="539130"/>
          </a:xfrm>
          <a:prstGeom prst="rect">
            <a:avLst/>
          </a:prstGeom>
        </p:spPr>
      </p:pic>
      <p:pic>
        <p:nvPicPr>
          <p:cNvPr id="28" name="Picture 27">
            <a:extLst>
              <a:ext uri="{FF2B5EF4-FFF2-40B4-BE49-F238E27FC236}">
                <a16:creationId xmlns:a16="http://schemas.microsoft.com/office/drawing/2014/main" id="{EFAF6EA6-9242-2A43-B570-227B899C01D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99673" y="305689"/>
            <a:ext cx="623780" cy="380116"/>
          </a:xfrm>
          <a:prstGeom prst="rect">
            <a:avLst/>
          </a:prstGeom>
        </p:spPr>
      </p:pic>
      <p:pic>
        <p:nvPicPr>
          <p:cNvPr id="30" name="Picture 29">
            <a:extLst>
              <a:ext uri="{FF2B5EF4-FFF2-40B4-BE49-F238E27FC236}">
                <a16:creationId xmlns:a16="http://schemas.microsoft.com/office/drawing/2014/main" id="{CA4EDFB9-49DA-9643-AD3E-E162B63F8FA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a:off x="1383040" y="305689"/>
            <a:ext cx="623780" cy="380116"/>
          </a:xfrm>
          <a:prstGeom prst="rect">
            <a:avLst/>
          </a:prstGeom>
        </p:spPr>
      </p:pic>
      <p:pic>
        <p:nvPicPr>
          <p:cNvPr id="31" name="Picture 30">
            <a:extLst>
              <a:ext uri="{FF2B5EF4-FFF2-40B4-BE49-F238E27FC236}">
                <a16:creationId xmlns:a16="http://schemas.microsoft.com/office/drawing/2014/main" id="{6D567549-3C77-FC48-A9AB-1252A6B9775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366407" y="305689"/>
            <a:ext cx="623780" cy="380116"/>
          </a:xfrm>
          <a:prstGeom prst="rect">
            <a:avLst/>
          </a:prstGeom>
        </p:spPr>
      </p:pic>
      <p:pic>
        <p:nvPicPr>
          <p:cNvPr id="33" name="Picture 32">
            <a:extLst>
              <a:ext uri="{FF2B5EF4-FFF2-40B4-BE49-F238E27FC236}">
                <a16:creationId xmlns:a16="http://schemas.microsoft.com/office/drawing/2014/main" id="{A84EC35C-0FF7-D742-9B2C-E3DD8C267A8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a:off x="3349774" y="305689"/>
            <a:ext cx="623780" cy="380116"/>
          </a:xfrm>
          <a:prstGeom prst="rect">
            <a:avLst/>
          </a:prstGeom>
        </p:spPr>
      </p:pic>
      <p:pic>
        <p:nvPicPr>
          <p:cNvPr id="35" name="Picture 34">
            <a:extLst>
              <a:ext uri="{FF2B5EF4-FFF2-40B4-BE49-F238E27FC236}">
                <a16:creationId xmlns:a16="http://schemas.microsoft.com/office/drawing/2014/main" id="{C4ADF04A-8B6C-2444-B381-DA903384415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333141" y="305689"/>
            <a:ext cx="623780" cy="380116"/>
          </a:xfrm>
          <a:prstGeom prst="rect">
            <a:avLst/>
          </a:prstGeom>
        </p:spPr>
      </p:pic>
      <p:pic>
        <p:nvPicPr>
          <p:cNvPr id="36" name="Picture 35">
            <a:extLst>
              <a:ext uri="{FF2B5EF4-FFF2-40B4-BE49-F238E27FC236}">
                <a16:creationId xmlns:a16="http://schemas.microsoft.com/office/drawing/2014/main" id="{C31ABAC9-318D-EA44-B418-0CDFBC74EBA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a:off x="5316508" y="301701"/>
            <a:ext cx="623780" cy="380116"/>
          </a:xfrm>
          <a:prstGeom prst="rect">
            <a:avLst/>
          </a:prstGeom>
        </p:spPr>
      </p:pic>
      <p:pic>
        <p:nvPicPr>
          <p:cNvPr id="37" name="Picture 36">
            <a:extLst>
              <a:ext uri="{FF2B5EF4-FFF2-40B4-BE49-F238E27FC236}">
                <a16:creationId xmlns:a16="http://schemas.microsoft.com/office/drawing/2014/main" id="{3DB8727E-A53A-964F-8169-03D1A4E786B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298509" y="308619"/>
            <a:ext cx="623780" cy="380116"/>
          </a:xfrm>
          <a:prstGeom prst="rect">
            <a:avLst/>
          </a:prstGeom>
        </p:spPr>
      </p:pic>
      <p:pic>
        <p:nvPicPr>
          <p:cNvPr id="38" name="Picture 37">
            <a:extLst>
              <a:ext uri="{FF2B5EF4-FFF2-40B4-BE49-F238E27FC236}">
                <a16:creationId xmlns:a16="http://schemas.microsoft.com/office/drawing/2014/main" id="{CCBDE46A-ADE3-8448-B34C-04F53C93CBC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a:off x="7280510" y="308619"/>
            <a:ext cx="623780" cy="380116"/>
          </a:xfrm>
          <a:prstGeom prst="rect">
            <a:avLst/>
          </a:prstGeom>
        </p:spPr>
      </p:pic>
      <p:pic>
        <p:nvPicPr>
          <p:cNvPr id="40" name="Picture 39">
            <a:extLst>
              <a:ext uri="{FF2B5EF4-FFF2-40B4-BE49-F238E27FC236}">
                <a16:creationId xmlns:a16="http://schemas.microsoft.com/office/drawing/2014/main" id="{A909D2B6-3884-0A45-A85B-88A0D3FF0C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262511" y="308619"/>
            <a:ext cx="623780" cy="380116"/>
          </a:xfrm>
          <a:prstGeom prst="rect">
            <a:avLst/>
          </a:prstGeom>
        </p:spPr>
      </p:pic>
      <p:pic>
        <p:nvPicPr>
          <p:cNvPr id="41" name="Picture 40">
            <a:extLst>
              <a:ext uri="{FF2B5EF4-FFF2-40B4-BE49-F238E27FC236}">
                <a16:creationId xmlns:a16="http://schemas.microsoft.com/office/drawing/2014/main" id="{F63608D5-35F8-4F43-9099-AC456C6426F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a:off x="9226140" y="301701"/>
            <a:ext cx="623780" cy="380116"/>
          </a:xfrm>
          <a:prstGeom prst="rect">
            <a:avLst/>
          </a:prstGeom>
        </p:spPr>
      </p:pic>
      <p:pic>
        <p:nvPicPr>
          <p:cNvPr id="44" name="Picture 43">
            <a:extLst>
              <a:ext uri="{FF2B5EF4-FFF2-40B4-BE49-F238E27FC236}">
                <a16:creationId xmlns:a16="http://schemas.microsoft.com/office/drawing/2014/main" id="{E09EE420-9130-1243-B688-894155B88E3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206775" y="308619"/>
            <a:ext cx="623780" cy="380116"/>
          </a:xfrm>
          <a:prstGeom prst="rect">
            <a:avLst/>
          </a:prstGeom>
        </p:spPr>
      </p:pic>
      <p:pic>
        <p:nvPicPr>
          <p:cNvPr id="45" name="Picture 44">
            <a:extLst>
              <a:ext uri="{FF2B5EF4-FFF2-40B4-BE49-F238E27FC236}">
                <a16:creationId xmlns:a16="http://schemas.microsoft.com/office/drawing/2014/main" id="{F4DC6FAC-F91D-684D-BF1C-36CF5B60839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a:off x="11190767" y="308619"/>
            <a:ext cx="623780" cy="380116"/>
          </a:xfrm>
          <a:prstGeom prst="rect">
            <a:avLst/>
          </a:prstGeom>
        </p:spPr>
      </p:pic>
      <p:pic>
        <p:nvPicPr>
          <p:cNvPr id="23" name="Picture 22">
            <a:extLst>
              <a:ext uri="{FF2B5EF4-FFF2-40B4-BE49-F238E27FC236}">
                <a16:creationId xmlns:a16="http://schemas.microsoft.com/office/drawing/2014/main" id="{3514C602-13B9-B345-9B71-E5D4C1B23DC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99673" y="6169838"/>
            <a:ext cx="623780" cy="380116"/>
          </a:xfrm>
          <a:prstGeom prst="rect">
            <a:avLst/>
          </a:prstGeom>
        </p:spPr>
      </p:pic>
      <p:pic>
        <p:nvPicPr>
          <p:cNvPr id="24" name="Picture 23">
            <a:extLst>
              <a:ext uri="{FF2B5EF4-FFF2-40B4-BE49-F238E27FC236}">
                <a16:creationId xmlns:a16="http://schemas.microsoft.com/office/drawing/2014/main" id="{95015D36-EEA1-4343-AF0E-66DB377ABB6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a:off x="1383040" y="6169838"/>
            <a:ext cx="623780" cy="380116"/>
          </a:xfrm>
          <a:prstGeom prst="rect">
            <a:avLst/>
          </a:prstGeom>
        </p:spPr>
      </p:pic>
      <p:pic>
        <p:nvPicPr>
          <p:cNvPr id="26" name="Picture 25">
            <a:extLst>
              <a:ext uri="{FF2B5EF4-FFF2-40B4-BE49-F238E27FC236}">
                <a16:creationId xmlns:a16="http://schemas.microsoft.com/office/drawing/2014/main" id="{CA27DE62-12C2-B24B-B8BC-28D2C65AA0D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366407" y="6169838"/>
            <a:ext cx="623780" cy="380116"/>
          </a:xfrm>
          <a:prstGeom prst="rect">
            <a:avLst/>
          </a:prstGeom>
        </p:spPr>
      </p:pic>
      <p:pic>
        <p:nvPicPr>
          <p:cNvPr id="27" name="Picture 26">
            <a:extLst>
              <a:ext uri="{FF2B5EF4-FFF2-40B4-BE49-F238E27FC236}">
                <a16:creationId xmlns:a16="http://schemas.microsoft.com/office/drawing/2014/main" id="{99D54C62-5DD9-F342-AA27-4C8FF818D7B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a:off x="3349774" y="6169838"/>
            <a:ext cx="623780" cy="380116"/>
          </a:xfrm>
          <a:prstGeom prst="rect">
            <a:avLst/>
          </a:prstGeom>
        </p:spPr>
      </p:pic>
      <p:pic>
        <p:nvPicPr>
          <p:cNvPr id="29" name="Picture 28">
            <a:extLst>
              <a:ext uri="{FF2B5EF4-FFF2-40B4-BE49-F238E27FC236}">
                <a16:creationId xmlns:a16="http://schemas.microsoft.com/office/drawing/2014/main" id="{28E6D0EB-5A68-E248-BD60-BA07B2D6530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333141" y="6169838"/>
            <a:ext cx="623780" cy="380116"/>
          </a:xfrm>
          <a:prstGeom prst="rect">
            <a:avLst/>
          </a:prstGeom>
        </p:spPr>
      </p:pic>
      <p:pic>
        <p:nvPicPr>
          <p:cNvPr id="32" name="Picture 31">
            <a:extLst>
              <a:ext uri="{FF2B5EF4-FFF2-40B4-BE49-F238E27FC236}">
                <a16:creationId xmlns:a16="http://schemas.microsoft.com/office/drawing/2014/main" id="{4CA2BB96-FDD5-4948-83E8-610498FE664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a:off x="5316508" y="6165850"/>
            <a:ext cx="623780" cy="380116"/>
          </a:xfrm>
          <a:prstGeom prst="rect">
            <a:avLst/>
          </a:prstGeom>
        </p:spPr>
      </p:pic>
      <p:pic>
        <p:nvPicPr>
          <p:cNvPr id="34" name="Picture 33">
            <a:extLst>
              <a:ext uri="{FF2B5EF4-FFF2-40B4-BE49-F238E27FC236}">
                <a16:creationId xmlns:a16="http://schemas.microsoft.com/office/drawing/2014/main" id="{9B1BA120-66F6-7D47-BAFA-AD12B0F6ACD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298509" y="6172768"/>
            <a:ext cx="623780" cy="380116"/>
          </a:xfrm>
          <a:prstGeom prst="rect">
            <a:avLst/>
          </a:prstGeom>
        </p:spPr>
      </p:pic>
      <p:pic>
        <p:nvPicPr>
          <p:cNvPr id="39" name="Picture 38">
            <a:extLst>
              <a:ext uri="{FF2B5EF4-FFF2-40B4-BE49-F238E27FC236}">
                <a16:creationId xmlns:a16="http://schemas.microsoft.com/office/drawing/2014/main" id="{12B797EB-D4C2-B64C-80BC-8458BF696C9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a:off x="7280510" y="6172768"/>
            <a:ext cx="623780" cy="380116"/>
          </a:xfrm>
          <a:prstGeom prst="rect">
            <a:avLst/>
          </a:prstGeom>
        </p:spPr>
      </p:pic>
      <p:pic>
        <p:nvPicPr>
          <p:cNvPr id="42" name="Picture 41">
            <a:extLst>
              <a:ext uri="{FF2B5EF4-FFF2-40B4-BE49-F238E27FC236}">
                <a16:creationId xmlns:a16="http://schemas.microsoft.com/office/drawing/2014/main" id="{7B9CBE06-03FC-A44B-9D42-2A1D2AB4D20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262511" y="6172768"/>
            <a:ext cx="623780" cy="380116"/>
          </a:xfrm>
          <a:prstGeom prst="rect">
            <a:avLst/>
          </a:prstGeom>
        </p:spPr>
      </p:pic>
      <p:pic>
        <p:nvPicPr>
          <p:cNvPr id="43" name="Picture 42">
            <a:extLst>
              <a:ext uri="{FF2B5EF4-FFF2-40B4-BE49-F238E27FC236}">
                <a16:creationId xmlns:a16="http://schemas.microsoft.com/office/drawing/2014/main" id="{7085A648-765A-FF46-A15C-DF712E3F68A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a:off x="9226140" y="6165850"/>
            <a:ext cx="623780" cy="380116"/>
          </a:xfrm>
          <a:prstGeom prst="rect">
            <a:avLst/>
          </a:prstGeom>
        </p:spPr>
      </p:pic>
      <p:pic>
        <p:nvPicPr>
          <p:cNvPr id="46" name="Picture 45">
            <a:extLst>
              <a:ext uri="{FF2B5EF4-FFF2-40B4-BE49-F238E27FC236}">
                <a16:creationId xmlns:a16="http://schemas.microsoft.com/office/drawing/2014/main" id="{06CDDA3B-D912-F146-8E23-D352B9DCFFF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206775" y="6172768"/>
            <a:ext cx="623780" cy="380116"/>
          </a:xfrm>
          <a:prstGeom prst="rect">
            <a:avLst/>
          </a:prstGeom>
        </p:spPr>
      </p:pic>
    </p:spTree>
    <p:extLst>
      <p:ext uri="{BB962C8B-B14F-4D97-AF65-F5344CB8AC3E}">
        <p14:creationId xmlns:p14="http://schemas.microsoft.com/office/powerpoint/2010/main" val="7413021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ier leef ik">
    <p:bg>
      <p:bgPr>
        <a:solidFill>
          <a:srgbClr val="F2F0E7"/>
        </a:solidFill>
        <a:effectLst/>
      </p:bgPr>
    </p:bg>
    <p:spTree>
      <p:nvGrpSpPr>
        <p:cNvPr id="1" name=""/>
        <p:cNvGrpSpPr/>
        <p:nvPr/>
      </p:nvGrpSpPr>
      <p:grpSpPr>
        <a:xfrm>
          <a:off x="0" y="0"/>
          <a:ext cx="0" cy="0"/>
          <a:chOff x="0" y="0"/>
          <a:chExt cx="0" cy="0"/>
        </a:xfrm>
      </p:grpSpPr>
      <p:sp>
        <p:nvSpPr>
          <p:cNvPr id="3" name="Freeform 509">
            <a:extLst>
              <a:ext uri="{FF2B5EF4-FFF2-40B4-BE49-F238E27FC236}">
                <a16:creationId xmlns:a16="http://schemas.microsoft.com/office/drawing/2014/main" id="{11893638-3C9B-7C4C-821D-E35681B40479}"/>
              </a:ext>
            </a:extLst>
          </p:cNvPr>
          <p:cNvSpPr>
            <a:spLocks noChangeArrowheads="1"/>
          </p:cNvSpPr>
          <p:nvPr userDrawn="1"/>
        </p:nvSpPr>
        <p:spPr bwMode="auto">
          <a:xfrm>
            <a:off x="1552162" y="1680135"/>
            <a:ext cx="9087675" cy="4485715"/>
          </a:xfrm>
          <a:custGeom>
            <a:avLst/>
            <a:gdLst>
              <a:gd name="T0" fmla="*/ 18255 w 19590"/>
              <a:gd name="T1" fmla="*/ 8875 h 9575"/>
              <a:gd name="T2" fmla="*/ 16624 w 19590"/>
              <a:gd name="T3" fmla="*/ 6878 h 9575"/>
              <a:gd name="T4" fmla="*/ 16002 w 19590"/>
              <a:gd name="T5" fmla="*/ 8039 h 9575"/>
              <a:gd name="T6" fmla="*/ 17093 w 19590"/>
              <a:gd name="T7" fmla="*/ 7084 h 9575"/>
              <a:gd name="T8" fmla="*/ 17081 w 19590"/>
              <a:gd name="T9" fmla="*/ 6629 h 9575"/>
              <a:gd name="T10" fmla="*/ 16245 w 19590"/>
              <a:gd name="T11" fmla="*/ 6397 h 9575"/>
              <a:gd name="T12" fmla="*/ 16031 w 19590"/>
              <a:gd name="T13" fmla="*/ 6718 h 9575"/>
              <a:gd name="T14" fmla="*/ 15148 w 19590"/>
              <a:gd name="T15" fmla="*/ 6261 h 9575"/>
              <a:gd name="T16" fmla="*/ 14531 w 19590"/>
              <a:gd name="T17" fmla="*/ 6107 h 9575"/>
              <a:gd name="T18" fmla="*/ 15913 w 19590"/>
              <a:gd name="T19" fmla="*/ 5686 h 9575"/>
              <a:gd name="T20" fmla="*/ 15753 w 19590"/>
              <a:gd name="T21" fmla="*/ 4939 h 9575"/>
              <a:gd name="T22" fmla="*/ 16624 w 19590"/>
              <a:gd name="T23" fmla="*/ 4257 h 9575"/>
              <a:gd name="T24" fmla="*/ 17140 w 19590"/>
              <a:gd name="T25" fmla="*/ 1044 h 9575"/>
              <a:gd name="T26" fmla="*/ 15017 w 19590"/>
              <a:gd name="T27" fmla="*/ 700 h 9575"/>
              <a:gd name="T28" fmla="*/ 14170 w 19590"/>
              <a:gd name="T29" fmla="*/ 415 h 9575"/>
              <a:gd name="T30" fmla="*/ 12913 w 19590"/>
              <a:gd name="T31" fmla="*/ 854 h 9575"/>
              <a:gd name="T32" fmla="*/ 12136 w 19590"/>
              <a:gd name="T33" fmla="*/ 397 h 9575"/>
              <a:gd name="T34" fmla="*/ 10179 w 19590"/>
              <a:gd name="T35" fmla="*/ 468 h 9575"/>
              <a:gd name="T36" fmla="*/ 9865 w 19590"/>
              <a:gd name="T37" fmla="*/ 694 h 9575"/>
              <a:gd name="T38" fmla="*/ 17976 w 19590"/>
              <a:gd name="T39" fmla="*/ 2810 h 9575"/>
              <a:gd name="T40" fmla="*/ 19292 w 19590"/>
              <a:gd name="T41" fmla="*/ 1868 h 9575"/>
              <a:gd name="T42" fmla="*/ 16992 w 19590"/>
              <a:gd name="T43" fmla="*/ 1310 h 9575"/>
              <a:gd name="T44" fmla="*/ 15005 w 19590"/>
              <a:gd name="T45" fmla="*/ 1215 h 9575"/>
              <a:gd name="T46" fmla="*/ 13553 w 19590"/>
              <a:gd name="T47" fmla="*/ 1364 h 9575"/>
              <a:gd name="T48" fmla="*/ 13108 w 19590"/>
              <a:gd name="T49" fmla="*/ 1589 h 9575"/>
              <a:gd name="T50" fmla="*/ 11661 w 19590"/>
              <a:gd name="T51" fmla="*/ 1862 h 9575"/>
              <a:gd name="T52" fmla="*/ 10962 w 19590"/>
              <a:gd name="T53" fmla="*/ 1619 h 9575"/>
              <a:gd name="T54" fmla="*/ 9800 w 19590"/>
              <a:gd name="T55" fmla="*/ 2010 h 9575"/>
              <a:gd name="T56" fmla="*/ 10274 w 19590"/>
              <a:gd name="T57" fmla="*/ 2129 h 9575"/>
              <a:gd name="T58" fmla="*/ 10055 w 19590"/>
              <a:gd name="T59" fmla="*/ 2893 h 9575"/>
              <a:gd name="T60" fmla="*/ 8650 w 19590"/>
              <a:gd name="T61" fmla="*/ 3682 h 9575"/>
              <a:gd name="T62" fmla="*/ 10037 w 19590"/>
              <a:gd name="T63" fmla="*/ 3783 h 9575"/>
              <a:gd name="T64" fmla="*/ 10695 w 19590"/>
              <a:gd name="T65" fmla="*/ 4115 h 9575"/>
              <a:gd name="T66" fmla="*/ 11501 w 19590"/>
              <a:gd name="T67" fmla="*/ 5461 h 9575"/>
              <a:gd name="T68" fmla="*/ 12438 w 19590"/>
              <a:gd name="T69" fmla="*/ 4791 h 9575"/>
              <a:gd name="T70" fmla="*/ 14377 w 19590"/>
              <a:gd name="T71" fmla="*/ 5318 h 9575"/>
              <a:gd name="T72" fmla="*/ 15000 w 19590"/>
              <a:gd name="T73" fmla="*/ 5034 h 9575"/>
              <a:gd name="T74" fmla="*/ 15996 w 19590"/>
              <a:gd name="T75" fmla="*/ 4038 h 9575"/>
              <a:gd name="T76" fmla="*/ 16980 w 19590"/>
              <a:gd name="T77" fmla="*/ 3042 h 9575"/>
              <a:gd name="T78" fmla="*/ 9054 w 19590"/>
              <a:gd name="T79" fmla="*/ 2822 h 9575"/>
              <a:gd name="T80" fmla="*/ 8816 w 19590"/>
              <a:gd name="T81" fmla="*/ 2976 h 9575"/>
              <a:gd name="T82" fmla="*/ 8176 w 19590"/>
              <a:gd name="T83" fmla="*/ 5099 h 9575"/>
              <a:gd name="T84" fmla="*/ 11039 w 19590"/>
              <a:gd name="T85" fmla="*/ 7321 h 9575"/>
              <a:gd name="T86" fmla="*/ 5277 w 19590"/>
              <a:gd name="T87" fmla="*/ 9509 h 9575"/>
              <a:gd name="T88" fmla="*/ 6403 w 19590"/>
              <a:gd name="T89" fmla="*/ 7926 h 9575"/>
              <a:gd name="T90" fmla="*/ 6350 w 19590"/>
              <a:gd name="T91" fmla="*/ 5976 h 9575"/>
              <a:gd name="T92" fmla="*/ 4720 w 19590"/>
              <a:gd name="T93" fmla="*/ 6522 h 9575"/>
              <a:gd name="T94" fmla="*/ 5123 w 19590"/>
              <a:gd name="T95" fmla="*/ 8887 h 9575"/>
              <a:gd name="T96" fmla="*/ 5710 w 19590"/>
              <a:gd name="T97" fmla="*/ 3279 h 9575"/>
              <a:gd name="T98" fmla="*/ 8158 w 19590"/>
              <a:gd name="T99" fmla="*/ 818 h 9575"/>
              <a:gd name="T100" fmla="*/ 7382 w 19590"/>
              <a:gd name="T101" fmla="*/ 220 h 9575"/>
              <a:gd name="T102" fmla="*/ 6368 w 19590"/>
              <a:gd name="T103" fmla="*/ 172 h 9575"/>
              <a:gd name="T104" fmla="*/ 5508 w 19590"/>
              <a:gd name="T105" fmla="*/ 415 h 9575"/>
              <a:gd name="T106" fmla="*/ 5769 w 19590"/>
              <a:gd name="T107" fmla="*/ 925 h 9575"/>
              <a:gd name="T108" fmla="*/ 6362 w 19590"/>
              <a:gd name="T109" fmla="*/ 2057 h 9575"/>
              <a:gd name="T110" fmla="*/ 5490 w 19590"/>
              <a:gd name="T111" fmla="*/ 255 h 9575"/>
              <a:gd name="T112" fmla="*/ 3937 w 19590"/>
              <a:gd name="T113" fmla="*/ 492 h 9575"/>
              <a:gd name="T114" fmla="*/ 3433 w 19590"/>
              <a:gd name="T115" fmla="*/ 1020 h 9575"/>
              <a:gd name="T116" fmla="*/ 2532 w 19590"/>
              <a:gd name="T117" fmla="*/ 966 h 9575"/>
              <a:gd name="T118" fmla="*/ 2253 w 19590"/>
              <a:gd name="T119" fmla="*/ 3261 h 9575"/>
              <a:gd name="T120" fmla="*/ 4773 w 19590"/>
              <a:gd name="T121" fmla="*/ 4346 h 9575"/>
              <a:gd name="T122" fmla="*/ 4500 w 19590"/>
              <a:gd name="T123" fmla="*/ 1927 h 9575"/>
              <a:gd name="T124" fmla="*/ 4085 w 19590"/>
              <a:gd name="T125" fmla="*/ 1447 h 9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590" h="9575">
                <a:moveTo>
                  <a:pt x="4755" y="2277"/>
                </a:moveTo>
                <a:lnTo>
                  <a:pt x="4755" y="2277"/>
                </a:lnTo>
                <a:cubicBezTo>
                  <a:pt x="4802" y="2253"/>
                  <a:pt x="4802" y="2253"/>
                  <a:pt x="4802" y="2253"/>
                </a:cubicBezTo>
                <a:cubicBezTo>
                  <a:pt x="4850" y="2259"/>
                  <a:pt x="4850" y="2259"/>
                  <a:pt x="4850" y="2259"/>
                </a:cubicBezTo>
                <a:cubicBezTo>
                  <a:pt x="4850" y="2277"/>
                  <a:pt x="4850" y="2283"/>
                  <a:pt x="4856" y="2300"/>
                </a:cubicBezTo>
                <a:cubicBezTo>
                  <a:pt x="4856" y="2324"/>
                  <a:pt x="4856" y="2324"/>
                  <a:pt x="4856" y="2324"/>
                </a:cubicBezTo>
                <a:cubicBezTo>
                  <a:pt x="4832" y="2336"/>
                  <a:pt x="4832" y="2336"/>
                  <a:pt x="4832" y="2336"/>
                </a:cubicBezTo>
                <a:cubicBezTo>
                  <a:pt x="4773" y="2336"/>
                  <a:pt x="4773" y="2336"/>
                  <a:pt x="4773" y="2336"/>
                </a:cubicBezTo>
                <a:lnTo>
                  <a:pt x="4755" y="2277"/>
                </a:lnTo>
                <a:close/>
                <a:moveTo>
                  <a:pt x="4607" y="2289"/>
                </a:moveTo>
                <a:lnTo>
                  <a:pt x="4607" y="2289"/>
                </a:lnTo>
                <a:cubicBezTo>
                  <a:pt x="4631" y="2289"/>
                  <a:pt x="4648" y="2277"/>
                  <a:pt x="4666" y="2265"/>
                </a:cubicBezTo>
                <a:cubicBezTo>
                  <a:pt x="4672" y="2259"/>
                  <a:pt x="4678" y="2247"/>
                  <a:pt x="4684" y="2241"/>
                </a:cubicBezTo>
                <a:cubicBezTo>
                  <a:pt x="4678" y="2218"/>
                  <a:pt x="4678" y="2218"/>
                  <a:pt x="4678" y="2218"/>
                </a:cubicBezTo>
                <a:cubicBezTo>
                  <a:pt x="4666" y="2223"/>
                  <a:pt x="4666" y="2229"/>
                  <a:pt x="4654" y="2235"/>
                </a:cubicBezTo>
                <a:cubicBezTo>
                  <a:pt x="4648" y="2241"/>
                  <a:pt x="4636" y="2241"/>
                  <a:pt x="4631" y="2241"/>
                </a:cubicBezTo>
                <a:cubicBezTo>
                  <a:pt x="4613" y="2253"/>
                  <a:pt x="4601" y="2259"/>
                  <a:pt x="4577" y="2271"/>
                </a:cubicBezTo>
                <a:cubicBezTo>
                  <a:pt x="4589" y="2277"/>
                  <a:pt x="4595" y="2289"/>
                  <a:pt x="4607" y="2289"/>
                </a:cubicBezTo>
                <a:close/>
                <a:moveTo>
                  <a:pt x="4903" y="1287"/>
                </a:moveTo>
                <a:lnTo>
                  <a:pt x="4903" y="1287"/>
                </a:lnTo>
                <a:cubicBezTo>
                  <a:pt x="4945" y="1263"/>
                  <a:pt x="4945" y="1263"/>
                  <a:pt x="4945" y="1263"/>
                </a:cubicBezTo>
                <a:cubicBezTo>
                  <a:pt x="5016" y="1245"/>
                  <a:pt x="5016" y="1245"/>
                  <a:pt x="5016" y="1245"/>
                </a:cubicBezTo>
                <a:cubicBezTo>
                  <a:pt x="4945" y="1198"/>
                  <a:pt x="4945" y="1198"/>
                  <a:pt x="4945" y="1198"/>
                </a:cubicBezTo>
                <a:cubicBezTo>
                  <a:pt x="4838" y="1192"/>
                  <a:pt x="4838" y="1192"/>
                  <a:pt x="4838" y="1192"/>
                </a:cubicBezTo>
                <a:cubicBezTo>
                  <a:pt x="4761" y="1192"/>
                  <a:pt x="4761" y="1192"/>
                  <a:pt x="4761" y="1192"/>
                </a:cubicBezTo>
                <a:cubicBezTo>
                  <a:pt x="4773" y="1245"/>
                  <a:pt x="4773" y="1245"/>
                  <a:pt x="4773" y="1245"/>
                </a:cubicBezTo>
                <a:cubicBezTo>
                  <a:pt x="4791" y="1281"/>
                  <a:pt x="4791" y="1281"/>
                  <a:pt x="4791" y="1281"/>
                </a:cubicBezTo>
                <a:lnTo>
                  <a:pt x="4903" y="1287"/>
                </a:lnTo>
                <a:close/>
                <a:moveTo>
                  <a:pt x="13529" y="5680"/>
                </a:moveTo>
                <a:lnTo>
                  <a:pt x="13529" y="5680"/>
                </a:lnTo>
                <a:cubicBezTo>
                  <a:pt x="13529" y="5686"/>
                  <a:pt x="13523" y="5680"/>
                  <a:pt x="13517" y="5686"/>
                </a:cubicBezTo>
                <a:cubicBezTo>
                  <a:pt x="13517" y="5692"/>
                  <a:pt x="13517" y="5698"/>
                  <a:pt x="13517" y="5698"/>
                </a:cubicBezTo>
                <a:cubicBezTo>
                  <a:pt x="13517" y="5704"/>
                  <a:pt x="13517" y="5704"/>
                  <a:pt x="13517" y="5710"/>
                </a:cubicBezTo>
                <a:cubicBezTo>
                  <a:pt x="13517" y="5716"/>
                  <a:pt x="13517" y="5716"/>
                  <a:pt x="13517" y="5722"/>
                </a:cubicBezTo>
                <a:cubicBezTo>
                  <a:pt x="13517" y="5728"/>
                  <a:pt x="13523" y="5728"/>
                  <a:pt x="13523" y="5733"/>
                </a:cubicBezTo>
                <a:cubicBezTo>
                  <a:pt x="13523" y="5739"/>
                  <a:pt x="13517" y="5739"/>
                  <a:pt x="13517" y="5745"/>
                </a:cubicBezTo>
                <a:cubicBezTo>
                  <a:pt x="13517" y="5751"/>
                  <a:pt x="13523" y="5757"/>
                  <a:pt x="13523" y="5757"/>
                </a:cubicBezTo>
                <a:cubicBezTo>
                  <a:pt x="13523" y="5763"/>
                  <a:pt x="13517" y="5763"/>
                  <a:pt x="13511" y="5769"/>
                </a:cubicBezTo>
                <a:cubicBezTo>
                  <a:pt x="13511" y="5781"/>
                  <a:pt x="13511" y="5787"/>
                  <a:pt x="13511" y="5799"/>
                </a:cubicBezTo>
                <a:cubicBezTo>
                  <a:pt x="13511" y="5817"/>
                  <a:pt x="13511" y="5828"/>
                  <a:pt x="13517" y="5840"/>
                </a:cubicBezTo>
                <a:cubicBezTo>
                  <a:pt x="13523" y="5852"/>
                  <a:pt x="13529" y="5852"/>
                  <a:pt x="13541" y="5858"/>
                </a:cubicBezTo>
                <a:cubicBezTo>
                  <a:pt x="13547" y="5864"/>
                  <a:pt x="13547" y="5864"/>
                  <a:pt x="13553" y="5870"/>
                </a:cubicBezTo>
                <a:cubicBezTo>
                  <a:pt x="13559" y="5870"/>
                  <a:pt x="13565" y="5870"/>
                  <a:pt x="13577" y="5870"/>
                </a:cubicBezTo>
                <a:cubicBezTo>
                  <a:pt x="13589" y="5870"/>
                  <a:pt x="13594" y="5870"/>
                  <a:pt x="13606" y="5870"/>
                </a:cubicBezTo>
                <a:cubicBezTo>
                  <a:pt x="13606" y="5858"/>
                  <a:pt x="13606" y="5852"/>
                  <a:pt x="13606" y="5846"/>
                </a:cubicBezTo>
                <a:cubicBezTo>
                  <a:pt x="13606" y="5840"/>
                  <a:pt x="13606" y="5834"/>
                  <a:pt x="13606" y="5828"/>
                </a:cubicBezTo>
                <a:cubicBezTo>
                  <a:pt x="13606" y="5828"/>
                  <a:pt x="13606" y="5822"/>
                  <a:pt x="13606" y="5817"/>
                </a:cubicBezTo>
                <a:cubicBezTo>
                  <a:pt x="13606" y="5810"/>
                  <a:pt x="13600" y="5805"/>
                  <a:pt x="13600" y="5799"/>
                </a:cubicBezTo>
                <a:cubicBezTo>
                  <a:pt x="13600" y="5787"/>
                  <a:pt x="13600" y="5787"/>
                  <a:pt x="13600" y="5787"/>
                </a:cubicBezTo>
                <a:cubicBezTo>
                  <a:pt x="13600" y="5775"/>
                  <a:pt x="13600" y="5775"/>
                  <a:pt x="13600" y="5775"/>
                </a:cubicBezTo>
                <a:cubicBezTo>
                  <a:pt x="13600" y="5769"/>
                  <a:pt x="13594" y="5769"/>
                  <a:pt x="13594" y="5763"/>
                </a:cubicBezTo>
                <a:cubicBezTo>
                  <a:pt x="13594" y="5757"/>
                  <a:pt x="13589" y="5757"/>
                  <a:pt x="13582" y="5751"/>
                </a:cubicBezTo>
                <a:cubicBezTo>
                  <a:pt x="13582" y="5745"/>
                  <a:pt x="13582" y="5745"/>
                  <a:pt x="13582" y="5739"/>
                </a:cubicBezTo>
                <a:cubicBezTo>
                  <a:pt x="13577" y="5733"/>
                  <a:pt x="13571" y="5733"/>
                  <a:pt x="13571" y="5728"/>
                </a:cubicBezTo>
                <a:cubicBezTo>
                  <a:pt x="13565" y="5728"/>
                  <a:pt x="13565" y="5722"/>
                  <a:pt x="13559" y="5722"/>
                </a:cubicBezTo>
                <a:cubicBezTo>
                  <a:pt x="13559" y="5716"/>
                  <a:pt x="13553" y="5710"/>
                  <a:pt x="13553" y="5710"/>
                </a:cubicBezTo>
                <a:cubicBezTo>
                  <a:pt x="13547" y="5698"/>
                  <a:pt x="13547" y="5692"/>
                  <a:pt x="13547" y="5680"/>
                </a:cubicBezTo>
                <a:lnTo>
                  <a:pt x="13529" y="5680"/>
                </a:lnTo>
                <a:close/>
                <a:moveTo>
                  <a:pt x="17045" y="8578"/>
                </a:moveTo>
                <a:lnTo>
                  <a:pt x="17045" y="8578"/>
                </a:lnTo>
                <a:cubicBezTo>
                  <a:pt x="17051" y="8590"/>
                  <a:pt x="17057" y="8590"/>
                  <a:pt x="17057" y="8602"/>
                </a:cubicBezTo>
                <a:cubicBezTo>
                  <a:pt x="17063" y="8602"/>
                  <a:pt x="17057" y="8608"/>
                  <a:pt x="17057" y="8614"/>
                </a:cubicBezTo>
                <a:cubicBezTo>
                  <a:pt x="17057" y="8626"/>
                  <a:pt x="17057" y="8626"/>
                  <a:pt x="17057" y="8626"/>
                </a:cubicBezTo>
                <a:cubicBezTo>
                  <a:pt x="17057" y="8632"/>
                  <a:pt x="17063" y="8632"/>
                  <a:pt x="17063" y="8638"/>
                </a:cubicBezTo>
                <a:cubicBezTo>
                  <a:pt x="17069" y="8644"/>
                  <a:pt x="17069" y="8644"/>
                  <a:pt x="17075" y="8650"/>
                </a:cubicBezTo>
                <a:cubicBezTo>
                  <a:pt x="17081" y="8650"/>
                  <a:pt x="17087" y="8650"/>
                  <a:pt x="17087" y="8655"/>
                </a:cubicBezTo>
                <a:cubicBezTo>
                  <a:pt x="17099" y="8655"/>
                  <a:pt x="17104" y="8661"/>
                  <a:pt x="17110" y="8673"/>
                </a:cubicBezTo>
                <a:cubicBezTo>
                  <a:pt x="17110" y="8673"/>
                  <a:pt x="17110" y="8679"/>
                  <a:pt x="17110" y="8685"/>
                </a:cubicBezTo>
                <a:cubicBezTo>
                  <a:pt x="17110" y="8691"/>
                  <a:pt x="17116" y="8691"/>
                  <a:pt x="17122" y="8697"/>
                </a:cubicBezTo>
                <a:cubicBezTo>
                  <a:pt x="17122" y="8703"/>
                  <a:pt x="17134" y="8709"/>
                  <a:pt x="17134" y="8721"/>
                </a:cubicBezTo>
                <a:cubicBezTo>
                  <a:pt x="17140" y="8727"/>
                  <a:pt x="17140" y="8733"/>
                  <a:pt x="17146" y="8739"/>
                </a:cubicBezTo>
                <a:cubicBezTo>
                  <a:pt x="17152" y="8744"/>
                  <a:pt x="17158" y="8744"/>
                  <a:pt x="17158" y="8744"/>
                </a:cubicBezTo>
                <a:cubicBezTo>
                  <a:pt x="17187" y="8744"/>
                  <a:pt x="17187" y="8744"/>
                  <a:pt x="17187" y="8744"/>
                </a:cubicBezTo>
                <a:cubicBezTo>
                  <a:pt x="17187" y="8733"/>
                  <a:pt x="17187" y="8721"/>
                  <a:pt x="17187" y="8709"/>
                </a:cubicBezTo>
                <a:cubicBezTo>
                  <a:pt x="17187" y="8709"/>
                  <a:pt x="17187" y="8709"/>
                  <a:pt x="17187" y="8703"/>
                </a:cubicBezTo>
                <a:cubicBezTo>
                  <a:pt x="17235" y="8703"/>
                  <a:pt x="17235" y="8703"/>
                  <a:pt x="17235" y="8703"/>
                </a:cubicBezTo>
                <a:cubicBezTo>
                  <a:pt x="17235" y="8673"/>
                  <a:pt x="17235" y="8673"/>
                  <a:pt x="17235" y="8673"/>
                </a:cubicBezTo>
                <a:cubicBezTo>
                  <a:pt x="17235" y="8667"/>
                  <a:pt x="17223" y="8661"/>
                  <a:pt x="17223" y="8655"/>
                </a:cubicBezTo>
                <a:cubicBezTo>
                  <a:pt x="17223" y="8650"/>
                  <a:pt x="17229" y="8644"/>
                  <a:pt x="17229" y="8644"/>
                </a:cubicBezTo>
                <a:cubicBezTo>
                  <a:pt x="17235" y="8638"/>
                  <a:pt x="17241" y="8638"/>
                  <a:pt x="17241" y="8638"/>
                </a:cubicBezTo>
                <a:cubicBezTo>
                  <a:pt x="17247" y="8632"/>
                  <a:pt x="17253" y="8632"/>
                  <a:pt x="17253" y="8626"/>
                </a:cubicBezTo>
                <a:cubicBezTo>
                  <a:pt x="17253" y="8626"/>
                  <a:pt x="17253" y="8620"/>
                  <a:pt x="17253" y="8614"/>
                </a:cubicBezTo>
                <a:cubicBezTo>
                  <a:pt x="17253" y="8614"/>
                  <a:pt x="17253" y="8608"/>
                  <a:pt x="17253" y="8602"/>
                </a:cubicBezTo>
                <a:cubicBezTo>
                  <a:pt x="17253" y="8602"/>
                  <a:pt x="17253" y="8596"/>
                  <a:pt x="17253" y="8590"/>
                </a:cubicBezTo>
                <a:cubicBezTo>
                  <a:pt x="17253" y="8590"/>
                  <a:pt x="17253" y="8584"/>
                  <a:pt x="17253" y="8578"/>
                </a:cubicBezTo>
                <a:cubicBezTo>
                  <a:pt x="17187" y="8578"/>
                  <a:pt x="17187" y="8578"/>
                  <a:pt x="17187" y="8578"/>
                </a:cubicBezTo>
                <a:cubicBezTo>
                  <a:pt x="17181" y="8578"/>
                  <a:pt x="17176" y="8584"/>
                  <a:pt x="17176" y="8584"/>
                </a:cubicBezTo>
                <a:cubicBezTo>
                  <a:pt x="17170" y="8590"/>
                  <a:pt x="17164" y="8584"/>
                  <a:pt x="17158" y="8584"/>
                </a:cubicBezTo>
                <a:cubicBezTo>
                  <a:pt x="17158" y="8590"/>
                  <a:pt x="17152" y="8590"/>
                  <a:pt x="17146" y="8590"/>
                </a:cubicBezTo>
                <a:cubicBezTo>
                  <a:pt x="17146" y="8590"/>
                  <a:pt x="17140" y="8590"/>
                  <a:pt x="17134" y="8590"/>
                </a:cubicBezTo>
                <a:cubicBezTo>
                  <a:pt x="17134" y="8590"/>
                  <a:pt x="17134" y="8578"/>
                  <a:pt x="17128" y="8578"/>
                </a:cubicBezTo>
                <a:cubicBezTo>
                  <a:pt x="17122" y="8578"/>
                  <a:pt x="17122" y="8572"/>
                  <a:pt x="17116" y="8572"/>
                </a:cubicBezTo>
                <a:cubicBezTo>
                  <a:pt x="17110" y="8567"/>
                  <a:pt x="17110" y="8561"/>
                  <a:pt x="17110" y="8561"/>
                </a:cubicBezTo>
                <a:cubicBezTo>
                  <a:pt x="17104" y="8555"/>
                  <a:pt x="17099" y="8549"/>
                  <a:pt x="17093" y="8549"/>
                </a:cubicBezTo>
                <a:cubicBezTo>
                  <a:pt x="17087" y="8549"/>
                  <a:pt x="17081" y="8549"/>
                  <a:pt x="17075" y="8549"/>
                </a:cubicBezTo>
                <a:cubicBezTo>
                  <a:pt x="17069" y="8549"/>
                  <a:pt x="17063" y="8549"/>
                  <a:pt x="17057" y="8555"/>
                </a:cubicBezTo>
                <a:cubicBezTo>
                  <a:pt x="17057" y="8555"/>
                  <a:pt x="17057" y="8561"/>
                  <a:pt x="17057" y="8567"/>
                </a:cubicBezTo>
                <a:cubicBezTo>
                  <a:pt x="17057" y="8567"/>
                  <a:pt x="17045" y="8572"/>
                  <a:pt x="17045" y="8578"/>
                </a:cubicBezTo>
                <a:close/>
                <a:moveTo>
                  <a:pt x="17223" y="8495"/>
                </a:moveTo>
                <a:lnTo>
                  <a:pt x="17223" y="8495"/>
                </a:lnTo>
                <a:cubicBezTo>
                  <a:pt x="17223" y="8501"/>
                  <a:pt x="17223" y="8501"/>
                  <a:pt x="17223" y="8507"/>
                </a:cubicBezTo>
                <a:cubicBezTo>
                  <a:pt x="17223" y="8513"/>
                  <a:pt x="17223" y="8513"/>
                  <a:pt x="17223" y="8519"/>
                </a:cubicBezTo>
                <a:cubicBezTo>
                  <a:pt x="17229" y="8525"/>
                  <a:pt x="17235" y="8525"/>
                  <a:pt x="17235" y="8525"/>
                </a:cubicBezTo>
                <a:cubicBezTo>
                  <a:pt x="17241" y="8531"/>
                  <a:pt x="17247" y="8525"/>
                  <a:pt x="17247" y="8525"/>
                </a:cubicBezTo>
                <a:cubicBezTo>
                  <a:pt x="17253" y="8531"/>
                  <a:pt x="17247" y="8537"/>
                  <a:pt x="17253" y="8537"/>
                </a:cubicBezTo>
                <a:cubicBezTo>
                  <a:pt x="17253" y="8543"/>
                  <a:pt x="17253" y="8549"/>
                  <a:pt x="17253" y="8549"/>
                </a:cubicBezTo>
                <a:cubicBezTo>
                  <a:pt x="17276" y="8549"/>
                  <a:pt x="17276" y="8549"/>
                  <a:pt x="17276" y="8549"/>
                </a:cubicBezTo>
                <a:cubicBezTo>
                  <a:pt x="17276" y="8525"/>
                  <a:pt x="17276" y="8525"/>
                  <a:pt x="17276" y="8525"/>
                </a:cubicBezTo>
                <a:cubicBezTo>
                  <a:pt x="17276" y="8525"/>
                  <a:pt x="17276" y="8519"/>
                  <a:pt x="17270" y="8513"/>
                </a:cubicBezTo>
                <a:cubicBezTo>
                  <a:pt x="17270" y="8513"/>
                  <a:pt x="17259" y="8513"/>
                  <a:pt x="17259" y="8507"/>
                </a:cubicBezTo>
                <a:lnTo>
                  <a:pt x="17253" y="8501"/>
                </a:lnTo>
                <a:cubicBezTo>
                  <a:pt x="17247" y="8495"/>
                  <a:pt x="17253" y="8489"/>
                  <a:pt x="17247" y="8489"/>
                </a:cubicBezTo>
                <a:cubicBezTo>
                  <a:pt x="17247" y="8484"/>
                  <a:pt x="17241" y="8489"/>
                  <a:pt x="17235" y="8489"/>
                </a:cubicBezTo>
                <a:cubicBezTo>
                  <a:pt x="17235" y="8484"/>
                  <a:pt x="17229" y="8495"/>
                  <a:pt x="17223" y="8495"/>
                </a:cubicBezTo>
                <a:close/>
                <a:moveTo>
                  <a:pt x="17015" y="8484"/>
                </a:moveTo>
                <a:lnTo>
                  <a:pt x="17015" y="8484"/>
                </a:lnTo>
                <a:cubicBezTo>
                  <a:pt x="17010" y="8484"/>
                  <a:pt x="17010" y="8484"/>
                  <a:pt x="17004" y="8489"/>
                </a:cubicBezTo>
                <a:cubicBezTo>
                  <a:pt x="17004" y="8489"/>
                  <a:pt x="16998" y="8495"/>
                  <a:pt x="16998" y="8501"/>
                </a:cubicBezTo>
                <a:cubicBezTo>
                  <a:pt x="16998" y="8513"/>
                  <a:pt x="17010" y="8519"/>
                  <a:pt x="17015" y="8531"/>
                </a:cubicBezTo>
                <a:cubicBezTo>
                  <a:pt x="17027" y="8531"/>
                  <a:pt x="17027" y="8531"/>
                  <a:pt x="17027" y="8531"/>
                </a:cubicBezTo>
                <a:cubicBezTo>
                  <a:pt x="17027" y="8484"/>
                  <a:pt x="17027" y="8484"/>
                  <a:pt x="17027" y="8484"/>
                </a:cubicBezTo>
                <a:cubicBezTo>
                  <a:pt x="17021" y="8484"/>
                  <a:pt x="17021" y="8478"/>
                  <a:pt x="17015" y="8484"/>
                </a:cubicBezTo>
                <a:close/>
                <a:moveTo>
                  <a:pt x="18385" y="8952"/>
                </a:moveTo>
                <a:lnTo>
                  <a:pt x="18385" y="8952"/>
                </a:lnTo>
                <a:cubicBezTo>
                  <a:pt x="18385" y="8952"/>
                  <a:pt x="18385" y="8946"/>
                  <a:pt x="18391" y="8946"/>
                </a:cubicBezTo>
                <a:cubicBezTo>
                  <a:pt x="18391" y="8940"/>
                  <a:pt x="18397" y="8940"/>
                  <a:pt x="18403" y="8940"/>
                </a:cubicBezTo>
                <a:cubicBezTo>
                  <a:pt x="18403" y="8934"/>
                  <a:pt x="18403" y="8928"/>
                  <a:pt x="18409" y="8928"/>
                </a:cubicBezTo>
                <a:cubicBezTo>
                  <a:pt x="18409" y="8922"/>
                  <a:pt x="18415" y="8922"/>
                  <a:pt x="18421" y="8922"/>
                </a:cubicBezTo>
                <a:cubicBezTo>
                  <a:pt x="18433" y="8916"/>
                  <a:pt x="18438" y="8916"/>
                  <a:pt x="18450" y="8916"/>
                </a:cubicBezTo>
                <a:cubicBezTo>
                  <a:pt x="18450" y="8905"/>
                  <a:pt x="18450" y="8899"/>
                  <a:pt x="18456" y="8887"/>
                </a:cubicBezTo>
                <a:lnTo>
                  <a:pt x="18462" y="8881"/>
                </a:lnTo>
                <a:cubicBezTo>
                  <a:pt x="18468" y="8869"/>
                  <a:pt x="18480" y="8863"/>
                  <a:pt x="18486" y="8857"/>
                </a:cubicBezTo>
                <a:cubicBezTo>
                  <a:pt x="18492" y="8857"/>
                  <a:pt x="18498" y="8851"/>
                  <a:pt x="18498" y="8845"/>
                </a:cubicBezTo>
                <a:cubicBezTo>
                  <a:pt x="18504" y="8839"/>
                  <a:pt x="18504" y="8833"/>
                  <a:pt x="18504" y="8821"/>
                </a:cubicBezTo>
                <a:cubicBezTo>
                  <a:pt x="18504" y="8816"/>
                  <a:pt x="18510" y="8810"/>
                  <a:pt x="18510" y="8804"/>
                </a:cubicBezTo>
                <a:cubicBezTo>
                  <a:pt x="18510" y="8798"/>
                  <a:pt x="18515" y="8792"/>
                  <a:pt x="18515" y="8792"/>
                </a:cubicBezTo>
                <a:cubicBezTo>
                  <a:pt x="18515" y="8786"/>
                  <a:pt x="18515" y="8780"/>
                  <a:pt x="18515" y="8780"/>
                </a:cubicBezTo>
                <a:cubicBezTo>
                  <a:pt x="18522" y="8774"/>
                  <a:pt x="18527" y="8774"/>
                  <a:pt x="18527" y="8768"/>
                </a:cubicBezTo>
                <a:cubicBezTo>
                  <a:pt x="18539" y="8762"/>
                  <a:pt x="18545" y="8762"/>
                  <a:pt x="18551" y="8756"/>
                </a:cubicBezTo>
                <a:cubicBezTo>
                  <a:pt x="18557" y="8756"/>
                  <a:pt x="18557" y="8756"/>
                  <a:pt x="18563" y="8756"/>
                </a:cubicBezTo>
                <a:cubicBezTo>
                  <a:pt x="18575" y="8756"/>
                  <a:pt x="18587" y="8756"/>
                  <a:pt x="18599" y="8756"/>
                </a:cubicBezTo>
                <a:cubicBezTo>
                  <a:pt x="18604" y="8756"/>
                  <a:pt x="18604" y="8756"/>
                  <a:pt x="18610" y="8756"/>
                </a:cubicBezTo>
                <a:cubicBezTo>
                  <a:pt x="18610" y="8750"/>
                  <a:pt x="18604" y="8750"/>
                  <a:pt x="18604" y="8744"/>
                </a:cubicBezTo>
                <a:cubicBezTo>
                  <a:pt x="18599" y="8739"/>
                  <a:pt x="18593" y="8739"/>
                  <a:pt x="18593" y="8733"/>
                </a:cubicBezTo>
                <a:cubicBezTo>
                  <a:pt x="18593" y="8715"/>
                  <a:pt x="18599" y="8709"/>
                  <a:pt x="18604" y="8703"/>
                </a:cubicBezTo>
                <a:cubicBezTo>
                  <a:pt x="18610" y="8691"/>
                  <a:pt x="18622" y="8691"/>
                  <a:pt x="18628" y="8685"/>
                </a:cubicBezTo>
                <a:cubicBezTo>
                  <a:pt x="18634" y="8685"/>
                  <a:pt x="18640" y="8685"/>
                  <a:pt x="18640" y="8679"/>
                </a:cubicBezTo>
                <a:cubicBezTo>
                  <a:pt x="18646" y="8679"/>
                  <a:pt x="18646" y="8673"/>
                  <a:pt x="18652" y="8667"/>
                </a:cubicBezTo>
                <a:cubicBezTo>
                  <a:pt x="18652" y="8667"/>
                  <a:pt x="18658" y="8661"/>
                  <a:pt x="18664" y="8655"/>
                </a:cubicBezTo>
                <a:cubicBezTo>
                  <a:pt x="18664" y="8655"/>
                  <a:pt x="18658" y="8650"/>
                  <a:pt x="18664" y="8650"/>
                </a:cubicBezTo>
                <a:cubicBezTo>
                  <a:pt x="18664" y="8644"/>
                  <a:pt x="18664" y="8638"/>
                  <a:pt x="18664" y="8638"/>
                </a:cubicBezTo>
                <a:cubicBezTo>
                  <a:pt x="18664" y="8632"/>
                  <a:pt x="18664" y="8632"/>
                  <a:pt x="18664" y="8626"/>
                </a:cubicBezTo>
                <a:cubicBezTo>
                  <a:pt x="18664" y="8590"/>
                  <a:pt x="18664" y="8590"/>
                  <a:pt x="18664" y="8590"/>
                </a:cubicBezTo>
                <a:cubicBezTo>
                  <a:pt x="18652" y="8590"/>
                  <a:pt x="18646" y="8590"/>
                  <a:pt x="18634" y="8590"/>
                </a:cubicBezTo>
                <a:cubicBezTo>
                  <a:pt x="18628" y="8590"/>
                  <a:pt x="18616" y="8590"/>
                  <a:pt x="18610" y="8584"/>
                </a:cubicBezTo>
                <a:lnTo>
                  <a:pt x="18610" y="8578"/>
                </a:lnTo>
                <a:cubicBezTo>
                  <a:pt x="18610" y="8572"/>
                  <a:pt x="18604" y="8567"/>
                  <a:pt x="18604" y="8567"/>
                </a:cubicBezTo>
                <a:cubicBezTo>
                  <a:pt x="18604" y="8561"/>
                  <a:pt x="18599" y="8561"/>
                  <a:pt x="18593" y="8555"/>
                </a:cubicBezTo>
                <a:cubicBezTo>
                  <a:pt x="18587" y="8555"/>
                  <a:pt x="18581" y="8549"/>
                  <a:pt x="18575" y="8549"/>
                </a:cubicBezTo>
                <a:cubicBezTo>
                  <a:pt x="18563" y="8549"/>
                  <a:pt x="18557" y="8555"/>
                  <a:pt x="18545" y="8555"/>
                </a:cubicBezTo>
                <a:cubicBezTo>
                  <a:pt x="18545" y="8608"/>
                  <a:pt x="18545" y="8608"/>
                  <a:pt x="18545" y="8608"/>
                </a:cubicBezTo>
                <a:cubicBezTo>
                  <a:pt x="18522" y="8620"/>
                  <a:pt x="18522" y="8620"/>
                  <a:pt x="18522" y="8620"/>
                </a:cubicBezTo>
                <a:cubicBezTo>
                  <a:pt x="18522" y="8620"/>
                  <a:pt x="18515" y="8620"/>
                  <a:pt x="18510" y="8626"/>
                </a:cubicBezTo>
                <a:cubicBezTo>
                  <a:pt x="18510" y="8626"/>
                  <a:pt x="18504" y="8626"/>
                  <a:pt x="18504" y="8632"/>
                </a:cubicBezTo>
                <a:cubicBezTo>
                  <a:pt x="18498" y="8638"/>
                  <a:pt x="18504" y="8638"/>
                  <a:pt x="18504" y="8644"/>
                </a:cubicBezTo>
                <a:cubicBezTo>
                  <a:pt x="18498" y="8655"/>
                  <a:pt x="18504" y="8667"/>
                  <a:pt x="18504" y="8679"/>
                </a:cubicBezTo>
                <a:cubicBezTo>
                  <a:pt x="18504" y="8691"/>
                  <a:pt x="18492" y="8691"/>
                  <a:pt x="18486" y="8703"/>
                </a:cubicBezTo>
                <a:cubicBezTo>
                  <a:pt x="18480" y="8709"/>
                  <a:pt x="18474" y="8715"/>
                  <a:pt x="18462" y="8721"/>
                </a:cubicBezTo>
                <a:cubicBezTo>
                  <a:pt x="18456" y="8727"/>
                  <a:pt x="18444" y="8727"/>
                  <a:pt x="18438" y="8733"/>
                </a:cubicBezTo>
                <a:cubicBezTo>
                  <a:pt x="18427" y="8739"/>
                  <a:pt x="18427" y="8744"/>
                  <a:pt x="18415" y="8750"/>
                </a:cubicBezTo>
                <a:cubicBezTo>
                  <a:pt x="18403" y="8756"/>
                  <a:pt x="18403" y="8756"/>
                  <a:pt x="18403" y="8756"/>
                </a:cubicBezTo>
                <a:cubicBezTo>
                  <a:pt x="18403" y="8756"/>
                  <a:pt x="18397" y="8756"/>
                  <a:pt x="18391" y="8756"/>
                </a:cubicBezTo>
                <a:cubicBezTo>
                  <a:pt x="18391" y="8762"/>
                  <a:pt x="18385" y="8768"/>
                  <a:pt x="18385" y="8768"/>
                </a:cubicBezTo>
                <a:cubicBezTo>
                  <a:pt x="18379" y="8774"/>
                  <a:pt x="18373" y="8774"/>
                  <a:pt x="18373" y="8780"/>
                </a:cubicBezTo>
                <a:cubicBezTo>
                  <a:pt x="18367" y="8780"/>
                  <a:pt x="18367" y="8786"/>
                  <a:pt x="18361" y="8792"/>
                </a:cubicBezTo>
                <a:lnTo>
                  <a:pt x="18356" y="8792"/>
                </a:lnTo>
                <a:cubicBezTo>
                  <a:pt x="18344" y="8798"/>
                  <a:pt x="18332" y="8798"/>
                  <a:pt x="18326" y="8804"/>
                </a:cubicBezTo>
                <a:cubicBezTo>
                  <a:pt x="18326" y="8804"/>
                  <a:pt x="18326" y="8810"/>
                  <a:pt x="18320" y="8810"/>
                </a:cubicBezTo>
                <a:cubicBezTo>
                  <a:pt x="18314" y="8821"/>
                  <a:pt x="18314" y="8827"/>
                  <a:pt x="18308" y="8833"/>
                </a:cubicBezTo>
                <a:cubicBezTo>
                  <a:pt x="18308" y="8839"/>
                  <a:pt x="18302" y="8839"/>
                  <a:pt x="18296" y="8845"/>
                </a:cubicBezTo>
                <a:cubicBezTo>
                  <a:pt x="18296" y="8845"/>
                  <a:pt x="18290" y="8845"/>
                  <a:pt x="18284" y="8851"/>
                </a:cubicBezTo>
                <a:lnTo>
                  <a:pt x="18278" y="8857"/>
                </a:lnTo>
                <a:cubicBezTo>
                  <a:pt x="18272" y="8857"/>
                  <a:pt x="18267" y="8857"/>
                  <a:pt x="18267" y="8857"/>
                </a:cubicBezTo>
                <a:cubicBezTo>
                  <a:pt x="18260" y="8857"/>
                  <a:pt x="18255" y="8863"/>
                  <a:pt x="18255" y="8863"/>
                </a:cubicBezTo>
                <a:cubicBezTo>
                  <a:pt x="18255" y="8863"/>
                  <a:pt x="18255" y="8869"/>
                  <a:pt x="18255" y="8875"/>
                </a:cubicBezTo>
                <a:cubicBezTo>
                  <a:pt x="18255" y="8875"/>
                  <a:pt x="18249" y="8881"/>
                  <a:pt x="18249" y="8887"/>
                </a:cubicBezTo>
                <a:cubicBezTo>
                  <a:pt x="18249" y="8887"/>
                  <a:pt x="18243" y="8887"/>
                  <a:pt x="18243" y="8893"/>
                </a:cubicBezTo>
                <a:cubicBezTo>
                  <a:pt x="18243" y="8905"/>
                  <a:pt x="18249" y="8910"/>
                  <a:pt x="18255" y="8916"/>
                </a:cubicBezTo>
                <a:cubicBezTo>
                  <a:pt x="18260" y="8916"/>
                  <a:pt x="18260" y="8922"/>
                  <a:pt x="18267" y="8922"/>
                </a:cubicBezTo>
                <a:cubicBezTo>
                  <a:pt x="18278" y="8922"/>
                  <a:pt x="18290" y="8922"/>
                  <a:pt x="18302" y="8922"/>
                </a:cubicBezTo>
                <a:cubicBezTo>
                  <a:pt x="18314" y="8922"/>
                  <a:pt x="18320" y="8922"/>
                  <a:pt x="18326" y="8922"/>
                </a:cubicBezTo>
                <a:cubicBezTo>
                  <a:pt x="18332" y="8928"/>
                  <a:pt x="18332" y="8928"/>
                  <a:pt x="18338" y="8934"/>
                </a:cubicBezTo>
                <a:cubicBezTo>
                  <a:pt x="18344" y="8934"/>
                  <a:pt x="18344" y="8940"/>
                  <a:pt x="18349" y="8946"/>
                </a:cubicBezTo>
                <a:cubicBezTo>
                  <a:pt x="18356" y="8946"/>
                  <a:pt x="18361" y="8952"/>
                  <a:pt x="18373" y="8952"/>
                </a:cubicBezTo>
                <a:cubicBezTo>
                  <a:pt x="18373" y="8952"/>
                  <a:pt x="18379" y="8952"/>
                  <a:pt x="18385" y="8952"/>
                </a:cubicBezTo>
                <a:close/>
                <a:moveTo>
                  <a:pt x="18314" y="8976"/>
                </a:moveTo>
                <a:lnTo>
                  <a:pt x="18314" y="8976"/>
                </a:lnTo>
                <a:cubicBezTo>
                  <a:pt x="18308" y="8982"/>
                  <a:pt x="18308" y="8987"/>
                  <a:pt x="18308" y="8987"/>
                </a:cubicBezTo>
                <a:cubicBezTo>
                  <a:pt x="18302" y="8993"/>
                  <a:pt x="18296" y="8987"/>
                  <a:pt x="18296" y="8987"/>
                </a:cubicBezTo>
                <a:cubicBezTo>
                  <a:pt x="18290" y="8993"/>
                  <a:pt x="18296" y="8999"/>
                  <a:pt x="18290" y="8999"/>
                </a:cubicBezTo>
                <a:cubicBezTo>
                  <a:pt x="18338" y="8999"/>
                  <a:pt x="18338" y="8999"/>
                  <a:pt x="18338" y="8999"/>
                </a:cubicBezTo>
                <a:cubicBezTo>
                  <a:pt x="18338" y="8987"/>
                  <a:pt x="18338" y="8987"/>
                  <a:pt x="18338" y="8987"/>
                </a:cubicBezTo>
                <a:cubicBezTo>
                  <a:pt x="18338" y="8982"/>
                  <a:pt x="18338" y="8982"/>
                  <a:pt x="18338" y="8976"/>
                </a:cubicBezTo>
                <a:cubicBezTo>
                  <a:pt x="18332" y="8982"/>
                  <a:pt x="18314" y="8976"/>
                  <a:pt x="18314" y="8976"/>
                </a:cubicBezTo>
                <a:close/>
                <a:moveTo>
                  <a:pt x="18676" y="8341"/>
                </a:moveTo>
                <a:lnTo>
                  <a:pt x="18676" y="8341"/>
                </a:lnTo>
                <a:cubicBezTo>
                  <a:pt x="18676" y="8347"/>
                  <a:pt x="18676" y="8347"/>
                  <a:pt x="18676" y="8353"/>
                </a:cubicBezTo>
                <a:cubicBezTo>
                  <a:pt x="18682" y="8359"/>
                  <a:pt x="18682" y="8359"/>
                  <a:pt x="18682" y="8365"/>
                </a:cubicBezTo>
                <a:cubicBezTo>
                  <a:pt x="18687" y="8371"/>
                  <a:pt x="18693" y="8371"/>
                  <a:pt x="18693" y="8377"/>
                </a:cubicBezTo>
                <a:cubicBezTo>
                  <a:pt x="18693" y="8448"/>
                  <a:pt x="18693" y="8448"/>
                  <a:pt x="18693" y="8448"/>
                </a:cubicBezTo>
                <a:cubicBezTo>
                  <a:pt x="18634" y="8448"/>
                  <a:pt x="18634" y="8448"/>
                  <a:pt x="18634" y="8448"/>
                </a:cubicBezTo>
                <a:cubicBezTo>
                  <a:pt x="18634" y="8460"/>
                  <a:pt x="18628" y="8466"/>
                  <a:pt x="18634" y="8478"/>
                </a:cubicBezTo>
                <a:cubicBezTo>
                  <a:pt x="18634" y="8484"/>
                  <a:pt x="18634" y="8484"/>
                  <a:pt x="18634" y="8489"/>
                </a:cubicBezTo>
                <a:cubicBezTo>
                  <a:pt x="18634" y="8501"/>
                  <a:pt x="18634" y="8501"/>
                  <a:pt x="18634" y="8501"/>
                </a:cubicBezTo>
                <a:cubicBezTo>
                  <a:pt x="18711" y="8501"/>
                  <a:pt x="18711" y="8501"/>
                  <a:pt x="18711" y="8501"/>
                </a:cubicBezTo>
                <a:cubicBezTo>
                  <a:pt x="18711" y="8596"/>
                  <a:pt x="18711" y="8596"/>
                  <a:pt x="18711" y="8596"/>
                </a:cubicBezTo>
                <a:cubicBezTo>
                  <a:pt x="18759" y="8596"/>
                  <a:pt x="18759" y="8596"/>
                  <a:pt x="18759" y="8596"/>
                </a:cubicBezTo>
                <a:cubicBezTo>
                  <a:pt x="18759" y="8584"/>
                  <a:pt x="18759" y="8578"/>
                  <a:pt x="18765" y="8567"/>
                </a:cubicBezTo>
                <a:cubicBezTo>
                  <a:pt x="18765" y="8561"/>
                  <a:pt x="18770" y="8561"/>
                  <a:pt x="18776" y="8555"/>
                </a:cubicBezTo>
                <a:cubicBezTo>
                  <a:pt x="18776" y="8555"/>
                  <a:pt x="18782" y="8549"/>
                  <a:pt x="18788" y="8549"/>
                </a:cubicBezTo>
                <a:cubicBezTo>
                  <a:pt x="18788" y="8543"/>
                  <a:pt x="18794" y="8543"/>
                  <a:pt x="18800" y="8537"/>
                </a:cubicBezTo>
                <a:cubicBezTo>
                  <a:pt x="18800" y="8537"/>
                  <a:pt x="18800" y="8531"/>
                  <a:pt x="18800" y="8525"/>
                </a:cubicBezTo>
                <a:cubicBezTo>
                  <a:pt x="18806" y="8519"/>
                  <a:pt x="18806" y="8513"/>
                  <a:pt x="18812" y="8501"/>
                </a:cubicBezTo>
                <a:lnTo>
                  <a:pt x="18818" y="8495"/>
                </a:lnTo>
                <a:cubicBezTo>
                  <a:pt x="18818" y="8484"/>
                  <a:pt x="18818" y="8478"/>
                  <a:pt x="18818" y="8472"/>
                </a:cubicBezTo>
                <a:cubicBezTo>
                  <a:pt x="18859" y="8472"/>
                  <a:pt x="18859" y="8472"/>
                  <a:pt x="18859" y="8472"/>
                </a:cubicBezTo>
                <a:cubicBezTo>
                  <a:pt x="18859" y="8466"/>
                  <a:pt x="18853" y="8460"/>
                  <a:pt x="18859" y="8454"/>
                </a:cubicBezTo>
                <a:cubicBezTo>
                  <a:pt x="18859" y="8454"/>
                  <a:pt x="18859" y="8448"/>
                  <a:pt x="18865" y="8442"/>
                </a:cubicBezTo>
                <a:cubicBezTo>
                  <a:pt x="18865" y="8442"/>
                  <a:pt x="18871" y="8436"/>
                  <a:pt x="18871" y="8430"/>
                </a:cubicBezTo>
                <a:lnTo>
                  <a:pt x="18871" y="8424"/>
                </a:lnTo>
                <a:cubicBezTo>
                  <a:pt x="18877" y="8418"/>
                  <a:pt x="18877" y="8412"/>
                  <a:pt x="18883" y="8412"/>
                </a:cubicBezTo>
                <a:cubicBezTo>
                  <a:pt x="18883" y="8406"/>
                  <a:pt x="18889" y="8412"/>
                  <a:pt x="18895" y="8412"/>
                </a:cubicBezTo>
                <a:cubicBezTo>
                  <a:pt x="18895" y="8406"/>
                  <a:pt x="18895" y="8401"/>
                  <a:pt x="18895" y="8401"/>
                </a:cubicBezTo>
                <a:cubicBezTo>
                  <a:pt x="18895" y="8395"/>
                  <a:pt x="18895" y="8389"/>
                  <a:pt x="18895" y="8389"/>
                </a:cubicBezTo>
                <a:cubicBezTo>
                  <a:pt x="18895" y="8383"/>
                  <a:pt x="18895" y="8377"/>
                  <a:pt x="18895" y="8371"/>
                </a:cubicBezTo>
                <a:cubicBezTo>
                  <a:pt x="18889" y="8365"/>
                  <a:pt x="18883" y="8359"/>
                  <a:pt x="18877" y="8359"/>
                </a:cubicBezTo>
                <a:cubicBezTo>
                  <a:pt x="18865" y="8359"/>
                  <a:pt x="18865" y="8365"/>
                  <a:pt x="18859" y="8365"/>
                </a:cubicBezTo>
                <a:cubicBezTo>
                  <a:pt x="18853" y="8371"/>
                  <a:pt x="18859" y="8377"/>
                  <a:pt x="18859" y="8377"/>
                </a:cubicBezTo>
                <a:cubicBezTo>
                  <a:pt x="18853" y="8383"/>
                  <a:pt x="18848" y="8383"/>
                  <a:pt x="18842" y="8383"/>
                </a:cubicBezTo>
                <a:cubicBezTo>
                  <a:pt x="18830" y="8383"/>
                  <a:pt x="18818" y="8377"/>
                  <a:pt x="18812" y="8377"/>
                </a:cubicBezTo>
                <a:cubicBezTo>
                  <a:pt x="18794" y="8377"/>
                  <a:pt x="18794" y="8377"/>
                  <a:pt x="18794" y="8377"/>
                </a:cubicBezTo>
                <a:cubicBezTo>
                  <a:pt x="18788" y="8377"/>
                  <a:pt x="18788" y="8377"/>
                  <a:pt x="18782" y="8377"/>
                </a:cubicBezTo>
                <a:cubicBezTo>
                  <a:pt x="18776" y="8377"/>
                  <a:pt x="18776" y="8383"/>
                  <a:pt x="18770" y="8383"/>
                </a:cubicBezTo>
                <a:cubicBezTo>
                  <a:pt x="18770" y="8353"/>
                  <a:pt x="18770" y="8353"/>
                  <a:pt x="18770" y="8353"/>
                </a:cubicBezTo>
                <a:cubicBezTo>
                  <a:pt x="18770" y="8347"/>
                  <a:pt x="18776" y="8341"/>
                  <a:pt x="18776" y="8335"/>
                </a:cubicBezTo>
                <a:cubicBezTo>
                  <a:pt x="18776" y="8323"/>
                  <a:pt x="18765" y="8317"/>
                  <a:pt x="18759" y="8312"/>
                </a:cubicBezTo>
                <a:cubicBezTo>
                  <a:pt x="18759" y="8306"/>
                  <a:pt x="18753" y="8300"/>
                  <a:pt x="18747" y="8300"/>
                </a:cubicBezTo>
                <a:cubicBezTo>
                  <a:pt x="18747" y="8294"/>
                  <a:pt x="18741" y="8300"/>
                  <a:pt x="18741" y="8300"/>
                </a:cubicBezTo>
                <a:cubicBezTo>
                  <a:pt x="18735" y="8306"/>
                  <a:pt x="18729" y="8306"/>
                  <a:pt x="18729" y="8312"/>
                </a:cubicBezTo>
                <a:cubicBezTo>
                  <a:pt x="18729" y="8312"/>
                  <a:pt x="18729" y="8317"/>
                  <a:pt x="18729" y="8323"/>
                </a:cubicBezTo>
                <a:cubicBezTo>
                  <a:pt x="18729" y="8323"/>
                  <a:pt x="18723" y="8329"/>
                  <a:pt x="18723" y="8335"/>
                </a:cubicBezTo>
                <a:cubicBezTo>
                  <a:pt x="18717" y="8329"/>
                  <a:pt x="18711" y="8329"/>
                  <a:pt x="18711" y="8329"/>
                </a:cubicBezTo>
                <a:cubicBezTo>
                  <a:pt x="18705" y="8323"/>
                  <a:pt x="18705" y="8317"/>
                  <a:pt x="18699" y="8317"/>
                </a:cubicBezTo>
                <a:cubicBezTo>
                  <a:pt x="18699" y="8312"/>
                  <a:pt x="18693" y="8306"/>
                  <a:pt x="18693" y="8300"/>
                </a:cubicBezTo>
                <a:cubicBezTo>
                  <a:pt x="18693" y="8294"/>
                  <a:pt x="18699" y="8288"/>
                  <a:pt x="18699" y="8282"/>
                </a:cubicBezTo>
                <a:cubicBezTo>
                  <a:pt x="18699" y="8276"/>
                  <a:pt x="18699" y="8276"/>
                  <a:pt x="18699" y="8270"/>
                </a:cubicBezTo>
                <a:cubicBezTo>
                  <a:pt x="18699" y="8264"/>
                  <a:pt x="18699" y="8264"/>
                  <a:pt x="18699" y="8258"/>
                </a:cubicBezTo>
                <a:lnTo>
                  <a:pt x="18687" y="8258"/>
                </a:lnTo>
                <a:cubicBezTo>
                  <a:pt x="18682" y="8258"/>
                  <a:pt x="18682" y="8252"/>
                  <a:pt x="18682" y="8246"/>
                </a:cubicBezTo>
                <a:cubicBezTo>
                  <a:pt x="18676" y="8246"/>
                  <a:pt x="18676" y="8240"/>
                  <a:pt x="18670" y="8240"/>
                </a:cubicBezTo>
                <a:cubicBezTo>
                  <a:pt x="18664" y="8235"/>
                  <a:pt x="18664" y="8229"/>
                  <a:pt x="18664" y="8229"/>
                </a:cubicBezTo>
                <a:cubicBezTo>
                  <a:pt x="18658" y="8223"/>
                  <a:pt x="18658" y="8223"/>
                  <a:pt x="18652" y="8217"/>
                </a:cubicBezTo>
                <a:cubicBezTo>
                  <a:pt x="18646" y="8211"/>
                  <a:pt x="18646" y="8205"/>
                  <a:pt x="18646" y="8199"/>
                </a:cubicBezTo>
                <a:cubicBezTo>
                  <a:pt x="18640" y="8199"/>
                  <a:pt x="18640" y="8193"/>
                  <a:pt x="18634" y="8193"/>
                </a:cubicBezTo>
                <a:cubicBezTo>
                  <a:pt x="18634" y="8187"/>
                  <a:pt x="18634" y="8181"/>
                  <a:pt x="18628" y="8181"/>
                </a:cubicBezTo>
                <a:cubicBezTo>
                  <a:pt x="18622" y="8175"/>
                  <a:pt x="18616" y="8175"/>
                  <a:pt x="18610" y="8175"/>
                </a:cubicBezTo>
                <a:cubicBezTo>
                  <a:pt x="18604" y="8175"/>
                  <a:pt x="18593" y="8181"/>
                  <a:pt x="18593" y="8187"/>
                </a:cubicBezTo>
                <a:cubicBezTo>
                  <a:pt x="18593" y="8199"/>
                  <a:pt x="18599" y="8205"/>
                  <a:pt x="18604" y="8211"/>
                </a:cubicBezTo>
                <a:cubicBezTo>
                  <a:pt x="18604" y="8217"/>
                  <a:pt x="18610" y="8217"/>
                  <a:pt x="18610" y="8223"/>
                </a:cubicBezTo>
                <a:cubicBezTo>
                  <a:pt x="18616" y="8229"/>
                  <a:pt x="18616" y="8240"/>
                  <a:pt x="18622" y="8246"/>
                </a:cubicBezTo>
                <a:cubicBezTo>
                  <a:pt x="18634" y="8258"/>
                  <a:pt x="18640" y="8264"/>
                  <a:pt x="18652" y="8270"/>
                </a:cubicBezTo>
                <a:cubicBezTo>
                  <a:pt x="18652" y="8270"/>
                  <a:pt x="18658" y="8270"/>
                  <a:pt x="18664" y="8276"/>
                </a:cubicBezTo>
                <a:cubicBezTo>
                  <a:pt x="18664" y="8282"/>
                  <a:pt x="18664" y="8282"/>
                  <a:pt x="18664" y="8288"/>
                </a:cubicBezTo>
                <a:cubicBezTo>
                  <a:pt x="18670" y="8288"/>
                  <a:pt x="18670" y="8294"/>
                  <a:pt x="18670" y="8300"/>
                </a:cubicBezTo>
                <a:cubicBezTo>
                  <a:pt x="18670" y="8306"/>
                  <a:pt x="18676" y="8306"/>
                  <a:pt x="18676" y="8312"/>
                </a:cubicBezTo>
                <a:cubicBezTo>
                  <a:pt x="18676" y="8317"/>
                  <a:pt x="18676" y="8329"/>
                  <a:pt x="18676" y="8341"/>
                </a:cubicBezTo>
                <a:close/>
                <a:moveTo>
                  <a:pt x="18112" y="7327"/>
                </a:moveTo>
                <a:lnTo>
                  <a:pt x="18112" y="7327"/>
                </a:lnTo>
                <a:cubicBezTo>
                  <a:pt x="18112" y="7333"/>
                  <a:pt x="18118" y="7333"/>
                  <a:pt x="18118" y="7339"/>
                </a:cubicBezTo>
                <a:cubicBezTo>
                  <a:pt x="18118" y="7345"/>
                  <a:pt x="18124" y="7345"/>
                  <a:pt x="18124" y="7351"/>
                </a:cubicBezTo>
                <a:cubicBezTo>
                  <a:pt x="18124" y="7357"/>
                  <a:pt x="18130" y="7351"/>
                  <a:pt x="18136" y="7357"/>
                </a:cubicBezTo>
                <a:cubicBezTo>
                  <a:pt x="18142" y="7363"/>
                  <a:pt x="18148" y="7363"/>
                  <a:pt x="18148" y="7369"/>
                </a:cubicBezTo>
                <a:cubicBezTo>
                  <a:pt x="18148" y="7375"/>
                  <a:pt x="18148" y="7381"/>
                  <a:pt x="18148" y="7393"/>
                </a:cubicBezTo>
                <a:cubicBezTo>
                  <a:pt x="18148" y="7398"/>
                  <a:pt x="18154" y="7398"/>
                  <a:pt x="18154" y="7405"/>
                </a:cubicBezTo>
                <a:cubicBezTo>
                  <a:pt x="18160" y="7405"/>
                  <a:pt x="18160" y="7410"/>
                  <a:pt x="18166" y="7416"/>
                </a:cubicBezTo>
                <a:cubicBezTo>
                  <a:pt x="18166" y="7416"/>
                  <a:pt x="18172" y="7416"/>
                  <a:pt x="18178" y="7422"/>
                </a:cubicBezTo>
                <a:cubicBezTo>
                  <a:pt x="18190" y="7428"/>
                  <a:pt x="18201" y="7428"/>
                  <a:pt x="18213" y="7434"/>
                </a:cubicBezTo>
                <a:cubicBezTo>
                  <a:pt x="18219" y="7440"/>
                  <a:pt x="18225" y="7446"/>
                  <a:pt x="18237" y="7446"/>
                </a:cubicBezTo>
                <a:cubicBezTo>
                  <a:pt x="18243" y="7452"/>
                  <a:pt x="18243" y="7452"/>
                  <a:pt x="18249" y="7452"/>
                </a:cubicBezTo>
                <a:cubicBezTo>
                  <a:pt x="18249" y="7458"/>
                  <a:pt x="18255" y="7458"/>
                  <a:pt x="18260" y="7458"/>
                </a:cubicBezTo>
                <a:cubicBezTo>
                  <a:pt x="18284" y="7458"/>
                  <a:pt x="18284" y="7458"/>
                  <a:pt x="18284" y="7458"/>
                </a:cubicBezTo>
                <a:cubicBezTo>
                  <a:pt x="18284" y="7458"/>
                  <a:pt x="18284" y="7452"/>
                  <a:pt x="18284" y="7446"/>
                </a:cubicBezTo>
                <a:cubicBezTo>
                  <a:pt x="18284" y="7440"/>
                  <a:pt x="18278" y="7440"/>
                  <a:pt x="18278" y="7434"/>
                </a:cubicBezTo>
                <a:cubicBezTo>
                  <a:pt x="18272" y="7434"/>
                  <a:pt x="18272" y="7428"/>
                  <a:pt x="18267" y="7422"/>
                </a:cubicBezTo>
                <a:cubicBezTo>
                  <a:pt x="18267" y="7422"/>
                  <a:pt x="18260" y="7422"/>
                  <a:pt x="18255" y="7422"/>
                </a:cubicBezTo>
                <a:cubicBezTo>
                  <a:pt x="18249" y="7422"/>
                  <a:pt x="18243" y="7422"/>
                  <a:pt x="18237" y="7416"/>
                </a:cubicBezTo>
                <a:cubicBezTo>
                  <a:pt x="18231" y="7410"/>
                  <a:pt x="18231" y="7405"/>
                  <a:pt x="18225" y="7405"/>
                </a:cubicBezTo>
                <a:cubicBezTo>
                  <a:pt x="18219" y="7398"/>
                  <a:pt x="18219" y="7405"/>
                  <a:pt x="18213" y="7398"/>
                </a:cubicBezTo>
                <a:cubicBezTo>
                  <a:pt x="18207" y="7398"/>
                  <a:pt x="18201" y="7393"/>
                  <a:pt x="18201" y="7387"/>
                </a:cubicBezTo>
                <a:cubicBezTo>
                  <a:pt x="18201" y="7387"/>
                  <a:pt x="18201" y="7381"/>
                  <a:pt x="18201" y="7375"/>
                </a:cubicBezTo>
                <a:cubicBezTo>
                  <a:pt x="18195" y="7363"/>
                  <a:pt x="18190" y="7363"/>
                  <a:pt x="18183" y="7351"/>
                </a:cubicBezTo>
                <a:cubicBezTo>
                  <a:pt x="18172" y="7345"/>
                  <a:pt x="18166" y="7339"/>
                  <a:pt x="18154" y="7333"/>
                </a:cubicBezTo>
                <a:cubicBezTo>
                  <a:pt x="18148" y="7333"/>
                  <a:pt x="18148" y="7327"/>
                  <a:pt x="18142" y="7327"/>
                </a:cubicBezTo>
                <a:cubicBezTo>
                  <a:pt x="18136" y="7327"/>
                  <a:pt x="18136" y="7327"/>
                  <a:pt x="18130" y="7327"/>
                </a:cubicBezTo>
                <a:lnTo>
                  <a:pt x="18112" y="7327"/>
                </a:lnTo>
                <a:close/>
                <a:moveTo>
                  <a:pt x="16269" y="6818"/>
                </a:moveTo>
                <a:lnTo>
                  <a:pt x="16269" y="6818"/>
                </a:lnTo>
                <a:cubicBezTo>
                  <a:pt x="16262" y="6824"/>
                  <a:pt x="16262" y="6824"/>
                  <a:pt x="16257" y="6824"/>
                </a:cubicBezTo>
                <a:cubicBezTo>
                  <a:pt x="16251" y="6830"/>
                  <a:pt x="16245" y="6830"/>
                  <a:pt x="16245" y="6836"/>
                </a:cubicBezTo>
                <a:cubicBezTo>
                  <a:pt x="16245" y="6848"/>
                  <a:pt x="16245" y="6854"/>
                  <a:pt x="16251" y="6854"/>
                </a:cubicBezTo>
                <a:cubicBezTo>
                  <a:pt x="16257" y="6860"/>
                  <a:pt x="16257" y="6860"/>
                  <a:pt x="16262" y="6860"/>
                </a:cubicBezTo>
                <a:cubicBezTo>
                  <a:pt x="16269" y="6860"/>
                  <a:pt x="16269" y="6854"/>
                  <a:pt x="16274" y="6854"/>
                </a:cubicBezTo>
                <a:cubicBezTo>
                  <a:pt x="16280" y="6848"/>
                  <a:pt x="16286" y="6848"/>
                  <a:pt x="16298" y="6848"/>
                </a:cubicBezTo>
                <a:cubicBezTo>
                  <a:pt x="16310" y="6848"/>
                  <a:pt x="16310" y="6848"/>
                  <a:pt x="16310" y="6848"/>
                </a:cubicBezTo>
                <a:cubicBezTo>
                  <a:pt x="16316" y="6848"/>
                  <a:pt x="16322" y="6848"/>
                  <a:pt x="16334" y="6848"/>
                </a:cubicBezTo>
                <a:cubicBezTo>
                  <a:pt x="16334" y="6824"/>
                  <a:pt x="16334" y="6824"/>
                  <a:pt x="16334" y="6824"/>
                </a:cubicBezTo>
                <a:cubicBezTo>
                  <a:pt x="16310" y="6818"/>
                  <a:pt x="16310" y="6818"/>
                  <a:pt x="16310" y="6818"/>
                </a:cubicBezTo>
                <a:cubicBezTo>
                  <a:pt x="16298" y="6818"/>
                  <a:pt x="16292" y="6824"/>
                  <a:pt x="16280" y="6824"/>
                </a:cubicBezTo>
                <a:cubicBezTo>
                  <a:pt x="16274" y="6824"/>
                  <a:pt x="16269" y="6824"/>
                  <a:pt x="16257" y="6824"/>
                </a:cubicBezTo>
                <a:lnTo>
                  <a:pt x="16269" y="6818"/>
                </a:lnTo>
                <a:close/>
                <a:moveTo>
                  <a:pt x="16915" y="6848"/>
                </a:moveTo>
                <a:lnTo>
                  <a:pt x="16915" y="6848"/>
                </a:lnTo>
                <a:cubicBezTo>
                  <a:pt x="16915" y="6860"/>
                  <a:pt x="16915" y="6860"/>
                  <a:pt x="16915" y="6860"/>
                </a:cubicBezTo>
                <a:cubicBezTo>
                  <a:pt x="16915" y="6866"/>
                  <a:pt x="16909" y="6866"/>
                  <a:pt x="16903" y="6872"/>
                </a:cubicBezTo>
                <a:cubicBezTo>
                  <a:pt x="16903" y="6878"/>
                  <a:pt x="16897" y="6878"/>
                  <a:pt x="16897" y="6884"/>
                </a:cubicBezTo>
                <a:cubicBezTo>
                  <a:pt x="16891" y="6890"/>
                  <a:pt x="16885" y="6896"/>
                  <a:pt x="16885" y="6906"/>
                </a:cubicBezTo>
                <a:cubicBezTo>
                  <a:pt x="16879" y="6912"/>
                  <a:pt x="16873" y="6912"/>
                  <a:pt x="16873" y="6918"/>
                </a:cubicBezTo>
                <a:cubicBezTo>
                  <a:pt x="16873" y="6924"/>
                  <a:pt x="16873" y="6930"/>
                  <a:pt x="16873" y="6942"/>
                </a:cubicBezTo>
                <a:cubicBezTo>
                  <a:pt x="16873" y="6942"/>
                  <a:pt x="16873" y="6948"/>
                  <a:pt x="16873" y="6954"/>
                </a:cubicBezTo>
                <a:lnTo>
                  <a:pt x="16879" y="6960"/>
                </a:lnTo>
                <a:cubicBezTo>
                  <a:pt x="16879" y="6972"/>
                  <a:pt x="16879" y="6978"/>
                  <a:pt x="16879" y="6984"/>
                </a:cubicBezTo>
                <a:cubicBezTo>
                  <a:pt x="16879" y="7007"/>
                  <a:pt x="16879" y="7007"/>
                  <a:pt x="16879" y="7007"/>
                </a:cubicBezTo>
                <a:cubicBezTo>
                  <a:pt x="16879" y="7013"/>
                  <a:pt x="16879" y="7019"/>
                  <a:pt x="16879" y="7025"/>
                </a:cubicBezTo>
                <a:cubicBezTo>
                  <a:pt x="16873" y="7031"/>
                  <a:pt x="16873" y="7037"/>
                  <a:pt x="16873" y="7037"/>
                </a:cubicBezTo>
                <a:cubicBezTo>
                  <a:pt x="16867" y="7043"/>
                  <a:pt x="16861" y="7049"/>
                  <a:pt x="16861" y="7055"/>
                </a:cubicBezTo>
                <a:cubicBezTo>
                  <a:pt x="16861" y="7150"/>
                  <a:pt x="16861" y="7150"/>
                  <a:pt x="16861" y="7150"/>
                </a:cubicBezTo>
                <a:cubicBezTo>
                  <a:pt x="16861" y="7155"/>
                  <a:pt x="16861" y="7155"/>
                  <a:pt x="16855" y="7161"/>
                </a:cubicBezTo>
                <a:cubicBezTo>
                  <a:pt x="16855" y="7167"/>
                  <a:pt x="16849" y="7167"/>
                  <a:pt x="16844" y="7167"/>
                </a:cubicBezTo>
                <a:cubicBezTo>
                  <a:pt x="16844" y="7173"/>
                  <a:pt x="16838" y="7179"/>
                  <a:pt x="16832" y="7179"/>
                </a:cubicBezTo>
                <a:cubicBezTo>
                  <a:pt x="16826" y="7185"/>
                  <a:pt x="16826" y="7185"/>
                  <a:pt x="16814" y="7185"/>
                </a:cubicBezTo>
                <a:cubicBezTo>
                  <a:pt x="16808" y="7185"/>
                  <a:pt x="16796" y="7179"/>
                  <a:pt x="16790" y="7179"/>
                </a:cubicBezTo>
                <a:cubicBezTo>
                  <a:pt x="16784" y="7173"/>
                  <a:pt x="16778" y="7179"/>
                  <a:pt x="16778" y="7179"/>
                </a:cubicBezTo>
                <a:cubicBezTo>
                  <a:pt x="16772" y="7173"/>
                  <a:pt x="16772" y="7173"/>
                  <a:pt x="16767" y="7167"/>
                </a:cubicBezTo>
                <a:cubicBezTo>
                  <a:pt x="16760" y="7167"/>
                  <a:pt x="16755" y="7167"/>
                  <a:pt x="16755" y="7161"/>
                </a:cubicBezTo>
                <a:cubicBezTo>
                  <a:pt x="16755" y="7155"/>
                  <a:pt x="16755" y="7150"/>
                  <a:pt x="16755" y="7150"/>
                </a:cubicBezTo>
                <a:cubicBezTo>
                  <a:pt x="16749" y="7144"/>
                  <a:pt x="16749" y="7144"/>
                  <a:pt x="16743" y="7138"/>
                </a:cubicBezTo>
                <a:cubicBezTo>
                  <a:pt x="16731" y="7126"/>
                  <a:pt x="16719" y="7120"/>
                  <a:pt x="16701" y="7114"/>
                </a:cubicBezTo>
                <a:cubicBezTo>
                  <a:pt x="16695" y="7108"/>
                  <a:pt x="16683" y="7102"/>
                  <a:pt x="16672" y="7102"/>
                </a:cubicBezTo>
                <a:cubicBezTo>
                  <a:pt x="16672" y="7096"/>
                  <a:pt x="16666" y="7096"/>
                  <a:pt x="16660" y="7096"/>
                </a:cubicBezTo>
                <a:cubicBezTo>
                  <a:pt x="16648" y="7084"/>
                  <a:pt x="16648" y="7078"/>
                  <a:pt x="16642" y="7066"/>
                </a:cubicBezTo>
                <a:cubicBezTo>
                  <a:pt x="16642" y="7066"/>
                  <a:pt x="16642" y="7061"/>
                  <a:pt x="16636" y="7055"/>
                </a:cubicBezTo>
                <a:cubicBezTo>
                  <a:pt x="16636" y="7055"/>
                  <a:pt x="16630" y="7055"/>
                  <a:pt x="16624" y="7055"/>
                </a:cubicBezTo>
                <a:cubicBezTo>
                  <a:pt x="16624" y="7055"/>
                  <a:pt x="16618" y="7055"/>
                  <a:pt x="16612" y="7055"/>
                </a:cubicBezTo>
                <a:cubicBezTo>
                  <a:pt x="16606" y="7055"/>
                  <a:pt x="16606" y="7055"/>
                  <a:pt x="16601" y="7055"/>
                </a:cubicBezTo>
                <a:cubicBezTo>
                  <a:pt x="16594" y="7055"/>
                  <a:pt x="16594" y="7049"/>
                  <a:pt x="16589" y="7049"/>
                </a:cubicBezTo>
                <a:cubicBezTo>
                  <a:pt x="16583" y="7043"/>
                  <a:pt x="16577" y="7043"/>
                  <a:pt x="16577" y="7037"/>
                </a:cubicBezTo>
                <a:lnTo>
                  <a:pt x="16583" y="7031"/>
                </a:lnTo>
                <a:cubicBezTo>
                  <a:pt x="16583" y="7025"/>
                  <a:pt x="16577" y="7019"/>
                  <a:pt x="16577" y="7019"/>
                </a:cubicBezTo>
                <a:cubicBezTo>
                  <a:pt x="16577" y="7007"/>
                  <a:pt x="16583" y="7001"/>
                  <a:pt x="16583" y="6989"/>
                </a:cubicBezTo>
                <a:cubicBezTo>
                  <a:pt x="16583" y="6984"/>
                  <a:pt x="16583" y="6984"/>
                  <a:pt x="16583" y="6984"/>
                </a:cubicBezTo>
                <a:cubicBezTo>
                  <a:pt x="16583" y="6978"/>
                  <a:pt x="16577" y="6978"/>
                  <a:pt x="16577" y="6972"/>
                </a:cubicBezTo>
                <a:cubicBezTo>
                  <a:pt x="16577" y="6966"/>
                  <a:pt x="16571" y="6966"/>
                  <a:pt x="16571" y="6960"/>
                </a:cubicBezTo>
                <a:cubicBezTo>
                  <a:pt x="16571" y="6954"/>
                  <a:pt x="16577" y="6954"/>
                  <a:pt x="16577" y="6948"/>
                </a:cubicBezTo>
                <a:cubicBezTo>
                  <a:pt x="16577" y="6942"/>
                  <a:pt x="16589" y="6948"/>
                  <a:pt x="16589" y="6942"/>
                </a:cubicBezTo>
                <a:cubicBezTo>
                  <a:pt x="16589" y="6942"/>
                  <a:pt x="16589" y="6936"/>
                  <a:pt x="16589" y="6930"/>
                </a:cubicBezTo>
                <a:cubicBezTo>
                  <a:pt x="16594" y="6924"/>
                  <a:pt x="16601" y="6924"/>
                  <a:pt x="16601" y="6918"/>
                </a:cubicBezTo>
                <a:cubicBezTo>
                  <a:pt x="16601" y="6912"/>
                  <a:pt x="16606" y="6912"/>
                  <a:pt x="16606" y="6906"/>
                </a:cubicBezTo>
                <a:cubicBezTo>
                  <a:pt x="16618" y="6896"/>
                  <a:pt x="16624" y="6896"/>
                  <a:pt x="16630" y="6884"/>
                </a:cubicBezTo>
                <a:cubicBezTo>
                  <a:pt x="16636" y="6884"/>
                  <a:pt x="16630" y="6878"/>
                  <a:pt x="16636" y="6878"/>
                </a:cubicBezTo>
                <a:cubicBezTo>
                  <a:pt x="16624" y="6878"/>
                  <a:pt x="16624" y="6878"/>
                  <a:pt x="16624" y="6878"/>
                </a:cubicBezTo>
                <a:cubicBezTo>
                  <a:pt x="16612" y="6872"/>
                  <a:pt x="16606" y="6872"/>
                  <a:pt x="16601" y="6872"/>
                </a:cubicBezTo>
                <a:cubicBezTo>
                  <a:pt x="16589" y="6866"/>
                  <a:pt x="16583" y="6866"/>
                  <a:pt x="16577" y="6866"/>
                </a:cubicBezTo>
                <a:cubicBezTo>
                  <a:pt x="16565" y="6866"/>
                  <a:pt x="16565" y="6866"/>
                  <a:pt x="16565" y="6866"/>
                </a:cubicBezTo>
                <a:cubicBezTo>
                  <a:pt x="16547" y="6866"/>
                  <a:pt x="16541" y="6866"/>
                  <a:pt x="16523" y="6866"/>
                </a:cubicBezTo>
                <a:cubicBezTo>
                  <a:pt x="16517" y="6866"/>
                  <a:pt x="16517" y="6860"/>
                  <a:pt x="16512" y="6860"/>
                </a:cubicBezTo>
                <a:cubicBezTo>
                  <a:pt x="16506" y="6854"/>
                  <a:pt x="16506" y="6854"/>
                  <a:pt x="16500" y="6854"/>
                </a:cubicBezTo>
                <a:cubicBezTo>
                  <a:pt x="16494" y="6854"/>
                  <a:pt x="16494" y="6854"/>
                  <a:pt x="16488" y="6854"/>
                </a:cubicBezTo>
                <a:cubicBezTo>
                  <a:pt x="16488" y="6854"/>
                  <a:pt x="16482" y="6854"/>
                  <a:pt x="16476" y="6854"/>
                </a:cubicBezTo>
                <a:cubicBezTo>
                  <a:pt x="16470" y="6848"/>
                  <a:pt x="16470" y="6842"/>
                  <a:pt x="16464" y="6842"/>
                </a:cubicBezTo>
                <a:cubicBezTo>
                  <a:pt x="16464" y="6836"/>
                  <a:pt x="16458" y="6836"/>
                  <a:pt x="16452" y="6836"/>
                </a:cubicBezTo>
                <a:cubicBezTo>
                  <a:pt x="16452" y="6836"/>
                  <a:pt x="16446" y="6836"/>
                  <a:pt x="16440" y="6836"/>
                </a:cubicBezTo>
                <a:lnTo>
                  <a:pt x="16435" y="6830"/>
                </a:lnTo>
                <a:cubicBezTo>
                  <a:pt x="16428" y="6830"/>
                  <a:pt x="16423" y="6830"/>
                  <a:pt x="16423" y="6824"/>
                </a:cubicBezTo>
                <a:cubicBezTo>
                  <a:pt x="16411" y="6824"/>
                  <a:pt x="16405" y="6813"/>
                  <a:pt x="16399" y="6813"/>
                </a:cubicBezTo>
                <a:cubicBezTo>
                  <a:pt x="16393" y="6813"/>
                  <a:pt x="16393" y="6813"/>
                  <a:pt x="16387" y="6813"/>
                </a:cubicBezTo>
                <a:cubicBezTo>
                  <a:pt x="16375" y="6813"/>
                  <a:pt x="16375" y="6813"/>
                  <a:pt x="16375" y="6813"/>
                </a:cubicBezTo>
                <a:cubicBezTo>
                  <a:pt x="16369" y="6813"/>
                  <a:pt x="16369" y="6813"/>
                  <a:pt x="16363" y="6813"/>
                </a:cubicBezTo>
                <a:cubicBezTo>
                  <a:pt x="16357" y="6813"/>
                  <a:pt x="16357" y="6813"/>
                  <a:pt x="16351" y="6813"/>
                </a:cubicBezTo>
                <a:cubicBezTo>
                  <a:pt x="16351" y="6836"/>
                  <a:pt x="16351" y="6836"/>
                  <a:pt x="16351" y="6836"/>
                </a:cubicBezTo>
                <a:cubicBezTo>
                  <a:pt x="16351" y="6836"/>
                  <a:pt x="16351" y="6848"/>
                  <a:pt x="16357" y="6848"/>
                </a:cubicBezTo>
                <a:cubicBezTo>
                  <a:pt x="16363" y="6848"/>
                  <a:pt x="16369" y="6848"/>
                  <a:pt x="16375" y="6854"/>
                </a:cubicBezTo>
                <a:cubicBezTo>
                  <a:pt x="16381" y="6854"/>
                  <a:pt x="16387" y="6854"/>
                  <a:pt x="16387" y="6860"/>
                </a:cubicBezTo>
                <a:cubicBezTo>
                  <a:pt x="16393" y="6860"/>
                  <a:pt x="16399" y="6860"/>
                  <a:pt x="16399" y="6860"/>
                </a:cubicBezTo>
                <a:cubicBezTo>
                  <a:pt x="16405" y="6866"/>
                  <a:pt x="16399" y="6866"/>
                  <a:pt x="16399" y="6872"/>
                </a:cubicBezTo>
                <a:cubicBezTo>
                  <a:pt x="16393" y="6872"/>
                  <a:pt x="16393" y="6878"/>
                  <a:pt x="16387" y="6878"/>
                </a:cubicBezTo>
                <a:cubicBezTo>
                  <a:pt x="16381" y="6878"/>
                  <a:pt x="16375" y="6878"/>
                  <a:pt x="16363" y="6878"/>
                </a:cubicBezTo>
                <a:cubicBezTo>
                  <a:pt x="16357" y="6878"/>
                  <a:pt x="16351" y="6878"/>
                  <a:pt x="16340" y="6878"/>
                </a:cubicBezTo>
                <a:cubicBezTo>
                  <a:pt x="16334" y="6878"/>
                  <a:pt x="16334" y="6884"/>
                  <a:pt x="16328" y="6884"/>
                </a:cubicBezTo>
                <a:cubicBezTo>
                  <a:pt x="16322" y="6884"/>
                  <a:pt x="16322" y="6890"/>
                  <a:pt x="16316" y="6896"/>
                </a:cubicBezTo>
                <a:cubicBezTo>
                  <a:pt x="16304" y="6901"/>
                  <a:pt x="16298" y="6906"/>
                  <a:pt x="16286" y="6912"/>
                </a:cubicBezTo>
                <a:cubicBezTo>
                  <a:pt x="16286" y="6918"/>
                  <a:pt x="16280" y="6918"/>
                  <a:pt x="16274" y="6924"/>
                </a:cubicBezTo>
                <a:cubicBezTo>
                  <a:pt x="16269" y="6924"/>
                  <a:pt x="16262" y="6930"/>
                  <a:pt x="16262" y="6930"/>
                </a:cubicBezTo>
                <a:cubicBezTo>
                  <a:pt x="16257" y="6936"/>
                  <a:pt x="16251" y="6936"/>
                  <a:pt x="16251" y="6948"/>
                </a:cubicBezTo>
                <a:cubicBezTo>
                  <a:pt x="16251" y="6954"/>
                  <a:pt x="16251" y="6954"/>
                  <a:pt x="16251" y="6954"/>
                </a:cubicBezTo>
                <a:lnTo>
                  <a:pt x="16251" y="6960"/>
                </a:lnTo>
                <a:cubicBezTo>
                  <a:pt x="16251" y="6972"/>
                  <a:pt x="16251" y="6978"/>
                  <a:pt x="16251" y="6984"/>
                </a:cubicBezTo>
                <a:cubicBezTo>
                  <a:pt x="16251" y="6989"/>
                  <a:pt x="16251" y="6995"/>
                  <a:pt x="16251" y="6995"/>
                </a:cubicBezTo>
                <a:cubicBezTo>
                  <a:pt x="16251" y="7001"/>
                  <a:pt x="16245" y="7007"/>
                  <a:pt x="16245" y="7013"/>
                </a:cubicBezTo>
                <a:cubicBezTo>
                  <a:pt x="16245" y="7019"/>
                  <a:pt x="16245" y="7019"/>
                  <a:pt x="16239" y="7025"/>
                </a:cubicBezTo>
                <a:cubicBezTo>
                  <a:pt x="16233" y="7025"/>
                  <a:pt x="16227" y="7025"/>
                  <a:pt x="16221" y="7025"/>
                </a:cubicBezTo>
                <a:cubicBezTo>
                  <a:pt x="16203" y="7025"/>
                  <a:pt x="16191" y="7025"/>
                  <a:pt x="16174" y="7013"/>
                </a:cubicBezTo>
                <a:cubicBezTo>
                  <a:pt x="16168" y="7013"/>
                  <a:pt x="16174" y="7001"/>
                  <a:pt x="16168" y="7001"/>
                </a:cubicBezTo>
                <a:cubicBezTo>
                  <a:pt x="16168" y="7001"/>
                  <a:pt x="16162" y="7001"/>
                  <a:pt x="16156" y="7001"/>
                </a:cubicBezTo>
                <a:cubicBezTo>
                  <a:pt x="16144" y="7001"/>
                  <a:pt x="16138" y="7001"/>
                  <a:pt x="16126" y="7001"/>
                </a:cubicBezTo>
                <a:cubicBezTo>
                  <a:pt x="16126" y="6995"/>
                  <a:pt x="16126" y="6984"/>
                  <a:pt x="16120" y="6978"/>
                </a:cubicBezTo>
                <a:cubicBezTo>
                  <a:pt x="16102" y="6978"/>
                  <a:pt x="16102" y="6978"/>
                  <a:pt x="16102" y="6978"/>
                </a:cubicBezTo>
                <a:cubicBezTo>
                  <a:pt x="16091" y="6978"/>
                  <a:pt x="16085" y="6984"/>
                  <a:pt x="16079" y="6984"/>
                </a:cubicBezTo>
                <a:cubicBezTo>
                  <a:pt x="16067" y="6984"/>
                  <a:pt x="16061" y="6984"/>
                  <a:pt x="16055" y="6984"/>
                </a:cubicBezTo>
                <a:cubicBezTo>
                  <a:pt x="16043" y="6984"/>
                  <a:pt x="16037" y="6989"/>
                  <a:pt x="16031" y="6995"/>
                </a:cubicBezTo>
                <a:cubicBezTo>
                  <a:pt x="16025" y="6995"/>
                  <a:pt x="16031" y="7001"/>
                  <a:pt x="16025" y="7007"/>
                </a:cubicBezTo>
                <a:cubicBezTo>
                  <a:pt x="16025" y="7013"/>
                  <a:pt x="16019" y="7013"/>
                  <a:pt x="16014" y="7019"/>
                </a:cubicBezTo>
                <a:cubicBezTo>
                  <a:pt x="16008" y="7019"/>
                  <a:pt x="16014" y="7025"/>
                  <a:pt x="16008" y="7031"/>
                </a:cubicBezTo>
                <a:cubicBezTo>
                  <a:pt x="15996" y="7031"/>
                  <a:pt x="15990" y="7025"/>
                  <a:pt x="15984" y="7031"/>
                </a:cubicBezTo>
                <a:cubicBezTo>
                  <a:pt x="15972" y="7031"/>
                  <a:pt x="15966" y="7049"/>
                  <a:pt x="15966" y="7061"/>
                </a:cubicBezTo>
                <a:cubicBezTo>
                  <a:pt x="15960" y="7061"/>
                  <a:pt x="15960" y="7066"/>
                  <a:pt x="15960" y="7072"/>
                </a:cubicBezTo>
                <a:cubicBezTo>
                  <a:pt x="15960" y="7078"/>
                  <a:pt x="15954" y="7084"/>
                  <a:pt x="15948" y="7084"/>
                </a:cubicBezTo>
                <a:cubicBezTo>
                  <a:pt x="15948" y="7084"/>
                  <a:pt x="15942" y="7084"/>
                  <a:pt x="15936" y="7084"/>
                </a:cubicBezTo>
                <a:cubicBezTo>
                  <a:pt x="15930" y="7084"/>
                  <a:pt x="15925" y="7084"/>
                  <a:pt x="15913" y="7084"/>
                </a:cubicBezTo>
                <a:cubicBezTo>
                  <a:pt x="15913" y="7108"/>
                  <a:pt x="15913" y="7108"/>
                  <a:pt x="15913" y="7108"/>
                </a:cubicBezTo>
                <a:cubicBezTo>
                  <a:pt x="15919" y="7108"/>
                  <a:pt x="15919" y="7114"/>
                  <a:pt x="15919" y="7114"/>
                </a:cubicBezTo>
                <a:cubicBezTo>
                  <a:pt x="15925" y="7120"/>
                  <a:pt x="15930" y="7120"/>
                  <a:pt x="15930" y="7126"/>
                </a:cubicBezTo>
                <a:cubicBezTo>
                  <a:pt x="15936" y="7132"/>
                  <a:pt x="15936" y="7132"/>
                  <a:pt x="15936" y="7138"/>
                </a:cubicBezTo>
                <a:cubicBezTo>
                  <a:pt x="15936" y="7161"/>
                  <a:pt x="15936" y="7161"/>
                  <a:pt x="15936" y="7161"/>
                </a:cubicBezTo>
                <a:cubicBezTo>
                  <a:pt x="15889" y="7161"/>
                  <a:pt x="15889" y="7161"/>
                  <a:pt x="15889" y="7161"/>
                </a:cubicBezTo>
                <a:cubicBezTo>
                  <a:pt x="15889" y="7155"/>
                  <a:pt x="15889" y="7155"/>
                  <a:pt x="15889" y="7155"/>
                </a:cubicBezTo>
                <a:cubicBezTo>
                  <a:pt x="15889" y="7150"/>
                  <a:pt x="15889" y="7144"/>
                  <a:pt x="15889" y="7132"/>
                </a:cubicBezTo>
                <a:cubicBezTo>
                  <a:pt x="15889" y="7132"/>
                  <a:pt x="15889" y="7126"/>
                  <a:pt x="15889" y="7120"/>
                </a:cubicBezTo>
                <a:cubicBezTo>
                  <a:pt x="15853" y="7120"/>
                  <a:pt x="15853" y="7120"/>
                  <a:pt x="15853" y="7120"/>
                </a:cubicBezTo>
                <a:cubicBezTo>
                  <a:pt x="15853" y="7120"/>
                  <a:pt x="15847" y="7126"/>
                  <a:pt x="15842" y="7126"/>
                </a:cubicBezTo>
                <a:cubicBezTo>
                  <a:pt x="15842" y="7126"/>
                  <a:pt x="15836" y="7126"/>
                  <a:pt x="15830" y="7132"/>
                </a:cubicBezTo>
                <a:cubicBezTo>
                  <a:pt x="15830" y="7132"/>
                  <a:pt x="15824" y="7138"/>
                  <a:pt x="15824" y="7144"/>
                </a:cubicBezTo>
                <a:cubicBezTo>
                  <a:pt x="15818" y="7150"/>
                  <a:pt x="15818" y="7155"/>
                  <a:pt x="15818" y="7167"/>
                </a:cubicBezTo>
                <a:cubicBezTo>
                  <a:pt x="15818" y="7179"/>
                  <a:pt x="15824" y="7191"/>
                  <a:pt x="15818" y="7203"/>
                </a:cubicBezTo>
                <a:cubicBezTo>
                  <a:pt x="15818" y="7209"/>
                  <a:pt x="15818" y="7209"/>
                  <a:pt x="15818" y="7215"/>
                </a:cubicBezTo>
                <a:cubicBezTo>
                  <a:pt x="15818" y="7221"/>
                  <a:pt x="15812" y="7221"/>
                  <a:pt x="15806" y="7227"/>
                </a:cubicBezTo>
                <a:cubicBezTo>
                  <a:pt x="15800" y="7232"/>
                  <a:pt x="15800" y="7232"/>
                  <a:pt x="15794" y="7239"/>
                </a:cubicBezTo>
                <a:cubicBezTo>
                  <a:pt x="15794" y="7244"/>
                  <a:pt x="15788" y="7244"/>
                  <a:pt x="15788" y="7250"/>
                </a:cubicBezTo>
                <a:cubicBezTo>
                  <a:pt x="15782" y="7256"/>
                  <a:pt x="15788" y="7256"/>
                  <a:pt x="15782" y="7262"/>
                </a:cubicBezTo>
                <a:cubicBezTo>
                  <a:pt x="15782" y="7268"/>
                  <a:pt x="15776" y="7268"/>
                  <a:pt x="15770" y="7268"/>
                </a:cubicBezTo>
                <a:cubicBezTo>
                  <a:pt x="15764" y="7274"/>
                  <a:pt x="15759" y="7280"/>
                  <a:pt x="15753" y="7292"/>
                </a:cubicBezTo>
                <a:cubicBezTo>
                  <a:pt x="15753" y="7292"/>
                  <a:pt x="15753" y="7298"/>
                  <a:pt x="15747" y="7304"/>
                </a:cubicBezTo>
                <a:cubicBezTo>
                  <a:pt x="15741" y="7304"/>
                  <a:pt x="15741" y="7304"/>
                  <a:pt x="15735" y="7310"/>
                </a:cubicBezTo>
                <a:cubicBezTo>
                  <a:pt x="15729" y="7310"/>
                  <a:pt x="15729" y="7310"/>
                  <a:pt x="15723" y="7316"/>
                </a:cubicBezTo>
                <a:cubicBezTo>
                  <a:pt x="15717" y="7316"/>
                  <a:pt x="15717" y="7321"/>
                  <a:pt x="15711" y="7321"/>
                </a:cubicBezTo>
                <a:cubicBezTo>
                  <a:pt x="15711" y="7321"/>
                  <a:pt x="15705" y="7321"/>
                  <a:pt x="15699" y="7321"/>
                </a:cubicBezTo>
                <a:cubicBezTo>
                  <a:pt x="15693" y="7321"/>
                  <a:pt x="15693" y="7321"/>
                  <a:pt x="15687" y="7321"/>
                </a:cubicBezTo>
                <a:cubicBezTo>
                  <a:pt x="15664" y="7321"/>
                  <a:pt x="15658" y="7321"/>
                  <a:pt x="15634" y="7321"/>
                </a:cubicBezTo>
                <a:cubicBezTo>
                  <a:pt x="15628" y="7321"/>
                  <a:pt x="15628" y="7327"/>
                  <a:pt x="15622" y="7327"/>
                </a:cubicBezTo>
                <a:cubicBezTo>
                  <a:pt x="15610" y="7327"/>
                  <a:pt x="15604" y="7333"/>
                  <a:pt x="15592" y="7339"/>
                </a:cubicBezTo>
                <a:cubicBezTo>
                  <a:pt x="15587" y="7339"/>
                  <a:pt x="15581" y="7345"/>
                  <a:pt x="15581" y="7345"/>
                </a:cubicBezTo>
                <a:cubicBezTo>
                  <a:pt x="15563" y="7345"/>
                  <a:pt x="15557" y="7345"/>
                  <a:pt x="15545" y="7345"/>
                </a:cubicBezTo>
                <a:cubicBezTo>
                  <a:pt x="15539" y="7345"/>
                  <a:pt x="15533" y="7351"/>
                  <a:pt x="15527" y="7357"/>
                </a:cubicBezTo>
                <a:cubicBezTo>
                  <a:pt x="15521" y="7363"/>
                  <a:pt x="15510" y="7369"/>
                  <a:pt x="15504" y="7369"/>
                </a:cubicBezTo>
                <a:cubicBezTo>
                  <a:pt x="15486" y="7375"/>
                  <a:pt x="15480" y="7381"/>
                  <a:pt x="15462" y="7387"/>
                </a:cubicBezTo>
                <a:cubicBezTo>
                  <a:pt x="15456" y="7393"/>
                  <a:pt x="15456" y="7393"/>
                  <a:pt x="15450" y="7393"/>
                </a:cubicBezTo>
                <a:cubicBezTo>
                  <a:pt x="15444" y="7398"/>
                  <a:pt x="15438" y="7405"/>
                  <a:pt x="15432" y="7416"/>
                </a:cubicBezTo>
                <a:cubicBezTo>
                  <a:pt x="15432" y="7422"/>
                  <a:pt x="15438" y="7428"/>
                  <a:pt x="15432" y="7440"/>
                </a:cubicBezTo>
                <a:cubicBezTo>
                  <a:pt x="15432" y="7446"/>
                  <a:pt x="15432" y="7446"/>
                  <a:pt x="15426" y="7452"/>
                </a:cubicBezTo>
                <a:lnTo>
                  <a:pt x="15421" y="7452"/>
                </a:lnTo>
                <a:cubicBezTo>
                  <a:pt x="15415" y="7452"/>
                  <a:pt x="15409" y="7446"/>
                  <a:pt x="15409" y="7446"/>
                </a:cubicBezTo>
                <a:cubicBezTo>
                  <a:pt x="15403" y="7446"/>
                  <a:pt x="15397" y="7446"/>
                  <a:pt x="15397" y="7440"/>
                </a:cubicBezTo>
                <a:cubicBezTo>
                  <a:pt x="15391" y="7440"/>
                  <a:pt x="15385" y="7440"/>
                  <a:pt x="15385" y="7440"/>
                </a:cubicBezTo>
                <a:cubicBezTo>
                  <a:pt x="15379" y="7434"/>
                  <a:pt x="15385" y="7434"/>
                  <a:pt x="15385" y="7428"/>
                </a:cubicBezTo>
                <a:cubicBezTo>
                  <a:pt x="15379" y="7422"/>
                  <a:pt x="15379" y="7422"/>
                  <a:pt x="15373" y="7416"/>
                </a:cubicBezTo>
                <a:cubicBezTo>
                  <a:pt x="15373" y="7422"/>
                  <a:pt x="15373" y="7434"/>
                  <a:pt x="15367" y="7440"/>
                </a:cubicBezTo>
                <a:cubicBezTo>
                  <a:pt x="15367" y="7440"/>
                  <a:pt x="15355" y="7440"/>
                  <a:pt x="15355" y="7446"/>
                </a:cubicBezTo>
                <a:cubicBezTo>
                  <a:pt x="15355" y="7446"/>
                  <a:pt x="15355" y="7452"/>
                  <a:pt x="15355" y="7458"/>
                </a:cubicBezTo>
                <a:cubicBezTo>
                  <a:pt x="15355" y="7470"/>
                  <a:pt x="15355" y="7470"/>
                  <a:pt x="15355" y="7470"/>
                </a:cubicBezTo>
                <a:cubicBezTo>
                  <a:pt x="15355" y="7470"/>
                  <a:pt x="15355" y="7476"/>
                  <a:pt x="15355" y="7482"/>
                </a:cubicBezTo>
                <a:cubicBezTo>
                  <a:pt x="15361" y="7487"/>
                  <a:pt x="15361" y="7493"/>
                  <a:pt x="15355" y="7505"/>
                </a:cubicBezTo>
                <a:cubicBezTo>
                  <a:pt x="15355" y="7517"/>
                  <a:pt x="15355" y="7517"/>
                  <a:pt x="15355" y="7517"/>
                </a:cubicBezTo>
                <a:cubicBezTo>
                  <a:pt x="15355" y="7523"/>
                  <a:pt x="15349" y="7523"/>
                  <a:pt x="15349" y="7529"/>
                </a:cubicBezTo>
                <a:cubicBezTo>
                  <a:pt x="15349" y="7535"/>
                  <a:pt x="15337" y="7535"/>
                  <a:pt x="15337" y="7541"/>
                </a:cubicBezTo>
                <a:cubicBezTo>
                  <a:pt x="15337" y="7541"/>
                  <a:pt x="15337" y="7547"/>
                  <a:pt x="15337" y="7553"/>
                </a:cubicBezTo>
                <a:cubicBezTo>
                  <a:pt x="15337" y="7559"/>
                  <a:pt x="15337" y="7564"/>
                  <a:pt x="15344" y="7576"/>
                </a:cubicBezTo>
                <a:lnTo>
                  <a:pt x="15349" y="7582"/>
                </a:lnTo>
                <a:cubicBezTo>
                  <a:pt x="15349" y="7588"/>
                  <a:pt x="15355" y="7588"/>
                  <a:pt x="15361" y="7594"/>
                </a:cubicBezTo>
                <a:cubicBezTo>
                  <a:pt x="15367" y="7600"/>
                  <a:pt x="15367" y="7606"/>
                  <a:pt x="15367" y="7618"/>
                </a:cubicBezTo>
                <a:cubicBezTo>
                  <a:pt x="15373" y="7630"/>
                  <a:pt x="15385" y="7636"/>
                  <a:pt x="15391" y="7653"/>
                </a:cubicBezTo>
                <a:cubicBezTo>
                  <a:pt x="15391" y="7659"/>
                  <a:pt x="15391" y="7659"/>
                  <a:pt x="15391" y="7659"/>
                </a:cubicBezTo>
                <a:cubicBezTo>
                  <a:pt x="15385" y="7659"/>
                  <a:pt x="15385" y="7653"/>
                  <a:pt x="15379" y="7653"/>
                </a:cubicBezTo>
                <a:cubicBezTo>
                  <a:pt x="15373" y="7653"/>
                  <a:pt x="15367" y="7653"/>
                  <a:pt x="15361" y="7653"/>
                </a:cubicBezTo>
                <a:cubicBezTo>
                  <a:pt x="15361" y="7653"/>
                  <a:pt x="15355" y="7648"/>
                  <a:pt x="15349" y="7648"/>
                </a:cubicBezTo>
                <a:cubicBezTo>
                  <a:pt x="15349" y="7642"/>
                  <a:pt x="15344" y="7642"/>
                  <a:pt x="15344" y="7642"/>
                </a:cubicBezTo>
                <a:cubicBezTo>
                  <a:pt x="15337" y="7642"/>
                  <a:pt x="15332" y="7648"/>
                  <a:pt x="15332" y="7648"/>
                </a:cubicBezTo>
                <a:cubicBezTo>
                  <a:pt x="15332" y="7671"/>
                  <a:pt x="15332" y="7671"/>
                  <a:pt x="15332" y="7671"/>
                </a:cubicBezTo>
                <a:cubicBezTo>
                  <a:pt x="15332" y="7677"/>
                  <a:pt x="15332" y="7677"/>
                  <a:pt x="15337" y="7683"/>
                </a:cubicBezTo>
                <a:cubicBezTo>
                  <a:pt x="15344" y="7689"/>
                  <a:pt x="15349" y="7695"/>
                  <a:pt x="15355" y="7707"/>
                </a:cubicBezTo>
                <a:cubicBezTo>
                  <a:pt x="15361" y="7707"/>
                  <a:pt x="15361" y="7713"/>
                  <a:pt x="15367" y="7719"/>
                </a:cubicBezTo>
                <a:cubicBezTo>
                  <a:pt x="15373" y="7719"/>
                  <a:pt x="15373" y="7725"/>
                  <a:pt x="15379" y="7725"/>
                </a:cubicBezTo>
                <a:cubicBezTo>
                  <a:pt x="15385" y="7730"/>
                  <a:pt x="15385" y="7730"/>
                  <a:pt x="15391" y="7737"/>
                </a:cubicBezTo>
                <a:cubicBezTo>
                  <a:pt x="15391" y="7742"/>
                  <a:pt x="15397" y="7742"/>
                  <a:pt x="15397" y="7748"/>
                </a:cubicBezTo>
                <a:cubicBezTo>
                  <a:pt x="15397" y="7760"/>
                  <a:pt x="15397" y="7766"/>
                  <a:pt x="15397" y="7772"/>
                </a:cubicBezTo>
                <a:cubicBezTo>
                  <a:pt x="15397" y="7784"/>
                  <a:pt x="15397" y="7790"/>
                  <a:pt x="15403" y="7802"/>
                </a:cubicBezTo>
                <a:cubicBezTo>
                  <a:pt x="15409" y="7802"/>
                  <a:pt x="15409" y="7808"/>
                  <a:pt x="15415" y="7814"/>
                </a:cubicBezTo>
                <a:cubicBezTo>
                  <a:pt x="15415" y="7825"/>
                  <a:pt x="15421" y="7831"/>
                  <a:pt x="15421" y="7843"/>
                </a:cubicBezTo>
                <a:cubicBezTo>
                  <a:pt x="15421" y="7849"/>
                  <a:pt x="15421" y="7849"/>
                  <a:pt x="15426" y="7855"/>
                </a:cubicBezTo>
                <a:cubicBezTo>
                  <a:pt x="15426" y="7861"/>
                  <a:pt x="15421" y="7867"/>
                  <a:pt x="15426" y="7873"/>
                </a:cubicBezTo>
                <a:cubicBezTo>
                  <a:pt x="15426" y="7879"/>
                  <a:pt x="15432" y="7885"/>
                  <a:pt x="15432" y="7896"/>
                </a:cubicBezTo>
                <a:cubicBezTo>
                  <a:pt x="15438" y="7903"/>
                  <a:pt x="15444" y="7903"/>
                  <a:pt x="15444" y="7908"/>
                </a:cubicBezTo>
                <a:cubicBezTo>
                  <a:pt x="15450" y="7920"/>
                  <a:pt x="15456" y="7926"/>
                  <a:pt x="15462" y="7938"/>
                </a:cubicBezTo>
                <a:cubicBezTo>
                  <a:pt x="15462" y="7938"/>
                  <a:pt x="15468" y="7944"/>
                  <a:pt x="15468" y="7950"/>
                </a:cubicBezTo>
                <a:cubicBezTo>
                  <a:pt x="15468" y="7950"/>
                  <a:pt x="15468" y="7956"/>
                  <a:pt x="15468" y="7962"/>
                </a:cubicBezTo>
                <a:cubicBezTo>
                  <a:pt x="15474" y="7974"/>
                  <a:pt x="15468" y="7980"/>
                  <a:pt x="15468" y="7997"/>
                </a:cubicBezTo>
                <a:cubicBezTo>
                  <a:pt x="15468" y="8003"/>
                  <a:pt x="15474" y="8015"/>
                  <a:pt x="15480" y="8021"/>
                </a:cubicBezTo>
                <a:cubicBezTo>
                  <a:pt x="15480" y="8027"/>
                  <a:pt x="15486" y="8027"/>
                  <a:pt x="15486" y="8033"/>
                </a:cubicBezTo>
                <a:cubicBezTo>
                  <a:pt x="15486" y="8039"/>
                  <a:pt x="15486" y="8045"/>
                  <a:pt x="15486" y="8051"/>
                </a:cubicBezTo>
                <a:cubicBezTo>
                  <a:pt x="15486" y="8098"/>
                  <a:pt x="15486" y="8098"/>
                  <a:pt x="15486" y="8098"/>
                </a:cubicBezTo>
                <a:cubicBezTo>
                  <a:pt x="15480" y="8098"/>
                  <a:pt x="15474" y="8092"/>
                  <a:pt x="15462" y="8098"/>
                </a:cubicBezTo>
                <a:cubicBezTo>
                  <a:pt x="15456" y="8098"/>
                  <a:pt x="15450" y="8104"/>
                  <a:pt x="15438" y="8110"/>
                </a:cubicBezTo>
                <a:cubicBezTo>
                  <a:pt x="15438" y="8110"/>
                  <a:pt x="15432" y="8116"/>
                  <a:pt x="15426" y="8116"/>
                </a:cubicBezTo>
                <a:cubicBezTo>
                  <a:pt x="15426" y="8122"/>
                  <a:pt x="15421" y="8122"/>
                  <a:pt x="15421" y="8128"/>
                </a:cubicBezTo>
                <a:cubicBezTo>
                  <a:pt x="15421" y="8140"/>
                  <a:pt x="15421" y="8140"/>
                  <a:pt x="15421" y="8140"/>
                </a:cubicBezTo>
                <a:cubicBezTo>
                  <a:pt x="15432" y="8140"/>
                  <a:pt x="15444" y="8140"/>
                  <a:pt x="15456" y="8146"/>
                </a:cubicBezTo>
                <a:cubicBezTo>
                  <a:pt x="15462" y="8151"/>
                  <a:pt x="15462" y="8163"/>
                  <a:pt x="15468" y="8169"/>
                </a:cubicBezTo>
                <a:cubicBezTo>
                  <a:pt x="15474" y="8175"/>
                  <a:pt x="15480" y="8175"/>
                  <a:pt x="15480" y="8175"/>
                </a:cubicBezTo>
                <a:cubicBezTo>
                  <a:pt x="15486" y="8175"/>
                  <a:pt x="15486" y="8181"/>
                  <a:pt x="15492" y="8181"/>
                </a:cubicBezTo>
                <a:cubicBezTo>
                  <a:pt x="15504" y="8187"/>
                  <a:pt x="15504" y="8187"/>
                  <a:pt x="15515" y="8193"/>
                </a:cubicBezTo>
                <a:cubicBezTo>
                  <a:pt x="15521" y="8193"/>
                  <a:pt x="15521" y="8193"/>
                  <a:pt x="15527" y="8193"/>
                </a:cubicBezTo>
                <a:cubicBezTo>
                  <a:pt x="15533" y="8199"/>
                  <a:pt x="15539" y="8205"/>
                  <a:pt x="15551" y="8205"/>
                </a:cubicBezTo>
                <a:cubicBezTo>
                  <a:pt x="15557" y="8211"/>
                  <a:pt x="15563" y="8205"/>
                  <a:pt x="15569" y="8205"/>
                </a:cubicBezTo>
                <a:cubicBezTo>
                  <a:pt x="15575" y="8205"/>
                  <a:pt x="15581" y="8211"/>
                  <a:pt x="15587" y="8205"/>
                </a:cubicBezTo>
                <a:cubicBezTo>
                  <a:pt x="15592" y="8205"/>
                  <a:pt x="15604" y="8205"/>
                  <a:pt x="15610" y="8199"/>
                </a:cubicBezTo>
                <a:cubicBezTo>
                  <a:pt x="15610" y="8199"/>
                  <a:pt x="15616" y="8205"/>
                  <a:pt x="15622" y="8199"/>
                </a:cubicBezTo>
                <a:cubicBezTo>
                  <a:pt x="15628" y="8199"/>
                  <a:pt x="15628" y="8193"/>
                  <a:pt x="15634" y="8193"/>
                </a:cubicBezTo>
                <a:cubicBezTo>
                  <a:pt x="15640" y="8187"/>
                  <a:pt x="15646" y="8187"/>
                  <a:pt x="15646" y="8187"/>
                </a:cubicBezTo>
                <a:cubicBezTo>
                  <a:pt x="15652" y="8181"/>
                  <a:pt x="15652" y="8175"/>
                  <a:pt x="15658" y="8175"/>
                </a:cubicBezTo>
                <a:cubicBezTo>
                  <a:pt x="15658" y="8169"/>
                  <a:pt x="15658" y="8163"/>
                  <a:pt x="15658" y="8163"/>
                </a:cubicBezTo>
                <a:cubicBezTo>
                  <a:pt x="15664" y="8157"/>
                  <a:pt x="15664" y="8157"/>
                  <a:pt x="15670" y="8151"/>
                </a:cubicBezTo>
                <a:cubicBezTo>
                  <a:pt x="15676" y="8151"/>
                  <a:pt x="15676" y="8146"/>
                  <a:pt x="15676" y="8140"/>
                </a:cubicBezTo>
                <a:cubicBezTo>
                  <a:pt x="15687" y="8140"/>
                  <a:pt x="15693" y="8140"/>
                  <a:pt x="15699" y="8140"/>
                </a:cubicBezTo>
                <a:cubicBezTo>
                  <a:pt x="15711" y="8140"/>
                  <a:pt x="15717" y="8140"/>
                  <a:pt x="15723" y="8134"/>
                </a:cubicBezTo>
                <a:cubicBezTo>
                  <a:pt x="15729" y="8134"/>
                  <a:pt x="15729" y="8128"/>
                  <a:pt x="15735" y="8122"/>
                </a:cubicBezTo>
                <a:cubicBezTo>
                  <a:pt x="15741" y="8122"/>
                  <a:pt x="15747" y="8122"/>
                  <a:pt x="15759" y="8122"/>
                </a:cubicBezTo>
                <a:cubicBezTo>
                  <a:pt x="15776" y="8122"/>
                  <a:pt x="15788" y="8128"/>
                  <a:pt x="15812" y="8128"/>
                </a:cubicBezTo>
                <a:cubicBezTo>
                  <a:pt x="15818" y="8134"/>
                  <a:pt x="15824" y="8140"/>
                  <a:pt x="15836" y="8140"/>
                </a:cubicBezTo>
                <a:cubicBezTo>
                  <a:pt x="15842" y="8146"/>
                  <a:pt x="15842" y="8146"/>
                  <a:pt x="15847" y="8146"/>
                </a:cubicBezTo>
                <a:cubicBezTo>
                  <a:pt x="15859" y="8146"/>
                  <a:pt x="15859" y="8146"/>
                  <a:pt x="15871" y="8146"/>
                </a:cubicBezTo>
                <a:cubicBezTo>
                  <a:pt x="15877" y="8146"/>
                  <a:pt x="15883" y="8146"/>
                  <a:pt x="15889" y="8146"/>
                </a:cubicBezTo>
                <a:cubicBezTo>
                  <a:pt x="15889" y="8140"/>
                  <a:pt x="15895" y="8140"/>
                  <a:pt x="15895" y="8134"/>
                </a:cubicBezTo>
                <a:cubicBezTo>
                  <a:pt x="15901" y="8128"/>
                  <a:pt x="15907" y="8128"/>
                  <a:pt x="15907" y="8122"/>
                </a:cubicBezTo>
                <a:cubicBezTo>
                  <a:pt x="15913" y="8116"/>
                  <a:pt x="15919" y="8104"/>
                  <a:pt x="15925" y="8098"/>
                </a:cubicBezTo>
                <a:cubicBezTo>
                  <a:pt x="15930" y="8092"/>
                  <a:pt x="15930" y="8092"/>
                  <a:pt x="15936" y="8086"/>
                </a:cubicBezTo>
                <a:cubicBezTo>
                  <a:pt x="15954" y="8069"/>
                  <a:pt x="15966" y="8051"/>
                  <a:pt x="15990" y="8045"/>
                </a:cubicBezTo>
                <a:cubicBezTo>
                  <a:pt x="15990" y="8045"/>
                  <a:pt x="15996" y="8045"/>
                  <a:pt x="16002" y="8039"/>
                </a:cubicBezTo>
                <a:cubicBezTo>
                  <a:pt x="16008" y="8039"/>
                  <a:pt x="16008" y="8039"/>
                  <a:pt x="16014" y="8039"/>
                </a:cubicBezTo>
                <a:cubicBezTo>
                  <a:pt x="16014" y="8033"/>
                  <a:pt x="16019" y="8033"/>
                  <a:pt x="16025" y="8033"/>
                </a:cubicBezTo>
                <a:cubicBezTo>
                  <a:pt x="16025" y="8027"/>
                  <a:pt x="16031" y="8033"/>
                  <a:pt x="16037" y="8033"/>
                </a:cubicBezTo>
                <a:cubicBezTo>
                  <a:pt x="16037" y="8033"/>
                  <a:pt x="16043" y="8027"/>
                  <a:pt x="16049" y="8033"/>
                </a:cubicBezTo>
                <a:cubicBezTo>
                  <a:pt x="16049" y="8033"/>
                  <a:pt x="16055" y="8033"/>
                  <a:pt x="16055" y="8039"/>
                </a:cubicBezTo>
                <a:cubicBezTo>
                  <a:pt x="16061" y="8039"/>
                  <a:pt x="16067" y="8045"/>
                  <a:pt x="16067" y="8045"/>
                </a:cubicBezTo>
                <a:cubicBezTo>
                  <a:pt x="16079" y="8045"/>
                  <a:pt x="16085" y="8045"/>
                  <a:pt x="16091" y="8045"/>
                </a:cubicBezTo>
                <a:cubicBezTo>
                  <a:pt x="16102" y="8045"/>
                  <a:pt x="16108" y="8045"/>
                  <a:pt x="16114" y="8045"/>
                </a:cubicBezTo>
                <a:cubicBezTo>
                  <a:pt x="16120" y="8045"/>
                  <a:pt x="16120" y="8039"/>
                  <a:pt x="16126" y="8039"/>
                </a:cubicBezTo>
                <a:cubicBezTo>
                  <a:pt x="16138" y="8027"/>
                  <a:pt x="16138" y="8021"/>
                  <a:pt x="16150" y="8015"/>
                </a:cubicBezTo>
                <a:cubicBezTo>
                  <a:pt x="16156" y="8009"/>
                  <a:pt x="16162" y="8009"/>
                  <a:pt x="16168" y="8003"/>
                </a:cubicBezTo>
                <a:cubicBezTo>
                  <a:pt x="16168" y="8003"/>
                  <a:pt x="16174" y="7997"/>
                  <a:pt x="16174" y="7991"/>
                </a:cubicBezTo>
                <a:cubicBezTo>
                  <a:pt x="16180" y="7991"/>
                  <a:pt x="16180" y="7985"/>
                  <a:pt x="16185" y="7980"/>
                </a:cubicBezTo>
                <a:cubicBezTo>
                  <a:pt x="16185" y="7980"/>
                  <a:pt x="16191" y="7980"/>
                  <a:pt x="16197" y="7980"/>
                </a:cubicBezTo>
                <a:cubicBezTo>
                  <a:pt x="16203" y="7980"/>
                  <a:pt x="16215" y="7974"/>
                  <a:pt x="16227" y="7974"/>
                </a:cubicBezTo>
                <a:cubicBezTo>
                  <a:pt x="16233" y="7974"/>
                  <a:pt x="16239" y="7980"/>
                  <a:pt x="16245" y="7980"/>
                </a:cubicBezTo>
                <a:cubicBezTo>
                  <a:pt x="16262" y="7980"/>
                  <a:pt x="16269" y="7980"/>
                  <a:pt x="16286" y="7980"/>
                </a:cubicBezTo>
                <a:cubicBezTo>
                  <a:pt x="16292" y="7980"/>
                  <a:pt x="16298" y="7985"/>
                  <a:pt x="16310" y="7985"/>
                </a:cubicBezTo>
                <a:cubicBezTo>
                  <a:pt x="16322" y="7991"/>
                  <a:pt x="16322" y="7991"/>
                  <a:pt x="16322" y="7991"/>
                </a:cubicBezTo>
                <a:cubicBezTo>
                  <a:pt x="16328" y="7997"/>
                  <a:pt x="16328" y="7997"/>
                  <a:pt x="16334" y="8003"/>
                </a:cubicBezTo>
                <a:cubicBezTo>
                  <a:pt x="16340" y="8003"/>
                  <a:pt x="16346" y="8015"/>
                  <a:pt x="16351" y="8015"/>
                </a:cubicBezTo>
                <a:cubicBezTo>
                  <a:pt x="16357" y="8015"/>
                  <a:pt x="16363" y="8009"/>
                  <a:pt x="16369" y="8009"/>
                </a:cubicBezTo>
                <a:cubicBezTo>
                  <a:pt x="16375" y="8009"/>
                  <a:pt x="16375" y="8009"/>
                  <a:pt x="16381" y="8009"/>
                </a:cubicBezTo>
                <a:cubicBezTo>
                  <a:pt x="16405" y="8009"/>
                  <a:pt x="16405" y="8009"/>
                  <a:pt x="16405" y="8009"/>
                </a:cubicBezTo>
                <a:cubicBezTo>
                  <a:pt x="16411" y="8009"/>
                  <a:pt x="16423" y="8009"/>
                  <a:pt x="16428" y="8009"/>
                </a:cubicBezTo>
                <a:cubicBezTo>
                  <a:pt x="16435" y="8009"/>
                  <a:pt x="16435" y="8009"/>
                  <a:pt x="16440" y="8009"/>
                </a:cubicBezTo>
                <a:cubicBezTo>
                  <a:pt x="16446" y="8009"/>
                  <a:pt x="16446" y="8015"/>
                  <a:pt x="16452" y="8015"/>
                </a:cubicBezTo>
                <a:cubicBezTo>
                  <a:pt x="16458" y="8015"/>
                  <a:pt x="16458" y="8021"/>
                  <a:pt x="16458" y="8027"/>
                </a:cubicBezTo>
                <a:cubicBezTo>
                  <a:pt x="16464" y="8033"/>
                  <a:pt x="16470" y="8033"/>
                  <a:pt x="16470" y="8039"/>
                </a:cubicBezTo>
                <a:cubicBezTo>
                  <a:pt x="16470" y="8045"/>
                  <a:pt x="16476" y="8051"/>
                  <a:pt x="16476" y="8051"/>
                </a:cubicBezTo>
                <a:cubicBezTo>
                  <a:pt x="16476" y="8069"/>
                  <a:pt x="16476" y="8074"/>
                  <a:pt x="16476" y="8086"/>
                </a:cubicBezTo>
                <a:cubicBezTo>
                  <a:pt x="16494" y="8086"/>
                  <a:pt x="16506" y="8086"/>
                  <a:pt x="16517" y="8098"/>
                </a:cubicBezTo>
                <a:cubicBezTo>
                  <a:pt x="16523" y="8098"/>
                  <a:pt x="16523" y="8104"/>
                  <a:pt x="16523" y="8110"/>
                </a:cubicBezTo>
                <a:cubicBezTo>
                  <a:pt x="16529" y="8116"/>
                  <a:pt x="16529" y="8122"/>
                  <a:pt x="16529" y="8128"/>
                </a:cubicBezTo>
                <a:cubicBezTo>
                  <a:pt x="16529" y="8146"/>
                  <a:pt x="16529" y="8151"/>
                  <a:pt x="16535" y="8169"/>
                </a:cubicBezTo>
                <a:cubicBezTo>
                  <a:pt x="16535" y="8169"/>
                  <a:pt x="16535" y="8175"/>
                  <a:pt x="16535" y="8181"/>
                </a:cubicBezTo>
                <a:cubicBezTo>
                  <a:pt x="16541" y="8181"/>
                  <a:pt x="16541" y="8187"/>
                  <a:pt x="16547" y="8193"/>
                </a:cubicBezTo>
                <a:cubicBezTo>
                  <a:pt x="16547" y="8193"/>
                  <a:pt x="16553" y="8193"/>
                  <a:pt x="16559" y="8193"/>
                </a:cubicBezTo>
                <a:cubicBezTo>
                  <a:pt x="16571" y="8193"/>
                  <a:pt x="16583" y="8181"/>
                  <a:pt x="16589" y="8169"/>
                </a:cubicBezTo>
                <a:cubicBezTo>
                  <a:pt x="16594" y="8169"/>
                  <a:pt x="16594" y="8163"/>
                  <a:pt x="16594" y="8157"/>
                </a:cubicBezTo>
                <a:cubicBezTo>
                  <a:pt x="16601" y="8151"/>
                  <a:pt x="16612" y="8151"/>
                  <a:pt x="16618" y="8140"/>
                </a:cubicBezTo>
                <a:cubicBezTo>
                  <a:pt x="16618" y="8140"/>
                  <a:pt x="16618" y="8134"/>
                  <a:pt x="16624" y="8128"/>
                </a:cubicBezTo>
                <a:cubicBezTo>
                  <a:pt x="16624" y="8128"/>
                  <a:pt x="16630" y="8128"/>
                  <a:pt x="16636" y="8122"/>
                </a:cubicBezTo>
                <a:cubicBezTo>
                  <a:pt x="16636" y="8116"/>
                  <a:pt x="16642" y="8116"/>
                  <a:pt x="16642" y="8110"/>
                </a:cubicBezTo>
                <a:cubicBezTo>
                  <a:pt x="16648" y="8104"/>
                  <a:pt x="16648" y="8098"/>
                  <a:pt x="16654" y="8086"/>
                </a:cubicBezTo>
                <a:cubicBezTo>
                  <a:pt x="16654" y="8080"/>
                  <a:pt x="16654" y="8080"/>
                  <a:pt x="16660" y="8074"/>
                </a:cubicBezTo>
                <a:cubicBezTo>
                  <a:pt x="16666" y="8080"/>
                  <a:pt x="16672" y="8080"/>
                  <a:pt x="16678" y="8086"/>
                </a:cubicBezTo>
                <a:cubicBezTo>
                  <a:pt x="16683" y="8086"/>
                  <a:pt x="16689" y="8092"/>
                  <a:pt x="16689" y="8098"/>
                </a:cubicBezTo>
                <a:cubicBezTo>
                  <a:pt x="16689" y="8110"/>
                  <a:pt x="16678" y="8110"/>
                  <a:pt x="16672" y="8116"/>
                </a:cubicBezTo>
                <a:cubicBezTo>
                  <a:pt x="16660" y="8128"/>
                  <a:pt x="16660" y="8140"/>
                  <a:pt x="16660" y="8157"/>
                </a:cubicBezTo>
                <a:cubicBezTo>
                  <a:pt x="16660" y="8163"/>
                  <a:pt x="16660" y="8169"/>
                  <a:pt x="16660" y="8181"/>
                </a:cubicBezTo>
                <a:cubicBezTo>
                  <a:pt x="16666" y="8175"/>
                  <a:pt x="16672" y="8181"/>
                  <a:pt x="16672" y="8175"/>
                </a:cubicBezTo>
                <a:cubicBezTo>
                  <a:pt x="16678" y="8175"/>
                  <a:pt x="16672" y="8163"/>
                  <a:pt x="16678" y="8163"/>
                </a:cubicBezTo>
                <a:cubicBezTo>
                  <a:pt x="16683" y="8163"/>
                  <a:pt x="16683" y="8157"/>
                  <a:pt x="16689" y="8157"/>
                </a:cubicBezTo>
                <a:cubicBezTo>
                  <a:pt x="16695" y="8157"/>
                  <a:pt x="16695" y="8163"/>
                  <a:pt x="16701" y="8163"/>
                </a:cubicBezTo>
                <a:cubicBezTo>
                  <a:pt x="16701" y="8163"/>
                  <a:pt x="16707" y="8163"/>
                  <a:pt x="16713" y="8163"/>
                </a:cubicBezTo>
                <a:cubicBezTo>
                  <a:pt x="16713" y="8193"/>
                  <a:pt x="16713" y="8193"/>
                  <a:pt x="16713" y="8193"/>
                </a:cubicBezTo>
                <a:cubicBezTo>
                  <a:pt x="16713" y="8199"/>
                  <a:pt x="16707" y="8205"/>
                  <a:pt x="16707" y="8211"/>
                </a:cubicBezTo>
                <a:cubicBezTo>
                  <a:pt x="16707" y="8223"/>
                  <a:pt x="16707" y="8223"/>
                  <a:pt x="16707" y="8223"/>
                </a:cubicBezTo>
                <a:cubicBezTo>
                  <a:pt x="16701" y="8235"/>
                  <a:pt x="16701" y="8240"/>
                  <a:pt x="16701" y="8258"/>
                </a:cubicBezTo>
                <a:cubicBezTo>
                  <a:pt x="16701" y="8252"/>
                  <a:pt x="16707" y="8258"/>
                  <a:pt x="16713" y="8258"/>
                </a:cubicBezTo>
                <a:cubicBezTo>
                  <a:pt x="16719" y="8252"/>
                  <a:pt x="16719" y="8246"/>
                  <a:pt x="16725" y="8246"/>
                </a:cubicBezTo>
                <a:cubicBezTo>
                  <a:pt x="16725" y="8240"/>
                  <a:pt x="16731" y="8229"/>
                  <a:pt x="16737" y="8229"/>
                </a:cubicBezTo>
                <a:cubicBezTo>
                  <a:pt x="16743" y="8229"/>
                  <a:pt x="16749" y="8229"/>
                  <a:pt x="16755" y="8235"/>
                </a:cubicBezTo>
                <a:cubicBezTo>
                  <a:pt x="16760" y="8246"/>
                  <a:pt x="16755" y="8252"/>
                  <a:pt x="16755" y="8264"/>
                </a:cubicBezTo>
                <a:cubicBezTo>
                  <a:pt x="16760" y="8270"/>
                  <a:pt x="16772" y="8276"/>
                  <a:pt x="16778" y="8282"/>
                </a:cubicBezTo>
                <a:cubicBezTo>
                  <a:pt x="16784" y="8282"/>
                  <a:pt x="16790" y="8282"/>
                  <a:pt x="16790" y="8288"/>
                </a:cubicBezTo>
                <a:cubicBezTo>
                  <a:pt x="16796" y="8294"/>
                  <a:pt x="16796" y="8300"/>
                  <a:pt x="16796" y="8306"/>
                </a:cubicBezTo>
                <a:cubicBezTo>
                  <a:pt x="16796" y="8312"/>
                  <a:pt x="16796" y="8312"/>
                  <a:pt x="16796" y="8312"/>
                </a:cubicBezTo>
                <a:cubicBezTo>
                  <a:pt x="16796" y="8312"/>
                  <a:pt x="16790" y="8317"/>
                  <a:pt x="16790" y="8323"/>
                </a:cubicBezTo>
                <a:cubicBezTo>
                  <a:pt x="16790" y="8329"/>
                  <a:pt x="16790" y="8335"/>
                  <a:pt x="16790" y="8347"/>
                </a:cubicBezTo>
                <a:lnTo>
                  <a:pt x="16790" y="8353"/>
                </a:lnTo>
                <a:cubicBezTo>
                  <a:pt x="16796" y="8365"/>
                  <a:pt x="16802" y="8371"/>
                  <a:pt x="16808" y="8377"/>
                </a:cubicBezTo>
                <a:cubicBezTo>
                  <a:pt x="16814" y="8383"/>
                  <a:pt x="16820" y="8383"/>
                  <a:pt x="16832" y="8389"/>
                </a:cubicBezTo>
                <a:cubicBezTo>
                  <a:pt x="16838" y="8395"/>
                  <a:pt x="16838" y="8395"/>
                  <a:pt x="16844" y="8401"/>
                </a:cubicBezTo>
                <a:cubicBezTo>
                  <a:pt x="16849" y="8401"/>
                  <a:pt x="16855" y="8401"/>
                  <a:pt x="16867" y="8401"/>
                </a:cubicBezTo>
                <a:cubicBezTo>
                  <a:pt x="16879" y="8401"/>
                  <a:pt x="16891" y="8401"/>
                  <a:pt x="16903" y="8406"/>
                </a:cubicBezTo>
                <a:cubicBezTo>
                  <a:pt x="16909" y="8406"/>
                  <a:pt x="16909" y="8412"/>
                  <a:pt x="16909" y="8418"/>
                </a:cubicBezTo>
                <a:cubicBezTo>
                  <a:pt x="16915" y="8418"/>
                  <a:pt x="16921" y="8418"/>
                  <a:pt x="16921" y="8418"/>
                </a:cubicBezTo>
                <a:cubicBezTo>
                  <a:pt x="16926" y="8418"/>
                  <a:pt x="16933" y="8424"/>
                  <a:pt x="16933" y="8424"/>
                </a:cubicBezTo>
                <a:cubicBezTo>
                  <a:pt x="16938" y="8430"/>
                  <a:pt x="16938" y="8436"/>
                  <a:pt x="16944" y="8436"/>
                </a:cubicBezTo>
                <a:cubicBezTo>
                  <a:pt x="16956" y="8442"/>
                  <a:pt x="16962" y="8436"/>
                  <a:pt x="16974" y="8436"/>
                </a:cubicBezTo>
                <a:cubicBezTo>
                  <a:pt x="16992" y="8436"/>
                  <a:pt x="17010" y="8436"/>
                  <a:pt x="17021" y="8424"/>
                </a:cubicBezTo>
                <a:cubicBezTo>
                  <a:pt x="17033" y="8412"/>
                  <a:pt x="17033" y="8401"/>
                  <a:pt x="17033" y="8383"/>
                </a:cubicBezTo>
                <a:cubicBezTo>
                  <a:pt x="17051" y="8383"/>
                  <a:pt x="17051" y="8383"/>
                  <a:pt x="17051" y="8383"/>
                </a:cubicBezTo>
                <a:cubicBezTo>
                  <a:pt x="17069" y="8383"/>
                  <a:pt x="17075" y="8389"/>
                  <a:pt x="17081" y="8406"/>
                </a:cubicBezTo>
                <a:cubicBezTo>
                  <a:pt x="17081" y="8406"/>
                  <a:pt x="17081" y="8412"/>
                  <a:pt x="17081" y="8418"/>
                </a:cubicBezTo>
                <a:cubicBezTo>
                  <a:pt x="17087" y="8424"/>
                  <a:pt x="17087" y="8430"/>
                  <a:pt x="17093" y="8436"/>
                </a:cubicBezTo>
                <a:cubicBezTo>
                  <a:pt x="17099" y="8442"/>
                  <a:pt x="17110" y="8448"/>
                  <a:pt x="17122" y="8448"/>
                </a:cubicBezTo>
                <a:cubicBezTo>
                  <a:pt x="17134" y="8448"/>
                  <a:pt x="17140" y="8436"/>
                  <a:pt x="17152" y="8424"/>
                </a:cubicBezTo>
                <a:cubicBezTo>
                  <a:pt x="17158" y="8418"/>
                  <a:pt x="17164" y="8418"/>
                  <a:pt x="17164" y="8418"/>
                </a:cubicBezTo>
                <a:cubicBezTo>
                  <a:pt x="17176" y="8406"/>
                  <a:pt x="17181" y="8406"/>
                  <a:pt x="17193" y="8401"/>
                </a:cubicBezTo>
                <a:cubicBezTo>
                  <a:pt x="17193" y="8395"/>
                  <a:pt x="17199" y="8395"/>
                  <a:pt x="17199" y="8389"/>
                </a:cubicBezTo>
                <a:cubicBezTo>
                  <a:pt x="17211" y="8383"/>
                  <a:pt x="17217" y="8383"/>
                  <a:pt x="17229" y="8383"/>
                </a:cubicBezTo>
                <a:cubicBezTo>
                  <a:pt x="17241" y="8383"/>
                  <a:pt x="17241" y="8383"/>
                  <a:pt x="17247" y="8383"/>
                </a:cubicBezTo>
                <a:cubicBezTo>
                  <a:pt x="17270" y="8383"/>
                  <a:pt x="17288" y="8383"/>
                  <a:pt x="17312" y="8383"/>
                </a:cubicBezTo>
                <a:cubicBezTo>
                  <a:pt x="17318" y="8383"/>
                  <a:pt x="17318" y="8377"/>
                  <a:pt x="17324" y="8377"/>
                </a:cubicBezTo>
                <a:cubicBezTo>
                  <a:pt x="17324" y="8371"/>
                  <a:pt x="17330" y="8371"/>
                  <a:pt x="17336" y="8371"/>
                </a:cubicBezTo>
                <a:cubicBezTo>
                  <a:pt x="17336" y="8365"/>
                  <a:pt x="17330" y="8365"/>
                  <a:pt x="17336" y="8359"/>
                </a:cubicBezTo>
                <a:cubicBezTo>
                  <a:pt x="17336" y="8347"/>
                  <a:pt x="17342" y="8347"/>
                  <a:pt x="17348" y="8335"/>
                </a:cubicBezTo>
                <a:cubicBezTo>
                  <a:pt x="17348" y="8323"/>
                  <a:pt x="17342" y="8312"/>
                  <a:pt x="17348" y="8300"/>
                </a:cubicBezTo>
                <a:cubicBezTo>
                  <a:pt x="17353" y="8288"/>
                  <a:pt x="17365" y="8294"/>
                  <a:pt x="17371" y="8288"/>
                </a:cubicBezTo>
                <a:cubicBezTo>
                  <a:pt x="17377" y="8282"/>
                  <a:pt x="17383" y="8276"/>
                  <a:pt x="17383" y="8270"/>
                </a:cubicBezTo>
                <a:cubicBezTo>
                  <a:pt x="17383" y="8264"/>
                  <a:pt x="17383" y="8264"/>
                  <a:pt x="17383" y="8264"/>
                </a:cubicBezTo>
                <a:cubicBezTo>
                  <a:pt x="17383" y="8258"/>
                  <a:pt x="17377" y="8258"/>
                  <a:pt x="17371" y="8252"/>
                </a:cubicBezTo>
                <a:cubicBezTo>
                  <a:pt x="17371" y="8246"/>
                  <a:pt x="17371" y="8240"/>
                  <a:pt x="17371" y="8229"/>
                </a:cubicBezTo>
                <a:cubicBezTo>
                  <a:pt x="17371" y="8217"/>
                  <a:pt x="17377" y="8205"/>
                  <a:pt x="17377" y="8187"/>
                </a:cubicBezTo>
                <a:cubicBezTo>
                  <a:pt x="17377" y="8181"/>
                  <a:pt x="17383" y="8181"/>
                  <a:pt x="17383" y="8175"/>
                </a:cubicBezTo>
                <a:cubicBezTo>
                  <a:pt x="17383" y="8169"/>
                  <a:pt x="17389" y="8169"/>
                  <a:pt x="17389" y="8163"/>
                </a:cubicBezTo>
                <a:cubicBezTo>
                  <a:pt x="17389" y="8157"/>
                  <a:pt x="17389" y="8157"/>
                  <a:pt x="17395" y="8151"/>
                </a:cubicBezTo>
                <a:cubicBezTo>
                  <a:pt x="17401" y="8146"/>
                  <a:pt x="17407" y="8140"/>
                  <a:pt x="17413" y="8128"/>
                </a:cubicBezTo>
                <a:cubicBezTo>
                  <a:pt x="17419" y="8128"/>
                  <a:pt x="17419" y="8122"/>
                  <a:pt x="17425" y="8122"/>
                </a:cubicBezTo>
                <a:cubicBezTo>
                  <a:pt x="17431" y="8116"/>
                  <a:pt x="17431" y="8116"/>
                  <a:pt x="17436" y="8116"/>
                </a:cubicBezTo>
                <a:cubicBezTo>
                  <a:pt x="17436" y="8110"/>
                  <a:pt x="17442" y="8104"/>
                  <a:pt x="17442" y="8104"/>
                </a:cubicBezTo>
                <a:cubicBezTo>
                  <a:pt x="17442" y="8098"/>
                  <a:pt x="17448" y="8092"/>
                  <a:pt x="17448" y="8092"/>
                </a:cubicBezTo>
                <a:cubicBezTo>
                  <a:pt x="17448" y="8086"/>
                  <a:pt x="17448" y="8080"/>
                  <a:pt x="17448" y="8080"/>
                </a:cubicBezTo>
                <a:cubicBezTo>
                  <a:pt x="17448" y="8074"/>
                  <a:pt x="17448" y="8069"/>
                  <a:pt x="17448" y="8069"/>
                </a:cubicBezTo>
                <a:cubicBezTo>
                  <a:pt x="17454" y="8062"/>
                  <a:pt x="17454" y="8062"/>
                  <a:pt x="17460" y="8057"/>
                </a:cubicBezTo>
                <a:cubicBezTo>
                  <a:pt x="17460" y="8051"/>
                  <a:pt x="17466" y="8045"/>
                  <a:pt x="17472" y="8045"/>
                </a:cubicBezTo>
                <a:cubicBezTo>
                  <a:pt x="17472" y="8045"/>
                  <a:pt x="17478" y="8039"/>
                  <a:pt x="17484" y="8039"/>
                </a:cubicBezTo>
                <a:cubicBezTo>
                  <a:pt x="17484" y="8039"/>
                  <a:pt x="17490" y="8039"/>
                  <a:pt x="17496" y="8039"/>
                </a:cubicBezTo>
                <a:cubicBezTo>
                  <a:pt x="17502" y="8033"/>
                  <a:pt x="17496" y="8027"/>
                  <a:pt x="17496" y="8021"/>
                </a:cubicBezTo>
                <a:cubicBezTo>
                  <a:pt x="17496" y="8015"/>
                  <a:pt x="17502" y="8015"/>
                  <a:pt x="17502" y="8009"/>
                </a:cubicBezTo>
                <a:cubicBezTo>
                  <a:pt x="17502" y="8009"/>
                  <a:pt x="17502" y="8003"/>
                  <a:pt x="17502" y="7997"/>
                </a:cubicBezTo>
                <a:cubicBezTo>
                  <a:pt x="17502" y="7991"/>
                  <a:pt x="17502" y="7985"/>
                  <a:pt x="17502" y="7974"/>
                </a:cubicBezTo>
                <a:cubicBezTo>
                  <a:pt x="17508" y="7962"/>
                  <a:pt x="17514" y="7956"/>
                  <a:pt x="17519" y="7944"/>
                </a:cubicBezTo>
                <a:cubicBezTo>
                  <a:pt x="17525" y="7938"/>
                  <a:pt x="17531" y="7932"/>
                  <a:pt x="17531" y="7920"/>
                </a:cubicBezTo>
                <a:cubicBezTo>
                  <a:pt x="17537" y="7908"/>
                  <a:pt x="17537" y="7896"/>
                  <a:pt x="17543" y="7885"/>
                </a:cubicBezTo>
                <a:cubicBezTo>
                  <a:pt x="17543" y="7879"/>
                  <a:pt x="17543" y="7879"/>
                  <a:pt x="17543" y="7873"/>
                </a:cubicBezTo>
                <a:cubicBezTo>
                  <a:pt x="17543" y="7867"/>
                  <a:pt x="17549" y="7867"/>
                  <a:pt x="17549" y="7861"/>
                </a:cubicBezTo>
                <a:cubicBezTo>
                  <a:pt x="17549" y="7802"/>
                  <a:pt x="17549" y="7802"/>
                  <a:pt x="17549" y="7802"/>
                </a:cubicBezTo>
                <a:cubicBezTo>
                  <a:pt x="17549" y="7802"/>
                  <a:pt x="17543" y="7796"/>
                  <a:pt x="17537" y="7796"/>
                </a:cubicBezTo>
                <a:cubicBezTo>
                  <a:pt x="17537" y="7790"/>
                  <a:pt x="17537" y="7784"/>
                  <a:pt x="17531" y="7784"/>
                </a:cubicBezTo>
                <a:cubicBezTo>
                  <a:pt x="17531" y="7778"/>
                  <a:pt x="17525" y="7778"/>
                  <a:pt x="17519" y="7772"/>
                </a:cubicBezTo>
                <a:cubicBezTo>
                  <a:pt x="17519" y="7766"/>
                  <a:pt x="17514" y="7766"/>
                  <a:pt x="17514" y="7760"/>
                </a:cubicBezTo>
                <a:cubicBezTo>
                  <a:pt x="17514" y="7748"/>
                  <a:pt x="17514" y="7748"/>
                  <a:pt x="17514" y="7748"/>
                </a:cubicBezTo>
                <a:cubicBezTo>
                  <a:pt x="17514" y="7742"/>
                  <a:pt x="17514" y="7742"/>
                  <a:pt x="17514" y="7737"/>
                </a:cubicBezTo>
                <a:cubicBezTo>
                  <a:pt x="17514" y="7725"/>
                  <a:pt x="17525" y="7725"/>
                  <a:pt x="17525" y="7713"/>
                </a:cubicBezTo>
                <a:cubicBezTo>
                  <a:pt x="17525" y="7707"/>
                  <a:pt x="17525" y="7701"/>
                  <a:pt x="17525" y="7689"/>
                </a:cubicBezTo>
                <a:cubicBezTo>
                  <a:pt x="17519" y="7689"/>
                  <a:pt x="17519" y="7689"/>
                  <a:pt x="17519" y="7689"/>
                </a:cubicBezTo>
                <a:cubicBezTo>
                  <a:pt x="17519" y="7653"/>
                  <a:pt x="17519" y="7653"/>
                  <a:pt x="17519" y="7653"/>
                </a:cubicBezTo>
                <a:cubicBezTo>
                  <a:pt x="17519" y="7648"/>
                  <a:pt x="17519" y="7648"/>
                  <a:pt x="17519" y="7642"/>
                </a:cubicBezTo>
                <a:cubicBezTo>
                  <a:pt x="17519" y="7636"/>
                  <a:pt x="17514" y="7636"/>
                  <a:pt x="17508" y="7630"/>
                </a:cubicBezTo>
                <a:cubicBezTo>
                  <a:pt x="17502" y="7618"/>
                  <a:pt x="17496" y="7618"/>
                  <a:pt x="17490" y="7606"/>
                </a:cubicBezTo>
                <a:cubicBezTo>
                  <a:pt x="17490" y="7600"/>
                  <a:pt x="17484" y="7600"/>
                  <a:pt x="17484" y="7594"/>
                </a:cubicBezTo>
                <a:cubicBezTo>
                  <a:pt x="17484" y="7588"/>
                  <a:pt x="17484" y="7588"/>
                  <a:pt x="17484" y="7582"/>
                </a:cubicBezTo>
                <a:cubicBezTo>
                  <a:pt x="17478" y="7576"/>
                  <a:pt x="17478" y="7576"/>
                  <a:pt x="17478" y="7571"/>
                </a:cubicBezTo>
                <a:cubicBezTo>
                  <a:pt x="17472" y="7564"/>
                  <a:pt x="17472" y="7564"/>
                  <a:pt x="17472" y="7559"/>
                </a:cubicBezTo>
                <a:cubicBezTo>
                  <a:pt x="17466" y="7553"/>
                  <a:pt x="17460" y="7553"/>
                  <a:pt x="17460" y="7553"/>
                </a:cubicBezTo>
                <a:cubicBezTo>
                  <a:pt x="17454" y="7541"/>
                  <a:pt x="17448" y="7535"/>
                  <a:pt x="17436" y="7529"/>
                </a:cubicBezTo>
                <a:lnTo>
                  <a:pt x="17431" y="7523"/>
                </a:lnTo>
                <a:cubicBezTo>
                  <a:pt x="17425" y="7517"/>
                  <a:pt x="17419" y="7517"/>
                  <a:pt x="17413" y="7517"/>
                </a:cubicBezTo>
                <a:cubicBezTo>
                  <a:pt x="17407" y="7511"/>
                  <a:pt x="17407" y="7511"/>
                  <a:pt x="17407" y="7505"/>
                </a:cubicBezTo>
                <a:cubicBezTo>
                  <a:pt x="17407" y="7446"/>
                  <a:pt x="17407" y="7446"/>
                  <a:pt x="17407" y="7446"/>
                </a:cubicBezTo>
                <a:cubicBezTo>
                  <a:pt x="17395" y="7446"/>
                  <a:pt x="17389" y="7446"/>
                  <a:pt x="17383" y="7446"/>
                </a:cubicBezTo>
                <a:cubicBezTo>
                  <a:pt x="17371" y="7446"/>
                  <a:pt x="17359" y="7446"/>
                  <a:pt x="17348" y="7446"/>
                </a:cubicBezTo>
                <a:cubicBezTo>
                  <a:pt x="17342" y="7446"/>
                  <a:pt x="17336" y="7440"/>
                  <a:pt x="17336" y="7440"/>
                </a:cubicBezTo>
                <a:cubicBezTo>
                  <a:pt x="17330" y="7440"/>
                  <a:pt x="17324" y="7434"/>
                  <a:pt x="17324" y="7434"/>
                </a:cubicBezTo>
                <a:cubicBezTo>
                  <a:pt x="17312" y="7428"/>
                  <a:pt x="17306" y="7422"/>
                  <a:pt x="17306" y="7410"/>
                </a:cubicBezTo>
                <a:cubicBezTo>
                  <a:pt x="17306" y="7398"/>
                  <a:pt x="17306" y="7398"/>
                  <a:pt x="17306" y="7398"/>
                </a:cubicBezTo>
                <a:cubicBezTo>
                  <a:pt x="17306" y="7398"/>
                  <a:pt x="17300" y="7393"/>
                  <a:pt x="17300" y="7387"/>
                </a:cubicBezTo>
                <a:cubicBezTo>
                  <a:pt x="17300" y="7381"/>
                  <a:pt x="17300" y="7375"/>
                  <a:pt x="17300" y="7363"/>
                </a:cubicBezTo>
                <a:cubicBezTo>
                  <a:pt x="17300" y="7363"/>
                  <a:pt x="17294" y="7363"/>
                  <a:pt x="17288" y="7363"/>
                </a:cubicBezTo>
                <a:cubicBezTo>
                  <a:pt x="17288" y="7363"/>
                  <a:pt x="17282" y="7363"/>
                  <a:pt x="17276" y="7357"/>
                </a:cubicBezTo>
                <a:cubicBezTo>
                  <a:pt x="17276" y="7351"/>
                  <a:pt x="17282" y="7339"/>
                  <a:pt x="17276" y="7333"/>
                </a:cubicBezTo>
                <a:lnTo>
                  <a:pt x="17270" y="7333"/>
                </a:lnTo>
                <a:cubicBezTo>
                  <a:pt x="17265" y="7327"/>
                  <a:pt x="17259" y="7327"/>
                  <a:pt x="17259" y="7327"/>
                </a:cubicBezTo>
                <a:cubicBezTo>
                  <a:pt x="17247" y="7321"/>
                  <a:pt x="17241" y="7321"/>
                  <a:pt x="17235" y="7316"/>
                </a:cubicBezTo>
                <a:cubicBezTo>
                  <a:pt x="17229" y="7310"/>
                  <a:pt x="17229" y="7304"/>
                  <a:pt x="17223" y="7304"/>
                </a:cubicBezTo>
                <a:cubicBezTo>
                  <a:pt x="17223" y="7298"/>
                  <a:pt x="17217" y="7298"/>
                  <a:pt x="17211" y="7292"/>
                </a:cubicBezTo>
                <a:cubicBezTo>
                  <a:pt x="17211" y="7292"/>
                  <a:pt x="17211" y="7286"/>
                  <a:pt x="17205" y="7280"/>
                </a:cubicBezTo>
                <a:cubicBezTo>
                  <a:pt x="17205" y="7280"/>
                  <a:pt x="17199" y="7274"/>
                  <a:pt x="17193" y="7274"/>
                </a:cubicBezTo>
                <a:cubicBezTo>
                  <a:pt x="17181" y="7268"/>
                  <a:pt x="17176" y="7268"/>
                  <a:pt x="17158" y="7262"/>
                </a:cubicBezTo>
                <a:cubicBezTo>
                  <a:pt x="17152" y="7262"/>
                  <a:pt x="17152" y="7262"/>
                  <a:pt x="17146" y="7256"/>
                </a:cubicBezTo>
                <a:cubicBezTo>
                  <a:pt x="17140" y="7256"/>
                  <a:pt x="17134" y="7250"/>
                  <a:pt x="17134" y="7244"/>
                </a:cubicBezTo>
                <a:cubicBezTo>
                  <a:pt x="17134" y="7239"/>
                  <a:pt x="17134" y="7232"/>
                  <a:pt x="17134" y="7221"/>
                </a:cubicBezTo>
                <a:cubicBezTo>
                  <a:pt x="17128" y="7215"/>
                  <a:pt x="17122" y="7209"/>
                  <a:pt x="17122" y="7197"/>
                </a:cubicBezTo>
                <a:cubicBezTo>
                  <a:pt x="17116" y="7197"/>
                  <a:pt x="17122" y="7191"/>
                  <a:pt x="17122" y="7185"/>
                </a:cubicBezTo>
                <a:cubicBezTo>
                  <a:pt x="17116" y="7179"/>
                  <a:pt x="17116" y="7179"/>
                  <a:pt x="17116" y="7173"/>
                </a:cubicBezTo>
                <a:cubicBezTo>
                  <a:pt x="17116" y="7167"/>
                  <a:pt x="17110" y="7167"/>
                  <a:pt x="17110" y="7161"/>
                </a:cubicBezTo>
                <a:cubicBezTo>
                  <a:pt x="17110" y="7161"/>
                  <a:pt x="17110" y="7155"/>
                  <a:pt x="17110" y="7150"/>
                </a:cubicBezTo>
                <a:cubicBezTo>
                  <a:pt x="17110" y="7138"/>
                  <a:pt x="17110" y="7138"/>
                  <a:pt x="17110" y="7138"/>
                </a:cubicBezTo>
                <a:cubicBezTo>
                  <a:pt x="17110" y="7132"/>
                  <a:pt x="17110" y="7126"/>
                  <a:pt x="17110" y="7114"/>
                </a:cubicBezTo>
                <a:lnTo>
                  <a:pt x="17110" y="7108"/>
                </a:lnTo>
                <a:cubicBezTo>
                  <a:pt x="17104" y="7096"/>
                  <a:pt x="17099" y="7090"/>
                  <a:pt x="17093" y="7084"/>
                </a:cubicBezTo>
                <a:cubicBezTo>
                  <a:pt x="17087" y="7078"/>
                  <a:pt x="17081" y="7078"/>
                  <a:pt x="17075" y="7072"/>
                </a:cubicBezTo>
                <a:cubicBezTo>
                  <a:pt x="17075" y="7066"/>
                  <a:pt x="17075" y="7061"/>
                  <a:pt x="17075" y="7055"/>
                </a:cubicBezTo>
                <a:cubicBezTo>
                  <a:pt x="17075" y="7049"/>
                  <a:pt x="17081" y="7043"/>
                  <a:pt x="17081" y="7037"/>
                </a:cubicBezTo>
                <a:cubicBezTo>
                  <a:pt x="17081" y="7025"/>
                  <a:pt x="17069" y="7013"/>
                  <a:pt x="17057" y="7013"/>
                </a:cubicBezTo>
                <a:cubicBezTo>
                  <a:pt x="17057" y="7013"/>
                  <a:pt x="17051" y="7013"/>
                  <a:pt x="17045" y="7013"/>
                </a:cubicBezTo>
                <a:lnTo>
                  <a:pt x="17039" y="7013"/>
                </a:lnTo>
                <a:cubicBezTo>
                  <a:pt x="17033" y="7013"/>
                  <a:pt x="17027" y="7007"/>
                  <a:pt x="17027" y="7007"/>
                </a:cubicBezTo>
                <a:cubicBezTo>
                  <a:pt x="17015" y="7001"/>
                  <a:pt x="17010" y="7001"/>
                  <a:pt x="16998" y="7001"/>
                </a:cubicBezTo>
                <a:cubicBezTo>
                  <a:pt x="16998" y="6995"/>
                  <a:pt x="16992" y="6995"/>
                  <a:pt x="16986" y="6995"/>
                </a:cubicBezTo>
                <a:cubicBezTo>
                  <a:pt x="16986" y="6989"/>
                  <a:pt x="16992" y="6984"/>
                  <a:pt x="16986" y="6984"/>
                </a:cubicBezTo>
                <a:cubicBezTo>
                  <a:pt x="16986" y="6978"/>
                  <a:pt x="16986" y="6978"/>
                  <a:pt x="16986" y="6972"/>
                </a:cubicBezTo>
                <a:cubicBezTo>
                  <a:pt x="16986" y="6966"/>
                  <a:pt x="16986" y="6966"/>
                  <a:pt x="16980" y="6960"/>
                </a:cubicBezTo>
                <a:cubicBezTo>
                  <a:pt x="16980" y="6948"/>
                  <a:pt x="16980" y="6948"/>
                  <a:pt x="16980" y="6948"/>
                </a:cubicBezTo>
                <a:cubicBezTo>
                  <a:pt x="16980" y="6936"/>
                  <a:pt x="16986" y="6924"/>
                  <a:pt x="16980" y="6912"/>
                </a:cubicBezTo>
                <a:cubicBezTo>
                  <a:pt x="16980" y="6906"/>
                  <a:pt x="16974" y="6906"/>
                  <a:pt x="16968" y="6901"/>
                </a:cubicBezTo>
                <a:cubicBezTo>
                  <a:pt x="16968" y="6901"/>
                  <a:pt x="16968" y="6896"/>
                  <a:pt x="16968" y="6890"/>
                </a:cubicBezTo>
                <a:lnTo>
                  <a:pt x="16956" y="6884"/>
                </a:lnTo>
                <a:cubicBezTo>
                  <a:pt x="16956" y="6878"/>
                  <a:pt x="16956" y="6872"/>
                  <a:pt x="16956" y="6872"/>
                </a:cubicBezTo>
                <a:cubicBezTo>
                  <a:pt x="16956" y="6860"/>
                  <a:pt x="16956" y="6854"/>
                  <a:pt x="16956" y="6848"/>
                </a:cubicBezTo>
                <a:cubicBezTo>
                  <a:pt x="16950" y="6842"/>
                  <a:pt x="16950" y="6836"/>
                  <a:pt x="16950" y="6836"/>
                </a:cubicBezTo>
                <a:cubicBezTo>
                  <a:pt x="16944" y="6824"/>
                  <a:pt x="16938" y="6818"/>
                  <a:pt x="16933" y="6813"/>
                </a:cubicBezTo>
                <a:cubicBezTo>
                  <a:pt x="16926" y="6813"/>
                  <a:pt x="16921" y="6818"/>
                  <a:pt x="16921" y="6813"/>
                </a:cubicBezTo>
                <a:cubicBezTo>
                  <a:pt x="16915" y="6824"/>
                  <a:pt x="16915" y="6824"/>
                  <a:pt x="16915" y="6824"/>
                </a:cubicBezTo>
                <a:cubicBezTo>
                  <a:pt x="16921" y="6836"/>
                  <a:pt x="16915" y="6842"/>
                  <a:pt x="16915" y="6848"/>
                </a:cubicBezTo>
                <a:close/>
                <a:moveTo>
                  <a:pt x="17875" y="6735"/>
                </a:moveTo>
                <a:lnTo>
                  <a:pt x="17875" y="6735"/>
                </a:lnTo>
                <a:cubicBezTo>
                  <a:pt x="17875" y="6741"/>
                  <a:pt x="17875" y="6747"/>
                  <a:pt x="17881" y="6747"/>
                </a:cubicBezTo>
                <a:cubicBezTo>
                  <a:pt x="17887" y="6753"/>
                  <a:pt x="17893" y="6753"/>
                  <a:pt x="17905" y="6753"/>
                </a:cubicBezTo>
                <a:cubicBezTo>
                  <a:pt x="17917" y="6753"/>
                  <a:pt x="17917" y="6753"/>
                  <a:pt x="17917" y="6753"/>
                </a:cubicBezTo>
                <a:cubicBezTo>
                  <a:pt x="17923" y="6753"/>
                  <a:pt x="17923" y="6747"/>
                  <a:pt x="17929" y="6747"/>
                </a:cubicBezTo>
                <a:cubicBezTo>
                  <a:pt x="17929" y="6741"/>
                  <a:pt x="17923" y="6741"/>
                  <a:pt x="17923" y="6735"/>
                </a:cubicBezTo>
                <a:cubicBezTo>
                  <a:pt x="17917" y="6730"/>
                  <a:pt x="17923" y="6730"/>
                  <a:pt x="17917" y="6724"/>
                </a:cubicBezTo>
                <a:cubicBezTo>
                  <a:pt x="17917" y="6718"/>
                  <a:pt x="17911" y="6724"/>
                  <a:pt x="17905" y="6724"/>
                </a:cubicBezTo>
                <a:cubicBezTo>
                  <a:pt x="17899" y="6718"/>
                  <a:pt x="17893" y="6718"/>
                  <a:pt x="17887" y="6718"/>
                </a:cubicBezTo>
                <a:cubicBezTo>
                  <a:pt x="17881" y="6718"/>
                  <a:pt x="17875" y="6718"/>
                  <a:pt x="17869" y="6718"/>
                </a:cubicBezTo>
                <a:cubicBezTo>
                  <a:pt x="17869" y="6724"/>
                  <a:pt x="17869" y="6735"/>
                  <a:pt x="17875" y="6735"/>
                </a:cubicBezTo>
                <a:close/>
                <a:moveTo>
                  <a:pt x="17591" y="6546"/>
                </a:moveTo>
                <a:lnTo>
                  <a:pt x="17591" y="6546"/>
                </a:lnTo>
                <a:cubicBezTo>
                  <a:pt x="17591" y="6552"/>
                  <a:pt x="17603" y="6552"/>
                  <a:pt x="17603" y="6558"/>
                </a:cubicBezTo>
                <a:cubicBezTo>
                  <a:pt x="17608" y="6569"/>
                  <a:pt x="17620" y="6569"/>
                  <a:pt x="17626" y="6575"/>
                </a:cubicBezTo>
                <a:cubicBezTo>
                  <a:pt x="17626" y="6581"/>
                  <a:pt x="17626" y="6581"/>
                  <a:pt x="17632" y="6587"/>
                </a:cubicBezTo>
                <a:cubicBezTo>
                  <a:pt x="17632" y="6593"/>
                  <a:pt x="17638" y="6593"/>
                  <a:pt x="17644" y="6599"/>
                </a:cubicBezTo>
                <a:cubicBezTo>
                  <a:pt x="17644" y="6599"/>
                  <a:pt x="17650" y="6605"/>
                  <a:pt x="17656" y="6605"/>
                </a:cubicBezTo>
                <a:lnTo>
                  <a:pt x="17662" y="6599"/>
                </a:lnTo>
                <a:cubicBezTo>
                  <a:pt x="17662" y="6593"/>
                  <a:pt x="17662" y="6593"/>
                  <a:pt x="17662" y="6587"/>
                </a:cubicBezTo>
                <a:cubicBezTo>
                  <a:pt x="17662" y="6581"/>
                  <a:pt x="17656" y="6581"/>
                  <a:pt x="17656" y="6575"/>
                </a:cubicBezTo>
                <a:cubicBezTo>
                  <a:pt x="17650" y="6569"/>
                  <a:pt x="17656" y="6569"/>
                  <a:pt x="17656" y="6563"/>
                </a:cubicBezTo>
                <a:cubicBezTo>
                  <a:pt x="17650" y="6558"/>
                  <a:pt x="17650" y="6558"/>
                  <a:pt x="17644" y="6552"/>
                </a:cubicBezTo>
                <a:cubicBezTo>
                  <a:pt x="17638" y="6546"/>
                  <a:pt x="17632" y="6540"/>
                  <a:pt x="17620" y="6534"/>
                </a:cubicBezTo>
                <a:cubicBezTo>
                  <a:pt x="17620" y="6534"/>
                  <a:pt x="17614" y="6534"/>
                  <a:pt x="17608" y="6528"/>
                </a:cubicBezTo>
                <a:cubicBezTo>
                  <a:pt x="17608" y="6528"/>
                  <a:pt x="17608" y="6522"/>
                  <a:pt x="17608" y="6516"/>
                </a:cubicBezTo>
                <a:cubicBezTo>
                  <a:pt x="17608" y="6516"/>
                  <a:pt x="17608" y="6510"/>
                  <a:pt x="17608" y="6504"/>
                </a:cubicBezTo>
                <a:cubicBezTo>
                  <a:pt x="17597" y="6504"/>
                  <a:pt x="17597" y="6504"/>
                  <a:pt x="17597" y="6504"/>
                </a:cubicBezTo>
                <a:cubicBezTo>
                  <a:pt x="17597" y="6504"/>
                  <a:pt x="17591" y="6510"/>
                  <a:pt x="17585" y="6510"/>
                </a:cubicBezTo>
                <a:cubicBezTo>
                  <a:pt x="17591" y="6516"/>
                  <a:pt x="17591" y="6516"/>
                  <a:pt x="17591" y="6522"/>
                </a:cubicBezTo>
                <a:cubicBezTo>
                  <a:pt x="17597" y="6528"/>
                  <a:pt x="17597" y="6534"/>
                  <a:pt x="17597" y="6534"/>
                </a:cubicBezTo>
                <a:cubicBezTo>
                  <a:pt x="17597" y="6540"/>
                  <a:pt x="17591" y="6540"/>
                  <a:pt x="17591" y="6546"/>
                </a:cubicBezTo>
                <a:close/>
                <a:moveTo>
                  <a:pt x="17265" y="6510"/>
                </a:moveTo>
                <a:lnTo>
                  <a:pt x="17265" y="6510"/>
                </a:lnTo>
                <a:cubicBezTo>
                  <a:pt x="17265" y="6522"/>
                  <a:pt x="17270" y="6528"/>
                  <a:pt x="17270" y="6534"/>
                </a:cubicBezTo>
                <a:cubicBezTo>
                  <a:pt x="17270" y="6540"/>
                  <a:pt x="17265" y="6540"/>
                  <a:pt x="17265" y="6540"/>
                </a:cubicBezTo>
                <a:cubicBezTo>
                  <a:pt x="17288" y="6540"/>
                  <a:pt x="17300" y="6540"/>
                  <a:pt x="17318" y="6540"/>
                </a:cubicBezTo>
                <a:cubicBezTo>
                  <a:pt x="17324" y="6540"/>
                  <a:pt x="17330" y="6546"/>
                  <a:pt x="17342" y="6546"/>
                </a:cubicBezTo>
                <a:cubicBezTo>
                  <a:pt x="17348" y="6546"/>
                  <a:pt x="17353" y="6546"/>
                  <a:pt x="17359" y="6546"/>
                </a:cubicBezTo>
                <a:cubicBezTo>
                  <a:pt x="17371" y="6546"/>
                  <a:pt x="17377" y="6546"/>
                  <a:pt x="17383" y="6546"/>
                </a:cubicBezTo>
                <a:cubicBezTo>
                  <a:pt x="17389" y="6546"/>
                  <a:pt x="17395" y="6546"/>
                  <a:pt x="17395" y="6540"/>
                </a:cubicBezTo>
                <a:cubicBezTo>
                  <a:pt x="17401" y="6540"/>
                  <a:pt x="17401" y="6534"/>
                  <a:pt x="17407" y="6528"/>
                </a:cubicBezTo>
                <a:cubicBezTo>
                  <a:pt x="17413" y="6528"/>
                  <a:pt x="17413" y="6534"/>
                  <a:pt x="17419" y="6528"/>
                </a:cubicBezTo>
                <a:cubicBezTo>
                  <a:pt x="17425" y="6528"/>
                  <a:pt x="17425" y="6528"/>
                  <a:pt x="17431" y="6528"/>
                </a:cubicBezTo>
                <a:cubicBezTo>
                  <a:pt x="17436" y="6522"/>
                  <a:pt x="17436" y="6522"/>
                  <a:pt x="17442" y="6516"/>
                </a:cubicBezTo>
                <a:cubicBezTo>
                  <a:pt x="17448" y="6510"/>
                  <a:pt x="17448" y="6504"/>
                  <a:pt x="17454" y="6492"/>
                </a:cubicBezTo>
                <a:cubicBezTo>
                  <a:pt x="17454" y="6486"/>
                  <a:pt x="17454" y="6480"/>
                  <a:pt x="17454" y="6469"/>
                </a:cubicBezTo>
                <a:cubicBezTo>
                  <a:pt x="17460" y="6463"/>
                  <a:pt x="17466" y="6463"/>
                  <a:pt x="17466" y="6457"/>
                </a:cubicBezTo>
                <a:cubicBezTo>
                  <a:pt x="17466" y="6457"/>
                  <a:pt x="17466" y="6451"/>
                  <a:pt x="17466" y="6445"/>
                </a:cubicBezTo>
                <a:cubicBezTo>
                  <a:pt x="17466" y="6439"/>
                  <a:pt x="17460" y="6439"/>
                  <a:pt x="17460" y="6433"/>
                </a:cubicBezTo>
                <a:cubicBezTo>
                  <a:pt x="17460" y="6439"/>
                  <a:pt x="17454" y="6439"/>
                  <a:pt x="17448" y="6439"/>
                </a:cubicBezTo>
                <a:cubicBezTo>
                  <a:pt x="17448" y="6439"/>
                  <a:pt x="17442" y="6439"/>
                  <a:pt x="17436" y="6439"/>
                </a:cubicBezTo>
                <a:cubicBezTo>
                  <a:pt x="17436" y="6439"/>
                  <a:pt x="17431" y="6439"/>
                  <a:pt x="17431" y="6445"/>
                </a:cubicBezTo>
                <a:cubicBezTo>
                  <a:pt x="17425" y="6445"/>
                  <a:pt x="17419" y="6445"/>
                  <a:pt x="17419" y="6451"/>
                </a:cubicBezTo>
                <a:cubicBezTo>
                  <a:pt x="17413" y="6457"/>
                  <a:pt x="17419" y="6463"/>
                  <a:pt x="17419" y="6475"/>
                </a:cubicBezTo>
                <a:cubicBezTo>
                  <a:pt x="17413" y="6480"/>
                  <a:pt x="17413" y="6480"/>
                  <a:pt x="17407" y="6486"/>
                </a:cubicBezTo>
                <a:cubicBezTo>
                  <a:pt x="17407" y="6486"/>
                  <a:pt x="17407" y="6492"/>
                  <a:pt x="17407" y="6498"/>
                </a:cubicBezTo>
                <a:cubicBezTo>
                  <a:pt x="17401" y="6498"/>
                  <a:pt x="17395" y="6498"/>
                  <a:pt x="17395" y="6498"/>
                </a:cubicBezTo>
                <a:cubicBezTo>
                  <a:pt x="17377" y="6498"/>
                  <a:pt x="17365" y="6498"/>
                  <a:pt x="17342" y="6498"/>
                </a:cubicBezTo>
                <a:cubicBezTo>
                  <a:pt x="17330" y="6498"/>
                  <a:pt x="17330" y="6498"/>
                  <a:pt x="17330" y="6498"/>
                </a:cubicBezTo>
                <a:cubicBezTo>
                  <a:pt x="17318" y="6498"/>
                  <a:pt x="17318" y="6498"/>
                  <a:pt x="17318" y="6498"/>
                </a:cubicBezTo>
                <a:cubicBezTo>
                  <a:pt x="17306" y="6498"/>
                  <a:pt x="17294" y="6498"/>
                  <a:pt x="17282" y="6498"/>
                </a:cubicBezTo>
                <a:cubicBezTo>
                  <a:pt x="17276" y="6498"/>
                  <a:pt x="17276" y="6492"/>
                  <a:pt x="17270" y="6492"/>
                </a:cubicBezTo>
                <a:cubicBezTo>
                  <a:pt x="17270" y="6498"/>
                  <a:pt x="17265" y="6510"/>
                  <a:pt x="17265" y="6510"/>
                </a:cubicBezTo>
                <a:close/>
                <a:moveTo>
                  <a:pt x="16310" y="6652"/>
                </a:moveTo>
                <a:lnTo>
                  <a:pt x="16310" y="6652"/>
                </a:lnTo>
                <a:cubicBezTo>
                  <a:pt x="16310" y="6658"/>
                  <a:pt x="16310" y="6664"/>
                  <a:pt x="16310" y="6664"/>
                </a:cubicBezTo>
                <a:cubicBezTo>
                  <a:pt x="16346" y="6664"/>
                  <a:pt x="16346" y="6664"/>
                  <a:pt x="16346" y="6664"/>
                </a:cubicBezTo>
                <a:cubicBezTo>
                  <a:pt x="16351" y="6664"/>
                  <a:pt x="16357" y="6664"/>
                  <a:pt x="16357" y="6658"/>
                </a:cubicBezTo>
                <a:cubicBezTo>
                  <a:pt x="16363" y="6652"/>
                  <a:pt x="16363" y="6647"/>
                  <a:pt x="16363" y="6641"/>
                </a:cubicBezTo>
                <a:cubicBezTo>
                  <a:pt x="16363" y="6629"/>
                  <a:pt x="16363" y="6623"/>
                  <a:pt x="16357" y="6611"/>
                </a:cubicBezTo>
                <a:cubicBezTo>
                  <a:pt x="16357" y="6605"/>
                  <a:pt x="16351" y="6605"/>
                  <a:pt x="16351" y="6599"/>
                </a:cubicBezTo>
                <a:cubicBezTo>
                  <a:pt x="16334" y="6605"/>
                  <a:pt x="16328" y="6611"/>
                  <a:pt x="16310" y="6623"/>
                </a:cubicBezTo>
                <a:cubicBezTo>
                  <a:pt x="16310" y="6635"/>
                  <a:pt x="16310" y="6647"/>
                  <a:pt x="16310" y="6652"/>
                </a:cubicBezTo>
                <a:close/>
                <a:moveTo>
                  <a:pt x="16014" y="6623"/>
                </a:moveTo>
                <a:lnTo>
                  <a:pt x="16014" y="6623"/>
                </a:lnTo>
                <a:cubicBezTo>
                  <a:pt x="16014" y="6623"/>
                  <a:pt x="16014" y="6629"/>
                  <a:pt x="16014" y="6635"/>
                </a:cubicBezTo>
                <a:cubicBezTo>
                  <a:pt x="16014" y="6635"/>
                  <a:pt x="16019" y="6641"/>
                  <a:pt x="16019" y="6647"/>
                </a:cubicBezTo>
                <a:cubicBezTo>
                  <a:pt x="16025" y="6641"/>
                  <a:pt x="16025" y="6647"/>
                  <a:pt x="16031" y="6647"/>
                </a:cubicBezTo>
                <a:cubicBezTo>
                  <a:pt x="16037" y="6641"/>
                  <a:pt x="16037" y="6635"/>
                  <a:pt x="16043" y="6635"/>
                </a:cubicBezTo>
                <a:cubicBezTo>
                  <a:pt x="16049" y="6635"/>
                  <a:pt x="16055" y="6641"/>
                  <a:pt x="16061" y="6641"/>
                </a:cubicBezTo>
                <a:cubicBezTo>
                  <a:pt x="16067" y="6641"/>
                  <a:pt x="16067" y="6641"/>
                  <a:pt x="16067" y="6641"/>
                </a:cubicBezTo>
                <a:cubicBezTo>
                  <a:pt x="16073" y="6641"/>
                  <a:pt x="16073" y="6635"/>
                  <a:pt x="16079" y="6635"/>
                </a:cubicBezTo>
                <a:cubicBezTo>
                  <a:pt x="16067" y="6623"/>
                  <a:pt x="16067" y="6623"/>
                  <a:pt x="16067" y="6623"/>
                </a:cubicBezTo>
                <a:lnTo>
                  <a:pt x="16014" y="6623"/>
                </a:lnTo>
                <a:close/>
                <a:moveTo>
                  <a:pt x="16500" y="6504"/>
                </a:moveTo>
                <a:lnTo>
                  <a:pt x="16500" y="6504"/>
                </a:lnTo>
                <a:cubicBezTo>
                  <a:pt x="16494" y="6510"/>
                  <a:pt x="16488" y="6510"/>
                  <a:pt x="16488" y="6516"/>
                </a:cubicBezTo>
                <a:cubicBezTo>
                  <a:pt x="16482" y="6516"/>
                  <a:pt x="16476" y="6516"/>
                  <a:pt x="16476" y="6522"/>
                </a:cubicBezTo>
                <a:cubicBezTo>
                  <a:pt x="16476" y="6528"/>
                  <a:pt x="16476" y="6534"/>
                  <a:pt x="16476" y="6534"/>
                </a:cubicBezTo>
                <a:cubicBezTo>
                  <a:pt x="16476" y="6540"/>
                  <a:pt x="16470" y="6546"/>
                  <a:pt x="16470" y="6546"/>
                </a:cubicBezTo>
                <a:cubicBezTo>
                  <a:pt x="16470" y="6552"/>
                  <a:pt x="16470" y="6552"/>
                  <a:pt x="16470" y="6558"/>
                </a:cubicBezTo>
                <a:cubicBezTo>
                  <a:pt x="16470" y="6563"/>
                  <a:pt x="16464" y="6563"/>
                  <a:pt x="16464" y="6569"/>
                </a:cubicBezTo>
                <a:cubicBezTo>
                  <a:pt x="16464" y="6575"/>
                  <a:pt x="16476" y="6575"/>
                  <a:pt x="16482" y="6575"/>
                </a:cubicBezTo>
                <a:cubicBezTo>
                  <a:pt x="16482" y="6575"/>
                  <a:pt x="16488" y="6575"/>
                  <a:pt x="16494" y="6575"/>
                </a:cubicBezTo>
                <a:cubicBezTo>
                  <a:pt x="16494" y="6569"/>
                  <a:pt x="16500" y="6569"/>
                  <a:pt x="16506" y="6563"/>
                </a:cubicBezTo>
                <a:cubicBezTo>
                  <a:pt x="16506" y="6563"/>
                  <a:pt x="16506" y="6558"/>
                  <a:pt x="16506" y="6552"/>
                </a:cubicBezTo>
                <a:cubicBezTo>
                  <a:pt x="16512" y="6540"/>
                  <a:pt x="16517" y="6528"/>
                  <a:pt x="16517" y="6510"/>
                </a:cubicBezTo>
                <a:cubicBezTo>
                  <a:pt x="16517" y="6504"/>
                  <a:pt x="16517" y="6504"/>
                  <a:pt x="16517" y="6504"/>
                </a:cubicBezTo>
                <a:cubicBezTo>
                  <a:pt x="16517" y="6504"/>
                  <a:pt x="16512" y="6504"/>
                  <a:pt x="16512" y="6498"/>
                </a:cubicBezTo>
                <a:cubicBezTo>
                  <a:pt x="16506" y="6498"/>
                  <a:pt x="16500" y="6504"/>
                  <a:pt x="16500" y="6504"/>
                </a:cubicBezTo>
                <a:close/>
                <a:moveTo>
                  <a:pt x="16417" y="6415"/>
                </a:moveTo>
                <a:lnTo>
                  <a:pt x="16417" y="6415"/>
                </a:lnTo>
                <a:cubicBezTo>
                  <a:pt x="16423" y="6415"/>
                  <a:pt x="16423" y="6415"/>
                  <a:pt x="16428" y="6415"/>
                </a:cubicBezTo>
                <a:cubicBezTo>
                  <a:pt x="16435" y="6415"/>
                  <a:pt x="16435" y="6403"/>
                  <a:pt x="16435" y="6403"/>
                </a:cubicBezTo>
                <a:cubicBezTo>
                  <a:pt x="16440" y="6403"/>
                  <a:pt x="16446" y="6409"/>
                  <a:pt x="16446" y="6409"/>
                </a:cubicBezTo>
                <a:cubicBezTo>
                  <a:pt x="16458" y="6409"/>
                  <a:pt x="16464" y="6409"/>
                  <a:pt x="16470" y="6409"/>
                </a:cubicBezTo>
                <a:cubicBezTo>
                  <a:pt x="16476" y="6409"/>
                  <a:pt x="16482" y="6409"/>
                  <a:pt x="16482" y="6409"/>
                </a:cubicBezTo>
                <a:cubicBezTo>
                  <a:pt x="16494" y="6409"/>
                  <a:pt x="16500" y="6415"/>
                  <a:pt x="16506" y="6421"/>
                </a:cubicBezTo>
                <a:cubicBezTo>
                  <a:pt x="16517" y="6427"/>
                  <a:pt x="16517" y="6433"/>
                  <a:pt x="16529" y="6439"/>
                </a:cubicBezTo>
                <a:cubicBezTo>
                  <a:pt x="16529" y="6439"/>
                  <a:pt x="16535" y="6439"/>
                  <a:pt x="16541" y="6445"/>
                </a:cubicBezTo>
                <a:cubicBezTo>
                  <a:pt x="16547" y="6445"/>
                  <a:pt x="16541" y="6451"/>
                  <a:pt x="16547" y="6457"/>
                </a:cubicBezTo>
                <a:cubicBezTo>
                  <a:pt x="16553" y="6457"/>
                  <a:pt x="16559" y="6457"/>
                  <a:pt x="16559" y="6457"/>
                </a:cubicBezTo>
                <a:cubicBezTo>
                  <a:pt x="16565" y="6457"/>
                  <a:pt x="16571" y="6457"/>
                  <a:pt x="16577" y="6457"/>
                </a:cubicBezTo>
                <a:lnTo>
                  <a:pt x="16583" y="6463"/>
                </a:lnTo>
                <a:cubicBezTo>
                  <a:pt x="16601" y="6463"/>
                  <a:pt x="16606" y="6457"/>
                  <a:pt x="16624" y="6463"/>
                </a:cubicBezTo>
                <a:cubicBezTo>
                  <a:pt x="16624" y="6463"/>
                  <a:pt x="16630" y="6463"/>
                  <a:pt x="16636" y="6469"/>
                </a:cubicBezTo>
                <a:cubicBezTo>
                  <a:pt x="16642" y="6469"/>
                  <a:pt x="16648" y="6475"/>
                  <a:pt x="16660" y="6480"/>
                </a:cubicBezTo>
                <a:lnTo>
                  <a:pt x="16666" y="6486"/>
                </a:lnTo>
                <a:cubicBezTo>
                  <a:pt x="16672" y="6492"/>
                  <a:pt x="16678" y="6492"/>
                  <a:pt x="16678" y="6498"/>
                </a:cubicBezTo>
                <a:cubicBezTo>
                  <a:pt x="16689" y="6504"/>
                  <a:pt x="16695" y="6510"/>
                  <a:pt x="16701" y="6522"/>
                </a:cubicBezTo>
                <a:cubicBezTo>
                  <a:pt x="16701" y="6528"/>
                  <a:pt x="16701" y="6528"/>
                  <a:pt x="16707" y="6534"/>
                </a:cubicBezTo>
                <a:cubicBezTo>
                  <a:pt x="16713" y="6546"/>
                  <a:pt x="16731" y="6552"/>
                  <a:pt x="16731" y="6569"/>
                </a:cubicBezTo>
                <a:lnTo>
                  <a:pt x="16725" y="6575"/>
                </a:lnTo>
                <a:cubicBezTo>
                  <a:pt x="16725" y="6581"/>
                  <a:pt x="16725" y="6587"/>
                  <a:pt x="16725" y="6593"/>
                </a:cubicBezTo>
                <a:cubicBezTo>
                  <a:pt x="16725" y="6599"/>
                  <a:pt x="16719" y="6611"/>
                  <a:pt x="16707" y="6611"/>
                </a:cubicBezTo>
                <a:cubicBezTo>
                  <a:pt x="16707" y="6611"/>
                  <a:pt x="16701" y="6611"/>
                  <a:pt x="16695" y="6611"/>
                </a:cubicBezTo>
                <a:cubicBezTo>
                  <a:pt x="16695" y="6611"/>
                  <a:pt x="16689" y="6617"/>
                  <a:pt x="16683" y="6617"/>
                </a:cubicBezTo>
                <a:cubicBezTo>
                  <a:pt x="16683" y="6617"/>
                  <a:pt x="16678" y="6623"/>
                  <a:pt x="16672" y="6623"/>
                </a:cubicBezTo>
                <a:cubicBezTo>
                  <a:pt x="16672" y="6629"/>
                  <a:pt x="16666" y="6629"/>
                  <a:pt x="16660" y="6635"/>
                </a:cubicBezTo>
                <a:cubicBezTo>
                  <a:pt x="16660" y="6641"/>
                  <a:pt x="16660" y="6641"/>
                  <a:pt x="16660" y="6647"/>
                </a:cubicBezTo>
                <a:cubicBezTo>
                  <a:pt x="16660" y="6652"/>
                  <a:pt x="16660" y="6652"/>
                  <a:pt x="16660" y="6658"/>
                </a:cubicBezTo>
                <a:cubicBezTo>
                  <a:pt x="16660" y="6670"/>
                  <a:pt x="16672" y="6676"/>
                  <a:pt x="16683" y="6676"/>
                </a:cubicBezTo>
                <a:cubicBezTo>
                  <a:pt x="16695" y="6676"/>
                  <a:pt x="16701" y="6676"/>
                  <a:pt x="16713" y="6670"/>
                </a:cubicBezTo>
                <a:cubicBezTo>
                  <a:pt x="16713" y="6664"/>
                  <a:pt x="16719" y="6664"/>
                  <a:pt x="16725" y="6658"/>
                </a:cubicBezTo>
                <a:lnTo>
                  <a:pt x="16725" y="6652"/>
                </a:lnTo>
                <a:cubicBezTo>
                  <a:pt x="16731" y="6647"/>
                  <a:pt x="16731" y="6641"/>
                  <a:pt x="16737" y="6641"/>
                </a:cubicBezTo>
                <a:cubicBezTo>
                  <a:pt x="16755" y="6641"/>
                  <a:pt x="16760" y="6641"/>
                  <a:pt x="16772" y="6647"/>
                </a:cubicBezTo>
                <a:cubicBezTo>
                  <a:pt x="16778" y="6652"/>
                  <a:pt x="16778" y="6652"/>
                  <a:pt x="16784" y="6658"/>
                </a:cubicBezTo>
                <a:cubicBezTo>
                  <a:pt x="16784" y="6664"/>
                  <a:pt x="16790" y="6664"/>
                  <a:pt x="16796" y="6664"/>
                </a:cubicBezTo>
                <a:cubicBezTo>
                  <a:pt x="16796" y="6670"/>
                  <a:pt x="16802" y="6676"/>
                  <a:pt x="16808" y="6676"/>
                </a:cubicBezTo>
                <a:cubicBezTo>
                  <a:pt x="16808" y="6682"/>
                  <a:pt x="16814" y="6682"/>
                  <a:pt x="16814" y="6682"/>
                </a:cubicBezTo>
                <a:cubicBezTo>
                  <a:pt x="16820" y="6682"/>
                  <a:pt x="16826" y="6688"/>
                  <a:pt x="16826" y="6688"/>
                </a:cubicBezTo>
                <a:cubicBezTo>
                  <a:pt x="16838" y="6688"/>
                  <a:pt x="16844" y="6688"/>
                  <a:pt x="16855" y="6694"/>
                </a:cubicBezTo>
                <a:cubicBezTo>
                  <a:pt x="16861" y="6700"/>
                  <a:pt x="16861" y="6700"/>
                  <a:pt x="16867" y="6706"/>
                </a:cubicBezTo>
                <a:cubicBezTo>
                  <a:pt x="16873" y="6706"/>
                  <a:pt x="16873" y="6706"/>
                  <a:pt x="16879" y="6706"/>
                </a:cubicBezTo>
                <a:cubicBezTo>
                  <a:pt x="16885" y="6706"/>
                  <a:pt x="16891" y="6712"/>
                  <a:pt x="16897" y="6712"/>
                </a:cubicBezTo>
                <a:cubicBezTo>
                  <a:pt x="16909" y="6712"/>
                  <a:pt x="16915" y="6712"/>
                  <a:pt x="16926" y="6712"/>
                </a:cubicBezTo>
                <a:cubicBezTo>
                  <a:pt x="16933" y="6712"/>
                  <a:pt x="16938" y="6712"/>
                  <a:pt x="16950" y="6712"/>
                </a:cubicBezTo>
                <a:cubicBezTo>
                  <a:pt x="16950" y="6712"/>
                  <a:pt x="16956" y="6706"/>
                  <a:pt x="16962" y="6706"/>
                </a:cubicBezTo>
                <a:cubicBezTo>
                  <a:pt x="16962" y="6700"/>
                  <a:pt x="16968" y="6700"/>
                  <a:pt x="16968" y="6700"/>
                </a:cubicBezTo>
                <a:cubicBezTo>
                  <a:pt x="16974" y="6694"/>
                  <a:pt x="16974" y="6688"/>
                  <a:pt x="16974" y="6688"/>
                </a:cubicBezTo>
                <a:cubicBezTo>
                  <a:pt x="16974" y="6676"/>
                  <a:pt x="16974" y="6670"/>
                  <a:pt x="16974" y="6664"/>
                </a:cubicBezTo>
                <a:cubicBezTo>
                  <a:pt x="16980" y="6664"/>
                  <a:pt x="16986" y="6664"/>
                  <a:pt x="16992" y="6664"/>
                </a:cubicBezTo>
                <a:cubicBezTo>
                  <a:pt x="16998" y="6658"/>
                  <a:pt x="17004" y="6658"/>
                  <a:pt x="17015" y="6652"/>
                </a:cubicBezTo>
                <a:cubicBezTo>
                  <a:pt x="17021" y="6652"/>
                  <a:pt x="17021" y="6647"/>
                  <a:pt x="17027" y="6641"/>
                </a:cubicBezTo>
                <a:cubicBezTo>
                  <a:pt x="17033" y="6635"/>
                  <a:pt x="17039" y="6623"/>
                  <a:pt x="17051" y="6623"/>
                </a:cubicBezTo>
                <a:cubicBezTo>
                  <a:pt x="17057" y="6623"/>
                  <a:pt x="17057" y="6623"/>
                  <a:pt x="17057" y="6623"/>
                </a:cubicBezTo>
                <a:cubicBezTo>
                  <a:pt x="17063" y="6623"/>
                  <a:pt x="17063" y="6623"/>
                  <a:pt x="17069" y="6629"/>
                </a:cubicBezTo>
                <a:cubicBezTo>
                  <a:pt x="17069" y="6629"/>
                  <a:pt x="17075" y="6629"/>
                  <a:pt x="17081" y="6629"/>
                </a:cubicBezTo>
                <a:cubicBezTo>
                  <a:pt x="17087" y="6629"/>
                  <a:pt x="17087" y="6635"/>
                  <a:pt x="17093" y="6635"/>
                </a:cubicBezTo>
                <a:cubicBezTo>
                  <a:pt x="17099" y="6641"/>
                  <a:pt x="17104" y="6641"/>
                  <a:pt x="17116" y="6647"/>
                </a:cubicBezTo>
                <a:lnTo>
                  <a:pt x="17122" y="6652"/>
                </a:lnTo>
                <a:cubicBezTo>
                  <a:pt x="17134" y="6658"/>
                  <a:pt x="17134" y="6670"/>
                  <a:pt x="17140" y="6676"/>
                </a:cubicBezTo>
                <a:cubicBezTo>
                  <a:pt x="17140" y="6676"/>
                  <a:pt x="17146" y="6682"/>
                  <a:pt x="17146" y="6688"/>
                </a:cubicBezTo>
                <a:cubicBezTo>
                  <a:pt x="17152" y="6694"/>
                  <a:pt x="17158" y="6694"/>
                  <a:pt x="17170" y="6706"/>
                </a:cubicBezTo>
                <a:cubicBezTo>
                  <a:pt x="17170" y="6706"/>
                  <a:pt x="17176" y="6712"/>
                  <a:pt x="17176" y="6718"/>
                </a:cubicBezTo>
                <a:cubicBezTo>
                  <a:pt x="17181" y="6724"/>
                  <a:pt x="17187" y="6730"/>
                  <a:pt x="17193" y="6735"/>
                </a:cubicBezTo>
                <a:cubicBezTo>
                  <a:pt x="17193" y="6741"/>
                  <a:pt x="17199" y="6747"/>
                  <a:pt x="17199" y="6753"/>
                </a:cubicBezTo>
                <a:cubicBezTo>
                  <a:pt x="17199" y="6759"/>
                  <a:pt x="17205" y="6765"/>
                  <a:pt x="17205" y="6765"/>
                </a:cubicBezTo>
                <a:cubicBezTo>
                  <a:pt x="17217" y="6765"/>
                  <a:pt x="17217" y="6765"/>
                  <a:pt x="17229" y="6765"/>
                </a:cubicBezTo>
                <a:cubicBezTo>
                  <a:pt x="17241" y="6765"/>
                  <a:pt x="17253" y="6765"/>
                  <a:pt x="17270" y="6759"/>
                </a:cubicBezTo>
                <a:cubicBezTo>
                  <a:pt x="17276" y="6759"/>
                  <a:pt x="17282" y="6759"/>
                  <a:pt x="17288" y="6759"/>
                </a:cubicBezTo>
                <a:cubicBezTo>
                  <a:pt x="17306" y="6759"/>
                  <a:pt x="17312" y="6765"/>
                  <a:pt x="17318" y="6777"/>
                </a:cubicBezTo>
                <a:cubicBezTo>
                  <a:pt x="17330" y="6789"/>
                  <a:pt x="17330" y="6789"/>
                  <a:pt x="17342" y="6795"/>
                </a:cubicBezTo>
                <a:cubicBezTo>
                  <a:pt x="17348" y="6795"/>
                  <a:pt x="17353" y="6801"/>
                  <a:pt x="17359" y="6801"/>
                </a:cubicBezTo>
                <a:cubicBezTo>
                  <a:pt x="17365" y="6801"/>
                  <a:pt x="17371" y="6801"/>
                  <a:pt x="17377" y="6801"/>
                </a:cubicBezTo>
                <a:cubicBezTo>
                  <a:pt x="17377" y="6765"/>
                  <a:pt x="17377" y="6765"/>
                  <a:pt x="17377" y="6765"/>
                </a:cubicBezTo>
                <a:cubicBezTo>
                  <a:pt x="17377" y="6753"/>
                  <a:pt x="17371" y="6747"/>
                  <a:pt x="17359" y="6747"/>
                </a:cubicBezTo>
                <a:cubicBezTo>
                  <a:pt x="17359" y="6747"/>
                  <a:pt x="17353" y="6747"/>
                  <a:pt x="17353" y="6741"/>
                </a:cubicBezTo>
                <a:cubicBezTo>
                  <a:pt x="17348" y="6741"/>
                  <a:pt x="17342" y="6741"/>
                  <a:pt x="17342" y="6741"/>
                </a:cubicBezTo>
                <a:cubicBezTo>
                  <a:pt x="17336" y="6741"/>
                  <a:pt x="17336" y="6735"/>
                  <a:pt x="17336" y="6730"/>
                </a:cubicBezTo>
                <a:cubicBezTo>
                  <a:pt x="17330" y="6724"/>
                  <a:pt x="17330" y="6724"/>
                  <a:pt x="17324" y="6718"/>
                </a:cubicBezTo>
                <a:cubicBezTo>
                  <a:pt x="17324" y="6712"/>
                  <a:pt x="17318" y="6712"/>
                  <a:pt x="17312" y="6712"/>
                </a:cubicBezTo>
                <a:cubicBezTo>
                  <a:pt x="17306" y="6712"/>
                  <a:pt x="17300" y="6712"/>
                  <a:pt x="17300" y="6712"/>
                </a:cubicBezTo>
                <a:cubicBezTo>
                  <a:pt x="17294" y="6706"/>
                  <a:pt x="17294" y="6712"/>
                  <a:pt x="17288" y="6712"/>
                </a:cubicBezTo>
                <a:cubicBezTo>
                  <a:pt x="17282" y="6706"/>
                  <a:pt x="17282" y="6700"/>
                  <a:pt x="17276" y="6700"/>
                </a:cubicBezTo>
                <a:cubicBezTo>
                  <a:pt x="17270" y="6700"/>
                  <a:pt x="17270" y="6700"/>
                  <a:pt x="17265" y="6700"/>
                </a:cubicBezTo>
                <a:cubicBezTo>
                  <a:pt x="17259" y="6700"/>
                  <a:pt x="17259" y="6694"/>
                  <a:pt x="17253" y="6694"/>
                </a:cubicBezTo>
                <a:cubicBezTo>
                  <a:pt x="17247" y="6694"/>
                  <a:pt x="17241" y="6694"/>
                  <a:pt x="17229" y="6694"/>
                </a:cubicBezTo>
                <a:cubicBezTo>
                  <a:pt x="17229" y="6623"/>
                  <a:pt x="17229" y="6623"/>
                  <a:pt x="17229" y="6623"/>
                </a:cubicBezTo>
                <a:cubicBezTo>
                  <a:pt x="17211" y="6623"/>
                  <a:pt x="17199" y="6623"/>
                  <a:pt x="17181" y="6623"/>
                </a:cubicBezTo>
                <a:cubicBezTo>
                  <a:pt x="17181" y="6569"/>
                  <a:pt x="17181" y="6569"/>
                  <a:pt x="17181" y="6569"/>
                </a:cubicBezTo>
                <a:cubicBezTo>
                  <a:pt x="17199" y="6569"/>
                  <a:pt x="17205" y="6569"/>
                  <a:pt x="17223" y="6569"/>
                </a:cubicBezTo>
                <a:cubicBezTo>
                  <a:pt x="17223" y="6552"/>
                  <a:pt x="17223" y="6552"/>
                  <a:pt x="17223" y="6552"/>
                </a:cubicBezTo>
                <a:cubicBezTo>
                  <a:pt x="17223" y="6546"/>
                  <a:pt x="17217" y="6546"/>
                  <a:pt x="17211" y="6546"/>
                </a:cubicBezTo>
                <a:cubicBezTo>
                  <a:pt x="17211" y="6540"/>
                  <a:pt x="17211" y="6534"/>
                  <a:pt x="17205" y="6534"/>
                </a:cubicBezTo>
                <a:cubicBezTo>
                  <a:pt x="17199" y="6528"/>
                  <a:pt x="17199" y="6528"/>
                  <a:pt x="17193" y="6522"/>
                </a:cubicBezTo>
                <a:cubicBezTo>
                  <a:pt x="17134" y="6522"/>
                  <a:pt x="17134" y="6522"/>
                  <a:pt x="17134" y="6522"/>
                </a:cubicBezTo>
                <a:cubicBezTo>
                  <a:pt x="17134" y="6522"/>
                  <a:pt x="17134" y="6516"/>
                  <a:pt x="17128" y="6510"/>
                </a:cubicBezTo>
                <a:cubicBezTo>
                  <a:pt x="17122" y="6510"/>
                  <a:pt x="17116" y="6510"/>
                  <a:pt x="17116" y="6504"/>
                </a:cubicBezTo>
                <a:cubicBezTo>
                  <a:pt x="17110" y="6498"/>
                  <a:pt x="17116" y="6486"/>
                  <a:pt x="17110" y="6480"/>
                </a:cubicBezTo>
                <a:cubicBezTo>
                  <a:pt x="17110" y="6480"/>
                  <a:pt x="17110" y="6475"/>
                  <a:pt x="17110" y="6469"/>
                </a:cubicBezTo>
                <a:cubicBezTo>
                  <a:pt x="17104" y="6469"/>
                  <a:pt x="17099" y="6469"/>
                  <a:pt x="17099" y="6463"/>
                </a:cubicBezTo>
                <a:cubicBezTo>
                  <a:pt x="17093" y="6463"/>
                  <a:pt x="17087" y="6457"/>
                  <a:pt x="17087" y="6457"/>
                </a:cubicBezTo>
                <a:cubicBezTo>
                  <a:pt x="17081" y="6451"/>
                  <a:pt x="17081" y="6445"/>
                  <a:pt x="17075" y="6445"/>
                </a:cubicBezTo>
                <a:cubicBezTo>
                  <a:pt x="17069" y="6439"/>
                  <a:pt x="17063" y="6439"/>
                  <a:pt x="17063" y="6433"/>
                </a:cubicBezTo>
                <a:cubicBezTo>
                  <a:pt x="17051" y="6427"/>
                  <a:pt x="17051" y="6415"/>
                  <a:pt x="17039" y="6415"/>
                </a:cubicBezTo>
                <a:cubicBezTo>
                  <a:pt x="17033" y="6409"/>
                  <a:pt x="17033" y="6409"/>
                  <a:pt x="17027" y="6409"/>
                </a:cubicBezTo>
                <a:cubicBezTo>
                  <a:pt x="17021" y="6403"/>
                  <a:pt x="17010" y="6409"/>
                  <a:pt x="17004" y="6409"/>
                </a:cubicBezTo>
                <a:cubicBezTo>
                  <a:pt x="16992" y="6409"/>
                  <a:pt x="16986" y="6403"/>
                  <a:pt x="16974" y="6397"/>
                </a:cubicBezTo>
                <a:cubicBezTo>
                  <a:pt x="16974" y="6392"/>
                  <a:pt x="16974" y="6386"/>
                  <a:pt x="16968" y="6386"/>
                </a:cubicBezTo>
                <a:cubicBezTo>
                  <a:pt x="16968" y="6380"/>
                  <a:pt x="16962" y="6386"/>
                  <a:pt x="16962" y="6386"/>
                </a:cubicBezTo>
                <a:cubicBezTo>
                  <a:pt x="16956" y="6380"/>
                  <a:pt x="16950" y="6380"/>
                  <a:pt x="16944" y="6380"/>
                </a:cubicBezTo>
                <a:cubicBezTo>
                  <a:pt x="16938" y="6380"/>
                  <a:pt x="16933" y="6374"/>
                  <a:pt x="16921" y="6374"/>
                </a:cubicBezTo>
                <a:cubicBezTo>
                  <a:pt x="16915" y="6368"/>
                  <a:pt x="16909" y="6362"/>
                  <a:pt x="16897" y="6356"/>
                </a:cubicBezTo>
                <a:cubicBezTo>
                  <a:pt x="16897" y="6356"/>
                  <a:pt x="16891" y="6356"/>
                  <a:pt x="16891" y="6350"/>
                </a:cubicBezTo>
                <a:cubicBezTo>
                  <a:pt x="16885" y="6350"/>
                  <a:pt x="16879" y="6350"/>
                  <a:pt x="16879" y="6350"/>
                </a:cubicBezTo>
                <a:cubicBezTo>
                  <a:pt x="16861" y="6350"/>
                  <a:pt x="16855" y="6356"/>
                  <a:pt x="16838" y="6350"/>
                </a:cubicBezTo>
                <a:cubicBezTo>
                  <a:pt x="16832" y="6350"/>
                  <a:pt x="16832" y="6350"/>
                  <a:pt x="16826" y="6350"/>
                </a:cubicBezTo>
                <a:cubicBezTo>
                  <a:pt x="16814" y="6350"/>
                  <a:pt x="16802" y="6350"/>
                  <a:pt x="16790" y="6344"/>
                </a:cubicBezTo>
                <a:cubicBezTo>
                  <a:pt x="16784" y="6344"/>
                  <a:pt x="16778" y="6338"/>
                  <a:pt x="16767" y="6332"/>
                </a:cubicBezTo>
                <a:cubicBezTo>
                  <a:pt x="16760" y="6326"/>
                  <a:pt x="16755" y="6320"/>
                  <a:pt x="16743" y="6320"/>
                </a:cubicBezTo>
                <a:cubicBezTo>
                  <a:pt x="16743" y="6315"/>
                  <a:pt x="16737" y="6315"/>
                  <a:pt x="16737" y="6315"/>
                </a:cubicBezTo>
                <a:cubicBezTo>
                  <a:pt x="16731" y="6315"/>
                  <a:pt x="16725" y="6315"/>
                  <a:pt x="16719" y="6309"/>
                </a:cubicBezTo>
                <a:cubicBezTo>
                  <a:pt x="16713" y="6309"/>
                  <a:pt x="16707" y="6297"/>
                  <a:pt x="16701" y="6297"/>
                </a:cubicBezTo>
                <a:cubicBezTo>
                  <a:pt x="16695" y="6297"/>
                  <a:pt x="16689" y="6297"/>
                  <a:pt x="16683" y="6303"/>
                </a:cubicBezTo>
                <a:cubicBezTo>
                  <a:pt x="16678" y="6303"/>
                  <a:pt x="16678" y="6309"/>
                  <a:pt x="16672" y="6315"/>
                </a:cubicBezTo>
                <a:cubicBezTo>
                  <a:pt x="16666" y="6320"/>
                  <a:pt x="16660" y="6326"/>
                  <a:pt x="16648" y="6326"/>
                </a:cubicBezTo>
                <a:cubicBezTo>
                  <a:pt x="16642" y="6326"/>
                  <a:pt x="16636" y="6326"/>
                  <a:pt x="16624" y="6326"/>
                </a:cubicBezTo>
                <a:cubicBezTo>
                  <a:pt x="16618" y="6326"/>
                  <a:pt x="16618" y="6326"/>
                  <a:pt x="16612" y="6332"/>
                </a:cubicBezTo>
                <a:cubicBezTo>
                  <a:pt x="16606" y="6332"/>
                  <a:pt x="16606" y="6338"/>
                  <a:pt x="16601" y="6344"/>
                </a:cubicBezTo>
                <a:cubicBezTo>
                  <a:pt x="16601" y="6350"/>
                  <a:pt x="16606" y="6356"/>
                  <a:pt x="16601" y="6362"/>
                </a:cubicBezTo>
                <a:cubicBezTo>
                  <a:pt x="16601" y="6368"/>
                  <a:pt x="16601" y="6374"/>
                  <a:pt x="16594" y="6374"/>
                </a:cubicBezTo>
                <a:cubicBezTo>
                  <a:pt x="16594" y="6380"/>
                  <a:pt x="16589" y="6380"/>
                  <a:pt x="16583" y="6380"/>
                </a:cubicBezTo>
                <a:cubicBezTo>
                  <a:pt x="16577" y="6386"/>
                  <a:pt x="16571" y="6386"/>
                  <a:pt x="16565" y="6386"/>
                </a:cubicBezTo>
                <a:cubicBezTo>
                  <a:pt x="16553" y="6386"/>
                  <a:pt x="16547" y="6380"/>
                  <a:pt x="16535" y="6380"/>
                </a:cubicBezTo>
                <a:cubicBezTo>
                  <a:pt x="16529" y="6380"/>
                  <a:pt x="16523" y="6380"/>
                  <a:pt x="16512" y="6374"/>
                </a:cubicBezTo>
                <a:cubicBezTo>
                  <a:pt x="16512" y="6374"/>
                  <a:pt x="16512" y="6368"/>
                  <a:pt x="16506" y="6362"/>
                </a:cubicBezTo>
                <a:cubicBezTo>
                  <a:pt x="16506" y="6362"/>
                  <a:pt x="16506" y="6356"/>
                  <a:pt x="16506" y="6350"/>
                </a:cubicBezTo>
                <a:cubicBezTo>
                  <a:pt x="16500" y="6344"/>
                  <a:pt x="16494" y="6344"/>
                  <a:pt x="16482" y="6344"/>
                </a:cubicBezTo>
                <a:cubicBezTo>
                  <a:pt x="16476" y="6344"/>
                  <a:pt x="16476" y="6344"/>
                  <a:pt x="16470" y="6344"/>
                </a:cubicBezTo>
                <a:cubicBezTo>
                  <a:pt x="16464" y="6344"/>
                  <a:pt x="16464" y="6350"/>
                  <a:pt x="16458" y="6350"/>
                </a:cubicBezTo>
                <a:cubicBezTo>
                  <a:pt x="16458" y="6356"/>
                  <a:pt x="16452" y="6356"/>
                  <a:pt x="16446" y="6356"/>
                </a:cubicBezTo>
                <a:cubicBezTo>
                  <a:pt x="16375" y="6356"/>
                  <a:pt x="16375" y="6356"/>
                  <a:pt x="16375" y="6356"/>
                </a:cubicBezTo>
                <a:cubicBezTo>
                  <a:pt x="16375" y="6380"/>
                  <a:pt x="16375" y="6380"/>
                  <a:pt x="16375" y="6380"/>
                </a:cubicBezTo>
                <a:cubicBezTo>
                  <a:pt x="16381" y="6380"/>
                  <a:pt x="16387" y="6380"/>
                  <a:pt x="16387" y="6386"/>
                </a:cubicBezTo>
                <a:cubicBezTo>
                  <a:pt x="16393" y="6386"/>
                  <a:pt x="16399" y="6386"/>
                  <a:pt x="16399" y="6392"/>
                </a:cubicBezTo>
                <a:cubicBezTo>
                  <a:pt x="16405" y="6397"/>
                  <a:pt x="16399" y="6397"/>
                  <a:pt x="16399" y="6403"/>
                </a:cubicBezTo>
                <a:cubicBezTo>
                  <a:pt x="16399" y="6409"/>
                  <a:pt x="16399" y="6421"/>
                  <a:pt x="16399" y="6427"/>
                </a:cubicBezTo>
                <a:cubicBezTo>
                  <a:pt x="16417" y="6427"/>
                  <a:pt x="16417" y="6427"/>
                  <a:pt x="16417" y="6427"/>
                </a:cubicBezTo>
                <a:cubicBezTo>
                  <a:pt x="16417" y="6421"/>
                  <a:pt x="16417" y="6415"/>
                  <a:pt x="16417" y="6415"/>
                </a:cubicBezTo>
                <a:close/>
                <a:moveTo>
                  <a:pt x="15966" y="6291"/>
                </a:moveTo>
                <a:lnTo>
                  <a:pt x="15966" y="6291"/>
                </a:lnTo>
                <a:cubicBezTo>
                  <a:pt x="15960" y="6291"/>
                  <a:pt x="15954" y="6291"/>
                  <a:pt x="15954" y="6291"/>
                </a:cubicBezTo>
                <a:cubicBezTo>
                  <a:pt x="15948" y="6291"/>
                  <a:pt x="15948" y="6303"/>
                  <a:pt x="15948" y="6303"/>
                </a:cubicBezTo>
                <a:cubicBezTo>
                  <a:pt x="15948" y="6309"/>
                  <a:pt x="15954" y="6315"/>
                  <a:pt x="15960" y="6315"/>
                </a:cubicBezTo>
                <a:cubicBezTo>
                  <a:pt x="15966" y="6315"/>
                  <a:pt x="15966" y="6315"/>
                  <a:pt x="15966" y="6315"/>
                </a:cubicBezTo>
                <a:cubicBezTo>
                  <a:pt x="15978" y="6315"/>
                  <a:pt x="15978" y="6315"/>
                  <a:pt x="15978" y="6315"/>
                </a:cubicBezTo>
                <a:cubicBezTo>
                  <a:pt x="15990" y="6315"/>
                  <a:pt x="15996" y="6315"/>
                  <a:pt x="16002" y="6315"/>
                </a:cubicBezTo>
                <a:cubicBezTo>
                  <a:pt x="16014" y="6315"/>
                  <a:pt x="16019" y="6315"/>
                  <a:pt x="16025" y="6315"/>
                </a:cubicBezTo>
                <a:cubicBezTo>
                  <a:pt x="16025" y="6309"/>
                  <a:pt x="16019" y="6315"/>
                  <a:pt x="16019" y="6315"/>
                </a:cubicBezTo>
                <a:cubicBezTo>
                  <a:pt x="16019" y="6303"/>
                  <a:pt x="16019" y="6297"/>
                  <a:pt x="16019" y="6291"/>
                </a:cubicBezTo>
                <a:cubicBezTo>
                  <a:pt x="16014" y="6291"/>
                  <a:pt x="16008" y="6285"/>
                  <a:pt x="16002" y="6285"/>
                </a:cubicBezTo>
                <a:cubicBezTo>
                  <a:pt x="15966" y="6285"/>
                  <a:pt x="15966" y="6285"/>
                  <a:pt x="15966" y="6285"/>
                </a:cubicBezTo>
                <a:lnTo>
                  <a:pt x="15966" y="6291"/>
                </a:lnTo>
                <a:close/>
                <a:moveTo>
                  <a:pt x="16553" y="6249"/>
                </a:moveTo>
                <a:lnTo>
                  <a:pt x="16553" y="6249"/>
                </a:lnTo>
                <a:cubicBezTo>
                  <a:pt x="16553" y="6255"/>
                  <a:pt x="16559" y="6255"/>
                  <a:pt x="16559" y="6261"/>
                </a:cubicBezTo>
                <a:cubicBezTo>
                  <a:pt x="16559" y="6267"/>
                  <a:pt x="16565" y="6273"/>
                  <a:pt x="16565" y="6279"/>
                </a:cubicBezTo>
                <a:cubicBezTo>
                  <a:pt x="16565" y="6291"/>
                  <a:pt x="16559" y="6297"/>
                  <a:pt x="16559" y="6309"/>
                </a:cubicBezTo>
                <a:cubicBezTo>
                  <a:pt x="16618" y="6309"/>
                  <a:pt x="16618" y="6309"/>
                  <a:pt x="16618" y="6309"/>
                </a:cubicBezTo>
                <a:cubicBezTo>
                  <a:pt x="16618" y="6297"/>
                  <a:pt x="16618" y="6297"/>
                  <a:pt x="16618" y="6297"/>
                </a:cubicBezTo>
                <a:cubicBezTo>
                  <a:pt x="16594" y="6297"/>
                  <a:pt x="16594" y="6297"/>
                  <a:pt x="16594" y="6297"/>
                </a:cubicBezTo>
                <a:cubicBezTo>
                  <a:pt x="16594" y="6285"/>
                  <a:pt x="16594" y="6279"/>
                  <a:pt x="16594" y="6273"/>
                </a:cubicBezTo>
                <a:cubicBezTo>
                  <a:pt x="16594" y="6267"/>
                  <a:pt x="16589" y="6267"/>
                  <a:pt x="16589" y="6261"/>
                </a:cubicBezTo>
                <a:cubicBezTo>
                  <a:pt x="16589" y="6255"/>
                  <a:pt x="16594" y="6249"/>
                  <a:pt x="16594" y="6249"/>
                </a:cubicBezTo>
                <a:cubicBezTo>
                  <a:pt x="16577" y="6249"/>
                  <a:pt x="16571" y="6249"/>
                  <a:pt x="16553" y="6249"/>
                </a:cubicBezTo>
                <a:close/>
                <a:moveTo>
                  <a:pt x="16316" y="6255"/>
                </a:moveTo>
                <a:lnTo>
                  <a:pt x="16316" y="6255"/>
                </a:lnTo>
                <a:cubicBezTo>
                  <a:pt x="16310" y="6255"/>
                  <a:pt x="16304" y="6249"/>
                  <a:pt x="16298" y="6255"/>
                </a:cubicBezTo>
                <a:cubicBezTo>
                  <a:pt x="16292" y="6255"/>
                  <a:pt x="16286" y="6261"/>
                  <a:pt x="16274" y="6267"/>
                </a:cubicBezTo>
                <a:cubicBezTo>
                  <a:pt x="16280" y="6273"/>
                  <a:pt x="16280" y="6273"/>
                  <a:pt x="16280" y="6273"/>
                </a:cubicBezTo>
                <a:cubicBezTo>
                  <a:pt x="16286" y="6279"/>
                  <a:pt x="16286" y="6279"/>
                  <a:pt x="16292" y="6279"/>
                </a:cubicBezTo>
                <a:cubicBezTo>
                  <a:pt x="16298" y="6279"/>
                  <a:pt x="16298" y="6285"/>
                  <a:pt x="16304" y="6285"/>
                </a:cubicBezTo>
                <a:cubicBezTo>
                  <a:pt x="16310" y="6285"/>
                  <a:pt x="16310" y="6291"/>
                  <a:pt x="16316" y="6291"/>
                </a:cubicBezTo>
                <a:cubicBezTo>
                  <a:pt x="16316" y="6291"/>
                  <a:pt x="16322" y="6291"/>
                  <a:pt x="16328" y="6291"/>
                </a:cubicBezTo>
                <a:cubicBezTo>
                  <a:pt x="16334" y="6291"/>
                  <a:pt x="16334" y="6285"/>
                  <a:pt x="16340" y="6291"/>
                </a:cubicBezTo>
                <a:cubicBezTo>
                  <a:pt x="16346" y="6291"/>
                  <a:pt x="16346" y="6297"/>
                  <a:pt x="16351" y="6297"/>
                </a:cubicBezTo>
                <a:cubicBezTo>
                  <a:pt x="16357" y="6303"/>
                  <a:pt x="16351" y="6309"/>
                  <a:pt x="16357" y="6309"/>
                </a:cubicBezTo>
                <a:cubicBezTo>
                  <a:pt x="16357" y="6315"/>
                  <a:pt x="16357" y="6320"/>
                  <a:pt x="16363" y="6326"/>
                </a:cubicBezTo>
                <a:cubicBezTo>
                  <a:pt x="16369" y="6326"/>
                  <a:pt x="16369" y="6326"/>
                  <a:pt x="16375" y="6326"/>
                </a:cubicBezTo>
                <a:cubicBezTo>
                  <a:pt x="16387" y="6326"/>
                  <a:pt x="16387" y="6326"/>
                  <a:pt x="16387" y="6326"/>
                </a:cubicBezTo>
                <a:cubicBezTo>
                  <a:pt x="16393" y="6326"/>
                  <a:pt x="16399" y="6320"/>
                  <a:pt x="16405" y="6320"/>
                </a:cubicBezTo>
                <a:cubicBezTo>
                  <a:pt x="16405" y="6320"/>
                  <a:pt x="16405" y="6315"/>
                  <a:pt x="16411" y="6315"/>
                </a:cubicBezTo>
                <a:cubicBezTo>
                  <a:pt x="16411" y="6315"/>
                  <a:pt x="16417" y="6320"/>
                  <a:pt x="16423" y="6320"/>
                </a:cubicBezTo>
                <a:cubicBezTo>
                  <a:pt x="16423" y="6320"/>
                  <a:pt x="16428" y="6320"/>
                  <a:pt x="16435" y="6320"/>
                </a:cubicBezTo>
                <a:cubicBezTo>
                  <a:pt x="16440" y="6320"/>
                  <a:pt x="16440" y="6320"/>
                  <a:pt x="16452" y="6320"/>
                </a:cubicBezTo>
                <a:cubicBezTo>
                  <a:pt x="16458" y="6320"/>
                  <a:pt x="16464" y="6320"/>
                  <a:pt x="16470" y="6320"/>
                </a:cubicBezTo>
                <a:cubicBezTo>
                  <a:pt x="16476" y="6320"/>
                  <a:pt x="16476" y="6315"/>
                  <a:pt x="16482" y="6315"/>
                </a:cubicBezTo>
                <a:cubicBezTo>
                  <a:pt x="16476" y="6309"/>
                  <a:pt x="16482" y="6303"/>
                  <a:pt x="16476" y="6303"/>
                </a:cubicBezTo>
                <a:cubicBezTo>
                  <a:pt x="16476" y="6297"/>
                  <a:pt x="16470" y="6303"/>
                  <a:pt x="16464" y="6297"/>
                </a:cubicBezTo>
                <a:cubicBezTo>
                  <a:pt x="16458" y="6285"/>
                  <a:pt x="16464" y="6273"/>
                  <a:pt x="16464" y="6261"/>
                </a:cubicBezTo>
                <a:cubicBezTo>
                  <a:pt x="16464" y="6255"/>
                  <a:pt x="16470" y="6249"/>
                  <a:pt x="16464" y="6249"/>
                </a:cubicBezTo>
                <a:cubicBezTo>
                  <a:pt x="16464" y="6243"/>
                  <a:pt x="16464" y="6237"/>
                  <a:pt x="16458" y="6237"/>
                </a:cubicBezTo>
                <a:cubicBezTo>
                  <a:pt x="16452" y="6231"/>
                  <a:pt x="16452" y="6231"/>
                  <a:pt x="16446" y="6231"/>
                </a:cubicBezTo>
                <a:cubicBezTo>
                  <a:pt x="16435" y="6231"/>
                  <a:pt x="16428" y="6226"/>
                  <a:pt x="16423" y="6226"/>
                </a:cubicBezTo>
                <a:cubicBezTo>
                  <a:pt x="16411" y="6226"/>
                  <a:pt x="16405" y="6231"/>
                  <a:pt x="16393" y="6231"/>
                </a:cubicBezTo>
                <a:cubicBezTo>
                  <a:pt x="16387" y="6237"/>
                  <a:pt x="16387" y="6237"/>
                  <a:pt x="16381" y="6243"/>
                </a:cubicBezTo>
                <a:cubicBezTo>
                  <a:pt x="16375" y="6243"/>
                  <a:pt x="16369" y="6243"/>
                  <a:pt x="16357" y="6243"/>
                </a:cubicBezTo>
                <a:cubicBezTo>
                  <a:pt x="16351" y="6243"/>
                  <a:pt x="16346" y="6243"/>
                  <a:pt x="16340" y="6243"/>
                </a:cubicBezTo>
                <a:cubicBezTo>
                  <a:pt x="16334" y="6243"/>
                  <a:pt x="16328" y="6249"/>
                  <a:pt x="16322" y="6249"/>
                </a:cubicBezTo>
                <a:cubicBezTo>
                  <a:pt x="16316" y="6255"/>
                  <a:pt x="16316" y="6255"/>
                  <a:pt x="16310" y="6261"/>
                </a:cubicBezTo>
                <a:cubicBezTo>
                  <a:pt x="16310" y="6261"/>
                  <a:pt x="16310" y="6267"/>
                  <a:pt x="16304" y="6267"/>
                </a:cubicBezTo>
                <a:lnTo>
                  <a:pt x="16316" y="6255"/>
                </a:lnTo>
                <a:close/>
                <a:moveTo>
                  <a:pt x="16298" y="6231"/>
                </a:moveTo>
                <a:lnTo>
                  <a:pt x="16298" y="6231"/>
                </a:lnTo>
                <a:cubicBezTo>
                  <a:pt x="16310" y="6226"/>
                  <a:pt x="16316" y="6220"/>
                  <a:pt x="16316" y="6202"/>
                </a:cubicBezTo>
                <a:cubicBezTo>
                  <a:pt x="16316" y="6196"/>
                  <a:pt x="16310" y="6190"/>
                  <a:pt x="16304" y="6190"/>
                </a:cubicBezTo>
                <a:cubicBezTo>
                  <a:pt x="16304" y="6190"/>
                  <a:pt x="16298" y="6184"/>
                  <a:pt x="16292" y="6184"/>
                </a:cubicBezTo>
                <a:cubicBezTo>
                  <a:pt x="16280" y="6184"/>
                  <a:pt x="16280" y="6184"/>
                  <a:pt x="16280" y="6184"/>
                </a:cubicBezTo>
                <a:lnTo>
                  <a:pt x="16274" y="6184"/>
                </a:lnTo>
                <a:cubicBezTo>
                  <a:pt x="16269" y="6184"/>
                  <a:pt x="16269" y="6190"/>
                  <a:pt x="16269" y="6196"/>
                </a:cubicBezTo>
                <a:cubicBezTo>
                  <a:pt x="16262" y="6202"/>
                  <a:pt x="16262" y="6208"/>
                  <a:pt x="16257" y="6220"/>
                </a:cubicBezTo>
                <a:cubicBezTo>
                  <a:pt x="16262" y="6226"/>
                  <a:pt x="16274" y="6231"/>
                  <a:pt x="16280" y="6231"/>
                </a:cubicBezTo>
                <a:cubicBezTo>
                  <a:pt x="16286" y="6231"/>
                  <a:pt x="16298" y="6231"/>
                  <a:pt x="16298" y="6231"/>
                </a:cubicBezTo>
                <a:close/>
                <a:moveTo>
                  <a:pt x="16245" y="6303"/>
                </a:moveTo>
                <a:lnTo>
                  <a:pt x="16245" y="6303"/>
                </a:lnTo>
                <a:cubicBezTo>
                  <a:pt x="16245" y="6315"/>
                  <a:pt x="16245" y="6315"/>
                  <a:pt x="16245" y="6315"/>
                </a:cubicBezTo>
                <a:cubicBezTo>
                  <a:pt x="16245" y="6320"/>
                  <a:pt x="16245" y="6326"/>
                  <a:pt x="16245" y="6332"/>
                </a:cubicBezTo>
                <a:cubicBezTo>
                  <a:pt x="16262" y="6332"/>
                  <a:pt x="16269" y="6332"/>
                  <a:pt x="16280" y="6332"/>
                </a:cubicBezTo>
                <a:cubicBezTo>
                  <a:pt x="16280" y="6297"/>
                  <a:pt x="16280" y="6297"/>
                  <a:pt x="16280" y="6297"/>
                </a:cubicBezTo>
                <a:cubicBezTo>
                  <a:pt x="16251" y="6297"/>
                  <a:pt x="16251" y="6297"/>
                  <a:pt x="16251" y="6297"/>
                </a:cubicBezTo>
                <a:cubicBezTo>
                  <a:pt x="16251" y="6315"/>
                  <a:pt x="16251" y="6315"/>
                  <a:pt x="16251" y="6315"/>
                </a:cubicBezTo>
                <a:lnTo>
                  <a:pt x="16245" y="6303"/>
                </a:lnTo>
                <a:close/>
                <a:moveTo>
                  <a:pt x="16138" y="6368"/>
                </a:moveTo>
                <a:lnTo>
                  <a:pt x="16138" y="6368"/>
                </a:lnTo>
                <a:cubicBezTo>
                  <a:pt x="16138" y="6374"/>
                  <a:pt x="16138" y="6380"/>
                  <a:pt x="16138" y="6380"/>
                </a:cubicBezTo>
                <a:cubicBezTo>
                  <a:pt x="16138" y="6386"/>
                  <a:pt x="16144" y="6386"/>
                  <a:pt x="16144" y="6392"/>
                </a:cubicBezTo>
                <a:cubicBezTo>
                  <a:pt x="16180" y="6392"/>
                  <a:pt x="16180" y="6392"/>
                  <a:pt x="16180" y="6392"/>
                </a:cubicBezTo>
                <a:cubicBezTo>
                  <a:pt x="16185" y="6392"/>
                  <a:pt x="16191" y="6392"/>
                  <a:pt x="16203" y="6392"/>
                </a:cubicBezTo>
                <a:lnTo>
                  <a:pt x="16209" y="6392"/>
                </a:lnTo>
                <a:cubicBezTo>
                  <a:pt x="16221" y="6392"/>
                  <a:pt x="16221" y="6392"/>
                  <a:pt x="16221" y="6392"/>
                </a:cubicBezTo>
                <a:cubicBezTo>
                  <a:pt x="16227" y="6392"/>
                  <a:pt x="16233" y="6397"/>
                  <a:pt x="16233" y="6397"/>
                </a:cubicBezTo>
                <a:cubicBezTo>
                  <a:pt x="16239" y="6397"/>
                  <a:pt x="16245" y="6397"/>
                  <a:pt x="16245" y="6397"/>
                </a:cubicBezTo>
                <a:cubicBezTo>
                  <a:pt x="16251" y="6397"/>
                  <a:pt x="16257" y="6397"/>
                  <a:pt x="16257" y="6403"/>
                </a:cubicBezTo>
                <a:cubicBezTo>
                  <a:pt x="16262" y="6403"/>
                  <a:pt x="16262" y="6409"/>
                  <a:pt x="16269" y="6409"/>
                </a:cubicBezTo>
                <a:cubicBezTo>
                  <a:pt x="16280" y="6409"/>
                  <a:pt x="16286" y="6409"/>
                  <a:pt x="16292" y="6409"/>
                </a:cubicBezTo>
                <a:cubicBezTo>
                  <a:pt x="16292" y="6397"/>
                  <a:pt x="16292" y="6392"/>
                  <a:pt x="16292" y="6374"/>
                </a:cubicBezTo>
                <a:cubicBezTo>
                  <a:pt x="16280" y="6374"/>
                  <a:pt x="16274" y="6374"/>
                  <a:pt x="16262" y="6374"/>
                </a:cubicBezTo>
                <a:cubicBezTo>
                  <a:pt x="16257" y="6374"/>
                  <a:pt x="16251" y="6368"/>
                  <a:pt x="16239" y="6368"/>
                </a:cubicBezTo>
                <a:cubicBezTo>
                  <a:pt x="16239" y="6368"/>
                  <a:pt x="16233" y="6368"/>
                  <a:pt x="16227" y="6368"/>
                </a:cubicBezTo>
                <a:cubicBezTo>
                  <a:pt x="16215" y="6368"/>
                  <a:pt x="16215" y="6368"/>
                  <a:pt x="16215" y="6368"/>
                </a:cubicBezTo>
                <a:cubicBezTo>
                  <a:pt x="16209" y="6368"/>
                  <a:pt x="16203" y="6362"/>
                  <a:pt x="16197" y="6362"/>
                </a:cubicBezTo>
                <a:cubicBezTo>
                  <a:pt x="16185" y="6362"/>
                  <a:pt x="16180" y="6356"/>
                  <a:pt x="16168" y="6356"/>
                </a:cubicBezTo>
                <a:cubicBezTo>
                  <a:pt x="16162" y="6356"/>
                  <a:pt x="16156" y="6356"/>
                  <a:pt x="16150" y="6356"/>
                </a:cubicBezTo>
                <a:cubicBezTo>
                  <a:pt x="16144" y="6362"/>
                  <a:pt x="16150" y="6368"/>
                  <a:pt x="16144" y="6368"/>
                </a:cubicBezTo>
                <a:cubicBezTo>
                  <a:pt x="16144" y="6374"/>
                  <a:pt x="16144" y="6380"/>
                  <a:pt x="16138" y="6380"/>
                </a:cubicBezTo>
                <a:lnTo>
                  <a:pt x="16138" y="6368"/>
                </a:lnTo>
                <a:close/>
                <a:moveTo>
                  <a:pt x="16096" y="6380"/>
                </a:moveTo>
                <a:lnTo>
                  <a:pt x="16096" y="6380"/>
                </a:lnTo>
                <a:cubicBezTo>
                  <a:pt x="16085" y="6374"/>
                  <a:pt x="16079" y="6374"/>
                  <a:pt x="16073" y="6374"/>
                </a:cubicBezTo>
                <a:cubicBezTo>
                  <a:pt x="16067" y="6374"/>
                  <a:pt x="16055" y="6368"/>
                  <a:pt x="16049" y="6368"/>
                </a:cubicBezTo>
                <a:cubicBezTo>
                  <a:pt x="16049" y="6392"/>
                  <a:pt x="16049" y="6392"/>
                  <a:pt x="16049" y="6392"/>
                </a:cubicBezTo>
                <a:cubicBezTo>
                  <a:pt x="16049" y="6392"/>
                  <a:pt x="16049" y="6397"/>
                  <a:pt x="16055" y="6403"/>
                </a:cubicBezTo>
                <a:cubicBezTo>
                  <a:pt x="16067" y="6409"/>
                  <a:pt x="16067" y="6409"/>
                  <a:pt x="16067" y="6409"/>
                </a:cubicBezTo>
                <a:cubicBezTo>
                  <a:pt x="16073" y="6409"/>
                  <a:pt x="16073" y="6409"/>
                  <a:pt x="16079" y="6409"/>
                </a:cubicBezTo>
                <a:cubicBezTo>
                  <a:pt x="16102" y="6409"/>
                  <a:pt x="16102" y="6409"/>
                  <a:pt x="16102" y="6409"/>
                </a:cubicBezTo>
                <a:cubicBezTo>
                  <a:pt x="16102" y="6392"/>
                  <a:pt x="16102" y="6392"/>
                  <a:pt x="16102" y="6392"/>
                </a:cubicBezTo>
                <a:cubicBezTo>
                  <a:pt x="16096" y="6386"/>
                  <a:pt x="16096" y="6380"/>
                  <a:pt x="16096" y="6380"/>
                </a:cubicBezTo>
                <a:close/>
                <a:moveTo>
                  <a:pt x="16168" y="6065"/>
                </a:moveTo>
                <a:lnTo>
                  <a:pt x="16168" y="6065"/>
                </a:lnTo>
                <a:cubicBezTo>
                  <a:pt x="16162" y="6077"/>
                  <a:pt x="16156" y="6083"/>
                  <a:pt x="16144" y="6089"/>
                </a:cubicBezTo>
                <a:cubicBezTo>
                  <a:pt x="16144" y="6095"/>
                  <a:pt x="16138" y="6101"/>
                  <a:pt x="16132" y="6101"/>
                </a:cubicBezTo>
                <a:cubicBezTo>
                  <a:pt x="16132" y="6101"/>
                  <a:pt x="16126" y="6107"/>
                  <a:pt x="16120" y="6113"/>
                </a:cubicBezTo>
                <a:cubicBezTo>
                  <a:pt x="16120" y="6113"/>
                  <a:pt x="16114" y="6107"/>
                  <a:pt x="16114" y="6113"/>
                </a:cubicBezTo>
                <a:cubicBezTo>
                  <a:pt x="16108" y="6113"/>
                  <a:pt x="16108" y="6119"/>
                  <a:pt x="16108" y="6119"/>
                </a:cubicBezTo>
                <a:cubicBezTo>
                  <a:pt x="16108" y="6125"/>
                  <a:pt x="16108" y="6125"/>
                  <a:pt x="16108" y="6125"/>
                </a:cubicBezTo>
                <a:cubicBezTo>
                  <a:pt x="16108" y="6137"/>
                  <a:pt x="16114" y="6142"/>
                  <a:pt x="16114" y="6154"/>
                </a:cubicBezTo>
                <a:cubicBezTo>
                  <a:pt x="16114" y="6160"/>
                  <a:pt x="16114" y="6160"/>
                  <a:pt x="16114" y="6166"/>
                </a:cubicBezTo>
                <a:cubicBezTo>
                  <a:pt x="16114" y="6178"/>
                  <a:pt x="16114" y="6184"/>
                  <a:pt x="16114" y="6190"/>
                </a:cubicBezTo>
                <a:cubicBezTo>
                  <a:pt x="16108" y="6196"/>
                  <a:pt x="16102" y="6196"/>
                  <a:pt x="16102" y="6202"/>
                </a:cubicBezTo>
                <a:cubicBezTo>
                  <a:pt x="16102" y="6208"/>
                  <a:pt x="16096" y="6214"/>
                  <a:pt x="16096" y="6226"/>
                </a:cubicBezTo>
                <a:cubicBezTo>
                  <a:pt x="16096" y="6231"/>
                  <a:pt x="16096" y="6231"/>
                  <a:pt x="16096" y="6237"/>
                </a:cubicBezTo>
                <a:cubicBezTo>
                  <a:pt x="16096" y="6243"/>
                  <a:pt x="16096" y="6249"/>
                  <a:pt x="16096" y="6261"/>
                </a:cubicBezTo>
                <a:cubicBezTo>
                  <a:pt x="16102" y="6261"/>
                  <a:pt x="16102" y="6255"/>
                  <a:pt x="16108" y="6261"/>
                </a:cubicBezTo>
                <a:cubicBezTo>
                  <a:pt x="16114" y="6261"/>
                  <a:pt x="16114" y="6267"/>
                  <a:pt x="16120" y="6267"/>
                </a:cubicBezTo>
                <a:cubicBezTo>
                  <a:pt x="16126" y="6267"/>
                  <a:pt x="16132" y="6261"/>
                  <a:pt x="16144" y="6261"/>
                </a:cubicBezTo>
                <a:cubicBezTo>
                  <a:pt x="16144" y="6249"/>
                  <a:pt x="16144" y="6243"/>
                  <a:pt x="16144" y="6231"/>
                </a:cubicBezTo>
                <a:cubicBezTo>
                  <a:pt x="16144" y="6220"/>
                  <a:pt x="16144" y="6214"/>
                  <a:pt x="16144" y="6196"/>
                </a:cubicBezTo>
                <a:cubicBezTo>
                  <a:pt x="16144" y="6196"/>
                  <a:pt x="16144" y="6196"/>
                  <a:pt x="16150" y="6196"/>
                </a:cubicBezTo>
                <a:cubicBezTo>
                  <a:pt x="16162" y="6196"/>
                  <a:pt x="16174" y="6196"/>
                  <a:pt x="16191" y="6196"/>
                </a:cubicBezTo>
                <a:cubicBezTo>
                  <a:pt x="16191" y="6196"/>
                  <a:pt x="16197" y="6196"/>
                  <a:pt x="16203" y="6196"/>
                </a:cubicBezTo>
                <a:cubicBezTo>
                  <a:pt x="16203" y="6190"/>
                  <a:pt x="16203" y="6190"/>
                  <a:pt x="16203" y="6178"/>
                </a:cubicBezTo>
                <a:cubicBezTo>
                  <a:pt x="16203" y="6172"/>
                  <a:pt x="16197" y="6166"/>
                  <a:pt x="16197" y="6160"/>
                </a:cubicBezTo>
                <a:cubicBezTo>
                  <a:pt x="16191" y="6160"/>
                  <a:pt x="16185" y="6160"/>
                  <a:pt x="16185" y="6154"/>
                </a:cubicBezTo>
                <a:cubicBezTo>
                  <a:pt x="16185" y="6149"/>
                  <a:pt x="16185" y="6149"/>
                  <a:pt x="16185" y="6142"/>
                </a:cubicBezTo>
                <a:cubicBezTo>
                  <a:pt x="16185" y="6137"/>
                  <a:pt x="16185" y="6137"/>
                  <a:pt x="16185" y="6131"/>
                </a:cubicBezTo>
                <a:cubicBezTo>
                  <a:pt x="16180" y="6131"/>
                  <a:pt x="16180" y="6125"/>
                  <a:pt x="16174" y="6125"/>
                </a:cubicBezTo>
                <a:cubicBezTo>
                  <a:pt x="16168" y="6125"/>
                  <a:pt x="16162" y="6131"/>
                  <a:pt x="16150" y="6131"/>
                </a:cubicBezTo>
                <a:cubicBezTo>
                  <a:pt x="16150" y="6113"/>
                  <a:pt x="16150" y="6113"/>
                  <a:pt x="16150" y="6113"/>
                </a:cubicBezTo>
                <a:cubicBezTo>
                  <a:pt x="16150" y="6107"/>
                  <a:pt x="16156" y="6107"/>
                  <a:pt x="16156" y="6101"/>
                </a:cubicBezTo>
                <a:cubicBezTo>
                  <a:pt x="16156" y="6095"/>
                  <a:pt x="16162" y="6095"/>
                  <a:pt x="16168" y="6095"/>
                </a:cubicBezTo>
                <a:cubicBezTo>
                  <a:pt x="16168" y="6089"/>
                  <a:pt x="16168" y="6083"/>
                  <a:pt x="16168" y="6083"/>
                </a:cubicBezTo>
                <a:cubicBezTo>
                  <a:pt x="16168" y="6077"/>
                  <a:pt x="16168" y="6071"/>
                  <a:pt x="16168" y="6065"/>
                </a:cubicBezTo>
                <a:close/>
                <a:moveTo>
                  <a:pt x="15628" y="6374"/>
                </a:moveTo>
                <a:lnTo>
                  <a:pt x="15628" y="6374"/>
                </a:lnTo>
                <a:cubicBezTo>
                  <a:pt x="15628" y="6380"/>
                  <a:pt x="15634" y="6386"/>
                  <a:pt x="15640" y="6392"/>
                </a:cubicBezTo>
                <a:cubicBezTo>
                  <a:pt x="15646" y="6392"/>
                  <a:pt x="15646" y="6397"/>
                  <a:pt x="15652" y="6397"/>
                </a:cubicBezTo>
                <a:cubicBezTo>
                  <a:pt x="15658" y="6397"/>
                  <a:pt x="15658" y="6397"/>
                  <a:pt x="15664" y="6403"/>
                </a:cubicBezTo>
                <a:cubicBezTo>
                  <a:pt x="15670" y="6403"/>
                  <a:pt x="15676" y="6403"/>
                  <a:pt x="15687" y="6403"/>
                </a:cubicBezTo>
                <a:cubicBezTo>
                  <a:pt x="15687" y="6409"/>
                  <a:pt x="15687" y="6409"/>
                  <a:pt x="15687" y="6415"/>
                </a:cubicBezTo>
                <a:cubicBezTo>
                  <a:pt x="15687" y="6427"/>
                  <a:pt x="15681" y="6427"/>
                  <a:pt x="15681" y="6439"/>
                </a:cubicBezTo>
                <a:cubicBezTo>
                  <a:pt x="15681" y="6445"/>
                  <a:pt x="15676" y="6445"/>
                  <a:pt x="15676" y="6451"/>
                </a:cubicBezTo>
                <a:cubicBezTo>
                  <a:pt x="15676" y="6457"/>
                  <a:pt x="15676" y="6457"/>
                  <a:pt x="15676" y="6463"/>
                </a:cubicBezTo>
                <a:cubicBezTo>
                  <a:pt x="15676" y="6469"/>
                  <a:pt x="15676" y="6469"/>
                  <a:pt x="15676" y="6475"/>
                </a:cubicBezTo>
                <a:cubicBezTo>
                  <a:pt x="15676" y="6480"/>
                  <a:pt x="15681" y="6480"/>
                  <a:pt x="15681" y="6486"/>
                </a:cubicBezTo>
                <a:cubicBezTo>
                  <a:pt x="15687" y="6492"/>
                  <a:pt x="15687" y="6498"/>
                  <a:pt x="15687" y="6498"/>
                </a:cubicBezTo>
                <a:cubicBezTo>
                  <a:pt x="15687" y="6504"/>
                  <a:pt x="15693" y="6510"/>
                  <a:pt x="15693" y="6510"/>
                </a:cubicBezTo>
                <a:cubicBezTo>
                  <a:pt x="15699" y="6510"/>
                  <a:pt x="15699" y="6510"/>
                  <a:pt x="15705" y="6504"/>
                </a:cubicBezTo>
                <a:cubicBezTo>
                  <a:pt x="15705" y="6498"/>
                  <a:pt x="15711" y="6498"/>
                  <a:pt x="15717" y="6498"/>
                </a:cubicBezTo>
                <a:cubicBezTo>
                  <a:pt x="15717" y="6486"/>
                  <a:pt x="15717" y="6480"/>
                  <a:pt x="15717" y="6469"/>
                </a:cubicBezTo>
                <a:cubicBezTo>
                  <a:pt x="15717" y="6463"/>
                  <a:pt x="15717" y="6457"/>
                  <a:pt x="15717" y="6445"/>
                </a:cubicBezTo>
                <a:cubicBezTo>
                  <a:pt x="15717" y="6439"/>
                  <a:pt x="15723" y="6439"/>
                  <a:pt x="15723" y="6433"/>
                </a:cubicBezTo>
                <a:cubicBezTo>
                  <a:pt x="15723" y="6356"/>
                  <a:pt x="15723" y="6356"/>
                  <a:pt x="15723" y="6356"/>
                </a:cubicBezTo>
                <a:cubicBezTo>
                  <a:pt x="15759" y="6356"/>
                  <a:pt x="15759" y="6356"/>
                  <a:pt x="15759" y="6356"/>
                </a:cubicBezTo>
                <a:cubicBezTo>
                  <a:pt x="15759" y="6386"/>
                  <a:pt x="15759" y="6386"/>
                  <a:pt x="15759" y="6386"/>
                </a:cubicBezTo>
                <a:cubicBezTo>
                  <a:pt x="15753" y="6397"/>
                  <a:pt x="15753" y="6397"/>
                  <a:pt x="15753" y="6397"/>
                </a:cubicBezTo>
                <a:cubicBezTo>
                  <a:pt x="15753" y="6409"/>
                  <a:pt x="15753" y="6409"/>
                  <a:pt x="15753" y="6409"/>
                </a:cubicBezTo>
                <a:cubicBezTo>
                  <a:pt x="15759" y="6409"/>
                  <a:pt x="15764" y="6409"/>
                  <a:pt x="15764" y="6409"/>
                </a:cubicBezTo>
                <a:cubicBezTo>
                  <a:pt x="15770" y="6409"/>
                  <a:pt x="15776" y="6409"/>
                  <a:pt x="15776" y="6409"/>
                </a:cubicBezTo>
                <a:cubicBezTo>
                  <a:pt x="15782" y="6409"/>
                  <a:pt x="15782" y="6415"/>
                  <a:pt x="15788" y="6415"/>
                </a:cubicBezTo>
                <a:cubicBezTo>
                  <a:pt x="15794" y="6415"/>
                  <a:pt x="15800" y="6415"/>
                  <a:pt x="15800" y="6421"/>
                </a:cubicBezTo>
                <a:cubicBezTo>
                  <a:pt x="15806" y="6421"/>
                  <a:pt x="15806" y="6421"/>
                  <a:pt x="15812" y="6421"/>
                </a:cubicBezTo>
                <a:cubicBezTo>
                  <a:pt x="15812" y="6439"/>
                  <a:pt x="15812" y="6439"/>
                  <a:pt x="15812" y="6439"/>
                </a:cubicBezTo>
                <a:cubicBezTo>
                  <a:pt x="15812" y="6445"/>
                  <a:pt x="15806" y="6451"/>
                  <a:pt x="15806" y="6451"/>
                </a:cubicBezTo>
                <a:cubicBezTo>
                  <a:pt x="15806" y="6457"/>
                  <a:pt x="15806" y="6463"/>
                  <a:pt x="15806" y="6463"/>
                </a:cubicBezTo>
                <a:cubicBezTo>
                  <a:pt x="15806" y="6475"/>
                  <a:pt x="15806" y="6475"/>
                  <a:pt x="15806" y="6475"/>
                </a:cubicBezTo>
                <a:cubicBezTo>
                  <a:pt x="15806" y="6480"/>
                  <a:pt x="15800" y="6486"/>
                  <a:pt x="15806" y="6492"/>
                </a:cubicBezTo>
                <a:cubicBezTo>
                  <a:pt x="15806" y="6492"/>
                  <a:pt x="15812" y="6498"/>
                  <a:pt x="15818" y="6498"/>
                </a:cubicBezTo>
                <a:cubicBezTo>
                  <a:pt x="15818" y="6504"/>
                  <a:pt x="15824" y="6504"/>
                  <a:pt x="15830" y="6504"/>
                </a:cubicBezTo>
                <a:cubicBezTo>
                  <a:pt x="15865" y="6504"/>
                  <a:pt x="15865" y="6504"/>
                  <a:pt x="15865" y="6504"/>
                </a:cubicBezTo>
                <a:cubicBezTo>
                  <a:pt x="15865" y="6498"/>
                  <a:pt x="15871" y="6498"/>
                  <a:pt x="15871" y="6492"/>
                </a:cubicBezTo>
                <a:cubicBezTo>
                  <a:pt x="15871" y="6475"/>
                  <a:pt x="15871" y="6475"/>
                  <a:pt x="15871" y="6475"/>
                </a:cubicBezTo>
                <a:cubicBezTo>
                  <a:pt x="15871" y="6463"/>
                  <a:pt x="15871" y="6457"/>
                  <a:pt x="15865" y="6445"/>
                </a:cubicBezTo>
                <a:cubicBezTo>
                  <a:pt x="15865" y="6445"/>
                  <a:pt x="15859" y="6445"/>
                  <a:pt x="15853" y="6439"/>
                </a:cubicBezTo>
                <a:cubicBezTo>
                  <a:pt x="15853" y="6439"/>
                  <a:pt x="15847" y="6433"/>
                  <a:pt x="15842" y="6427"/>
                </a:cubicBezTo>
                <a:cubicBezTo>
                  <a:pt x="15842" y="6427"/>
                  <a:pt x="15836" y="6427"/>
                  <a:pt x="15830" y="6421"/>
                </a:cubicBezTo>
                <a:cubicBezTo>
                  <a:pt x="15830" y="6415"/>
                  <a:pt x="15824" y="6409"/>
                  <a:pt x="15824" y="6403"/>
                </a:cubicBezTo>
                <a:cubicBezTo>
                  <a:pt x="15824" y="6397"/>
                  <a:pt x="15830" y="6392"/>
                  <a:pt x="15830" y="6386"/>
                </a:cubicBezTo>
                <a:cubicBezTo>
                  <a:pt x="15830" y="6374"/>
                  <a:pt x="15830" y="6374"/>
                  <a:pt x="15830" y="6374"/>
                </a:cubicBezTo>
                <a:cubicBezTo>
                  <a:pt x="15830" y="6374"/>
                  <a:pt x="15836" y="6368"/>
                  <a:pt x="15830" y="6362"/>
                </a:cubicBezTo>
                <a:cubicBezTo>
                  <a:pt x="15830" y="6362"/>
                  <a:pt x="15824" y="6362"/>
                  <a:pt x="15818" y="6356"/>
                </a:cubicBezTo>
                <a:cubicBezTo>
                  <a:pt x="15818" y="6350"/>
                  <a:pt x="15818" y="6350"/>
                  <a:pt x="15812" y="6344"/>
                </a:cubicBezTo>
                <a:cubicBezTo>
                  <a:pt x="15806" y="6338"/>
                  <a:pt x="15806" y="6338"/>
                  <a:pt x="15800" y="6338"/>
                </a:cubicBezTo>
                <a:cubicBezTo>
                  <a:pt x="15794" y="6332"/>
                  <a:pt x="15788" y="6338"/>
                  <a:pt x="15788" y="6332"/>
                </a:cubicBezTo>
                <a:cubicBezTo>
                  <a:pt x="15782" y="6332"/>
                  <a:pt x="15788" y="6326"/>
                  <a:pt x="15782" y="6320"/>
                </a:cubicBezTo>
                <a:cubicBezTo>
                  <a:pt x="15788" y="6303"/>
                  <a:pt x="15788" y="6303"/>
                  <a:pt x="15788" y="6303"/>
                </a:cubicBezTo>
                <a:cubicBezTo>
                  <a:pt x="15800" y="6303"/>
                  <a:pt x="15812" y="6303"/>
                  <a:pt x="15824" y="6303"/>
                </a:cubicBezTo>
                <a:cubicBezTo>
                  <a:pt x="15830" y="6303"/>
                  <a:pt x="15830" y="6297"/>
                  <a:pt x="15836" y="6291"/>
                </a:cubicBezTo>
                <a:cubicBezTo>
                  <a:pt x="15836" y="6291"/>
                  <a:pt x="15842" y="6291"/>
                  <a:pt x="15847" y="6291"/>
                </a:cubicBezTo>
                <a:cubicBezTo>
                  <a:pt x="15859" y="6285"/>
                  <a:pt x="15865" y="6291"/>
                  <a:pt x="15883" y="6291"/>
                </a:cubicBezTo>
                <a:lnTo>
                  <a:pt x="15889" y="6291"/>
                </a:lnTo>
                <a:cubicBezTo>
                  <a:pt x="15895" y="6291"/>
                  <a:pt x="15901" y="6285"/>
                  <a:pt x="15901" y="6273"/>
                </a:cubicBezTo>
                <a:lnTo>
                  <a:pt x="15895" y="6267"/>
                </a:lnTo>
                <a:cubicBezTo>
                  <a:pt x="15895" y="6261"/>
                  <a:pt x="15889" y="6255"/>
                  <a:pt x="15889" y="6255"/>
                </a:cubicBezTo>
                <a:cubicBezTo>
                  <a:pt x="15883" y="6249"/>
                  <a:pt x="15877" y="6249"/>
                  <a:pt x="15877" y="6249"/>
                </a:cubicBezTo>
                <a:cubicBezTo>
                  <a:pt x="15871" y="6243"/>
                  <a:pt x="15865" y="6243"/>
                  <a:pt x="15865" y="6237"/>
                </a:cubicBezTo>
                <a:cubicBezTo>
                  <a:pt x="15859" y="6237"/>
                  <a:pt x="15859" y="6231"/>
                  <a:pt x="15853" y="6231"/>
                </a:cubicBezTo>
                <a:cubicBezTo>
                  <a:pt x="15842" y="6231"/>
                  <a:pt x="15842" y="6231"/>
                  <a:pt x="15842" y="6231"/>
                </a:cubicBezTo>
                <a:cubicBezTo>
                  <a:pt x="15836" y="6231"/>
                  <a:pt x="15836" y="6231"/>
                  <a:pt x="15830" y="6231"/>
                </a:cubicBezTo>
                <a:cubicBezTo>
                  <a:pt x="15824" y="6231"/>
                  <a:pt x="15824" y="6231"/>
                  <a:pt x="15818" y="6237"/>
                </a:cubicBezTo>
                <a:cubicBezTo>
                  <a:pt x="15812" y="6237"/>
                  <a:pt x="15812" y="6243"/>
                  <a:pt x="15812" y="6249"/>
                </a:cubicBezTo>
                <a:cubicBezTo>
                  <a:pt x="15800" y="6255"/>
                  <a:pt x="15788" y="6267"/>
                  <a:pt x="15776" y="6267"/>
                </a:cubicBezTo>
                <a:cubicBezTo>
                  <a:pt x="15764" y="6273"/>
                  <a:pt x="15759" y="6267"/>
                  <a:pt x="15753" y="6267"/>
                </a:cubicBezTo>
                <a:cubicBezTo>
                  <a:pt x="15747" y="6267"/>
                  <a:pt x="15747" y="6267"/>
                  <a:pt x="15741" y="6267"/>
                </a:cubicBezTo>
                <a:cubicBezTo>
                  <a:pt x="15735" y="6261"/>
                  <a:pt x="15729" y="6261"/>
                  <a:pt x="15717" y="6255"/>
                </a:cubicBezTo>
                <a:lnTo>
                  <a:pt x="15711" y="6249"/>
                </a:lnTo>
                <a:cubicBezTo>
                  <a:pt x="15699" y="6249"/>
                  <a:pt x="15699" y="6249"/>
                  <a:pt x="15699" y="6249"/>
                </a:cubicBezTo>
                <a:cubicBezTo>
                  <a:pt x="15693" y="6249"/>
                  <a:pt x="15687" y="6255"/>
                  <a:pt x="15687" y="6261"/>
                </a:cubicBezTo>
                <a:cubicBezTo>
                  <a:pt x="15681" y="6267"/>
                  <a:pt x="15676" y="6273"/>
                  <a:pt x="15670" y="6285"/>
                </a:cubicBezTo>
                <a:cubicBezTo>
                  <a:pt x="15670" y="6291"/>
                  <a:pt x="15676" y="6297"/>
                  <a:pt x="15670" y="6303"/>
                </a:cubicBezTo>
                <a:cubicBezTo>
                  <a:pt x="15670" y="6309"/>
                  <a:pt x="15664" y="6309"/>
                  <a:pt x="15664" y="6315"/>
                </a:cubicBezTo>
                <a:cubicBezTo>
                  <a:pt x="15664" y="6315"/>
                  <a:pt x="15670" y="6320"/>
                  <a:pt x="15664" y="6326"/>
                </a:cubicBezTo>
                <a:cubicBezTo>
                  <a:pt x="15664" y="6326"/>
                  <a:pt x="15670" y="6332"/>
                  <a:pt x="15664" y="6338"/>
                </a:cubicBezTo>
                <a:lnTo>
                  <a:pt x="15658" y="6344"/>
                </a:lnTo>
                <a:cubicBezTo>
                  <a:pt x="15652" y="6344"/>
                  <a:pt x="15646" y="6344"/>
                  <a:pt x="15646" y="6344"/>
                </a:cubicBezTo>
                <a:cubicBezTo>
                  <a:pt x="15640" y="6344"/>
                  <a:pt x="15640" y="6350"/>
                  <a:pt x="15634" y="6356"/>
                </a:cubicBezTo>
                <a:cubicBezTo>
                  <a:pt x="15634" y="6362"/>
                  <a:pt x="15628" y="6368"/>
                  <a:pt x="15628" y="6374"/>
                </a:cubicBezTo>
                <a:close/>
                <a:moveTo>
                  <a:pt x="15960" y="6131"/>
                </a:moveTo>
                <a:lnTo>
                  <a:pt x="15960" y="6131"/>
                </a:lnTo>
                <a:cubicBezTo>
                  <a:pt x="15954" y="6131"/>
                  <a:pt x="15960" y="6137"/>
                  <a:pt x="15960" y="6142"/>
                </a:cubicBezTo>
                <a:cubicBezTo>
                  <a:pt x="15764" y="6142"/>
                  <a:pt x="15764" y="6142"/>
                  <a:pt x="15764" y="6142"/>
                </a:cubicBezTo>
                <a:cubicBezTo>
                  <a:pt x="15753" y="6142"/>
                  <a:pt x="15753" y="6154"/>
                  <a:pt x="15741" y="6160"/>
                </a:cubicBezTo>
                <a:cubicBezTo>
                  <a:pt x="15735" y="6166"/>
                  <a:pt x="15729" y="6166"/>
                  <a:pt x="15723" y="6166"/>
                </a:cubicBezTo>
                <a:cubicBezTo>
                  <a:pt x="15705" y="6166"/>
                  <a:pt x="15699" y="6166"/>
                  <a:pt x="15687" y="6172"/>
                </a:cubicBezTo>
                <a:cubicBezTo>
                  <a:pt x="15681" y="6172"/>
                  <a:pt x="15681" y="6178"/>
                  <a:pt x="15676" y="6184"/>
                </a:cubicBezTo>
                <a:cubicBezTo>
                  <a:pt x="15676" y="6190"/>
                  <a:pt x="15670" y="6196"/>
                  <a:pt x="15670" y="6202"/>
                </a:cubicBezTo>
                <a:cubicBezTo>
                  <a:pt x="15670" y="6208"/>
                  <a:pt x="15676" y="6214"/>
                  <a:pt x="15676" y="6220"/>
                </a:cubicBezTo>
                <a:cubicBezTo>
                  <a:pt x="15687" y="6214"/>
                  <a:pt x="15699" y="6208"/>
                  <a:pt x="15711" y="6202"/>
                </a:cubicBezTo>
                <a:cubicBezTo>
                  <a:pt x="15711" y="6202"/>
                  <a:pt x="15717" y="6202"/>
                  <a:pt x="15723" y="6196"/>
                </a:cubicBezTo>
                <a:cubicBezTo>
                  <a:pt x="15723" y="6196"/>
                  <a:pt x="15723" y="6190"/>
                  <a:pt x="15729" y="6190"/>
                </a:cubicBezTo>
                <a:cubicBezTo>
                  <a:pt x="15735" y="6184"/>
                  <a:pt x="15735" y="6184"/>
                  <a:pt x="15741" y="6184"/>
                </a:cubicBezTo>
                <a:cubicBezTo>
                  <a:pt x="15747" y="6178"/>
                  <a:pt x="15747" y="6178"/>
                  <a:pt x="15753" y="6178"/>
                </a:cubicBezTo>
                <a:cubicBezTo>
                  <a:pt x="15759" y="6172"/>
                  <a:pt x="15759" y="6178"/>
                  <a:pt x="15764" y="6178"/>
                </a:cubicBezTo>
                <a:cubicBezTo>
                  <a:pt x="15770" y="6172"/>
                  <a:pt x="15770" y="6166"/>
                  <a:pt x="15776" y="6166"/>
                </a:cubicBezTo>
                <a:cubicBezTo>
                  <a:pt x="15800" y="6172"/>
                  <a:pt x="15800" y="6172"/>
                  <a:pt x="15800" y="6172"/>
                </a:cubicBezTo>
                <a:cubicBezTo>
                  <a:pt x="15871" y="6172"/>
                  <a:pt x="15871" y="6172"/>
                  <a:pt x="15871" y="6172"/>
                </a:cubicBezTo>
                <a:cubicBezTo>
                  <a:pt x="15871" y="6172"/>
                  <a:pt x="15877" y="6172"/>
                  <a:pt x="15883" y="6172"/>
                </a:cubicBezTo>
                <a:lnTo>
                  <a:pt x="15889" y="6178"/>
                </a:lnTo>
                <a:cubicBezTo>
                  <a:pt x="15901" y="6184"/>
                  <a:pt x="15901" y="6190"/>
                  <a:pt x="15907" y="6190"/>
                </a:cubicBezTo>
                <a:cubicBezTo>
                  <a:pt x="15913" y="6190"/>
                  <a:pt x="15919" y="6190"/>
                  <a:pt x="15925" y="6190"/>
                </a:cubicBezTo>
                <a:cubicBezTo>
                  <a:pt x="15930" y="6184"/>
                  <a:pt x="15936" y="6184"/>
                  <a:pt x="15936" y="6184"/>
                </a:cubicBezTo>
                <a:cubicBezTo>
                  <a:pt x="15942" y="6178"/>
                  <a:pt x="15942" y="6172"/>
                  <a:pt x="15948" y="6172"/>
                </a:cubicBezTo>
                <a:cubicBezTo>
                  <a:pt x="15948" y="6166"/>
                  <a:pt x="15954" y="6172"/>
                  <a:pt x="15960" y="6172"/>
                </a:cubicBezTo>
                <a:cubicBezTo>
                  <a:pt x="15966" y="6166"/>
                  <a:pt x="15966" y="6166"/>
                  <a:pt x="15966" y="6166"/>
                </a:cubicBezTo>
                <a:cubicBezTo>
                  <a:pt x="15972" y="6160"/>
                  <a:pt x="15972" y="6154"/>
                  <a:pt x="15978" y="6154"/>
                </a:cubicBezTo>
                <a:cubicBezTo>
                  <a:pt x="15984" y="6142"/>
                  <a:pt x="15990" y="6137"/>
                  <a:pt x="15990" y="6125"/>
                </a:cubicBezTo>
                <a:cubicBezTo>
                  <a:pt x="15978" y="6125"/>
                  <a:pt x="15972" y="6125"/>
                  <a:pt x="15960" y="6131"/>
                </a:cubicBezTo>
                <a:close/>
                <a:moveTo>
                  <a:pt x="15901" y="6741"/>
                </a:moveTo>
                <a:lnTo>
                  <a:pt x="15901" y="6741"/>
                </a:lnTo>
                <a:cubicBezTo>
                  <a:pt x="15901" y="6747"/>
                  <a:pt x="15895" y="6753"/>
                  <a:pt x="15895" y="6753"/>
                </a:cubicBezTo>
                <a:cubicBezTo>
                  <a:pt x="15895" y="6765"/>
                  <a:pt x="15907" y="6765"/>
                  <a:pt x="15919" y="6771"/>
                </a:cubicBezTo>
                <a:cubicBezTo>
                  <a:pt x="15919" y="6771"/>
                  <a:pt x="15925" y="6771"/>
                  <a:pt x="15930" y="6771"/>
                </a:cubicBezTo>
                <a:cubicBezTo>
                  <a:pt x="15936" y="6771"/>
                  <a:pt x="15936" y="6777"/>
                  <a:pt x="15942" y="6777"/>
                </a:cubicBezTo>
                <a:cubicBezTo>
                  <a:pt x="15948" y="6777"/>
                  <a:pt x="15954" y="6765"/>
                  <a:pt x="15960" y="6753"/>
                </a:cubicBezTo>
                <a:cubicBezTo>
                  <a:pt x="15966" y="6747"/>
                  <a:pt x="15972" y="6741"/>
                  <a:pt x="15978" y="6735"/>
                </a:cubicBezTo>
                <a:cubicBezTo>
                  <a:pt x="15984" y="6730"/>
                  <a:pt x="15990" y="6724"/>
                  <a:pt x="15996" y="6724"/>
                </a:cubicBezTo>
                <a:cubicBezTo>
                  <a:pt x="15996" y="6718"/>
                  <a:pt x="16002" y="6718"/>
                  <a:pt x="16008" y="6718"/>
                </a:cubicBezTo>
                <a:cubicBezTo>
                  <a:pt x="16014" y="6718"/>
                  <a:pt x="16019" y="6718"/>
                  <a:pt x="16031" y="6718"/>
                </a:cubicBezTo>
                <a:cubicBezTo>
                  <a:pt x="16037" y="6712"/>
                  <a:pt x="16043" y="6700"/>
                  <a:pt x="16049" y="6694"/>
                </a:cubicBezTo>
                <a:cubicBezTo>
                  <a:pt x="16061" y="6694"/>
                  <a:pt x="16067" y="6688"/>
                  <a:pt x="16073" y="6688"/>
                </a:cubicBezTo>
                <a:cubicBezTo>
                  <a:pt x="16085" y="6688"/>
                  <a:pt x="16091" y="6688"/>
                  <a:pt x="16096" y="6688"/>
                </a:cubicBezTo>
                <a:cubicBezTo>
                  <a:pt x="16102" y="6688"/>
                  <a:pt x="16102" y="6688"/>
                  <a:pt x="16108" y="6688"/>
                </a:cubicBezTo>
                <a:cubicBezTo>
                  <a:pt x="16114" y="6688"/>
                  <a:pt x="16114" y="6682"/>
                  <a:pt x="16114" y="6676"/>
                </a:cubicBezTo>
                <a:cubicBezTo>
                  <a:pt x="16108" y="6676"/>
                  <a:pt x="16108" y="6676"/>
                  <a:pt x="16102" y="6670"/>
                </a:cubicBezTo>
                <a:cubicBezTo>
                  <a:pt x="16096" y="6670"/>
                  <a:pt x="16096" y="6664"/>
                  <a:pt x="16091" y="6658"/>
                </a:cubicBezTo>
                <a:cubicBezTo>
                  <a:pt x="16085" y="6658"/>
                  <a:pt x="16079" y="6658"/>
                  <a:pt x="16067" y="6658"/>
                </a:cubicBezTo>
                <a:cubicBezTo>
                  <a:pt x="16067" y="6658"/>
                  <a:pt x="16061" y="6658"/>
                  <a:pt x="16055" y="6658"/>
                </a:cubicBezTo>
                <a:lnTo>
                  <a:pt x="16049" y="6658"/>
                </a:lnTo>
                <a:cubicBezTo>
                  <a:pt x="16043" y="6664"/>
                  <a:pt x="16043" y="6670"/>
                  <a:pt x="16037" y="6670"/>
                </a:cubicBezTo>
                <a:cubicBezTo>
                  <a:pt x="16031" y="6676"/>
                  <a:pt x="16025" y="6676"/>
                  <a:pt x="16025" y="6676"/>
                </a:cubicBezTo>
                <a:cubicBezTo>
                  <a:pt x="16019" y="6676"/>
                  <a:pt x="16014" y="6676"/>
                  <a:pt x="16014" y="6676"/>
                </a:cubicBezTo>
                <a:cubicBezTo>
                  <a:pt x="16008" y="6682"/>
                  <a:pt x="16008" y="6688"/>
                  <a:pt x="16002" y="6688"/>
                </a:cubicBezTo>
                <a:cubicBezTo>
                  <a:pt x="15996" y="6688"/>
                  <a:pt x="15990" y="6688"/>
                  <a:pt x="15984" y="6688"/>
                </a:cubicBezTo>
                <a:cubicBezTo>
                  <a:pt x="15984" y="6688"/>
                  <a:pt x="15978" y="6688"/>
                  <a:pt x="15972" y="6694"/>
                </a:cubicBezTo>
                <a:cubicBezTo>
                  <a:pt x="15972" y="6694"/>
                  <a:pt x="15978" y="6700"/>
                  <a:pt x="15972" y="6706"/>
                </a:cubicBezTo>
                <a:cubicBezTo>
                  <a:pt x="15966" y="6706"/>
                  <a:pt x="15954" y="6706"/>
                  <a:pt x="15948" y="6706"/>
                </a:cubicBezTo>
                <a:cubicBezTo>
                  <a:pt x="15942" y="6706"/>
                  <a:pt x="15942" y="6706"/>
                  <a:pt x="15936" y="6706"/>
                </a:cubicBezTo>
                <a:cubicBezTo>
                  <a:pt x="15930" y="6706"/>
                  <a:pt x="15930" y="6718"/>
                  <a:pt x="15925" y="6718"/>
                </a:cubicBezTo>
                <a:cubicBezTo>
                  <a:pt x="15925" y="6724"/>
                  <a:pt x="15919" y="6724"/>
                  <a:pt x="15913" y="6730"/>
                </a:cubicBezTo>
                <a:cubicBezTo>
                  <a:pt x="15913" y="6730"/>
                  <a:pt x="15901" y="6735"/>
                  <a:pt x="15901" y="6741"/>
                </a:cubicBezTo>
                <a:cubicBezTo>
                  <a:pt x="15901" y="6747"/>
                  <a:pt x="15901" y="6747"/>
                  <a:pt x="15901" y="6747"/>
                </a:cubicBezTo>
                <a:cubicBezTo>
                  <a:pt x="15901" y="6753"/>
                  <a:pt x="15907" y="6753"/>
                  <a:pt x="15907" y="6759"/>
                </a:cubicBezTo>
                <a:lnTo>
                  <a:pt x="15901" y="6741"/>
                </a:lnTo>
                <a:close/>
                <a:moveTo>
                  <a:pt x="15877" y="6795"/>
                </a:moveTo>
                <a:lnTo>
                  <a:pt x="15877" y="6795"/>
                </a:lnTo>
                <a:cubicBezTo>
                  <a:pt x="15871" y="6795"/>
                  <a:pt x="15865" y="6801"/>
                  <a:pt x="15853" y="6807"/>
                </a:cubicBezTo>
                <a:cubicBezTo>
                  <a:pt x="15859" y="6813"/>
                  <a:pt x="15859" y="6813"/>
                  <a:pt x="15859" y="6818"/>
                </a:cubicBezTo>
                <a:cubicBezTo>
                  <a:pt x="15895" y="6818"/>
                  <a:pt x="15895" y="6818"/>
                  <a:pt x="15895" y="6818"/>
                </a:cubicBezTo>
                <a:cubicBezTo>
                  <a:pt x="15895" y="6801"/>
                  <a:pt x="15895" y="6801"/>
                  <a:pt x="15895" y="6801"/>
                </a:cubicBezTo>
                <a:cubicBezTo>
                  <a:pt x="15889" y="6789"/>
                  <a:pt x="15889" y="6789"/>
                  <a:pt x="15889" y="6789"/>
                </a:cubicBezTo>
                <a:cubicBezTo>
                  <a:pt x="15883" y="6789"/>
                  <a:pt x="15883" y="6789"/>
                  <a:pt x="15877" y="6795"/>
                </a:cubicBezTo>
                <a:close/>
                <a:moveTo>
                  <a:pt x="15699" y="6676"/>
                </a:moveTo>
                <a:lnTo>
                  <a:pt x="15699" y="6676"/>
                </a:lnTo>
                <a:cubicBezTo>
                  <a:pt x="15705" y="6682"/>
                  <a:pt x="15711" y="6688"/>
                  <a:pt x="15723" y="6694"/>
                </a:cubicBezTo>
                <a:cubicBezTo>
                  <a:pt x="15747" y="6694"/>
                  <a:pt x="15759" y="6694"/>
                  <a:pt x="15782" y="6694"/>
                </a:cubicBezTo>
                <a:cubicBezTo>
                  <a:pt x="15794" y="6694"/>
                  <a:pt x="15794" y="6694"/>
                  <a:pt x="15794" y="6694"/>
                </a:cubicBezTo>
                <a:cubicBezTo>
                  <a:pt x="15812" y="6694"/>
                  <a:pt x="15824" y="6694"/>
                  <a:pt x="15842" y="6694"/>
                </a:cubicBezTo>
                <a:cubicBezTo>
                  <a:pt x="15847" y="6694"/>
                  <a:pt x="15853" y="6688"/>
                  <a:pt x="15853" y="6688"/>
                </a:cubicBezTo>
                <a:cubicBezTo>
                  <a:pt x="15859" y="6688"/>
                  <a:pt x="15865" y="6688"/>
                  <a:pt x="15865" y="6688"/>
                </a:cubicBezTo>
                <a:cubicBezTo>
                  <a:pt x="15871" y="6688"/>
                  <a:pt x="15871" y="6688"/>
                  <a:pt x="15877" y="6688"/>
                </a:cubicBezTo>
                <a:cubicBezTo>
                  <a:pt x="15883" y="6688"/>
                  <a:pt x="15883" y="6682"/>
                  <a:pt x="15889" y="6682"/>
                </a:cubicBezTo>
                <a:cubicBezTo>
                  <a:pt x="15895" y="6676"/>
                  <a:pt x="15895" y="6670"/>
                  <a:pt x="15901" y="6670"/>
                </a:cubicBezTo>
                <a:cubicBezTo>
                  <a:pt x="15907" y="6670"/>
                  <a:pt x="15907" y="6670"/>
                  <a:pt x="15913" y="6670"/>
                </a:cubicBezTo>
                <a:cubicBezTo>
                  <a:pt x="15919" y="6670"/>
                  <a:pt x="15925" y="6670"/>
                  <a:pt x="15936" y="6670"/>
                </a:cubicBezTo>
                <a:cubicBezTo>
                  <a:pt x="15942" y="6670"/>
                  <a:pt x="15942" y="6670"/>
                  <a:pt x="15948" y="6670"/>
                </a:cubicBezTo>
                <a:cubicBezTo>
                  <a:pt x="15954" y="6670"/>
                  <a:pt x="15954" y="6664"/>
                  <a:pt x="15960" y="6658"/>
                </a:cubicBezTo>
                <a:cubicBezTo>
                  <a:pt x="15954" y="6652"/>
                  <a:pt x="15954" y="6652"/>
                  <a:pt x="15954" y="6652"/>
                </a:cubicBezTo>
                <a:cubicBezTo>
                  <a:pt x="15948" y="6652"/>
                  <a:pt x="15948" y="6647"/>
                  <a:pt x="15942" y="6652"/>
                </a:cubicBezTo>
                <a:cubicBezTo>
                  <a:pt x="15936" y="6652"/>
                  <a:pt x="15936" y="6658"/>
                  <a:pt x="15930" y="6658"/>
                </a:cubicBezTo>
                <a:cubicBezTo>
                  <a:pt x="15919" y="6658"/>
                  <a:pt x="15907" y="6658"/>
                  <a:pt x="15895" y="6658"/>
                </a:cubicBezTo>
                <a:cubicBezTo>
                  <a:pt x="15889" y="6658"/>
                  <a:pt x="15877" y="6664"/>
                  <a:pt x="15871" y="6664"/>
                </a:cubicBezTo>
                <a:cubicBezTo>
                  <a:pt x="15859" y="6664"/>
                  <a:pt x="15859" y="6664"/>
                  <a:pt x="15859" y="6664"/>
                </a:cubicBezTo>
                <a:cubicBezTo>
                  <a:pt x="15853" y="6664"/>
                  <a:pt x="15853" y="6664"/>
                  <a:pt x="15847" y="6664"/>
                </a:cubicBezTo>
                <a:cubicBezTo>
                  <a:pt x="15847" y="6664"/>
                  <a:pt x="15842" y="6664"/>
                  <a:pt x="15836" y="6664"/>
                </a:cubicBezTo>
                <a:cubicBezTo>
                  <a:pt x="15830" y="6670"/>
                  <a:pt x="15830" y="6670"/>
                  <a:pt x="15818" y="6670"/>
                </a:cubicBezTo>
                <a:cubicBezTo>
                  <a:pt x="15812" y="6670"/>
                  <a:pt x="15812" y="6670"/>
                  <a:pt x="15806" y="6670"/>
                </a:cubicBezTo>
                <a:cubicBezTo>
                  <a:pt x="15800" y="6670"/>
                  <a:pt x="15794" y="6658"/>
                  <a:pt x="15788" y="6658"/>
                </a:cubicBezTo>
                <a:cubicBezTo>
                  <a:pt x="15782" y="6658"/>
                  <a:pt x="15776" y="6658"/>
                  <a:pt x="15764" y="6652"/>
                </a:cubicBezTo>
                <a:cubicBezTo>
                  <a:pt x="15759" y="6652"/>
                  <a:pt x="15759" y="6652"/>
                  <a:pt x="15747" y="6652"/>
                </a:cubicBezTo>
                <a:cubicBezTo>
                  <a:pt x="15741" y="6652"/>
                  <a:pt x="15741" y="6652"/>
                  <a:pt x="15735" y="6652"/>
                </a:cubicBezTo>
                <a:cubicBezTo>
                  <a:pt x="15729" y="6658"/>
                  <a:pt x="15723" y="6658"/>
                  <a:pt x="15717" y="6658"/>
                </a:cubicBezTo>
                <a:cubicBezTo>
                  <a:pt x="15711" y="6664"/>
                  <a:pt x="15711" y="6670"/>
                  <a:pt x="15705" y="6670"/>
                </a:cubicBezTo>
                <a:cubicBezTo>
                  <a:pt x="15687" y="6670"/>
                  <a:pt x="15687" y="6670"/>
                  <a:pt x="15687" y="6670"/>
                </a:cubicBezTo>
                <a:lnTo>
                  <a:pt x="15699" y="6676"/>
                </a:lnTo>
                <a:close/>
                <a:moveTo>
                  <a:pt x="15676" y="6712"/>
                </a:moveTo>
                <a:lnTo>
                  <a:pt x="15676" y="6712"/>
                </a:lnTo>
                <a:cubicBezTo>
                  <a:pt x="15670" y="6718"/>
                  <a:pt x="15664" y="6718"/>
                  <a:pt x="15658" y="6724"/>
                </a:cubicBezTo>
                <a:cubicBezTo>
                  <a:pt x="15658" y="6730"/>
                  <a:pt x="15658" y="6730"/>
                  <a:pt x="15664" y="6735"/>
                </a:cubicBezTo>
                <a:cubicBezTo>
                  <a:pt x="15664" y="6741"/>
                  <a:pt x="15670" y="6741"/>
                  <a:pt x="15670" y="6741"/>
                </a:cubicBezTo>
                <a:cubicBezTo>
                  <a:pt x="15676" y="6747"/>
                  <a:pt x="15676" y="6753"/>
                  <a:pt x="15676" y="6753"/>
                </a:cubicBezTo>
                <a:cubicBezTo>
                  <a:pt x="15681" y="6759"/>
                  <a:pt x="15681" y="6765"/>
                  <a:pt x="15687" y="6765"/>
                </a:cubicBezTo>
                <a:cubicBezTo>
                  <a:pt x="15693" y="6771"/>
                  <a:pt x="15693" y="6771"/>
                  <a:pt x="15699" y="6771"/>
                </a:cubicBezTo>
                <a:cubicBezTo>
                  <a:pt x="15711" y="6771"/>
                  <a:pt x="15717" y="6771"/>
                  <a:pt x="15723" y="6771"/>
                </a:cubicBezTo>
                <a:cubicBezTo>
                  <a:pt x="15741" y="6771"/>
                  <a:pt x="15747" y="6771"/>
                  <a:pt x="15759" y="6765"/>
                </a:cubicBezTo>
                <a:cubicBezTo>
                  <a:pt x="15759" y="6753"/>
                  <a:pt x="15759" y="6753"/>
                  <a:pt x="15759" y="6753"/>
                </a:cubicBezTo>
                <a:cubicBezTo>
                  <a:pt x="15753" y="6753"/>
                  <a:pt x="15753" y="6753"/>
                  <a:pt x="15747" y="6753"/>
                </a:cubicBezTo>
                <a:cubicBezTo>
                  <a:pt x="15741" y="6753"/>
                  <a:pt x="15735" y="6747"/>
                  <a:pt x="15735" y="6747"/>
                </a:cubicBezTo>
                <a:cubicBezTo>
                  <a:pt x="15729" y="6741"/>
                  <a:pt x="15735" y="6735"/>
                  <a:pt x="15729" y="6735"/>
                </a:cubicBezTo>
                <a:cubicBezTo>
                  <a:pt x="15729" y="6735"/>
                  <a:pt x="15723" y="6735"/>
                  <a:pt x="15717" y="6730"/>
                </a:cubicBezTo>
                <a:cubicBezTo>
                  <a:pt x="15717" y="6730"/>
                  <a:pt x="15711" y="6730"/>
                  <a:pt x="15705" y="6730"/>
                </a:cubicBezTo>
                <a:cubicBezTo>
                  <a:pt x="15699" y="6730"/>
                  <a:pt x="15699" y="6724"/>
                  <a:pt x="15699" y="6718"/>
                </a:cubicBezTo>
                <a:cubicBezTo>
                  <a:pt x="15693" y="6718"/>
                  <a:pt x="15681" y="6712"/>
                  <a:pt x="15676" y="6712"/>
                </a:cubicBezTo>
                <a:close/>
                <a:moveTo>
                  <a:pt x="15533" y="6664"/>
                </a:moveTo>
                <a:lnTo>
                  <a:pt x="15533" y="6664"/>
                </a:lnTo>
                <a:cubicBezTo>
                  <a:pt x="15527" y="6664"/>
                  <a:pt x="15515" y="6670"/>
                  <a:pt x="15515" y="6676"/>
                </a:cubicBezTo>
                <a:cubicBezTo>
                  <a:pt x="15515" y="6682"/>
                  <a:pt x="15521" y="6682"/>
                  <a:pt x="15527" y="6688"/>
                </a:cubicBezTo>
                <a:cubicBezTo>
                  <a:pt x="15533" y="6700"/>
                  <a:pt x="15545" y="6694"/>
                  <a:pt x="15563" y="6694"/>
                </a:cubicBezTo>
                <a:cubicBezTo>
                  <a:pt x="15569" y="6694"/>
                  <a:pt x="15575" y="6694"/>
                  <a:pt x="15581" y="6694"/>
                </a:cubicBezTo>
                <a:cubicBezTo>
                  <a:pt x="15587" y="6688"/>
                  <a:pt x="15592" y="6688"/>
                  <a:pt x="15592" y="6688"/>
                </a:cubicBezTo>
                <a:cubicBezTo>
                  <a:pt x="15598" y="6682"/>
                  <a:pt x="15598" y="6676"/>
                  <a:pt x="15604" y="6676"/>
                </a:cubicBezTo>
                <a:cubicBezTo>
                  <a:pt x="15610" y="6670"/>
                  <a:pt x="15622" y="6676"/>
                  <a:pt x="15628" y="6676"/>
                </a:cubicBezTo>
                <a:cubicBezTo>
                  <a:pt x="15640" y="6676"/>
                  <a:pt x="15646" y="6676"/>
                  <a:pt x="15658" y="6676"/>
                </a:cubicBezTo>
                <a:lnTo>
                  <a:pt x="15664" y="6676"/>
                </a:lnTo>
                <a:lnTo>
                  <a:pt x="15664" y="6676"/>
                </a:lnTo>
                <a:cubicBezTo>
                  <a:pt x="15658" y="6670"/>
                  <a:pt x="15664" y="6664"/>
                  <a:pt x="15664" y="6658"/>
                </a:cubicBezTo>
                <a:cubicBezTo>
                  <a:pt x="15652" y="6658"/>
                  <a:pt x="15646" y="6664"/>
                  <a:pt x="15640" y="6658"/>
                </a:cubicBezTo>
                <a:cubicBezTo>
                  <a:pt x="15634" y="6658"/>
                  <a:pt x="15634" y="6658"/>
                  <a:pt x="15628" y="6652"/>
                </a:cubicBezTo>
                <a:cubicBezTo>
                  <a:pt x="15622" y="6652"/>
                  <a:pt x="15616" y="6658"/>
                  <a:pt x="15616" y="6652"/>
                </a:cubicBezTo>
                <a:cubicBezTo>
                  <a:pt x="15610" y="6652"/>
                  <a:pt x="15604" y="6652"/>
                  <a:pt x="15598" y="6652"/>
                </a:cubicBezTo>
                <a:cubicBezTo>
                  <a:pt x="15587" y="6652"/>
                  <a:pt x="15587" y="6652"/>
                  <a:pt x="15581" y="6652"/>
                </a:cubicBezTo>
                <a:cubicBezTo>
                  <a:pt x="15575" y="6652"/>
                  <a:pt x="15569" y="6658"/>
                  <a:pt x="15569" y="6658"/>
                </a:cubicBezTo>
                <a:cubicBezTo>
                  <a:pt x="15563" y="6658"/>
                  <a:pt x="15563" y="6664"/>
                  <a:pt x="15557" y="6664"/>
                </a:cubicBezTo>
                <a:cubicBezTo>
                  <a:pt x="15551" y="6664"/>
                  <a:pt x="15545" y="6664"/>
                  <a:pt x="15533" y="6664"/>
                </a:cubicBezTo>
                <a:close/>
                <a:moveTo>
                  <a:pt x="14917" y="6569"/>
                </a:moveTo>
                <a:lnTo>
                  <a:pt x="14917" y="6569"/>
                </a:lnTo>
                <a:cubicBezTo>
                  <a:pt x="14917" y="6581"/>
                  <a:pt x="14917" y="6581"/>
                  <a:pt x="14917" y="6581"/>
                </a:cubicBezTo>
                <a:cubicBezTo>
                  <a:pt x="14952" y="6581"/>
                  <a:pt x="14952" y="6581"/>
                  <a:pt x="14952" y="6581"/>
                </a:cubicBezTo>
                <a:cubicBezTo>
                  <a:pt x="14952" y="6605"/>
                  <a:pt x="14952" y="6605"/>
                  <a:pt x="14952" y="6605"/>
                </a:cubicBezTo>
                <a:cubicBezTo>
                  <a:pt x="14958" y="6605"/>
                  <a:pt x="14964" y="6605"/>
                  <a:pt x="14970" y="6605"/>
                </a:cubicBezTo>
                <a:cubicBezTo>
                  <a:pt x="14976" y="6605"/>
                  <a:pt x="14982" y="6605"/>
                  <a:pt x="14982" y="6605"/>
                </a:cubicBezTo>
                <a:cubicBezTo>
                  <a:pt x="14994" y="6611"/>
                  <a:pt x="14994" y="6611"/>
                  <a:pt x="14994" y="6611"/>
                </a:cubicBezTo>
                <a:cubicBezTo>
                  <a:pt x="15000" y="6617"/>
                  <a:pt x="15000" y="6623"/>
                  <a:pt x="15005" y="6623"/>
                </a:cubicBezTo>
                <a:cubicBezTo>
                  <a:pt x="15005" y="6629"/>
                  <a:pt x="15012" y="6635"/>
                  <a:pt x="15017" y="6635"/>
                </a:cubicBezTo>
                <a:cubicBezTo>
                  <a:pt x="15023" y="6641"/>
                  <a:pt x="15023" y="6641"/>
                  <a:pt x="15035" y="6641"/>
                </a:cubicBezTo>
                <a:cubicBezTo>
                  <a:pt x="15047" y="6641"/>
                  <a:pt x="15047" y="6629"/>
                  <a:pt x="15059" y="6629"/>
                </a:cubicBezTo>
                <a:cubicBezTo>
                  <a:pt x="15065" y="6629"/>
                  <a:pt x="15071" y="6629"/>
                  <a:pt x="15071" y="6629"/>
                </a:cubicBezTo>
                <a:cubicBezTo>
                  <a:pt x="15083" y="6629"/>
                  <a:pt x="15089" y="6629"/>
                  <a:pt x="15094" y="6629"/>
                </a:cubicBezTo>
                <a:cubicBezTo>
                  <a:pt x="15106" y="6629"/>
                  <a:pt x="15112" y="6623"/>
                  <a:pt x="15118" y="6623"/>
                </a:cubicBezTo>
                <a:cubicBezTo>
                  <a:pt x="15130" y="6623"/>
                  <a:pt x="15136" y="6623"/>
                  <a:pt x="15142" y="6629"/>
                </a:cubicBezTo>
                <a:cubicBezTo>
                  <a:pt x="15148" y="6629"/>
                  <a:pt x="15148" y="6635"/>
                  <a:pt x="15148" y="6641"/>
                </a:cubicBezTo>
                <a:cubicBezTo>
                  <a:pt x="15154" y="6641"/>
                  <a:pt x="15154" y="6647"/>
                  <a:pt x="15160" y="6647"/>
                </a:cubicBezTo>
                <a:cubicBezTo>
                  <a:pt x="15166" y="6647"/>
                  <a:pt x="15166" y="6647"/>
                  <a:pt x="15171" y="6647"/>
                </a:cubicBezTo>
                <a:cubicBezTo>
                  <a:pt x="15183" y="6647"/>
                  <a:pt x="15189" y="6647"/>
                  <a:pt x="15195" y="6647"/>
                </a:cubicBezTo>
                <a:cubicBezTo>
                  <a:pt x="15207" y="6647"/>
                  <a:pt x="15213" y="6647"/>
                  <a:pt x="15225" y="6647"/>
                </a:cubicBezTo>
                <a:cubicBezTo>
                  <a:pt x="15237" y="6652"/>
                  <a:pt x="15237" y="6658"/>
                  <a:pt x="15249" y="6664"/>
                </a:cubicBezTo>
                <a:cubicBezTo>
                  <a:pt x="15255" y="6664"/>
                  <a:pt x="15255" y="6670"/>
                  <a:pt x="15260" y="6670"/>
                </a:cubicBezTo>
                <a:cubicBezTo>
                  <a:pt x="15260" y="6670"/>
                  <a:pt x="15266" y="6670"/>
                  <a:pt x="15272" y="6670"/>
                </a:cubicBezTo>
                <a:cubicBezTo>
                  <a:pt x="15284" y="6676"/>
                  <a:pt x="15290" y="6676"/>
                  <a:pt x="15296" y="6676"/>
                </a:cubicBezTo>
                <a:cubicBezTo>
                  <a:pt x="15296" y="6670"/>
                  <a:pt x="15296" y="6670"/>
                  <a:pt x="15296" y="6664"/>
                </a:cubicBezTo>
                <a:cubicBezTo>
                  <a:pt x="15296" y="6658"/>
                  <a:pt x="15302" y="6658"/>
                  <a:pt x="15302" y="6652"/>
                </a:cubicBezTo>
                <a:cubicBezTo>
                  <a:pt x="15308" y="6652"/>
                  <a:pt x="15314" y="6652"/>
                  <a:pt x="15314" y="6652"/>
                </a:cubicBezTo>
                <a:cubicBezTo>
                  <a:pt x="15320" y="6652"/>
                  <a:pt x="15320" y="6658"/>
                  <a:pt x="15326" y="6658"/>
                </a:cubicBezTo>
                <a:cubicBezTo>
                  <a:pt x="15332" y="6664"/>
                  <a:pt x="15332" y="6658"/>
                  <a:pt x="15337" y="6658"/>
                </a:cubicBezTo>
                <a:cubicBezTo>
                  <a:pt x="15349" y="6658"/>
                  <a:pt x="15349" y="6658"/>
                  <a:pt x="15349" y="6658"/>
                </a:cubicBezTo>
                <a:cubicBezTo>
                  <a:pt x="15355" y="6658"/>
                  <a:pt x="15361" y="6652"/>
                  <a:pt x="15367" y="6652"/>
                </a:cubicBezTo>
                <a:cubicBezTo>
                  <a:pt x="15373" y="6652"/>
                  <a:pt x="15379" y="6658"/>
                  <a:pt x="15385" y="6658"/>
                </a:cubicBezTo>
                <a:cubicBezTo>
                  <a:pt x="15391" y="6664"/>
                  <a:pt x="15397" y="6664"/>
                  <a:pt x="15397" y="6664"/>
                </a:cubicBezTo>
                <a:cubicBezTo>
                  <a:pt x="15403" y="6664"/>
                  <a:pt x="15403" y="6670"/>
                  <a:pt x="15409" y="6676"/>
                </a:cubicBezTo>
                <a:cubicBezTo>
                  <a:pt x="15415" y="6682"/>
                  <a:pt x="15421" y="6688"/>
                  <a:pt x="15426" y="6688"/>
                </a:cubicBezTo>
                <a:cubicBezTo>
                  <a:pt x="15438" y="6694"/>
                  <a:pt x="15444" y="6694"/>
                  <a:pt x="15456" y="6694"/>
                </a:cubicBezTo>
                <a:cubicBezTo>
                  <a:pt x="15468" y="6694"/>
                  <a:pt x="15468" y="6694"/>
                  <a:pt x="15468" y="6694"/>
                </a:cubicBezTo>
                <a:cubicBezTo>
                  <a:pt x="15474" y="6694"/>
                  <a:pt x="15474" y="6688"/>
                  <a:pt x="15480" y="6688"/>
                </a:cubicBezTo>
                <a:cubicBezTo>
                  <a:pt x="15474" y="6676"/>
                  <a:pt x="15468" y="6670"/>
                  <a:pt x="15468" y="6664"/>
                </a:cubicBezTo>
                <a:cubicBezTo>
                  <a:pt x="15462" y="6658"/>
                  <a:pt x="15462" y="6652"/>
                  <a:pt x="15456" y="6652"/>
                </a:cubicBezTo>
                <a:cubicBezTo>
                  <a:pt x="15450" y="6652"/>
                  <a:pt x="15450" y="6652"/>
                  <a:pt x="15444" y="6652"/>
                </a:cubicBezTo>
                <a:cubicBezTo>
                  <a:pt x="15432" y="6647"/>
                  <a:pt x="15426" y="6641"/>
                  <a:pt x="15426" y="6629"/>
                </a:cubicBezTo>
                <a:cubicBezTo>
                  <a:pt x="15337" y="6629"/>
                  <a:pt x="15337" y="6629"/>
                  <a:pt x="15337" y="6629"/>
                </a:cubicBezTo>
                <a:cubicBezTo>
                  <a:pt x="15337" y="6629"/>
                  <a:pt x="15332" y="6623"/>
                  <a:pt x="15337" y="6617"/>
                </a:cubicBezTo>
                <a:cubicBezTo>
                  <a:pt x="15337" y="6611"/>
                  <a:pt x="15337" y="6611"/>
                  <a:pt x="15344" y="6605"/>
                </a:cubicBezTo>
                <a:lnTo>
                  <a:pt x="15349" y="6605"/>
                </a:lnTo>
                <a:cubicBezTo>
                  <a:pt x="15361" y="6599"/>
                  <a:pt x="15367" y="6605"/>
                  <a:pt x="15373" y="6605"/>
                </a:cubicBezTo>
                <a:cubicBezTo>
                  <a:pt x="15385" y="6605"/>
                  <a:pt x="15391" y="6599"/>
                  <a:pt x="15397" y="6593"/>
                </a:cubicBezTo>
                <a:cubicBezTo>
                  <a:pt x="15391" y="6593"/>
                  <a:pt x="15385" y="6593"/>
                  <a:pt x="15373" y="6587"/>
                </a:cubicBezTo>
                <a:cubicBezTo>
                  <a:pt x="15373" y="6587"/>
                  <a:pt x="15367" y="6587"/>
                  <a:pt x="15361" y="6581"/>
                </a:cubicBezTo>
                <a:cubicBezTo>
                  <a:pt x="15361" y="6581"/>
                  <a:pt x="15355" y="6587"/>
                  <a:pt x="15349" y="6581"/>
                </a:cubicBezTo>
                <a:cubicBezTo>
                  <a:pt x="15344" y="6581"/>
                  <a:pt x="15337" y="6575"/>
                  <a:pt x="15326" y="6575"/>
                </a:cubicBezTo>
                <a:cubicBezTo>
                  <a:pt x="15320" y="6575"/>
                  <a:pt x="15314" y="6581"/>
                  <a:pt x="15302" y="6581"/>
                </a:cubicBezTo>
                <a:cubicBezTo>
                  <a:pt x="15296" y="6581"/>
                  <a:pt x="15296" y="6575"/>
                  <a:pt x="15290" y="6575"/>
                </a:cubicBezTo>
                <a:cubicBezTo>
                  <a:pt x="15278" y="6575"/>
                  <a:pt x="15266" y="6581"/>
                  <a:pt x="15255" y="6575"/>
                </a:cubicBezTo>
                <a:cubicBezTo>
                  <a:pt x="15249" y="6575"/>
                  <a:pt x="15243" y="6569"/>
                  <a:pt x="15231" y="6563"/>
                </a:cubicBezTo>
                <a:cubicBezTo>
                  <a:pt x="15225" y="6563"/>
                  <a:pt x="15219" y="6558"/>
                  <a:pt x="15207" y="6558"/>
                </a:cubicBezTo>
                <a:lnTo>
                  <a:pt x="14917" y="6569"/>
                </a:lnTo>
                <a:close/>
                <a:moveTo>
                  <a:pt x="14739" y="6486"/>
                </a:moveTo>
                <a:lnTo>
                  <a:pt x="14739" y="6486"/>
                </a:lnTo>
                <a:cubicBezTo>
                  <a:pt x="14739" y="6486"/>
                  <a:pt x="14733" y="6492"/>
                  <a:pt x="14733" y="6498"/>
                </a:cubicBezTo>
                <a:lnTo>
                  <a:pt x="14733" y="6504"/>
                </a:lnTo>
                <a:cubicBezTo>
                  <a:pt x="14745" y="6516"/>
                  <a:pt x="14745" y="6516"/>
                  <a:pt x="14745" y="6516"/>
                </a:cubicBezTo>
                <a:cubicBezTo>
                  <a:pt x="14745" y="6504"/>
                  <a:pt x="14745" y="6504"/>
                  <a:pt x="14745" y="6504"/>
                </a:cubicBezTo>
                <a:cubicBezTo>
                  <a:pt x="14745" y="6498"/>
                  <a:pt x="14739" y="6498"/>
                  <a:pt x="14739" y="6498"/>
                </a:cubicBezTo>
                <a:lnTo>
                  <a:pt x="14739" y="6486"/>
                </a:lnTo>
                <a:close/>
                <a:moveTo>
                  <a:pt x="15148" y="6095"/>
                </a:moveTo>
                <a:lnTo>
                  <a:pt x="15148" y="6095"/>
                </a:lnTo>
                <a:cubicBezTo>
                  <a:pt x="15136" y="6095"/>
                  <a:pt x="15136" y="6095"/>
                  <a:pt x="15136" y="6095"/>
                </a:cubicBezTo>
                <a:cubicBezTo>
                  <a:pt x="15130" y="6095"/>
                  <a:pt x="15130" y="6095"/>
                  <a:pt x="15124" y="6101"/>
                </a:cubicBezTo>
                <a:cubicBezTo>
                  <a:pt x="15124" y="6119"/>
                  <a:pt x="15124" y="6131"/>
                  <a:pt x="15118" y="6142"/>
                </a:cubicBezTo>
                <a:cubicBezTo>
                  <a:pt x="15118" y="6149"/>
                  <a:pt x="15106" y="6149"/>
                  <a:pt x="15106" y="6154"/>
                </a:cubicBezTo>
                <a:cubicBezTo>
                  <a:pt x="15106" y="6154"/>
                  <a:pt x="15106" y="6160"/>
                  <a:pt x="15106" y="6166"/>
                </a:cubicBezTo>
                <a:cubicBezTo>
                  <a:pt x="15100" y="6172"/>
                  <a:pt x="15106" y="6178"/>
                  <a:pt x="15106" y="6190"/>
                </a:cubicBezTo>
                <a:cubicBezTo>
                  <a:pt x="15106" y="6202"/>
                  <a:pt x="15100" y="6208"/>
                  <a:pt x="15106" y="6214"/>
                </a:cubicBezTo>
                <a:cubicBezTo>
                  <a:pt x="15106" y="6220"/>
                  <a:pt x="15106" y="6226"/>
                  <a:pt x="15106" y="6226"/>
                </a:cubicBezTo>
                <a:cubicBezTo>
                  <a:pt x="15112" y="6231"/>
                  <a:pt x="15112" y="6231"/>
                  <a:pt x="15118" y="6237"/>
                </a:cubicBezTo>
                <a:cubicBezTo>
                  <a:pt x="15124" y="6243"/>
                  <a:pt x="15136" y="6243"/>
                  <a:pt x="15142" y="6249"/>
                </a:cubicBezTo>
                <a:cubicBezTo>
                  <a:pt x="15148" y="6249"/>
                  <a:pt x="15148" y="6255"/>
                  <a:pt x="15148" y="6261"/>
                </a:cubicBezTo>
                <a:cubicBezTo>
                  <a:pt x="15154" y="6261"/>
                  <a:pt x="15160" y="6261"/>
                  <a:pt x="15160" y="6267"/>
                </a:cubicBezTo>
                <a:cubicBezTo>
                  <a:pt x="15166" y="6273"/>
                  <a:pt x="15160" y="6279"/>
                  <a:pt x="15160" y="6285"/>
                </a:cubicBezTo>
                <a:cubicBezTo>
                  <a:pt x="15160" y="6285"/>
                  <a:pt x="15160" y="6285"/>
                  <a:pt x="15160" y="6291"/>
                </a:cubicBezTo>
                <a:cubicBezTo>
                  <a:pt x="15160" y="6303"/>
                  <a:pt x="15160" y="6303"/>
                  <a:pt x="15160" y="6303"/>
                </a:cubicBezTo>
                <a:cubicBezTo>
                  <a:pt x="15160" y="6309"/>
                  <a:pt x="15154" y="6309"/>
                  <a:pt x="15154" y="6320"/>
                </a:cubicBezTo>
                <a:cubicBezTo>
                  <a:pt x="15154" y="6326"/>
                  <a:pt x="15160" y="6332"/>
                  <a:pt x="15160" y="6338"/>
                </a:cubicBezTo>
                <a:lnTo>
                  <a:pt x="15160" y="6344"/>
                </a:lnTo>
                <a:cubicBezTo>
                  <a:pt x="15166" y="6350"/>
                  <a:pt x="15166" y="6356"/>
                  <a:pt x="15171" y="6356"/>
                </a:cubicBezTo>
                <a:cubicBezTo>
                  <a:pt x="15171" y="6362"/>
                  <a:pt x="15178" y="6362"/>
                  <a:pt x="15183" y="6362"/>
                </a:cubicBezTo>
                <a:cubicBezTo>
                  <a:pt x="15189" y="6368"/>
                  <a:pt x="15195" y="6368"/>
                  <a:pt x="15201" y="6368"/>
                </a:cubicBezTo>
                <a:cubicBezTo>
                  <a:pt x="15213" y="6368"/>
                  <a:pt x="15219" y="6368"/>
                  <a:pt x="15231" y="6368"/>
                </a:cubicBezTo>
                <a:cubicBezTo>
                  <a:pt x="15231" y="6368"/>
                  <a:pt x="15237" y="6368"/>
                  <a:pt x="15243" y="6368"/>
                </a:cubicBezTo>
                <a:cubicBezTo>
                  <a:pt x="15243" y="6374"/>
                  <a:pt x="15243" y="6380"/>
                  <a:pt x="15243" y="6380"/>
                </a:cubicBezTo>
                <a:cubicBezTo>
                  <a:pt x="15249" y="6386"/>
                  <a:pt x="15255" y="6397"/>
                  <a:pt x="15266" y="6397"/>
                </a:cubicBezTo>
                <a:cubicBezTo>
                  <a:pt x="15272" y="6397"/>
                  <a:pt x="15278" y="6397"/>
                  <a:pt x="15284" y="6397"/>
                </a:cubicBezTo>
                <a:cubicBezTo>
                  <a:pt x="15296" y="6397"/>
                  <a:pt x="15302" y="6397"/>
                  <a:pt x="15308" y="6397"/>
                </a:cubicBezTo>
                <a:cubicBezTo>
                  <a:pt x="15320" y="6397"/>
                  <a:pt x="15326" y="6386"/>
                  <a:pt x="15337" y="6386"/>
                </a:cubicBezTo>
                <a:cubicBezTo>
                  <a:pt x="15344" y="6386"/>
                  <a:pt x="15349" y="6386"/>
                  <a:pt x="15355" y="6386"/>
                </a:cubicBezTo>
                <a:cubicBezTo>
                  <a:pt x="15361" y="6392"/>
                  <a:pt x="15361" y="6392"/>
                  <a:pt x="15367" y="6397"/>
                </a:cubicBezTo>
                <a:cubicBezTo>
                  <a:pt x="15373" y="6397"/>
                  <a:pt x="15367" y="6409"/>
                  <a:pt x="15373" y="6409"/>
                </a:cubicBezTo>
                <a:cubicBezTo>
                  <a:pt x="15385" y="6409"/>
                  <a:pt x="15385" y="6397"/>
                  <a:pt x="15391" y="6397"/>
                </a:cubicBezTo>
                <a:cubicBezTo>
                  <a:pt x="15403" y="6397"/>
                  <a:pt x="15415" y="6409"/>
                  <a:pt x="15421" y="6415"/>
                </a:cubicBezTo>
                <a:cubicBezTo>
                  <a:pt x="15426" y="6421"/>
                  <a:pt x="15426" y="6427"/>
                  <a:pt x="15432" y="6427"/>
                </a:cubicBezTo>
                <a:cubicBezTo>
                  <a:pt x="15438" y="6427"/>
                  <a:pt x="15438" y="6427"/>
                  <a:pt x="15444" y="6427"/>
                </a:cubicBezTo>
                <a:cubicBezTo>
                  <a:pt x="15450" y="6433"/>
                  <a:pt x="15456" y="6427"/>
                  <a:pt x="15462" y="6427"/>
                </a:cubicBezTo>
                <a:cubicBezTo>
                  <a:pt x="15480" y="6427"/>
                  <a:pt x="15480" y="6427"/>
                  <a:pt x="15480" y="6427"/>
                </a:cubicBezTo>
                <a:cubicBezTo>
                  <a:pt x="15480" y="6427"/>
                  <a:pt x="15480" y="6427"/>
                  <a:pt x="15486" y="6427"/>
                </a:cubicBezTo>
                <a:cubicBezTo>
                  <a:pt x="15486" y="6403"/>
                  <a:pt x="15486" y="6403"/>
                  <a:pt x="15486" y="6403"/>
                </a:cubicBezTo>
                <a:cubicBezTo>
                  <a:pt x="15486" y="6397"/>
                  <a:pt x="15486" y="6397"/>
                  <a:pt x="15486" y="6392"/>
                </a:cubicBezTo>
                <a:cubicBezTo>
                  <a:pt x="15492" y="6392"/>
                  <a:pt x="15492" y="6392"/>
                  <a:pt x="15498" y="6386"/>
                </a:cubicBezTo>
                <a:cubicBezTo>
                  <a:pt x="15504" y="6386"/>
                  <a:pt x="15504" y="6386"/>
                  <a:pt x="15510" y="6380"/>
                </a:cubicBezTo>
                <a:cubicBezTo>
                  <a:pt x="15515" y="6380"/>
                  <a:pt x="15515" y="6374"/>
                  <a:pt x="15515" y="6362"/>
                </a:cubicBezTo>
                <a:cubicBezTo>
                  <a:pt x="15515" y="6356"/>
                  <a:pt x="15515" y="6350"/>
                  <a:pt x="15515" y="6344"/>
                </a:cubicBezTo>
                <a:cubicBezTo>
                  <a:pt x="15515" y="6344"/>
                  <a:pt x="15510" y="6338"/>
                  <a:pt x="15504" y="6338"/>
                </a:cubicBezTo>
                <a:cubicBezTo>
                  <a:pt x="15504" y="6332"/>
                  <a:pt x="15504" y="6326"/>
                  <a:pt x="15504" y="6320"/>
                </a:cubicBezTo>
                <a:cubicBezTo>
                  <a:pt x="15504" y="6315"/>
                  <a:pt x="15510" y="6315"/>
                  <a:pt x="15510" y="6309"/>
                </a:cubicBezTo>
                <a:cubicBezTo>
                  <a:pt x="15510" y="6309"/>
                  <a:pt x="15515" y="6303"/>
                  <a:pt x="15521" y="6303"/>
                </a:cubicBezTo>
                <a:cubicBezTo>
                  <a:pt x="15521" y="6297"/>
                  <a:pt x="15527" y="6291"/>
                  <a:pt x="15527" y="6291"/>
                </a:cubicBezTo>
                <a:cubicBezTo>
                  <a:pt x="15527" y="6285"/>
                  <a:pt x="15533" y="6279"/>
                  <a:pt x="15533" y="6273"/>
                </a:cubicBezTo>
                <a:cubicBezTo>
                  <a:pt x="15539" y="6261"/>
                  <a:pt x="15539" y="6255"/>
                  <a:pt x="15545" y="6243"/>
                </a:cubicBezTo>
                <a:cubicBezTo>
                  <a:pt x="15581" y="6243"/>
                  <a:pt x="15581" y="6243"/>
                  <a:pt x="15581" y="6243"/>
                </a:cubicBezTo>
                <a:cubicBezTo>
                  <a:pt x="15581" y="6184"/>
                  <a:pt x="15581" y="6184"/>
                  <a:pt x="15581" y="6184"/>
                </a:cubicBezTo>
                <a:cubicBezTo>
                  <a:pt x="15592" y="6184"/>
                  <a:pt x="15598" y="6184"/>
                  <a:pt x="15616" y="6184"/>
                </a:cubicBezTo>
                <a:cubicBezTo>
                  <a:pt x="15622" y="6184"/>
                  <a:pt x="15622" y="6178"/>
                  <a:pt x="15628" y="6178"/>
                </a:cubicBezTo>
                <a:cubicBezTo>
                  <a:pt x="15634" y="6178"/>
                  <a:pt x="15640" y="6172"/>
                  <a:pt x="15640" y="6166"/>
                </a:cubicBezTo>
                <a:cubicBezTo>
                  <a:pt x="15640" y="6166"/>
                  <a:pt x="15646" y="6160"/>
                  <a:pt x="15646" y="6154"/>
                </a:cubicBezTo>
                <a:cubicBezTo>
                  <a:pt x="15640" y="6154"/>
                  <a:pt x="15640" y="6142"/>
                  <a:pt x="15640" y="6142"/>
                </a:cubicBezTo>
                <a:cubicBezTo>
                  <a:pt x="15634" y="6142"/>
                  <a:pt x="15628" y="6142"/>
                  <a:pt x="15622" y="6142"/>
                </a:cubicBezTo>
                <a:cubicBezTo>
                  <a:pt x="15622" y="6142"/>
                  <a:pt x="15616" y="6142"/>
                  <a:pt x="15610" y="6142"/>
                </a:cubicBezTo>
                <a:cubicBezTo>
                  <a:pt x="15604" y="6142"/>
                  <a:pt x="15598" y="6142"/>
                  <a:pt x="15587" y="6142"/>
                </a:cubicBezTo>
                <a:cubicBezTo>
                  <a:pt x="15587" y="6137"/>
                  <a:pt x="15581" y="6131"/>
                  <a:pt x="15581" y="6125"/>
                </a:cubicBezTo>
                <a:cubicBezTo>
                  <a:pt x="15581" y="6119"/>
                  <a:pt x="15587" y="6119"/>
                  <a:pt x="15587" y="6113"/>
                </a:cubicBezTo>
                <a:cubicBezTo>
                  <a:pt x="15587" y="6095"/>
                  <a:pt x="15587" y="6095"/>
                  <a:pt x="15587" y="6095"/>
                </a:cubicBezTo>
                <a:cubicBezTo>
                  <a:pt x="15587" y="6089"/>
                  <a:pt x="15592" y="6083"/>
                  <a:pt x="15587" y="6077"/>
                </a:cubicBezTo>
                <a:cubicBezTo>
                  <a:pt x="15587" y="6071"/>
                  <a:pt x="15587" y="6071"/>
                  <a:pt x="15581" y="6065"/>
                </a:cubicBezTo>
                <a:cubicBezTo>
                  <a:pt x="15581" y="6060"/>
                  <a:pt x="15575" y="6054"/>
                  <a:pt x="15575" y="6048"/>
                </a:cubicBezTo>
                <a:cubicBezTo>
                  <a:pt x="15575" y="5988"/>
                  <a:pt x="15575" y="5988"/>
                  <a:pt x="15575" y="5988"/>
                </a:cubicBezTo>
                <a:cubicBezTo>
                  <a:pt x="15587" y="5988"/>
                  <a:pt x="15592" y="5988"/>
                  <a:pt x="15604" y="5988"/>
                </a:cubicBezTo>
                <a:cubicBezTo>
                  <a:pt x="15610" y="5988"/>
                  <a:pt x="15616" y="5988"/>
                  <a:pt x="15616" y="5988"/>
                </a:cubicBezTo>
                <a:cubicBezTo>
                  <a:pt x="15616" y="5983"/>
                  <a:pt x="15616" y="5976"/>
                  <a:pt x="15616" y="5971"/>
                </a:cubicBezTo>
                <a:cubicBezTo>
                  <a:pt x="15616" y="5971"/>
                  <a:pt x="15616" y="5965"/>
                  <a:pt x="15616" y="5959"/>
                </a:cubicBezTo>
                <a:cubicBezTo>
                  <a:pt x="15622" y="5959"/>
                  <a:pt x="15622" y="5953"/>
                  <a:pt x="15628" y="5953"/>
                </a:cubicBezTo>
                <a:cubicBezTo>
                  <a:pt x="15628" y="5947"/>
                  <a:pt x="15634" y="5953"/>
                  <a:pt x="15640" y="5953"/>
                </a:cubicBezTo>
                <a:cubicBezTo>
                  <a:pt x="15640" y="5947"/>
                  <a:pt x="15646" y="5941"/>
                  <a:pt x="15652" y="5941"/>
                </a:cubicBezTo>
                <a:cubicBezTo>
                  <a:pt x="15658" y="5935"/>
                  <a:pt x="15664" y="5935"/>
                  <a:pt x="15670" y="5929"/>
                </a:cubicBezTo>
                <a:cubicBezTo>
                  <a:pt x="15670" y="5923"/>
                  <a:pt x="15670" y="5911"/>
                  <a:pt x="15664" y="5905"/>
                </a:cubicBezTo>
                <a:cubicBezTo>
                  <a:pt x="15658" y="5899"/>
                  <a:pt x="15652" y="5899"/>
                  <a:pt x="15640" y="5899"/>
                </a:cubicBezTo>
                <a:cubicBezTo>
                  <a:pt x="15634" y="5899"/>
                  <a:pt x="15628" y="5899"/>
                  <a:pt x="15616" y="5899"/>
                </a:cubicBezTo>
                <a:cubicBezTo>
                  <a:pt x="15610" y="5899"/>
                  <a:pt x="15610" y="5905"/>
                  <a:pt x="15604" y="5899"/>
                </a:cubicBezTo>
                <a:cubicBezTo>
                  <a:pt x="15598" y="5899"/>
                  <a:pt x="15598" y="5894"/>
                  <a:pt x="15592" y="5894"/>
                </a:cubicBezTo>
                <a:cubicBezTo>
                  <a:pt x="15587" y="5894"/>
                  <a:pt x="15581" y="5894"/>
                  <a:pt x="15581" y="5888"/>
                </a:cubicBezTo>
                <a:cubicBezTo>
                  <a:pt x="15581" y="5882"/>
                  <a:pt x="15581" y="5882"/>
                  <a:pt x="15581" y="5876"/>
                </a:cubicBezTo>
                <a:cubicBezTo>
                  <a:pt x="15581" y="5870"/>
                  <a:pt x="15581" y="5870"/>
                  <a:pt x="15581" y="5864"/>
                </a:cubicBezTo>
                <a:cubicBezTo>
                  <a:pt x="15581" y="5858"/>
                  <a:pt x="15569" y="5858"/>
                  <a:pt x="15569" y="5858"/>
                </a:cubicBezTo>
                <a:cubicBezTo>
                  <a:pt x="15563" y="5846"/>
                  <a:pt x="15563" y="5840"/>
                  <a:pt x="15557" y="5834"/>
                </a:cubicBezTo>
                <a:cubicBezTo>
                  <a:pt x="15557" y="5828"/>
                  <a:pt x="15551" y="5834"/>
                  <a:pt x="15545" y="5828"/>
                </a:cubicBezTo>
                <a:cubicBezTo>
                  <a:pt x="15545" y="5828"/>
                  <a:pt x="15539" y="5828"/>
                  <a:pt x="15533" y="5828"/>
                </a:cubicBezTo>
                <a:cubicBezTo>
                  <a:pt x="15533" y="5828"/>
                  <a:pt x="15533" y="5834"/>
                  <a:pt x="15533" y="5840"/>
                </a:cubicBezTo>
                <a:cubicBezTo>
                  <a:pt x="15527" y="5846"/>
                  <a:pt x="15527" y="5846"/>
                  <a:pt x="15521" y="5852"/>
                </a:cubicBezTo>
                <a:cubicBezTo>
                  <a:pt x="15515" y="5852"/>
                  <a:pt x="15515" y="5858"/>
                  <a:pt x="15510" y="5864"/>
                </a:cubicBezTo>
                <a:cubicBezTo>
                  <a:pt x="15504" y="5864"/>
                  <a:pt x="15498" y="5864"/>
                  <a:pt x="15492" y="5870"/>
                </a:cubicBezTo>
                <a:cubicBezTo>
                  <a:pt x="15486" y="5870"/>
                  <a:pt x="15480" y="5876"/>
                  <a:pt x="15480" y="5882"/>
                </a:cubicBezTo>
                <a:cubicBezTo>
                  <a:pt x="15474" y="5882"/>
                  <a:pt x="15468" y="5888"/>
                  <a:pt x="15468" y="5888"/>
                </a:cubicBezTo>
                <a:cubicBezTo>
                  <a:pt x="15462" y="5894"/>
                  <a:pt x="15462" y="5899"/>
                  <a:pt x="15456" y="5899"/>
                </a:cubicBezTo>
                <a:cubicBezTo>
                  <a:pt x="15456" y="5905"/>
                  <a:pt x="15456" y="5911"/>
                  <a:pt x="15456" y="5911"/>
                </a:cubicBezTo>
                <a:cubicBezTo>
                  <a:pt x="15456" y="5917"/>
                  <a:pt x="15450" y="5923"/>
                  <a:pt x="15450" y="5923"/>
                </a:cubicBezTo>
                <a:cubicBezTo>
                  <a:pt x="15450" y="5929"/>
                  <a:pt x="15444" y="5929"/>
                  <a:pt x="15438" y="5935"/>
                </a:cubicBezTo>
                <a:cubicBezTo>
                  <a:pt x="15432" y="5941"/>
                  <a:pt x="15432" y="5941"/>
                  <a:pt x="15426" y="5947"/>
                </a:cubicBezTo>
                <a:cubicBezTo>
                  <a:pt x="15426" y="5953"/>
                  <a:pt x="15426" y="5959"/>
                  <a:pt x="15421" y="5959"/>
                </a:cubicBezTo>
                <a:cubicBezTo>
                  <a:pt x="15415" y="5959"/>
                  <a:pt x="15415" y="5965"/>
                  <a:pt x="15409" y="5965"/>
                </a:cubicBezTo>
                <a:cubicBezTo>
                  <a:pt x="15397" y="5971"/>
                  <a:pt x="15385" y="5965"/>
                  <a:pt x="15373" y="5971"/>
                </a:cubicBezTo>
                <a:cubicBezTo>
                  <a:pt x="15367" y="5971"/>
                  <a:pt x="15367" y="5976"/>
                  <a:pt x="15361" y="5983"/>
                </a:cubicBezTo>
                <a:cubicBezTo>
                  <a:pt x="15355" y="5983"/>
                  <a:pt x="15355" y="5988"/>
                  <a:pt x="15349" y="5988"/>
                </a:cubicBezTo>
                <a:cubicBezTo>
                  <a:pt x="15344" y="5994"/>
                  <a:pt x="15344" y="6000"/>
                  <a:pt x="15344" y="6006"/>
                </a:cubicBezTo>
                <a:cubicBezTo>
                  <a:pt x="15337" y="6006"/>
                  <a:pt x="15344" y="6012"/>
                  <a:pt x="15337" y="6018"/>
                </a:cubicBezTo>
                <a:cubicBezTo>
                  <a:pt x="15332" y="6018"/>
                  <a:pt x="15332" y="6018"/>
                  <a:pt x="15326" y="6024"/>
                </a:cubicBezTo>
                <a:cubicBezTo>
                  <a:pt x="15320" y="6024"/>
                  <a:pt x="15320" y="6030"/>
                  <a:pt x="15314" y="6030"/>
                </a:cubicBezTo>
                <a:cubicBezTo>
                  <a:pt x="15314" y="6036"/>
                  <a:pt x="15308" y="6036"/>
                  <a:pt x="15302" y="6036"/>
                </a:cubicBezTo>
                <a:cubicBezTo>
                  <a:pt x="15302" y="6042"/>
                  <a:pt x="15302" y="6048"/>
                  <a:pt x="15296" y="6048"/>
                </a:cubicBezTo>
                <a:cubicBezTo>
                  <a:pt x="15290" y="6054"/>
                  <a:pt x="15284" y="6054"/>
                  <a:pt x="15278" y="6054"/>
                </a:cubicBezTo>
                <a:cubicBezTo>
                  <a:pt x="15278" y="6060"/>
                  <a:pt x="15272" y="6060"/>
                  <a:pt x="15272" y="6060"/>
                </a:cubicBezTo>
                <a:cubicBezTo>
                  <a:pt x="15260" y="6060"/>
                  <a:pt x="15255" y="6060"/>
                  <a:pt x="15249" y="6060"/>
                </a:cubicBezTo>
                <a:cubicBezTo>
                  <a:pt x="15249" y="6119"/>
                  <a:pt x="15249" y="6119"/>
                  <a:pt x="15249" y="6119"/>
                </a:cubicBezTo>
                <a:cubicBezTo>
                  <a:pt x="15237" y="6119"/>
                  <a:pt x="15237" y="6113"/>
                  <a:pt x="15225" y="6113"/>
                </a:cubicBezTo>
                <a:cubicBezTo>
                  <a:pt x="15219" y="6119"/>
                  <a:pt x="15219" y="6119"/>
                  <a:pt x="15213" y="6119"/>
                </a:cubicBezTo>
                <a:cubicBezTo>
                  <a:pt x="15207" y="6125"/>
                  <a:pt x="15207" y="6119"/>
                  <a:pt x="15201" y="6119"/>
                </a:cubicBezTo>
                <a:cubicBezTo>
                  <a:pt x="15189" y="6119"/>
                  <a:pt x="15189" y="6125"/>
                  <a:pt x="15183" y="6119"/>
                </a:cubicBezTo>
                <a:cubicBezTo>
                  <a:pt x="15171" y="6119"/>
                  <a:pt x="15166" y="6113"/>
                  <a:pt x="15160" y="6101"/>
                </a:cubicBezTo>
                <a:lnTo>
                  <a:pt x="15148" y="6095"/>
                </a:lnTo>
                <a:close/>
                <a:moveTo>
                  <a:pt x="14543" y="6267"/>
                </a:moveTo>
                <a:lnTo>
                  <a:pt x="14543" y="6267"/>
                </a:lnTo>
                <a:cubicBezTo>
                  <a:pt x="14543" y="6273"/>
                  <a:pt x="14543" y="6279"/>
                  <a:pt x="14543" y="6285"/>
                </a:cubicBezTo>
                <a:cubicBezTo>
                  <a:pt x="14549" y="6297"/>
                  <a:pt x="14555" y="6303"/>
                  <a:pt x="14561" y="6309"/>
                </a:cubicBezTo>
                <a:cubicBezTo>
                  <a:pt x="14567" y="6320"/>
                  <a:pt x="14567" y="6326"/>
                  <a:pt x="14579" y="6332"/>
                </a:cubicBezTo>
                <a:cubicBezTo>
                  <a:pt x="14585" y="6344"/>
                  <a:pt x="14591" y="6350"/>
                  <a:pt x="14596" y="6356"/>
                </a:cubicBezTo>
                <a:cubicBezTo>
                  <a:pt x="14602" y="6362"/>
                  <a:pt x="14602" y="6362"/>
                  <a:pt x="14602" y="6368"/>
                </a:cubicBezTo>
                <a:cubicBezTo>
                  <a:pt x="14608" y="6368"/>
                  <a:pt x="14614" y="6368"/>
                  <a:pt x="14614" y="6368"/>
                </a:cubicBezTo>
                <a:cubicBezTo>
                  <a:pt x="14620" y="6374"/>
                  <a:pt x="14620" y="6380"/>
                  <a:pt x="14626" y="6380"/>
                </a:cubicBezTo>
                <a:cubicBezTo>
                  <a:pt x="14626" y="6386"/>
                  <a:pt x="14626" y="6392"/>
                  <a:pt x="14626" y="6392"/>
                </a:cubicBezTo>
                <a:cubicBezTo>
                  <a:pt x="14632" y="6397"/>
                  <a:pt x="14632" y="6397"/>
                  <a:pt x="14638" y="6403"/>
                </a:cubicBezTo>
                <a:cubicBezTo>
                  <a:pt x="14638" y="6409"/>
                  <a:pt x="14644" y="6403"/>
                  <a:pt x="14650" y="6403"/>
                </a:cubicBezTo>
                <a:cubicBezTo>
                  <a:pt x="14650" y="6356"/>
                  <a:pt x="14650" y="6356"/>
                  <a:pt x="14650" y="6356"/>
                </a:cubicBezTo>
                <a:cubicBezTo>
                  <a:pt x="14644" y="6356"/>
                  <a:pt x="14638" y="6356"/>
                  <a:pt x="14638" y="6350"/>
                </a:cubicBezTo>
                <a:cubicBezTo>
                  <a:pt x="14632" y="6350"/>
                  <a:pt x="14632" y="6344"/>
                  <a:pt x="14626" y="6344"/>
                </a:cubicBezTo>
                <a:cubicBezTo>
                  <a:pt x="14620" y="6338"/>
                  <a:pt x="14614" y="6338"/>
                  <a:pt x="14614" y="6338"/>
                </a:cubicBezTo>
                <a:cubicBezTo>
                  <a:pt x="14608" y="6338"/>
                  <a:pt x="14602" y="6338"/>
                  <a:pt x="14596" y="6338"/>
                </a:cubicBezTo>
                <a:cubicBezTo>
                  <a:pt x="14591" y="6338"/>
                  <a:pt x="14591" y="6332"/>
                  <a:pt x="14585" y="6326"/>
                </a:cubicBezTo>
                <a:cubicBezTo>
                  <a:pt x="14585" y="6320"/>
                  <a:pt x="14579" y="6320"/>
                  <a:pt x="14579" y="6315"/>
                </a:cubicBezTo>
                <a:cubicBezTo>
                  <a:pt x="14579" y="6315"/>
                  <a:pt x="14579" y="6309"/>
                  <a:pt x="14579" y="6303"/>
                </a:cubicBezTo>
                <a:cubicBezTo>
                  <a:pt x="14573" y="6297"/>
                  <a:pt x="14579" y="6291"/>
                  <a:pt x="14579" y="6279"/>
                </a:cubicBezTo>
                <a:cubicBezTo>
                  <a:pt x="14579" y="6273"/>
                  <a:pt x="14579" y="6267"/>
                  <a:pt x="14573" y="6261"/>
                </a:cubicBezTo>
                <a:cubicBezTo>
                  <a:pt x="14567" y="6249"/>
                  <a:pt x="14561" y="6249"/>
                  <a:pt x="14549" y="6249"/>
                </a:cubicBezTo>
                <a:cubicBezTo>
                  <a:pt x="14543" y="6261"/>
                  <a:pt x="14543" y="6261"/>
                  <a:pt x="14543" y="6261"/>
                </a:cubicBezTo>
                <a:cubicBezTo>
                  <a:pt x="14543" y="6261"/>
                  <a:pt x="14543" y="6261"/>
                  <a:pt x="14543" y="6267"/>
                </a:cubicBezTo>
                <a:close/>
                <a:moveTo>
                  <a:pt x="14454" y="6137"/>
                </a:moveTo>
                <a:lnTo>
                  <a:pt x="14454" y="6137"/>
                </a:lnTo>
                <a:cubicBezTo>
                  <a:pt x="14460" y="6149"/>
                  <a:pt x="14466" y="6154"/>
                  <a:pt x="14472" y="6166"/>
                </a:cubicBezTo>
                <a:cubicBezTo>
                  <a:pt x="14478" y="6166"/>
                  <a:pt x="14484" y="6172"/>
                  <a:pt x="14490" y="6178"/>
                </a:cubicBezTo>
                <a:cubicBezTo>
                  <a:pt x="14490" y="6178"/>
                  <a:pt x="14496" y="6178"/>
                  <a:pt x="14502" y="6184"/>
                </a:cubicBezTo>
                <a:cubicBezTo>
                  <a:pt x="14502" y="6190"/>
                  <a:pt x="14507" y="6196"/>
                  <a:pt x="14507" y="6202"/>
                </a:cubicBezTo>
                <a:lnTo>
                  <a:pt x="14507" y="6196"/>
                </a:lnTo>
                <a:cubicBezTo>
                  <a:pt x="14507" y="6184"/>
                  <a:pt x="14507" y="6184"/>
                  <a:pt x="14507" y="6184"/>
                </a:cubicBezTo>
                <a:cubicBezTo>
                  <a:pt x="14507" y="6178"/>
                  <a:pt x="14507" y="6166"/>
                  <a:pt x="14507" y="6160"/>
                </a:cubicBezTo>
                <a:cubicBezTo>
                  <a:pt x="14502" y="6154"/>
                  <a:pt x="14496" y="6154"/>
                  <a:pt x="14496" y="6154"/>
                </a:cubicBezTo>
                <a:cubicBezTo>
                  <a:pt x="14484" y="6142"/>
                  <a:pt x="14484" y="6137"/>
                  <a:pt x="14472" y="6131"/>
                </a:cubicBezTo>
                <a:cubicBezTo>
                  <a:pt x="14472" y="6131"/>
                  <a:pt x="14466" y="6131"/>
                  <a:pt x="14460" y="6125"/>
                </a:cubicBezTo>
                <a:cubicBezTo>
                  <a:pt x="14460" y="6131"/>
                  <a:pt x="14454" y="6131"/>
                  <a:pt x="14454" y="6137"/>
                </a:cubicBezTo>
                <a:cubicBezTo>
                  <a:pt x="14454" y="6142"/>
                  <a:pt x="14454" y="6149"/>
                  <a:pt x="14454" y="6149"/>
                </a:cubicBezTo>
                <a:lnTo>
                  <a:pt x="14454" y="6137"/>
                </a:lnTo>
                <a:close/>
                <a:moveTo>
                  <a:pt x="14413" y="6065"/>
                </a:moveTo>
                <a:lnTo>
                  <a:pt x="14413" y="6065"/>
                </a:lnTo>
                <a:cubicBezTo>
                  <a:pt x="14413" y="6060"/>
                  <a:pt x="14407" y="6060"/>
                  <a:pt x="14407" y="6054"/>
                </a:cubicBezTo>
                <a:cubicBezTo>
                  <a:pt x="14395" y="6042"/>
                  <a:pt x="14395" y="6042"/>
                  <a:pt x="14395" y="6042"/>
                </a:cubicBezTo>
                <a:cubicBezTo>
                  <a:pt x="14395" y="6048"/>
                  <a:pt x="14395" y="6054"/>
                  <a:pt x="14395" y="6060"/>
                </a:cubicBezTo>
                <a:lnTo>
                  <a:pt x="14401" y="6065"/>
                </a:lnTo>
                <a:cubicBezTo>
                  <a:pt x="14401" y="6071"/>
                  <a:pt x="14401" y="6077"/>
                  <a:pt x="14401" y="6077"/>
                </a:cubicBezTo>
                <a:cubicBezTo>
                  <a:pt x="14401" y="6083"/>
                  <a:pt x="14401" y="6089"/>
                  <a:pt x="14407" y="6089"/>
                </a:cubicBezTo>
                <a:cubicBezTo>
                  <a:pt x="14413" y="6095"/>
                  <a:pt x="14419" y="6095"/>
                  <a:pt x="14430" y="6095"/>
                </a:cubicBezTo>
                <a:cubicBezTo>
                  <a:pt x="14430" y="6083"/>
                  <a:pt x="14430" y="6083"/>
                  <a:pt x="14430" y="6083"/>
                </a:cubicBezTo>
                <a:cubicBezTo>
                  <a:pt x="14424" y="6077"/>
                  <a:pt x="14413" y="6071"/>
                  <a:pt x="14413" y="6065"/>
                </a:cubicBezTo>
                <a:close/>
                <a:moveTo>
                  <a:pt x="14430" y="5935"/>
                </a:moveTo>
                <a:lnTo>
                  <a:pt x="14430" y="5935"/>
                </a:lnTo>
                <a:cubicBezTo>
                  <a:pt x="14424" y="5935"/>
                  <a:pt x="14424" y="5935"/>
                  <a:pt x="14419" y="5935"/>
                </a:cubicBezTo>
                <a:cubicBezTo>
                  <a:pt x="14413" y="5929"/>
                  <a:pt x="14413" y="5929"/>
                  <a:pt x="14407" y="5923"/>
                </a:cubicBezTo>
                <a:cubicBezTo>
                  <a:pt x="14407" y="5923"/>
                  <a:pt x="14401" y="5923"/>
                  <a:pt x="14395" y="5923"/>
                </a:cubicBezTo>
                <a:cubicBezTo>
                  <a:pt x="14389" y="5917"/>
                  <a:pt x="14383" y="5905"/>
                  <a:pt x="14371" y="5905"/>
                </a:cubicBezTo>
                <a:cubicBezTo>
                  <a:pt x="14371" y="5905"/>
                  <a:pt x="14365" y="5899"/>
                  <a:pt x="14359" y="5899"/>
                </a:cubicBezTo>
                <a:lnTo>
                  <a:pt x="14353" y="5905"/>
                </a:lnTo>
                <a:cubicBezTo>
                  <a:pt x="14353" y="5911"/>
                  <a:pt x="14347" y="5911"/>
                  <a:pt x="14353" y="5917"/>
                </a:cubicBezTo>
                <a:cubicBezTo>
                  <a:pt x="14353" y="5923"/>
                  <a:pt x="14359" y="5929"/>
                  <a:pt x="14359" y="5941"/>
                </a:cubicBezTo>
                <a:cubicBezTo>
                  <a:pt x="14365" y="5941"/>
                  <a:pt x="14371" y="5947"/>
                  <a:pt x="14371" y="5953"/>
                </a:cubicBezTo>
                <a:cubicBezTo>
                  <a:pt x="14377" y="5953"/>
                  <a:pt x="14383" y="5959"/>
                  <a:pt x="14383" y="5965"/>
                </a:cubicBezTo>
                <a:cubicBezTo>
                  <a:pt x="14389" y="5971"/>
                  <a:pt x="14395" y="5971"/>
                  <a:pt x="14395" y="5976"/>
                </a:cubicBezTo>
                <a:cubicBezTo>
                  <a:pt x="14401" y="5983"/>
                  <a:pt x="14401" y="5983"/>
                  <a:pt x="14407" y="5988"/>
                </a:cubicBezTo>
                <a:cubicBezTo>
                  <a:pt x="14413" y="5994"/>
                  <a:pt x="14424" y="5994"/>
                  <a:pt x="14430" y="5994"/>
                </a:cubicBezTo>
                <a:cubicBezTo>
                  <a:pt x="14436" y="6000"/>
                  <a:pt x="14436" y="6000"/>
                  <a:pt x="14442" y="6006"/>
                </a:cubicBezTo>
                <a:cubicBezTo>
                  <a:pt x="14448" y="6012"/>
                  <a:pt x="14448" y="6012"/>
                  <a:pt x="14448" y="6018"/>
                </a:cubicBezTo>
                <a:cubicBezTo>
                  <a:pt x="14454" y="6024"/>
                  <a:pt x="14460" y="6024"/>
                  <a:pt x="14460" y="6030"/>
                </a:cubicBezTo>
                <a:cubicBezTo>
                  <a:pt x="14466" y="6036"/>
                  <a:pt x="14466" y="6042"/>
                  <a:pt x="14472" y="6054"/>
                </a:cubicBezTo>
                <a:cubicBezTo>
                  <a:pt x="14472" y="6060"/>
                  <a:pt x="14472" y="6065"/>
                  <a:pt x="14478" y="6065"/>
                </a:cubicBezTo>
                <a:cubicBezTo>
                  <a:pt x="14478" y="6071"/>
                  <a:pt x="14478" y="6077"/>
                  <a:pt x="14484" y="6077"/>
                </a:cubicBezTo>
                <a:cubicBezTo>
                  <a:pt x="14484" y="6077"/>
                  <a:pt x="14490" y="6083"/>
                  <a:pt x="14496" y="6083"/>
                </a:cubicBezTo>
                <a:cubicBezTo>
                  <a:pt x="14496" y="6083"/>
                  <a:pt x="14502" y="6083"/>
                  <a:pt x="14507" y="6083"/>
                </a:cubicBezTo>
                <a:lnTo>
                  <a:pt x="14513" y="6083"/>
                </a:lnTo>
                <a:cubicBezTo>
                  <a:pt x="14525" y="6089"/>
                  <a:pt x="14531" y="6095"/>
                  <a:pt x="14531" y="6107"/>
                </a:cubicBezTo>
                <a:cubicBezTo>
                  <a:pt x="14537" y="6113"/>
                  <a:pt x="14543" y="6119"/>
                  <a:pt x="14543" y="6125"/>
                </a:cubicBezTo>
                <a:cubicBezTo>
                  <a:pt x="14543" y="6137"/>
                  <a:pt x="14543" y="6142"/>
                  <a:pt x="14543" y="6149"/>
                </a:cubicBezTo>
                <a:cubicBezTo>
                  <a:pt x="14543" y="6160"/>
                  <a:pt x="14543" y="6160"/>
                  <a:pt x="14543" y="6160"/>
                </a:cubicBezTo>
                <a:cubicBezTo>
                  <a:pt x="14543" y="6166"/>
                  <a:pt x="14549" y="6166"/>
                  <a:pt x="14549" y="6172"/>
                </a:cubicBezTo>
                <a:cubicBezTo>
                  <a:pt x="14555" y="6184"/>
                  <a:pt x="14567" y="6184"/>
                  <a:pt x="14573" y="6190"/>
                </a:cubicBezTo>
                <a:cubicBezTo>
                  <a:pt x="14585" y="6202"/>
                  <a:pt x="14591" y="6208"/>
                  <a:pt x="14596" y="6214"/>
                </a:cubicBezTo>
                <a:cubicBezTo>
                  <a:pt x="14602" y="6214"/>
                  <a:pt x="14602" y="6220"/>
                  <a:pt x="14608" y="6220"/>
                </a:cubicBezTo>
                <a:cubicBezTo>
                  <a:pt x="14614" y="6231"/>
                  <a:pt x="14620" y="6237"/>
                  <a:pt x="14626" y="6243"/>
                </a:cubicBezTo>
                <a:cubicBezTo>
                  <a:pt x="14632" y="6255"/>
                  <a:pt x="14638" y="6255"/>
                  <a:pt x="14644" y="6267"/>
                </a:cubicBezTo>
                <a:cubicBezTo>
                  <a:pt x="14650" y="6273"/>
                  <a:pt x="14656" y="6279"/>
                  <a:pt x="14656" y="6291"/>
                </a:cubicBezTo>
                <a:cubicBezTo>
                  <a:pt x="14656" y="6297"/>
                  <a:pt x="14656" y="6309"/>
                  <a:pt x="14656" y="6315"/>
                </a:cubicBezTo>
                <a:cubicBezTo>
                  <a:pt x="14662" y="6320"/>
                  <a:pt x="14662" y="6320"/>
                  <a:pt x="14662" y="6326"/>
                </a:cubicBezTo>
                <a:cubicBezTo>
                  <a:pt x="14668" y="6338"/>
                  <a:pt x="14673" y="6344"/>
                  <a:pt x="14673" y="6350"/>
                </a:cubicBezTo>
                <a:cubicBezTo>
                  <a:pt x="14679" y="6356"/>
                  <a:pt x="14685" y="6356"/>
                  <a:pt x="14685" y="6362"/>
                </a:cubicBezTo>
                <a:cubicBezTo>
                  <a:pt x="14691" y="6368"/>
                  <a:pt x="14697" y="6368"/>
                  <a:pt x="14697" y="6374"/>
                </a:cubicBezTo>
                <a:cubicBezTo>
                  <a:pt x="14703" y="6380"/>
                  <a:pt x="14709" y="6380"/>
                  <a:pt x="14709" y="6386"/>
                </a:cubicBezTo>
                <a:cubicBezTo>
                  <a:pt x="14715" y="6392"/>
                  <a:pt x="14715" y="6397"/>
                  <a:pt x="14721" y="6397"/>
                </a:cubicBezTo>
                <a:cubicBezTo>
                  <a:pt x="14727" y="6409"/>
                  <a:pt x="14733" y="6409"/>
                  <a:pt x="14745" y="6421"/>
                </a:cubicBezTo>
                <a:cubicBezTo>
                  <a:pt x="14751" y="6427"/>
                  <a:pt x="14757" y="6433"/>
                  <a:pt x="14762" y="6439"/>
                </a:cubicBezTo>
                <a:cubicBezTo>
                  <a:pt x="14768" y="6445"/>
                  <a:pt x="14774" y="6445"/>
                  <a:pt x="14774" y="6451"/>
                </a:cubicBezTo>
                <a:cubicBezTo>
                  <a:pt x="14780" y="6457"/>
                  <a:pt x="14780" y="6463"/>
                  <a:pt x="14780" y="6463"/>
                </a:cubicBezTo>
                <a:cubicBezTo>
                  <a:pt x="14786" y="6475"/>
                  <a:pt x="14798" y="6480"/>
                  <a:pt x="14804" y="6486"/>
                </a:cubicBezTo>
                <a:cubicBezTo>
                  <a:pt x="14816" y="6492"/>
                  <a:pt x="14822" y="6498"/>
                  <a:pt x="14828" y="6504"/>
                </a:cubicBezTo>
                <a:cubicBezTo>
                  <a:pt x="14828" y="6510"/>
                  <a:pt x="14834" y="6510"/>
                  <a:pt x="14839" y="6510"/>
                </a:cubicBezTo>
                <a:cubicBezTo>
                  <a:pt x="14839" y="6516"/>
                  <a:pt x="14839" y="6522"/>
                  <a:pt x="14839" y="6522"/>
                </a:cubicBezTo>
                <a:cubicBezTo>
                  <a:pt x="14846" y="6522"/>
                  <a:pt x="14851" y="6516"/>
                  <a:pt x="14851" y="6516"/>
                </a:cubicBezTo>
                <a:cubicBezTo>
                  <a:pt x="14857" y="6516"/>
                  <a:pt x="14863" y="6516"/>
                  <a:pt x="14863" y="6516"/>
                </a:cubicBezTo>
                <a:cubicBezTo>
                  <a:pt x="14875" y="6516"/>
                  <a:pt x="14881" y="6516"/>
                  <a:pt x="14893" y="6516"/>
                </a:cubicBezTo>
                <a:cubicBezTo>
                  <a:pt x="14899" y="6516"/>
                  <a:pt x="14905" y="6516"/>
                  <a:pt x="14911" y="6516"/>
                </a:cubicBezTo>
                <a:cubicBezTo>
                  <a:pt x="14917" y="6516"/>
                  <a:pt x="14923" y="6510"/>
                  <a:pt x="14923" y="6504"/>
                </a:cubicBezTo>
                <a:cubicBezTo>
                  <a:pt x="14928" y="6498"/>
                  <a:pt x="14934" y="6498"/>
                  <a:pt x="14934" y="6492"/>
                </a:cubicBezTo>
                <a:cubicBezTo>
                  <a:pt x="14934" y="6480"/>
                  <a:pt x="14934" y="6480"/>
                  <a:pt x="14934" y="6480"/>
                </a:cubicBezTo>
                <a:cubicBezTo>
                  <a:pt x="14934" y="6469"/>
                  <a:pt x="14928" y="6463"/>
                  <a:pt x="14934" y="6445"/>
                </a:cubicBezTo>
                <a:cubicBezTo>
                  <a:pt x="14934" y="6445"/>
                  <a:pt x="14934" y="6439"/>
                  <a:pt x="14934" y="6433"/>
                </a:cubicBezTo>
                <a:cubicBezTo>
                  <a:pt x="14934" y="6427"/>
                  <a:pt x="14940" y="6421"/>
                  <a:pt x="14940" y="6415"/>
                </a:cubicBezTo>
                <a:cubicBezTo>
                  <a:pt x="14940" y="6403"/>
                  <a:pt x="14940" y="6403"/>
                  <a:pt x="14940" y="6403"/>
                </a:cubicBezTo>
                <a:cubicBezTo>
                  <a:pt x="14940" y="6397"/>
                  <a:pt x="14940" y="6392"/>
                  <a:pt x="14946" y="6392"/>
                </a:cubicBezTo>
                <a:cubicBezTo>
                  <a:pt x="14946" y="6386"/>
                  <a:pt x="14952" y="6380"/>
                  <a:pt x="14958" y="6380"/>
                </a:cubicBezTo>
                <a:cubicBezTo>
                  <a:pt x="14964" y="6380"/>
                  <a:pt x="14970" y="6380"/>
                  <a:pt x="14976" y="6380"/>
                </a:cubicBezTo>
                <a:cubicBezTo>
                  <a:pt x="14982" y="6380"/>
                  <a:pt x="14982" y="6386"/>
                  <a:pt x="14988" y="6386"/>
                </a:cubicBezTo>
                <a:cubicBezTo>
                  <a:pt x="14994" y="6386"/>
                  <a:pt x="14994" y="6380"/>
                  <a:pt x="15000" y="6380"/>
                </a:cubicBezTo>
                <a:cubicBezTo>
                  <a:pt x="15000" y="6374"/>
                  <a:pt x="15000" y="6368"/>
                  <a:pt x="15000" y="6368"/>
                </a:cubicBezTo>
                <a:cubicBezTo>
                  <a:pt x="15000" y="6362"/>
                  <a:pt x="14994" y="6356"/>
                  <a:pt x="14988" y="6350"/>
                </a:cubicBezTo>
                <a:cubicBezTo>
                  <a:pt x="14988" y="6350"/>
                  <a:pt x="14982" y="6344"/>
                  <a:pt x="14976" y="6344"/>
                </a:cubicBezTo>
                <a:cubicBezTo>
                  <a:pt x="14976" y="6338"/>
                  <a:pt x="14970" y="6344"/>
                  <a:pt x="14964" y="6344"/>
                </a:cubicBezTo>
                <a:cubicBezTo>
                  <a:pt x="14964" y="6338"/>
                  <a:pt x="14958" y="6338"/>
                  <a:pt x="14958" y="6338"/>
                </a:cubicBezTo>
                <a:cubicBezTo>
                  <a:pt x="14958" y="6332"/>
                  <a:pt x="14952" y="6326"/>
                  <a:pt x="14958" y="6326"/>
                </a:cubicBezTo>
                <a:cubicBezTo>
                  <a:pt x="14958" y="6320"/>
                  <a:pt x="14964" y="6315"/>
                  <a:pt x="14964" y="6315"/>
                </a:cubicBezTo>
                <a:cubicBezTo>
                  <a:pt x="14964" y="6309"/>
                  <a:pt x="14964" y="6303"/>
                  <a:pt x="14964" y="6303"/>
                </a:cubicBezTo>
                <a:cubicBezTo>
                  <a:pt x="14958" y="6297"/>
                  <a:pt x="14952" y="6297"/>
                  <a:pt x="14952" y="6297"/>
                </a:cubicBezTo>
                <a:cubicBezTo>
                  <a:pt x="14946" y="6297"/>
                  <a:pt x="14940" y="6291"/>
                  <a:pt x="14940" y="6291"/>
                </a:cubicBezTo>
                <a:cubicBezTo>
                  <a:pt x="14934" y="6291"/>
                  <a:pt x="14928" y="6291"/>
                  <a:pt x="14923" y="6291"/>
                </a:cubicBezTo>
                <a:cubicBezTo>
                  <a:pt x="14917" y="6291"/>
                  <a:pt x="14917" y="6291"/>
                  <a:pt x="14911" y="6291"/>
                </a:cubicBezTo>
                <a:cubicBezTo>
                  <a:pt x="14905" y="6291"/>
                  <a:pt x="14899" y="6291"/>
                  <a:pt x="14899" y="6297"/>
                </a:cubicBezTo>
                <a:cubicBezTo>
                  <a:pt x="14893" y="6297"/>
                  <a:pt x="14899" y="6303"/>
                  <a:pt x="14893" y="6309"/>
                </a:cubicBezTo>
                <a:cubicBezTo>
                  <a:pt x="14893" y="6309"/>
                  <a:pt x="14893" y="6315"/>
                  <a:pt x="14893" y="6320"/>
                </a:cubicBezTo>
                <a:cubicBezTo>
                  <a:pt x="14863" y="6320"/>
                  <a:pt x="14863" y="6320"/>
                  <a:pt x="14863" y="6320"/>
                </a:cubicBezTo>
                <a:cubicBezTo>
                  <a:pt x="14863" y="6309"/>
                  <a:pt x="14857" y="6303"/>
                  <a:pt x="14857" y="6297"/>
                </a:cubicBezTo>
                <a:cubicBezTo>
                  <a:pt x="14857" y="6285"/>
                  <a:pt x="14863" y="6279"/>
                  <a:pt x="14863" y="6273"/>
                </a:cubicBezTo>
                <a:cubicBezTo>
                  <a:pt x="14857" y="6273"/>
                  <a:pt x="14857" y="6267"/>
                  <a:pt x="14851" y="6267"/>
                </a:cubicBezTo>
                <a:cubicBezTo>
                  <a:pt x="14839" y="6267"/>
                  <a:pt x="14839" y="6267"/>
                  <a:pt x="14839" y="6267"/>
                </a:cubicBezTo>
                <a:cubicBezTo>
                  <a:pt x="14834" y="6261"/>
                  <a:pt x="14828" y="6267"/>
                  <a:pt x="14816" y="6267"/>
                </a:cubicBezTo>
                <a:cubicBezTo>
                  <a:pt x="14810" y="6261"/>
                  <a:pt x="14810" y="6255"/>
                  <a:pt x="14804" y="6255"/>
                </a:cubicBezTo>
                <a:cubicBezTo>
                  <a:pt x="14798" y="6255"/>
                  <a:pt x="14798" y="6249"/>
                  <a:pt x="14792" y="6249"/>
                </a:cubicBezTo>
                <a:cubicBezTo>
                  <a:pt x="14786" y="6243"/>
                  <a:pt x="14780" y="6243"/>
                  <a:pt x="14780" y="6243"/>
                </a:cubicBezTo>
                <a:cubicBezTo>
                  <a:pt x="14774" y="6237"/>
                  <a:pt x="14774" y="6231"/>
                  <a:pt x="14774" y="6226"/>
                </a:cubicBezTo>
                <a:cubicBezTo>
                  <a:pt x="14774" y="6172"/>
                  <a:pt x="14774" y="6172"/>
                  <a:pt x="14774" y="6172"/>
                </a:cubicBezTo>
                <a:cubicBezTo>
                  <a:pt x="14762" y="6172"/>
                  <a:pt x="14757" y="6172"/>
                  <a:pt x="14745" y="6172"/>
                </a:cubicBezTo>
                <a:cubicBezTo>
                  <a:pt x="14739" y="6172"/>
                  <a:pt x="14739" y="6172"/>
                  <a:pt x="14733" y="6172"/>
                </a:cubicBezTo>
                <a:cubicBezTo>
                  <a:pt x="14727" y="6166"/>
                  <a:pt x="14727" y="6160"/>
                  <a:pt x="14721" y="6160"/>
                </a:cubicBezTo>
                <a:cubicBezTo>
                  <a:pt x="14721" y="6154"/>
                  <a:pt x="14715" y="6154"/>
                  <a:pt x="14709" y="6149"/>
                </a:cubicBezTo>
                <a:cubicBezTo>
                  <a:pt x="14709" y="6149"/>
                  <a:pt x="14709" y="6142"/>
                  <a:pt x="14709" y="6137"/>
                </a:cubicBezTo>
                <a:cubicBezTo>
                  <a:pt x="14703" y="6137"/>
                  <a:pt x="14703" y="6131"/>
                  <a:pt x="14703" y="6125"/>
                </a:cubicBezTo>
                <a:cubicBezTo>
                  <a:pt x="14703" y="6125"/>
                  <a:pt x="14703" y="6119"/>
                  <a:pt x="14703" y="6113"/>
                </a:cubicBezTo>
                <a:lnTo>
                  <a:pt x="14703" y="6107"/>
                </a:lnTo>
                <a:cubicBezTo>
                  <a:pt x="14703" y="6101"/>
                  <a:pt x="14697" y="6095"/>
                  <a:pt x="14691" y="6095"/>
                </a:cubicBezTo>
                <a:cubicBezTo>
                  <a:pt x="14691" y="6095"/>
                  <a:pt x="14685" y="6101"/>
                  <a:pt x="14679" y="6101"/>
                </a:cubicBezTo>
                <a:cubicBezTo>
                  <a:pt x="14668" y="6101"/>
                  <a:pt x="14668" y="6101"/>
                  <a:pt x="14668" y="6101"/>
                </a:cubicBezTo>
                <a:cubicBezTo>
                  <a:pt x="14662" y="6101"/>
                  <a:pt x="14656" y="6095"/>
                  <a:pt x="14650" y="6095"/>
                </a:cubicBezTo>
                <a:cubicBezTo>
                  <a:pt x="14644" y="6095"/>
                  <a:pt x="14638" y="6089"/>
                  <a:pt x="14632" y="6089"/>
                </a:cubicBezTo>
                <a:cubicBezTo>
                  <a:pt x="14626" y="6083"/>
                  <a:pt x="14626" y="6083"/>
                  <a:pt x="14620" y="6077"/>
                </a:cubicBezTo>
                <a:cubicBezTo>
                  <a:pt x="14620" y="6071"/>
                  <a:pt x="14620" y="6065"/>
                  <a:pt x="14620" y="6065"/>
                </a:cubicBezTo>
                <a:cubicBezTo>
                  <a:pt x="14614" y="6060"/>
                  <a:pt x="14608" y="6065"/>
                  <a:pt x="14608" y="6060"/>
                </a:cubicBezTo>
                <a:cubicBezTo>
                  <a:pt x="14602" y="6060"/>
                  <a:pt x="14602" y="6054"/>
                  <a:pt x="14596" y="6048"/>
                </a:cubicBezTo>
                <a:cubicBezTo>
                  <a:pt x="14596" y="6048"/>
                  <a:pt x="14596" y="6042"/>
                  <a:pt x="14591" y="6036"/>
                </a:cubicBezTo>
                <a:cubicBezTo>
                  <a:pt x="14585" y="6036"/>
                  <a:pt x="14585" y="6036"/>
                  <a:pt x="14579" y="6030"/>
                </a:cubicBezTo>
                <a:cubicBezTo>
                  <a:pt x="14573" y="6024"/>
                  <a:pt x="14573" y="6024"/>
                  <a:pt x="14567" y="6018"/>
                </a:cubicBezTo>
                <a:cubicBezTo>
                  <a:pt x="14561" y="6018"/>
                  <a:pt x="14555" y="6012"/>
                  <a:pt x="14555" y="6012"/>
                </a:cubicBezTo>
                <a:cubicBezTo>
                  <a:pt x="14549" y="6006"/>
                  <a:pt x="14549" y="6000"/>
                  <a:pt x="14549" y="6000"/>
                </a:cubicBezTo>
                <a:cubicBezTo>
                  <a:pt x="14543" y="5994"/>
                  <a:pt x="14531" y="5994"/>
                  <a:pt x="14525" y="5988"/>
                </a:cubicBezTo>
                <a:cubicBezTo>
                  <a:pt x="14519" y="5988"/>
                  <a:pt x="14513" y="5988"/>
                  <a:pt x="14513" y="5988"/>
                </a:cubicBezTo>
                <a:cubicBezTo>
                  <a:pt x="14513" y="5983"/>
                  <a:pt x="14513" y="5983"/>
                  <a:pt x="14507" y="5976"/>
                </a:cubicBezTo>
                <a:cubicBezTo>
                  <a:pt x="14507" y="5971"/>
                  <a:pt x="14513" y="5971"/>
                  <a:pt x="14507" y="5965"/>
                </a:cubicBezTo>
                <a:cubicBezTo>
                  <a:pt x="14507" y="5959"/>
                  <a:pt x="14502" y="5965"/>
                  <a:pt x="14502" y="5959"/>
                </a:cubicBezTo>
                <a:cubicBezTo>
                  <a:pt x="14496" y="5959"/>
                  <a:pt x="14490" y="5953"/>
                  <a:pt x="14490" y="5947"/>
                </a:cubicBezTo>
                <a:cubicBezTo>
                  <a:pt x="14484" y="5941"/>
                  <a:pt x="14478" y="5935"/>
                  <a:pt x="14472" y="5923"/>
                </a:cubicBezTo>
                <a:cubicBezTo>
                  <a:pt x="14460" y="5923"/>
                  <a:pt x="14442" y="5935"/>
                  <a:pt x="14430" y="5935"/>
                </a:cubicBezTo>
                <a:close/>
                <a:moveTo>
                  <a:pt x="15907" y="5733"/>
                </a:moveTo>
                <a:lnTo>
                  <a:pt x="15907" y="5733"/>
                </a:lnTo>
                <a:cubicBezTo>
                  <a:pt x="15895" y="5739"/>
                  <a:pt x="15889" y="5733"/>
                  <a:pt x="15883" y="5739"/>
                </a:cubicBezTo>
                <a:cubicBezTo>
                  <a:pt x="15877" y="5739"/>
                  <a:pt x="15877" y="5739"/>
                  <a:pt x="15871" y="5739"/>
                </a:cubicBezTo>
                <a:cubicBezTo>
                  <a:pt x="15871" y="5745"/>
                  <a:pt x="15877" y="5751"/>
                  <a:pt x="15871" y="5751"/>
                </a:cubicBezTo>
                <a:cubicBezTo>
                  <a:pt x="15871" y="5757"/>
                  <a:pt x="15865" y="5757"/>
                  <a:pt x="15859" y="5757"/>
                </a:cubicBezTo>
                <a:cubicBezTo>
                  <a:pt x="15859" y="5763"/>
                  <a:pt x="15853" y="5757"/>
                  <a:pt x="15847" y="5757"/>
                </a:cubicBezTo>
                <a:cubicBezTo>
                  <a:pt x="15847" y="5757"/>
                  <a:pt x="15842" y="5757"/>
                  <a:pt x="15836" y="5757"/>
                </a:cubicBezTo>
                <a:cubicBezTo>
                  <a:pt x="15836" y="5763"/>
                  <a:pt x="15830" y="5763"/>
                  <a:pt x="15824" y="5763"/>
                </a:cubicBezTo>
                <a:cubicBezTo>
                  <a:pt x="15824" y="5769"/>
                  <a:pt x="15824" y="5769"/>
                  <a:pt x="15818" y="5775"/>
                </a:cubicBezTo>
                <a:cubicBezTo>
                  <a:pt x="15818" y="5781"/>
                  <a:pt x="15812" y="5781"/>
                  <a:pt x="15812" y="5787"/>
                </a:cubicBezTo>
                <a:cubicBezTo>
                  <a:pt x="15812" y="5846"/>
                  <a:pt x="15812" y="5846"/>
                  <a:pt x="15812" y="5846"/>
                </a:cubicBezTo>
                <a:cubicBezTo>
                  <a:pt x="15824" y="5852"/>
                  <a:pt x="15824" y="5852"/>
                  <a:pt x="15824" y="5852"/>
                </a:cubicBezTo>
                <a:cubicBezTo>
                  <a:pt x="15824" y="5846"/>
                  <a:pt x="15830" y="5846"/>
                  <a:pt x="15830" y="5840"/>
                </a:cubicBezTo>
                <a:cubicBezTo>
                  <a:pt x="15830" y="5828"/>
                  <a:pt x="15830" y="5828"/>
                  <a:pt x="15830" y="5828"/>
                </a:cubicBezTo>
                <a:cubicBezTo>
                  <a:pt x="15830" y="5817"/>
                  <a:pt x="15830" y="5817"/>
                  <a:pt x="15830" y="5817"/>
                </a:cubicBezTo>
                <a:cubicBezTo>
                  <a:pt x="15830" y="5817"/>
                  <a:pt x="15830" y="5810"/>
                  <a:pt x="15830" y="5805"/>
                </a:cubicBezTo>
                <a:cubicBezTo>
                  <a:pt x="15836" y="5805"/>
                  <a:pt x="15842" y="5805"/>
                  <a:pt x="15842" y="5805"/>
                </a:cubicBezTo>
                <a:cubicBezTo>
                  <a:pt x="15847" y="5805"/>
                  <a:pt x="15847" y="5799"/>
                  <a:pt x="15853" y="5799"/>
                </a:cubicBezTo>
                <a:cubicBezTo>
                  <a:pt x="15865" y="5793"/>
                  <a:pt x="15871" y="5793"/>
                  <a:pt x="15877" y="5793"/>
                </a:cubicBezTo>
                <a:cubicBezTo>
                  <a:pt x="15895" y="5793"/>
                  <a:pt x="15901" y="5793"/>
                  <a:pt x="15913" y="5799"/>
                </a:cubicBezTo>
                <a:cubicBezTo>
                  <a:pt x="15913" y="5817"/>
                  <a:pt x="15913" y="5817"/>
                  <a:pt x="15913" y="5817"/>
                </a:cubicBezTo>
                <a:cubicBezTo>
                  <a:pt x="15913" y="5828"/>
                  <a:pt x="15913" y="5834"/>
                  <a:pt x="15913" y="5840"/>
                </a:cubicBezTo>
                <a:cubicBezTo>
                  <a:pt x="15919" y="5846"/>
                  <a:pt x="15919" y="5852"/>
                  <a:pt x="15919" y="5852"/>
                </a:cubicBezTo>
                <a:cubicBezTo>
                  <a:pt x="15925" y="5858"/>
                  <a:pt x="15930" y="5858"/>
                  <a:pt x="15930" y="5858"/>
                </a:cubicBezTo>
                <a:cubicBezTo>
                  <a:pt x="15936" y="5858"/>
                  <a:pt x="15942" y="5858"/>
                  <a:pt x="15942" y="5858"/>
                </a:cubicBezTo>
                <a:cubicBezTo>
                  <a:pt x="15948" y="5858"/>
                  <a:pt x="15948" y="5864"/>
                  <a:pt x="15954" y="5870"/>
                </a:cubicBezTo>
                <a:cubicBezTo>
                  <a:pt x="15960" y="5870"/>
                  <a:pt x="15966" y="5876"/>
                  <a:pt x="15966" y="5876"/>
                </a:cubicBezTo>
                <a:cubicBezTo>
                  <a:pt x="15972" y="5876"/>
                  <a:pt x="15978" y="5870"/>
                  <a:pt x="15984" y="5876"/>
                </a:cubicBezTo>
                <a:cubicBezTo>
                  <a:pt x="15984" y="5882"/>
                  <a:pt x="15990" y="5882"/>
                  <a:pt x="15990" y="5888"/>
                </a:cubicBezTo>
                <a:cubicBezTo>
                  <a:pt x="15996" y="5888"/>
                  <a:pt x="15990" y="5894"/>
                  <a:pt x="15990" y="5899"/>
                </a:cubicBezTo>
                <a:cubicBezTo>
                  <a:pt x="15996" y="5899"/>
                  <a:pt x="16002" y="5899"/>
                  <a:pt x="16002" y="5899"/>
                </a:cubicBezTo>
                <a:cubicBezTo>
                  <a:pt x="16008" y="5899"/>
                  <a:pt x="16008" y="5905"/>
                  <a:pt x="16014" y="5905"/>
                </a:cubicBezTo>
                <a:cubicBezTo>
                  <a:pt x="16025" y="5905"/>
                  <a:pt x="16025" y="5905"/>
                  <a:pt x="16025" y="5905"/>
                </a:cubicBezTo>
                <a:cubicBezTo>
                  <a:pt x="16025" y="5882"/>
                  <a:pt x="16025" y="5882"/>
                  <a:pt x="16025" y="5882"/>
                </a:cubicBezTo>
                <a:cubicBezTo>
                  <a:pt x="16025" y="5876"/>
                  <a:pt x="16025" y="5876"/>
                  <a:pt x="16025" y="5870"/>
                </a:cubicBezTo>
                <a:cubicBezTo>
                  <a:pt x="16019" y="5864"/>
                  <a:pt x="16014" y="5870"/>
                  <a:pt x="16014" y="5864"/>
                </a:cubicBezTo>
                <a:cubicBezTo>
                  <a:pt x="16008" y="5864"/>
                  <a:pt x="16014" y="5858"/>
                  <a:pt x="16014" y="5852"/>
                </a:cubicBezTo>
                <a:cubicBezTo>
                  <a:pt x="16008" y="5846"/>
                  <a:pt x="16008" y="5840"/>
                  <a:pt x="16008" y="5828"/>
                </a:cubicBezTo>
                <a:cubicBezTo>
                  <a:pt x="16014" y="5828"/>
                  <a:pt x="16014" y="5822"/>
                  <a:pt x="16019" y="5822"/>
                </a:cubicBezTo>
                <a:cubicBezTo>
                  <a:pt x="16025" y="5822"/>
                  <a:pt x="16025" y="5828"/>
                  <a:pt x="16031" y="5828"/>
                </a:cubicBezTo>
                <a:cubicBezTo>
                  <a:pt x="16037" y="5828"/>
                  <a:pt x="16037" y="5828"/>
                  <a:pt x="16043" y="5828"/>
                </a:cubicBezTo>
                <a:cubicBezTo>
                  <a:pt x="16049" y="5828"/>
                  <a:pt x="16049" y="5828"/>
                  <a:pt x="16055" y="5828"/>
                </a:cubicBezTo>
                <a:cubicBezTo>
                  <a:pt x="16061" y="5817"/>
                  <a:pt x="16061" y="5817"/>
                  <a:pt x="16061" y="5817"/>
                </a:cubicBezTo>
                <a:cubicBezTo>
                  <a:pt x="16049" y="5799"/>
                  <a:pt x="16049" y="5799"/>
                  <a:pt x="16049" y="5799"/>
                </a:cubicBezTo>
                <a:cubicBezTo>
                  <a:pt x="16049" y="5710"/>
                  <a:pt x="16049" y="5710"/>
                  <a:pt x="16049" y="5710"/>
                </a:cubicBezTo>
                <a:cubicBezTo>
                  <a:pt x="16049" y="5704"/>
                  <a:pt x="16049" y="5704"/>
                  <a:pt x="16049" y="5698"/>
                </a:cubicBezTo>
                <a:cubicBezTo>
                  <a:pt x="16049" y="5692"/>
                  <a:pt x="16043" y="5692"/>
                  <a:pt x="16043" y="5686"/>
                </a:cubicBezTo>
                <a:cubicBezTo>
                  <a:pt x="16037" y="5680"/>
                  <a:pt x="16031" y="5674"/>
                  <a:pt x="16025" y="5674"/>
                </a:cubicBezTo>
                <a:cubicBezTo>
                  <a:pt x="16019" y="5674"/>
                  <a:pt x="16014" y="5680"/>
                  <a:pt x="16014" y="5686"/>
                </a:cubicBezTo>
                <a:cubicBezTo>
                  <a:pt x="16008" y="5698"/>
                  <a:pt x="16008" y="5698"/>
                  <a:pt x="16008" y="5698"/>
                </a:cubicBezTo>
                <a:cubicBezTo>
                  <a:pt x="16008" y="5698"/>
                  <a:pt x="16008" y="5704"/>
                  <a:pt x="16002" y="5710"/>
                </a:cubicBezTo>
                <a:cubicBezTo>
                  <a:pt x="15996" y="5716"/>
                  <a:pt x="15990" y="5716"/>
                  <a:pt x="15978" y="5722"/>
                </a:cubicBezTo>
                <a:cubicBezTo>
                  <a:pt x="15978" y="5722"/>
                  <a:pt x="15972" y="5716"/>
                  <a:pt x="15966" y="5716"/>
                </a:cubicBezTo>
                <a:cubicBezTo>
                  <a:pt x="15966" y="5716"/>
                  <a:pt x="15960" y="5722"/>
                  <a:pt x="15960" y="5728"/>
                </a:cubicBezTo>
                <a:cubicBezTo>
                  <a:pt x="15954" y="5728"/>
                  <a:pt x="15948" y="5733"/>
                  <a:pt x="15948" y="5733"/>
                </a:cubicBezTo>
                <a:cubicBezTo>
                  <a:pt x="15942" y="5739"/>
                  <a:pt x="15948" y="5745"/>
                  <a:pt x="15942" y="5745"/>
                </a:cubicBezTo>
                <a:cubicBezTo>
                  <a:pt x="15936" y="5751"/>
                  <a:pt x="15930" y="5751"/>
                  <a:pt x="15919" y="5751"/>
                </a:cubicBezTo>
                <a:cubicBezTo>
                  <a:pt x="15919" y="5751"/>
                  <a:pt x="15913" y="5751"/>
                  <a:pt x="15907" y="5751"/>
                </a:cubicBezTo>
                <a:cubicBezTo>
                  <a:pt x="15907" y="5751"/>
                  <a:pt x="15913" y="5739"/>
                  <a:pt x="15907" y="5733"/>
                </a:cubicBezTo>
                <a:close/>
                <a:moveTo>
                  <a:pt x="15741" y="5473"/>
                </a:moveTo>
                <a:lnTo>
                  <a:pt x="15741" y="5473"/>
                </a:lnTo>
                <a:cubicBezTo>
                  <a:pt x="15735" y="5478"/>
                  <a:pt x="15735" y="5478"/>
                  <a:pt x="15735" y="5490"/>
                </a:cubicBezTo>
                <a:cubicBezTo>
                  <a:pt x="15735" y="5496"/>
                  <a:pt x="15741" y="5502"/>
                  <a:pt x="15741" y="5508"/>
                </a:cubicBezTo>
                <a:cubicBezTo>
                  <a:pt x="15747" y="5514"/>
                  <a:pt x="15753" y="5514"/>
                  <a:pt x="15753" y="5514"/>
                </a:cubicBezTo>
                <a:cubicBezTo>
                  <a:pt x="15759" y="5520"/>
                  <a:pt x="15764" y="5514"/>
                  <a:pt x="15764" y="5514"/>
                </a:cubicBezTo>
                <a:cubicBezTo>
                  <a:pt x="15776" y="5520"/>
                  <a:pt x="15776" y="5514"/>
                  <a:pt x="15788" y="5514"/>
                </a:cubicBezTo>
                <a:cubicBezTo>
                  <a:pt x="15788" y="5532"/>
                  <a:pt x="15782" y="5538"/>
                  <a:pt x="15788" y="5550"/>
                </a:cubicBezTo>
                <a:cubicBezTo>
                  <a:pt x="15788" y="5556"/>
                  <a:pt x="15794" y="5556"/>
                  <a:pt x="15794" y="5562"/>
                </a:cubicBezTo>
                <a:cubicBezTo>
                  <a:pt x="15794" y="5573"/>
                  <a:pt x="15800" y="5579"/>
                  <a:pt x="15800" y="5591"/>
                </a:cubicBezTo>
                <a:cubicBezTo>
                  <a:pt x="15800" y="5597"/>
                  <a:pt x="15794" y="5603"/>
                  <a:pt x="15794" y="5609"/>
                </a:cubicBezTo>
                <a:cubicBezTo>
                  <a:pt x="15794" y="5615"/>
                  <a:pt x="15794" y="5615"/>
                  <a:pt x="15794" y="5621"/>
                </a:cubicBezTo>
                <a:cubicBezTo>
                  <a:pt x="15794" y="5621"/>
                  <a:pt x="15794" y="5621"/>
                  <a:pt x="15794" y="5627"/>
                </a:cubicBezTo>
                <a:cubicBezTo>
                  <a:pt x="15794" y="5627"/>
                  <a:pt x="15800" y="5633"/>
                  <a:pt x="15806" y="5633"/>
                </a:cubicBezTo>
                <a:cubicBezTo>
                  <a:pt x="15806" y="5639"/>
                  <a:pt x="15812" y="5639"/>
                  <a:pt x="15818" y="5644"/>
                </a:cubicBezTo>
                <a:cubicBezTo>
                  <a:pt x="15818" y="5644"/>
                  <a:pt x="15824" y="5644"/>
                  <a:pt x="15824" y="5651"/>
                </a:cubicBezTo>
                <a:cubicBezTo>
                  <a:pt x="15836" y="5651"/>
                  <a:pt x="15842" y="5644"/>
                  <a:pt x="15847" y="5644"/>
                </a:cubicBezTo>
                <a:cubicBezTo>
                  <a:pt x="15847" y="5651"/>
                  <a:pt x="15842" y="5651"/>
                  <a:pt x="15842" y="5656"/>
                </a:cubicBezTo>
                <a:cubicBezTo>
                  <a:pt x="15842" y="5662"/>
                  <a:pt x="15842" y="5662"/>
                  <a:pt x="15842" y="5668"/>
                </a:cubicBezTo>
                <a:cubicBezTo>
                  <a:pt x="15842" y="5674"/>
                  <a:pt x="15836" y="5674"/>
                  <a:pt x="15836" y="5680"/>
                </a:cubicBezTo>
                <a:cubicBezTo>
                  <a:pt x="15836" y="5686"/>
                  <a:pt x="15836" y="5686"/>
                  <a:pt x="15836" y="5692"/>
                </a:cubicBezTo>
                <a:cubicBezTo>
                  <a:pt x="15842" y="5692"/>
                  <a:pt x="15847" y="5692"/>
                  <a:pt x="15847" y="5698"/>
                </a:cubicBezTo>
                <a:cubicBezTo>
                  <a:pt x="15853" y="5698"/>
                  <a:pt x="15853" y="5704"/>
                  <a:pt x="15859" y="5704"/>
                </a:cubicBezTo>
                <a:cubicBezTo>
                  <a:pt x="15865" y="5704"/>
                  <a:pt x="15865" y="5704"/>
                  <a:pt x="15871" y="5704"/>
                </a:cubicBezTo>
                <a:cubicBezTo>
                  <a:pt x="15877" y="5704"/>
                  <a:pt x="15877" y="5704"/>
                  <a:pt x="15883" y="5704"/>
                </a:cubicBezTo>
                <a:cubicBezTo>
                  <a:pt x="15889" y="5698"/>
                  <a:pt x="15883" y="5692"/>
                  <a:pt x="15883" y="5692"/>
                </a:cubicBezTo>
                <a:cubicBezTo>
                  <a:pt x="15883" y="5686"/>
                  <a:pt x="15889" y="5686"/>
                  <a:pt x="15895" y="5686"/>
                </a:cubicBezTo>
                <a:cubicBezTo>
                  <a:pt x="15901" y="5686"/>
                  <a:pt x="15907" y="5686"/>
                  <a:pt x="15913" y="5686"/>
                </a:cubicBezTo>
                <a:cubicBezTo>
                  <a:pt x="15913" y="5656"/>
                  <a:pt x="15913" y="5656"/>
                  <a:pt x="15913" y="5656"/>
                </a:cubicBezTo>
                <a:cubicBezTo>
                  <a:pt x="15913" y="5644"/>
                  <a:pt x="15907" y="5639"/>
                  <a:pt x="15901" y="5633"/>
                </a:cubicBezTo>
                <a:cubicBezTo>
                  <a:pt x="15895" y="5633"/>
                  <a:pt x="15889" y="5633"/>
                  <a:pt x="15889" y="5633"/>
                </a:cubicBezTo>
                <a:cubicBezTo>
                  <a:pt x="15883" y="5627"/>
                  <a:pt x="15883" y="5627"/>
                  <a:pt x="15877" y="5621"/>
                </a:cubicBezTo>
                <a:cubicBezTo>
                  <a:pt x="15877" y="5621"/>
                  <a:pt x="15877" y="5615"/>
                  <a:pt x="15877" y="5609"/>
                </a:cubicBezTo>
                <a:cubicBezTo>
                  <a:pt x="15871" y="5609"/>
                  <a:pt x="15877" y="5603"/>
                  <a:pt x="15877" y="5597"/>
                </a:cubicBezTo>
                <a:cubicBezTo>
                  <a:pt x="15871" y="5597"/>
                  <a:pt x="15865" y="5591"/>
                  <a:pt x="15865" y="5591"/>
                </a:cubicBezTo>
                <a:cubicBezTo>
                  <a:pt x="15859" y="5591"/>
                  <a:pt x="15853" y="5585"/>
                  <a:pt x="15853" y="5585"/>
                </a:cubicBezTo>
                <a:cubicBezTo>
                  <a:pt x="15847" y="5585"/>
                  <a:pt x="15842" y="5585"/>
                  <a:pt x="15842" y="5579"/>
                </a:cubicBezTo>
                <a:cubicBezTo>
                  <a:pt x="15836" y="5579"/>
                  <a:pt x="15836" y="5573"/>
                  <a:pt x="15836" y="5573"/>
                </a:cubicBezTo>
                <a:cubicBezTo>
                  <a:pt x="15836" y="5567"/>
                  <a:pt x="15830" y="5562"/>
                  <a:pt x="15830" y="5562"/>
                </a:cubicBezTo>
                <a:cubicBezTo>
                  <a:pt x="15830" y="5550"/>
                  <a:pt x="15830" y="5544"/>
                  <a:pt x="15830" y="5538"/>
                </a:cubicBezTo>
                <a:cubicBezTo>
                  <a:pt x="15830" y="5532"/>
                  <a:pt x="15824" y="5532"/>
                  <a:pt x="15818" y="5526"/>
                </a:cubicBezTo>
                <a:cubicBezTo>
                  <a:pt x="15818" y="5514"/>
                  <a:pt x="15812" y="5508"/>
                  <a:pt x="15800" y="5502"/>
                </a:cubicBezTo>
                <a:cubicBezTo>
                  <a:pt x="15794" y="5502"/>
                  <a:pt x="15788" y="5496"/>
                  <a:pt x="15776" y="5496"/>
                </a:cubicBezTo>
                <a:cubicBezTo>
                  <a:pt x="15776" y="5490"/>
                  <a:pt x="15776" y="5485"/>
                  <a:pt x="15770" y="5485"/>
                </a:cubicBezTo>
                <a:cubicBezTo>
                  <a:pt x="15764" y="5478"/>
                  <a:pt x="15764" y="5478"/>
                  <a:pt x="15759" y="5473"/>
                </a:cubicBezTo>
                <a:cubicBezTo>
                  <a:pt x="15753" y="5473"/>
                  <a:pt x="15741" y="5473"/>
                  <a:pt x="15741" y="5473"/>
                </a:cubicBezTo>
                <a:close/>
                <a:moveTo>
                  <a:pt x="15818" y="5461"/>
                </a:moveTo>
                <a:lnTo>
                  <a:pt x="15818" y="5461"/>
                </a:lnTo>
                <a:cubicBezTo>
                  <a:pt x="15830" y="5467"/>
                  <a:pt x="15836" y="5473"/>
                  <a:pt x="15847" y="5478"/>
                </a:cubicBezTo>
                <a:cubicBezTo>
                  <a:pt x="15853" y="5478"/>
                  <a:pt x="15853" y="5485"/>
                  <a:pt x="15859" y="5490"/>
                </a:cubicBezTo>
                <a:cubicBezTo>
                  <a:pt x="15859" y="5490"/>
                  <a:pt x="15865" y="5490"/>
                  <a:pt x="15871" y="5496"/>
                </a:cubicBezTo>
                <a:cubicBezTo>
                  <a:pt x="15871" y="5496"/>
                  <a:pt x="15877" y="5490"/>
                  <a:pt x="15883" y="5496"/>
                </a:cubicBezTo>
                <a:cubicBezTo>
                  <a:pt x="15883" y="5496"/>
                  <a:pt x="15877" y="5502"/>
                  <a:pt x="15883" y="5502"/>
                </a:cubicBezTo>
                <a:cubicBezTo>
                  <a:pt x="15883" y="5508"/>
                  <a:pt x="15889" y="5508"/>
                  <a:pt x="15889" y="5508"/>
                </a:cubicBezTo>
                <a:cubicBezTo>
                  <a:pt x="15895" y="5514"/>
                  <a:pt x="15901" y="5514"/>
                  <a:pt x="15901" y="5520"/>
                </a:cubicBezTo>
                <a:cubicBezTo>
                  <a:pt x="15907" y="5526"/>
                  <a:pt x="15907" y="5532"/>
                  <a:pt x="15907" y="5532"/>
                </a:cubicBezTo>
                <a:cubicBezTo>
                  <a:pt x="15907" y="5538"/>
                  <a:pt x="15907" y="5544"/>
                  <a:pt x="15907" y="5544"/>
                </a:cubicBezTo>
                <a:cubicBezTo>
                  <a:pt x="15907" y="5550"/>
                  <a:pt x="15907" y="5556"/>
                  <a:pt x="15913" y="5556"/>
                </a:cubicBezTo>
                <a:cubicBezTo>
                  <a:pt x="15913" y="5562"/>
                  <a:pt x="15919" y="5562"/>
                  <a:pt x="15925" y="5562"/>
                </a:cubicBezTo>
                <a:cubicBezTo>
                  <a:pt x="15930" y="5567"/>
                  <a:pt x="15936" y="5573"/>
                  <a:pt x="15948" y="5579"/>
                </a:cubicBezTo>
                <a:cubicBezTo>
                  <a:pt x="15948" y="5585"/>
                  <a:pt x="15954" y="5585"/>
                  <a:pt x="15960" y="5585"/>
                </a:cubicBezTo>
                <a:cubicBezTo>
                  <a:pt x="15960" y="5591"/>
                  <a:pt x="15966" y="5597"/>
                  <a:pt x="15966" y="5597"/>
                </a:cubicBezTo>
                <a:cubicBezTo>
                  <a:pt x="15972" y="5609"/>
                  <a:pt x="15966" y="5615"/>
                  <a:pt x="15966" y="5621"/>
                </a:cubicBezTo>
                <a:cubicBezTo>
                  <a:pt x="16014" y="5621"/>
                  <a:pt x="16014" y="5621"/>
                  <a:pt x="16014" y="5621"/>
                </a:cubicBezTo>
                <a:cubicBezTo>
                  <a:pt x="16014" y="5621"/>
                  <a:pt x="16014" y="5615"/>
                  <a:pt x="16014" y="5609"/>
                </a:cubicBezTo>
                <a:cubicBezTo>
                  <a:pt x="16014" y="5603"/>
                  <a:pt x="16019" y="5597"/>
                  <a:pt x="16019" y="5585"/>
                </a:cubicBezTo>
                <a:lnTo>
                  <a:pt x="16014" y="5585"/>
                </a:lnTo>
                <a:cubicBezTo>
                  <a:pt x="16014" y="5567"/>
                  <a:pt x="16008" y="5556"/>
                  <a:pt x="15996" y="5550"/>
                </a:cubicBezTo>
                <a:cubicBezTo>
                  <a:pt x="15996" y="5544"/>
                  <a:pt x="15990" y="5544"/>
                  <a:pt x="15984" y="5544"/>
                </a:cubicBezTo>
                <a:cubicBezTo>
                  <a:pt x="15984" y="5538"/>
                  <a:pt x="15984" y="5532"/>
                  <a:pt x="15984" y="5532"/>
                </a:cubicBezTo>
                <a:cubicBezTo>
                  <a:pt x="15978" y="5526"/>
                  <a:pt x="15978" y="5520"/>
                  <a:pt x="15972" y="5514"/>
                </a:cubicBezTo>
                <a:cubicBezTo>
                  <a:pt x="15972" y="5514"/>
                  <a:pt x="15966" y="5508"/>
                  <a:pt x="15966" y="5502"/>
                </a:cubicBezTo>
                <a:cubicBezTo>
                  <a:pt x="15960" y="5502"/>
                  <a:pt x="15954" y="5496"/>
                  <a:pt x="15948" y="5496"/>
                </a:cubicBezTo>
                <a:lnTo>
                  <a:pt x="15936" y="5496"/>
                </a:lnTo>
                <a:cubicBezTo>
                  <a:pt x="15930" y="5485"/>
                  <a:pt x="15930" y="5485"/>
                  <a:pt x="15930" y="5485"/>
                </a:cubicBezTo>
                <a:cubicBezTo>
                  <a:pt x="15930" y="5478"/>
                  <a:pt x="15936" y="5473"/>
                  <a:pt x="15936" y="5473"/>
                </a:cubicBezTo>
                <a:cubicBezTo>
                  <a:pt x="15936" y="5437"/>
                  <a:pt x="15936" y="5437"/>
                  <a:pt x="15936" y="5437"/>
                </a:cubicBezTo>
                <a:cubicBezTo>
                  <a:pt x="15930" y="5437"/>
                  <a:pt x="15930" y="5437"/>
                  <a:pt x="15925" y="5437"/>
                </a:cubicBezTo>
                <a:cubicBezTo>
                  <a:pt x="15919" y="5437"/>
                  <a:pt x="15919" y="5437"/>
                  <a:pt x="15913" y="5437"/>
                </a:cubicBezTo>
                <a:cubicBezTo>
                  <a:pt x="15901" y="5437"/>
                  <a:pt x="15901" y="5437"/>
                  <a:pt x="15901" y="5437"/>
                </a:cubicBezTo>
                <a:cubicBezTo>
                  <a:pt x="15889" y="5437"/>
                  <a:pt x="15883" y="5437"/>
                  <a:pt x="15877" y="5437"/>
                </a:cubicBezTo>
                <a:cubicBezTo>
                  <a:pt x="15871" y="5443"/>
                  <a:pt x="15877" y="5449"/>
                  <a:pt x="15871" y="5449"/>
                </a:cubicBezTo>
                <a:cubicBezTo>
                  <a:pt x="15871" y="5455"/>
                  <a:pt x="15865" y="5455"/>
                  <a:pt x="15859" y="5455"/>
                </a:cubicBezTo>
                <a:cubicBezTo>
                  <a:pt x="15859" y="5455"/>
                  <a:pt x="15853" y="5455"/>
                  <a:pt x="15847" y="5455"/>
                </a:cubicBezTo>
                <a:cubicBezTo>
                  <a:pt x="15842" y="5455"/>
                  <a:pt x="15830" y="5461"/>
                  <a:pt x="15818" y="5461"/>
                </a:cubicBezTo>
                <a:close/>
                <a:moveTo>
                  <a:pt x="15711" y="5514"/>
                </a:moveTo>
                <a:lnTo>
                  <a:pt x="15711" y="5514"/>
                </a:lnTo>
                <a:cubicBezTo>
                  <a:pt x="15711" y="5520"/>
                  <a:pt x="15711" y="5520"/>
                  <a:pt x="15705" y="5526"/>
                </a:cubicBezTo>
                <a:cubicBezTo>
                  <a:pt x="15699" y="5538"/>
                  <a:pt x="15693" y="5538"/>
                  <a:pt x="15687" y="5550"/>
                </a:cubicBezTo>
                <a:cubicBezTo>
                  <a:pt x="15687" y="5556"/>
                  <a:pt x="15687" y="5556"/>
                  <a:pt x="15687" y="5562"/>
                </a:cubicBezTo>
                <a:cubicBezTo>
                  <a:pt x="15681" y="5567"/>
                  <a:pt x="15681" y="5567"/>
                  <a:pt x="15676" y="5573"/>
                </a:cubicBezTo>
                <a:cubicBezTo>
                  <a:pt x="15676" y="5579"/>
                  <a:pt x="15676" y="5579"/>
                  <a:pt x="15670" y="5585"/>
                </a:cubicBezTo>
                <a:cubicBezTo>
                  <a:pt x="15670" y="5591"/>
                  <a:pt x="15664" y="5591"/>
                  <a:pt x="15664" y="5591"/>
                </a:cubicBezTo>
                <a:cubicBezTo>
                  <a:pt x="15658" y="5597"/>
                  <a:pt x="15658" y="5603"/>
                  <a:pt x="15658" y="5603"/>
                </a:cubicBezTo>
                <a:cubicBezTo>
                  <a:pt x="15652" y="5609"/>
                  <a:pt x="15652" y="5615"/>
                  <a:pt x="15652" y="5615"/>
                </a:cubicBezTo>
                <a:cubicBezTo>
                  <a:pt x="15646" y="5621"/>
                  <a:pt x="15640" y="5621"/>
                  <a:pt x="15640" y="5627"/>
                </a:cubicBezTo>
                <a:cubicBezTo>
                  <a:pt x="15634" y="5627"/>
                  <a:pt x="15640" y="5633"/>
                  <a:pt x="15640" y="5639"/>
                </a:cubicBezTo>
                <a:cubicBezTo>
                  <a:pt x="15640" y="5639"/>
                  <a:pt x="15640" y="5644"/>
                  <a:pt x="15640" y="5651"/>
                </a:cubicBezTo>
                <a:cubicBezTo>
                  <a:pt x="15640" y="5651"/>
                  <a:pt x="15634" y="5656"/>
                  <a:pt x="15628" y="5656"/>
                </a:cubicBezTo>
                <a:cubicBezTo>
                  <a:pt x="15628" y="5662"/>
                  <a:pt x="15622" y="5668"/>
                  <a:pt x="15622" y="5668"/>
                </a:cubicBezTo>
                <a:cubicBezTo>
                  <a:pt x="15616" y="5674"/>
                  <a:pt x="15616" y="5680"/>
                  <a:pt x="15616" y="5680"/>
                </a:cubicBezTo>
                <a:cubicBezTo>
                  <a:pt x="15610" y="5686"/>
                  <a:pt x="15598" y="5680"/>
                  <a:pt x="15592" y="5686"/>
                </a:cubicBezTo>
                <a:cubicBezTo>
                  <a:pt x="15587" y="5692"/>
                  <a:pt x="15592" y="5698"/>
                  <a:pt x="15587" y="5698"/>
                </a:cubicBezTo>
                <a:cubicBezTo>
                  <a:pt x="15587" y="5704"/>
                  <a:pt x="15581" y="5704"/>
                  <a:pt x="15581" y="5710"/>
                </a:cubicBezTo>
                <a:cubicBezTo>
                  <a:pt x="15575" y="5710"/>
                  <a:pt x="15569" y="5710"/>
                  <a:pt x="15569" y="5710"/>
                </a:cubicBezTo>
                <a:cubicBezTo>
                  <a:pt x="15563" y="5710"/>
                  <a:pt x="15557" y="5710"/>
                  <a:pt x="15557" y="5710"/>
                </a:cubicBezTo>
                <a:cubicBezTo>
                  <a:pt x="15551" y="5710"/>
                  <a:pt x="15551" y="5716"/>
                  <a:pt x="15545" y="5722"/>
                </a:cubicBezTo>
                <a:cubicBezTo>
                  <a:pt x="15539" y="5728"/>
                  <a:pt x="15539" y="5733"/>
                  <a:pt x="15539" y="5745"/>
                </a:cubicBezTo>
                <a:cubicBezTo>
                  <a:pt x="15545" y="5745"/>
                  <a:pt x="15545" y="5745"/>
                  <a:pt x="15551" y="5745"/>
                </a:cubicBezTo>
                <a:cubicBezTo>
                  <a:pt x="15551" y="5745"/>
                  <a:pt x="15557" y="5745"/>
                  <a:pt x="15563" y="5745"/>
                </a:cubicBezTo>
                <a:cubicBezTo>
                  <a:pt x="15563" y="5745"/>
                  <a:pt x="15569" y="5745"/>
                  <a:pt x="15575" y="5745"/>
                </a:cubicBezTo>
                <a:cubicBezTo>
                  <a:pt x="15575" y="5745"/>
                  <a:pt x="15581" y="5739"/>
                  <a:pt x="15581" y="5733"/>
                </a:cubicBezTo>
                <a:cubicBezTo>
                  <a:pt x="15587" y="5733"/>
                  <a:pt x="15592" y="5728"/>
                  <a:pt x="15592" y="5728"/>
                </a:cubicBezTo>
                <a:cubicBezTo>
                  <a:pt x="15592" y="5722"/>
                  <a:pt x="15592" y="5716"/>
                  <a:pt x="15592" y="5716"/>
                </a:cubicBezTo>
                <a:cubicBezTo>
                  <a:pt x="15598" y="5704"/>
                  <a:pt x="15604" y="5698"/>
                  <a:pt x="15610" y="5692"/>
                </a:cubicBezTo>
                <a:cubicBezTo>
                  <a:pt x="15610" y="5692"/>
                  <a:pt x="15616" y="5692"/>
                  <a:pt x="15622" y="5692"/>
                </a:cubicBezTo>
                <a:cubicBezTo>
                  <a:pt x="15628" y="5686"/>
                  <a:pt x="15628" y="5686"/>
                  <a:pt x="15634" y="5686"/>
                </a:cubicBezTo>
                <a:cubicBezTo>
                  <a:pt x="15640" y="5680"/>
                  <a:pt x="15646" y="5686"/>
                  <a:pt x="15658" y="5686"/>
                </a:cubicBezTo>
                <a:cubicBezTo>
                  <a:pt x="15658" y="5674"/>
                  <a:pt x="15658" y="5668"/>
                  <a:pt x="15658" y="5662"/>
                </a:cubicBezTo>
                <a:cubicBezTo>
                  <a:pt x="15658" y="5651"/>
                  <a:pt x="15664" y="5644"/>
                  <a:pt x="15664" y="5639"/>
                </a:cubicBezTo>
                <a:cubicBezTo>
                  <a:pt x="15670" y="5633"/>
                  <a:pt x="15676" y="5621"/>
                  <a:pt x="15681" y="5615"/>
                </a:cubicBezTo>
                <a:cubicBezTo>
                  <a:pt x="15681" y="5615"/>
                  <a:pt x="15687" y="5615"/>
                  <a:pt x="15693" y="5609"/>
                </a:cubicBezTo>
                <a:cubicBezTo>
                  <a:pt x="15693" y="5609"/>
                  <a:pt x="15699" y="5609"/>
                  <a:pt x="15705" y="5603"/>
                </a:cubicBezTo>
                <a:cubicBezTo>
                  <a:pt x="15705" y="5603"/>
                  <a:pt x="15705" y="5597"/>
                  <a:pt x="15705" y="5591"/>
                </a:cubicBezTo>
                <a:cubicBezTo>
                  <a:pt x="15711" y="5579"/>
                  <a:pt x="15705" y="5573"/>
                  <a:pt x="15705" y="5567"/>
                </a:cubicBezTo>
                <a:cubicBezTo>
                  <a:pt x="15705" y="5562"/>
                  <a:pt x="15711" y="5556"/>
                  <a:pt x="15711" y="5556"/>
                </a:cubicBezTo>
                <a:cubicBezTo>
                  <a:pt x="15711" y="5544"/>
                  <a:pt x="15711" y="5526"/>
                  <a:pt x="15711" y="5514"/>
                </a:cubicBezTo>
                <a:close/>
                <a:moveTo>
                  <a:pt x="15759" y="5182"/>
                </a:moveTo>
                <a:lnTo>
                  <a:pt x="15759" y="5182"/>
                </a:lnTo>
                <a:cubicBezTo>
                  <a:pt x="15729" y="5182"/>
                  <a:pt x="15729" y="5182"/>
                  <a:pt x="15729" y="5182"/>
                </a:cubicBezTo>
                <a:cubicBezTo>
                  <a:pt x="15729" y="5182"/>
                  <a:pt x="15729" y="5182"/>
                  <a:pt x="15729" y="5188"/>
                </a:cubicBezTo>
                <a:lnTo>
                  <a:pt x="15729" y="5188"/>
                </a:lnTo>
                <a:cubicBezTo>
                  <a:pt x="15729" y="5194"/>
                  <a:pt x="15729" y="5194"/>
                  <a:pt x="15729" y="5200"/>
                </a:cubicBezTo>
                <a:lnTo>
                  <a:pt x="15729" y="5200"/>
                </a:lnTo>
                <a:cubicBezTo>
                  <a:pt x="15729" y="5206"/>
                  <a:pt x="15729" y="5206"/>
                  <a:pt x="15729" y="5212"/>
                </a:cubicBezTo>
                <a:cubicBezTo>
                  <a:pt x="15729" y="5212"/>
                  <a:pt x="15729" y="5212"/>
                  <a:pt x="15729" y="5218"/>
                </a:cubicBezTo>
                <a:cubicBezTo>
                  <a:pt x="15729" y="5218"/>
                  <a:pt x="15729" y="5218"/>
                  <a:pt x="15735" y="5224"/>
                </a:cubicBezTo>
                <a:lnTo>
                  <a:pt x="15735" y="5230"/>
                </a:lnTo>
                <a:cubicBezTo>
                  <a:pt x="15735" y="5235"/>
                  <a:pt x="15735" y="5235"/>
                  <a:pt x="15735" y="5235"/>
                </a:cubicBezTo>
                <a:cubicBezTo>
                  <a:pt x="15735" y="5241"/>
                  <a:pt x="15729" y="5241"/>
                  <a:pt x="15729" y="5247"/>
                </a:cubicBezTo>
                <a:cubicBezTo>
                  <a:pt x="15729" y="5247"/>
                  <a:pt x="15723" y="5247"/>
                  <a:pt x="15723" y="5253"/>
                </a:cubicBezTo>
                <a:cubicBezTo>
                  <a:pt x="15723" y="5253"/>
                  <a:pt x="15723" y="5259"/>
                  <a:pt x="15723" y="5265"/>
                </a:cubicBezTo>
                <a:cubicBezTo>
                  <a:pt x="15723" y="5271"/>
                  <a:pt x="15729" y="5277"/>
                  <a:pt x="15729" y="5289"/>
                </a:cubicBezTo>
                <a:cubicBezTo>
                  <a:pt x="15729" y="5295"/>
                  <a:pt x="15723" y="5295"/>
                  <a:pt x="15723" y="5295"/>
                </a:cubicBezTo>
                <a:cubicBezTo>
                  <a:pt x="15717" y="5295"/>
                  <a:pt x="15717" y="5301"/>
                  <a:pt x="15717" y="5301"/>
                </a:cubicBezTo>
                <a:cubicBezTo>
                  <a:pt x="15711" y="5301"/>
                  <a:pt x="15711" y="5301"/>
                  <a:pt x="15705" y="5307"/>
                </a:cubicBezTo>
                <a:cubicBezTo>
                  <a:pt x="15699" y="5307"/>
                  <a:pt x="15693" y="5307"/>
                  <a:pt x="15693" y="5312"/>
                </a:cubicBezTo>
                <a:cubicBezTo>
                  <a:pt x="15687" y="5312"/>
                  <a:pt x="15687" y="5318"/>
                  <a:pt x="15687" y="5318"/>
                </a:cubicBezTo>
                <a:cubicBezTo>
                  <a:pt x="15687" y="5324"/>
                  <a:pt x="15687" y="5324"/>
                  <a:pt x="15687" y="5324"/>
                </a:cubicBezTo>
                <a:cubicBezTo>
                  <a:pt x="15687" y="5330"/>
                  <a:pt x="15687" y="5330"/>
                  <a:pt x="15687" y="5336"/>
                </a:cubicBezTo>
                <a:cubicBezTo>
                  <a:pt x="15687" y="5336"/>
                  <a:pt x="15693" y="5336"/>
                  <a:pt x="15693" y="5342"/>
                </a:cubicBezTo>
                <a:cubicBezTo>
                  <a:pt x="15693" y="5348"/>
                  <a:pt x="15699" y="5348"/>
                  <a:pt x="15699" y="5354"/>
                </a:cubicBezTo>
                <a:cubicBezTo>
                  <a:pt x="15705" y="5354"/>
                  <a:pt x="15705" y="5354"/>
                  <a:pt x="15711" y="5360"/>
                </a:cubicBezTo>
                <a:lnTo>
                  <a:pt x="15717" y="5366"/>
                </a:lnTo>
                <a:cubicBezTo>
                  <a:pt x="15723" y="5366"/>
                  <a:pt x="15729" y="5372"/>
                  <a:pt x="15735" y="5378"/>
                </a:cubicBezTo>
                <a:cubicBezTo>
                  <a:pt x="15735" y="5378"/>
                  <a:pt x="15735" y="5378"/>
                  <a:pt x="15741" y="5378"/>
                </a:cubicBezTo>
                <a:lnTo>
                  <a:pt x="15741" y="5378"/>
                </a:lnTo>
                <a:cubicBezTo>
                  <a:pt x="15741" y="5390"/>
                  <a:pt x="15735" y="5390"/>
                  <a:pt x="15735" y="5401"/>
                </a:cubicBezTo>
                <a:cubicBezTo>
                  <a:pt x="15735" y="5407"/>
                  <a:pt x="15741" y="5407"/>
                  <a:pt x="15741" y="5413"/>
                </a:cubicBezTo>
                <a:cubicBezTo>
                  <a:pt x="15741" y="5419"/>
                  <a:pt x="15741" y="5419"/>
                  <a:pt x="15747" y="5425"/>
                </a:cubicBezTo>
                <a:cubicBezTo>
                  <a:pt x="15753" y="5425"/>
                  <a:pt x="15753" y="5425"/>
                  <a:pt x="15753" y="5425"/>
                </a:cubicBezTo>
                <a:cubicBezTo>
                  <a:pt x="15759" y="5425"/>
                  <a:pt x="15759" y="5425"/>
                  <a:pt x="15764" y="5425"/>
                </a:cubicBezTo>
                <a:cubicBezTo>
                  <a:pt x="15788" y="5425"/>
                  <a:pt x="15788" y="5425"/>
                  <a:pt x="15788" y="5425"/>
                </a:cubicBezTo>
                <a:cubicBezTo>
                  <a:pt x="15788" y="5407"/>
                  <a:pt x="15788" y="5407"/>
                  <a:pt x="15788" y="5407"/>
                </a:cubicBezTo>
                <a:cubicBezTo>
                  <a:pt x="15788" y="5401"/>
                  <a:pt x="15788" y="5401"/>
                  <a:pt x="15788" y="5396"/>
                </a:cubicBezTo>
                <a:cubicBezTo>
                  <a:pt x="15788" y="5372"/>
                  <a:pt x="15788" y="5372"/>
                  <a:pt x="15788" y="5372"/>
                </a:cubicBezTo>
                <a:cubicBezTo>
                  <a:pt x="15788" y="5366"/>
                  <a:pt x="15788" y="5360"/>
                  <a:pt x="15794" y="5354"/>
                </a:cubicBezTo>
                <a:cubicBezTo>
                  <a:pt x="15800" y="5348"/>
                  <a:pt x="15800" y="5348"/>
                  <a:pt x="15806" y="5342"/>
                </a:cubicBezTo>
                <a:lnTo>
                  <a:pt x="15812" y="5342"/>
                </a:lnTo>
                <a:cubicBezTo>
                  <a:pt x="15812" y="5342"/>
                  <a:pt x="15812" y="5336"/>
                  <a:pt x="15818" y="5336"/>
                </a:cubicBezTo>
                <a:lnTo>
                  <a:pt x="15818" y="5330"/>
                </a:lnTo>
                <a:cubicBezTo>
                  <a:pt x="15824" y="5324"/>
                  <a:pt x="15824" y="5324"/>
                  <a:pt x="15824" y="5324"/>
                </a:cubicBezTo>
                <a:cubicBezTo>
                  <a:pt x="15830" y="5318"/>
                  <a:pt x="15830" y="5318"/>
                  <a:pt x="15830" y="5312"/>
                </a:cubicBezTo>
                <a:cubicBezTo>
                  <a:pt x="15830" y="5307"/>
                  <a:pt x="15836" y="5307"/>
                  <a:pt x="15836" y="5301"/>
                </a:cubicBezTo>
                <a:cubicBezTo>
                  <a:pt x="15836" y="5295"/>
                  <a:pt x="15836" y="5295"/>
                  <a:pt x="15836" y="5289"/>
                </a:cubicBezTo>
                <a:cubicBezTo>
                  <a:pt x="15836" y="5283"/>
                  <a:pt x="15836" y="5283"/>
                  <a:pt x="15836" y="5283"/>
                </a:cubicBezTo>
                <a:cubicBezTo>
                  <a:pt x="15836" y="5277"/>
                  <a:pt x="15842" y="5277"/>
                  <a:pt x="15842" y="5271"/>
                </a:cubicBezTo>
                <a:cubicBezTo>
                  <a:pt x="15842" y="5265"/>
                  <a:pt x="15842" y="5265"/>
                  <a:pt x="15842" y="5265"/>
                </a:cubicBezTo>
                <a:cubicBezTo>
                  <a:pt x="15842" y="5265"/>
                  <a:pt x="15842" y="5259"/>
                  <a:pt x="15836" y="5253"/>
                </a:cubicBezTo>
                <a:cubicBezTo>
                  <a:pt x="15836" y="5253"/>
                  <a:pt x="15836" y="5253"/>
                  <a:pt x="15836" y="5247"/>
                </a:cubicBezTo>
                <a:cubicBezTo>
                  <a:pt x="15836" y="5247"/>
                  <a:pt x="15836" y="5247"/>
                  <a:pt x="15830" y="5241"/>
                </a:cubicBezTo>
                <a:cubicBezTo>
                  <a:pt x="15830" y="5241"/>
                  <a:pt x="15830" y="5241"/>
                  <a:pt x="15830" y="5235"/>
                </a:cubicBezTo>
                <a:cubicBezTo>
                  <a:pt x="15830" y="5235"/>
                  <a:pt x="15830" y="5235"/>
                  <a:pt x="15830" y="5230"/>
                </a:cubicBezTo>
                <a:lnTo>
                  <a:pt x="15824" y="5224"/>
                </a:lnTo>
                <a:lnTo>
                  <a:pt x="15824" y="5218"/>
                </a:lnTo>
                <a:lnTo>
                  <a:pt x="15818" y="5212"/>
                </a:lnTo>
                <a:cubicBezTo>
                  <a:pt x="15818" y="5212"/>
                  <a:pt x="15818" y="5206"/>
                  <a:pt x="15812" y="5206"/>
                </a:cubicBezTo>
                <a:cubicBezTo>
                  <a:pt x="15812" y="5206"/>
                  <a:pt x="15812" y="5200"/>
                  <a:pt x="15806" y="5200"/>
                </a:cubicBezTo>
                <a:lnTo>
                  <a:pt x="15800" y="5200"/>
                </a:lnTo>
                <a:cubicBezTo>
                  <a:pt x="15794" y="5200"/>
                  <a:pt x="15794" y="5200"/>
                  <a:pt x="15794" y="5200"/>
                </a:cubicBezTo>
                <a:cubicBezTo>
                  <a:pt x="15788" y="5200"/>
                  <a:pt x="15788" y="5200"/>
                  <a:pt x="15782" y="5194"/>
                </a:cubicBezTo>
                <a:lnTo>
                  <a:pt x="15776" y="5194"/>
                </a:lnTo>
                <a:lnTo>
                  <a:pt x="15776" y="5188"/>
                </a:lnTo>
                <a:cubicBezTo>
                  <a:pt x="15770" y="5188"/>
                  <a:pt x="15770" y="5182"/>
                  <a:pt x="15770" y="5182"/>
                </a:cubicBezTo>
                <a:cubicBezTo>
                  <a:pt x="15764" y="5182"/>
                  <a:pt x="15759" y="5182"/>
                  <a:pt x="15759" y="5182"/>
                </a:cubicBezTo>
                <a:close/>
                <a:moveTo>
                  <a:pt x="15812" y="4820"/>
                </a:moveTo>
                <a:lnTo>
                  <a:pt x="15812" y="4820"/>
                </a:lnTo>
                <a:cubicBezTo>
                  <a:pt x="15812" y="4814"/>
                  <a:pt x="15812" y="4809"/>
                  <a:pt x="15818" y="4803"/>
                </a:cubicBezTo>
                <a:cubicBezTo>
                  <a:pt x="15806" y="4803"/>
                  <a:pt x="15800" y="4803"/>
                  <a:pt x="15794" y="4803"/>
                </a:cubicBezTo>
                <a:cubicBezTo>
                  <a:pt x="15788" y="4803"/>
                  <a:pt x="15782" y="4803"/>
                  <a:pt x="15782" y="4803"/>
                </a:cubicBezTo>
                <a:cubicBezTo>
                  <a:pt x="15776" y="4803"/>
                  <a:pt x="15776" y="4809"/>
                  <a:pt x="15770" y="4814"/>
                </a:cubicBezTo>
                <a:cubicBezTo>
                  <a:pt x="15770" y="4814"/>
                  <a:pt x="15764" y="4820"/>
                  <a:pt x="15759" y="4820"/>
                </a:cubicBezTo>
                <a:cubicBezTo>
                  <a:pt x="15759" y="4826"/>
                  <a:pt x="15753" y="4826"/>
                  <a:pt x="15747" y="4832"/>
                </a:cubicBezTo>
                <a:cubicBezTo>
                  <a:pt x="15747" y="4838"/>
                  <a:pt x="15741" y="4838"/>
                  <a:pt x="15741" y="4844"/>
                </a:cubicBezTo>
                <a:cubicBezTo>
                  <a:pt x="15741" y="4844"/>
                  <a:pt x="15741" y="4850"/>
                  <a:pt x="15735" y="4856"/>
                </a:cubicBezTo>
                <a:lnTo>
                  <a:pt x="15723" y="4856"/>
                </a:lnTo>
                <a:cubicBezTo>
                  <a:pt x="15723" y="4862"/>
                  <a:pt x="15723" y="4862"/>
                  <a:pt x="15723" y="4868"/>
                </a:cubicBezTo>
                <a:cubicBezTo>
                  <a:pt x="15717" y="4874"/>
                  <a:pt x="15717" y="4880"/>
                  <a:pt x="15717" y="4892"/>
                </a:cubicBezTo>
                <a:cubicBezTo>
                  <a:pt x="15717" y="4986"/>
                  <a:pt x="15717" y="4986"/>
                  <a:pt x="15717" y="4986"/>
                </a:cubicBezTo>
                <a:cubicBezTo>
                  <a:pt x="15747" y="4986"/>
                  <a:pt x="15747" y="4986"/>
                  <a:pt x="15747" y="4986"/>
                </a:cubicBezTo>
                <a:cubicBezTo>
                  <a:pt x="15747" y="4980"/>
                  <a:pt x="15747" y="4975"/>
                  <a:pt x="15747" y="4963"/>
                </a:cubicBezTo>
                <a:cubicBezTo>
                  <a:pt x="15747" y="4957"/>
                  <a:pt x="15753" y="4957"/>
                  <a:pt x="15753" y="4951"/>
                </a:cubicBezTo>
                <a:cubicBezTo>
                  <a:pt x="15753" y="4945"/>
                  <a:pt x="15753" y="4945"/>
                  <a:pt x="15753" y="4939"/>
                </a:cubicBezTo>
                <a:cubicBezTo>
                  <a:pt x="15759" y="4933"/>
                  <a:pt x="15764" y="4933"/>
                  <a:pt x="15764" y="4933"/>
                </a:cubicBezTo>
                <a:cubicBezTo>
                  <a:pt x="15770" y="4921"/>
                  <a:pt x="15770" y="4921"/>
                  <a:pt x="15770" y="4921"/>
                </a:cubicBezTo>
                <a:cubicBezTo>
                  <a:pt x="15776" y="4915"/>
                  <a:pt x="15770" y="4909"/>
                  <a:pt x="15770" y="4909"/>
                </a:cubicBezTo>
                <a:cubicBezTo>
                  <a:pt x="15776" y="4903"/>
                  <a:pt x="15782" y="4903"/>
                  <a:pt x="15782" y="4897"/>
                </a:cubicBezTo>
                <a:cubicBezTo>
                  <a:pt x="15788" y="4892"/>
                  <a:pt x="15788" y="4892"/>
                  <a:pt x="15788" y="4886"/>
                </a:cubicBezTo>
                <a:cubicBezTo>
                  <a:pt x="15794" y="4874"/>
                  <a:pt x="15806" y="4874"/>
                  <a:pt x="15812" y="4862"/>
                </a:cubicBezTo>
                <a:cubicBezTo>
                  <a:pt x="15812" y="4856"/>
                  <a:pt x="15818" y="4856"/>
                  <a:pt x="15818" y="4850"/>
                </a:cubicBezTo>
                <a:cubicBezTo>
                  <a:pt x="15818" y="4838"/>
                  <a:pt x="15818" y="4838"/>
                  <a:pt x="15818" y="4838"/>
                </a:cubicBezTo>
                <a:cubicBezTo>
                  <a:pt x="15818" y="4826"/>
                  <a:pt x="15818" y="4826"/>
                  <a:pt x="15818" y="4826"/>
                </a:cubicBezTo>
                <a:cubicBezTo>
                  <a:pt x="15818" y="4826"/>
                  <a:pt x="15812" y="4826"/>
                  <a:pt x="15812" y="4820"/>
                </a:cubicBezTo>
                <a:close/>
                <a:moveTo>
                  <a:pt x="17270" y="3540"/>
                </a:moveTo>
                <a:lnTo>
                  <a:pt x="17270" y="3540"/>
                </a:lnTo>
                <a:cubicBezTo>
                  <a:pt x="17265" y="3540"/>
                  <a:pt x="17259" y="3540"/>
                  <a:pt x="17259" y="3540"/>
                </a:cubicBezTo>
                <a:cubicBezTo>
                  <a:pt x="17247" y="3546"/>
                  <a:pt x="17241" y="3546"/>
                  <a:pt x="17235" y="3557"/>
                </a:cubicBezTo>
                <a:cubicBezTo>
                  <a:pt x="17229" y="3557"/>
                  <a:pt x="17235" y="3563"/>
                  <a:pt x="17229" y="3569"/>
                </a:cubicBezTo>
                <a:cubicBezTo>
                  <a:pt x="17229" y="3569"/>
                  <a:pt x="17229" y="3575"/>
                  <a:pt x="17223" y="3575"/>
                </a:cubicBezTo>
                <a:cubicBezTo>
                  <a:pt x="17223" y="3581"/>
                  <a:pt x="17217" y="3581"/>
                  <a:pt x="17211" y="3581"/>
                </a:cubicBezTo>
                <a:cubicBezTo>
                  <a:pt x="17205" y="3587"/>
                  <a:pt x="17199" y="3593"/>
                  <a:pt x="17193" y="3599"/>
                </a:cubicBezTo>
                <a:cubicBezTo>
                  <a:pt x="17187" y="3599"/>
                  <a:pt x="17181" y="3599"/>
                  <a:pt x="17181" y="3599"/>
                </a:cubicBezTo>
                <a:cubicBezTo>
                  <a:pt x="17170" y="3599"/>
                  <a:pt x="17164" y="3599"/>
                  <a:pt x="17158" y="3599"/>
                </a:cubicBezTo>
                <a:cubicBezTo>
                  <a:pt x="17146" y="3599"/>
                  <a:pt x="17146" y="3599"/>
                  <a:pt x="17146" y="3599"/>
                </a:cubicBezTo>
                <a:cubicBezTo>
                  <a:pt x="17140" y="3599"/>
                  <a:pt x="17140" y="3605"/>
                  <a:pt x="17134" y="3605"/>
                </a:cubicBezTo>
                <a:cubicBezTo>
                  <a:pt x="17122" y="3605"/>
                  <a:pt x="17122" y="3605"/>
                  <a:pt x="17122" y="3605"/>
                </a:cubicBezTo>
                <a:cubicBezTo>
                  <a:pt x="17116" y="3605"/>
                  <a:pt x="17104" y="3599"/>
                  <a:pt x="17099" y="3605"/>
                </a:cubicBezTo>
                <a:cubicBezTo>
                  <a:pt x="17093" y="3605"/>
                  <a:pt x="17093" y="3611"/>
                  <a:pt x="17093" y="3617"/>
                </a:cubicBezTo>
                <a:cubicBezTo>
                  <a:pt x="17087" y="3617"/>
                  <a:pt x="17087" y="3617"/>
                  <a:pt x="17081" y="3623"/>
                </a:cubicBezTo>
                <a:cubicBezTo>
                  <a:pt x="17075" y="3623"/>
                  <a:pt x="17075" y="3623"/>
                  <a:pt x="17069" y="3629"/>
                </a:cubicBezTo>
                <a:cubicBezTo>
                  <a:pt x="17063" y="3629"/>
                  <a:pt x="17057" y="3635"/>
                  <a:pt x="17051" y="3635"/>
                </a:cubicBezTo>
                <a:cubicBezTo>
                  <a:pt x="17045" y="3635"/>
                  <a:pt x="17039" y="3629"/>
                  <a:pt x="17033" y="3629"/>
                </a:cubicBezTo>
                <a:cubicBezTo>
                  <a:pt x="17021" y="3623"/>
                  <a:pt x="17010" y="3617"/>
                  <a:pt x="16998" y="3611"/>
                </a:cubicBezTo>
                <a:cubicBezTo>
                  <a:pt x="16992" y="3605"/>
                  <a:pt x="16992" y="3605"/>
                  <a:pt x="16986" y="3599"/>
                </a:cubicBezTo>
                <a:cubicBezTo>
                  <a:pt x="16974" y="3593"/>
                  <a:pt x="16974" y="3587"/>
                  <a:pt x="16968" y="3575"/>
                </a:cubicBezTo>
                <a:cubicBezTo>
                  <a:pt x="16962" y="3575"/>
                  <a:pt x="16962" y="3575"/>
                  <a:pt x="16956" y="3569"/>
                </a:cubicBezTo>
                <a:cubicBezTo>
                  <a:pt x="16950" y="3569"/>
                  <a:pt x="16950" y="3563"/>
                  <a:pt x="16944" y="3563"/>
                </a:cubicBezTo>
                <a:cubicBezTo>
                  <a:pt x="16933" y="3557"/>
                  <a:pt x="16921" y="3557"/>
                  <a:pt x="16909" y="3557"/>
                </a:cubicBezTo>
                <a:cubicBezTo>
                  <a:pt x="16903" y="3552"/>
                  <a:pt x="16897" y="3552"/>
                  <a:pt x="16891" y="3546"/>
                </a:cubicBezTo>
                <a:cubicBezTo>
                  <a:pt x="16891" y="3552"/>
                  <a:pt x="16891" y="3552"/>
                  <a:pt x="16891" y="3557"/>
                </a:cubicBezTo>
                <a:cubicBezTo>
                  <a:pt x="16885" y="3569"/>
                  <a:pt x="16885" y="3575"/>
                  <a:pt x="16891" y="3581"/>
                </a:cubicBezTo>
                <a:cubicBezTo>
                  <a:pt x="16891" y="3587"/>
                  <a:pt x="16891" y="3593"/>
                  <a:pt x="16891" y="3593"/>
                </a:cubicBezTo>
                <a:cubicBezTo>
                  <a:pt x="16891" y="3605"/>
                  <a:pt x="16891" y="3611"/>
                  <a:pt x="16891" y="3617"/>
                </a:cubicBezTo>
                <a:cubicBezTo>
                  <a:pt x="16891" y="3623"/>
                  <a:pt x="16891" y="3629"/>
                  <a:pt x="16891" y="3629"/>
                </a:cubicBezTo>
                <a:cubicBezTo>
                  <a:pt x="16891" y="3635"/>
                  <a:pt x="16891" y="3635"/>
                  <a:pt x="16891" y="3641"/>
                </a:cubicBezTo>
                <a:cubicBezTo>
                  <a:pt x="16891" y="3646"/>
                  <a:pt x="16885" y="3646"/>
                  <a:pt x="16879" y="3652"/>
                </a:cubicBezTo>
                <a:cubicBezTo>
                  <a:pt x="16879" y="3652"/>
                  <a:pt x="16879" y="3658"/>
                  <a:pt x="16873" y="3658"/>
                </a:cubicBezTo>
                <a:cubicBezTo>
                  <a:pt x="16873" y="3664"/>
                  <a:pt x="16867" y="3664"/>
                  <a:pt x="16861" y="3664"/>
                </a:cubicBezTo>
                <a:cubicBezTo>
                  <a:pt x="16861" y="3670"/>
                  <a:pt x="16855" y="3670"/>
                  <a:pt x="16855" y="3676"/>
                </a:cubicBezTo>
                <a:cubicBezTo>
                  <a:pt x="16849" y="3688"/>
                  <a:pt x="16849" y="3700"/>
                  <a:pt x="16849" y="3712"/>
                </a:cubicBezTo>
                <a:cubicBezTo>
                  <a:pt x="16844" y="3712"/>
                  <a:pt x="16844" y="3718"/>
                  <a:pt x="16838" y="3718"/>
                </a:cubicBezTo>
                <a:cubicBezTo>
                  <a:pt x="16832" y="3718"/>
                  <a:pt x="16832" y="3712"/>
                  <a:pt x="16826" y="3706"/>
                </a:cubicBezTo>
                <a:cubicBezTo>
                  <a:pt x="16826" y="3706"/>
                  <a:pt x="16826" y="3700"/>
                  <a:pt x="16820" y="3694"/>
                </a:cubicBezTo>
                <a:cubicBezTo>
                  <a:pt x="16820" y="3700"/>
                  <a:pt x="16814" y="3706"/>
                  <a:pt x="16814" y="3712"/>
                </a:cubicBezTo>
                <a:cubicBezTo>
                  <a:pt x="16814" y="3712"/>
                  <a:pt x="16814" y="3718"/>
                  <a:pt x="16814" y="3723"/>
                </a:cubicBezTo>
                <a:cubicBezTo>
                  <a:pt x="16808" y="3723"/>
                  <a:pt x="16802" y="3718"/>
                  <a:pt x="16802" y="3723"/>
                </a:cubicBezTo>
                <a:cubicBezTo>
                  <a:pt x="16796" y="3723"/>
                  <a:pt x="16796" y="3730"/>
                  <a:pt x="16790" y="3730"/>
                </a:cubicBezTo>
                <a:cubicBezTo>
                  <a:pt x="16784" y="3741"/>
                  <a:pt x="16778" y="3747"/>
                  <a:pt x="16778" y="3759"/>
                </a:cubicBezTo>
                <a:cubicBezTo>
                  <a:pt x="16778" y="3765"/>
                  <a:pt x="16778" y="3771"/>
                  <a:pt x="16784" y="3777"/>
                </a:cubicBezTo>
                <a:cubicBezTo>
                  <a:pt x="16784" y="3783"/>
                  <a:pt x="16790" y="3783"/>
                  <a:pt x="16796" y="3783"/>
                </a:cubicBezTo>
                <a:cubicBezTo>
                  <a:pt x="16796" y="3789"/>
                  <a:pt x="16802" y="3789"/>
                  <a:pt x="16808" y="3795"/>
                </a:cubicBezTo>
                <a:cubicBezTo>
                  <a:pt x="16808" y="3801"/>
                  <a:pt x="16802" y="3807"/>
                  <a:pt x="16808" y="3807"/>
                </a:cubicBezTo>
                <a:cubicBezTo>
                  <a:pt x="16808" y="3812"/>
                  <a:pt x="16814" y="3812"/>
                  <a:pt x="16814" y="3812"/>
                </a:cubicBezTo>
                <a:cubicBezTo>
                  <a:pt x="16820" y="3812"/>
                  <a:pt x="16820" y="3812"/>
                  <a:pt x="16820" y="3812"/>
                </a:cubicBezTo>
                <a:cubicBezTo>
                  <a:pt x="16832" y="3812"/>
                  <a:pt x="16832" y="3807"/>
                  <a:pt x="16838" y="3807"/>
                </a:cubicBezTo>
                <a:cubicBezTo>
                  <a:pt x="16838" y="3836"/>
                  <a:pt x="16838" y="3836"/>
                  <a:pt x="16838" y="3836"/>
                </a:cubicBezTo>
                <a:cubicBezTo>
                  <a:pt x="16796" y="3836"/>
                  <a:pt x="16796" y="3836"/>
                  <a:pt x="16796" y="3836"/>
                </a:cubicBezTo>
                <a:cubicBezTo>
                  <a:pt x="16796" y="3842"/>
                  <a:pt x="16796" y="3848"/>
                  <a:pt x="16796" y="3860"/>
                </a:cubicBezTo>
                <a:cubicBezTo>
                  <a:pt x="16796" y="3872"/>
                  <a:pt x="16796" y="3872"/>
                  <a:pt x="16796" y="3872"/>
                </a:cubicBezTo>
                <a:cubicBezTo>
                  <a:pt x="16796" y="3878"/>
                  <a:pt x="16796" y="3884"/>
                  <a:pt x="16796" y="3884"/>
                </a:cubicBezTo>
                <a:cubicBezTo>
                  <a:pt x="16796" y="3889"/>
                  <a:pt x="16790" y="3895"/>
                  <a:pt x="16790" y="3895"/>
                </a:cubicBezTo>
                <a:cubicBezTo>
                  <a:pt x="16790" y="3901"/>
                  <a:pt x="16784" y="3901"/>
                  <a:pt x="16784" y="3907"/>
                </a:cubicBezTo>
                <a:cubicBezTo>
                  <a:pt x="16784" y="3913"/>
                  <a:pt x="16790" y="3913"/>
                  <a:pt x="16790" y="3919"/>
                </a:cubicBezTo>
                <a:cubicBezTo>
                  <a:pt x="16790" y="3961"/>
                  <a:pt x="16790" y="3961"/>
                  <a:pt x="16790" y="3961"/>
                </a:cubicBezTo>
                <a:cubicBezTo>
                  <a:pt x="16790" y="3967"/>
                  <a:pt x="16790" y="3973"/>
                  <a:pt x="16790" y="3984"/>
                </a:cubicBezTo>
                <a:cubicBezTo>
                  <a:pt x="16790" y="3984"/>
                  <a:pt x="16790" y="3990"/>
                  <a:pt x="16784" y="3996"/>
                </a:cubicBezTo>
                <a:cubicBezTo>
                  <a:pt x="16784" y="3996"/>
                  <a:pt x="16778" y="3996"/>
                  <a:pt x="16772" y="4002"/>
                </a:cubicBezTo>
                <a:cubicBezTo>
                  <a:pt x="16772" y="4002"/>
                  <a:pt x="16767" y="4002"/>
                  <a:pt x="16760" y="4002"/>
                </a:cubicBezTo>
                <a:cubicBezTo>
                  <a:pt x="16755" y="4002"/>
                  <a:pt x="16755" y="4008"/>
                  <a:pt x="16749" y="4014"/>
                </a:cubicBezTo>
                <a:cubicBezTo>
                  <a:pt x="16749" y="4020"/>
                  <a:pt x="16743" y="4026"/>
                  <a:pt x="16737" y="4038"/>
                </a:cubicBezTo>
                <a:cubicBezTo>
                  <a:pt x="16737" y="4044"/>
                  <a:pt x="16731" y="4044"/>
                  <a:pt x="16725" y="4050"/>
                </a:cubicBezTo>
                <a:cubicBezTo>
                  <a:pt x="16719" y="4055"/>
                  <a:pt x="16713" y="4062"/>
                  <a:pt x="16707" y="4067"/>
                </a:cubicBezTo>
                <a:cubicBezTo>
                  <a:pt x="16707" y="4067"/>
                  <a:pt x="16707" y="4062"/>
                  <a:pt x="16707" y="4055"/>
                </a:cubicBezTo>
                <a:cubicBezTo>
                  <a:pt x="16707" y="4055"/>
                  <a:pt x="16713" y="4050"/>
                  <a:pt x="16713" y="4044"/>
                </a:cubicBezTo>
                <a:cubicBezTo>
                  <a:pt x="16713" y="4038"/>
                  <a:pt x="16707" y="4032"/>
                  <a:pt x="16707" y="4026"/>
                </a:cubicBezTo>
                <a:lnTo>
                  <a:pt x="16701" y="4026"/>
                </a:lnTo>
                <a:cubicBezTo>
                  <a:pt x="16701" y="4032"/>
                  <a:pt x="16701" y="4038"/>
                  <a:pt x="16695" y="4038"/>
                </a:cubicBezTo>
                <a:cubicBezTo>
                  <a:pt x="16695" y="4050"/>
                  <a:pt x="16695" y="4055"/>
                  <a:pt x="16695" y="4062"/>
                </a:cubicBezTo>
                <a:cubicBezTo>
                  <a:pt x="16654" y="4062"/>
                  <a:pt x="16654" y="4062"/>
                  <a:pt x="16654" y="4062"/>
                </a:cubicBezTo>
                <a:cubicBezTo>
                  <a:pt x="16654" y="4109"/>
                  <a:pt x="16654" y="4109"/>
                  <a:pt x="16654" y="4109"/>
                </a:cubicBezTo>
                <a:cubicBezTo>
                  <a:pt x="16642" y="4109"/>
                  <a:pt x="16642" y="4109"/>
                  <a:pt x="16642" y="4109"/>
                </a:cubicBezTo>
                <a:cubicBezTo>
                  <a:pt x="16636" y="4109"/>
                  <a:pt x="16630" y="4109"/>
                  <a:pt x="16630" y="4109"/>
                </a:cubicBezTo>
                <a:cubicBezTo>
                  <a:pt x="16624" y="4103"/>
                  <a:pt x="16624" y="4097"/>
                  <a:pt x="16624" y="4097"/>
                </a:cubicBezTo>
                <a:cubicBezTo>
                  <a:pt x="16618" y="4085"/>
                  <a:pt x="16624" y="4079"/>
                  <a:pt x="16624" y="4073"/>
                </a:cubicBezTo>
                <a:cubicBezTo>
                  <a:pt x="16612" y="4067"/>
                  <a:pt x="16612" y="4067"/>
                  <a:pt x="16612" y="4067"/>
                </a:cubicBezTo>
                <a:cubicBezTo>
                  <a:pt x="16612" y="4073"/>
                  <a:pt x="16606" y="4073"/>
                  <a:pt x="16606" y="4079"/>
                </a:cubicBezTo>
                <a:cubicBezTo>
                  <a:pt x="16606" y="4085"/>
                  <a:pt x="16606" y="4091"/>
                  <a:pt x="16606" y="4097"/>
                </a:cubicBezTo>
                <a:cubicBezTo>
                  <a:pt x="16606" y="4103"/>
                  <a:pt x="16606" y="4109"/>
                  <a:pt x="16601" y="4115"/>
                </a:cubicBezTo>
                <a:cubicBezTo>
                  <a:pt x="16601" y="4121"/>
                  <a:pt x="16594" y="4121"/>
                  <a:pt x="16589" y="4121"/>
                </a:cubicBezTo>
                <a:cubicBezTo>
                  <a:pt x="16583" y="4121"/>
                  <a:pt x="16577" y="4121"/>
                  <a:pt x="16571" y="4121"/>
                </a:cubicBezTo>
                <a:cubicBezTo>
                  <a:pt x="16571" y="4192"/>
                  <a:pt x="16571" y="4192"/>
                  <a:pt x="16571" y="4192"/>
                </a:cubicBezTo>
                <a:cubicBezTo>
                  <a:pt x="16547" y="4192"/>
                  <a:pt x="16547" y="4192"/>
                  <a:pt x="16547" y="4192"/>
                </a:cubicBezTo>
                <a:cubicBezTo>
                  <a:pt x="16541" y="4186"/>
                  <a:pt x="16535" y="4186"/>
                  <a:pt x="16535" y="4186"/>
                </a:cubicBezTo>
                <a:cubicBezTo>
                  <a:pt x="16529" y="4180"/>
                  <a:pt x="16535" y="4174"/>
                  <a:pt x="16529" y="4174"/>
                </a:cubicBezTo>
                <a:cubicBezTo>
                  <a:pt x="16529" y="4168"/>
                  <a:pt x="16523" y="4168"/>
                  <a:pt x="16517" y="4162"/>
                </a:cubicBezTo>
                <a:lnTo>
                  <a:pt x="16512" y="4162"/>
                </a:lnTo>
                <a:cubicBezTo>
                  <a:pt x="16506" y="4168"/>
                  <a:pt x="16500" y="4180"/>
                  <a:pt x="16494" y="4186"/>
                </a:cubicBezTo>
                <a:cubicBezTo>
                  <a:pt x="16494" y="4186"/>
                  <a:pt x="16488" y="4186"/>
                  <a:pt x="16482" y="4186"/>
                </a:cubicBezTo>
                <a:cubicBezTo>
                  <a:pt x="16476" y="4186"/>
                  <a:pt x="16470" y="4186"/>
                  <a:pt x="16458" y="4186"/>
                </a:cubicBezTo>
                <a:cubicBezTo>
                  <a:pt x="16446" y="4180"/>
                  <a:pt x="16435" y="4180"/>
                  <a:pt x="16423" y="4186"/>
                </a:cubicBezTo>
                <a:cubicBezTo>
                  <a:pt x="16417" y="4186"/>
                  <a:pt x="16417" y="4180"/>
                  <a:pt x="16411" y="4186"/>
                </a:cubicBezTo>
                <a:cubicBezTo>
                  <a:pt x="16405" y="4186"/>
                  <a:pt x="16405" y="4186"/>
                  <a:pt x="16399" y="4192"/>
                </a:cubicBezTo>
                <a:cubicBezTo>
                  <a:pt x="16399" y="4192"/>
                  <a:pt x="16393" y="4192"/>
                  <a:pt x="16387" y="4192"/>
                </a:cubicBezTo>
                <a:cubicBezTo>
                  <a:pt x="16381" y="4192"/>
                  <a:pt x="16375" y="4192"/>
                  <a:pt x="16363" y="4192"/>
                </a:cubicBezTo>
                <a:cubicBezTo>
                  <a:pt x="16357" y="4198"/>
                  <a:pt x="16351" y="4204"/>
                  <a:pt x="16346" y="4210"/>
                </a:cubicBezTo>
                <a:cubicBezTo>
                  <a:pt x="16346" y="4216"/>
                  <a:pt x="16340" y="4221"/>
                  <a:pt x="16340" y="4221"/>
                </a:cubicBezTo>
                <a:cubicBezTo>
                  <a:pt x="16340" y="4228"/>
                  <a:pt x="16340" y="4228"/>
                  <a:pt x="16340" y="4233"/>
                </a:cubicBezTo>
                <a:cubicBezTo>
                  <a:pt x="16340" y="4245"/>
                  <a:pt x="16340" y="4251"/>
                  <a:pt x="16340" y="4257"/>
                </a:cubicBezTo>
                <a:cubicBezTo>
                  <a:pt x="16286" y="4257"/>
                  <a:pt x="16286" y="4257"/>
                  <a:pt x="16286" y="4257"/>
                </a:cubicBezTo>
                <a:cubicBezTo>
                  <a:pt x="16286" y="4263"/>
                  <a:pt x="16286" y="4269"/>
                  <a:pt x="16286" y="4269"/>
                </a:cubicBezTo>
                <a:cubicBezTo>
                  <a:pt x="16286" y="4281"/>
                  <a:pt x="16286" y="4287"/>
                  <a:pt x="16286" y="4293"/>
                </a:cubicBezTo>
                <a:cubicBezTo>
                  <a:pt x="16280" y="4293"/>
                  <a:pt x="16274" y="4293"/>
                  <a:pt x="16262" y="4299"/>
                </a:cubicBezTo>
                <a:cubicBezTo>
                  <a:pt x="16257" y="4299"/>
                  <a:pt x="16257" y="4299"/>
                  <a:pt x="16251" y="4299"/>
                </a:cubicBezTo>
                <a:cubicBezTo>
                  <a:pt x="16245" y="4305"/>
                  <a:pt x="16245" y="4305"/>
                  <a:pt x="16245" y="4310"/>
                </a:cubicBezTo>
                <a:cubicBezTo>
                  <a:pt x="16239" y="4316"/>
                  <a:pt x="16239" y="4316"/>
                  <a:pt x="16233" y="4322"/>
                </a:cubicBezTo>
                <a:cubicBezTo>
                  <a:pt x="16233" y="4328"/>
                  <a:pt x="16233" y="4328"/>
                  <a:pt x="16233" y="4334"/>
                </a:cubicBezTo>
                <a:cubicBezTo>
                  <a:pt x="16233" y="4340"/>
                  <a:pt x="16227" y="4340"/>
                  <a:pt x="16227" y="4346"/>
                </a:cubicBezTo>
                <a:cubicBezTo>
                  <a:pt x="16227" y="4352"/>
                  <a:pt x="16221" y="4352"/>
                  <a:pt x="16221" y="4358"/>
                </a:cubicBezTo>
                <a:cubicBezTo>
                  <a:pt x="16227" y="4358"/>
                  <a:pt x="16233" y="4364"/>
                  <a:pt x="16239" y="4364"/>
                </a:cubicBezTo>
                <a:cubicBezTo>
                  <a:pt x="16245" y="4364"/>
                  <a:pt x="16251" y="4364"/>
                  <a:pt x="16262" y="4364"/>
                </a:cubicBezTo>
                <a:cubicBezTo>
                  <a:pt x="16274" y="4364"/>
                  <a:pt x="16280" y="4364"/>
                  <a:pt x="16286" y="4364"/>
                </a:cubicBezTo>
                <a:cubicBezTo>
                  <a:pt x="16292" y="4364"/>
                  <a:pt x="16286" y="4358"/>
                  <a:pt x="16286" y="4358"/>
                </a:cubicBezTo>
                <a:cubicBezTo>
                  <a:pt x="16286" y="4364"/>
                  <a:pt x="16292" y="4370"/>
                  <a:pt x="16286" y="4370"/>
                </a:cubicBezTo>
                <a:cubicBezTo>
                  <a:pt x="16286" y="4376"/>
                  <a:pt x="16286" y="4382"/>
                  <a:pt x="16286" y="4382"/>
                </a:cubicBezTo>
                <a:cubicBezTo>
                  <a:pt x="16286" y="4387"/>
                  <a:pt x="16280" y="4387"/>
                  <a:pt x="16274" y="4394"/>
                </a:cubicBezTo>
                <a:cubicBezTo>
                  <a:pt x="16274" y="4405"/>
                  <a:pt x="16274" y="4405"/>
                  <a:pt x="16274" y="4405"/>
                </a:cubicBezTo>
                <a:cubicBezTo>
                  <a:pt x="16269" y="4411"/>
                  <a:pt x="16262" y="4411"/>
                  <a:pt x="16262" y="4417"/>
                </a:cubicBezTo>
                <a:cubicBezTo>
                  <a:pt x="16262" y="4423"/>
                  <a:pt x="16262" y="4429"/>
                  <a:pt x="16262" y="4435"/>
                </a:cubicBezTo>
                <a:cubicBezTo>
                  <a:pt x="16262" y="4453"/>
                  <a:pt x="16274" y="4465"/>
                  <a:pt x="16292" y="4465"/>
                </a:cubicBezTo>
                <a:cubicBezTo>
                  <a:pt x="16310" y="4465"/>
                  <a:pt x="16310" y="4465"/>
                  <a:pt x="16310" y="4465"/>
                </a:cubicBezTo>
                <a:cubicBezTo>
                  <a:pt x="16310" y="4447"/>
                  <a:pt x="16310" y="4441"/>
                  <a:pt x="16310" y="4429"/>
                </a:cubicBezTo>
                <a:cubicBezTo>
                  <a:pt x="16310" y="4423"/>
                  <a:pt x="16310" y="4411"/>
                  <a:pt x="16316" y="4405"/>
                </a:cubicBezTo>
                <a:cubicBezTo>
                  <a:pt x="16322" y="4399"/>
                  <a:pt x="16334" y="4399"/>
                  <a:pt x="16340" y="4399"/>
                </a:cubicBezTo>
                <a:cubicBezTo>
                  <a:pt x="16351" y="4394"/>
                  <a:pt x="16363" y="4387"/>
                  <a:pt x="16363" y="4376"/>
                </a:cubicBezTo>
                <a:cubicBezTo>
                  <a:pt x="16363" y="4364"/>
                  <a:pt x="16351" y="4358"/>
                  <a:pt x="16351" y="4346"/>
                </a:cubicBezTo>
                <a:cubicBezTo>
                  <a:pt x="16346" y="4340"/>
                  <a:pt x="16351" y="4340"/>
                  <a:pt x="16351" y="4334"/>
                </a:cubicBezTo>
                <a:cubicBezTo>
                  <a:pt x="16346" y="4328"/>
                  <a:pt x="16351" y="4322"/>
                  <a:pt x="16351" y="4310"/>
                </a:cubicBezTo>
                <a:cubicBezTo>
                  <a:pt x="16346" y="4310"/>
                  <a:pt x="16340" y="4316"/>
                  <a:pt x="16340" y="4316"/>
                </a:cubicBezTo>
                <a:cubicBezTo>
                  <a:pt x="16328" y="4316"/>
                  <a:pt x="16322" y="4316"/>
                  <a:pt x="16310" y="4310"/>
                </a:cubicBezTo>
                <a:cubicBezTo>
                  <a:pt x="16316" y="4310"/>
                  <a:pt x="16310" y="4305"/>
                  <a:pt x="16310" y="4299"/>
                </a:cubicBezTo>
                <a:cubicBezTo>
                  <a:pt x="16316" y="4299"/>
                  <a:pt x="16322" y="4299"/>
                  <a:pt x="16322" y="4293"/>
                </a:cubicBezTo>
                <a:cubicBezTo>
                  <a:pt x="16328" y="4293"/>
                  <a:pt x="16328" y="4287"/>
                  <a:pt x="16334" y="4287"/>
                </a:cubicBezTo>
                <a:cubicBezTo>
                  <a:pt x="16346" y="4287"/>
                  <a:pt x="16351" y="4287"/>
                  <a:pt x="16357" y="4287"/>
                </a:cubicBezTo>
                <a:cubicBezTo>
                  <a:pt x="16369" y="4287"/>
                  <a:pt x="16375" y="4281"/>
                  <a:pt x="16387" y="4275"/>
                </a:cubicBezTo>
                <a:cubicBezTo>
                  <a:pt x="16399" y="4269"/>
                  <a:pt x="16405" y="4257"/>
                  <a:pt x="16423" y="4257"/>
                </a:cubicBezTo>
                <a:cubicBezTo>
                  <a:pt x="16423" y="4251"/>
                  <a:pt x="16428" y="4257"/>
                  <a:pt x="16435" y="4257"/>
                </a:cubicBezTo>
                <a:lnTo>
                  <a:pt x="16440" y="4251"/>
                </a:lnTo>
                <a:cubicBezTo>
                  <a:pt x="16452" y="4251"/>
                  <a:pt x="16458" y="4251"/>
                  <a:pt x="16464" y="4251"/>
                </a:cubicBezTo>
                <a:cubicBezTo>
                  <a:pt x="16470" y="4251"/>
                  <a:pt x="16476" y="4251"/>
                  <a:pt x="16476" y="4251"/>
                </a:cubicBezTo>
                <a:cubicBezTo>
                  <a:pt x="16482" y="4251"/>
                  <a:pt x="16482" y="4245"/>
                  <a:pt x="16488" y="4245"/>
                </a:cubicBezTo>
                <a:cubicBezTo>
                  <a:pt x="16500" y="4245"/>
                  <a:pt x="16512" y="4245"/>
                  <a:pt x="16523" y="4245"/>
                </a:cubicBezTo>
                <a:cubicBezTo>
                  <a:pt x="16529" y="4245"/>
                  <a:pt x="16529" y="4245"/>
                  <a:pt x="16535" y="4245"/>
                </a:cubicBezTo>
                <a:cubicBezTo>
                  <a:pt x="16529" y="4245"/>
                  <a:pt x="16529" y="4251"/>
                  <a:pt x="16523" y="4257"/>
                </a:cubicBezTo>
                <a:cubicBezTo>
                  <a:pt x="16523" y="4257"/>
                  <a:pt x="16517" y="4257"/>
                  <a:pt x="16512" y="4257"/>
                </a:cubicBezTo>
                <a:cubicBezTo>
                  <a:pt x="16506" y="4257"/>
                  <a:pt x="16500" y="4251"/>
                  <a:pt x="16494" y="4257"/>
                </a:cubicBezTo>
                <a:cubicBezTo>
                  <a:pt x="16470" y="4257"/>
                  <a:pt x="16464" y="4275"/>
                  <a:pt x="16446" y="4275"/>
                </a:cubicBezTo>
                <a:cubicBezTo>
                  <a:pt x="16387" y="4275"/>
                  <a:pt x="16387" y="4275"/>
                  <a:pt x="16387" y="4275"/>
                </a:cubicBezTo>
                <a:cubicBezTo>
                  <a:pt x="16387" y="4352"/>
                  <a:pt x="16387" y="4352"/>
                  <a:pt x="16387" y="4352"/>
                </a:cubicBezTo>
                <a:cubicBezTo>
                  <a:pt x="16411" y="4352"/>
                  <a:pt x="16411" y="4352"/>
                  <a:pt x="16411" y="4352"/>
                </a:cubicBezTo>
                <a:cubicBezTo>
                  <a:pt x="16417" y="4352"/>
                  <a:pt x="16423" y="4352"/>
                  <a:pt x="16428" y="4346"/>
                </a:cubicBezTo>
                <a:cubicBezTo>
                  <a:pt x="16435" y="4346"/>
                  <a:pt x="16440" y="4340"/>
                  <a:pt x="16446" y="4340"/>
                </a:cubicBezTo>
                <a:cubicBezTo>
                  <a:pt x="16452" y="4334"/>
                  <a:pt x="16452" y="4328"/>
                  <a:pt x="16452" y="4328"/>
                </a:cubicBezTo>
                <a:cubicBezTo>
                  <a:pt x="16458" y="4322"/>
                  <a:pt x="16458" y="4316"/>
                  <a:pt x="16464" y="4316"/>
                </a:cubicBezTo>
                <a:cubicBezTo>
                  <a:pt x="16470" y="4310"/>
                  <a:pt x="16470" y="4305"/>
                  <a:pt x="16476" y="4305"/>
                </a:cubicBezTo>
                <a:cubicBezTo>
                  <a:pt x="16482" y="4305"/>
                  <a:pt x="16488" y="4305"/>
                  <a:pt x="16488" y="4305"/>
                </a:cubicBezTo>
                <a:cubicBezTo>
                  <a:pt x="16494" y="4305"/>
                  <a:pt x="16506" y="4305"/>
                  <a:pt x="16512" y="4305"/>
                </a:cubicBezTo>
                <a:cubicBezTo>
                  <a:pt x="16517" y="4299"/>
                  <a:pt x="16517" y="4293"/>
                  <a:pt x="16517" y="4293"/>
                </a:cubicBezTo>
                <a:cubicBezTo>
                  <a:pt x="16517" y="4287"/>
                  <a:pt x="16517" y="4287"/>
                  <a:pt x="16517" y="4281"/>
                </a:cubicBezTo>
                <a:cubicBezTo>
                  <a:pt x="16517" y="4275"/>
                  <a:pt x="16523" y="4275"/>
                  <a:pt x="16529" y="4275"/>
                </a:cubicBezTo>
                <a:cubicBezTo>
                  <a:pt x="16529" y="4281"/>
                  <a:pt x="16535" y="4281"/>
                  <a:pt x="16535" y="4287"/>
                </a:cubicBezTo>
                <a:cubicBezTo>
                  <a:pt x="16541" y="4287"/>
                  <a:pt x="16535" y="4293"/>
                  <a:pt x="16535" y="4299"/>
                </a:cubicBezTo>
                <a:cubicBezTo>
                  <a:pt x="16541" y="4305"/>
                  <a:pt x="16547" y="4305"/>
                  <a:pt x="16547" y="4305"/>
                </a:cubicBezTo>
                <a:cubicBezTo>
                  <a:pt x="16553" y="4310"/>
                  <a:pt x="16559" y="4310"/>
                  <a:pt x="16565" y="4310"/>
                </a:cubicBezTo>
                <a:cubicBezTo>
                  <a:pt x="16577" y="4310"/>
                  <a:pt x="16577" y="4305"/>
                  <a:pt x="16583" y="4299"/>
                </a:cubicBezTo>
                <a:cubicBezTo>
                  <a:pt x="16583" y="4293"/>
                  <a:pt x="16583" y="4287"/>
                  <a:pt x="16589" y="4287"/>
                </a:cubicBezTo>
                <a:cubicBezTo>
                  <a:pt x="16594" y="4275"/>
                  <a:pt x="16606" y="4281"/>
                  <a:pt x="16618" y="4281"/>
                </a:cubicBezTo>
                <a:cubicBezTo>
                  <a:pt x="16618" y="4275"/>
                  <a:pt x="16618" y="4275"/>
                  <a:pt x="16618" y="4269"/>
                </a:cubicBezTo>
                <a:cubicBezTo>
                  <a:pt x="16618" y="4263"/>
                  <a:pt x="16624" y="4263"/>
                  <a:pt x="16624" y="4257"/>
                </a:cubicBezTo>
                <a:cubicBezTo>
                  <a:pt x="16624" y="4251"/>
                  <a:pt x="16618" y="4251"/>
                  <a:pt x="16618" y="4245"/>
                </a:cubicBezTo>
                <a:cubicBezTo>
                  <a:pt x="16618" y="4245"/>
                  <a:pt x="16618" y="4239"/>
                  <a:pt x="16618" y="4233"/>
                </a:cubicBezTo>
                <a:cubicBezTo>
                  <a:pt x="16630" y="4228"/>
                  <a:pt x="16630" y="4228"/>
                  <a:pt x="16630" y="4228"/>
                </a:cubicBezTo>
                <a:cubicBezTo>
                  <a:pt x="16755" y="4233"/>
                  <a:pt x="16755" y="4233"/>
                  <a:pt x="16755" y="4233"/>
                </a:cubicBezTo>
                <a:cubicBezTo>
                  <a:pt x="16767" y="4228"/>
                  <a:pt x="16767" y="4216"/>
                  <a:pt x="16778" y="4216"/>
                </a:cubicBezTo>
                <a:cubicBezTo>
                  <a:pt x="16784" y="4210"/>
                  <a:pt x="16790" y="4216"/>
                  <a:pt x="16802" y="4216"/>
                </a:cubicBezTo>
                <a:cubicBezTo>
                  <a:pt x="16814" y="4216"/>
                  <a:pt x="16820" y="4210"/>
                  <a:pt x="16820" y="4204"/>
                </a:cubicBezTo>
                <a:cubicBezTo>
                  <a:pt x="16826" y="4198"/>
                  <a:pt x="16832" y="4192"/>
                  <a:pt x="16832" y="4180"/>
                </a:cubicBezTo>
                <a:cubicBezTo>
                  <a:pt x="16832" y="4127"/>
                  <a:pt x="16832" y="4127"/>
                  <a:pt x="16832" y="4127"/>
                </a:cubicBezTo>
                <a:cubicBezTo>
                  <a:pt x="16832" y="4121"/>
                  <a:pt x="16838" y="4121"/>
                  <a:pt x="16838" y="4115"/>
                </a:cubicBezTo>
                <a:cubicBezTo>
                  <a:pt x="16838" y="4109"/>
                  <a:pt x="16838" y="4109"/>
                  <a:pt x="16838" y="4103"/>
                </a:cubicBezTo>
                <a:cubicBezTo>
                  <a:pt x="16844" y="4091"/>
                  <a:pt x="16855" y="4091"/>
                  <a:pt x="16855" y="4079"/>
                </a:cubicBezTo>
                <a:cubicBezTo>
                  <a:pt x="16855" y="4067"/>
                  <a:pt x="16855" y="4067"/>
                  <a:pt x="16855" y="4067"/>
                </a:cubicBezTo>
                <a:cubicBezTo>
                  <a:pt x="16855" y="4062"/>
                  <a:pt x="16855" y="4055"/>
                  <a:pt x="16855" y="4044"/>
                </a:cubicBezTo>
                <a:cubicBezTo>
                  <a:pt x="16855" y="4026"/>
                  <a:pt x="16855" y="4026"/>
                  <a:pt x="16855" y="4026"/>
                </a:cubicBezTo>
                <a:cubicBezTo>
                  <a:pt x="16855" y="4020"/>
                  <a:pt x="16849" y="4014"/>
                  <a:pt x="16855" y="4008"/>
                </a:cubicBezTo>
                <a:cubicBezTo>
                  <a:pt x="16855" y="4002"/>
                  <a:pt x="16861" y="4002"/>
                  <a:pt x="16867" y="4002"/>
                </a:cubicBezTo>
                <a:cubicBezTo>
                  <a:pt x="16873" y="3996"/>
                  <a:pt x="16879" y="3996"/>
                  <a:pt x="16879" y="3996"/>
                </a:cubicBezTo>
                <a:cubicBezTo>
                  <a:pt x="16885" y="3984"/>
                  <a:pt x="16879" y="3973"/>
                  <a:pt x="16885" y="3961"/>
                </a:cubicBezTo>
                <a:cubicBezTo>
                  <a:pt x="16885" y="3955"/>
                  <a:pt x="16885" y="3955"/>
                  <a:pt x="16885" y="3949"/>
                </a:cubicBezTo>
                <a:cubicBezTo>
                  <a:pt x="16885" y="3943"/>
                  <a:pt x="16891" y="3937"/>
                  <a:pt x="16891" y="3925"/>
                </a:cubicBezTo>
                <a:cubicBezTo>
                  <a:pt x="16897" y="3919"/>
                  <a:pt x="16903" y="3919"/>
                  <a:pt x="16903" y="3913"/>
                </a:cubicBezTo>
                <a:cubicBezTo>
                  <a:pt x="16909" y="3907"/>
                  <a:pt x="16903" y="3901"/>
                  <a:pt x="16903" y="3889"/>
                </a:cubicBezTo>
                <a:cubicBezTo>
                  <a:pt x="16903" y="3884"/>
                  <a:pt x="16909" y="3872"/>
                  <a:pt x="16903" y="3866"/>
                </a:cubicBezTo>
                <a:cubicBezTo>
                  <a:pt x="16903" y="3860"/>
                  <a:pt x="16891" y="3860"/>
                  <a:pt x="16891" y="3860"/>
                </a:cubicBezTo>
                <a:cubicBezTo>
                  <a:pt x="16891" y="3854"/>
                  <a:pt x="16885" y="3848"/>
                  <a:pt x="16885" y="3848"/>
                </a:cubicBezTo>
                <a:cubicBezTo>
                  <a:pt x="16879" y="3836"/>
                  <a:pt x="16873" y="3830"/>
                  <a:pt x="16873" y="3824"/>
                </a:cubicBezTo>
                <a:cubicBezTo>
                  <a:pt x="16873" y="3818"/>
                  <a:pt x="16873" y="3818"/>
                  <a:pt x="16873" y="3812"/>
                </a:cubicBezTo>
                <a:cubicBezTo>
                  <a:pt x="16867" y="3801"/>
                  <a:pt x="16861" y="3801"/>
                  <a:pt x="16861" y="3789"/>
                </a:cubicBezTo>
                <a:cubicBezTo>
                  <a:pt x="16861" y="3783"/>
                  <a:pt x="16861" y="3783"/>
                  <a:pt x="16861" y="3777"/>
                </a:cubicBezTo>
                <a:cubicBezTo>
                  <a:pt x="16855" y="3771"/>
                  <a:pt x="16855" y="3771"/>
                  <a:pt x="16855" y="3765"/>
                </a:cubicBezTo>
                <a:cubicBezTo>
                  <a:pt x="16849" y="3765"/>
                  <a:pt x="16844" y="3765"/>
                  <a:pt x="16844" y="3765"/>
                </a:cubicBezTo>
                <a:cubicBezTo>
                  <a:pt x="16838" y="3759"/>
                  <a:pt x="16826" y="3759"/>
                  <a:pt x="16820" y="3759"/>
                </a:cubicBezTo>
                <a:cubicBezTo>
                  <a:pt x="16820" y="3741"/>
                  <a:pt x="16820" y="3741"/>
                  <a:pt x="16820" y="3741"/>
                </a:cubicBezTo>
                <a:cubicBezTo>
                  <a:pt x="16873" y="3741"/>
                  <a:pt x="16873" y="3741"/>
                  <a:pt x="16873" y="3741"/>
                </a:cubicBezTo>
                <a:cubicBezTo>
                  <a:pt x="16885" y="3741"/>
                  <a:pt x="16885" y="3730"/>
                  <a:pt x="16891" y="3730"/>
                </a:cubicBezTo>
                <a:cubicBezTo>
                  <a:pt x="16897" y="3730"/>
                  <a:pt x="16897" y="3730"/>
                  <a:pt x="16897" y="3730"/>
                </a:cubicBezTo>
                <a:cubicBezTo>
                  <a:pt x="16903" y="3730"/>
                  <a:pt x="16909" y="3741"/>
                  <a:pt x="16915" y="3741"/>
                </a:cubicBezTo>
                <a:cubicBezTo>
                  <a:pt x="16921" y="3741"/>
                  <a:pt x="16921" y="3747"/>
                  <a:pt x="16926" y="3747"/>
                </a:cubicBezTo>
                <a:cubicBezTo>
                  <a:pt x="16926" y="3747"/>
                  <a:pt x="16933" y="3747"/>
                  <a:pt x="16938" y="3747"/>
                </a:cubicBezTo>
                <a:cubicBezTo>
                  <a:pt x="16938" y="3747"/>
                  <a:pt x="16938" y="3759"/>
                  <a:pt x="16944" y="3759"/>
                </a:cubicBezTo>
                <a:cubicBezTo>
                  <a:pt x="16950" y="3759"/>
                  <a:pt x="16956" y="3759"/>
                  <a:pt x="16968" y="3759"/>
                </a:cubicBezTo>
                <a:cubicBezTo>
                  <a:pt x="16980" y="3759"/>
                  <a:pt x="16986" y="3765"/>
                  <a:pt x="16992" y="3765"/>
                </a:cubicBezTo>
                <a:cubicBezTo>
                  <a:pt x="16992" y="3759"/>
                  <a:pt x="16998" y="3759"/>
                  <a:pt x="16998" y="3753"/>
                </a:cubicBezTo>
                <a:cubicBezTo>
                  <a:pt x="16998" y="3741"/>
                  <a:pt x="16998" y="3730"/>
                  <a:pt x="16992" y="3718"/>
                </a:cubicBezTo>
                <a:cubicBezTo>
                  <a:pt x="17057" y="3718"/>
                  <a:pt x="17057" y="3718"/>
                  <a:pt x="17057" y="3718"/>
                </a:cubicBezTo>
                <a:cubicBezTo>
                  <a:pt x="17063" y="3718"/>
                  <a:pt x="17063" y="3712"/>
                  <a:pt x="17069" y="3712"/>
                </a:cubicBezTo>
                <a:cubicBezTo>
                  <a:pt x="17069" y="3706"/>
                  <a:pt x="17075" y="3706"/>
                  <a:pt x="17081" y="3706"/>
                </a:cubicBezTo>
                <a:cubicBezTo>
                  <a:pt x="17081" y="3706"/>
                  <a:pt x="17087" y="3706"/>
                  <a:pt x="17093" y="3706"/>
                </a:cubicBezTo>
                <a:cubicBezTo>
                  <a:pt x="17093" y="3700"/>
                  <a:pt x="17093" y="3694"/>
                  <a:pt x="17093" y="3694"/>
                </a:cubicBezTo>
                <a:cubicBezTo>
                  <a:pt x="17099" y="3682"/>
                  <a:pt x="17093" y="3676"/>
                  <a:pt x="17093" y="3670"/>
                </a:cubicBezTo>
                <a:cubicBezTo>
                  <a:pt x="17093" y="3664"/>
                  <a:pt x="17093" y="3664"/>
                  <a:pt x="17099" y="3658"/>
                </a:cubicBezTo>
                <a:cubicBezTo>
                  <a:pt x="17099" y="3652"/>
                  <a:pt x="17099" y="3652"/>
                  <a:pt x="17104" y="3646"/>
                </a:cubicBezTo>
                <a:cubicBezTo>
                  <a:pt x="17104" y="3646"/>
                  <a:pt x="17110" y="3646"/>
                  <a:pt x="17116" y="3646"/>
                </a:cubicBezTo>
                <a:cubicBezTo>
                  <a:pt x="17116" y="3641"/>
                  <a:pt x="17122" y="3641"/>
                  <a:pt x="17122" y="3641"/>
                </a:cubicBezTo>
                <a:cubicBezTo>
                  <a:pt x="17134" y="3635"/>
                  <a:pt x="17140" y="3641"/>
                  <a:pt x="17146" y="3641"/>
                </a:cubicBezTo>
                <a:cubicBezTo>
                  <a:pt x="17152" y="3635"/>
                  <a:pt x="17152" y="3629"/>
                  <a:pt x="17158" y="3629"/>
                </a:cubicBezTo>
                <a:cubicBezTo>
                  <a:pt x="17170" y="3623"/>
                  <a:pt x="17181" y="3623"/>
                  <a:pt x="17193" y="3623"/>
                </a:cubicBezTo>
                <a:cubicBezTo>
                  <a:pt x="17205" y="3623"/>
                  <a:pt x="17205" y="3623"/>
                  <a:pt x="17205" y="3623"/>
                </a:cubicBezTo>
                <a:cubicBezTo>
                  <a:pt x="17211" y="3623"/>
                  <a:pt x="17211" y="3617"/>
                  <a:pt x="17217" y="3617"/>
                </a:cubicBezTo>
                <a:cubicBezTo>
                  <a:pt x="17217" y="3617"/>
                  <a:pt x="17223" y="3617"/>
                  <a:pt x="17229" y="3617"/>
                </a:cubicBezTo>
                <a:cubicBezTo>
                  <a:pt x="17229" y="3611"/>
                  <a:pt x="17229" y="3605"/>
                  <a:pt x="17229" y="3605"/>
                </a:cubicBezTo>
                <a:cubicBezTo>
                  <a:pt x="17235" y="3599"/>
                  <a:pt x="17235" y="3593"/>
                  <a:pt x="17235" y="3593"/>
                </a:cubicBezTo>
                <a:cubicBezTo>
                  <a:pt x="17235" y="3587"/>
                  <a:pt x="17241" y="3587"/>
                  <a:pt x="17247" y="3587"/>
                </a:cubicBezTo>
                <a:cubicBezTo>
                  <a:pt x="17247" y="3581"/>
                  <a:pt x="17253" y="3581"/>
                  <a:pt x="17253" y="3575"/>
                </a:cubicBezTo>
                <a:cubicBezTo>
                  <a:pt x="17259" y="3569"/>
                  <a:pt x="17265" y="3569"/>
                  <a:pt x="17265" y="3569"/>
                </a:cubicBezTo>
                <a:cubicBezTo>
                  <a:pt x="17265" y="3563"/>
                  <a:pt x="17265" y="3557"/>
                  <a:pt x="17270" y="3557"/>
                </a:cubicBezTo>
                <a:cubicBezTo>
                  <a:pt x="17270" y="3552"/>
                  <a:pt x="17270" y="3546"/>
                  <a:pt x="17270" y="3540"/>
                </a:cubicBezTo>
                <a:close/>
                <a:moveTo>
                  <a:pt x="17371" y="3486"/>
                </a:moveTo>
                <a:lnTo>
                  <a:pt x="17371" y="3486"/>
                </a:lnTo>
                <a:cubicBezTo>
                  <a:pt x="17371" y="3486"/>
                  <a:pt x="17365" y="3486"/>
                  <a:pt x="17359" y="3486"/>
                </a:cubicBezTo>
                <a:lnTo>
                  <a:pt x="17353" y="3492"/>
                </a:lnTo>
                <a:cubicBezTo>
                  <a:pt x="17348" y="3498"/>
                  <a:pt x="17342" y="3498"/>
                  <a:pt x="17342" y="3498"/>
                </a:cubicBezTo>
                <a:cubicBezTo>
                  <a:pt x="17336" y="3504"/>
                  <a:pt x="17336" y="3510"/>
                  <a:pt x="17330" y="3510"/>
                </a:cubicBezTo>
                <a:cubicBezTo>
                  <a:pt x="17324" y="3516"/>
                  <a:pt x="17318" y="3516"/>
                  <a:pt x="17318" y="3516"/>
                </a:cubicBezTo>
                <a:cubicBezTo>
                  <a:pt x="17324" y="3522"/>
                  <a:pt x="17330" y="3528"/>
                  <a:pt x="17336" y="3528"/>
                </a:cubicBezTo>
                <a:cubicBezTo>
                  <a:pt x="17348" y="3528"/>
                  <a:pt x="17353" y="3528"/>
                  <a:pt x="17353" y="3522"/>
                </a:cubicBezTo>
                <a:cubicBezTo>
                  <a:pt x="17359" y="3522"/>
                  <a:pt x="17359" y="3516"/>
                  <a:pt x="17359" y="3510"/>
                </a:cubicBezTo>
                <a:cubicBezTo>
                  <a:pt x="17365" y="3504"/>
                  <a:pt x="17371" y="3498"/>
                  <a:pt x="17371" y="3486"/>
                </a:cubicBezTo>
                <a:close/>
                <a:moveTo>
                  <a:pt x="17656" y="3184"/>
                </a:moveTo>
                <a:lnTo>
                  <a:pt x="17656" y="3184"/>
                </a:lnTo>
                <a:cubicBezTo>
                  <a:pt x="17650" y="3184"/>
                  <a:pt x="17650" y="3190"/>
                  <a:pt x="17650" y="3196"/>
                </a:cubicBezTo>
                <a:cubicBezTo>
                  <a:pt x="17644" y="3202"/>
                  <a:pt x="17638" y="3202"/>
                  <a:pt x="17638" y="3208"/>
                </a:cubicBezTo>
                <a:cubicBezTo>
                  <a:pt x="17638" y="3208"/>
                  <a:pt x="17638" y="3214"/>
                  <a:pt x="17638" y="3220"/>
                </a:cubicBezTo>
                <a:cubicBezTo>
                  <a:pt x="17638" y="3225"/>
                  <a:pt x="17632" y="3231"/>
                  <a:pt x="17626" y="3237"/>
                </a:cubicBezTo>
                <a:cubicBezTo>
                  <a:pt x="17620" y="3249"/>
                  <a:pt x="17620" y="3249"/>
                  <a:pt x="17620" y="3249"/>
                </a:cubicBezTo>
                <a:cubicBezTo>
                  <a:pt x="17620" y="3243"/>
                  <a:pt x="17626" y="3249"/>
                  <a:pt x="17632" y="3249"/>
                </a:cubicBezTo>
                <a:cubicBezTo>
                  <a:pt x="17638" y="3243"/>
                  <a:pt x="17638" y="3237"/>
                  <a:pt x="17638" y="3231"/>
                </a:cubicBezTo>
                <a:cubicBezTo>
                  <a:pt x="17644" y="3225"/>
                  <a:pt x="17644" y="3225"/>
                  <a:pt x="17650" y="3220"/>
                </a:cubicBezTo>
                <a:cubicBezTo>
                  <a:pt x="17650" y="3220"/>
                  <a:pt x="17656" y="3220"/>
                  <a:pt x="17662" y="3214"/>
                </a:cubicBezTo>
                <a:cubicBezTo>
                  <a:pt x="17662" y="3214"/>
                  <a:pt x="17662" y="3208"/>
                  <a:pt x="17662" y="3202"/>
                </a:cubicBezTo>
                <a:cubicBezTo>
                  <a:pt x="17662" y="3202"/>
                  <a:pt x="17668" y="3196"/>
                  <a:pt x="17668" y="3190"/>
                </a:cubicBezTo>
                <a:lnTo>
                  <a:pt x="17668" y="3184"/>
                </a:lnTo>
                <a:cubicBezTo>
                  <a:pt x="17656" y="3178"/>
                  <a:pt x="17656" y="3178"/>
                  <a:pt x="17656" y="3178"/>
                </a:cubicBezTo>
                <a:lnTo>
                  <a:pt x="17656" y="3184"/>
                </a:lnTo>
                <a:close/>
                <a:moveTo>
                  <a:pt x="18338" y="2882"/>
                </a:moveTo>
                <a:lnTo>
                  <a:pt x="18338" y="2882"/>
                </a:lnTo>
                <a:cubicBezTo>
                  <a:pt x="18332" y="2870"/>
                  <a:pt x="18332" y="2870"/>
                  <a:pt x="18332" y="2870"/>
                </a:cubicBezTo>
                <a:cubicBezTo>
                  <a:pt x="18326" y="2864"/>
                  <a:pt x="18320" y="2864"/>
                  <a:pt x="18314" y="2864"/>
                </a:cubicBezTo>
                <a:cubicBezTo>
                  <a:pt x="18314" y="2864"/>
                  <a:pt x="18308" y="2864"/>
                  <a:pt x="18302" y="2864"/>
                </a:cubicBezTo>
                <a:cubicBezTo>
                  <a:pt x="18302" y="2870"/>
                  <a:pt x="18302" y="2876"/>
                  <a:pt x="18302" y="2882"/>
                </a:cubicBezTo>
                <a:cubicBezTo>
                  <a:pt x="18302" y="2887"/>
                  <a:pt x="18302" y="2887"/>
                  <a:pt x="18302" y="2899"/>
                </a:cubicBezTo>
                <a:cubicBezTo>
                  <a:pt x="18338" y="2899"/>
                  <a:pt x="18338" y="2899"/>
                  <a:pt x="18338" y="2899"/>
                </a:cubicBezTo>
                <a:cubicBezTo>
                  <a:pt x="18338" y="2893"/>
                  <a:pt x="18338" y="2887"/>
                  <a:pt x="18338" y="2882"/>
                </a:cubicBezTo>
                <a:close/>
                <a:moveTo>
                  <a:pt x="18260" y="2887"/>
                </a:moveTo>
                <a:lnTo>
                  <a:pt x="18260" y="2887"/>
                </a:lnTo>
                <a:cubicBezTo>
                  <a:pt x="18255" y="2887"/>
                  <a:pt x="18255" y="2882"/>
                  <a:pt x="18255" y="2882"/>
                </a:cubicBezTo>
                <a:cubicBezTo>
                  <a:pt x="18249" y="2870"/>
                  <a:pt x="18255" y="2864"/>
                  <a:pt x="18255" y="2852"/>
                </a:cubicBezTo>
                <a:cubicBezTo>
                  <a:pt x="18255" y="2846"/>
                  <a:pt x="18249" y="2846"/>
                  <a:pt x="18243" y="2840"/>
                </a:cubicBezTo>
                <a:cubicBezTo>
                  <a:pt x="18243" y="2834"/>
                  <a:pt x="18237" y="2834"/>
                  <a:pt x="18237" y="2828"/>
                </a:cubicBezTo>
                <a:cubicBezTo>
                  <a:pt x="18231" y="2822"/>
                  <a:pt x="18225" y="2822"/>
                  <a:pt x="18219" y="2816"/>
                </a:cubicBezTo>
                <a:cubicBezTo>
                  <a:pt x="18219" y="2828"/>
                  <a:pt x="18219" y="2834"/>
                  <a:pt x="18219" y="2846"/>
                </a:cubicBezTo>
                <a:cubicBezTo>
                  <a:pt x="18219" y="2846"/>
                  <a:pt x="18225" y="2852"/>
                  <a:pt x="18225" y="2858"/>
                </a:cubicBezTo>
                <a:cubicBezTo>
                  <a:pt x="18225" y="2864"/>
                  <a:pt x="18225" y="2870"/>
                  <a:pt x="18225" y="2882"/>
                </a:cubicBezTo>
                <a:cubicBezTo>
                  <a:pt x="18225" y="2887"/>
                  <a:pt x="18231" y="2893"/>
                  <a:pt x="18231" y="2905"/>
                </a:cubicBezTo>
                <a:cubicBezTo>
                  <a:pt x="18267" y="2905"/>
                  <a:pt x="18267" y="2905"/>
                  <a:pt x="18267" y="2905"/>
                </a:cubicBezTo>
                <a:cubicBezTo>
                  <a:pt x="18260" y="2899"/>
                  <a:pt x="18260" y="2893"/>
                  <a:pt x="18260" y="2887"/>
                </a:cubicBezTo>
                <a:close/>
                <a:moveTo>
                  <a:pt x="18106" y="2579"/>
                </a:moveTo>
                <a:lnTo>
                  <a:pt x="18106" y="2579"/>
                </a:lnTo>
                <a:cubicBezTo>
                  <a:pt x="18112" y="2579"/>
                  <a:pt x="18118" y="2573"/>
                  <a:pt x="18124" y="2573"/>
                </a:cubicBezTo>
                <a:lnTo>
                  <a:pt x="18130" y="2567"/>
                </a:lnTo>
                <a:cubicBezTo>
                  <a:pt x="18136" y="2561"/>
                  <a:pt x="18142" y="2567"/>
                  <a:pt x="18142" y="2561"/>
                </a:cubicBezTo>
                <a:cubicBezTo>
                  <a:pt x="18148" y="2555"/>
                  <a:pt x="18148" y="2550"/>
                  <a:pt x="18148" y="2538"/>
                </a:cubicBezTo>
                <a:cubicBezTo>
                  <a:pt x="18142" y="2538"/>
                  <a:pt x="18142" y="2532"/>
                  <a:pt x="18136" y="2532"/>
                </a:cubicBezTo>
                <a:cubicBezTo>
                  <a:pt x="18130" y="2532"/>
                  <a:pt x="18130" y="2532"/>
                  <a:pt x="18130" y="2532"/>
                </a:cubicBezTo>
                <a:cubicBezTo>
                  <a:pt x="18124" y="2532"/>
                  <a:pt x="18118" y="2538"/>
                  <a:pt x="18112" y="2538"/>
                </a:cubicBezTo>
                <a:cubicBezTo>
                  <a:pt x="18106" y="2538"/>
                  <a:pt x="18095" y="2538"/>
                  <a:pt x="18089" y="2538"/>
                </a:cubicBezTo>
                <a:cubicBezTo>
                  <a:pt x="18083" y="2544"/>
                  <a:pt x="18071" y="2550"/>
                  <a:pt x="18071" y="2555"/>
                </a:cubicBezTo>
                <a:cubicBezTo>
                  <a:pt x="18071" y="2579"/>
                  <a:pt x="18071" y="2579"/>
                  <a:pt x="18071" y="2579"/>
                </a:cubicBezTo>
                <a:cubicBezTo>
                  <a:pt x="18077" y="2579"/>
                  <a:pt x="18083" y="2579"/>
                  <a:pt x="18083" y="2579"/>
                </a:cubicBezTo>
                <a:cubicBezTo>
                  <a:pt x="18095" y="2579"/>
                  <a:pt x="18101" y="2579"/>
                  <a:pt x="18106" y="2579"/>
                </a:cubicBezTo>
                <a:close/>
                <a:moveTo>
                  <a:pt x="19429" y="2182"/>
                </a:moveTo>
                <a:lnTo>
                  <a:pt x="19429" y="2182"/>
                </a:lnTo>
                <a:cubicBezTo>
                  <a:pt x="19435" y="2182"/>
                  <a:pt x="19446" y="2182"/>
                  <a:pt x="19452" y="2182"/>
                </a:cubicBezTo>
                <a:cubicBezTo>
                  <a:pt x="19452" y="2182"/>
                  <a:pt x="19458" y="2182"/>
                  <a:pt x="19464" y="2182"/>
                </a:cubicBezTo>
                <a:cubicBezTo>
                  <a:pt x="19470" y="2182"/>
                  <a:pt x="19464" y="2194"/>
                  <a:pt x="19470" y="2194"/>
                </a:cubicBezTo>
                <a:cubicBezTo>
                  <a:pt x="19482" y="2200"/>
                  <a:pt x="19488" y="2194"/>
                  <a:pt x="19500" y="2194"/>
                </a:cubicBezTo>
                <a:cubicBezTo>
                  <a:pt x="19512" y="2194"/>
                  <a:pt x="19512" y="2194"/>
                  <a:pt x="19512" y="2194"/>
                </a:cubicBezTo>
                <a:cubicBezTo>
                  <a:pt x="19518" y="2194"/>
                  <a:pt x="19524" y="2188"/>
                  <a:pt x="19529" y="2188"/>
                </a:cubicBezTo>
                <a:cubicBezTo>
                  <a:pt x="19541" y="2188"/>
                  <a:pt x="19547" y="2194"/>
                  <a:pt x="19559" y="2200"/>
                </a:cubicBezTo>
                <a:cubicBezTo>
                  <a:pt x="19565" y="2200"/>
                  <a:pt x="19565" y="2206"/>
                  <a:pt x="19577" y="2206"/>
                </a:cubicBezTo>
                <a:cubicBezTo>
                  <a:pt x="19583" y="2206"/>
                  <a:pt x="19583" y="2206"/>
                  <a:pt x="19589" y="2206"/>
                </a:cubicBezTo>
                <a:cubicBezTo>
                  <a:pt x="19589" y="2182"/>
                  <a:pt x="19589" y="2182"/>
                  <a:pt x="19589" y="2182"/>
                </a:cubicBezTo>
                <a:lnTo>
                  <a:pt x="19583" y="2182"/>
                </a:lnTo>
                <a:cubicBezTo>
                  <a:pt x="19577" y="2176"/>
                  <a:pt x="19571" y="2176"/>
                  <a:pt x="19571" y="2176"/>
                </a:cubicBezTo>
                <a:cubicBezTo>
                  <a:pt x="19565" y="2170"/>
                  <a:pt x="19559" y="2170"/>
                  <a:pt x="19559" y="2170"/>
                </a:cubicBezTo>
                <a:cubicBezTo>
                  <a:pt x="19547" y="2170"/>
                  <a:pt x="19541" y="2164"/>
                  <a:pt x="19529" y="2164"/>
                </a:cubicBezTo>
                <a:cubicBezTo>
                  <a:pt x="19524" y="2164"/>
                  <a:pt x="19518" y="2164"/>
                  <a:pt x="19512" y="2164"/>
                </a:cubicBezTo>
                <a:cubicBezTo>
                  <a:pt x="19506" y="2164"/>
                  <a:pt x="19500" y="2158"/>
                  <a:pt x="19500" y="2158"/>
                </a:cubicBezTo>
                <a:cubicBezTo>
                  <a:pt x="19494" y="2158"/>
                  <a:pt x="19488" y="2158"/>
                  <a:pt x="19488" y="2158"/>
                </a:cubicBezTo>
                <a:cubicBezTo>
                  <a:pt x="19482" y="2158"/>
                  <a:pt x="19476" y="2152"/>
                  <a:pt x="19470" y="2152"/>
                </a:cubicBezTo>
                <a:cubicBezTo>
                  <a:pt x="19452" y="2152"/>
                  <a:pt x="19440" y="2158"/>
                  <a:pt x="19429" y="2164"/>
                </a:cubicBezTo>
                <a:cubicBezTo>
                  <a:pt x="19429" y="2164"/>
                  <a:pt x="19423" y="2182"/>
                  <a:pt x="19429" y="2182"/>
                </a:cubicBezTo>
                <a:close/>
                <a:moveTo>
                  <a:pt x="18925" y="1482"/>
                </a:moveTo>
                <a:lnTo>
                  <a:pt x="18925" y="1482"/>
                </a:lnTo>
                <a:cubicBezTo>
                  <a:pt x="18925" y="1482"/>
                  <a:pt x="18931" y="1482"/>
                  <a:pt x="18937" y="1482"/>
                </a:cubicBezTo>
                <a:cubicBezTo>
                  <a:pt x="18948" y="1482"/>
                  <a:pt x="18954" y="1482"/>
                  <a:pt x="18966" y="1482"/>
                </a:cubicBezTo>
                <a:cubicBezTo>
                  <a:pt x="18984" y="1482"/>
                  <a:pt x="18990" y="1482"/>
                  <a:pt x="19008" y="1482"/>
                </a:cubicBezTo>
                <a:cubicBezTo>
                  <a:pt x="19014" y="1482"/>
                  <a:pt x="19020" y="1476"/>
                  <a:pt x="19031" y="1476"/>
                </a:cubicBezTo>
                <a:cubicBezTo>
                  <a:pt x="19031" y="1470"/>
                  <a:pt x="19037" y="1470"/>
                  <a:pt x="19043" y="1470"/>
                </a:cubicBezTo>
                <a:cubicBezTo>
                  <a:pt x="19049" y="1465"/>
                  <a:pt x="19055" y="1470"/>
                  <a:pt x="19067" y="1470"/>
                </a:cubicBezTo>
                <a:cubicBezTo>
                  <a:pt x="19091" y="1470"/>
                  <a:pt x="19091" y="1470"/>
                  <a:pt x="19091" y="1470"/>
                </a:cubicBezTo>
                <a:cubicBezTo>
                  <a:pt x="19091" y="1470"/>
                  <a:pt x="19097" y="1470"/>
                  <a:pt x="19103" y="1470"/>
                </a:cubicBezTo>
                <a:cubicBezTo>
                  <a:pt x="19114" y="1470"/>
                  <a:pt x="19114" y="1470"/>
                  <a:pt x="19114" y="1470"/>
                </a:cubicBezTo>
                <a:cubicBezTo>
                  <a:pt x="19120" y="1470"/>
                  <a:pt x="19120" y="1470"/>
                  <a:pt x="19126" y="1470"/>
                </a:cubicBezTo>
                <a:cubicBezTo>
                  <a:pt x="19126" y="1453"/>
                  <a:pt x="19126" y="1453"/>
                  <a:pt x="19126" y="1453"/>
                </a:cubicBezTo>
                <a:cubicBezTo>
                  <a:pt x="19126" y="1447"/>
                  <a:pt x="19126" y="1441"/>
                  <a:pt x="19120" y="1441"/>
                </a:cubicBezTo>
                <a:cubicBezTo>
                  <a:pt x="19114" y="1435"/>
                  <a:pt x="19114" y="1435"/>
                  <a:pt x="19108" y="1429"/>
                </a:cubicBezTo>
                <a:cubicBezTo>
                  <a:pt x="19097" y="1423"/>
                  <a:pt x="19091" y="1429"/>
                  <a:pt x="19073" y="1429"/>
                </a:cubicBezTo>
                <a:cubicBezTo>
                  <a:pt x="19073" y="1429"/>
                  <a:pt x="19067" y="1423"/>
                  <a:pt x="19061" y="1423"/>
                </a:cubicBezTo>
                <a:cubicBezTo>
                  <a:pt x="19061" y="1423"/>
                  <a:pt x="19055" y="1429"/>
                  <a:pt x="19049" y="1423"/>
                </a:cubicBezTo>
                <a:cubicBezTo>
                  <a:pt x="19043" y="1423"/>
                  <a:pt x="19043" y="1423"/>
                  <a:pt x="19037" y="1417"/>
                </a:cubicBezTo>
                <a:cubicBezTo>
                  <a:pt x="19031" y="1417"/>
                  <a:pt x="19031" y="1411"/>
                  <a:pt x="19025" y="1411"/>
                </a:cubicBezTo>
                <a:cubicBezTo>
                  <a:pt x="19020" y="1405"/>
                  <a:pt x="19020" y="1411"/>
                  <a:pt x="19014" y="1411"/>
                </a:cubicBezTo>
                <a:cubicBezTo>
                  <a:pt x="19008" y="1411"/>
                  <a:pt x="19008" y="1405"/>
                  <a:pt x="19002" y="1411"/>
                </a:cubicBezTo>
                <a:cubicBezTo>
                  <a:pt x="18996" y="1411"/>
                  <a:pt x="18996" y="1417"/>
                  <a:pt x="18990" y="1417"/>
                </a:cubicBezTo>
                <a:cubicBezTo>
                  <a:pt x="18984" y="1417"/>
                  <a:pt x="18990" y="1429"/>
                  <a:pt x="18984" y="1429"/>
                </a:cubicBezTo>
                <a:cubicBezTo>
                  <a:pt x="18984" y="1429"/>
                  <a:pt x="18978" y="1429"/>
                  <a:pt x="18972" y="1429"/>
                </a:cubicBezTo>
                <a:cubicBezTo>
                  <a:pt x="18972" y="1429"/>
                  <a:pt x="18966" y="1429"/>
                  <a:pt x="18960" y="1429"/>
                </a:cubicBezTo>
                <a:cubicBezTo>
                  <a:pt x="18954" y="1429"/>
                  <a:pt x="18948" y="1429"/>
                  <a:pt x="18937" y="1429"/>
                </a:cubicBezTo>
                <a:cubicBezTo>
                  <a:pt x="18931" y="1429"/>
                  <a:pt x="18931" y="1435"/>
                  <a:pt x="18925" y="1435"/>
                </a:cubicBezTo>
                <a:cubicBezTo>
                  <a:pt x="18913" y="1441"/>
                  <a:pt x="18913" y="1453"/>
                  <a:pt x="18913" y="1470"/>
                </a:cubicBezTo>
                <a:cubicBezTo>
                  <a:pt x="18919" y="1476"/>
                  <a:pt x="18919" y="1482"/>
                  <a:pt x="18925" y="1482"/>
                </a:cubicBezTo>
                <a:close/>
                <a:moveTo>
                  <a:pt x="17140" y="1044"/>
                </a:moveTo>
                <a:lnTo>
                  <a:pt x="17140" y="1044"/>
                </a:lnTo>
                <a:cubicBezTo>
                  <a:pt x="17146" y="1050"/>
                  <a:pt x="17146" y="1050"/>
                  <a:pt x="17152" y="1050"/>
                </a:cubicBezTo>
                <a:cubicBezTo>
                  <a:pt x="17158" y="1050"/>
                  <a:pt x="17158" y="1050"/>
                  <a:pt x="17164" y="1055"/>
                </a:cubicBezTo>
                <a:cubicBezTo>
                  <a:pt x="17164" y="1055"/>
                  <a:pt x="17164" y="1061"/>
                  <a:pt x="17170" y="1067"/>
                </a:cubicBezTo>
                <a:cubicBezTo>
                  <a:pt x="17176" y="1073"/>
                  <a:pt x="17181" y="1073"/>
                  <a:pt x="17187" y="1073"/>
                </a:cubicBezTo>
                <a:cubicBezTo>
                  <a:pt x="17193" y="1073"/>
                  <a:pt x="17199" y="1073"/>
                  <a:pt x="17205" y="1067"/>
                </a:cubicBezTo>
                <a:cubicBezTo>
                  <a:pt x="17217" y="1067"/>
                  <a:pt x="17223" y="1061"/>
                  <a:pt x="17229" y="1061"/>
                </a:cubicBezTo>
                <a:cubicBezTo>
                  <a:pt x="17241" y="1061"/>
                  <a:pt x="17247" y="1067"/>
                  <a:pt x="17253" y="1073"/>
                </a:cubicBezTo>
                <a:cubicBezTo>
                  <a:pt x="17259" y="1073"/>
                  <a:pt x="17259" y="1079"/>
                  <a:pt x="17265" y="1085"/>
                </a:cubicBezTo>
                <a:cubicBezTo>
                  <a:pt x="17270" y="1085"/>
                  <a:pt x="17270" y="1085"/>
                  <a:pt x="17276" y="1085"/>
                </a:cubicBezTo>
                <a:cubicBezTo>
                  <a:pt x="17282" y="1085"/>
                  <a:pt x="17282" y="1091"/>
                  <a:pt x="17288" y="1091"/>
                </a:cubicBezTo>
                <a:cubicBezTo>
                  <a:pt x="17294" y="1091"/>
                  <a:pt x="17300" y="1091"/>
                  <a:pt x="17312" y="1091"/>
                </a:cubicBezTo>
                <a:cubicBezTo>
                  <a:pt x="17324" y="1091"/>
                  <a:pt x="17324" y="1091"/>
                  <a:pt x="17324" y="1091"/>
                </a:cubicBezTo>
                <a:cubicBezTo>
                  <a:pt x="17324" y="1091"/>
                  <a:pt x="17330" y="1091"/>
                  <a:pt x="17336" y="1091"/>
                </a:cubicBezTo>
                <a:cubicBezTo>
                  <a:pt x="17342" y="1091"/>
                  <a:pt x="17342" y="1085"/>
                  <a:pt x="17348" y="1079"/>
                </a:cubicBezTo>
                <a:cubicBezTo>
                  <a:pt x="17348" y="1079"/>
                  <a:pt x="17348" y="1067"/>
                  <a:pt x="17353" y="1067"/>
                </a:cubicBezTo>
                <a:cubicBezTo>
                  <a:pt x="17359" y="1067"/>
                  <a:pt x="17359" y="1067"/>
                  <a:pt x="17365" y="1067"/>
                </a:cubicBezTo>
                <a:cubicBezTo>
                  <a:pt x="17371" y="1067"/>
                  <a:pt x="17377" y="1067"/>
                  <a:pt x="17383" y="1067"/>
                </a:cubicBezTo>
                <a:cubicBezTo>
                  <a:pt x="17383" y="1044"/>
                  <a:pt x="17383" y="1044"/>
                  <a:pt x="17383" y="1044"/>
                </a:cubicBezTo>
                <a:cubicBezTo>
                  <a:pt x="17383" y="1044"/>
                  <a:pt x="17377" y="1038"/>
                  <a:pt x="17377" y="1032"/>
                </a:cubicBezTo>
                <a:lnTo>
                  <a:pt x="17383" y="1032"/>
                </a:lnTo>
                <a:cubicBezTo>
                  <a:pt x="17365" y="1032"/>
                  <a:pt x="17359" y="1032"/>
                  <a:pt x="17342" y="1032"/>
                </a:cubicBezTo>
                <a:cubicBezTo>
                  <a:pt x="17336" y="1032"/>
                  <a:pt x="17336" y="1032"/>
                  <a:pt x="17330" y="1032"/>
                </a:cubicBezTo>
                <a:cubicBezTo>
                  <a:pt x="17324" y="1032"/>
                  <a:pt x="17318" y="1032"/>
                  <a:pt x="17306" y="1032"/>
                </a:cubicBezTo>
                <a:cubicBezTo>
                  <a:pt x="17294" y="1032"/>
                  <a:pt x="17294" y="1032"/>
                  <a:pt x="17294" y="1032"/>
                </a:cubicBezTo>
                <a:cubicBezTo>
                  <a:pt x="17294" y="1032"/>
                  <a:pt x="17288" y="1032"/>
                  <a:pt x="17282" y="1032"/>
                </a:cubicBezTo>
                <a:cubicBezTo>
                  <a:pt x="17270" y="1032"/>
                  <a:pt x="17270" y="1032"/>
                  <a:pt x="17270" y="1032"/>
                </a:cubicBezTo>
                <a:cubicBezTo>
                  <a:pt x="17265" y="1032"/>
                  <a:pt x="17265" y="1032"/>
                  <a:pt x="17259" y="1032"/>
                </a:cubicBezTo>
                <a:cubicBezTo>
                  <a:pt x="17259" y="1002"/>
                  <a:pt x="17259" y="1002"/>
                  <a:pt x="17259" y="1002"/>
                </a:cubicBezTo>
                <a:cubicBezTo>
                  <a:pt x="17247" y="1002"/>
                  <a:pt x="17235" y="1002"/>
                  <a:pt x="17223" y="1002"/>
                </a:cubicBezTo>
                <a:cubicBezTo>
                  <a:pt x="17217" y="1002"/>
                  <a:pt x="17217" y="1002"/>
                  <a:pt x="17211" y="1002"/>
                </a:cubicBezTo>
                <a:cubicBezTo>
                  <a:pt x="17205" y="1002"/>
                  <a:pt x="17211" y="1014"/>
                  <a:pt x="17205" y="1014"/>
                </a:cubicBezTo>
                <a:cubicBezTo>
                  <a:pt x="17205" y="1020"/>
                  <a:pt x="17199" y="1014"/>
                  <a:pt x="17193" y="1014"/>
                </a:cubicBezTo>
                <a:cubicBezTo>
                  <a:pt x="17181" y="1014"/>
                  <a:pt x="17181" y="1014"/>
                  <a:pt x="17176" y="1014"/>
                </a:cubicBezTo>
                <a:cubicBezTo>
                  <a:pt x="17158" y="1008"/>
                  <a:pt x="17158" y="996"/>
                  <a:pt x="17146" y="984"/>
                </a:cubicBezTo>
                <a:cubicBezTo>
                  <a:pt x="17134" y="990"/>
                  <a:pt x="17134" y="990"/>
                  <a:pt x="17134" y="990"/>
                </a:cubicBezTo>
                <a:cubicBezTo>
                  <a:pt x="17134" y="1038"/>
                  <a:pt x="17134" y="1038"/>
                  <a:pt x="17134" y="1038"/>
                </a:cubicBezTo>
                <a:cubicBezTo>
                  <a:pt x="17140" y="1038"/>
                  <a:pt x="17134" y="1044"/>
                  <a:pt x="17140" y="1044"/>
                </a:cubicBezTo>
                <a:close/>
                <a:moveTo>
                  <a:pt x="16796" y="1227"/>
                </a:moveTo>
                <a:lnTo>
                  <a:pt x="16796" y="1227"/>
                </a:lnTo>
                <a:cubicBezTo>
                  <a:pt x="16808" y="1227"/>
                  <a:pt x="16814" y="1233"/>
                  <a:pt x="16820" y="1233"/>
                </a:cubicBezTo>
                <a:cubicBezTo>
                  <a:pt x="16826" y="1233"/>
                  <a:pt x="16832" y="1233"/>
                  <a:pt x="16844" y="1233"/>
                </a:cubicBezTo>
                <a:cubicBezTo>
                  <a:pt x="16855" y="1233"/>
                  <a:pt x="16855" y="1233"/>
                  <a:pt x="16855" y="1233"/>
                </a:cubicBezTo>
                <a:cubicBezTo>
                  <a:pt x="16861" y="1233"/>
                  <a:pt x="16861" y="1233"/>
                  <a:pt x="16867" y="1233"/>
                </a:cubicBezTo>
                <a:cubicBezTo>
                  <a:pt x="16879" y="1233"/>
                  <a:pt x="16891" y="1233"/>
                  <a:pt x="16903" y="1233"/>
                </a:cubicBezTo>
                <a:cubicBezTo>
                  <a:pt x="16909" y="1233"/>
                  <a:pt x="16915" y="1227"/>
                  <a:pt x="16921" y="1227"/>
                </a:cubicBezTo>
                <a:cubicBezTo>
                  <a:pt x="16926" y="1227"/>
                  <a:pt x="16926" y="1227"/>
                  <a:pt x="16926" y="1227"/>
                </a:cubicBezTo>
                <a:cubicBezTo>
                  <a:pt x="16933" y="1227"/>
                  <a:pt x="16933" y="1233"/>
                  <a:pt x="16938" y="1239"/>
                </a:cubicBezTo>
                <a:cubicBezTo>
                  <a:pt x="16944" y="1239"/>
                  <a:pt x="16950" y="1245"/>
                  <a:pt x="16962" y="1245"/>
                </a:cubicBezTo>
                <a:cubicBezTo>
                  <a:pt x="16962" y="1245"/>
                  <a:pt x="16968" y="1251"/>
                  <a:pt x="16974" y="1251"/>
                </a:cubicBezTo>
                <a:cubicBezTo>
                  <a:pt x="16992" y="1251"/>
                  <a:pt x="16992" y="1251"/>
                  <a:pt x="16992" y="1251"/>
                </a:cubicBezTo>
                <a:cubicBezTo>
                  <a:pt x="16998" y="1227"/>
                  <a:pt x="16998" y="1227"/>
                  <a:pt x="16998" y="1227"/>
                </a:cubicBezTo>
                <a:cubicBezTo>
                  <a:pt x="16992" y="1221"/>
                  <a:pt x="16992" y="1215"/>
                  <a:pt x="16992" y="1215"/>
                </a:cubicBezTo>
                <a:cubicBezTo>
                  <a:pt x="16986" y="1210"/>
                  <a:pt x="16986" y="1210"/>
                  <a:pt x="16980" y="1210"/>
                </a:cubicBezTo>
                <a:cubicBezTo>
                  <a:pt x="16974" y="1204"/>
                  <a:pt x="16974" y="1204"/>
                  <a:pt x="16968" y="1198"/>
                </a:cubicBezTo>
                <a:cubicBezTo>
                  <a:pt x="16962" y="1198"/>
                  <a:pt x="16962" y="1204"/>
                  <a:pt x="16956" y="1198"/>
                </a:cubicBezTo>
                <a:cubicBezTo>
                  <a:pt x="16950" y="1198"/>
                  <a:pt x="16950" y="1198"/>
                  <a:pt x="16944" y="1198"/>
                </a:cubicBezTo>
                <a:cubicBezTo>
                  <a:pt x="16938" y="1192"/>
                  <a:pt x="16938" y="1192"/>
                  <a:pt x="16933" y="1186"/>
                </a:cubicBezTo>
                <a:lnTo>
                  <a:pt x="16933" y="1180"/>
                </a:lnTo>
                <a:cubicBezTo>
                  <a:pt x="16926" y="1174"/>
                  <a:pt x="16921" y="1180"/>
                  <a:pt x="16921" y="1180"/>
                </a:cubicBezTo>
                <a:cubicBezTo>
                  <a:pt x="16909" y="1180"/>
                  <a:pt x="16909" y="1180"/>
                  <a:pt x="16909" y="1180"/>
                </a:cubicBezTo>
                <a:cubicBezTo>
                  <a:pt x="16897" y="1180"/>
                  <a:pt x="16885" y="1174"/>
                  <a:pt x="16873" y="1180"/>
                </a:cubicBezTo>
                <a:cubicBezTo>
                  <a:pt x="16867" y="1180"/>
                  <a:pt x="16867" y="1186"/>
                  <a:pt x="16861" y="1186"/>
                </a:cubicBezTo>
                <a:cubicBezTo>
                  <a:pt x="16861" y="1192"/>
                  <a:pt x="16861" y="1198"/>
                  <a:pt x="16855" y="1198"/>
                </a:cubicBezTo>
                <a:cubicBezTo>
                  <a:pt x="16855" y="1204"/>
                  <a:pt x="16849" y="1198"/>
                  <a:pt x="16844" y="1198"/>
                </a:cubicBezTo>
                <a:cubicBezTo>
                  <a:pt x="16826" y="1204"/>
                  <a:pt x="16820" y="1215"/>
                  <a:pt x="16808" y="1227"/>
                </a:cubicBezTo>
                <a:lnTo>
                  <a:pt x="16796" y="1227"/>
                </a:lnTo>
                <a:close/>
                <a:moveTo>
                  <a:pt x="16855" y="1156"/>
                </a:moveTo>
                <a:lnTo>
                  <a:pt x="16855" y="1156"/>
                </a:lnTo>
                <a:cubicBezTo>
                  <a:pt x="16861" y="1156"/>
                  <a:pt x="16861" y="1156"/>
                  <a:pt x="16867" y="1150"/>
                </a:cubicBezTo>
                <a:cubicBezTo>
                  <a:pt x="16867" y="1150"/>
                  <a:pt x="16867" y="1144"/>
                  <a:pt x="16867" y="1138"/>
                </a:cubicBezTo>
                <a:cubicBezTo>
                  <a:pt x="16861" y="1138"/>
                  <a:pt x="16861" y="1132"/>
                  <a:pt x="16855" y="1132"/>
                </a:cubicBezTo>
                <a:cubicBezTo>
                  <a:pt x="16855" y="1132"/>
                  <a:pt x="16849" y="1132"/>
                  <a:pt x="16844" y="1132"/>
                </a:cubicBezTo>
                <a:cubicBezTo>
                  <a:pt x="16838" y="1132"/>
                  <a:pt x="16832" y="1127"/>
                  <a:pt x="16820" y="1127"/>
                </a:cubicBezTo>
                <a:cubicBezTo>
                  <a:pt x="16802" y="1127"/>
                  <a:pt x="16802" y="1127"/>
                  <a:pt x="16802" y="1127"/>
                </a:cubicBezTo>
                <a:cubicBezTo>
                  <a:pt x="16802" y="1132"/>
                  <a:pt x="16796" y="1132"/>
                  <a:pt x="16796" y="1138"/>
                </a:cubicBezTo>
                <a:cubicBezTo>
                  <a:pt x="16796" y="1144"/>
                  <a:pt x="16802" y="1150"/>
                  <a:pt x="16808" y="1150"/>
                </a:cubicBezTo>
                <a:cubicBezTo>
                  <a:pt x="16808" y="1156"/>
                  <a:pt x="16814" y="1156"/>
                  <a:pt x="16814" y="1156"/>
                </a:cubicBezTo>
                <a:cubicBezTo>
                  <a:pt x="16826" y="1156"/>
                  <a:pt x="16832" y="1162"/>
                  <a:pt x="16838" y="1162"/>
                </a:cubicBezTo>
                <a:cubicBezTo>
                  <a:pt x="16844" y="1162"/>
                  <a:pt x="16849" y="1156"/>
                  <a:pt x="16855" y="1156"/>
                </a:cubicBezTo>
                <a:close/>
                <a:moveTo>
                  <a:pt x="16642" y="1032"/>
                </a:moveTo>
                <a:lnTo>
                  <a:pt x="16642" y="1032"/>
                </a:lnTo>
                <a:cubicBezTo>
                  <a:pt x="16642" y="1032"/>
                  <a:pt x="16642" y="1038"/>
                  <a:pt x="16648" y="1038"/>
                </a:cubicBezTo>
                <a:cubicBezTo>
                  <a:pt x="16654" y="1044"/>
                  <a:pt x="16648" y="1050"/>
                  <a:pt x="16654" y="1050"/>
                </a:cubicBezTo>
                <a:cubicBezTo>
                  <a:pt x="16660" y="1055"/>
                  <a:pt x="16660" y="1055"/>
                  <a:pt x="16666" y="1055"/>
                </a:cubicBezTo>
                <a:cubicBezTo>
                  <a:pt x="16672" y="1055"/>
                  <a:pt x="16672" y="1061"/>
                  <a:pt x="16678" y="1061"/>
                </a:cubicBezTo>
                <a:cubicBezTo>
                  <a:pt x="16683" y="1067"/>
                  <a:pt x="16683" y="1067"/>
                  <a:pt x="16689" y="1067"/>
                </a:cubicBezTo>
                <a:cubicBezTo>
                  <a:pt x="16695" y="1067"/>
                  <a:pt x="16701" y="1073"/>
                  <a:pt x="16701" y="1079"/>
                </a:cubicBezTo>
                <a:cubicBezTo>
                  <a:pt x="16707" y="1079"/>
                  <a:pt x="16707" y="1085"/>
                  <a:pt x="16707" y="1091"/>
                </a:cubicBezTo>
                <a:cubicBezTo>
                  <a:pt x="16713" y="1091"/>
                  <a:pt x="16713" y="1097"/>
                  <a:pt x="16713" y="1103"/>
                </a:cubicBezTo>
                <a:cubicBezTo>
                  <a:pt x="16719" y="1103"/>
                  <a:pt x="16725" y="1103"/>
                  <a:pt x="16731" y="1103"/>
                </a:cubicBezTo>
                <a:cubicBezTo>
                  <a:pt x="16743" y="1103"/>
                  <a:pt x="16749" y="1103"/>
                  <a:pt x="16760" y="1103"/>
                </a:cubicBezTo>
                <a:cubicBezTo>
                  <a:pt x="16760" y="1091"/>
                  <a:pt x="16767" y="1091"/>
                  <a:pt x="16767" y="1085"/>
                </a:cubicBezTo>
                <a:cubicBezTo>
                  <a:pt x="16767" y="1079"/>
                  <a:pt x="16767" y="1073"/>
                  <a:pt x="16767" y="1073"/>
                </a:cubicBezTo>
                <a:cubicBezTo>
                  <a:pt x="16767" y="1067"/>
                  <a:pt x="16772" y="1067"/>
                  <a:pt x="16772" y="1061"/>
                </a:cubicBezTo>
                <a:cubicBezTo>
                  <a:pt x="16784" y="1067"/>
                  <a:pt x="16796" y="1073"/>
                  <a:pt x="16808" y="1073"/>
                </a:cubicBezTo>
                <a:cubicBezTo>
                  <a:pt x="16820" y="1073"/>
                  <a:pt x="16832" y="1073"/>
                  <a:pt x="16844" y="1073"/>
                </a:cubicBezTo>
                <a:cubicBezTo>
                  <a:pt x="16855" y="1073"/>
                  <a:pt x="16861" y="1073"/>
                  <a:pt x="16867" y="1067"/>
                </a:cubicBezTo>
                <a:cubicBezTo>
                  <a:pt x="16873" y="1067"/>
                  <a:pt x="16867" y="1061"/>
                  <a:pt x="16873" y="1055"/>
                </a:cubicBezTo>
                <a:cubicBezTo>
                  <a:pt x="16873" y="1055"/>
                  <a:pt x="16879" y="1055"/>
                  <a:pt x="16885" y="1055"/>
                </a:cubicBezTo>
                <a:lnTo>
                  <a:pt x="16891" y="1055"/>
                </a:lnTo>
                <a:cubicBezTo>
                  <a:pt x="16897" y="1061"/>
                  <a:pt x="16897" y="1067"/>
                  <a:pt x="16903" y="1067"/>
                </a:cubicBezTo>
                <a:cubicBezTo>
                  <a:pt x="16909" y="1067"/>
                  <a:pt x="16909" y="1073"/>
                  <a:pt x="16915" y="1073"/>
                </a:cubicBezTo>
                <a:cubicBezTo>
                  <a:pt x="16926" y="1073"/>
                  <a:pt x="16926" y="1061"/>
                  <a:pt x="16938" y="1055"/>
                </a:cubicBezTo>
                <a:cubicBezTo>
                  <a:pt x="16938" y="1055"/>
                  <a:pt x="16938" y="1050"/>
                  <a:pt x="16944" y="1044"/>
                </a:cubicBezTo>
                <a:cubicBezTo>
                  <a:pt x="16950" y="1044"/>
                  <a:pt x="16956" y="1044"/>
                  <a:pt x="16962" y="1044"/>
                </a:cubicBezTo>
                <a:cubicBezTo>
                  <a:pt x="16968" y="1044"/>
                  <a:pt x="16968" y="1044"/>
                  <a:pt x="16968" y="1044"/>
                </a:cubicBezTo>
                <a:cubicBezTo>
                  <a:pt x="16974" y="1044"/>
                  <a:pt x="16974" y="1050"/>
                  <a:pt x="16980" y="1050"/>
                </a:cubicBezTo>
                <a:cubicBezTo>
                  <a:pt x="16986" y="1055"/>
                  <a:pt x="16986" y="1055"/>
                  <a:pt x="16992" y="1055"/>
                </a:cubicBezTo>
                <a:cubicBezTo>
                  <a:pt x="16998" y="1055"/>
                  <a:pt x="16998" y="1055"/>
                  <a:pt x="17004" y="1055"/>
                </a:cubicBezTo>
                <a:cubicBezTo>
                  <a:pt x="17045" y="1055"/>
                  <a:pt x="17045" y="1055"/>
                  <a:pt x="17045" y="1055"/>
                </a:cubicBezTo>
                <a:cubicBezTo>
                  <a:pt x="17045" y="1044"/>
                  <a:pt x="17045" y="1038"/>
                  <a:pt x="17045" y="1026"/>
                </a:cubicBezTo>
                <a:cubicBezTo>
                  <a:pt x="17051" y="1020"/>
                  <a:pt x="17051" y="1020"/>
                  <a:pt x="17051" y="1014"/>
                </a:cubicBezTo>
                <a:cubicBezTo>
                  <a:pt x="17057" y="1008"/>
                  <a:pt x="17063" y="1008"/>
                  <a:pt x="17063" y="1002"/>
                </a:cubicBezTo>
                <a:cubicBezTo>
                  <a:pt x="17069" y="996"/>
                  <a:pt x="17075" y="996"/>
                  <a:pt x="17075" y="990"/>
                </a:cubicBezTo>
                <a:cubicBezTo>
                  <a:pt x="17075" y="990"/>
                  <a:pt x="17075" y="984"/>
                  <a:pt x="17075" y="978"/>
                </a:cubicBezTo>
                <a:cubicBezTo>
                  <a:pt x="17069" y="978"/>
                  <a:pt x="17063" y="978"/>
                  <a:pt x="17063" y="978"/>
                </a:cubicBezTo>
                <a:cubicBezTo>
                  <a:pt x="17057" y="978"/>
                  <a:pt x="17057" y="978"/>
                  <a:pt x="17051" y="978"/>
                </a:cubicBezTo>
                <a:cubicBezTo>
                  <a:pt x="17045" y="978"/>
                  <a:pt x="17051" y="966"/>
                  <a:pt x="17045" y="966"/>
                </a:cubicBezTo>
                <a:cubicBezTo>
                  <a:pt x="17039" y="966"/>
                  <a:pt x="17039" y="966"/>
                  <a:pt x="17033" y="966"/>
                </a:cubicBezTo>
                <a:cubicBezTo>
                  <a:pt x="17021" y="966"/>
                  <a:pt x="17015" y="966"/>
                  <a:pt x="16998" y="966"/>
                </a:cubicBezTo>
                <a:cubicBezTo>
                  <a:pt x="16992" y="966"/>
                  <a:pt x="16992" y="961"/>
                  <a:pt x="16980" y="961"/>
                </a:cubicBezTo>
                <a:cubicBezTo>
                  <a:pt x="16974" y="961"/>
                  <a:pt x="16974" y="961"/>
                  <a:pt x="16974" y="961"/>
                </a:cubicBezTo>
                <a:cubicBezTo>
                  <a:pt x="16974" y="966"/>
                  <a:pt x="16968" y="966"/>
                  <a:pt x="16968" y="966"/>
                </a:cubicBezTo>
                <a:cubicBezTo>
                  <a:pt x="16962" y="972"/>
                  <a:pt x="16962" y="978"/>
                  <a:pt x="16962" y="978"/>
                </a:cubicBezTo>
                <a:cubicBezTo>
                  <a:pt x="16956" y="984"/>
                  <a:pt x="16950" y="984"/>
                  <a:pt x="16950" y="990"/>
                </a:cubicBezTo>
                <a:cubicBezTo>
                  <a:pt x="16950" y="996"/>
                  <a:pt x="16950" y="1002"/>
                  <a:pt x="16950" y="1002"/>
                </a:cubicBezTo>
                <a:cubicBezTo>
                  <a:pt x="16944" y="1014"/>
                  <a:pt x="16950" y="1020"/>
                  <a:pt x="16950" y="1026"/>
                </a:cubicBezTo>
                <a:cubicBezTo>
                  <a:pt x="16938" y="1026"/>
                  <a:pt x="16933" y="1026"/>
                  <a:pt x="16926" y="1026"/>
                </a:cubicBezTo>
                <a:cubicBezTo>
                  <a:pt x="16921" y="1026"/>
                  <a:pt x="16921" y="1026"/>
                  <a:pt x="16915" y="1026"/>
                </a:cubicBezTo>
                <a:cubicBezTo>
                  <a:pt x="16915" y="996"/>
                  <a:pt x="16915" y="996"/>
                  <a:pt x="16915" y="996"/>
                </a:cubicBezTo>
                <a:cubicBezTo>
                  <a:pt x="16915" y="990"/>
                  <a:pt x="16921" y="984"/>
                  <a:pt x="16921" y="984"/>
                </a:cubicBezTo>
                <a:cubicBezTo>
                  <a:pt x="16926" y="972"/>
                  <a:pt x="16933" y="972"/>
                  <a:pt x="16933" y="961"/>
                </a:cubicBezTo>
                <a:cubicBezTo>
                  <a:pt x="16933" y="955"/>
                  <a:pt x="16926" y="955"/>
                  <a:pt x="16926" y="949"/>
                </a:cubicBezTo>
                <a:cubicBezTo>
                  <a:pt x="16921" y="949"/>
                  <a:pt x="16915" y="949"/>
                  <a:pt x="16903" y="949"/>
                </a:cubicBezTo>
                <a:cubicBezTo>
                  <a:pt x="16903" y="949"/>
                  <a:pt x="16897" y="949"/>
                  <a:pt x="16891" y="949"/>
                </a:cubicBezTo>
                <a:cubicBezTo>
                  <a:pt x="16885" y="943"/>
                  <a:pt x="16879" y="949"/>
                  <a:pt x="16873" y="949"/>
                </a:cubicBezTo>
                <a:cubicBezTo>
                  <a:pt x="16867" y="949"/>
                  <a:pt x="16861" y="949"/>
                  <a:pt x="16861" y="949"/>
                </a:cubicBezTo>
                <a:cubicBezTo>
                  <a:pt x="16861" y="978"/>
                  <a:pt x="16861" y="978"/>
                  <a:pt x="16861" y="978"/>
                </a:cubicBezTo>
                <a:cubicBezTo>
                  <a:pt x="16849" y="978"/>
                  <a:pt x="16844" y="978"/>
                  <a:pt x="16838" y="978"/>
                </a:cubicBezTo>
                <a:cubicBezTo>
                  <a:pt x="16826" y="978"/>
                  <a:pt x="16820" y="978"/>
                  <a:pt x="16814" y="978"/>
                </a:cubicBezTo>
                <a:cubicBezTo>
                  <a:pt x="16808" y="978"/>
                  <a:pt x="16808" y="978"/>
                  <a:pt x="16802" y="978"/>
                </a:cubicBezTo>
                <a:cubicBezTo>
                  <a:pt x="16796" y="978"/>
                  <a:pt x="16796" y="966"/>
                  <a:pt x="16796" y="966"/>
                </a:cubicBezTo>
                <a:cubicBezTo>
                  <a:pt x="16790" y="961"/>
                  <a:pt x="16790" y="961"/>
                  <a:pt x="16784" y="955"/>
                </a:cubicBezTo>
                <a:cubicBezTo>
                  <a:pt x="16784" y="949"/>
                  <a:pt x="16778" y="955"/>
                  <a:pt x="16772" y="949"/>
                </a:cubicBezTo>
                <a:cubicBezTo>
                  <a:pt x="16772" y="949"/>
                  <a:pt x="16778" y="937"/>
                  <a:pt x="16772" y="937"/>
                </a:cubicBezTo>
                <a:cubicBezTo>
                  <a:pt x="16767" y="931"/>
                  <a:pt x="16760" y="937"/>
                  <a:pt x="16755" y="937"/>
                </a:cubicBezTo>
                <a:cubicBezTo>
                  <a:pt x="16737" y="937"/>
                  <a:pt x="16737" y="937"/>
                  <a:pt x="16737" y="937"/>
                </a:cubicBezTo>
                <a:lnTo>
                  <a:pt x="16731" y="943"/>
                </a:lnTo>
                <a:cubicBezTo>
                  <a:pt x="16707" y="943"/>
                  <a:pt x="16695" y="943"/>
                  <a:pt x="16672" y="943"/>
                </a:cubicBezTo>
                <a:cubicBezTo>
                  <a:pt x="16672" y="949"/>
                  <a:pt x="16678" y="955"/>
                  <a:pt x="16672" y="966"/>
                </a:cubicBezTo>
                <a:cubicBezTo>
                  <a:pt x="16672" y="972"/>
                  <a:pt x="16666" y="978"/>
                  <a:pt x="16660" y="990"/>
                </a:cubicBezTo>
                <a:cubicBezTo>
                  <a:pt x="16660" y="990"/>
                  <a:pt x="16660" y="996"/>
                  <a:pt x="16660" y="1002"/>
                </a:cubicBezTo>
                <a:cubicBezTo>
                  <a:pt x="16660" y="1008"/>
                  <a:pt x="16654" y="1008"/>
                  <a:pt x="16654" y="1014"/>
                </a:cubicBezTo>
                <a:cubicBezTo>
                  <a:pt x="16648" y="1020"/>
                  <a:pt x="16654" y="1020"/>
                  <a:pt x="16654" y="1026"/>
                </a:cubicBezTo>
                <a:cubicBezTo>
                  <a:pt x="16648" y="1032"/>
                  <a:pt x="16648" y="1032"/>
                  <a:pt x="16648" y="1038"/>
                </a:cubicBezTo>
                <a:lnTo>
                  <a:pt x="16642" y="1032"/>
                </a:lnTo>
                <a:close/>
                <a:moveTo>
                  <a:pt x="16583" y="1008"/>
                </a:moveTo>
                <a:lnTo>
                  <a:pt x="16583" y="1008"/>
                </a:lnTo>
                <a:cubicBezTo>
                  <a:pt x="16577" y="1002"/>
                  <a:pt x="16577" y="996"/>
                  <a:pt x="16577" y="996"/>
                </a:cubicBezTo>
                <a:cubicBezTo>
                  <a:pt x="16577" y="984"/>
                  <a:pt x="16577" y="978"/>
                  <a:pt x="16583" y="972"/>
                </a:cubicBezTo>
                <a:cubicBezTo>
                  <a:pt x="16577" y="972"/>
                  <a:pt x="16571" y="972"/>
                  <a:pt x="16565" y="972"/>
                </a:cubicBezTo>
                <a:cubicBezTo>
                  <a:pt x="16559" y="972"/>
                  <a:pt x="16559" y="966"/>
                  <a:pt x="16553" y="966"/>
                </a:cubicBezTo>
                <a:cubicBezTo>
                  <a:pt x="16547" y="966"/>
                  <a:pt x="16547" y="972"/>
                  <a:pt x="16541" y="978"/>
                </a:cubicBezTo>
                <a:cubicBezTo>
                  <a:pt x="16541" y="978"/>
                  <a:pt x="16541" y="984"/>
                  <a:pt x="16541" y="990"/>
                </a:cubicBezTo>
                <a:cubicBezTo>
                  <a:pt x="16541" y="996"/>
                  <a:pt x="16541" y="996"/>
                  <a:pt x="16541" y="1002"/>
                </a:cubicBezTo>
                <a:cubicBezTo>
                  <a:pt x="16541" y="1008"/>
                  <a:pt x="16547" y="1008"/>
                  <a:pt x="16553" y="1008"/>
                </a:cubicBezTo>
                <a:cubicBezTo>
                  <a:pt x="16559" y="1014"/>
                  <a:pt x="16559" y="1020"/>
                  <a:pt x="16565" y="1020"/>
                </a:cubicBezTo>
                <a:cubicBezTo>
                  <a:pt x="16571" y="1020"/>
                  <a:pt x="16577" y="1008"/>
                  <a:pt x="16583" y="1008"/>
                </a:cubicBezTo>
                <a:close/>
                <a:moveTo>
                  <a:pt x="16547" y="1127"/>
                </a:moveTo>
                <a:lnTo>
                  <a:pt x="16547" y="1127"/>
                </a:lnTo>
                <a:cubicBezTo>
                  <a:pt x="16547" y="1132"/>
                  <a:pt x="16547" y="1138"/>
                  <a:pt x="16553" y="1138"/>
                </a:cubicBezTo>
                <a:cubicBezTo>
                  <a:pt x="16553" y="1150"/>
                  <a:pt x="16565" y="1156"/>
                  <a:pt x="16565" y="1162"/>
                </a:cubicBezTo>
                <a:cubicBezTo>
                  <a:pt x="16565" y="1168"/>
                  <a:pt x="16571" y="1168"/>
                  <a:pt x="16571" y="1174"/>
                </a:cubicBezTo>
                <a:cubicBezTo>
                  <a:pt x="16571" y="1180"/>
                  <a:pt x="16571" y="1186"/>
                  <a:pt x="16571" y="1198"/>
                </a:cubicBezTo>
                <a:cubicBezTo>
                  <a:pt x="16624" y="1198"/>
                  <a:pt x="16624" y="1198"/>
                  <a:pt x="16624" y="1198"/>
                </a:cubicBezTo>
                <a:cubicBezTo>
                  <a:pt x="16618" y="1192"/>
                  <a:pt x="16624" y="1186"/>
                  <a:pt x="16618" y="1186"/>
                </a:cubicBezTo>
                <a:cubicBezTo>
                  <a:pt x="16612" y="1180"/>
                  <a:pt x="16606" y="1180"/>
                  <a:pt x="16601" y="1180"/>
                </a:cubicBezTo>
                <a:cubicBezTo>
                  <a:pt x="16601" y="1180"/>
                  <a:pt x="16594" y="1180"/>
                  <a:pt x="16589" y="1174"/>
                </a:cubicBezTo>
                <a:cubicBezTo>
                  <a:pt x="16583" y="1168"/>
                  <a:pt x="16583" y="1162"/>
                  <a:pt x="16577" y="1150"/>
                </a:cubicBezTo>
                <a:cubicBezTo>
                  <a:pt x="16571" y="1138"/>
                  <a:pt x="16571" y="1138"/>
                  <a:pt x="16571" y="1138"/>
                </a:cubicBezTo>
                <a:cubicBezTo>
                  <a:pt x="16571" y="1132"/>
                  <a:pt x="16565" y="1132"/>
                  <a:pt x="16565" y="1127"/>
                </a:cubicBezTo>
                <a:lnTo>
                  <a:pt x="16547" y="1127"/>
                </a:lnTo>
                <a:close/>
                <a:moveTo>
                  <a:pt x="15029" y="711"/>
                </a:moveTo>
                <a:lnTo>
                  <a:pt x="15029" y="711"/>
                </a:lnTo>
                <a:cubicBezTo>
                  <a:pt x="15029" y="706"/>
                  <a:pt x="15023" y="706"/>
                  <a:pt x="15017" y="700"/>
                </a:cubicBezTo>
                <a:cubicBezTo>
                  <a:pt x="15017" y="700"/>
                  <a:pt x="15023" y="694"/>
                  <a:pt x="15017" y="688"/>
                </a:cubicBezTo>
                <a:cubicBezTo>
                  <a:pt x="15017" y="688"/>
                  <a:pt x="15012" y="688"/>
                  <a:pt x="15005" y="688"/>
                </a:cubicBezTo>
                <a:cubicBezTo>
                  <a:pt x="15000" y="688"/>
                  <a:pt x="15000" y="682"/>
                  <a:pt x="14994" y="682"/>
                </a:cubicBezTo>
                <a:cubicBezTo>
                  <a:pt x="14982" y="682"/>
                  <a:pt x="14982" y="682"/>
                  <a:pt x="14982" y="682"/>
                </a:cubicBezTo>
                <a:cubicBezTo>
                  <a:pt x="14976" y="682"/>
                  <a:pt x="14976" y="676"/>
                  <a:pt x="14970" y="676"/>
                </a:cubicBezTo>
                <a:cubicBezTo>
                  <a:pt x="14964" y="676"/>
                  <a:pt x="14964" y="676"/>
                  <a:pt x="14958" y="676"/>
                </a:cubicBezTo>
                <a:cubicBezTo>
                  <a:pt x="14946" y="676"/>
                  <a:pt x="14946" y="676"/>
                  <a:pt x="14946" y="676"/>
                </a:cubicBezTo>
                <a:cubicBezTo>
                  <a:pt x="14940" y="676"/>
                  <a:pt x="14940" y="682"/>
                  <a:pt x="14934" y="688"/>
                </a:cubicBezTo>
                <a:cubicBezTo>
                  <a:pt x="14934" y="700"/>
                  <a:pt x="14934" y="700"/>
                  <a:pt x="14934" y="700"/>
                </a:cubicBezTo>
                <a:cubicBezTo>
                  <a:pt x="14940" y="700"/>
                  <a:pt x="14946" y="700"/>
                  <a:pt x="14946" y="700"/>
                </a:cubicBezTo>
                <a:cubicBezTo>
                  <a:pt x="14952" y="700"/>
                  <a:pt x="14952" y="700"/>
                  <a:pt x="14958" y="700"/>
                </a:cubicBezTo>
                <a:cubicBezTo>
                  <a:pt x="14964" y="706"/>
                  <a:pt x="14964" y="706"/>
                  <a:pt x="14970" y="711"/>
                </a:cubicBezTo>
                <a:cubicBezTo>
                  <a:pt x="14976" y="711"/>
                  <a:pt x="14976" y="718"/>
                  <a:pt x="14976" y="723"/>
                </a:cubicBezTo>
                <a:cubicBezTo>
                  <a:pt x="14988" y="723"/>
                  <a:pt x="14994" y="723"/>
                  <a:pt x="15005" y="723"/>
                </a:cubicBezTo>
                <a:cubicBezTo>
                  <a:pt x="15017" y="723"/>
                  <a:pt x="15017" y="723"/>
                  <a:pt x="15017" y="723"/>
                </a:cubicBezTo>
                <a:cubicBezTo>
                  <a:pt x="15023" y="723"/>
                  <a:pt x="15023" y="723"/>
                  <a:pt x="15029" y="723"/>
                </a:cubicBezTo>
                <a:cubicBezTo>
                  <a:pt x="15029" y="718"/>
                  <a:pt x="15029" y="711"/>
                  <a:pt x="15029" y="711"/>
                </a:cubicBezTo>
                <a:close/>
                <a:moveTo>
                  <a:pt x="14365" y="842"/>
                </a:moveTo>
                <a:lnTo>
                  <a:pt x="14365" y="842"/>
                </a:lnTo>
                <a:cubicBezTo>
                  <a:pt x="14371" y="842"/>
                  <a:pt x="14371" y="836"/>
                  <a:pt x="14377" y="836"/>
                </a:cubicBezTo>
                <a:cubicBezTo>
                  <a:pt x="14383" y="836"/>
                  <a:pt x="14389" y="842"/>
                  <a:pt x="14401" y="842"/>
                </a:cubicBezTo>
                <a:cubicBezTo>
                  <a:pt x="14401" y="842"/>
                  <a:pt x="14407" y="848"/>
                  <a:pt x="14413" y="848"/>
                </a:cubicBezTo>
                <a:cubicBezTo>
                  <a:pt x="14424" y="848"/>
                  <a:pt x="14424" y="848"/>
                  <a:pt x="14424" y="848"/>
                </a:cubicBezTo>
                <a:lnTo>
                  <a:pt x="14424" y="842"/>
                </a:lnTo>
                <a:cubicBezTo>
                  <a:pt x="14424" y="836"/>
                  <a:pt x="14424" y="830"/>
                  <a:pt x="14424" y="824"/>
                </a:cubicBezTo>
                <a:cubicBezTo>
                  <a:pt x="14419" y="818"/>
                  <a:pt x="14424" y="812"/>
                  <a:pt x="14424" y="812"/>
                </a:cubicBezTo>
                <a:cubicBezTo>
                  <a:pt x="14419" y="806"/>
                  <a:pt x="14413" y="806"/>
                  <a:pt x="14407" y="806"/>
                </a:cubicBezTo>
                <a:cubicBezTo>
                  <a:pt x="14401" y="806"/>
                  <a:pt x="14401" y="806"/>
                  <a:pt x="14401" y="806"/>
                </a:cubicBezTo>
                <a:cubicBezTo>
                  <a:pt x="14395" y="806"/>
                  <a:pt x="14395" y="812"/>
                  <a:pt x="14389" y="818"/>
                </a:cubicBezTo>
                <a:cubicBezTo>
                  <a:pt x="14383" y="824"/>
                  <a:pt x="14377" y="824"/>
                  <a:pt x="14365" y="830"/>
                </a:cubicBezTo>
                <a:lnTo>
                  <a:pt x="14365" y="842"/>
                </a:lnTo>
                <a:close/>
                <a:moveTo>
                  <a:pt x="14614" y="741"/>
                </a:moveTo>
                <a:lnTo>
                  <a:pt x="14614" y="741"/>
                </a:lnTo>
                <a:cubicBezTo>
                  <a:pt x="14626" y="741"/>
                  <a:pt x="14632" y="729"/>
                  <a:pt x="14644" y="723"/>
                </a:cubicBezTo>
                <a:cubicBezTo>
                  <a:pt x="14644" y="718"/>
                  <a:pt x="14650" y="718"/>
                  <a:pt x="14656" y="711"/>
                </a:cubicBezTo>
                <a:cubicBezTo>
                  <a:pt x="14656" y="706"/>
                  <a:pt x="14656" y="706"/>
                  <a:pt x="14662" y="700"/>
                </a:cubicBezTo>
                <a:cubicBezTo>
                  <a:pt x="14668" y="700"/>
                  <a:pt x="14673" y="700"/>
                  <a:pt x="14673" y="700"/>
                </a:cubicBezTo>
                <a:cubicBezTo>
                  <a:pt x="14679" y="700"/>
                  <a:pt x="14685" y="694"/>
                  <a:pt x="14691" y="694"/>
                </a:cubicBezTo>
                <a:cubicBezTo>
                  <a:pt x="14697" y="694"/>
                  <a:pt x="14697" y="700"/>
                  <a:pt x="14703" y="700"/>
                </a:cubicBezTo>
                <a:cubicBezTo>
                  <a:pt x="14762" y="700"/>
                  <a:pt x="14762" y="700"/>
                  <a:pt x="14762" y="700"/>
                </a:cubicBezTo>
                <a:cubicBezTo>
                  <a:pt x="14768" y="700"/>
                  <a:pt x="14768" y="694"/>
                  <a:pt x="14774" y="694"/>
                </a:cubicBezTo>
                <a:cubicBezTo>
                  <a:pt x="14780" y="688"/>
                  <a:pt x="14780" y="688"/>
                  <a:pt x="14786" y="688"/>
                </a:cubicBezTo>
                <a:cubicBezTo>
                  <a:pt x="14792" y="688"/>
                  <a:pt x="14792" y="688"/>
                  <a:pt x="14798" y="688"/>
                </a:cubicBezTo>
                <a:cubicBezTo>
                  <a:pt x="14810" y="688"/>
                  <a:pt x="14816" y="688"/>
                  <a:pt x="14822" y="688"/>
                </a:cubicBezTo>
                <a:cubicBezTo>
                  <a:pt x="14828" y="688"/>
                  <a:pt x="14828" y="688"/>
                  <a:pt x="14834" y="688"/>
                </a:cubicBezTo>
                <a:cubicBezTo>
                  <a:pt x="14839" y="688"/>
                  <a:pt x="14846" y="676"/>
                  <a:pt x="14851" y="676"/>
                </a:cubicBezTo>
                <a:cubicBezTo>
                  <a:pt x="14863" y="676"/>
                  <a:pt x="14869" y="682"/>
                  <a:pt x="14881" y="682"/>
                </a:cubicBezTo>
                <a:cubicBezTo>
                  <a:pt x="14887" y="682"/>
                  <a:pt x="14893" y="682"/>
                  <a:pt x="14899" y="676"/>
                </a:cubicBezTo>
                <a:cubicBezTo>
                  <a:pt x="14905" y="670"/>
                  <a:pt x="14905" y="670"/>
                  <a:pt x="14905" y="664"/>
                </a:cubicBezTo>
                <a:cubicBezTo>
                  <a:pt x="14911" y="658"/>
                  <a:pt x="14911" y="658"/>
                  <a:pt x="14911" y="652"/>
                </a:cubicBezTo>
                <a:cubicBezTo>
                  <a:pt x="14911" y="646"/>
                  <a:pt x="14905" y="646"/>
                  <a:pt x="14905" y="640"/>
                </a:cubicBezTo>
                <a:cubicBezTo>
                  <a:pt x="14905" y="629"/>
                  <a:pt x="14905" y="629"/>
                  <a:pt x="14905" y="629"/>
                </a:cubicBezTo>
                <a:cubicBezTo>
                  <a:pt x="14857" y="629"/>
                  <a:pt x="14857" y="629"/>
                  <a:pt x="14857" y="629"/>
                </a:cubicBezTo>
                <a:cubicBezTo>
                  <a:pt x="14857" y="617"/>
                  <a:pt x="14857" y="611"/>
                  <a:pt x="14857" y="599"/>
                </a:cubicBezTo>
                <a:cubicBezTo>
                  <a:pt x="14857" y="599"/>
                  <a:pt x="14857" y="593"/>
                  <a:pt x="14857" y="587"/>
                </a:cubicBezTo>
                <a:cubicBezTo>
                  <a:pt x="14857" y="587"/>
                  <a:pt x="14851" y="587"/>
                  <a:pt x="14846" y="581"/>
                </a:cubicBezTo>
                <a:cubicBezTo>
                  <a:pt x="14846" y="581"/>
                  <a:pt x="14839" y="581"/>
                  <a:pt x="14834" y="581"/>
                </a:cubicBezTo>
                <a:cubicBezTo>
                  <a:pt x="14822" y="575"/>
                  <a:pt x="14816" y="575"/>
                  <a:pt x="14798" y="575"/>
                </a:cubicBezTo>
                <a:cubicBezTo>
                  <a:pt x="14792" y="575"/>
                  <a:pt x="14792" y="575"/>
                  <a:pt x="14786" y="575"/>
                </a:cubicBezTo>
                <a:cubicBezTo>
                  <a:pt x="14780" y="575"/>
                  <a:pt x="14786" y="581"/>
                  <a:pt x="14780" y="587"/>
                </a:cubicBezTo>
                <a:cubicBezTo>
                  <a:pt x="14774" y="593"/>
                  <a:pt x="14774" y="599"/>
                  <a:pt x="14768" y="599"/>
                </a:cubicBezTo>
                <a:cubicBezTo>
                  <a:pt x="14762" y="599"/>
                  <a:pt x="14762" y="599"/>
                  <a:pt x="14762" y="599"/>
                </a:cubicBezTo>
                <a:cubicBezTo>
                  <a:pt x="14757" y="599"/>
                  <a:pt x="14757" y="593"/>
                  <a:pt x="14751" y="587"/>
                </a:cubicBezTo>
                <a:cubicBezTo>
                  <a:pt x="14757" y="587"/>
                  <a:pt x="14762" y="581"/>
                  <a:pt x="14762" y="575"/>
                </a:cubicBezTo>
                <a:cubicBezTo>
                  <a:pt x="14768" y="575"/>
                  <a:pt x="14774" y="575"/>
                  <a:pt x="14774" y="569"/>
                </a:cubicBezTo>
                <a:cubicBezTo>
                  <a:pt x="14774" y="563"/>
                  <a:pt x="14774" y="563"/>
                  <a:pt x="14774" y="557"/>
                </a:cubicBezTo>
                <a:cubicBezTo>
                  <a:pt x="14774" y="557"/>
                  <a:pt x="14768" y="557"/>
                  <a:pt x="14762" y="557"/>
                </a:cubicBezTo>
                <a:cubicBezTo>
                  <a:pt x="14762" y="552"/>
                  <a:pt x="14757" y="552"/>
                  <a:pt x="14751" y="552"/>
                </a:cubicBezTo>
                <a:cubicBezTo>
                  <a:pt x="14745" y="552"/>
                  <a:pt x="14751" y="540"/>
                  <a:pt x="14739" y="540"/>
                </a:cubicBezTo>
                <a:cubicBezTo>
                  <a:pt x="14733" y="540"/>
                  <a:pt x="14733" y="540"/>
                  <a:pt x="14733" y="540"/>
                </a:cubicBezTo>
                <a:cubicBezTo>
                  <a:pt x="14733" y="540"/>
                  <a:pt x="14727" y="545"/>
                  <a:pt x="14727" y="552"/>
                </a:cubicBezTo>
                <a:cubicBezTo>
                  <a:pt x="14721" y="552"/>
                  <a:pt x="14715" y="552"/>
                  <a:pt x="14709" y="552"/>
                </a:cubicBezTo>
                <a:cubicBezTo>
                  <a:pt x="14709" y="552"/>
                  <a:pt x="14703" y="552"/>
                  <a:pt x="14697" y="557"/>
                </a:cubicBezTo>
                <a:cubicBezTo>
                  <a:pt x="14697" y="557"/>
                  <a:pt x="14691" y="563"/>
                  <a:pt x="14691" y="569"/>
                </a:cubicBezTo>
                <a:cubicBezTo>
                  <a:pt x="14685" y="569"/>
                  <a:pt x="14679" y="569"/>
                  <a:pt x="14679" y="575"/>
                </a:cubicBezTo>
                <a:cubicBezTo>
                  <a:pt x="14679" y="581"/>
                  <a:pt x="14673" y="581"/>
                  <a:pt x="14673" y="587"/>
                </a:cubicBezTo>
                <a:cubicBezTo>
                  <a:pt x="14673" y="593"/>
                  <a:pt x="14673" y="593"/>
                  <a:pt x="14668" y="599"/>
                </a:cubicBezTo>
                <a:cubicBezTo>
                  <a:pt x="14668" y="605"/>
                  <a:pt x="14668" y="605"/>
                  <a:pt x="14662" y="611"/>
                </a:cubicBezTo>
                <a:cubicBezTo>
                  <a:pt x="14662" y="611"/>
                  <a:pt x="14656" y="605"/>
                  <a:pt x="14656" y="611"/>
                </a:cubicBezTo>
                <a:cubicBezTo>
                  <a:pt x="14650" y="611"/>
                  <a:pt x="14644" y="611"/>
                  <a:pt x="14644" y="617"/>
                </a:cubicBezTo>
                <a:cubicBezTo>
                  <a:pt x="14638" y="623"/>
                  <a:pt x="14644" y="623"/>
                  <a:pt x="14644" y="629"/>
                </a:cubicBezTo>
                <a:cubicBezTo>
                  <a:pt x="14638" y="634"/>
                  <a:pt x="14644" y="646"/>
                  <a:pt x="14644" y="652"/>
                </a:cubicBezTo>
                <a:cubicBezTo>
                  <a:pt x="14638" y="658"/>
                  <a:pt x="14638" y="658"/>
                  <a:pt x="14638" y="664"/>
                </a:cubicBezTo>
                <a:cubicBezTo>
                  <a:pt x="14632" y="670"/>
                  <a:pt x="14626" y="664"/>
                  <a:pt x="14626" y="670"/>
                </a:cubicBezTo>
                <a:cubicBezTo>
                  <a:pt x="14620" y="670"/>
                  <a:pt x="14614" y="670"/>
                  <a:pt x="14608" y="676"/>
                </a:cubicBezTo>
                <a:cubicBezTo>
                  <a:pt x="14608" y="676"/>
                  <a:pt x="14602" y="676"/>
                  <a:pt x="14596" y="682"/>
                </a:cubicBezTo>
                <a:cubicBezTo>
                  <a:pt x="14596" y="688"/>
                  <a:pt x="14591" y="688"/>
                  <a:pt x="14591" y="694"/>
                </a:cubicBezTo>
                <a:cubicBezTo>
                  <a:pt x="14591" y="700"/>
                  <a:pt x="14591" y="700"/>
                  <a:pt x="14591" y="706"/>
                </a:cubicBezTo>
                <a:cubicBezTo>
                  <a:pt x="14591" y="711"/>
                  <a:pt x="14591" y="718"/>
                  <a:pt x="14591" y="723"/>
                </a:cubicBezTo>
                <a:cubicBezTo>
                  <a:pt x="14596" y="723"/>
                  <a:pt x="14608" y="741"/>
                  <a:pt x="14614" y="741"/>
                </a:cubicBezTo>
                <a:close/>
                <a:moveTo>
                  <a:pt x="14430" y="457"/>
                </a:moveTo>
                <a:lnTo>
                  <a:pt x="14430" y="457"/>
                </a:lnTo>
                <a:cubicBezTo>
                  <a:pt x="14424" y="457"/>
                  <a:pt x="14424" y="463"/>
                  <a:pt x="14419" y="463"/>
                </a:cubicBezTo>
                <a:cubicBezTo>
                  <a:pt x="14413" y="468"/>
                  <a:pt x="14413" y="468"/>
                  <a:pt x="14407" y="468"/>
                </a:cubicBezTo>
                <a:cubicBezTo>
                  <a:pt x="14401" y="474"/>
                  <a:pt x="14407" y="480"/>
                  <a:pt x="14401" y="480"/>
                </a:cubicBezTo>
                <a:cubicBezTo>
                  <a:pt x="14395" y="480"/>
                  <a:pt x="14389" y="480"/>
                  <a:pt x="14389" y="486"/>
                </a:cubicBezTo>
                <a:cubicBezTo>
                  <a:pt x="14377" y="486"/>
                  <a:pt x="14365" y="480"/>
                  <a:pt x="14353" y="486"/>
                </a:cubicBezTo>
                <a:cubicBezTo>
                  <a:pt x="14347" y="486"/>
                  <a:pt x="14347" y="486"/>
                  <a:pt x="14341" y="486"/>
                </a:cubicBezTo>
                <a:cubicBezTo>
                  <a:pt x="14336" y="486"/>
                  <a:pt x="14336" y="486"/>
                  <a:pt x="14330" y="486"/>
                </a:cubicBezTo>
                <a:cubicBezTo>
                  <a:pt x="14324" y="486"/>
                  <a:pt x="14324" y="492"/>
                  <a:pt x="14318" y="492"/>
                </a:cubicBezTo>
                <a:cubicBezTo>
                  <a:pt x="14312" y="498"/>
                  <a:pt x="14318" y="504"/>
                  <a:pt x="14312" y="504"/>
                </a:cubicBezTo>
                <a:cubicBezTo>
                  <a:pt x="14306" y="510"/>
                  <a:pt x="14300" y="504"/>
                  <a:pt x="14300" y="504"/>
                </a:cubicBezTo>
                <a:cubicBezTo>
                  <a:pt x="14294" y="510"/>
                  <a:pt x="14294" y="510"/>
                  <a:pt x="14288" y="510"/>
                </a:cubicBezTo>
                <a:cubicBezTo>
                  <a:pt x="14282" y="510"/>
                  <a:pt x="14276" y="516"/>
                  <a:pt x="14276" y="522"/>
                </a:cubicBezTo>
                <a:cubicBezTo>
                  <a:pt x="14270" y="528"/>
                  <a:pt x="14270" y="528"/>
                  <a:pt x="14270" y="534"/>
                </a:cubicBezTo>
                <a:cubicBezTo>
                  <a:pt x="14264" y="534"/>
                  <a:pt x="14270" y="540"/>
                  <a:pt x="14270" y="540"/>
                </a:cubicBezTo>
                <a:cubicBezTo>
                  <a:pt x="14276" y="545"/>
                  <a:pt x="14282" y="545"/>
                  <a:pt x="14288" y="552"/>
                </a:cubicBezTo>
                <a:cubicBezTo>
                  <a:pt x="14294" y="552"/>
                  <a:pt x="14300" y="552"/>
                  <a:pt x="14300" y="557"/>
                </a:cubicBezTo>
                <a:cubicBezTo>
                  <a:pt x="14306" y="557"/>
                  <a:pt x="14300" y="563"/>
                  <a:pt x="14300" y="569"/>
                </a:cubicBezTo>
                <a:lnTo>
                  <a:pt x="14300" y="575"/>
                </a:lnTo>
                <a:cubicBezTo>
                  <a:pt x="14300" y="587"/>
                  <a:pt x="14306" y="587"/>
                  <a:pt x="14306" y="593"/>
                </a:cubicBezTo>
                <a:cubicBezTo>
                  <a:pt x="14407" y="593"/>
                  <a:pt x="14407" y="593"/>
                  <a:pt x="14407" y="593"/>
                </a:cubicBezTo>
                <a:cubicBezTo>
                  <a:pt x="14413" y="593"/>
                  <a:pt x="14413" y="599"/>
                  <a:pt x="14419" y="599"/>
                </a:cubicBezTo>
                <a:cubicBezTo>
                  <a:pt x="14424" y="599"/>
                  <a:pt x="14424" y="599"/>
                  <a:pt x="14430" y="599"/>
                </a:cubicBezTo>
                <a:cubicBezTo>
                  <a:pt x="14436" y="599"/>
                  <a:pt x="14436" y="605"/>
                  <a:pt x="14436" y="611"/>
                </a:cubicBezTo>
                <a:cubicBezTo>
                  <a:pt x="14442" y="611"/>
                  <a:pt x="14442" y="617"/>
                  <a:pt x="14448" y="623"/>
                </a:cubicBezTo>
                <a:cubicBezTo>
                  <a:pt x="14478" y="623"/>
                  <a:pt x="14490" y="623"/>
                  <a:pt x="14519" y="623"/>
                </a:cubicBezTo>
                <a:cubicBezTo>
                  <a:pt x="14525" y="623"/>
                  <a:pt x="14531" y="623"/>
                  <a:pt x="14531" y="623"/>
                </a:cubicBezTo>
                <a:cubicBezTo>
                  <a:pt x="14549" y="623"/>
                  <a:pt x="14549" y="623"/>
                  <a:pt x="14549" y="623"/>
                </a:cubicBezTo>
                <a:cubicBezTo>
                  <a:pt x="14561" y="623"/>
                  <a:pt x="14561" y="623"/>
                  <a:pt x="14573" y="623"/>
                </a:cubicBezTo>
                <a:cubicBezTo>
                  <a:pt x="14573" y="623"/>
                  <a:pt x="14579" y="623"/>
                  <a:pt x="14585" y="623"/>
                </a:cubicBezTo>
                <a:cubicBezTo>
                  <a:pt x="14591" y="617"/>
                  <a:pt x="14596" y="617"/>
                  <a:pt x="14602" y="611"/>
                </a:cubicBezTo>
                <a:cubicBezTo>
                  <a:pt x="14608" y="611"/>
                  <a:pt x="14608" y="605"/>
                  <a:pt x="14608" y="599"/>
                </a:cubicBezTo>
                <a:cubicBezTo>
                  <a:pt x="14608" y="575"/>
                  <a:pt x="14608" y="575"/>
                  <a:pt x="14608" y="575"/>
                </a:cubicBezTo>
                <a:cubicBezTo>
                  <a:pt x="14602" y="575"/>
                  <a:pt x="14602" y="581"/>
                  <a:pt x="14591" y="575"/>
                </a:cubicBezTo>
                <a:cubicBezTo>
                  <a:pt x="14591" y="575"/>
                  <a:pt x="14585" y="575"/>
                  <a:pt x="14585" y="569"/>
                </a:cubicBezTo>
                <a:cubicBezTo>
                  <a:pt x="14585" y="563"/>
                  <a:pt x="14585" y="557"/>
                  <a:pt x="14585" y="552"/>
                </a:cubicBezTo>
                <a:cubicBezTo>
                  <a:pt x="14585" y="545"/>
                  <a:pt x="14591" y="540"/>
                  <a:pt x="14591" y="540"/>
                </a:cubicBezTo>
                <a:cubicBezTo>
                  <a:pt x="14591" y="534"/>
                  <a:pt x="14596" y="534"/>
                  <a:pt x="14596" y="528"/>
                </a:cubicBezTo>
                <a:cubicBezTo>
                  <a:pt x="14602" y="522"/>
                  <a:pt x="14608" y="522"/>
                  <a:pt x="14608" y="510"/>
                </a:cubicBezTo>
                <a:cubicBezTo>
                  <a:pt x="14608" y="504"/>
                  <a:pt x="14602" y="498"/>
                  <a:pt x="14602" y="492"/>
                </a:cubicBezTo>
                <a:cubicBezTo>
                  <a:pt x="14602" y="486"/>
                  <a:pt x="14596" y="486"/>
                  <a:pt x="14596" y="480"/>
                </a:cubicBezTo>
                <a:cubicBezTo>
                  <a:pt x="14591" y="474"/>
                  <a:pt x="14591" y="474"/>
                  <a:pt x="14585" y="468"/>
                </a:cubicBezTo>
                <a:cubicBezTo>
                  <a:pt x="14579" y="463"/>
                  <a:pt x="14573" y="468"/>
                  <a:pt x="14561" y="468"/>
                </a:cubicBezTo>
                <a:cubicBezTo>
                  <a:pt x="14555" y="468"/>
                  <a:pt x="14549" y="463"/>
                  <a:pt x="14543" y="468"/>
                </a:cubicBezTo>
                <a:cubicBezTo>
                  <a:pt x="14537" y="468"/>
                  <a:pt x="14531" y="468"/>
                  <a:pt x="14531" y="474"/>
                </a:cubicBezTo>
                <a:cubicBezTo>
                  <a:pt x="14525" y="474"/>
                  <a:pt x="14525" y="480"/>
                  <a:pt x="14525" y="486"/>
                </a:cubicBezTo>
                <a:cubicBezTo>
                  <a:pt x="14519" y="486"/>
                  <a:pt x="14519" y="492"/>
                  <a:pt x="14513" y="492"/>
                </a:cubicBezTo>
                <a:cubicBezTo>
                  <a:pt x="14507" y="492"/>
                  <a:pt x="14507" y="492"/>
                  <a:pt x="14502" y="492"/>
                </a:cubicBezTo>
                <a:cubicBezTo>
                  <a:pt x="14496" y="492"/>
                  <a:pt x="14490" y="492"/>
                  <a:pt x="14478" y="492"/>
                </a:cubicBezTo>
                <a:cubicBezTo>
                  <a:pt x="14484" y="486"/>
                  <a:pt x="14484" y="486"/>
                  <a:pt x="14484" y="480"/>
                </a:cubicBezTo>
                <a:cubicBezTo>
                  <a:pt x="14490" y="474"/>
                  <a:pt x="14490" y="474"/>
                  <a:pt x="14496" y="474"/>
                </a:cubicBezTo>
                <a:cubicBezTo>
                  <a:pt x="14496" y="457"/>
                  <a:pt x="14496" y="457"/>
                  <a:pt x="14496" y="457"/>
                </a:cubicBezTo>
                <a:cubicBezTo>
                  <a:pt x="14478" y="457"/>
                  <a:pt x="14472" y="457"/>
                  <a:pt x="14454" y="457"/>
                </a:cubicBezTo>
                <a:cubicBezTo>
                  <a:pt x="14448" y="457"/>
                  <a:pt x="14442" y="457"/>
                  <a:pt x="14430" y="457"/>
                </a:cubicBezTo>
                <a:close/>
                <a:moveTo>
                  <a:pt x="14258" y="468"/>
                </a:moveTo>
                <a:lnTo>
                  <a:pt x="14258" y="468"/>
                </a:lnTo>
                <a:cubicBezTo>
                  <a:pt x="14264" y="474"/>
                  <a:pt x="14264" y="474"/>
                  <a:pt x="14270" y="474"/>
                </a:cubicBezTo>
                <a:cubicBezTo>
                  <a:pt x="14276" y="474"/>
                  <a:pt x="14282" y="474"/>
                  <a:pt x="14288" y="474"/>
                </a:cubicBezTo>
                <a:cubicBezTo>
                  <a:pt x="14294" y="474"/>
                  <a:pt x="14300" y="474"/>
                  <a:pt x="14306" y="474"/>
                </a:cubicBezTo>
                <a:cubicBezTo>
                  <a:pt x="14312" y="474"/>
                  <a:pt x="14312" y="468"/>
                  <a:pt x="14318" y="468"/>
                </a:cubicBezTo>
                <a:cubicBezTo>
                  <a:pt x="14324" y="463"/>
                  <a:pt x="14324" y="457"/>
                  <a:pt x="14330" y="457"/>
                </a:cubicBezTo>
                <a:cubicBezTo>
                  <a:pt x="14330" y="457"/>
                  <a:pt x="14336" y="457"/>
                  <a:pt x="14341" y="457"/>
                </a:cubicBezTo>
                <a:cubicBezTo>
                  <a:pt x="14347" y="457"/>
                  <a:pt x="14353" y="457"/>
                  <a:pt x="14359" y="457"/>
                </a:cubicBezTo>
                <a:cubicBezTo>
                  <a:pt x="14365" y="457"/>
                  <a:pt x="14371" y="457"/>
                  <a:pt x="14371" y="451"/>
                </a:cubicBezTo>
                <a:cubicBezTo>
                  <a:pt x="14377" y="451"/>
                  <a:pt x="14377" y="445"/>
                  <a:pt x="14383" y="439"/>
                </a:cubicBezTo>
                <a:cubicBezTo>
                  <a:pt x="14389" y="439"/>
                  <a:pt x="14395" y="439"/>
                  <a:pt x="14407" y="439"/>
                </a:cubicBezTo>
                <a:cubicBezTo>
                  <a:pt x="14424" y="439"/>
                  <a:pt x="14430" y="439"/>
                  <a:pt x="14448" y="439"/>
                </a:cubicBezTo>
                <a:cubicBezTo>
                  <a:pt x="14448" y="433"/>
                  <a:pt x="14454" y="427"/>
                  <a:pt x="14454" y="421"/>
                </a:cubicBezTo>
                <a:cubicBezTo>
                  <a:pt x="14454" y="415"/>
                  <a:pt x="14454" y="409"/>
                  <a:pt x="14454" y="403"/>
                </a:cubicBezTo>
                <a:cubicBezTo>
                  <a:pt x="14460" y="397"/>
                  <a:pt x="14460" y="391"/>
                  <a:pt x="14466" y="391"/>
                </a:cubicBezTo>
                <a:cubicBezTo>
                  <a:pt x="14466" y="386"/>
                  <a:pt x="14472" y="391"/>
                  <a:pt x="14478" y="391"/>
                </a:cubicBezTo>
                <a:cubicBezTo>
                  <a:pt x="14478" y="386"/>
                  <a:pt x="14478" y="379"/>
                  <a:pt x="14484" y="379"/>
                </a:cubicBezTo>
                <a:cubicBezTo>
                  <a:pt x="14490" y="374"/>
                  <a:pt x="14490" y="374"/>
                  <a:pt x="14496" y="374"/>
                </a:cubicBezTo>
                <a:cubicBezTo>
                  <a:pt x="14490" y="368"/>
                  <a:pt x="14490" y="368"/>
                  <a:pt x="14484" y="368"/>
                </a:cubicBezTo>
                <a:lnTo>
                  <a:pt x="14484" y="362"/>
                </a:lnTo>
                <a:cubicBezTo>
                  <a:pt x="14413" y="362"/>
                  <a:pt x="14413" y="362"/>
                  <a:pt x="14413" y="362"/>
                </a:cubicBezTo>
                <a:cubicBezTo>
                  <a:pt x="14413" y="350"/>
                  <a:pt x="14413" y="344"/>
                  <a:pt x="14407" y="338"/>
                </a:cubicBezTo>
                <a:cubicBezTo>
                  <a:pt x="14401" y="332"/>
                  <a:pt x="14401" y="326"/>
                  <a:pt x="14401" y="326"/>
                </a:cubicBezTo>
                <a:cubicBezTo>
                  <a:pt x="14395" y="320"/>
                  <a:pt x="14389" y="326"/>
                  <a:pt x="14389" y="326"/>
                </a:cubicBezTo>
                <a:cubicBezTo>
                  <a:pt x="14383" y="320"/>
                  <a:pt x="14383" y="320"/>
                  <a:pt x="14377" y="320"/>
                </a:cubicBezTo>
                <a:cubicBezTo>
                  <a:pt x="14365" y="320"/>
                  <a:pt x="14359" y="320"/>
                  <a:pt x="14353" y="326"/>
                </a:cubicBezTo>
                <a:cubicBezTo>
                  <a:pt x="14347" y="326"/>
                  <a:pt x="14347" y="326"/>
                  <a:pt x="14341" y="332"/>
                </a:cubicBezTo>
                <a:cubicBezTo>
                  <a:pt x="14336" y="332"/>
                  <a:pt x="14336" y="338"/>
                  <a:pt x="14336" y="338"/>
                </a:cubicBezTo>
                <a:cubicBezTo>
                  <a:pt x="14324" y="344"/>
                  <a:pt x="14318" y="344"/>
                  <a:pt x="14306" y="344"/>
                </a:cubicBezTo>
                <a:cubicBezTo>
                  <a:pt x="14306" y="344"/>
                  <a:pt x="14300" y="350"/>
                  <a:pt x="14294" y="350"/>
                </a:cubicBezTo>
                <a:cubicBezTo>
                  <a:pt x="14288" y="350"/>
                  <a:pt x="14282" y="356"/>
                  <a:pt x="14270" y="356"/>
                </a:cubicBezTo>
                <a:cubicBezTo>
                  <a:pt x="14264" y="362"/>
                  <a:pt x="14258" y="356"/>
                  <a:pt x="14247" y="356"/>
                </a:cubicBezTo>
                <a:cubicBezTo>
                  <a:pt x="14241" y="356"/>
                  <a:pt x="14241" y="362"/>
                  <a:pt x="14235" y="362"/>
                </a:cubicBezTo>
                <a:cubicBezTo>
                  <a:pt x="14235" y="368"/>
                  <a:pt x="14235" y="374"/>
                  <a:pt x="14235" y="386"/>
                </a:cubicBezTo>
                <a:cubicBezTo>
                  <a:pt x="14235" y="391"/>
                  <a:pt x="14235" y="391"/>
                  <a:pt x="14229" y="397"/>
                </a:cubicBezTo>
                <a:cubicBezTo>
                  <a:pt x="14229" y="403"/>
                  <a:pt x="14223" y="403"/>
                  <a:pt x="14217" y="409"/>
                </a:cubicBezTo>
                <a:cubicBezTo>
                  <a:pt x="14211" y="409"/>
                  <a:pt x="14205" y="403"/>
                  <a:pt x="14199" y="409"/>
                </a:cubicBezTo>
                <a:cubicBezTo>
                  <a:pt x="14193" y="409"/>
                  <a:pt x="14187" y="409"/>
                  <a:pt x="14187" y="415"/>
                </a:cubicBezTo>
                <a:cubicBezTo>
                  <a:pt x="14181" y="415"/>
                  <a:pt x="14175" y="415"/>
                  <a:pt x="14170" y="415"/>
                </a:cubicBezTo>
                <a:cubicBezTo>
                  <a:pt x="14170" y="415"/>
                  <a:pt x="14170" y="421"/>
                  <a:pt x="14170" y="427"/>
                </a:cubicBezTo>
                <a:cubicBezTo>
                  <a:pt x="14170" y="433"/>
                  <a:pt x="14170" y="433"/>
                  <a:pt x="14175" y="439"/>
                </a:cubicBezTo>
                <a:cubicBezTo>
                  <a:pt x="14181" y="445"/>
                  <a:pt x="14181" y="445"/>
                  <a:pt x="14193" y="445"/>
                </a:cubicBezTo>
                <a:cubicBezTo>
                  <a:pt x="14199" y="445"/>
                  <a:pt x="14205" y="439"/>
                  <a:pt x="14211" y="439"/>
                </a:cubicBezTo>
                <a:cubicBezTo>
                  <a:pt x="14217" y="439"/>
                  <a:pt x="14217" y="439"/>
                  <a:pt x="14217" y="439"/>
                </a:cubicBezTo>
                <a:cubicBezTo>
                  <a:pt x="14223" y="439"/>
                  <a:pt x="14229" y="445"/>
                  <a:pt x="14229" y="451"/>
                </a:cubicBezTo>
                <a:cubicBezTo>
                  <a:pt x="14235" y="451"/>
                  <a:pt x="14235" y="457"/>
                  <a:pt x="14241" y="463"/>
                </a:cubicBezTo>
                <a:cubicBezTo>
                  <a:pt x="14241" y="463"/>
                  <a:pt x="14247" y="463"/>
                  <a:pt x="14253" y="463"/>
                </a:cubicBezTo>
                <a:lnTo>
                  <a:pt x="14258" y="468"/>
                </a:lnTo>
                <a:close/>
                <a:moveTo>
                  <a:pt x="14235" y="492"/>
                </a:moveTo>
                <a:lnTo>
                  <a:pt x="14235" y="492"/>
                </a:lnTo>
                <a:cubicBezTo>
                  <a:pt x="14235" y="492"/>
                  <a:pt x="14229" y="492"/>
                  <a:pt x="14223" y="492"/>
                </a:cubicBezTo>
                <a:cubicBezTo>
                  <a:pt x="14223" y="492"/>
                  <a:pt x="14217" y="486"/>
                  <a:pt x="14211" y="486"/>
                </a:cubicBezTo>
                <a:cubicBezTo>
                  <a:pt x="14211" y="486"/>
                  <a:pt x="14205" y="486"/>
                  <a:pt x="14199" y="486"/>
                </a:cubicBezTo>
                <a:cubicBezTo>
                  <a:pt x="14193" y="480"/>
                  <a:pt x="14187" y="480"/>
                  <a:pt x="14187" y="480"/>
                </a:cubicBezTo>
                <a:cubicBezTo>
                  <a:pt x="14175" y="480"/>
                  <a:pt x="14175" y="480"/>
                  <a:pt x="14175" y="480"/>
                </a:cubicBezTo>
                <a:cubicBezTo>
                  <a:pt x="14170" y="480"/>
                  <a:pt x="14164" y="474"/>
                  <a:pt x="14164" y="474"/>
                </a:cubicBezTo>
                <a:cubicBezTo>
                  <a:pt x="14158" y="474"/>
                  <a:pt x="14158" y="480"/>
                  <a:pt x="14152" y="480"/>
                </a:cubicBezTo>
                <a:cubicBezTo>
                  <a:pt x="14140" y="480"/>
                  <a:pt x="14140" y="480"/>
                  <a:pt x="14140" y="480"/>
                </a:cubicBezTo>
                <a:cubicBezTo>
                  <a:pt x="14134" y="480"/>
                  <a:pt x="14134" y="480"/>
                  <a:pt x="14134" y="480"/>
                </a:cubicBezTo>
                <a:cubicBezTo>
                  <a:pt x="14134" y="492"/>
                  <a:pt x="14134" y="504"/>
                  <a:pt x="14134" y="516"/>
                </a:cubicBezTo>
                <a:cubicBezTo>
                  <a:pt x="14152" y="516"/>
                  <a:pt x="14158" y="516"/>
                  <a:pt x="14181" y="516"/>
                </a:cubicBezTo>
                <a:cubicBezTo>
                  <a:pt x="14193" y="516"/>
                  <a:pt x="14193" y="516"/>
                  <a:pt x="14193" y="516"/>
                </a:cubicBezTo>
                <a:cubicBezTo>
                  <a:pt x="14193" y="516"/>
                  <a:pt x="14199" y="522"/>
                  <a:pt x="14199" y="528"/>
                </a:cubicBezTo>
                <a:cubicBezTo>
                  <a:pt x="14205" y="528"/>
                  <a:pt x="14205" y="540"/>
                  <a:pt x="14205" y="540"/>
                </a:cubicBezTo>
                <a:cubicBezTo>
                  <a:pt x="14211" y="540"/>
                  <a:pt x="14217" y="540"/>
                  <a:pt x="14217" y="540"/>
                </a:cubicBezTo>
                <a:cubicBezTo>
                  <a:pt x="14223" y="540"/>
                  <a:pt x="14229" y="540"/>
                  <a:pt x="14229" y="540"/>
                </a:cubicBezTo>
                <a:cubicBezTo>
                  <a:pt x="14235" y="540"/>
                  <a:pt x="14235" y="534"/>
                  <a:pt x="14241" y="534"/>
                </a:cubicBezTo>
                <a:cubicBezTo>
                  <a:pt x="14247" y="528"/>
                  <a:pt x="14253" y="528"/>
                  <a:pt x="14253" y="528"/>
                </a:cubicBezTo>
                <a:cubicBezTo>
                  <a:pt x="14253" y="522"/>
                  <a:pt x="14253" y="522"/>
                  <a:pt x="14253" y="516"/>
                </a:cubicBezTo>
                <a:cubicBezTo>
                  <a:pt x="14253" y="504"/>
                  <a:pt x="14253" y="504"/>
                  <a:pt x="14253" y="504"/>
                </a:cubicBezTo>
                <a:cubicBezTo>
                  <a:pt x="14253" y="498"/>
                  <a:pt x="14247" y="498"/>
                  <a:pt x="14247" y="492"/>
                </a:cubicBezTo>
                <a:cubicBezTo>
                  <a:pt x="14241" y="492"/>
                  <a:pt x="14241" y="492"/>
                  <a:pt x="14235" y="492"/>
                </a:cubicBezTo>
                <a:close/>
                <a:moveTo>
                  <a:pt x="14122" y="308"/>
                </a:moveTo>
                <a:lnTo>
                  <a:pt x="14122" y="308"/>
                </a:lnTo>
                <a:cubicBezTo>
                  <a:pt x="14110" y="308"/>
                  <a:pt x="14110" y="320"/>
                  <a:pt x="14104" y="320"/>
                </a:cubicBezTo>
                <a:cubicBezTo>
                  <a:pt x="14098" y="320"/>
                  <a:pt x="14092" y="314"/>
                  <a:pt x="14087" y="314"/>
                </a:cubicBezTo>
                <a:cubicBezTo>
                  <a:pt x="14087" y="314"/>
                  <a:pt x="14081" y="308"/>
                  <a:pt x="14075" y="308"/>
                </a:cubicBezTo>
                <a:cubicBezTo>
                  <a:pt x="14069" y="320"/>
                  <a:pt x="14069" y="320"/>
                  <a:pt x="14069" y="320"/>
                </a:cubicBezTo>
                <a:cubicBezTo>
                  <a:pt x="14069" y="344"/>
                  <a:pt x="14069" y="344"/>
                  <a:pt x="14069" y="344"/>
                </a:cubicBezTo>
                <a:cubicBezTo>
                  <a:pt x="14075" y="344"/>
                  <a:pt x="14075" y="344"/>
                  <a:pt x="14081" y="344"/>
                </a:cubicBezTo>
                <a:cubicBezTo>
                  <a:pt x="14087" y="350"/>
                  <a:pt x="14087" y="356"/>
                  <a:pt x="14092" y="356"/>
                </a:cubicBezTo>
                <a:cubicBezTo>
                  <a:pt x="14098" y="356"/>
                  <a:pt x="14098" y="362"/>
                  <a:pt x="14104" y="362"/>
                </a:cubicBezTo>
                <a:cubicBezTo>
                  <a:pt x="14110" y="362"/>
                  <a:pt x="14110" y="362"/>
                  <a:pt x="14110" y="362"/>
                </a:cubicBezTo>
                <a:cubicBezTo>
                  <a:pt x="14116" y="362"/>
                  <a:pt x="14122" y="362"/>
                  <a:pt x="14128" y="356"/>
                </a:cubicBezTo>
                <a:cubicBezTo>
                  <a:pt x="14134" y="356"/>
                  <a:pt x="14140" y="356"/>
                  <a:pt x="14140" y="350"/>
                </a:cubicBezTo>
                <a:cubicBezTo>
                  <a:pt x="14140" y="350"/>
                  <a:pt x="14140" y="344"/>
                  <a:pt x="14140" y="338"/>
                </a:cubicBezTo>
                <a:cubicBezTo>
                  <a:pt x="14140" y="338"/>
                  <a:pt x="14140" y="332"/>
                  <a:pt x="14134" y="332"/>
                </a:cubicBezTo>
                <a:cubicBezTo>
                  <a:pt x="14134" y="326"/>
                  <a:pt x="14140" y="320"/>
                  <a:pt x="14134" y="320"/>
                </a:cubicBezTo>
                <a:cubicBezTo>
                  <a:pt x="14134" y="314"/>
                  <a:pt x="14128" y="308"/>
                  <a:pt x="14122" y="308"/>
                </a:cubicBezTo>
                <a:close/>
                <a:moveTo>
                  <a:pt x="11893" y="1648"/>
                </a:moveTo>
                <a:lnTo>
                  <a:pt x="11893" y="1648"/>
                </a:lnTo>
                <a:cubicBezTo>
                  <a:pt x="11887" y="1648"/>
                  <a:pt x="11887" y="1648"/>
                  <a:pt x="11881" y="1648"/>
                </a:cubicBezTo>
                <a:cubicBezTo>
                  <a:pt x="11875" y="1642"/>
                  <a:pt x="11875" y="1642"/>
                  <a:pt x="11869" y="1642"/>
                </a:cubicBezTo>
                <a:cubicBezTo>
                  <a:pt x="11863" y="1642"/>
                  <a:pt x="11863" y="1636"/>
                  <a:pt x="11863" y="1631"/>
                </a:cubicBezTo>
                <a:cubicBezTo>
                  <a:pt x="11863" y="1631"/>
                  <a:pt x="11863" y="1625"/>
                  <a:pt x="11863" y="1619"/>
                </a:cubicBezTo>
                <a:cubicBezTo>
                  <a:pt x="11792" y="1619"/>
                  <a:pt x="11792" y="1619"/>
                  <a:pt x="11792" y="1619"/>
                </a:cubicBezTo>
                <a:cubicBezTo>
                  <a:pt x="11792" y="1625"/>
                  <a:pt x="11792" y="1631"/>
                  <a:pt x="11792" y="1636"/>
                </a:cubicBezTo>
                <a:cubicBezTo>
                  <a:pt x="11792" y="1636"/>
                  <a:pt x="11792" y="1642"/>
                  <a:pt x="11798" y="1648"/>
                </a:cubicBezTo>
                <a:cubicBezTo>
                  <a:pt x="11798" y="1702"/>
                  <a:pt x="11798" y="1702"/>
                  <a:pt x="11798" y="1702"/>
                </a:cubicBezTo>
                <a:cubicBezTo>
                  <a:pt x="11827" y="1702"/>
                  <a:pt x="11827" y="1702"/>
                  <a:pt x="11827" y="1702"/>
                </a:cubicBezTo>
                <a:cubicBezTo>
                  <a:pt x="11834" y="1702"/>
                  <a:pt x="11839" y="1702"/>
                  <a:pt x="11839" y="1696"/>
                </a:cubicBezTo>
                <a:cubicBezTo>
                  <a:pt x="11845" y="1690"/>
                  <a:pt x="11845" y="1684"/>
                  <a:pt x="11851" y="1678"/>
                </a:cubicBezTo>
                <a:cubicBezTo>
                  <a:pt x="11851" y="1678"/>
                  <a:pt x="11851" y="1678"/>
                  <a:pt x="11857" y="1678"/>
                </a:cubicBezTo>
                <a:cubicBezTo>
                  <a:pt x="11863" y="1678"/>
                  <a:pt x="11863" y="1678"/>
                  <a:pt x="11875" y="1672"/>
                </a:cubicBezTo>
                <a:cubicBezTo>
                  <a:pt x="11875" y="1672"/>
                  <a:pt x="11881" y="1672"/>
                  <a:pt x="11887" y="1672"/>
                </a:cubicBezTo>
                <a:cubicBezTo>
                  <a:pt x="11887" y="1666"/>
                  <a:pt x="11887" y="1666"/>
                  <a:pt x="11893" y="1660"/>
                </a:cubicBezTo>
                <a:cubicBezTo>
                  <a:pt x="11893" y="1654"/>
                  <a:pt x="11893" y="1654"/>
                  <a:pt x="11893" y="1648"/>
                </a:cubicBezTo>
                <a:close/>
                <a:moveTo>
                  <a:pt x="12112" y="1233"/>
                </a:moveTo>
                <a:lnTo>
                  <a:pt x="12112" y="1233"/>
                </a:lnTo>
                <a:cubicBezTo>
                  <a:pt x="12106" y="1233"/>
                  <a:pt x="12100" y="1233"/>
                  <a:pt x="12088" y="1233"/>
                </a:cubicBezTo>
                <a:cubicBezTo>
                  <a:pt x="12082" y="1233"/>
                  <a:pt x="12082" y="1233"/>
                  <a:pt x="12077" y="1233"/>
                </a:cubicBezTo>
                <a:cubicBezTo>
                  <a:pt x="12077" y="1269"/>
                  <a:pt x="12077" y="1269"/>
                  <a:pt x="12077" y="1269"/>
                </a:cubicBezTo>
                <a:cubicBezTo>
                  <a:pt x="12065" y="1269"/>
                  <a:pt x="12059" y="1269"/>
                  <a:pt x="12047" y="1269"/>
                </a:cubicBezTo>
                <a:cubicBezTo>
                  <a:pt x="12041" y="1275"/>
                  <a:pt x="12035" y="1275"/>
                  <a:pt x="12023" y="1281"/>
                </a:cubicBezTo>
                <a:cubicBezTo>
                  <a:pt x="12023" y="1287"/>
                  <a:pt x="12023" y="1287"/>
                  <a:pt x="12023" y="1293"/>
                </a:cubicBezTo>
                <a:cubicBezTo>
                  <a:pt x="12023" y="1299"/>
                  <a:pt x="12029" y="1299"/>
                  <a:pt x="12029" y="1304"/>
                </a:cubicBezTo>
                <a:cubicBezTo>
                  <a:pt x="12029" y="1304"/>
                  <a:pt x="12029" y="1310"/>
                  <a:pt x="12029" y="1316"/>
                </a:cubicBezTo>
                <a:cubicBezTo>
                  <a:pt x="12023" y="1322"/>
                  <a:pt x="12017" y="1316"/>
                  <a:pt x="12017" y="1322"/>
                </a:cubicBezTo>
                <a:cubicBezTo>
                  <a:pt x="12011" y="1328"/>
                  <a:pt x="12017" y="1328"/>
                  <a:pt x="12017" y="1334"/>
                </a:cubicBezTo>
                <a:cubicBezTo>
                  <a:pt x="12017" y="1340"/>
                  <a:pt x="12011" y="1340"/>
                  <a:pt x="12011" y="1346"/>
                </a:cubicBezTo>
                <a:cubicBezTo>
                  <a:pt x="12005" y="1346"/>
                  <a:pt x="12000" y="1346"/>
                  <a:pt x="11988" y="1346"/>
                </a:cubicBezTo>
                <a:cubicBezTo>
                  <a:pt x="11988" y="1346"/>
                  <a:pt x="11982" y="1346"/>
                  <a:pt x="11976" y="1346"/>
                </a:cubicBezTo>
                <a:cubicBezTo>
                  <a:pt x="11976" y="1346"/>
                  <a:pt x="11970" y="1352"/>
                  <a:pt x="11970" y="1358"/>
                </a:cubicBezTo>
                <a:cubicBezTo>
                  <a:pt x="11970" y="1358"/>
                  <a:pt x="11970" y="1364"/>
                  <a:pt x="11970" y="1370"/>
                </a:cubicBezTo>
                <a:cubicBezTo>
                  <a:pt x="11970" y="1376"/>
                  <a:pt x="11958" y="1370"/>
                  <a:pt x="11958" y="1376"/>
                </a:cubicBezTo>
                <a:cubicBezTo>
                  <a:pt x="11952" y="1382"/>
                  <a:pt x="11958" y="1387"/>
                  <a:pt x="11958" y="1399"/>
                </a:cubicBezTo>
                <a:cubicBezTo>
                  <a:pt x="11958" y="1399"/>
                  <a:pt x="11958" y="1405"/>
                  <a:pt x="11958" y="1411"/>
                </a:cubicBezTo>
                <a:lnTo>
                  <a:pt x="11958" y="1417"/>
                </a:lnTo>
                <a:cubicBezTo>
                  <a:pt x="11958" y="1423"/>
                  <a:pt x="11958" y="1429"/>
                  <a:pt x="11958" y="1429"/>
                </a:cubicBezTo>
                <a:cubicBezTo>
                  <a:pt x="11988" y="1435"/>
                  <a:pt x="11988" y="1435"/>
                  <a:pt x="11988" y="1435"/>
                </a:cubicBezTo>
                <a:cubicBezTo>
                  <a:pt x="11988" y="1429"/>
                  <a:pt x="11988" y="1423"/>
                  <a:pt x="11988" y="1423"/>
                </a:cubicBezTo>
                <a:cubicBezTo>
                  <a:pt x="11993" y="1417"/>
                  <a:pt x="12000" y="1417"/>
                  <a:pt x="12000" y="1417"/>
                </a:cubicBezTo>
                <a:cubicBezTo>
                  <a:pt x="12005" y="1417"/>
                  <a:pt x="12011" y="1417"/>
                  <a:pt x="12011" y="1417"/>
                </a:cubicBezTo>
                <a:cubicBezTo>
                  <a:pt x="12011" y="1423"/>
                  <a:pt x="12011" y="1429"/>
                  <a:pt x="12017" y="1429"/>
                </a:cubicBezTo>
                <a:cubicBezTo>
                  <a:pt x="12017" y="1435"/>
                  <a:pt x="12023" y="1441"/>
                  <a:pt x="12023" y="1441"/>
                </a:cubicBezTo>
                <a:cubicBezTo>
                  <a:pt x="12029" y="1441"/>
                  <a:pt x="12035" y="1435"/>
                  <a:pt x="12035" y="1429"/>
                </a:cubicBezTo>
                <a:cubicBezTo>
                  <a:pt x="12035" y="1429"/>
                  <a:pt x="12035" y="1423"/>
                  <a:pt x="12035" y="1417"/>
                </a:cubicBezTo>
                <a:cubicBezTo>
                  <a:pt x="12041" y="1423"/>
                  <a:pt x="12041" y="1423"/>
                  <a:pt x="12047" y="1423"/>
                </a:cubicBezTo>
                <a:cubicBezTo>
                  <a:pt x="12053" y="1429"/>
                  <a:pt x="12053" y="1435"/>
                  <a:pt x="12059" y="1435"/>
                </a:cubicBezTo>
                <a:cubicBezTo>
                  <a:pt x="12065" y="1441"/>
                  <a:pt x="12077" y="1441"/>
                  <a:pt x="12082" y="1453"/>
                </a:cubicBezTo>
                <a:cubicBezTo>
                  <a:pt x="12088" y="1453"/>
                  <a:pt x="12088" y="1459"/>
                  <a:pt x="12088" y="1465"/>
                </a:cubicBezTo>
                <a:cubicBezTo>
                  <a:pt x="12071" y="1488"/>
                  <a:pt x="12071" y="1488"/>
                  <a:pt x="12071" y="1488"/>
                </a:cubicBezTo>
                <a:cubicBezTo>
                  <a:pt x="12071" y="1494"/>
                  <a:pt x="12071" y="1494"/>
                  <a:pt x="12071" y="1494"/>
                </a:cubicBezTo>
                <a:cubicBezTo>
                  <a:pt x="12071" y="1500"/>
                  <a:pt x="12077" y="1500"/>
                  <a:pt x="12077" y="1506"/>
                </a:cubicBezTo>
                <a:cubicBezTo>
                  <a:pt x="12136" y="1506"/>
                  <a:pt x="12136" y="1506"/>
                  <a:pt x="12136" y="1506"/>
                </a:cubicBezTo>
                <a:cubicBezTo>
                  <a:pt x="12154" y="1506"/>
                  <a:pt x="12159" y="1512"/>
                  <a:pt x="12177" y="1512"/>
                </a:cubicBezTo>
                <a:cubicBezTo>
                  <a:pt x="12183" y="1512"/>
                  <a:pt x="12189" y="1512"/>
                  <a:pt x="12195" y="1512"/>
                </a:cubicBezTo>
                <a:cubicBezTo>
                  <a:pt x="12201" y="1512"/>
                  <a:pt x="12207" y="1518"/>
                  <a:pt x="12219" y="1518"/>
                </a:cubicBezTo>
                <a:cubicBezTo>
                  <a:pt x="12225" y="1518"/>
                  <a:pt x="12231" y="1518"/>
                  <a:pt x="12237" y="1518"/>
                </a:cubicBezTo>
                <a:cubicBezTo>
                  <a:pt x="12254" y="1518"/>
                  <a:pt x="12254" y="1518"/>
                  <a:pt x="12254" y="1518"/>
                </a:cubicBezTo>
                <a:cubicBezTo>
                  <a:pt x="12260" y="1518"/>
                  <a:pt x="12260" y="1518"/>
                  <a:pt x="12266" y="1518"/>
                </a:cubicBezTo>
                <a:cubicBezTo>
                  <a:pt x="12272" y="1518"/>
                  <a:pt x="12272" y="1518"/>
                  <a:pt x="12272" y="1518"/>
                </a:cubicBezTo>
                <a:cubicBezTo>
                  <a:pt x="12272" y="1494"/>
                  <a:pt x="12272" y="1494"/>
                  <a:pt x="12272" y="1494"/>
                </a:cubicBezTo>
                <a:cubicBezTo>
                  <a:pt x="12272" y="1488"/>
                  <a:pt x="12272" y="1488"/>
                  <a:pt x="12272" y="1482"/>
                </a:cubicBezTo>
                <a:cubicBezTo>
                  <a:pt x="12272" y="1476"/>
                  <a:pt x="12260" y="1482"/>
                  <a:pt x="12260" y="1476"/>
                </a:cubicBezTo>
                <a:cubicBezTo>
                  <a:pt x="12260" y="1470"/>
                  <a:pt x="12260" y="1465"/>
                  <a:pt x="12260" y="1453"/>
                </a:cubicBezTo>
                <a:cubicBezTo>
                  <a:pt x="12254" y="1453"/>
                  <a:pt x="12254" y="1459"/>
                  <a:pt x="12248" y="1453"/>
                </a:cubicBezTo>
                <a:cubicBezTo>
                  <a:pt x="12243" y="1453"/>
                  <a:pt x="12243" y="1447"/>
                  <a:pt x="12237" y="1447"/>
                </a:cubicBezTo>
                <a:cubicBezTo>
                  <a:pt x="12237" y="1441"/>
                  <a:pt x="12237" y="1435"/>
                  <a:pt x="12237" y="1435"/>
                </a:cubicBezTo>
                <a:cubicBezTo>
                  <a:pt x="12237" y="1429"/>
                  <a:pt x="12231" y="1429"/>
                  <a:pt x="12225" y="1423"/>
                </a:cubicBezTo>
                <a:cubicBezTo>
                  <a:pt x="12225" y="1423"/>
                  <a:pt x="12219" y="1417"/>
                  <a:pt x="12213" y="1417"/>
                </a:cubicBezTo>
                <a:cubicBezTo>
                  <a:pt x="12213" y="1411"/>
                  <a:pt x="12207" y="1405"/>
                  <a:pt x="12201" y="1399"/>
                </a:cubicBezTo>
                <a:cubicBezTo>
                  <a:pt x="12201" y="1399"/>
                  <a:pt x="12201" y="1393"/>
                  <a:pt x="12195" y="1387"/>
                </a:cubicBezTo>
                <a:lnTo>
                  <a:pt x="12189" y="1387"/>
                </a:lnTo>
                <a:cubicBezTo>
                  <a:pt x="12183" y="1382"/>
                  <a:pt x="12189" y="1376"/>
                  <a:pt x="12189" y="1376"/>
                </a:cubicBezTo>
                <a:cubicBezTo>
                  <a:pt x="12183" y="1370"/>
                  <a:pt x="12189" y="1370"/>
                  <a:pt x="12189" y="1364"/>
                </a:cubicBezTo>
                <a:cubicBezTo>
                  <a:pt x="12183" y="1358"/>
                  <a:pt x="12183" y="1352"/>
                  <a:pt x="12183" y="1346"/>
                </a:cubicBezTo>
                <a:cubicBezTo>
                  <a:pt x="12183" y="1340"/>
                  <a:pt x="12183" y="1340"/>
                  <a:pt x="12183" y="1340"/>
                </a:cubicBezTo>
                <a:cubicBezTo>
                  <a:pt x="12183" y="1334"/>
                  <a:pt x="12189" y="1334"/>
                  <a:pt x="12195" y="1334"/>
                </a:cubicBezTo>
                <a:cubicBezTo>
                  <a:pt x="12195" y="1328"/>
                  <a:pt x="12195" y="1322"/>
                  <a:pt x="12195" y="1322"/>
                </a:cubicBezTo>
                <a:cubicBezTo>
                  <a:pt x="12195" y="1304"/>
                  <a:pt x="12189" y="1299"/>
                  <a:pt x="12195" y="1287"/>
                </a:cubicBezTo>
                <a:cubicBezTo>
                  <a:pt x="12195" y="1281"/>
                  <a:pt x="12201" y="1281"/>
                  <a:pt x="12207" y="1281"/>
                </a:cubicBezTo>
                <a:cubicBezTo>
                  <a:pt x="12213" y="1275"/>
                  <a:pt x="12219" y="1269"/>
                  <a:pt x="12225" y="1257"/>
                </a:cubicBezTo>
                <a:cubicBezTo>
                  <a:pt x="12231" y="1257"/>
                  <a:pt x="12225" y="1245"/>
                  <a:pt x="12231" y="1245"/>
                </a:cubicBezTo>
                <a:cubicBezTo>
                  <a:pt x="12231" y="1245"/>
                  <a:pt x="12237" y="1245"/>
                  <a:pt x="12243" y="1245"/>
                </a:cubicBezTo>
                <a:cubicBezTo>
                  <a:pt x="12243" y="1239"/>
                  <a:pt x="12248" y="1245"/>
                  <a:pt x="12254" y="1239"/>
                </a:cubicBezTo>
                <a:cubicBezTo>
                  <a:pt x="12254" y="1239"/>
                  <a:pt x="12248" y="1233"/>
                  <a:pt x="12254" y="1227"/>
                </a:cubicBezTo>
                <a:cubicBezTo>
                  <a:pt x="12254" y="1227"/>
                  <a:pt x="12260" y="1227"/>
                  <a:pt x="12266" y="1227"/>
                </a:cubicBezTo>
                <a:cubicBezTo>
                  <a:pt x="12272" y="1221"/>
                  <a:pt x="12278" y="1215"/>
                  <a:pt x="12284" y="1204"/>
                </a:cubicBezTo>
                <a:cubicBezTo>
                  <a:pt x="12284" y="1204"/>
                  <a:pt x="12284" y="1198"/>
                  <a:pt x="12284" y="1192"/>
                </a:cubicBezTo>
                <a:cubicBezTo>
                  <a:pt x="12284" y="1192"/>
                  <a:pt x="12290" y="1192"/>
                  <a:pt x="12296" y="1186"/>
                </a:cubicBezTo>
                <a:cubicBezTo>
                  <a:pt x="12296" y="1186"/>
                  <a:pt x="12296" y="1180"/>
                  <a:pt x="12302" y="1180"/>
                </a:cubicBezTo>
                <a:cubicBezTo>
                  <a:pt x="12302" y="1174"/>
                  <a:pt x="12308" y="1180"/>
                  <a:pt x="12314" y="1180"/>
                </a:cubicBezTo>
                <a:cubicBezTo>
                  <a:pt x="12320" y="1174"/>
                  <a:pt x="12325" y="1168"/>
                  <a:pt x="12332" y="1156"/>
                </a:cubicBezTo>
                <a:cubicBezTo>
                  <a:pt x="12332" y="1156"/>
                  <a:pt x="12332" y="1150"/>
                  <a:pt x="12332" y="1144"/>
                </a:cubicBezTo>
                <a:cubicBezTo>
                  <a:pt x="12332" y="1144"/>
                  <a:pt x="12337" y="1138"/>
                  <a:pt x="12337" y="1132"/>
                </a:cubicBezTo>
                <a:cubicBezTo>
                  <a:pt x="12343" y="1132"/>
                  <a:pt x="12349" y="1132"/>
                  <a:pt x="12349" y="1127"/>
                </a:cubicBezTo>
                <a:cubicBezTo>
                  <a:pt x="12349" y="1121"/>
                  <a:pt x="12355" y="1121"/>
                  <a:pt x="12355" y="1115"/>
                </a:cubicBezTo>
                <a:cubicBezTo>
                  <a:pt x="12361" y="1109"/>
                  <a:pt x="12355" y="1109"/>
                  <a:pt x="12355" y="1103"/>
                </a:cubicBezTo>
                <a:cubicBezTo>
                  <a:pt x="12367" y="1103"/>
                  <a:pt x="12373" y="1103"/>
                  <a:pt x="12385" y="1103"/>
                </a:cubicBezTo>
                <a:cubicBezTo>
                  <a:pt x="12391" y="1103"/>
                  <a:pt x="12391" y="1103"/>
                  <a:pt x="12397" y="1103"/>
                </a:cubicBezTo>
                <a:cubicBezTo>
                  <a:pt x="12403" y="1103"/>
                  <a:pt x="12403" y="1091"/>
                  <a:pt x="12409" y="1091"/>
                </a:cubicBezTo>
                <a:cubicBezTo>
                  <a:pt x="12409" y="1091"/>
                  <a:pt x="12414" y="1091"/>
                  <a:pt x="12420" y="1091"/>
                </a:cubicBezTo>
                <a:cubicBezTo>
                  <a:pt x="12426" y="1091"/>
                  <a:pt x="12432" y="1091"/>
                  <a:pt x="12432" y="1085"/>
                </a:cubicBezTo>
                <a:cubicBezTo>
                  <a:pt x="12438" y="1079"/>
                  <a:pt x="12432" y="1073"/>
                  <a:pt x="12432" y="1073"/>
                </a:cubicBezTo>
                <a:cubicBezTo>
                  <a:pt x="12438" y="1067"/>
                  <a:pt x="12444" y="1067"/>
                  <a:pt x="12444" y="1067"/>
                </a:cubicBezTo>
                <a:cubicBezTo>
                  <a:pt x="12450" y="1067"/>
                  <a:pt x="12456" y="1067"/>
                  <a:pt x="12456" y="1067"/>
                </a:cubicBezTo>
                <a:cubicBezTo>
                  <a:pt x="12462" y="1067"/>
                  <a:pt x="12468" y="1067"/>
                  <a:pt x="12468" y="1067"/>
                </a:cubicBezTo>
                <a:cubicBezTo>
                  <a:pt x="12474" y="1061"/>
                  <a:pt x="12474" y="1061"/>
                  <a:pt x="12480" y="1055"/>
                </a:cubicBezTo>
                <a:cubicBezTo>
                  <a:pt x="12486" y="1055"/>
                  <a:pt x="12486" y="1050"/>
                  <a:pt x="12486" y="1044"/>
                </a:cubicBezTo>
                <a:cubicBezTo>
                  <a:pt x="12492" y="1044"/>
                  <a:pt x="12492" y="1044"/>
                  <a:pt x="12498" y="1038"/>
                </a:cubicBezTo>
                <a:cubicBezTo>
                  <a:pt x="12503" y="1038"/>
                  <a:pt x="12509" y="1038"/>
                  <a:pt x="12509" y="1032"/>
                </a:cubicBezTo>
                <a:cubicBezTo>
                  <a:pt x="12509" y="1020"/>
                  <a:pt x="12509" y="1014"/>
                  <a:pt x="12503" y="1008"/>
                </a:cubicBezTo>
                <a:cubicBezTo>
                  <a:pt x="12515" y="1008"/>
                  <a:pt x="12521" y="1008"/>
                  <a:pt x="12527" y="1008"/>
                </a:cubicBezTo>
                <a:cubicBezTo>
                  <a:pt x="12545" y="1008"/>
                  <a:pt x="12557" y="1008"/>
                  <a:pt x="12575" y="1002"/>
                </a:cubicBezTo>
                <a:cubicBezTo>
                  <a:pt x="12580" y="1002"/>
                  <a:pt x="12580" y="996"/>
                  <a:pt x="12580" y="990"/>
                </a:cubicBezTo>
                <a:cubicBezTo>
                  <a:pt x="12586" y="990"/>
                  <a:pt x="12592" y="984"/>
                  <a:pt x="12598" y="978"/>
                </a:cubicBezTo>
                <a:cubicBezTo>
                  <a:pt x="12598" y="978"/>
                  <a:pt x="12604" y="978"/>
                  <a:pt x="12610" y="978"/>
                </a:cubicBezTo>
                <a:cubicBezTo>
                  <a:pt x="12616" y="978"/>
                  <a:pt x="12622" y="972"/>
                  <a:pt x="12634" y="972"/>
                </a:cubicBezTo>
                <a:cubicBezTo>
                  <a:pt x="12699" y="972"/>
                  <a:pt x="12699" y="972"/>
                  <a:pt x="12699" y="972"/>
                </a:cubicBezTo>
                <a:cubicBezTo>
                  <a:pt x="12705" y="972"/>
                  <a:pt x="12711" y="966"/>
                  <a:pt x="12711" y="966"/>
                </a:cubicBezTo>
                <a:cubicBezTo>
                  <a:pt x="12717" y="961"/>
                  <a:pt x="12717" y="955"/>
                  <a:pt x="12723" y="955"/>
                </a:cubicBezTo>
                <a:cubicBezTo>
                  <a:pt x="12729" y="955"/>
                  <a:pt x="12735" y="955"/>
                  <a:pt x="12747" y="955"/>
                </a:cubicBezTo>
                <a:cubicBezTo>
                  <a:pt x="12752" y="955"/>
                  <a:pt x="12758" y="955"/>
                  <a:pt x="12770" y="955"/>
                </a:cubicBezTo>
                <a:cubicBezTo>
                  <a:pt x="12782" y="949"/>
                  <a:pt x="12782" y="937"/>
                  <a:pt x="12794" y="937"/>
                </a:cubicBezTo>
                <a:cubicBezTo>
                  <a:pt x="12847" y="937"/>
                  <a:pt x="12847" y="937"/>
                  <a:pt x="12847" y="937"/>
                </a:cubicBezTo>
                <a:cubicBezTo>
                  <a:pt x="12853" y="937"/>
                  <a:pt x="12859" y="931"/>
                  <a:pt x="12859" y="931"/>
                </a:cubicBezTo>
                <a:cubicBezTo>
                  <a:pt x="12871" y="925"/>
                  <a:pt x="12871" y="913"/>
                  <a:pt x="12883" y="907"/>
                </a:cubicBezTo>
                <a:cubicBezTo>
                  <a:pt x="12883" y="901"/>
                  <a:pt x="12883" y="895"/>
                  <a:pt x="12889" y="895"/>
                </a:cubicBezTo>
                <a:cubicBezTo>
                  <a:pt x="12889" y="895"/>
                  <a:pt x="12895" y="895"/>
                  <a:pt x="12895" y="889"/>
                </a:cubicBezTo>
                <a:cubicBezTo>
                  <a:pt x="12907" y="889"/>
                  <a:pt x="12913" y="889"/>
                  <a:pt x="12918" y="889"/>
                </a:cubicBezTo>
                <a:cubicBezTo>
                  <a:pt x="12924" y="884"/>
                  <a:pt x="12924" y="884"/>
                  <a:pt x="12924" y="877"/>
                </a:cubicBezTo>
                <a:cubicBezTo>
                  <a:pt x="12924" y="872"/>
                  <a:pt x="12918" y="866"/>
                  <a:pt x="12918" y="866"/>
                </a:cubicBezTo>
                <a:cubicBezTo>
                  <a:pt x="12918" y="860"/>
                  <a:pt x="12913" y="854"/>
                  <a:pt x="12913" y="854"/>
                </a:cubicBezTo>
                <a:cubicBezTo>
                  <a:pt x="12913" y="848"/>
                  <a:pt x="12913" y="842"/>
                  <a:pt x="12907" y="842"/>
                </a:cubicBezTo>
                <a:cubicBezTo>
                  <a:pt x="12901" y="836"/>
                  <a:pt x="12895" y="842"/>
                  <a:pt x="12883" y="842"/>
                </a:cubicBezTo>
                <a:cubicBezTo>
                  <a:pt x="12877" y="842"/>
                  <a:pt x="12877" y="836"/>
                  <a:pt x="12871" y="836"/>
                </a:cubicBezTo>
                <a:cubicBezTo>
                  <a:pt x="12859" y="836"/>
                  <a:pt x="12859" y="836"/>
                  <a:pt x="12859" y="836"/>
                </a:cubicBezTo>
                <a:cubicBezTo>
                  <a:pt x="12847" y="836"/>
                  <a:pt x="12847" y="836"/>
                  <a:pt x="12847" y="836"/>
                </a:cubicBezTo>
                <a:cubicBezTo>
                  <a:pt x="12841" y="836"/>
                  <a:pt x="12841" y="836"/>
                  <a:pt x="12835" y="836"/>
                </a:cubicBezTo>
                <a:cubicBezTo>
                  <a:pt x="12824" y="836"/>
                  <a:pt x="12818" y="836"/>
                  <a:pt x="12812" y="836"/>
                </a:cubicBezTo>
                <a:cubicBezTo>
                  <a:pt x="12800" y="842"/>
                  <a:pt x="12794" y="842"/>
                  <a:pt x="12788" y="848"/>
                </a:cubicBezTo>
                <a:cubicBezTo>
                  <a:pt x="12788" y="854"/>
                  <a:pt x="12788" y="860"/>
                  <a:pt x="12788" y="860"/>
                </a:cubicBezTo>
                <a:cubicBezTo>
                  <a:pt x="12782" y="866"/>
                  <a:pt x="12782" y="866"/>
                  <a:pt x="12782" y="872"/>
                </a:cubicBezTo>
                <a:cubicBezTo>
                  <a:pt x="12776" y="877"/>
                  <a:pt x="12776" y="877"/>
                  <a:pt x="12770" y="877"/>
                </a:cubicBezTo>
                <a:cubicBezTo>
                  <a:pt x="12758" y="884"/>
                  <a:pt x="12752" y="877"/>
                  <a:pt x="12747" y="877"/>
                </a:cubicBezTo>
                <a:cubicBezTo>
                  <a:pt x="12741" y="877"/>
                  <a:pt x="12741" y="877"/>
                  <a:pt x="12735" y="877"/>
                </a:cubicBezTo>
                <a:cubicBezTo>
                  <a:pt x="12729" y="884"/>
                  <a:pt x="12729" y="884"/>
                  <a:pt x="12723" y="884"/>
                </a:cubicBezTo>
                <a:cubicBezTo>
                  <a:pt x="12717" y="889"/>
                  <a:pt x="12717" y="895"/>
                  <a:pt x="12711" y="895"/>
                </a:cubicBezTo>
                <a:cubicBezTo>
                  <a:pt x="12705" y="895"/>
                  <a:pt x="12705" y="901"/>
                  <a:pt x="12699" y="901"/>
                </a:cubicBezTo>
                <a:cubicBezTo>
                  <a:pt x="12699" y="901"/>
                  <a:pt x="12693" y="901"/>
                  <a:pt x="12687" y="901"/>
                </a:cubicBezTo>
                <a:cubicBezTo>
                  <a:pt x="12681" y="901"/>
                  <a:pt x="12675" y="901"/>
                  <a:pt x="12664" y="901"/>
                </a:cubicBezTo>
                <a:cubicBezTo>
                  <a:pt x="12658" y="901"/>
                  <a:pt x="12658" y="901"/>
                  <a:pt x="12652" y="901"/>
                </a:cubicBezTo>
                <a:cubicBezTo>
                  <a:pt x="12646" y="907"/>
                  <a:pt x="12640" y="907"/>
                  <a:pt x="12640" y="907"/>
                </a:cubicBezTo>
                <a:cubicBezTo>
                  <a:pt x="12634" y="913"/>
                  <a:pt x="12628" y="913"/>
                  <a:pt x="12628" y="913"/>
                </a:cubicBezTo>
                <a:cubicBezTo>
                  <a:pt x="12622" y="913"/>
                  <a:pt x="12622" y="919"/>
                  <a:pt x="12616" y="919"/>
                </a:cubicBezTo>
                <a:cubicBezTo>
                  <a:pt x="12610" y="919"/>
                  <a:pt x="12610" y="919"/>
                  <a:pt x="12604" y="919"/>
                </a:cubicBezTo>
                <a:cubicBezTo>
                  <a:pt x="12586" y="925"/>
                  <a:pt x="12580" y="919"/>
                  <a:pt x="12563" y="919"/>
                </a:cubicBezTo>
                <a:cubicBezTo>
                  <a:pt x="12557" y="919"/>
                  <a:pt x="12551" y="919"/>
                  <a:pt x="12539" y="919"/>
                </a:cubicBezTo>
                <a:cubicBezTo>
                  <a:pt x="12527" y="919"/>
                  <a:pt x="12527" y="919"/>
                  <a:pt x="12527" y="919"/>
                </a:cubicBezTo>
                <a:cubicBezTo>
                  <a:pt x="12521" y="919"/>
                  <a:pt x="12521" y="919"/>
                  <a:pt x="12515" y="919"/>
                </a:cubicBezTo>
                <a:cubicBezTo>
                  <a:pt x="12503" y="919"/>
                  <a:pt x="12498" y="919"/>
                  <a:pt x="12492" y="919"/>
                </a:cubicBezTo>
                <a:cubicBezTo>
                  <a:pt x="12486" y="919"/>
                  <a:pt x="12480" y="925"/>
                  <a:pt x="12480" y="925"/>
                </a:cubicBezTo>
                <a:cubicBezTo>
                  <a:pt x="12468" y="931"/>
                  <a:pt x="12462" y="931"/>
                  <a:pt x="12456" y="937"/>
                </a:cubicBezTo>
                <a:cubicBezTo>
                  <a:pt x="12450" y="937"/>
                  <a:pt x="12450" y="943"/>
                  <a:pt x="12450" y="949"/>
                </a:cubicBezTo>
                <a:cubicBezTo>
                  <a:pt x="12444" y="955"/>
                  <a:pt x="12438" y="961"/>
                  <a:pt x="12432" y="966"/>
                </a:cubicBezTo>
                <a:cubicBezTo>
                  <a:pt x="12355" y="966"/>
                  <a:pt x="12355" y="966"/>
                  <a:pt x="12355" y="966"/>
                </a:cubicBezTo>
                <a:cubicBezTo>
                  <a:pt x="12349" y="972"/>
                  <a:pt x="12349" y="972"/>
                  <a:pt x="12343" y="978"/>
                </a:cubicBezTo>
                <a:cubicBezTo>
                  <a:pt x="12337" y="978"/>
                  <a:pt x="12337" y="984"/>
                  <a:pt x="12337" y="990"/>
                </a:cubicBezTo>
                <a:cubicBezTo>
                  <a:pt x="12332" y="990"/>
                  <a:pt x="12332" y="996"/>
                  <a:pt x="12325" y="1002"/>
                </a:cubicBezTo>
                <a:cubicBezTo>
                  <a:pt x="12325" y="1002"/>
                  <a:pt x="12320" y="1002"/>
                  <a:pt x="12314" y="1002"/>
                </a:cubicBezTo>
                <a:cubicBezTo>
                  <a:pt x="12308" y="1008"/>
                  <a:pt x="12302" y="1002"/>
                  <a:pt x="12296" y="1008"/>
                </a:cubicBezTo>
                <a:cubicBezTo>
                  <a:pt x="12296" y="1008"/>
                  <a:pt x="12290" y="1008"/>
                  <a:pt x="12284" y="1008"/>
                </a:cubicBezTo>
                <a:cubicBezTo>
                  <a:pt x="12284" y="1014"/>
                  <a:pt x="12278" y="1014"/>
                  <a:pt x="12272" y="1020"/>
                </a:cubicBezTo>
                <a:cubicBezTo>
                  <a:pt x="12272" y="1020"/>
                  <a:pt x="12272" y="1026"/>
                  <a:pt x="12272" y="1032"/>
                </a:cubicBezTo>
                <a:cubicBezTo>
                  <a:pt x="12272" y="1038"/>
                  <a:pt x="12272" y="1044"/>
                  <a:pt x="12272" y="1055"/>
                </a:cubicBezTo>
                <a:cubicBezTo>
                  <a:pt x="12266" y="1055"/>
                  <a:pt x="12266" y="1050"/>
                  <a:pt x="12260" y="1050"/>
                </a:cubicBezTo>
                <a:cubicBezTo>
                  <a:pt x="12243" y="1050"/>
                  <a:pt x="12237" y="1050"/>
                  <a:pt x="12225" y="1050"/>
                </a:cubicBezTo>
                <a:cubicBezTo>
                  <a:pt x="12219" y="1050"/>
                  <a:pt x="12219" y="1055"/>
                  <a:pt x="12213" y="1055"/>
                </a:cubicBezTo>
                <a:cubicBezTo>
                  <a:pt x="12213" y="1061"/>
                  <a:pt x="12219" y="1061"/>
                  <a:pt x="12219" y="1067"/>
                </a:cubicBezTo>
                <a:cubicBezTo>
                  <a:pt x="12219" y="1079"/>
                  <a:pt x="12213" y="1085"/>
                  <a:pt x="12207" y="1091"/>
                </a:cubicBezTo>
                <a:cubicBezTo>
                  <a:pt x="12201" y="1097"/>
                  <a:pt x="12195" y="1097"/>
                  <a:pt x="12195" y="1103"/>
                </a:cubicBezTo>
                <a:lnTo>
                  <a:pt x="12195" y="1109"/>
                </a:lnTo>
                <a:cubicBezTo>
                  <a:pt x="12195" y="1121"/>
                  <a:pt x="12195" y="1121"/>
                  <a:pt x="12195" y="1121"/>
                </a:cubicBezTo>
                <a:cubicBezTo>
                  <a:pt x="12195" y="1144"/>
                  <a:pt x="12195" y="1144"/>
                  <a:pt x="12195" y="1144"/>
                </a:cubicBezTo>
                <a:cubicBezTo>
                  <a:pt x="12189" y="1144"/>
                  <a:pt x="12183" y="1150"/>
                  <a:pt x="12177" y="1150"/>
                </a:cubicBezTo>
                <a:cubicBezTo>
                  <a:pt x="12166" y="1150"/>
                  <a:pt x="12154" y="1144"/>
                  <a:pt x="12142" y="1150"/>
                </a:cubicBezTo>
                <a:cubicBezTo>
                  <a:pt x="12136" y="1150"/>
                  <a:pt x="12124" y="1150"/>
                  <a:pt x="12118" y="1156"/>
                </a:cubicBezTo>
                <a:cubicBezTo>
                  <a:pt x="12112" y="1162"/>
                  <a:pt x="12106" y="1162"/>
                  <a:pt x="12106" y="1168"/>
                </a:cubicBezTo>
                <a:cubicBezTo>
                  <a:pt x="12094" y="1174"/>
                  <a:pt x="12088" y="1180"/>
                  <a:pt x="12088" y="1186"/>
                </a:cubicBezTo>
                <a:cubicBezTo>
                  <a:pt x="12088" y="1192"/>
                  <a:pt x="12094" y="1198"/>
                  <a:pt x="12094" y="1204"/>
                </a:cubicBezTo>
                <a:cubicBezTo>
                  <a:pt x="12100" y="1204"/>
                  <a:pt x="12100" y="1204"/>
                  <a:pt x="12106" y="1198"/>
                </a:cubicBezTo>
                <a:cubicBezTo>
                  <a:pt x="12112" y="1198"/>
                  <a:pt x="12118" y="1192"/>
                  <a:pt x="12124" y="1192"/>
                </a:cubicBezTo>
                <a:cubicBezTo>
                  <a:pt x="12130" y="1192"/>
                  <a:pt x="12136" y="1192"/>
                  <a:pt x="12142" y="1192"/>
                </a:cubicBezTo>
                <a:cubicBezTo>
                  <a:pt x="12136" y="1204"/>
                  <a:pt x="12136" y="1204"/>
                  <a:pt x="12136" y="1210"/>
                </a:cubicBezTo>
                <a:cubicBezTo>
                  <a:pt x="12136" y="1215"/>
                  <a:pt x="12136" y="1215"/>
                  <a:pt x="12136" y="1215"/>
                </a:cubicBezTo>
                <a:cubicBezTo>
                  <a:pt x="12136" y="1221"/>
                  <a:pt x="12142" y="1227"/>
                  <a:pt x="12142" y="1227"/>
                </a:cubicBezTo>
                <a:cubicBezTo>
                  <a:pt x="12136" y="1227"/>
                  <a:pt x="12118" y="1233"/>
                  <a:pt x="12112" y="1233"/>
                </a:cubicBezTo>
                <a:close/>
                <a:moveTo>
                  <a:pt x="12972" y="1263"/>
                </a:moveTo>
                <a:lnTo>
                  <a:pt x="12972" y="1263"/>
                </a:lnTo>
                <a:cubicBezTo>
                  <a:pt x="12978" y="1263"/>
                  <a:pt x="12984" y="1257"/>
                  <a:pt x="12990" y="1257"/>
                </a:cubicBezTo>
                <a:cubicBezTo>
                  <a:pt x="12990" y="1257"/>
                  <a:pt x="12996" y="1257"/>
                  <a:pt x="13002" y="1257"/>
                </a:cubicBezTo>
                <a:cubicBezTo>
                  <a:pt x="13002" y="1257"/>
                  <a:pt x="13007" y="1251"/>
                  <a:pt x="13013" y="1251"/>
                </a:cubicBezTo>
                <a:cubicBezTo>
                  <a:pt x="13019" y="1251"/>
                  <a:pt x="13025" y="1251"/>
                  <a:pt x="13037" y="1251"/>
                </a:cubicBezTo>
                <a:cubicBezTo>
                  <a:pt x="13043" y="1251"/>
                  <a:pt x="13043" y="1251"/>
                  <a:pt x="13043" y="1251"/>
                </a:cubicBezTo>
                <a:cubicBezTo>
                  <a:pt x="13049" y="1251"/>
                  <a:pt x="13055" y="1245"/>
                  <a:pt x="13055" y="1245"/>
                </a:cubicBezTo>
                <a:cubicBezTo>
                  <a:pt x="13055" y="1239"/>
                  <a:pt x="13061" y="1233"/>
                  <a:pt x="13055" y="1233"/>
                </a:cubicBezTo>
                <a:cubicBezTo>
                  <a:pt x="13055" y="1227"/>
                  <a:pt x="13055" y="1221"/>
                  <a:pt x="13049" y="1221"/>
                </a:cubicBezTo>
                <a:cubicBezTo>
                  <a:pt x="13043" y="1215"/>
                  <a:pt x="13043" y="1215"/>
                  <a:pt x="13037" y="1215"/>
                </a:cubicBezTo>
                <a:cubicBezTo>
                  <a:pt x="13031" y="1215"/>
                  <a:pt x="13031" y="1210"/>
                  <a:pt x="13025" y="1210"/>
                </a:cubicBezTo>
                <a:cubicBezTo>
                  <a:pt x="13019" y="1210"/>
                  <a:pt x="13019" y="1210"/>
                  <a:pt x="13013" y="1210"/>
                </a:cubicBezTo>
                <a:cubicBezTo>
                  <a:pt x="13002" y="1210"/>
                  <a:pt x="13002" y="1215"/>
                  <a:pt x="12990" y="1221"/>
                </a:cubicBezTo>
                <a:cubicBezTo>
                  <a:pt x="12984" y="1221"/>
                  <a:pt x="12984" y="1227"/>
                  <a:pt x="12978" y="1233"/>
                </a:cubicBezTo>
                <a:cubicBezTo>
                  <a:pt x="12972" y="1239"/>
                  <a:pt x="12966" y="1245"/>
                  <a:pt x="12960" y="1251"/>
                </a:cubicBezTo>
                <a:cubicBezTo>
                  <a:pt x="12960" y="1257"/>
                  <a:pt x="12966" y="1263"/>
                  <a:pt x="12972" y="1263"/>
                </a:cubicBezTo>
                <a:close/>
                <a:moveTo>
                  <a:pt x="12563" y="356"/>
                </a:moveTo>
                <a:lnTo>
                  <a:pt x="12563" y="356"/>
                </a:lnTo>
                <a:cubicBezTo>
                  <a:pt x="12569" y="368"/>
                  <a:pt x="12569" y="368"/>
                  <a:pt x="12569" y="368"/>
                </a:cubicBezTo>
                <a:cubicBezTo>
                  <a:pt x="12575" y="374"/>
                  <a:pt x="12580" y="379"/>
                  <a:pt x="12592" y="386"/>
                </a:cubicBezTo>
                <a:cubicBezTo>
                  <a:pt x="12598" y="391"/>
                  <a:pt x="12598" y="391"/>
                  <a:pt x="12604" y="397"/>
                </a:cubicBezTo>
                <a:cubicBezTo>
                  <a:pt x="12610" y="403"/>
                  <a:pt x="12622" y="403"/>
                  <a:pt x="12634" y="403"/>
                </a:cubicBezTo>
                <a:cubicBezTo>
                  <a:pt x="12640" y="403"/>
                  <a:pt x="12646" y="403"/>
                  <a:pt x="12652" y="403"/>
                </a:cubicBezTo>
                <a:cubicBezTo>
                  <a:pt x="12652" y="397"/>
                  <a:pt x="12658" y="397"/>
                  <a:pt x="12658" y="397"/>
                </a:cubicBezTo>
                <a:cubicBezTo>
                  <a:pt x="12664" y="391"/>
                  <a:pt x="12669" y="391"/>
                  <a:pt x="12669" y="391"/>
                </a:cubicBezTo>
                <a:cubicBezTo>
                  <a:pt x="12675" y="386"/>
                  <a:pt x="12675" y="379"/>
                  <a:pt x="12675" y="379"/>
                </a:cubicBezTo>
                <a:cubicBezTo>
                  <a:pt x="12681" y="374"/>
                  <a:pt x="12681" y="368"/>
                  <a:pt x="12687" y="368"/>
                </a:cubicBezTo>
                <a:cubicBezTo>
                  <a:pt x="12687" y="362"/>
                  <a:pt x="12693" y="368"/>
                  <a:pt x="12699" y="362"/>
                </a:cubicBezTo>
                <a:cubicBezTo>
                  <a:pt x="12699" y="362"/>
                  <a:pt x="12705" y="362"/>
                  <a:pt x="12711" y="356"/>
                </a:cubicBezTo>
                <a:cubicBezTo>
                  <a:pt x="12711" y="356"/>
                  <a:pt x="12717" y="356"/>
                  <a:pt x="12723" y="350"/>
                </a:cubicBezTo>
                <a:cubicBezTo>
                  <a:pt x="12729" y="350"/>
                  <a:pt x="12735" y="350"/>
                  <a:pt x="12741" y="344"/>
                </a:cubicBezTo>
                <a:cubicBezTo>
                  <a:pt x="12741" y="338"/>
                  <a:pt x="12741" y="338"/>
                  <a:pt x="12741" y="338"/>
                </a:cubicBezTo>
                <a:cubicBezTo>
                  <a:pt x="12735" y="332"/>
                  <a:pt x="12735" y="332"/>
                  <a:pt x="12729" y="332"/>
                </a:cubicBezTo>
                <a:cubicBezTo>
                  <a:pt x="12717" y="332"/>
                  <a:pt x="12717" y="332"/>
                  <a:pt x="12717" y="332"/>
                </a:cubicBezTo>
                <a:cubicBezTo>
                  <a:pt x="12717" y="332"/>
                  <a:pt x="12711" y="326"/>
                  <a:pt x="12705" y="326"/>
                </a:cubicBezTo>
                <a:cubicBezTo>
                  <a:pt x="12699" y="326"/>
                  <a:pt x="12693" y="326"/>
                  <a:pt x="12687" y="326"/>
                </a:cubicBezTo>
                <a:cubicBezTo>
                  <a:pt x="12681" y="326"/>
                  <a:pt x="12675" y="326"/>
                  <a:pt x="12669" y="326"/>
                </a:cubicBezTo>
                <a:cubicBezTo>
                  <a:pt x="12669" y="326"/>
                  <a:pt x="12664" y="326"/>
                  <a:pt x="12658" y="332"/>
                </a:cubicBezTo>
                <a:cubicBezTo>
                  <a:pt x="12658" y="332"/>
                  <a:pt x="12664" y="338"/>
                  <a:pt x="12658" y="338"/>
                </a:cubicBezTo>
                <a:cubicBezTo>
                  <a:pt x="12652" y="344"/>
                  <a:pt x="12652" y="338"/>
                  <a:pt x="12646" y="338"/>
                </a:cubicBezTo>
                <a:cubicBezTo>
                  <a:pt x="12634" y="344"/>
                  <a:pt x="12622" y="338"/>
                  <a:pt x="12610" y="338"/>
                </a:cubicBezTo>
                <a:cubicBezTo>
                  <a:pt x="12610" y="344"/>
                  <a:pt x="12604" y="344"/>
                  <a:pt x="12598" y="344"/>
                </a:cubicBezTo>
                <a:cubicBezTo>
                  <a:pt x="12598" y="344"/>
                  <a:pt x="12592" y="350"/>
                  <a:pt x="12586" y="350"/>
                </a:cubicBezTo>
                <a:cubicBezTo>
                  <a:pt x="12586" y="356"/>
                  <a:pt x="12580" y="362"/>
                  <a:pt x="12580" y="362"/>
                </a:cubicBezTo>
                <a:cubicBezTo>
                  <a:pt x="12575" y="362"/>
                  <a:pt x="12569" y="356"/>
                  <a:pt x="12563" y="356"/>
                </a:cubicBezTo>
                <a:close/>
                <a:moveTo>
                  <a:pt x="12426" y="356"/>
                </a:moveTo>
                <a:lnTo>
                  <a:pt x="12426" y="356"/>
                </a:lnTo>
                <a:cubicBezTo>
                  <a:pt x="12426" y="362"/>
                  <a:pt x="12426" y="362"/>
                  <a:pt x="12426" y="368"/>
                </a:cubicBezTo>
                <a:cubicBezTo>
                  <a:pt x="12420" y="368"/>
                  <a:pt x="12426" y="374"/>
                  <a:pt x="12426" y="379"/>
                </a:cubicBezTo>
                <a:cubicBezTo>
                  <a:pt x="12420" y="379"/>
                  <a:pt x="12414" y="379"/>
                  <a:pt x="12414" y="379"/>
                </a:cubicBezTo>
                <a:cubicBezTo>
                  <a:pt x="12403" y="386"/>
                  <a:pt x="12397" y="391"/>
                  <a:pt x="12391" y="397"/>
                </a:cubicBezTo>
                <a:cubicBezTo>
                  <a:pt x="12385" y="397"/>
                  <a:pt x="12385" y="403"/>
                  <a:pt x="12385" y="409"/>
                </a:cubicBezTo>
                <a:cubicBezTo>
                  <a:pt x="12397" y="415"/>
                  <a:pt x="12397" y="415"/>
                  <a:pt x="12397" y="415"/>
                </a:cubicBezTo>
                <a:cubicBezTo>
                  <a:pt x="12397" y="415"/>
                  <a:pt x="12403" y="421"/>
                  <a:pt x="12409" y="421"/>
                </a:cubicBezTo>
                <a:cubicBezTo>
                  <a:pt x="12414" y="421"/>
                  <a:pt x="12414" y="421"/>
                  <a:pt x="12426" y="421"/>
                </a:cubicBezTo>
                <a:lnTo>
                  <a:pt x="12426" y="421"/>
                </a:lnTo>
                <a:cubicBezTo>
                  <a:pt x="12432" y="421"/>
                  <a:pt x="12438" y="415"/>
                  <a:pt x="12438" y="415"/>
                </a:cubicBezTo>
                <a:cubicBezTo>
                  <a:pt x="12444" y="415"/>
                  <a:pt x="12450" y="415"/>
                  <a:pt x="12456" y="415"/>
                </a:cubicBezTo>
                <a:cubicBezTo>
                  <a:pt x="12474" y="415"/>
                  <a:pt x="12474" y="415"/>
                  <a:pt x="12474" y="415"/>
                </a:cubicBezTo>
                <a:cubicBezTo>
                  <a:pt x="12480" y="415"/>
                  <a:pt x="12486" y="415"/>
                  <a:pt x="12492" y="415"/>
                </a:cubicBezTo>
                <a:cubicBezTo>
                  <a:pt x="12503" y="421"/>
                  <a:pt x="12515" y="421"/>
                  <a:pt x="12533" y="415"/>
                </a:cubicBezTo>
                <a:cubicBezTo>
                  <a:pt x="12539" y="415"/>
                  <a:pt x="12539" y="415"/>
                  <a:pt x="12545" y="415"/>
                </a:cubicBezTo>
                <a:cubicBezTo>
                  <a:pt x="12539" y="409"/>
                  <a:pt x="12533" y="403"/>
                  <a:pt x="12533" y="403"/>
                </a:cubicBezTo>
                <a:cubicBezTo>
                  <a:pt x="12527" y="397"/>
                  <a:pt x="12527" y="397"/>
                  <a:pt x="12521" y="391"/>
                </a:cubicBezTo>
                <a:cubicBezTo>
                  <a:pt x="12521" y="386"/>
                  <a:pt x="12527" y="379"/>
                  <a:pt x="12521" y="379"/>
                </a:cubicBezTo>
                <a:cubicBezTo>
                  <a:pt x="12521" y="368"/>
                  <a:pt x="12509" y="362"/>
                  <a:pt x="12509" y="356"/>
                </a:cubicBezTo>
                <a:cubicBezTo>
                  <a:pt x="12509" y="350"/>
                  <a:pt x="12509" y="338"/>
                  <a:pt x="12509" y="332"/>
                </a:cubicBezTo>
                <a:cubicBezTo>
                  <a:pt x="12492" y="332"/>
                  <a:pt x="12492" y="332"/>
                  <a:pt x="12492" y="332"/>
                </a:cubicBezTo>
                <a:cubicBezTo>
                  <a:pt x="12486" y="332"/>
                  <a:pt x="12486" y="332"/>
                  <a:pt x="12480" y="332"/>
                </a:cubicBezTo>
                <a:cubicBezTo>
                  <a:pt x="12474" y="338"/>
                  <a:pt x="12474" y="338"/>
                  <a:pt x="12474" y="344"/>
                </a:cubicBezTo>
                <a:cubicBezTo>
                  <a:pt x="12468" y="350"/>
                  <a:pt x="12468" y="350"/>
                  <a:pt x="12462" y="356"/>
                </a:cubicBezTo>
                <a:cubicBezTo>
                  <a:pt x="12456" y="356"/>
                  <a:pt x="12450" y="356"/>
                  <a:pt x="12450" y="356"/>
                </a:cubicBezTo>
                <a:cubicBezTo>
                  <a:pt x="12444" y="362"/>
                  <a:pt x="12444" y="362"/>
                  <a:pt x="12438" y="362"/>
                </a:cubicBezTo>
                <a:lnTo>
                  <a:pt x="12426" y="356"/>
                </a:lnTo>
                <a:close/>
                <a:moveTo>
                  <a:pt x="12403" y="457"/>
                </a:moveTo>
                <a:lnTo>
                  <a:pt x="12403" y="457"/>
                </a:lnTo>
                <a:cubicBezTo>
                  <a:pt x="12397" y="457"/>
                  <a:pt x="12397" y="463"/>
                  <a:pt x="12391" y="463"/>
                </a:cubicBezTo>
                <a:cubicBezTo>
                  <a:pt x="12379" y="463"/>
                  <a:pt x="12379" y="463"/>
                  <a:pt x="12379" y="463"/>
                </a:cubicBezTo>
                <a:cubicBezTo>
                  <a:pt x="12373" y="463"/>
                  <a:pt x="12373" y="468"/>
                  <a:pt x="12367" y="468"/>
                </a:cubicBezTo>
                <a:cubicBezTo>
                  <a:pt x="12355" y="468"/>
                  <a:pt x="12355" y="468"/>
                  <a:pt x="12355" y="468"/>
                </a:cubicBezTo>
                <a:cubicBezTo>
                  <a:pt x="12361" y="468"/>
                  <a:pt x="12355" y="474"/>
                  <a:pt x="12355" y="480"/>
                </a:cubicBezTo>
                <a:cubicBezTo>
                  <a:pt x="12361" y="480"/>
                  <a:pt x="12361" y="486"/>
                  <a:pt x="12361" y="492"/>
                </a:cubicBezTo>
                <a:cubicBezTo>
                  <a:pt x="12367" y="492"/>
                  <a:pt x="12373" y="492"/>
                  <a:pt x="12379" y="492"/>
                </a:cubicBezTo>
                <a:cubicBezTo>
                  <a:pt x="12379" y="492"/>
                  <a:pt x="12385" y="492"/>
                  <a:pt x="12391" y="492"/>
                </a:cubicBezTo>
                <a:cubicBezTo>
                  <a:pt x="12391" y="486"/>
                  <a:pt x="12397" y="486"/>
                  <a:pt x="12403" y="486"/>
                </a:cubicBezTo>
                <a:cubicBezTo>
                  <a:pt x="12409" y="480"/>
                  <a:pt x="12414" y="480"/>
                  <a:pt x="12426" y="480"/>
                </a:cubicBezTo>
                <a:cubicBezTo>
                  <a:pt x="12420" y="474"/>
                  <a:pt x="12426" y="468"/>
                  <a:pt x="12426" y="468"/>
                </a:cubicBezTo>
                <a:cubicBezTo>
                  <a:pt x="12420" y="463"/>
                  <a:pt x="12414" y="463"/>
                  <a:pt x="12414" y="457"/>
                </a:cubicBezTo>
                <a:cubicBezTo>
                  <a:pt x="12409" y="457"/>
                  <a:pt x="12409" y="457"/>
                  <a:pt x="12403" y="457"/>
                </a:cubicBezTo>
                <a:close/>
                <a:moveTo>
                  <a:pt x="12201" y="439"/>
                </a:moveTo>
                <a:lnTo>
                  <a:pt x="12201" y="439"/>
                </a:lnTo>
                <a:cubicBezTo>
                  <a:pt x="12201" y="474"/>
                  <a:pt x="12201" y="474"/>
                  <a:pt x="12201" y="474"/>
                </a:cubicBezTo>
                <a:cubicBezTo>
                  <a:pt x="12254" y="474"/>
                  <a:pt x="12254" y="474"/>
                  <a:pt x="12254" y="474"/>
                </a:cubicBezTo>
                <a:cubicBezTo>
                  <a:pt x="12260" y="468"/>
                  <a:pt x="12266" y="468"/>
                  <a:pt x="12266" y="463"/>
                </a:cubicBezTo>
                <a:cubicBezTo>
                  <a:pt x="12266" y="463"/>
                  <a:pt x="12266" y="457"/>
                  <a:pt x="12266" y="451"/>
                </a:cubicBezTo>
                <a:cubicBezTo>
                  <a:pt x="12266" y="451"/>
                  <a:pt x="12272" y="451"/>
                  <a:pt x="12272" y="445"/>
                </a:cubicBezTo>
                <a:cubicBezTo>
                  <a:pt x="12272" y="457"/>
                  <a:pt x="12272" y="468"/>
                  <a:pt x="12278" y="474"/>
                </a:cubicBezTo>
                <a:cubicBezTo>
                  <a:pt x="12284" y="480"/>
                  <a:pt x="12290" y="480"/>
                  <a:pt x="12296" y="480"/>
                </a:cubicBezTo>
                <a:cubicBezTo>
                  <a:pt x="12302" y="480"/>
                  <a:pt x="12302" y="474"/>
                  <a:pt x="12308" y="474"/>
                </a:cubicBezTo>
                <a:cubicBezTo>
                  <a:pt x="12314" y="474"/>
                  <a:pt x="12314" y="474"/>
                  <a:pt x="12320" y="474"/>
                </a:cubicBezTo>
                <a:cubicBezTo>
                  <a:pt x="12320" y="463"/>
                  <a:pt x="12320" y="457"/>
                  <a:pt x="12320" y="439"/>
                </a:cubicBezTo>
                <a:cubicBezTo>
                  <a:pt x="12367" y="439"/>
                  <a:pt x="12367" y="439"/>
                  <a:pt x="12367" y="439"/>
                </a:cubicBezTo>
                <a:cubicBezTo>
                  <a:pt x="12367" y="427"/>
                  <a:pt x="12367" y="427"/>
                  <a:pt x="12367" y="427"/>
                </a:cubicBezTo>
                <a:cubicBezTo>
                  <a:pt x="12367" y="427"/>
                  <a:pt x="12367" y="421"/>
                  <a:pt x="12367" y="415"/>
                </a:cubicBezTo>
                <a:cubicBezTo>
                  <a:pt x="12284" y="415"/>
                  <a:pt x="12284" y="415"/>
                  <a:pt x="12284" y="415"/>
                </a:cubicBezTo>
                <a:cubicBezTo>
                  <a:pt x="12272" y="415"/>
                  <a:pt x="12266" y="421"/>
                  <a:pt x="12260" y="427"/>
                </a:cubicBezTo>
                <a:cubicBezTo>
                  <a:pt x="12254" y="427"/>
                  <a:pt x="12248" y="433"/>
                  <a:pt x="12243" y="433"/>
                </a:cubicBezTo>
                <a:cubicBezTo>
                  <a:pt x="12237" y="433"/>
                  <a:pt x="12237" y="439"/>
                  <a:pt x="12231" y="439"/>
                </a:cubicBezTo>
                <a:cubicBezTo>
                  <a:pt x="12225" y="445"/>
                  <a:pt x="12213" y="445"/>
                  <a:pt x="12201" y="451"/>
                </a:cubicBezTo>
                <a:lnTo>
                  <a:pt x="12201" y="439"/>
                </a:lnTo>
                <a:close/>
                <a:moveTo>
                  <a:pt x="12041" y="445"/>
                </a:moveTo>
                <a:lnTo>
                  <a:pt x="12041" y="445"/>
                </a:lnTo>
                <a:cubicBezTo>
                  <a:pt x="12041" y="445"/>
                  <a:pt x="12053" y="445"/>
                  <a:pt x="12053" y="439"/>
                </a:cubicBezTo>
                <a:cubicBezTo>
                  <a:pt x="12053" y="439"/>
                  <a:pt x="12053" y="433"/>
                  <a:pt x="12053" y="427"/>
                </a:cubicBezTo>
                <a:cubicBezTo>
                  <a:pt x="12053" y="427"/>
                  <a:pt x="12053" y="421"/>
                  <a:pt x="12059" y="415"/>
                </a:cubicBezTo>
                <a:cubicBezTo>
                  <a:pt x="12065" y="415"/>
                  <a:pt x="12071" y="421"/>
                  <a:pt x="12082" y="415"/>
                </a:cubicBezTo>
                <a:cubicBezTo>
                  <a:pt x="12082" y="415"/>
                  <a:pt x="12088" y="415"/>
                  <a:pt x="12094" y="415"/>
                </a:cubicBezTo>
                <a:cubicBezTo>
                  <a:pt x="12100" y="415"/>
                  <a:pt x="12100" y="409"/>
                  <a:pt x="12106" y="409"/>
                </a:cubicBezTo>
                <a:cubicBezTo>
                  <a:pt x="12112" y="403"/>
                  <a:pt x="12118" y="409"/>
                  <a:pt x="12124" y="409"/>
                </a:cubicBezTo>
                <a:cubicBezTo>
                  <a:pt x="12130" y="403"/>
                  <a:pt x="12136" y="397"/>
                  <a:pt x="12136" y="397"/>
                </a:cubicBezTo>
                <a:cubicBezTo>
                  <a:pt x="12142" y="397"/>
                  <a:pt x="12148" y="397"/>
                  <a:pt x="12148" y="397"/>
                </a:cubicBezTo>
                <a:cubicBezTo>
                  <a:pt x="12159" y="397"/>
                  <a:pt x="12166" y="397"/>
                  <a:pt x="12171" y="397"/>
                </a:cubicBezTo>
                <a:cubicBezTo>
                  <a:pt x="12177" y="397"/>
                  <a:pt x="12177" y="391"/>
                  <a:pt x="12183" y="391"/>
                </a:cubicBezTo>
                <a:cubicBezTo>
                  <a:pt x="12189" y="391"/>
                  <a:pt x="12183" y="379"/>
                  <a:pt x="12189" y="379"/>
                </a:cubicBezTo>
                <a:cubicBezTo>
                  <a:pt x="12201" y="379"/>
                  <a:pt x="12201" y="386"/>
                  <a:pt x="12213" y="391"/>
                </a:cubicBezTo>
                <a:cubicBezTo>
                  <a:pt x="12213" y="391"/>
                  <a:pt x="12219" y="391"/>
                  <a:pt x="12225" y="391"/>
                </a:cubicBezTo>
                <a:cubicBezTo>
                  <a:pt x="12231" y="391"/>
                  <a:pt x="12231" y="397"/>
                  <a:pt x="12237" y="397"/>
                </a:cubicBezTo>
                <a:cubicBezTo>
                  <a:pt x="12260" y="397"/>
                  <a:pt x="12260" y="397"/>
                  <a:pt x="12260" y="397"/>
                </a:cubicBezTo>
                <a:cubicBezTo>
                  <a:pt x="12260" y="391"/>
                  <a:pt x="12260" y="386"/>
                  <a:pt x="12260" y="386"/>
                </a:cubicBezTo>
                <a:cubicBezTo>
                  <a:pt x="12260" y="374"/>
                  <a:pt x="12254" y="368"/>
                  <a:pt x="12254" y="362"/>
                </a:cubicBezTo>
                <a:cubicBezTo>
                  <a:pt x="12254" y="350"/>
                  <a:pt x="12266" y="344"/>
                  <a:pt x="12272" y="344"/>
                </a:cubicBezTo>
                <a:cubicBezTo>
                  <a:pt x="12284" y="344"/>
                  <a:pt x="12284" y="350"/>
                  <a:pt x="12290" y="350"/>
                </a:cubicBezTo>
                <a:cubicBezTo>
                  <a:pt x="12296" y="356"/>
                  <a:pt x="12302" y="356"/>
                  <a:pt x="12302" y="356"/>
                </a:cubicBezTo>
                <a:cubicBezTo>
                  <a:pt x="12308" y="356"/>
                  <a:pt x="12308" y="362"/>
                  <a:pt x="12308" y="368"/>
                </a:cubicBezTo>
                <a:cubicBezTo>
                  <a:pt x="12320" y="374"/>
                  <a:pt x="12325" y="379"/>
                  <a:pt x="12337" y="379"/>
                </a:cubicBezTo>
                <a:cubicBezTo>
                  <a:pt x="12349" y="379"/>
                  <a:pt x="12355" y="374"/>
                  <a:pt x="12367" y="374"/>
                </a:cubicBezTo>
                <a:cubicBezTo>
                  <a:pt x="12367" y="368"/>
                  <a:pt x="12373" y="368"/>
                  <a:pt x="12373" y="362"/>
                </a:cubicBezTo>
                <a:cubicBezTo>
                  <a:pt x="12373" y="356"/>
                  <a:pt x="12367" y="356"/>
                  <a:pt x="12367" y="350"/>
                </a:cubicBezTo>
                <a:cubicBezTo>
                  <a:pt x="12367" y="338"/>
                  <a:pt x="12367" y="338"/>
                  <a:pt x="12367" y="338"/>
                </a:cubicBezTo>
                <a:cubicBezTo>
                  <a:pt x="12361" y="338"/>
                  <a:pt x="12355" y="332"/>
                  <a:pt x="12343" y="338"/>
                </a:cubicBezTo>
                <a:cubicBezTo>
                  <a:pt x="12337" y="338"/>
                  <a:pt x="12337" y="338"/>
                  <a:pt x="12332" y="338"/>
                </a:cubicBezTo>
                <a:cubicBezTo>
                  <a:pt x="12325" y="338"/>
                  <a:pt x="12320" y="338"/>
                  <a:pt x="12308" y="338"/>
                </a:cubicBezTo>
                <a:cubicBezTo>
                  <a:pt x="12308" y="338"/>
                  <a:pt x="12302" y="338"/>
                  <a:pt x="12296" y="338"/>
                </a:cubicBezTo>
                <a:cubicBezTo>
                  <a:pt x="12302" y="326"/>
                  <a:pt x="12302" y="326"/>
                  <a:pt x="12308" y="320"/>
                </a:cubicBezTo>
                <a:cubicBezTo>
                  <a:pt x="12314" y="314"/>
                  <a:pt x="12320" y="314"/>
                  <a:pt x="12325" y="308"/>
                </a:cubicBezTo>
                <a:cubicBezTo>
                  <a:pt x="12332" y="302"/>
                  <a:pt x="12332" y="297"/>
                  <a:pt x="12337" y="291"/>
                </a:cubicBezTo>
                <a:cubicBezTo>
                  <a:pt x="12332" y="279"/>
                  <a:pt x="12332" y="279"/>
                  <a:pt x="12332" y="279"/>
                </a:cubicBezTo>
                <a:cubicBezTo>
                  <a:pt x="12325" y="279"/>
                  <a:pt x="12325" y="279"/>
                  <a:pt x="12320" y="279"/>
                </a:cubicBezTo>
                <a:cubicBezTo>
                  <a:pt x="12314" y="279"/>
                  <a:pt x="12314" y="285"/>
                  <a:pt x="12308" y="285"/>
                </a:cubicBezTo>
                <a:cubicBezTo>
                  <a:pt x="12302" y="285"/>
                  <a:pt x="12296" y="285"/>
                  <a:pt x="12296" y="285"/>
                </a:cubicBezTo>
                <a:cubicBezTo>
                  <a:pt x="12284" y="285"/>
                  <a:pt x="12284" y="285"/>
                  <a:pt x="12284" y="285"/>
                </a:cubicBezTo>
                <a:cubicBezTo>
                  <a:pt x="12278" y="285"/>
                  <a:pt x="12278" y="291"/>
                  <a:pt x="12272" y="291"/>
                </a:cubicBezTo>
                <a:cubicBezTo>
                  <a:pt x="12266" y="291"/>
                  <a:pt x="12260" y="291"/>
                  <a:pt x="12260" y="291"/>
                </a:cubicBezTo>
                <a:cubicBezTo>
                  <a:pt x="12254" y="297"/>
                  <a:pt x="12248" y="297"/>
                  <a:pt x="12248" y="302"/>
                </a:cubicBezTo>
                <a:cubicBezTo>
                  <a:pt x="12248" y="302"/>
                  <a:pt x="12248" y="308"/>
                  <a:pt x="12248" y="314"/>
                </a:cubicBezTo>
                <a:cubicBezTo>
                  <a:pt x="12248" y="314"/>
                  <a:pt x="12248" y="320"/>
                  <a:pt x="12248" y="326"/>
                </a:cubicBezTo>
                <a:cubicBezTo>
                  <a:pt x="12248" y="332"/>
                  <a:pt x="12248" y="332"/>
                  <a:pt x="12248" y="338"/>
                </a:cubicBezTo>
                <a:cubicBezTo>
                  <a:pt x="12237" y="338"/>
                  <a:pt x="12231" y="338"/>
                  <a:pt x="12219" y="338"/>
                </a:cubicBezTo>
                <a:cubicBezTo>
                  <a:pt x="12219" y="338"/>
                  <a:pt x="12213" y="338"/>
                  <a:pt x="12207" y="338"/>
                </a:cubicBezTo>
                <a:cubicBezTo>
                  <a:pt x="12195" y="338"/>
                  <a:pt x="12195" y="338"/>
                  <a:pt x="12195" y="338"/>
                </a:cubicBezTo>
                <a:cubicBezTo>
                  <a:pt x="12183" y="338"/>
                  <a:pt x="12183" y="338"/>
                  <a:pt x="12183" y="338"/>
                </a:cubicBezTo>
                <a:cubicBezTo>
                  <a:pt x="12177" y="338"/>
                  <a:pt x="12171" y="332"/>
                  <a:pt x="12171" y="338"/>
                </a:cubicBezTo>
                <a:cubicBezTo>
                  <a:pt x="12166" y="338"/>
                  <a:pt x="12159" y="338"/>
                  <a:pt x="12159" y="344"/>
                </a:cubicBezTo>
                <a:cubicBezTo>
                  <a:pt x="12159" y="350"/>
                  <a:pt x="12166" y="356"/>
                  <a:pt x="12166" y="356"/>
                </a:cubicBezTo>
                <a:cubicBezTo>
                  <a:pt x="12159" y="362"/>
                  <a:pt x="12154" y="362"/>
                  <a:pt x="12154" y="362"/>
                </a:cubicBezTo>
                <a:cubicBezTo>
                  <a:pt x="12154" y="368"/>
                  <a:pt x="12159" y="368"/>
                  <a:pt x="12159" y="374"/>
                </a:cubicBezTo>
                <a:cubicBezTo>
                  <a:pt x="12159" y="397"/>
                  <a:pt x="12159" y="397"/>
                  <a:pt x="12159" y="397"/>
                </a:cubicBezTo>
                <a:cubicBezTo>
                  <a:pt x="12142" y="397"/>
                  <a:pt x="12130" y="397"/>
                  <a:pt x="12112" y="397"/>
                </a:cubicBezTo>
                <a:cubicBezTo>
                  <a:pt x="12106" y="397"/>
                  <a:pt x="12100" y="397"/>
                  <a:pt x="12100" y="403"/>
                </a:cubicBezTo>
                <a:cubicBezTo>
                  <a:pt x="12094" y="403"/>
                  <a:pt x="12088" y="403"/>
                  <a:pt x="12088" y="403"/>
                </a:cubicBezTo>
                <a:cubicBezTo>
                  <a:pt x="12082" y="403"/>
                  <a:pt x="12082" y="409"/>
                  <a:pt x="12077" y="409"/>
                </a:cubicBezTo>
                <a:cubicBezTo>
                  <a:pt x="12071" y="409"/>
                  <a:pt x="12065" y="409"/>
                  <a:pt x="12065" y="409"/>
                </a:cubicBezTo>
                <a:cubicBezTo>
                  <a:pt x="12059" y="409"/>
                  <a:pt x="12059" y="415"/>
                  <a:pt x="12053" y="415"/>
                </a:cubicBezTo>
                <a:cubicBezTo>
                  <a:pt x="12047" y="415"/>
                  <a:pt x="12047" y="421"/>
                  <a:pt x="12041" y="427"/>
                </a:cubicBezTo>
                <a:cubicBezTo>
                  <a:pt x="12029" y="439"/>
                  <a:pt x="12029" y="439"/>
                  <a:pt x="12029" y="439"/>
                </a:cubicBezTo>
                <a:lnTo>
                  <a:pt x="12041" y="445"/>
                </a:lnTo>
                <a:close/>
                <a:moveTo>
                  <a:pt x="11810" y="368"/>
                </a:moveTo>
                <a:lnTo>
                  <a:pt x="11810" y="368"/>
                </a:lnTo>
                <a:cubicBezTo>
                  <a:pt x="11804" y="368"/>
                  <a:pt x="11798" y="368"/>
                  <a:pt x="11792" y="368"/>
                </a:cubicBezTo>
                <a:cubicBezTo>
                  <a:pt x="11786" y="368"/>
                  <a:pt x="11780" y="374"/>
                  <a:pt x="11780" y="374"/>
                </a:cubicBezTo>
                <a:cubicBezTo>
                  <a:pt x="11774" y="379"/>
                  <a:pt x="11774" y="379"/>
                  <a:pt x="11768" y="379"/>
                </a:cubicBezTo>
                <a:cubicBezTo>
                  <a:pt x="11762" y="379"/>
                  <a:pt x="11762" y="379"/>
                  <a:pt x="11762" y="379"/>
                </a:cubicBezTo>
                <a:cubicBezTo>
                  <a:pt x="11756" y="379"/>
                  <a:pt x="11750" y="379"/>
                  <a:pt x="11745" y="379"/>
                </a:cubicBezTo>
                <a:cubicBezTo>
                  <a:pt x="11739" y="379"/>
                  <a:pt x="11739" y="374"/>
                  <a:pt x="11733" y="374"/>
                </a:cubicBezTo>
                <a:cubicBezTo>
                  <a:pt x="11727" y="374"/>
                  <a:pt x="11721" y="374"/>
                  <a:pt x="11721" y="368"/>
                </a:cubicBezTo>
                <a:cubicBezTo>
                  <a:pt x="11715" y="374"/>
                  <a:pt x="11715" y="379"/>
                  <a:pt x="11709" y="386"/>
                </a:cubicBezTo>
                <a:lnTo>
                  <a:pt x="11709" y="397"/>
                </a:lnTo>
                <a:cubicBezTo>
                  <a:pt x="11703" y="397"/>
                  <a:pt x="11703" y="403"/>
                  <a:pt x="11697" y="403"/>
                </a:cubicBezTo>
                <a:cubicBezTo>
                  <a:pt x="11691" y="403"/>
                  <a:pt x="11691" y="391"/>
                  <a:pt x="11685" y="391"/>
                </a:cubicBezTo>
                <a:cubicBezTo>
                  <a:pt x="11679" y="391"/>
                  <a:pt x="11679" y="391"/>
                  <a:pt x="11673" y="391"/>
                </a:cubicBezTo>
                <a:cubicBezTo>
                  <a:pt x="11661" y="386"/>
                  <a:pt x="11656" y="386"/>
                  <a:pt x="11650" y="386"/>
                </a:cubicBezTo>
                <a:cubicBezTo>
                  <a:pt x="11626" y="386"/>
                  <a:pt x="11626" y="386"/>
                  <a:pt x="11626" y="386"/>
                </a:cubicBezTo>
                <a:cubicBezTo>
                  <a:pt x="11626" y="391"/>
                  <a:pt x="11626" y="403"/>
                  <a:pt x="11632" y="409"/>
                </a:cubicBezTo>
                <a:cubicBezTo>
                  <a:pt x="11638" y="421"/>
                  <a:pt x="11644" y="427"/>
                  <a:pt x="11656" y="427"/>
                </a:cubicBezTo>
                <a:cubicBezTo>
                  <a:pt x="11668" y="427"/>
                  <a:pt x="11668" y="421"/>
                  <a:pt x="11679" y="415"/>
                </a:cubicBezTo>
                <a:cubicBezTo>
                  <a:pt x="11679" y="415"/>
                  <a:pt x="11685" y="415"/>
                  <a:pt x="11691" y="415"/>
                </a:cubicBezTo>
                <a:cubicBezTo>
                  <a:pt x="11697" y="415"/>
                  <a:pt x="11697" y="409"/>
                  <a:pt x="11703" y="409"/>
                </a:cubicBezTo>
                <a:cubicBezTo>
                  <a:pt x="11709" y="409"/>
                  <a:pt x="11709" y="403"/>
                  <a:pt x="11715" y="403"/>
                </a:cubicBezTo>
                <a:cubicBezTo>
                  <a:pt x="11727" y="403"/>
                  <a:pt x="11733" y="403"/>
                  <a:pt x="11739" y="403"/>
                </a:cubicBezTo>
                <a:cubicBezTo>
                  <a:pt x="11750" y="403"/>
                  <a:pt x="11750" y="403"/>
                  <a:pt x="11762" y="403"/>
                </a:cubicBezTo>
                <a:cubicBezTo>
                  <a:pt x="11768" y="403"/>
                  <a:pt x="11768" y="409"/>
                  <a:pt x="11774" y="409"/>
                </a:cubicBezTo>
                <a:cubicBezTo>
                  <a:pt x="11774" y="409"/>
                  <a:pt x="11780" y="403"/>
                  <a:pt x="11786" y="403"/>
                </a:cubicBezTo>
                <a:cubicBezTo>
                  <a:pt x="11786" y="421"/>
                  <a:pt x="11786" y="421"/>
                  <a:pt x="11786" y="421"/>
                </a:cubicBezTo>
                <a:cubicBezTo>
                  <a:pt x="11780" y="427"/>
                  <a:pt x="11780" y="433"/>
                  <a:pt x="11774" y="433"/>
                </a:cubicBezTo>
                <a:cubicBezTo>
                  <a:pt x="11768" y="433"/>
                  <a:pt x="11762" y="433"/>
                  <a:pt x="11750" y="433"/>
                </a:cubicBezTo>
                <a:cubicBezTo>
                  <a:pt x="11750" y="457"/>
                  <a:pt x="11750" y="457"/>
                  <a:pt x="11750" y="457"/>
                </a:cubicBezTo>
                <a:cubicBezTo>
                  <a:pt x="11750" y="463"/>
                  <a:pt x="11750" y="463"/>
                  <a:pt x="11756" y="468"/>
                </a:cubicBezTo>
                <a:cubicBezTo>
                  <a:pt x="11762" y="474"/>
                  <a:pt x="11762" y="474"/>
                  <a:pt x="11768" y="480"/>
                </a:cubicBezTo>
                <a:cubicBezTo>
                  <a:pt x="11780" y="486"/>
                  <a:pt x="11780" y="486"/>
                  <a:pt x="11780" y="486"/>
                </a:cubicBezTo>
                <a:cubicBezTo>
                  <a:pt x="11792" y="492"/>
                  <a:pt x="11798" y="492"/>
                  <a:pt x="11816" y="492"/>
                </a:cubicBezTo>
                <a:cubicBezTo>
                  <a:pt x="11822" y="492"/>
                  <a:pt x="11827" y="492"/>
                  <a:pt x="11834" y="492"/>
                </a:cubicBezTo>
                <a:cubicBezTo>
                  <a:pt x="11839" y="486"/>
                  <a:pt x="11845" y="486"/>
                  <a:pt x="11845" y="480"/>
                </a:cubicBezTo>
                <a:cubicBezTo>
                  <a:pt x="11851" y="474"/>
                  <a:pt x="11857" y="468"/>
                  <a:pt x="11857" y="463"/>
                </a:cubicBezTo>
                <a:cubicBezTo>
                  <a:pt x="11857" y="457"/>
                  <a:pt x="11851" y="451"/>
                  <a:pt x="11851" y="439"/>
                </a:cubicBezTo>
                <a:cubicBezTo>
                  <a:pt x="11851" y="427"/>
                  <a:pt x="11851" y="427"/>
                  <a:pt x="11851" y="427"/>
                </a:cubicBezTo>
                <a:cubicBezTo>
                  <a:pt x="11863" y="427"/>
                  <a:pt x="11875" y="427"/>
                  <a:pt x="11887" y="427"/>
                </a:cubicBezTo>
                <a:cubicBezTo>
                  <a:pt x="11893" y="427"/>
                  <a:pt x="11893" y="427"/>
                  <a:pt x="11899" y="427"/>
                </a:cubicBezTo>
                <a:cubicBezTo>
                  <a:pt x="11905" y="427"/>
                  <a:pt x="11905" y="427"/>
                  <a:pt x="11905" y="427"/>
                </a:cubicBezTo>
                <a:cubicBezTo>
                  <a:pt x="11911" y="427"/>
                  <a:pt x="11916" y="427"/>
                  <a:pt x="11922" y="427"/>
                </a:cubicBezTo>
                <a:cubicBezTo>
                  <a:pt x="11928" y="427"/>
                  <a:pt x="11928" y="421"/>
                  <a:pt x="11934" y="415"/>
                </a:cubicBezTo>
                <a:cubicBezTo>
                  <a:pt x="11940" y="415"/>
                  <a:pt x="11940" y="415"/>
                  <a:pt x="11946" y="415"/>
                </a:cubicBezTo>
                <a:cubicBezTo>
                  <a:pt x="11952" y="409"/>
                  <a:pt x="11952" y="403"/>
                  <a:pt x="11952" y="397"/>
                </a:cubicBezTo>
                <a:cubicBezTo>
                  <a:pt x="11952" y="379"/>
                  <a:pt x="11952" y="379"/>
                  <a:pt x="11952" y="379"/>
                </a:cubicBezTo>
                <a:cubicBezTo>
                  <a:pt x="11940" y="374"/>
                  <a:pt x="11934" y="374"/>
                  <a:pt x="11922" y="374"/>
                </a:cubicBezTo>
                <a:cubicBezTo>
                  <a:pt x="11922" y="338"/>
                  <a:pt x="11922" y="338"/>
                  <a:pt x="11922" y="338"/>
                </a:cubicBezTo>
                <a:cubicBezTo>
                  <a:pt x="11916" y="338"/>
                  <a:pt x="11916" y="338"/>
                  <a:pt x="11911" y="338"/>
                </a:cubicBezTo>
                <a:cubicBezTo>
                  <a:pt x="11905" y="338"/>
                  <a:pt x="11905" y="338"/>
                  <a:pt x="11899" y="338"/>
                </a:cubicBezTo>
                <a:cubicBezTo>
                  <a:pt x="11887" y="338"/>
                  <a:pt x="11881" y="338"/>
                  <a:pt x="11875" y="338"/>
                </a:cubicBezTo>
                <a:cubicBezTo>
                  <a:pt x="11875" y="344"/>
                  <a:pt x="11875" y="350"/>
                  <a:pt x="11875" y="350"/>
                </a:cubicBezTo>
                <a:cubicBezTo>
                  <a:pt x="11875" y="356"/>
                  <a:pt x="11869" y="356"/>
                  <a:pt x="11863" y="362"/>
                </a:cubicBezTo>
                <a:cubicBezTo>
                  <a:pt x="11863" y="368"/>
                  <a:pt x="11857" y="368"/>
                  <a:pt x="11851" y="374"/>
                </a:cubicBezTo>
                <a:cubicBezTo>
                  <a:pt x="11839" y="379"/>
                  <a:pt x="11827" y="368"/>
                  <a:pt x="11810" y="368"/>
                </a:cubicBezTo>
                <a:close/>
                <a:moveTo>
                  <a:pt x="10179" y="468"/>
                </a:moveTo>
                <a:lnTo>
                  <a:pt x="10179" y="468"/>
                </a:lnTo>
                <a:cubicBezTo>
                  <a:pt x="10179" y="474"/>
                  <a:pt x="10185" y="468"/>
                  <a:pt x="10191" y="474"/>
                </a:cubicBezTo>
                <a:cubicBezTo>
                  <a:pt x="10197" y="474"/>
                  <a:pt x="10197" y="474"/>
                  <a:pt x="10203" y="480"/>
                </a:cubicBezTo>
                <a:cubicBezTo>
                  <a:pt x="10215" y="480"/>
                  <a:pt x="10215" y="480"/>
                  <a:pt x="10215" y="480"/>
                </a:cubicBezTo>
                <a:cubicBezTo>
                  <a:pt x="10215" y="480"/>
                  <a:pt x="10221" y="480"/>
                  <a:pt x="10227" y="480"/>
                </a:cubicBezTo>
                <a:cubicBezTo>
                  <a:pt x="10233" y="480"/>
                  <a:pt x="10233" y="486"/>
                  <a:pt x="10245" y="486"/>
                </a:cubicBezTo>
                <a:cubicBezTo>
                  <a:pt x="10250" y="486"/>
                  <a:pt x="10256" y="486"/>
                  <a:pt x="10262" y="486"/>
                </a:cubicBezTo>
                <a:cubicBezTo>
                  <a:pt x="10268" y="480"/>
                  <a:pt x="10268" y="480"/>
                  <a:pt x="10274" y="480"/>
                </a:cubicBezTo>
                <a:cubicBezTo>
                  <a:pt x="10286" y="480"/>
                  <a:pt x="10286" y="480"/>
                  <a:pt x="10292" y="480"/>
                </a:cubicBezTo>
                <a:cubicBezTo>
                  <a:pt x="10298" y="480"/>
                  <a:pt x="10304" y="480"/>
                  <a:pt x="10304" y="486"/>
                </a:cubicBezTo>
                <a:cubicBezTo>
                  <a:pt x="10310" y="486"/>
                  <a:pt x="10310" y="486"/>
                  <a:pt x="10316" y="492"/>
                </a:cubicBezTo>
                <a:cubicBezTo>
                  <a:pt x="10322" y="492"/>
                  <a:pt x="10316" y="498"/>
                  <a:pt x="10322" y="504"/>
                </a:cubicBezTo>
                <a:cubicBezTo>
                  <a:pt x="10233" y="504"/>
                  <a:pt x="10233" y="504"/>
                  <a:pt x="10233" y="504"/>
                </a:cubicBezTo>
                <a:cubicBezTo>
                  <a:pt x="10233" y="528"/>
                  <a:pt x="10233" y="528"/>
                  <a:pt x="10233" y="528"/>
                </a:cubicBezTo>
                <a:cubicBezTo>
                  <a:pt x="10245" y="534"/>
                  <a:pt x="10250" y="534"/>
                  <a:pt x="10256" y="540"/>
                </a:cubicBezTo>
                <a:cubicBezTo>
                  <a:pt x="10268" y="540"/>
                  <a:pt x="10268" y="552"/>
                  <a:pt x="10280" y="552"/>
                </a:cubicBezTo>
                <a:cubicBezTo>
                  <a:pt x="10339" y="552"/>
                  <a:pt x="10339" y="552"/>
                  <a:pt x="10339" y="552"/>
                </a:cubicBezTo>
                <a:cubicBezTo>
                  <a:pt x="10345" y="552"/>
                  <a:pt x="10351" y="545"/>
                  <a:pt x="10351" y="545"/>
                </a:cubicBezTo>
                <a:cubicBezTo>
                  <a:pt x="10363" y="545"/>
                  <a:pt x="10369" y="545"/>
                  <a:pt x="10375" y="552"/>
                </a:cubicBezTo>
                <a:cubicBezTo>
                  <a:pt x="10381" y="552"/>
                  <a:pt x="10381" y="557"/>
                  <a:pt x="10387" y="563"/>
                </a:cubicBezTo>
                <a:cubicBezTo>
                  <a:pt x="10387" y="563"/>
                  <a:pt x="10393" y="563"/>
                  <a:pt x="10399" y="569"/>
                </a:cubicBezTo>
                <a:cubicBezTo>
                  <a:pt x="10404" y="569"/>
                  <a:pt x="10404" y="569"/>
                  <a:pt x="10411" y="569"/>
                </a:cubicBezTo>
                <a:cubicBezTo>
                  <a:pt x="10416" y="569"/>
                  <a:pt x="10422" y="569"/>
                  <a:pt x="10428" y="569"/>
                </a:cubicBezTo>
                <a:cubicBezTo>
                  <a:pt x="10440" y="569"/>
                  <a:pt x="10446" y="569"/>
                  <a:pt x="10458" y="569"/>
                </a:cubicBezTo>
                <a:cubicBezTo>
                  <a:pt x="10464" y="563"/>
                  <a:pt x="10464" y="563"/>
                  <a:pt x="10470" y="563"/>
                </a:cubicBezTo>
                <a:cubicBezTo>
                  <a:pt x="10476" y="557"/>
                  <a:pt x="10476" y="557"/>
                  <a:pt x="10482" y="552"/>
                </a:cubicBezTo>
                <a:cubicBezTo>
                  <a:pt x="10488" y="552"/>
                  <a:pt x="10488" y="540"/>
                  <a:pt x="10493" y="540"/>
                </a:cubicBezTo>
                <a:cubicBezTo>
                  <a:pt x="10511" y="540"/>
                  <a:pt x="10517" y="552"/>
                  <a:pt x="10529" y="552"/>
                </a:cubicBezTo>
                <a:cubicBezTo>
                  <a:pt x="10541" y="552"/>
                  <a:pt x="10553" y="552"/>
                  <a:pt x="10559" y="545"/>
                </a:cubicBezTo>
                <a:cubicBezTo>
                  <a:pt x="10565" y="540"/>
                  <a:pt x="10570" y="540"/>
                  <a:pt x="10570" y="540"/>
                </a:cubicBezTo>
                <a:cubicBezTo>
                  <a:pt x="10577" y="534"/>
                  <a:pt x="10570" y="522"/>
                  <a:pt x="10570" y="516"/>
                </a:cubicBezTo>
                <a:cubicBezTo>
                  <a:pt x="10577" y="504"/>
                  <a:pt x="10577" y="498"/>
                  <a:pt x="10588" y="498"/>
                </a:cubicBezTo>
                <a:cubicBezTo>
                  <a:pt x="10594" y="498"/>
                  <a:pt x="10594" y="498"/>
                  <a:pt x="10600" y="498"/>
                </a:cubicBezTo>
                <a:cubicBezTo>
                  <a:pt x="10606" y="498"/>
                  <a:pt x="10606" y="498"/>
                  <a:pt x="10612" y="492"/>
                </a:cubicBezTo>
                <a:cubicBezTo>
                  <a:pt x="10618" y="492"/>
                  <a:pt x="10618" y="486"/>
                  <a:pt x="10624" y="486"/>
                </a:cubicBezTo>
                <a:cubicBezTo>
                  <a:pt x="10636" y="480"/>
                  <a:pt x="10636" y="480"/>
                  <a:pt x="10636" y="480"/>
                </a:cubicBezTo>
                <a:cubicBezTo>
                  <a:pt x="10630" y="474"/>
                  <a:pt x="10624" y="463"/>
                  <a:pt x="10618" y="463"/>
                </a:cubicBezTo>
                <a:cubicBezTo>
                  <a:pt x="10606" y="457"/>
                  <a:pt x="10600" y="457"/>
                  <a:pt x="10594" y="457"/>
                </a:cubicBezTo>
                <a:cubicBezTo>
                  <a:pt x="10588" y="457"/>
                  <a:pt x="10582" y="457"/>
                  <a:pt x="10577" y="457"/>
                </a:cubicBezTo>
                <a:cubicBezTo>
                  <a:pt x="10570" y="457"/>
                  <a:pt x="10565" y="468"/>
                  <a:pt x="10559" y="468"/>
                </a:cubicBezTo>
                <a:cubicBezTo>
                  <a:pt x="10535" y="468"/>
                  <a:pt x="10535" y="468"/>
                  <a:pt x="10535" y="468"/>
                </a:cubicBezTo>
                <a:cubicBezTo>
                  <a:pt x="10535" y="463"/>
                  <a:pt x="10535" y="457"/>
                  <a:pt x="10535" y="451"/>
                </a:cubicBezTo>
                <a:cubicBezTo>
                  <a:pt x="10535" y="445"/>
                  <a:pt x="10529" y="445"/>
                  <a:pt x="10529" y="439"/>
                </a:cubicBezTo>
                <a:cubicBezTo>
                  <a:pt x="10523" y="433"/>
                  <a:pt x="10517" y="433"/>
                  <a:pt x="10511" y="427"/>
                </a:cubicBezTo>
                <a:cubicBezTo>
                  <a:pt x="10511" y="427"/>
                  <a:pt x="10505" y="421"/>
                  <a:pt x="10505" y="415"/>
                </a:cubicBezTo>
                <a:cubicBezTo>
                  <a:pt x="10499" y="421"/>
                  <a:pt x="10499" y="421"/>
                  <a:pt x="10493" y="421"/>
                </a:cubicBezTo>
                <a:cubicBezTo>
                  <a:pt x="10488" y="421"/>
                  <a:pt x="10488" y="427"/>
                  <a:pt x="10488" y="433"/>
                </a:cubicBezTo>
                <a:cubicBezTo>
                  <a:pt x="10482" y="433"/>
                  <a:pt x="10476" y="439"/>
                  <a:pt x="10476" y="445"/>
                </a:cubicBezTo>
                <a:cubicBezTo>
                  <a:pt x="10464" y="451"/>
                  <a:pt x="10458" y="457"/>
                  <a:pt x="10446" y="457"/>
                </a:cubicBezTo>
                <a:cubicBezTo>
                  <a:pt x="10446" y="457"/>
                  <a:pt x="10440" y="463"/>
                  <a:pt x="10434" y="463"/>
                </a:cubicBezTo>
                <a:cubicBezTo>
                  <a:pt x="10428" y="463"/>
                  <a:pt x="10428" y="457"/>
                  <a:pt x="10422" y="451"/>
                </a:cubicBezTo>
                <a:cubicBezTo>
                  <a:pt x="10446" y="427"/>
                  <a:pt x="10446" y="427"/>
                  <a:pt x="10446" y="427"/>
                </a:cubicBezTo>
                <a:cubicBezTo>
                  <a:pt x="10446" y="421"/>
                  <a:pt x="10446" y="421"/>
                  <a:pt x="10446" y="421"/>
                </a:cubicBezTo>
                <a:cubicBezTo>
                  <a:pt x="10446" y="415"/>
                  <a:pt x="10446" y="415"/>
                  <a:pt x="10446" y="409"/>
                </a:cubicBezTo>
                <a:cubicBezTo>
                  <a:pt x="10440" y="409"/>
                  <a:pt x="10440" y="409"/>
                  <a:pt x="10434" y="415"/>
                </a:cubicBezTo>
                <a:cubicBezTo>
                  <a:pt x="10428" y="415"/>
                  <a:pt x="10428" y="421"/>
                  <a:pt x="10422" y="421"/>
                </a:cubicBezTo>
                <a:cubicBezTo>
                  <a:pt x="10416" y="421"/>
                  <a:pt x="10416" y="421"/>
                  <a:pt x="10416" y="421"/>
                </a:cubicBezTo>
                <a:cubicBezTo>
                  <a:pt x="10411" y="427"/>
                  <a:pt x="10411" y="415"/>
                  <a:pt x="10404" y="415"/>
                </a:cubicBezTo>
                <a:cubicBezTo>
                  <a:pt x="10369" y="415"/>
                  <a:pt x="10369" y="415"/>
                  <a:pt x="10369" y="415"/>
                </a:cubicBezTo>
                <a:cubicBezTo>
                  <a:pt x="10369" y="427"/>
                  <a:pt x="10369" y="433"/>
                  <a:pt x="10369" y="445"/>
                </a:cubicBezTo>
                <a:cubicBezTo>
                  <a:pt x="10369" y="457"/>
                  <a:pt x="10369" y="463"/>
                  <a:pt x="10363" y="468"/>
                </a:cubicBezTo>
                <a:cubicBezTo>
                  <a:pt x="10363" y="474"/>
                  <a:pt x="10357" y="474"/>
                  <a:pt x="10357" y="480"/>
                </a:cubicBezTo>
                <a:cubicBezTo>
                  <a:pt x="10345" y="480"/>
                  <a:pt x="10345" y="480"/>
                  <a:pt x="10345" y="480"/>
                </a:cubicBezTo>
                <a:cubicBezTo>
                  <a:pt x="10345" y="463"/>
                  <a:pt x="10345" y="457"/>
                  <a:pt x="10339" y="445"/>
                </a:cubicBezTo>
                <a:cubicBezTo>
                  <a:pt x="10339" y="439"/>
                  <a:pt x="10333" y="439"/>
                  <a:pt x="10327" y="433"/>
                </a:cubicBezTo>
                <a:cubicBezTo>
                  <a:pt x="10327" y="433"/>
                  <a:pt x="10322" y="433"/>
                  <a:pt x="10316" y="427"/>
                </a:cubicBezTo>
                <a:cubicBezTo>
                  <a:pt x="10310" y="427"/>
                  <a:pt x="10310" y="427"/>
                  <a:pt x="10304" y="427"/>
                </a:cubicBezTo>
                <a:cubicBezTo>
                  <a:pt x="10268" y="427"/>
                  <a:pt x="10250" y="421"/>
                  <a:pt x="10209" y="421"/>
                </a:cubicBezTo>
                <a:cubicBezTo>
                  <a:pt x="10209" y="421"/>
                  <a:pt x="10203" y="427"/>
                  <a:pt x="10197" y="427"/>
                </a:cubicBezTo>
                <a:lnTo>
                  <a:pt x="10191" y="427"/>
                </a:lnTo>
                <a:cubicBezTo>
                  <a:pt x="10179" y="433"/>
                  <a:pt x="10173" y="439"/>
                  <a:pt x="10173" y="445"/>
                </a:cubicBezTo>
                <a:cubicBezTo>
                  <a:pt x="10173" y="457"/>
                  <a:pt x="10173" y="463"/>
                  <a:pt x="10179" y="468"/>
                </a:cubicBezTo>
                <a:close/>
                <a:moveTo>
                  <a:pt x="10061" y="682"/>
                </a:moveTo>
                <a:lnTo>
                  <a:pt x="10061" y="682"/>
                </a:lnTo>
                <a:cubicBezTo>
                  <a:pt x="10061" y="688"/>
                  <a:pt x="10067" y="688"/>
                  <a:pt x="10067" y="688"/>
                </a:cubicBezTo>
                <a:cubicBezTo>
                  <a:pt x="10067" y="688"/>
                  <a:pt x="10067" y="700"/>
                  <a:pt x="10061" y="700"/>
                </a:cubicBezTo>
                <a:cubicBezTo>
                  <a:pt x="10055" y="700"/>
                  <a:pt x="10049" y="694"/>
                  <a:pt x="10037" y="694"/>
                </a:cubicBezTo>
                <a:cubicBezTo>
                  <a:pt x="10025" y="694"/>
                  <a:pt x="10025" y="694"/>
                  <a:pt x="10025" y="694"/>
                </a:cubicBezTo>
                <a:cubicBezTo>
                  <a:pt x="10019" y="694"/>
                  <a:pt x="10013" y="694"/>
                  <a:pt x="10013" y="694"/>
                </a:cubicBezTo>
                <a:cubicBezTo>
                  <a:pt x="10001" y="694"/>
                  <a:pt x="9995" y="688"/>
                  <a:pt x="9990" y="694"/>
                </a:cubicBezTo>
                <a:cubicBezTo>
                  <a:pt x="9983" y="694"/>
                  <a:pt x="9983" y="694"/>
                  <a:pt x="9978" y="700"/>
                </a:cubicBezTo>
                <a:cubicBezTo>
                  <a:pt x="9972" y="700"/>
                  <a:pt x="9972" y="706"/>
                  <a:pt x="9966" y="706"/>
                </a:cubicBezTo>
                <a:cubicBezTo>
                  <a:pt x="9954" y="706"/>
                  <a:pt x="9942" y="700"/>
                  <a:pt x="9930" y="706"/>
                </a:cubicBezTo>
                <a:cubicBezTo>
                  <a:pt x="9912" y="706"/>
                  <a:pt x="9906" y="706"/>
                  <a:pt x="9895" y="718"/>
                </a:cubicBezTo>
                <a:cubicBezTo>
                  <a:pt x="9889" y="718"/>
                  <a:pt x="9889" y="723"/>
                  <a:pt x="9889" y="729"/>
                </a:cubicBezTo>
                <a:cubicBezTo>
                  <a:pt x="9889" y="753"/>
                  <a:pt x="9889" y="753"/>
                  <a:pt x="9889" y="753"/>
                </a:cubicBezTo>
                <a:cubicBezTo>
                  <a:pt x="9906" y="747"/>
                  <a:pt x="9912" y="747"/>
                  <a:pt x="9924" y="747"/>
                </a:cubicBezTo>
                <a:cubicBezTo>
                  <a:pt x="9936" y="747"/>
                  <a:pt x="9936" y="747"/>
                  <a:pt x="9936" y="747"/>
                </a:cubicBezTo>
                <a:cubicBezTo>
                  <a:pt x="9942" y="747"/>
                  <a:pt x="9942" y="747"/>
                  <a:pt x="9948" y="747"/>
                </a:cubicBezTo>
                <a:cubicBezTo>
                  <a:pt x="9954" y="747"/>
                  <a:pt x="9960" y="753"/>
                  <a:pt x="9966" y="753"/>
                </a:cubicBezTo>
                <a:cubicBezTo>
                  <a:pt x="9978" y="753"/>
                  <a:pt x="9990" y="753"/>
                  <a:pt x="9995" y="747"/>
                </a:cubicBezTo>
                <a:cubicBezTo>
                  <a:pt x="10007" y="741"/>
                  <a:pt x="10013" y="735"/>
                  <a:pt x="10019" y="729"/>
                </a:cubicBezTo>
                <a:cubicBezTo>
                  <a:pt x="10025" y="729"/>
                  <a:pt x="10031" y="723"/>
                  <a:pt x="10037" y="723"/>
                </a:cubicBezTo>
                <a:cubicBezTo>
                  <a:pt x="10043" y="723"/>
                  <a:pt x="10043" y="723"/>
                  <a:pt x="10043" y="723"/>
                </a:cubicBezTo>
                <a:cubicBezTo>
                  <a:pt x="10049" y="723"/>
                  <a:pt x="10049" y="723"/>
                  <a:pt x="10055" y="723"/>
                </a:cubicBezTo>
                <a:cubicBezTo>
                  <a:pt x="10061" y="729"/>
                  <a:pt x="10055" y="735"/>
                  <a:pt x="10061" y="735"/>
                </a:cubicBezTo>
                <a:cubicBezTo>
                  <a:pt x="10055" y="741"/>
                  <a:pt x="10055" y="747"/>
                  <a:pt x="10049" y="747"/>
                </a:cubicBezTo>
                <a:cubicBezTo>
                  <a:pt x="10049" y="747"/>
                  <a:pt x="10043" y="747"/>
                  <a:pt x="10037" y="747"/>
                </a:cubicBezTo>
                <a:cubicBezTo>
                  <a:pt x="10037" y="753"/>
                  <a:pt x="10031" y="753"/>
                  <a:pt x="10031" y="753"/>
                </a:cubicBezTo>
                <a:cubicBezTo>
                  <a:pt x="10025" y="753"/>
                  <a:pt x="10025" y="759"/>
                  <a:pt x="10019" y="765"/>
                </a:cubicBezTo>
                <a:cubicBezTo>
                  <a:pt x="10013" y="765"/>
                  <a:pt x="10007" y="771"/>
                  <a:pt x="10001" y="771"/>
                </a:cubicBezTo>
                <a:cubicBezTo>
                  <a:pt x="9995" y="771"/>
                  <a:pt x="9990" y="771"/>
                  <a:pt x="9983" y="771"/>
                </a:cubicBezTo>
                <a:cubicBezTo>
                  <a:pt x="9972" y="771"/>
                  <a:pt x="9960" y="771"/>
                  <a:pt x="9948" y="771"/>
                </a:cubicBezTo>
                <a:cubicBezTo>
                  <a:pt x="9942" y="771"/>
                  <a:pt x="9936" y="771"/>
                  <a:pt x="9936" y="771"/>
                </a:cubicBezTo>
                <a:cubicBezTo>
                  <a:pt x="9930" y="771"/>
                  <a:pt x="9924" y="771"/>
                  <a:pt x="9924" y="777"/>
                </a:cubicBezTo>
                <a:cubicBezTo>
                  <a:pt x="9918" y="777"/>
                  <a:pt x="9912" y="777"/>
                  <a:pt x="9912" y="777"/>
                </a:cubicBezTo>
                <a:cubicBezTo>
                  <a:pt x="9906" y="783"/>
                  <a:pt x="9906" y="783"/>
                  <a:pt x="9906" y="789"/>
                </a:cubicBezTo>
                <a:cubicBezTo>
                  <a:pt x="9906" y="795"/>
                  <a:pt x="9912" y="795"/>
                  <a:pt x="9912" y="800"/>
                </a:cubicBezTo>
                <a:cubicBezTo>
                  <a:pt x="9918" y="812"/>
                  <a:pt x="9924" y="818"/>
                  <a:pt x="9930" y="818"/>
                </a:cubicBezTo>
                <a:cubicBezTo>
                  <a:pt x="9936" y="824"/>
                  <a:pt x="9936" y="818"/>
                  <a:pt x="9942" y="818"/>
                </a:cubicBezTo>
                <a:cubicBezTo>
                  <a:pt x="9954" y="824"/>
                  <a:pt x="9960" y="818"/>
                  <a:pt x="9966" y="818"/>
                </a:cubicBezTo>
                <a:cubicBezTo>
                  <a:pt x="9972" y="818"/>
                  <a:pt x="9972" y="824"/>
                  <a:pt x="9978" y="824"/>
                </a:cubicBezTo>
                <a:cubicBezTo>
                  <a:pt x="9983" y="824"/>
                  <a:pt x="9990" y="830"/>
                  <a:pt x="10001" y="836"/>
                </a:cubicBezTo>
                <a:cubicBezTo>
                  <a:pt x="10001" y="836"/>
                  <a:pt x="10007" y="842"/>
                  <a:pt x="10013" y="842"/>
                </a:cubicBezTo>
                <a:cubicBezTo>
                  <a:pt x="10013" y="848"/>
                  <a:pt x="10013" y="854"/>
                  <a:pt x="10019" y="854"/>
                </a:cubicBezTo>
                <a:cubicBezTo>
                  <a:pt x="10019" y="860"/>
                  <a:pt x="10025" y="860"/>
                  <a:pt x="10025" y="866"/>
                </a:cubicBezTo>
                <a:cubicBezTo>
                  <a:pt x="10031" y="877"/>
                  <a:pt x="10037" y="877"/>
                  <a:pt x="10043" y="889"/>
                </a:cubicBezTo>
                <a:cubicBezTo>
                  <a:pt x="10055" y="884"/>
                  <a:pt x="10055" y="884"/>
                  <a:pt x="10055" y="884"/>
                </a:cubicBezTo>
                <a:lnTo>
                  <a:pt x="10055" y="877"/>
                </a:lnTo>
                <a:cubicBezTo>
                  <a:pt x="10055" y="872"/>
                  <a:pt x="10061" y="866"/>
                  <a:pt x="10061" y="866"/>
                </a:cubicBezTo>
                <a:cubicBezTo>
                  <a:pt x="10067" y="860"/>
                  <a:pt x="10072" y="860"/>
                  <a:pt x="10072" y="860"/>
                </a:cubicBezTo>
                <a:cubicBezTo>
                  <a:pt x="10084" y="854"/>
                  <a:pt x="10090" y="854"/>
                  <a:pt x="10096" y="842"/>
                </a:cubicBezTo>
                <a:cubicBezTo>
                  <a:pt x="10096" y="842"/>
                  <a:pt x="10096" y="836"/>
                  <a:pt x="10102" y="830"/>
                </a:cubicBezTo>
                <a:cubicBezTo>
                  <a:pt x="10102" y="824"/>
                  <a:pt x="10096" y="818"/>
                  <a:pt x="10102" y="806"/>
                </a:cubicBezTo>
                <a:cubicBezTo>
                  <a:pt x="10102" y="800"/>
                  <a:pt x="10102" y="800"/>
                  <a:pt x="10108" y="795"/>
                </a:cubicBezTo>
                <a:cubicBezTo>
                  <a:pt x="10108" y="789"/>
                  <a:pt x="10114" y="789"/>
                  <a:pt x="10114" y="783"/>
                </a:cubicBezTo>
                <a:cubicBezTo>
                  <a:pt x="10120" y="783"/>
                  <a:pt x="10126" y="777"/>
                  <a:pt x="10126" y="777"/>
                </a:cubicBezTo>
                <a:cubicBezTo>
                  <a:pt x="10138" y="777"/>
                  <a:pt x="10144" y="777"/>
                  <a:pt x="10150" y="777"/>
                </a:cubicBezTo>
                <a:cubicBezTo>
                  <a:pt x="10150" y="723"/>
                  <a:pt x="10150" y="723"/>
                  <a:pt x="10150" y="723"/>
                </a:cubicBezTo>
                <a:cubicBezTo>
                  <a:pt x="10156" y="723"/>
                  <a:pt x="10161" y="723"/>
                  <a:pt x="10173" y="723"/>
                </a:cubicBezTo>
                <a:cubicBezTo>
                  <a:pt x="10179" y="718"/>
                  <a:pt x="10185" y="711"/>
                  <a:pt x="10197" y="706"/>
                </a:cubicBezTo>
                <a:cubicBezTo>
                  <a:pt x="10191" y="700"/>
                  <a:pt x="10185" y="700"/>
                  <a:pt x="10185" y="694"/>
                </a:cubicBezTo>
                <a:cubicBezTo>
                  <a:pt x="10185" y="688"/>
                  <a:pt x="10185" y="688"/>
                  <a:pt x="10185" y="682"/>
                </a:cubicBezTo>
                <a:cubicBezTo>
                  <a:pt x="10185" y="682"/>
                  <a:pt x="10185" y="676"/>
                  <a:pt x="10185" y="670"/>
                </a:cubicBezTo>
                <a:cubicBezTo>
                  <a:pt x="10185" y="670"/>
                  <a:pt x="10191" y="664"/>
                  <a:pt x="10191" y="658"/>
                </a:cubicBezTo>
                <a:cubicBezTo>
                  <a:pt x="10191" y="658"/>
                  <a:pt x="10185" y="652"/>
                  <a:pt x="10185" y="646"/>
                </a:cubicBezTo>
                <a:cubicBezTo>
                  <a:pt x="10268" y="646"/>
                  <a:pt x="10268" y="646"/>
                  <a:pt x="10268" y="646"/>
                </a:cubicBezTo>
                <a:cubicBezTo>
                  <a:pt x="10268" y="652"/>
                  <a:pt x="10268" y="658"/>
                  <a:pt x="10268" y="664"/>
                </a:cubicBezTo>
                <a:cubicBezTo>
                  <a:pt x="10268" y="670"/>
                  <a:pt x="10262" y="676"/>
                  <a:pt x="10262" y="688"/>
                </a:cubicBezTo>
                <a:cubicBezTo>
                  <a:pt x="10262" y="694"/>
                  <a:pt x="10262" y="694"/>
                  <a:pt x="10262" y="700"/>
                </a:cubicBezTo>
                <a:cubicBezTo>
                  <a:pt x="10268" y="700"/>
                  <a:pt x="10274" y="700"/>
                  <a:pt x="10286" y="700"/>
                </a:cubicBezTo>
                <a:cubicBezTo>
                  <a:pt x="10292" y="700"/>
                  <a:pt x="10298" y="700"/>
                  <a:pt x="10298" y="706"/>
                </a:cubicBezTo>
                <a:cubicBezTo>
                  <a:pt x="10304" y="706"/>
                  <a:pt x="10310" y="706"/>
                  <a:pt x="10310" y="711"/>
                </a:cubicBezTo>
                <a:cubicBezTo>
                  <a:pt x="10310" y="718"/>
                  <a:pt x="10310" y="718"/>
                  <a:pt x="10310" y="723"/>
                </a:cubicBezTo>
                <a:cubicBezTo>
                  <a:pt x="10310" y="729"/>
                  <a:pt x="10310" y="741"/>
                  <a:pt x="10310" y="747"/>
                </a:cubicBezTo>
                <a:cubicBezTo>
                  <a:pt x="10304" y="753"/>
                  <a:pt x="10298" y="747"/>
                  <a:pt x="10298" y="753"/>
                </a:cubicBezTo>
                <a:cubicBezTo>
                  <a:pt x="10286" y="759"/>
                  <a:pt x="10280" y="765"/>
                  <a:pt x="10280" y="777"/>
                </a:cubicBezTo>
                <a:cubicBezTo>
                  <a:pt x="10280" y="783"/>
                  <a:pt x="10280" y="789"/>
                  <a:pt x="10280" y="795"/>
                </a:cubicBezTo>
                <a:cubicBezTo>
                  <a:pt x="10310" y="795"/>
                  <a:pt x="10310" y="795"/>
                  <a:pt x="10310" y="795"/>
                </a:cubicBezTo>
                <a:cubicBezTo>
                  <a:pt x="10322" y="795"/>
                  <a:pt x="10327" y="783"/>
                  <a:pt x="10345" y="771"/>
                </a:cubicBezTo>
                <a:cubicBezTo>
                  <a:pt x="10351" y="765"/>
                  <a:pt x="10357" y="759"/>
                  <a:pt x="10363" y="759"/>
                </a:cubicBezTo>
                <a:cubicBezTo>
                  <a:pt x="10369" y="759"/>
                  <a:pt x="10375" y="765"/>
                  <a:pt x="10375" y="771"/>
                </a:cubicBezTo>
                <a:cubicBezTo>
                  <a:pt x="10381" y="771"/>
                  <a:pt x="10375" y="777"/>
                  <a:pt x="10375" y="783"/>
                </a:cubicBezTo>
                <a:cubicBezTo>
                  <a:pt x="10375" y="789"/>
                  <a:pt x="10375" y="795"/>
                  <a:pt x="10375" y="800"/>
                </a:cubicBezTo>
                <a:cubicBezTo>
                  <a:pt x="10411" y="800"/>
                  <a:pt x="10411" y="800"/>
                  <a:pt x="10411" y="800"/>
                </a:cubicBezTo>
                <a:cubicBezTo>
                  <a:pt x="10411" y="800"/>
                  <a:pt x="10416" y="800"/>
                  <a:pt x="10422" y="800"/>
                </a:cubicBezTo>
                <a:cubicBezTo>
                  <a:pt x="10422" y="795"/>
                  <a:pt x="10422" y="789"/>
                  <a:pt x="10422" y="789"/>
                </a:cubicBezTo>
                <a:cubicBezTo>
                  <a:pt x="10422" y="783"/>
                  <a:pt x="10428" y="777"/>
                  <a:pt x="10428" y="777"/>
                </a:cubicBezTo>
                <a:cubicBezTo>
                  <a:pt x="10493" y="777"/>
                  <a:pt x="10493" y="777"/>
                  <a:pt x="10493" y="777"/>
                </a:cubicBezTo>
                <a:cubicBezTo>
                  <a:pt x="10517" y="771"/>
                  <a:pt x="10517" y="771"/>
                  <a:pt x="10517" y="771"/>
                </a:cubicBezTo>
                <a:cubicBezTo>
                  <a:pt x="10517" y="759"/>
                  <a:pt x="10517" y="759"/>
                  <a:pt x="10517" y="759"/>
                </a:cubicBezTo>
                <a:cubicBezTo>
                  <a:pt x="10511" y="747"/>
                  <a:pt x="10505" y="735"/>
                  <a:pt x="10488" y="735"/>
                </a:cubicBezTo>
                <a:cubicBezTo>
                  <a:pt x="10482" y="735"/>
                  <a:pt x="10482" y="735"/>
                  <a:pt x="10476" y="735"/>
                </a:cubicBezTo>
                <a:cubicBezTo>
                  <a:pt x="10464" y="735"/>
                  <a:pt x="10458" y="735"/>
                  <a:pt x="10452" y="735"/>
                </a:cubicBezTo>
                <a:cubicBezTo>
                  <a:pt x="10446" y="723"/>
                  <a:pt x="10446" y="718"/>
                  <a:pt x="10446" y="711"/>
                </a:cubicBezTo>
                <a:cubicBezTo>
                  <a:pt x="10446" y="706"/>
                  <a:pt x="10452" y="700"/>
                  <a:pt x="10452" y="700"/>
                </a:cubicBezTo>
                <a:cubicBezTo>
                  <a:pt x="10375" y="700"/>
                  <a:pt x="10375" y="700"/>
                  <a:pt x="10375" y="700"/>
                </a:cubicBezTo>
                <a:cubicBezTo>
                  <a:pt x="10375" y="682"/>
                  <a:pt x="10381" y="664"/>
                  <a:pt x="10369" y="652"/>
                </a:cubicBezTo>
                <a:cubicBezTo>
                  <a:pt x="10363" y="652"/>
                  <a:pt x="10363" y="652"/>
                  <a:pt x="10357" y="652"/>
                </a:cubicBezTo>
                <a:cubicBezTo>
                  <a:pt x="10351" y="652"/>
                  <a:pt x="10351" y="646"/>
                  <a:pt x="10345" y="646"/>
                </a:cubicBezTo>
                <a:cubicBezTo>
                  <a:pt x="10345" y="646"/>
                  <a:pt x="10339" y="640"/>
                  <a:pt x="10339" y="634"/>
                </a:cubicBezTo>
                <a:lnTo>
                  <a:pt x="10339" y="623"/>
                </a:lnTo>
                <a:cubicBezTo>
                  <a:pt x="10327" y="617"/>
                  <a:pt x="10322" y="617"/>
                  <a:pt x="10310" y="617"/>
                </a:cubicBezTo>
                <a:cubicBezTo>
                  <a:pt x="10310" y="617"/>
                  <a:pt x="10304" y="617"/>
                  <a:pt x="10298" y="617"/>
                </a:cubicBezTo>
                <a:cubicBezTo>
                  <a:pt x="10292" y="617"/>
                  <a:pt x="10292" y="611"/>
                  <a:pt x="10286" y="611"/>
                </a:cubicBezTo>
                <a:cubicBezTo>
                  <a:pt x="10280" y="605"/>
                  <a:pt x="10286" y="593"/>
                  <a:pt x="10274" y="587"/>
                </a:cubicBezTo>
                <a:cubicBezTo>
                  <a:pt x="10274" y="587"/>
                  <a:pt x="10268" y="587"/>
                  <a:pt x="10268" y="581"/>
                </a:cubicBezTo>
                <a:cubicBezTo>
                  <a:pt x="10262" y="581"/>
                  <a:pt x="10256" y="581"/>
                  <a:pt x="10256" y="581"/>
                </a:cubicBezTo>
                <a:cubicBezTo>
                  <a:pt x="10250" y="581"/>
                  <a:pt x="10245" y="581"/>
                  <a:pt x="10245" y="581"/>
                </a:cubicBezTo>
                <a:cubicBezTo>
                  <a:pt x="10233" y="587"/>
                  <a:pt x="10233" y="593"/>
                  <a:pt x="10227" y="593"/>
                </a:cubicBezTo>
                <a:cubicBezTo>
                  <a:pt x="10215" y="593"/>
                  <a:pt x="10209" y="593"/>
                  <a:pt x="10203" y="587"/>
                </a:cubicBezTo>
                <a:cubicBezTo>
                  <a:pt x="10197" y="587"/>
                  <a:pt x="10197" y="593"/>
                  <a:pt x="10191" y="587"/>
                </a:cubicBezTo>
                <a:cubicBezTo>
                  <a:pt x="10185" y="587"/>
                  <a:pt x="10185" y="581"/>
                  <a:pt x="10179" y="581"/>
                </a:cubicBezTo>
                <a:cubicBezTo>
                  <a:pt x="10179" y="545"/>
                  <a:pt x="10179" y="545"/>
                  <a:pt x="10179" y="545"/>
                </a:cubicBezTo>
                <a:lnTo>
                  <a:pt x="10185" y="552"/>
                </a:lnTo>
                <a:cubicBezTo>
                  <a:pt x="10179" y="552"/>
                  <a:pt x="10173" y="552"/>
                  <a:pt x="10167" y="552"/>
                </a:cubicBezTo>
                <a:cubicBezTo>
                  <a:pt x="10161" y="552"/>
                  <a:pt x="10156" y="552"/>
                  <a:pt x="10150" y="552"/>
                </a:cubicBezTo>
                <a:cubicBezTo>
                  <a:pt x="10144" y="552"/>
                  <a:pt x="10144" y="552"/>
                  <a:pt x="10138" y="545"/>
                </a:cubicBezTo>
                <a:cubicBezTo>
                  <a:pt x="10138" y="545"/>
                  <a:pt x="10138" y="540"/>
                  <a:pt x="10138" y="534"/>
                </a:cubicBezTo>
                <a:cubicBezTo>
                  <a:pt x="10144" y="528"/>
                  <a:pt x="10156" y="522"/>
                  <a:pt x="10156" y="510"/>
                </a:cubicBezTo>
                <a:cubicBezTo>
                  <a:pt x="10156" y="510"/>
                  <a:pt x="10156" y="504"/>
                  <a:pt x="10156" y="498"/>
                </a:cubicBezTo>
                <a:cubicBezTo>
                  <a:pt x="10055" y="486"/>
                  <a:pt x="10055" y="486"/>
                  <a:pt x="10055" y="486"/>
                </a:cubicBezTo>
                <a:cubicBezTo>
                  <a:pt x="10055" y="486"/>
                  <a:pt x="10049" y="480"/>
                  <a:pt x="10043" y="486"/>
                </a:cubicBezTo>
                <a:cubicBezTo>
                  <a:pt x="10037" y="486"/>
                  <a:pt x="10037" y="492"/>
                  <a:pt x="10037" y="492"/>
                </a:cubicBezTo>
                <a:cubicBezTo>
                  <a:pt x="10031" y="504"/>
                  <a:pt x="10031" y="510"/>
                  <a:pt x="10031" y="516"/>
                </a:cubicBezTo>
                <a:cubicBezTo>
                  <a:pt x="10031" y="528"/>
                  <a:pt x="10031" y="528"/>
                  <a:pt x="10031" y="528"/>
                </a:cubicBezTo>
                <a:cubicBezTo>
                  <a:pt x="10031" y="534"/>
                  <a:pt x="10031" y="540"/>
                  <a:pt x="10031" y="540"/>
                </a:cubicBezTo>
                <a:cubicBezTo>
                  <a:pt x="10031" y="545"/>
                  <a:pt x="10037" y="552"/>
                  <a:pt x="10037" y="557"/>
                </a:cubicBezTo>
                <a:cubicBezTo>
                  <a:pt x="10037" y="569"/>
                  <a:pt x="10037" y="569"/>
                  <a:pt x="10031" y="575"/>
                </a:cubicBezTo>
                <a:cubicBezTo>
                  <a:pt x="10025" y="581"/>
                  <a:pt x="10019" y="587"/>
                  <a:pt x="10013" y="587"/>
                </a:cubicBezTo>
                <a:cubicBezTo>
                  <a:pt x="10007" y="587"/>
                  <a:pt x="10001" y="587"/>
                  <a:pt x="9995" y="581"/>
                </a:cubicBezTo>
                <a:cubicBezTo>
                  <a:pt x="9990" y="575"/>
                  <a:pt x="9990" y="563"/>
                  <a:pt x="9990" y="557"/>
                </a:cubicBezTo>
                <a:cubicBezTo>
                  <a:pt x="9990" y="545"/>
                  <a:pt x="9990" y="545"/>
                  <a:pt x="9990" y="545"/>
                </a:cubicBezTo>
                <a:cubicBezTo>
                  <a:pt x="9990" y="540"/>
                  <a:pt x="9983" y="534"/>
                  <a:pt x="9983" y="534"/>
                </a:cubicBezTo>
                <a:cubicBezTo>
                  <a:pt x="9983" y="522"/>
                  <a:pt x="9983" y="522"/>
                  <a:pt x="9983" y="522"/>
                </a:cubicBezTo>
                <a:cubicBezTo>
                  <a:pt x="9983" y="510"/>
                  <a:pt x="9983" y="510"/>
                  <a:pt x="9983" y="498"/>
                </a:cubicBezTo>
                <a:cubicBezTo>
                  <a:pt x="9960" y="498"/>
                  <a:pt x="9960" y="498"/>
                  <a:pt x="9960" y="498"/>
                </a:cubicBezTo>
                <a:cubicBezTo>
                  <a:pt x="9954" y="504"/>
                  <a:pt x="9942" y="504"/>
                  <a:pt x="9936" y="510"/>
                </a:cubicBezTo>
                <a:cubicBezTo>
                  <a:pt x="9936" y="510"/>
                  <a:pt x="9936" y="516"/>
                  <a:pt x="9930" y="522"/>
                </a:cubicBezTo>
                <a:cubicBezTo>
                  <a:pt x="9930" y="522"/>
                  <a:pt x="9924" y="528"/>
                  <a:pt x="9918" y="528"/>
                </a:cubicBezTo>
                <a:cubicBezTo>
                  <a:pt x="9918" y="534"/>
                  <a:pt x="9912" y="540"/>
                  <a:pt x="9906" y="540"/>
                </a:cubicBezTo>
                <a:cubicBezTo>
                  <a:pt x="9871" y="540"/>
                  <a:pt x="9871" y="540"/>
                  <a:pt x="9871" y="540"/>
                </a:cubicBezTo>
                <a:cubicBezTo>
                  <a:pt x="9871" y="516"/>
                  <a:pt x="9871" y="516"/>
                  <a:pt x="9871" y="516"/>
                </a:cubicBezTo>
                <a:cubicBezTo>
                  <a:pt x="9877" y="516"/>
                  <a:pt x="9871" y="510"/>
                  <a:pt x="9877" y="504"/>
                </a:cubicBezTo>
                <a:cubicBezTo>
                  <a:pt x="9883" y="504"/>
                  <a:pt x="9883" y="510"/>
                  <a:pt x="9889" y="504"/>
                </a:cubicBezTo>
                <a:cubicBezTo>
                  <a:pt x="9895" y="504"/>
                  <a:pt x="9895" y="498"/>
                  <a:pt x="9901" y="498"/>
                </a:cubicBezTo>
                <a:cubicBezTo>
                  <a:pt x="9895" y="486"/>
                  <a:pt x="9895" y="486"/>
                  <a:pt x="9895" y="486"/>
                </a:cubicBezTo>
                <a:cubicBezTo>
                  <a:pt x="9895" y="486"/>
                  <a:pt x="9889" y="486"/>
                  <a:pt x="9883" y="486"/>
                </a:cubicBezTo>
                <a:lnTo>
                  <a:pt x="9877" y="492"/>
                </a:lnTo>
                <a:cubicBezTo>
                  <a:pt x="9871" y="498"/>
                  <a:pt x="9865" y="498"/>
                  <a:pt x="9865" y="498"/>
                </a:cubicBezTo>
                <a:cubicBezTo>
                  <a:pt x="9859" y="504"/>
                  <a:pt x="9859" y="510"/>
                  <a:pt x="9859" y="510"/>
                </a:cubicBezTo>
                <a:cubicBezTo>
                  <a:pt x="9783" y="510"/>
                  <a:pt x="9783" y="510"/>
                  <a:pt x="9783" y="510"/>
                </a:cubicBezTo>
                <a:cubicBezTo>
                  <a:pt x="9777" y="510"/>
                  <a:pt x="9777" y="516"/>
                  <a:pt x="9771" y="516"/>
                </a:cubicBezTo>
                <a:cubicBezTo>
                  <a:pt x="9765" y="516"/>
                  <a:pt x="9753" y="516"/>
                  <a:pt x="9747" y="516"/>
                </a:cubicBezTo>
                <a:cubicBezTo>
                  <a:pt x="9741" y="516"/>
                  <a:pt x="9741" y="522"/>
                  <a:pt x="9736" y="522"/>
                </a:cubicBezTo>
                <a:cubicBezTo>
                  <a:pt x="9736" y="534"/>
                  <a:pt x="9736" y="540"/>
                  <a:pt x="9736" y="545"/>
                </a:cubicBezTo>
                <a:cubicBezTo>
                  <a:pt x="9741" y="552"/>
                  <a:pt x="9747" y="552"/>
                  <a:pt x="9747" y="557"/>
                </a:cubicBezTo>
                <a:cubicBezTo>
                  <a:pt x="9753" y="563"/>
                  <a:pt x="9753" y="569"/>
                  <a:pt x="9759" y="569"/>
                </a:cubicBezTo>
                <a:cubicBezTo>
                  <a:pt x="9771" y="569"/>
                  <a:pt x="9777" y="569"/>
                  <a:pt x="9795" y="569"/>
                </a:cubicBezTo>
                <a:cubicBezTo>
                  <a:pt x="9795" y="569"/>
                  <a:pt x="9800" y="569"/>
                  <a:pt x="9806" y="569"/>
                </a:cubicBezTo>
                <a:cubicBezTo>
                  <a:pt x="9806" y="575"/>
                  <a:pt x="9806" y="581"/>
                  <a:pt x="9806" y="581"/>
                </a:cubicBezTo>
                <a:cubicBezTo>
                  <a:pt x="9800" y="587"/>
                  <a:pt x="9800" y="593"/>
                  <a:pt x="9800" y="593"/>
                </a:cubicBezTo>
                <a:cubicBezTo>
                  <a:pt x="9800" y="599"/>
                  <a:pt x="9789" y="599"/>
                  <a:pt x="9789" y="605"/>
                </a:cubicBezTo>
                <a:cubicBezTo>
                  <a:pt x="9789" y="611"/>
                  <a:pt x="9789" y="617"/>
                  <a:pt x="9795" y="623"/>
                </a:cubicBezTo>
                <a:cubicBezTo>
                  <a:pt x="9795" y="623"/>
                  <a:pt x="9800" y="623"/>
                  <a:pt x="9806" y="629"/>
                </a:cubicBezTo>
                <a:cubicBezTo>
                  <a:pt x="9806" y="634"/>
                  <a:pt x="9806" y="640"/>
                  <a:pt x="9806" y="646"/>
                </a:cubicBezTo>
                <a:cubicBezTo>
                  <a:pt x="9806" y="652"/>
                  <a:pt x="9806" y="658"/>
                  <a:pt x="9800" y="664"/>
                </a:cubicBezTo>
                <a:cubicBezTo>
                  <a:pt x="9795" y="664"/>
                  <a:pt x="9795" y="664"/>
                  <a:pt x="9789" y="658"/>
                </a:cubicBezTo>
                <a:cubicBezTo>
                  <a:pt x="9789" y="658"/>
                  <a:pt x="9783" y="658"/>
                  <a:pt x="9777" y="652"/>
                </a:cubicBezTo>
                <a:lnTo>
                  <a:pt x="9777" y="646"/>
                </a:lnTo>
                <a:cubicBezTo>
                  <a:pt x="9771" y="640"/>
                  <a:pt x="9771" y="634"/>
                  <a:pt x="9771" y="629"/>
                </a:cubicBezTo>
                <a:cubicBezTo>
                  <a:pt x="9765" y="629"/>
                  <a:pt x="9765" y="623"/>
                  <a:pt x="9759" y="623"/>
                </a:cubicBezTo>
                <a:cubicBezTo>
                  <a:pt x="9753" y="617"/>
                  <a:pt x="9753" y="617"/>
                  <a:pt x="9747" y="617"/>
                </a:cubicBezTo>
                <a:cubicBezTo>
                  <a:pt x="9741" y="611"/>
                  <a:pt x="9741" y="617"/>
                  <a:pt x="9736" y="617"/>
                </a:cubicBezTo>
                <a:cubicBezTo>
                  <a:pt x="9741" y="623"/>
                  <a:pt x="9747" y="629"/>
                  <a:pt x="9747" y="640"/>
                </a:cubicBezTo>
                <a:lnTo>
                  <a:pt x="9747" y="646"/>
                </a:lnTo>
                <a:cubicBezTo>
                  <a:pt x="9747" y="652"/>
                  <a:pt x="9747" y="658"/>
                  <a:pt x="9747" y="658"/>
                </a:cubicBezTo>
                <a:cubicBezTo>
                  <a:pt x="9753" y="664"/>
                  <a:pt x="9759" y="670"/>
                  <a:pt x="9759" y="670"/>
                </a:cubicBezTo>
                <a:cubicBezTo>
                  <a:pt x="9765" y="676"/>
                  <a:pt x="9765" y="682"/>
                  <a:pt x="9771" y="682"/>
                </a:cubicBezTo>
                <a:cubicBezTo>
                  <a:pt x="9783" y="688"/>
                  <a:pt x="9789" y="694"/>
                  <a:pt x="9800" y="694"/>
                </a:cubicBezTo>
                <a:cubicBezTo>
                  <a:pt x="9806" y="694"/>
                  <a:pt x="9806" y="688"/>
                  <a:pt x="9812" y="688"/>
                </a:cubicBezTo>
                <a:cubicBezTo>
                  <a:pt x="9812" y="682"/>
                  <a:pt x="9806" y="676"/>
                  <a:pt x="9806" y="664"/>
                </a:cubicBezTo>
                <a:cubicBezTo>
                  <a:pt x="9806" y="664"/>
                  <a:pt x="9812" y="658"/>
                  <a:pt x="9812" y="652"/>
                </a:cubicBezTo>
                <a:cubicBezTo>
                  <a:pt x="9818" y="658"/>
                  <a:pt x="9829" y="652"/>
                  <a:pt x="9835" y="658"/>
                </a:cubicBezTo>
                <a:cubicBezTo>
                  <a:pt x="9841" y="664"/>
                  <a:pt x="9835" y="676"/>
                  <a:pt x="9841" y="682"/>
                </a:cubicBezTo>
                <a:cubicBezTo>
                  <a:pt x="9847" y="688"/>
                  <a:pt x="9847" y="688"/>
                  <a:pt x="9853" y="688"/>
                </a:cubicBezTo>
                <a:cubicBezTo>
                  <a:pt x="9859" y="694"/>
                  <a:pt x="9859" y="694"/>
                  <a:pt x="9865" y="694"/>
                </a:cubicBezTo>
                <a:cubicBezTo>
                  <a:pt x="9871" y="700"/>
                  <a:pt x="9883" y="694"/>
                  <a:pt x="9889" y="694"/>
                </a:cubicBezTo>
                <a:cubicBezTo>
                  <a:pt x="9901" y="694"/>
                  <a:pt x="9901" y="694"/>
                  <a:pt x="9901" y="694"/>
                </a:cubicBezTo>
                <a:cubicBezTo>
                  <a:pt x="9906" y="694"/>
                  <a:pt x="9906" y="700"/>
                  <a:pt x="9912" y="694"/>
                </a:cubicBezTo>
                <a:cubicBezTo>
                  <a:pt x="9918" y="694"/>
                  <a:pt x="9918" y="688"/>
                  <a:pt x="9918" y="682"/>
                </a:cubicBezTo>
                <a:cubicBezTo>
                  <a:pt x="9924" y="682"/>
                  <a:pt x="9918" y="676"/>
                  <a:pt x="9918" y="670"/>
                </a:cubicBezTo>
                <a:cubicBezTo>
                  <a:pt x="9924" y="670"/>
                  <a:pt x="9924" y="664"/>
                  <a:pt x="9930" y="658"/>
                </a:cubicBezTo>
                <a:cubicBezTo>
                  <a:pt x="9930" y="658"/>
                  <a:pt x="9936" y="664"/>
                  <a:pt x="9942" y="658"/>
                </a:cubicBezTo>
                <a:cubicBezTo>
                  <a:pt x="9942" y="658"/>
                  <a:pt x="9948" y="658"/>
                  <a:pt x="9954" y="652"/>
                </a:cubicBezTo>
                <a:cubicBezTo>
                  <a:pt x="9948" y="652"/>
                  <a:pt x="9948" y="646"/>
                  <a:pt x="9948" y="646"/>
                </a:cubicBezTo>
                <a:cubicBezTo>
                  <a:pt x="9948" y="629"/>
                  <a:pt x="9948" y="629"/>
                  <a:pt x="9948" y="629"/>
                </a:cubicBezTo>
                <a:cubicBezTo>
                  <a:pt x="9972" y="623"/>
                  <a:pt x="9972" y="623"/>
                  <a:pt x="9972" y="623"/>
                </a:cubicBezTo>
                <a:cubicBezTo>
                  <a:pt x="9972" y="629"/>
                  <a:pt x="9983" y="629"/>
                  <a:pt x="9983" y="634"/>
                </a:cubicBezTo>
                <a:cubicBezTo>
                  <a:pt x="9983" y="634"/>
                  <a:pt x="9983" y="640"/>
                  <a:pt x="9983" y="646"/>
                </a:cubicBezTo>
                <a:cubicBezTo>
                  <a:pt x="9983" y="652"/>
                  <a:pt x="9983" y="658"/>
                  <a:pt x="9983" y="664"/>
                </a:cubicBezTo>
                <a:cubicBezTo>
                  <a:pt x="10031" y="664"/>
                  <a:pt x="10031" y="664"/>
                  <a:pt x="10031" y="664"/>
                </a:cubicBezTo>
                <a:cubicBezTo>
                  <a:pt x="10049" y="646"/>
                  <a:pt x="10049" y="646"/>
                  <a:pt x="10049" y="646"/>
                </a:cubicBezTo>
                <a:cubicBezTo>
                  <a:pt x="10061" y="658"/>
                  <a:pt x="10061" y="658"/>
                  <a:pt x="10061" y="658"/>
                </a:cubicBezTo>
                <a:cubicBezTo>
                  <a:pt x="10061" y="670"/>
                  <a:pt x="10061" y="676"/>
                  <a:pt x="10061" y="682"/>
                </a:cubicBezTo>
                <a:close/>
                <a:moveTo>
                  <a:pt x="17122" y="2532"/>
                </a:moveTo>
                <a:lnTo>
                  <a:pt x="17122" y="2532"/>
                </a:lnTo>
                <a:cubicBezTo>
                  <a:pt x="17134" y="2532"/>
                  <a:pt x="17134" y="2532"/>
                  <a:pt x="17140" y="2526"/>
                </a:cubicBezTo>
                <a:cubicBezTo>
                  <a:pt x="17146" y="2526"/>
                  <a:pt x="17152" y="2520"/>
                  <a:pt x="17152" y="2520"/>
                </a:cubicBezTo>
                <a:cubicBezTo>
                  <a:pt x="17294" y="2520"/>
                  <a:pt x="17294" y="2520"/>
                  <a:pt x="17294" y="2520"/>
                </a:cubicBezTo>
                <a:cubicBezTo>
                  <a:pt x="17294" y="2496"/>
                  <a:pt x="17294" y="2496"/>
                  <a:pt x="17294" y="2496"/>
                </a:cubicBezTo>
                <a:cubicBezTo>
                  <a:pt x="17300" y="2490"/>
                  <a:pt x="17294" y="2478"/>
                  <a:pt x="17300" y="2473"/>
                </a:cubicBezTo>
                <a:cubicBezTo>
                  <a:pt x="17306" y="2466"/>
                  <a:pt x="17312" y="2466"/>
                  <a:pt x="17312" y="2466"/>
                </a:cubicBezTo>
                <a:cubicBezTo>
                  <a:pt x="17318" y="2466"/>
                  <a:pt x="17324" y="2473"/>
                  <a:pt x="17330" y="2478"/>
                </a:cubicBezTo>
                <a:cubicBezTo>
                  <a:pt x="17336" y="2478"/>
                  <a:pt x="17336" y="2484"/>
                  <a:pt x="17348" y="2484"/>
                </a:cubicBezTo>
                <a:cubicBezTo>
                  <a:pt x="17353" y="2484"/>
                  <a:pt x="17359" y="2478"/>
                  <a:pt x="17365" y="2478"/>
                </a:cubicBezTo>
                <a:cubicBezTo>
                  <a:pt x="17377" y="2478"/>
                  <a:pt x="17377" y="2484"/>
                  <a:pt x="17383" y="2484"/>
                </a:cubicBezTo>
                <a:cubicBezTo>
                  <a:pt x="17389" y="2490"/>
                  <a:pt x="17389" y="2496"/>
                  <a:pt x="17395" y="2496"/>
                </a:cubicBezTo>
                <a:cubicBezTo>
                  <a:pt x="17401" y="2496"/>
                  <a:pt x="17407" y="2496"/>
                  <a:pt x="17407" y="2496"/>
                </a:cubicBezTo>
                <a:cubicBezTo>
                  <a:pt x="17413" y="2502"/>
                  <a:pt x="17413" y="2508"/>
                  <a:pt x="17419" y="2508"/>
                </a:cubicBezTo>
                <a:cubicBezTo>
                  <a:pt x="17419" y="2514"/>
                  <a:pt x="17419" y="2514"/>
                  <a:pt x="17419" y="2520"/>
                </a:cubicBezTo>
                <a:cubicBezTo>
                  <a:pt x="17413" y="2526"/>
                  <a:pt x="17407" y="2526"/>
                  <a:pt x="17407" y="2532"/>
                </a:cubicBezTo>
                <a:cubicBezTo>
                  <a:pt x="17407" y="2538"/>
                  <a:pt x="17407" y="2544"/>
                  <a:pt x="17413" y="2550"/>
                </a:cubicBezTo>
                <a:cubicBezTo>
                  <a:pt x="17413" y="2555"/>
                  <a:pt x="17419" y="2555"/>
                  <a:pt x="17425" y="2555"/>
                </a:cubicBezTo>
                <a:cubicBezTo>
                  <a:pt x="17478" y="2555"/>
                  <a:pt x="17478" y="2555"/>
                  <a:pt x="17478" y="2555"/>
                </a:cubicBezTo>
                <a:cubicBezTo>
                  <a:pt x="17490" y="2555"/>
                  <a:pt x="17496" y="2544"/>
                  <a:pt x="17502" y="2538"/>
                </a:cubicBezTo>
                <a:cubicBezTo>
                  <a:pt x="17508" y="2532"/>
                  <a:pt x="17508" y="2532"/>
                  <a:pt x="17508" y="2526"/>
                </a:cubicBezTo>
                <a:cubicBezTo>
                  <a:pt x="17514" y="2520"/>
                  <a:pt x="17514" y="2514"/>
                  <a:pt x="17519" y="2514"/>
                </a:cubicBezTo>
                <a:cubicBezTo>
                  <a:pt x="17537" y="2514"/>
                  <a:pt x="17537" y="2526"/>
                  <a:pt x="17549" y="2538"/>
                </a:cubicBezTo>
                <a:cubicBezTo>
                  <a:pt x="17555" y="2544"/>
                  <a:pt x="17561" y="2544"/>
                  <a:pt x="17561" y="2550"/>
                </a:cubicBezTo>
                <a:cubicBezTo>
                  <a:pt x="17561" y="2544"/>
                  <a:pt x="17561" y="2538"/>
                  <a:pt x="17561" y="2538"/>
                </a:cubicBezTo>
                <a:cubicBezTo>
                  <a:pt x="17561" y="2532"/>
                  <a:pt x="17567" y="2532"/>
                  <a:pt x="17567" y="2526"/>
                </a:cubicBezTo>
                <a:cubicBezTo>
                  <a:pt x="17573" y="2526"/>
                  <a:pt x="17573" y="2526"/>
                  <a:pt x="17579" y="2526"/>
                </a:cubicBezTo>
                <a:cubicBezTo>
                  <a:pt x="17585" y="2532"/>
                  <a:pt x="17585" y="2538"/>
                  <a:pt x="17591" y="2538"/>
                </a:cubicBezTo>
                <a:cubicBezTo>
                  <a:pt x="17626" y="2538"/>
                  <a:pt x="17626" y="2538"/>
                  <a:pt x="17626" y="2538"/>
                </a:cubicBezTo>
                <a:cubicBezTo>
                  <a:pt x="17626" y="2532"/>
                  <a:pt x="17626" y="2526"/>
                  <a:pt x="17626" y="2526"/>
                </a:cubicBezTo>
                <a:cubicBezTo>
                  <a:pt x="17620" y="2520"/>
                  <a:pt x="17620" y="2520"/>
                  <a:pt x="17614" y="2514"/>
                </a:cubicBezTo>
                <a:cubicBezTo>
                  <a:pt x="17614" y="2508"/>
                  <a:pt x="17614" y="2508"/>
                  <a:pt x="17614" y="2502"/>
                </a:cubicBezTo>
                <a:cubicBezTo>
                  <a:pt x="17603" y="2502"/>
                  <a:pt x="17597" y="2502"/>
                  <a:pt x="17591" y="2502"/>
                </a:cubicBezTo>
                <a:cubicBezTo>
                  <a:pt x="17585" y="2502"/>
                  <a:pt x="17585" y="2502"/>
                  <a:pt x="17579" y="2502"/>
                </a:cubicBezTo>
                <a:cubicBezTo>
                  <a:pt x="17579" y="2473"/>
                  <a:pt x="17579" y="2473"/>
                  <a:pt x="17579" y="2473"/>
                </a:cubicBezTo>
                <a:cubicBezTo>
                  <a:pt x="17579" y="2461"/>
                  <a:pt x="17591" y="2461"/>
                  <a:pt x="17597" y="2455"/>
                </a:cubicBezTo>
                <a:cubicBezTo>
                  <a:pt x="17603" y="2449"/>
                  <a:pt x="17603" y="2455"/>
                  <a:pt x="17608" y="2455"/>
                </a:cubicBezTo>
                <a:cubicBezTo>
                  <a:pt x="17614" y="2449"/>
                  <a:pt x="17614" y="2449"/>
                  <a:pt x="17614" y="2443"/>
                </a:cubicBezTo>
                <a:cubicBezTo>
                  <a:pt x="17620" y="2437"/>
                  <a:pt x="17620" y="2437"/>
                  <a:pt x="17620" y="2431"/>
                </a:cubicBezTo>
                <a:cubicBezTo>
                  <a:pt x="17626" y="2425"/>
                  <a:pt x="17626" y="2425"/>
                  <a:pt x="17632" y="2419"/>
                </a:cubicBezTo>
                <a:cubicBezTo>
                  <a:pt x="17632" y="2413"/>
                  <a:pt x="17638" y="2413"/>
                  <a:pt x="17638" y="2407"/>
                </a:cubicBezTo>
                <a:cubicBezTo>
                  <a:pt x="17644" y="2401"/>
                  <a:pt x="17644" y="2395"/>
                  <a:pt x="17650" y="2395"/>
                </a:cubicBezTo>
                <a:cubicBezTo>
                  <a:pt x="17656" y="2395"/>
                  <a:pt x="17656" y="2395"/>
                  <a:pt x="17662" y="2395"/>
                </a:cubicBezTo>
                <a:cubicBezTo>
                  <a:pt x="17674" y="2389"/>
                  <a:pt x="17674" y="2389"/>
                  <a:pt x="17674" y="2389"/>
                </a:cubicBezTo>
                <a:cubicBezTo>
                  <a:pt x="17680" y="2389"/>
                  <a:pt x="17680" y="2384"/>
                  <a:pt x="17680" y="2378"/>
                </a:cubicBezTo>
                <a:cubicBezTo>
                  <a:pt x="17691" y="2366"/>
                  <a:pt x="17697" y="2360"/>
                  <a:pt x="17703" y="2348"/>
                </a:cubicBezTo>
                <a:cubicBezTo>
                  <a:pt x="17715" y="2336"/>
                  <a:pt x="17721" y="2324"/>
                  <a:pt x="17739" y="2318"/>
                </a:cubicBezTo>
                <a:cubicBezTo>
                  <a:pt x="17745" y="2307"/>
                  <a:pt x="17751" y="2307"/>
                  <a:pt x="17763" y="2307"/>
                </a:cubicBezTo>
                <a:cubicBezTo>
                  <a:pt x="17769" y="2307"/>
                  <a:pt x="17774" y="2307"/>
                  <a:pt x="17780" y="2307"/>
                </a:cubicBezTo>
                <a:cubicBezTo>
                  <a:pt x="17786" y="2307"/>
                  <a:pt x="17792" y="2312"/>
                  <a:pt x="17798" y="2312"/>
                </a:cubicBezTo>
                <a:cubicBezTo>
                  <a:pt x="17804" y="2312"/>
                  <a:pt x="17804" y="2312"/>
                  <a:pt x="17804" y="2312"/>
                </a:cubicBezTo>
                <a:cubicBezTo>
                  <a:pt x="17810" y="2312"/>
                  <a:pt x="17810" y="2312"/>
                  <a:pt x="17816" y="2307"/>
                </a:cubicBezTo>
                <a:cubicBezTo>
                  <a:pt x="17822" y="2307"/>
                  <a:pt x="17822" y="2295"/>
                  <a:pt x="17828" y="2295"/>
                </a:cubicBezTo>
                <a:cubicBezTo>
                  <a:pt x="17834" y="2295"/>
                  <a:pt x="17834" y="2295"/>
                  <a:pt x="17834" y="2295"/>
                </a:cubicBezTo>
                <a:cubicBezTo>
                  <a:pt x="17840" y="2295"/>
                  <a:pt x="17840" y="2307"/>
                  <a:pt x="17840" y="2307"/>
                </a:cubicBezTo>
                <a:cubicBezTo>
                  <a:pt x="17846" y="2312"/>
                  <a:pt x="17846" y="2318"/>
                  <a:pt x="17851" y="2318"/>
                </a:cubicBezTo>
                <a:cubicBezTo>
                  <a:pt x="17851" y="2318"/>
                  <a:pt x="17858" y="2324"/>
                  <a:pt x="17863" y="2324"/>
                </a:cubicBezTo>
                <a:cubicBezTo>
                  <a:pt x="17863" y="2324"/>
                  <a:pt x="17869" y="2324"/>
                  <a:pt x="17875" y="2324"/>
                </a:cubicBezTo>
                <a:cubicBezTo>
                  <a:pt x="17875" y="2324"/>
                  <a:pt x="17881" y="2330"/>
                  <a:pt x="17887" y="2330"/>
                </a:cubicBezTo>
                <a:cubicBezTo>
                  <a:pt x="17881" y="2336"/>
                  <a:pt x="17875" y="2342"/>
                  <a:pt x="17875" y="2348"/>
                </a:cubicBezTo>
                <a:cubicBezTo>
                  <a:pt x="17875" y="2354"/>
                  <a:pt x="17875" y="2354"/>
                  <a:pt x="17875" y="2354"/>
                </a:cubicBezTo>
                <a:cubicBezTo>
                  <a:pt x="17875" y="2360"/>
                  <a:pt x="17875" y="2360"/>
                  <a:pt x="17881" y="2366"/>
                </a:cubicBezTo>
                <a:cubicBezTo>
                  <a:pt x="17881" y="2366"/>
                  <a:pt x="17887" y="2366"/>
                  <a:pt x="17893" y="2372"/>
                </a:cubicBezTo>
                <a:cubicBezTo>
                  <a:pt x="17893" y="2372"/>
                  <a:pt x="17893" y="2378"/>
                  <a:pt x="17893" y="2384"/>
                </a:cubicBezTo>
                <a:cubicBezTo>
                  <a:pt x="17893" y="2389"/>
                  <a:pt x="17893" y="2395"/>
                  <a:pt x="17893" y="2407"/>
                </a:cubicBezTo>
                <a:cubicBezTo>
                  <a:pt x="17905" y="2407"/>
                  <a:pt x="17905" y="2407"/>
                  <a:pt x="17905" y="2407"/>
                </a:cubicBezTo>
                <a:cubicBezTo>
                  <a:pt x="17911" y="2407"/>
                  <a:pt x="17917" y="2407"/>
                  <a:pt x="17917" y="2401"/>
                </a:cubicBezTo>
                <a:cubicBezTo>
                  <a:pt x="17923" y="2395"/>
                  <a:pt x="17923" y="2395"/>
                  <a:pt x="17929" y="2389"/>
                </a:cubicBezTo>
                <a:cubicBezTo>
                  <a:pt x="17935" y="2384"/>
                  <a:pt x="17940" y="2378"/>
                  <a:pt x="17952" y="2372"/>
                </a:cubicBezTo>
                <a:cubicBezTo>
                  <a:pt x="17958" y="2372"/>
                  <a:pt x="17958" y="2372"/>
                  <a:pt x="17964" y="2372"/>
                </a:cubicBezTo>
                <a:cubicBezTo>
                  <a:pt x="17970" y="2366"/>
                  <a:pt x="17970" y="2366"/>
                  <a:pt x="17976" y="2360"/>
                </a:cubicBezTo>
                <a:cubicBezTo>
                  <a:pt x="17982" y="2360"/>
                  <a:pt x="17982" y="2354"/>
                  <a:pt x="17982" y="2348"/>
                </a:cubicBezTo>
                <a:cubicBezTo>
                  <a:pt x="17988" y="2348"/>
                  <a:pt x="17994" y="2342"/>
                  <a:pt x="17994" y="2342"/>
                </a:cubicBezTo>
                <a:cubicBezTo>
                  <a:pt x="18000" y="2336"/>
                  <a:pt x="18000" y="2330"/>
                  <a:pt x="18006" y="2330"/>
                </a:cubicBezTo>
                <a:cubicBezTo>
                  <a:pt x="18012" y="2324"/>
                  <a:pt x="18017" y="2324"/>
                  <a:pt x="18029" y="2324"/>
                </a:cubicBezTo>
                <a:cubicBezTo>
                  <a:pt x="18029" y="2324"/>
                  <a:pt x="18035" y="2324"/>
                  <a:pt x="18041" y="2324"/>
                </a:cubicBezTo>
                <a:cubicBezTo>
                  <a:pt x="18041" y="2324"/>
                  <a:pt x="18041" y="2318"/>
                  <a:pt x="18047" y="2312"/>
                </a:cubicBezTo>
                <a:cubicBezTo>
                  <a:pt x="18047" y="2312"/>
                  <a:pt x="18047" y="2307"/>
                  <a:pt x="18047" y="2300"/>
                </a:cubicBezTo>
                <a:cubicBezTo>
                  <a:pt x="18053" y="2300"/>
                  <a:pt x="18053" y="2295"/>
                  <a:pt x="18053" y="2289"/>
                </a:cubicBezTo>
                <a:cubicBezTo>
                  <a:pt x="18059" y="2283"/>
                  <a:pt x="18053" y="2277"/>
                  <a:pt x="18053" y="2265"/>
                </a:cubicBezTo>
                <a:cubicBezTo>
                  <a:pt x="18059" y="2259"/>
                  <a:pt x="18059" y="2253"/>
                  <a:pt x="18059" y="2247"/>
                </a:cubicBezTo>
                <a:cubicBezTo>
                  <a:pt x="18071" y="2247"/>
                  <a:pt x="18077" y="2247"/>
                  <a:pt x="18083" y="2247"/>
                </a:cubicBezTo>
                <a:cubicBezTo>
                  <a:pt x="18095" y="2241"/>
                  <a:pt x="18101" y="2235"/>
                  <a:pt x="18106" y="2235"/>
                </a:cubicBezTo>
                <a:cubicBezTo>
                  <a:pt x="18166" y="2235"/>
                  <a:pt x="18166" y="2235"/>
                  <a:pt x="18166" y="2235"/>
                </a:cubicBezTo>
                <a:cubicBezTo>
                  <a:pt x="18166" y="2253"/>
                  <a:pt x="18166" y="2253"/>
                  <a:pt x="18166" y="2253"/>
                </a:cubicBezTo>
                <a:cubicBezTo>
                  <a:pt x="18160" y="2259"/>
                  <a:pt x="18160" y="2259"/>
                  <a:pt x="18154" y="2265"/>
                </a:cubicBezTo>
                <a:cubicBezTo>
                  <a:pt x="18130" y="2271"/>
                  <a:pt x="18130" y="2271"/>
                  <a:pt x="18130" y="2271"/>
                </a:cubicBezTo>
                <a:cubicBezTo>
                  <a:pt x="18124" y="2277"/>
                  <a:pt x="18124" y="2277"/>
                  <a:pt x="18118" y="2277"/>
                </a:cubicBezTo>
                <a:cubicBezTo>
                  <a:pt x="18112" y="2283"/>
                  <a:pt x="18106" y="2283"/>
                  <a:pt x="18106" y="2289"/>
                </a:cubicBezTo>
                <a:cubicBezTo>
                  <a:pt x="18106" y="2295"/>
                  <a:pt x="18101" y="2300"/>
                  <a:pt x="18101" y="2300"/>
                </a:cubicBezTo>
                <a:cubicBezTo>
                  <a:pt x="18101" y="2307"/>
                  <a:pt x="18101" y="2312"/>
                  <a:pt x="18101" y="2312"/>
                </a:cubicBezTo>
                <a:cubicBezTo>
                  <a:pt x="18101" y="2318"/>
                  <a:pt x="18101" y="2324"/>
                  <a:pt x="18101" y="2324"/>
                </a:cubicBezTo>
                <a:cubicBezTo>
                  <a:pt x="18101" y="2330"/>
                  <a:pt x="18095" y="2330"/>
                  <a:pt x="18095" y="2336"/>
                </a:cubicBezTo>
                <a:cubicBezTo>
                  <a:pt x="18095" y="2348"/>
                  <a:pt x="18089" y="2354"/>
                  <a:pt x="18083" y="2360"/>
                </a:cubicBezTo>
                <a:cubicBezTo>
                  <a:pt x="18083" y="2366"/>
                  <a:pt x="18083" y="2372"/>
                  <a:pt x="18083" y="2372"/>
                </a:cubicBezTo>
                <a:cubicBezTo>
                  <a:pt x="18083" y="2378"/>
                  <a:pt x="18083" y="2384"/>
                  <a:pt x="18077" y="2384"/>
                </a:cubicBezTo>
                <a:cubicBezTo>
                  <a:pt x="18077" y="2389"/>
                  <a:pt x="18077" y="2395"/>
                  <a:pt x="18071" y="2395"/>
                </a:cubicBezTo>
                <a:cubicBezTo>
                  <a:pt x="18065" y="2395"/>
                  <a:pt x="18065" y="2395"/>
                  <a:pt x="18059" y="2401"/>
                </a:cubicBezTo>
                <a:cubicBezTo>
                  <a:pt x="18053" y="2401"/>
                  <a:pt x="18047" y="2401"/>
                  <a:pt x="18047" y="2407"/>
                </a:cubicBezTo>
                <a:cubicBezTo>
                  <a:pt x="18041" y="2407"/>
                  <a:pt x="18035" y="2407"/>
                  <a:pt x="18035" y="2407"/>
                </a:cubicBezTo>
                <a:cubicBezTo>
                  <a:pt x="18029" y="2413"/>
                  <a:pt x="18029" y="2413"/>
                  <a:pt x="18029" y="2419"/>
                </a:cubicBezTo>
                <a:cubicBezTo>
                  <a:pt x="18029" y="2425"/>
                  <a:pt x="18029" y="2425"/>
                  <a:pt x="18029" y="2431"/>
                </a:cubicBezTo>
                <a:cubicBezTo>
                  <a:pt x="18024" y="2443"/>
                  <a:pt x="18012" y="2443"/>
                  <a:pt x="18006" y="2449"/>
                </a:cubicBezTo>
                <a:cubicBezTo>
                  <a:pt x="17994" y="2455"/>
                  <a:pt x="17982" y="2466"/>
                  <a:pt x="17970" y="2473"/>
                </a:cubicBezTo>
                <a:cubicBezTo>
                  <a:pt x="17958" y="2484"/>
                  <a:pt x="17946" y="2490"/>
                  <a:pt x="17935" y="2496"/>
                </a:cubicBezTo>
                <a:cubicBezTo>
                  <a:pt x="17917" y="2502"/>
                  <a:pt x="17911" y="2514"/>
                  <a:pt x="17899" y="2520"/>
                </a:cubicBezTo>
                <a:cubicBezTo>
                  <a:pt x="17887" y="2532"/>
                  <a:pt x="17881" y="2544"/>
                  <a:pt x="17869" y="2555"/>
                </a:cubicBezTo>
                <a:cubicBezTo>
                  <a:pt x="17869" y="2561"/>
                  <a:pt x="17863" y="2567"/>
                  <a:pt x="17863" y="2567"/>
                </a:cubicBezTo>
                <a:cubicBezTo>
                  <a:pt x="17851" y="2573"/>
                  <a:pt x="17846" y="2573"/>
                  <a:pt x="17840" y="2579"/>
                </a:cubicBezTo>
                <a:cubicBezTo>
                  <a:pt x="17834" y="2585"/>
                  <a:pt x="17840" y="2591"/>
                  <a:pt x="17834" y="2591"/>
                </a:cubicBezTo>
                <a:cubicBezTo>
                  <a:pt x="17834" y="2597"/>
                  <a:pt x="17828" y="2603"/>
                  <a:pt x="17822" y="2603"/>
                </a:cubicBezTo>
                <a:lnTo>
                  <a:pt x="17816" y="2603"/>
                </a:lnTo>
                <a:cubicBezTo>
                  <a:pt x="17810" y="2603"/>
                  <a:pt x="17804" y="2603"/>
                  <a:pt x="17798" y="2603"/>
                </a:cubicBezTo>
                <a:cubicBezTo>
                  <a:pt x="17792" y="2603"/>
                  <a:pt x="17792" y="2609"/>
                  <a:pt x="17786" y="2609"/>
                </a:cubicBezTo>
                <a:cubicBezTo>
                  <a:pt x="17786" y="2609"/>
                  <a:pt x="17780" y="2615"/>
                  <a:pt x="17774" y="2615"/>
                </a:cubicBezTo>
                <a:cubicBezTo>
                  <a:pt x="17769" y="2615"/>
                  <a:pt x="17763" y="2621"/>
                  <a:pt x="17751" y="2627"/>
                </a:cubicBezTo>
                <a:cubicBezTo>
                  <a:pt x="17745" y="2627"/>
                  <a:pt x="17745" y="2627"/>
                  <a:pt x="17739" y="2632"/>
                </a:cubicBezTo>
                <a:cubicBezTo>
                  <a:pt x="17733" y="2632"/>
                  <a:pt x="17733" y="2627"/>
                  <a:pt x="17727" y="2632"/>
                </a:cubicBezTo>
                <a:cubicBezTo>
                  <a:pt x="17721" y="2632"/>
                  <a:pt x="17721" y="2632"/>
                  <a:pt x="17715" y="2639"/>
                </a:cubicBezTo>
                <a:cubicBezTo>
                  <a:pt x="17715" y="2639"/>
                  <a:pt x="17709" y="2644"/>
                  <a:pt x="17709" y="2650"/>
                </a:cubicBezTo>
                <a:cubicBezTo>
                  <a:pt x="17709" y="2656"/>
                  <a:pt x="17715" y="2656"/>
                  <a:pt x="17715" y="2662"/>
                </a:cubicBezTo>
                <a:cubicBezTo>
                  <a:pt x="17715" y="2674"/>
                  <a:pt x="17715" y="2686"/>
                  <a:pt x="17709" y="2698"/>
                </a:cubicBezTo>
                <a:cubicBezTo>
                  <a:pt x="17709" y="2704"/>
                  <a:pt x="17703" y="2704"/>
                  <a:pt x="17697" y="2710"/>
                </a:cubicBezTo>
                <a:cubicBezTo>
                  <a:pt x="17697" y="2710"/>
                  <a:pt x="17691" y="2710"/>
                  <a:pt x="17685" y="2716"/>
                </a:cubicBezTo>
                <a:cubicBezTo>
                  <a:pt x="17685" y="2721"/>
                  <a:pt x="17685" y="2721"/>
                  <a:pt x="17685" y="2727"/>
                </a:cubicBezTo>
                <a:cubicBezTo>
                  <a:pt x="17685" y="2733"/>
                  <a:pt x="17680" y="2733"/>
                  <a:pt x="17674" y="2739"/>
                </a:cubicBezTo>
                <a:cubicBezTo>
                  <a:pt x="17674" y="2745"/>
                  <a:pt x="17674" y="2751"/>
                  <a:pt x="17674" y="2757"/>
                </a:cubicBezTo>
                <a:cubicBezTo>
                  <a:pt x="17674" y="2763"/>
                  <a:pt x="17680" y="2769"/>
                  <a:pt x="17674" y="2781"/>
                </a:cubicBezTo>
                <a:cubicBezTo>
                  <a:pt x="17674" y="2787"/>
                  <a:pt x="17662" y="2793"/>
                  <a:pt x="17662" y="2805"/>
                </a:cubicBezTo>
                <a:cubicBezTo>
                  <a:pt x="17662" y="2810"/>
                  <a:pt x="17662" y="2816"/>
                  <a:pt x="17662" y="2828"/>
                </a:cubicBezTo>
                <a:cubicBezTo>
                  <a:pt x="17662" y="2834"/>
                  <a:pt x="17662" y="2840"/>
                  <a:pt x="17662" y="2852"/>
                </a:cubicBezTo>
                <a:cubicBezTo>
                  <a:pt x="17662" y="2899"/>
                  <a:pt x="17668" y="2923"/>
                  <a:pt x="17668" y="2971"/>
                </a:cubicBezTo>
                <a:cubicBezTo>
                  <a:pt x="17668" y="2976"/>
                  <a:pt x="17668" y="2982"/>
                  <a:pt x="17668" y="2988"/>
                </a:cubicBezTo>
                <a:cubicBezTo>
                  <a:pt x="17668" y="2994"/>
                  <a:pt x="17662" y="2994"/>
                  <a:pt x="17656" y="3000"/>
                </a:cubicBezTo>
                <a:cubicBezTo>
                  <a:pt x="17685" y="3048"/>
                  <a:pt x="17685" y="3048"/>
                  <a:pt x="17685" y="3048"/>
                </a:cubicBezTo>
                <a:cubicBezTo>
                  <a:pt x="17685" y="3142"/>
                  <a:pt x="17685" y="3142"/>
                  <a:pt x="17685" y="3142"/>
                </a:cubicBezTo>
                <a:cubicBezTo>
                  <a:pt x="17691" y="3142"/>
                  <a:pt x="17691" y="3148"/>
                  <a:pt x="17697" y="3148"/>
                </a:cubicBezTo>
                <a:cubicBezTo>
                  <a:pt x="17703" y="3148"/>
                  <a:pt x="17703" y="3142"/>
                  <a:pt x="17709" y="3137"/>
                </a:cubicBezTo>
                <a:cubicBezTo>
                  <a:pt x="17715" y="3137"/>
                  <a:pt x="17721" y="3137"/>
                  <a:pt x="17721" y="3137"/>
                </a:cubicBezTo>
                <a:cubicBezTo>
                  <a:pt x="17727" y="3137"/>
                  <a:pt x="17727" y="3131"/>
                  <a:pt x="17733" y="3131"/>
                </a:cubicBezTo>
                <a:cubicBezTo>
                  <a:pt x="17739" y="3131"/>
                  <a:pt x="17739" y="3125"/>
                  <a:pt x="17745" y="3125"/>
                </a:cubicBezTo>
                <a:cubicBezTo>
                  <a:pt x="17751" y="3125"/>
                  <a:pt x="17757" y="3125"/>
                  <a:pt x="17763" y="3125"/>
                </a:cubicBezTo>
                <a:cubicBezTo>
                  <a:pt x="17763" y="3113"/>
                  <a:pt x="17763" y="3107"/>
                  <a:pt x="17763" y="3095"/>
                </a:cubicBezTo>
                <a:cubicBezTo>
                  <a:pt x="17763" y="3089"/>
                  <a:pt x="17763" y="3083"/>
                  <a:pt x="17763" y="3083"/>
                </a:cubicBezTo>
                <a:cubicBezTo>
                  <a:pt x="17769" y="3077"/>
                  <a:pt x="17769" y="3071"/>
                  <a:pt x="17774" y="3071"/>
                </a:cubicBezTo>
                <a:cubicBezTo>
                  <a:pt x="17774" y="3065"/>
                  <a:pt x="17780" y="3065"/>
                  <a:pt x="17786" y="3065"/>
                </a:cubicBezTo>
                <a:cubicBezTo>
                  <a:pt x="17786" y="3059"/>
                  <a:pt x="17792" y="3059"/>
                  <a:pt x="17792" y="3054"/>
                </a:cubicBezTo>
                <a:cubicBezTo>
                  <a:pt x="17798" y="3048"/>
                  <a:pt x="17798" y="3048"/>
                  <a:pt x="17804" y="3042"/>
                </a:cubicBezTo>
                <a:cubicBezTo>
                  <a:pt x="17810" y="3030"/>
                  <a:pt x="17810" y="3030"/>
                  <a:pt x="17810" y="3030"/>
                </a:cubicBezTo>
                <a:cubicBezTo>
                  <a:pt x="17810" y="3024"/>
                  <a:pt x="17810" y="3024"/>
                  <a:pt x="17816" y="3018"/>
                </a:cubicBezTo>
                <a:cubicBezTo>
                  <a:pt x="17816" y="3012"/>
                  <a:pt x="17822" y="3006"/>
                  <a:pt x="17828" y="3006"/>
                </a:cubicBezTo>
                <a:cubicBezTo>
                  <a:pt x="17834" y="3006"/>
                  <a:pt x="17834" y="3006"/>
                  <a:pt x="17834" y="3006"/>
                </a:cubicBezTo>
                <a:cubicBezTo>
                  <a:pt x="17840" y="3006"/>
                  <a:pt x="17840" y="3012"/>
                  <a:pt x="17846" y="3012"/>
                </a:cubicBezTo>
                <a:cubicBezTo>
                  <a:pt x="17858" y="3012"/>
                  <a:pt x="17858" y="3012"/>
                  <a:pt x="17858" y="3012"/>
                </a:cubicBezTo>
                <a:cubicBezTo>
                  <a:pt x="17858" y="3012"/>
                  <a:pt x="17863" y="3012"/>
                  <a:pt x="17869" y="3012"/>
                </a:cubicBezTo>
                <a:cubicBezTo>
                  <a:pt x="17869" y="3012"/>
                  <a:pt x="17875" y="3006"/>
                  <a:pt x="17875" y="3000"/>
                </a:cubicBezTo>
                <a:cubicBezTo>
                  <a:pt x="17881" y="3000"/>
                  <a:pt x="17881" y="2994"/>
                  <a:pt x="17881" y="2988"/>
                </a:cubicBezTo>
                <a:cubicBezTo>
                  <a:pt x="17881" y="2935"/>
                  <a:pt x="17881" y="2935"/>
                  <a:pt x="17881" y="2935"/>
                </a:cubicBezTo>
                <a:cubicBezTo>
                  <a:pt x="17887" y="2923"/>
                  <a:pt x="17893" y="2917"/>
                  <a:pt x="17899" y="2911"/>
                </a:cubicBezTo>
                <a:cubicBezTo>
                  <a:pt x="17905" y="2905"/>
                  <a:pt x="17911" y="2905"/>
                  <a:pt x="17911" y="2899"/>
                </a:cubicBezTo>
                <a:cubicBezTo>
                  <a:pt x="17994" y="2899"/>
                  <a:pt x="17994" y="2899"/>
                  <a:pt x="17994" y="2899"/>
                </a:cubicBezTo>
                <a:cubicBezTo>
                  <a:pt x="17994" y="2870"/>
                  <a:pt x="17994" y="2870"/>
                  <a:pt x="17994" y="2870"/>
                </a:cubicBezTo>
                <a:cubicBezTo>
                  <a:pt x="17994" y="2858"/>
                  <a:pt x="17988" y="2858"/>
                  <a:pt x="17982" y="2846"/>
                </a:cubicBezTo>
                <a:cubicBezTo>
                  <a:pt x="17982" y="2840"/>
                  <a:pt x="17976" y="2840"/>
                  <a:pt x="17976" y="2834"/>
                </a:cubicBezTo>
                <a:cubicBezTo>
                  <a:pt x="17976" y="2822"/>
                  <a:pt x="17976" y="2822"/>
                  <a:pt x="17976" y="2822"/>
                </a:cubicBezTo>
                <a:cubicBezTo>
                  <a:pt x="17976" y="2810"/>
                  <a:pt x="17976" y="2810"/>
                  <a:pt x="17976" y="2810"/>
                </a:cubicBezTo>
                <a:lnTo>
                  <a:pt x="17982" y="2805"/>
                </a:lnTo>
                <a:cubicBezTo>
                  <a:pt x="17988" y="2799"/>
                  <a:pt x="17994" y="2793"/>
                  <a:pt x="17994" y="2787"/>
                </a:cubicBezTo>
                <a:cubicBezTo>
                  <a:pt x="18000" y="2781"/>
                  <a:pt x="18000" y="2781"/>
                  <a:pt x="18000" y="2775"/>
                </a:cubicBezTo>
                <a:cubicBezTo>
                  <a:pt x="18006" y="2769"/>
                  <a:pt x="18006" y="2763"/>
                  <a:pt x="18012" y="2763"/>
                </a:cubicBezTo>
                <a:cubicBezTo>
                  <a:pt x="18017" y="2763"/>
                  <a:pt x="18024" y="2763"/>
                  <a:pt x="18029" y="2769"/>
                </a:cubicBezTo>
                <a:cubicBezTo>
                  <a:pt x="18035" y="2769"/>
                  <a:pt x="18029" y="2775"/>
                  <a:pt x="18035" y="2781"/>
                </a:cubicBezTo>
                <a:cubicBezTo>
                  <a:pt x="18035" y="2781"/>
                  <a:pt x="18041" y="2781"/>
                  <a:pt x="18047" y="2787"/>
                </a:cubicBezTo>
                <a:cubicBezTo>
                  <a:pt x="18065" y="2787"/>
                  <a:pt x="18065" y="2787"/>
                  <a:pt x="18065" y="2787"/>
                </a:cubicBezTo>
                <a:cubicBezTo>
                  <a:pt x="18071" y="2763"/>
                  <a:pt x="18071" y="2763"/>
                  <a:pt x="18071" y="2763"/>
                </a:cubicBezTo>
                <a:cubicBezTo>
                  <a:pt x="18065" y="2763"/>
                  <a:pt x="18065" y="2757"/>
                  <a:pt x="18059" y="2751"/>
                </a:cubicBezTo>
                <a:cubicBezTo>
                  <a:pt x="18053" y="2745"/>
                  <a:pt x="18047" y="2745"/>
                  <a:pt x="18041" y="2733"/>
                </a:cubicBezTo>
                <a:cubicBezTo>
                  <a:pt x="18041" y="2727"/>
                  <a:pt x="18041" y="2727"/>
                  <a:pt x="18041" y="2721"/>
                </a:cubicBezTo>
                <a:cubicBezTo>
                  <a:pt x="18041" y="2716"/>
                  <a:pt x="18041" y="2716"/>
                  <a:pt x="18041" y="2710"/>
                </a:cubicBezTo>
                <a:cubicBezTo>
                  <a:pt x="18041" y="2704"/>
                  <a:pt x="18035" y="2704"/>
                  <a:pt x="18035" y="2698"/>
                </a:cubicBezTo>
                <a:cubicBezTo>
                  <a:pt x="18035" y="2692"/>
                  <a:pt x="18035" y="2686"/>
                  <a:pt x="18035" y="2674"/>
                </a:cubicBezTo>
                <a:cubicBezTo>
                  <a:pt x="18035" y="2668"/>
                  <a:pt x="18029" y="2668"/>
                  <a:pt x="18035" y="2662"/>
                </a:cubicBezTo>
                <a:cubicBezTo>
                  <a:pt x="18035" y="2656"/>
                  <a:pt x="18041" y="2662"/>
                  <a:pt x="18047" y="2656"/>
                </a:cubicBezTo>
                <a:cubicBezTo>
                  <a:pt x="18047" y="2656"/>
                  <a:pt x="18053" y="2656"/>
                  <a:pt x="18053" y="2650"/>
                </a:cubicBezTo>
                <a:cubicBezTo>
                  <a:pt x="18053" y="2650"/>
                  <a:pt x="18059" y="2644"/>
                  <a:pt x="18053" y="2644"/>
                </a:cubicBezTo>
                <a:cubicBezTo>
                  <a:pt x="18053" y="2639"/>
                  <a:pt x="18047" y="2632"/>
                  <a:pt x="18047" y="2632"/>
                </a:cubicBezTo>
                <a:cubicBezTo>
                  <a:pt x="18041" y="2632"/>
                  <a:pt x="18041" y="2627"/>
                  <a:pt x="18035" y="2632"/>
                </a:cubicBezTo>
                <a:cubicBezTo>
                  <a:pt x="18029" y="2632"/>
                  <a:pt x="18029" y="2644"/>
                  <a:pt x="18029" y="2644"/>
                </a:cubicBezTo>
                <a:cubicBezTo>
                  <a:pt x="18006" y="2644"/>
                  <a:pt x="18006" y="2644"/>
                  <a:pt x="18006" y="2644"/>
                </a:cubicBezTo>
                <a:cubicBezTo>
                  <a:pt x="18006" y="2632"/>
                  <a:pt x="18000" y="2627"/>
                  <a:pt x="18006" y="2615"/>
                </a:cubicBezTo>
                <a:cubicBezTo>
                  <a:pt x="18006" y="2609"/>
                  <a:pt x="18012" y="2603"/>
                  <a:pt x="18017" y="2591"/>
                </a:cubicBezTo>
                <a:cubicBezTo>
                  <a:pt x="18017" y="2591"/>
                  <a:pt x="18017" y="2585"/>
                  <a:pt x="18017" y="2579"/>
                </a:cubicBezTo>
                <a:cubicBezTo>
                  <a:pt x="18024" y="2579"/>
                  <a:pt x="18024" y="2573"/>
                  <a:pt x="18029" y="2573"/>
                </a:cubicBezTo>
                <a:cubicBezTo>
                  <a:pt x="18035" y="2561"/>
                  <a:pt x="18041" y="2567"/>
                  <a:pt x="18047" y="2561"/>
                </a:cubicBezTo>
                <a:cubicBezTo>
                  <a:pt x="18053" y="2555"/>
                  <a:pt x="18059" y="2550"/>
                  <a:pt x="18059" y="2550"/>
                </a:cubicBezTo>
                <a:cubicBezTo>
                  <a:pt x="18059" y="2544"/>
                  <a:pt x="18059" y="2538"/>
                  <a:pt x="18059" y="2538"/>
                </a:cubicBezTo>
                <a:cubicBezTo>
                  <a:pt x="18065" y="2532"/>
                  <a:pt x="18065" y="2532"/>
                  <a:pt x="18065" y="2526"/>
                </a:cubicBezTo>
                <a:cubicBezTo>
                  <a:pt x="18071" y="2520"/>
                  <a:pt x="18071" y="2520"/>
                  <a:pt x="18071" y="2514"/>
                </a:cubicBezTo>
                <a:cubicBezTo>
                  <a:pt x="18071" y="2502"/>
                  <a:pt x="18071" y="2496"/>
                  <a:pt x="18071" y="2490"/>
                </a:cubicBezTo>
                <a:cubicBezTo>
                  <a:pt x="18071" y="2484"/>
                  <a:pt x="18071" y="2478"/>
                  <a:pt x="18071" y="2478"/>
                </a:cubicBezTo>
                <a:cubicBezTo>
                  <a:pt x="18071" y="2473"/>
                  <a:pt x="18071" y="2466"/>
                  <a:pt x="18077" y="2466"/>
                </a:cubicBezTo>
                <a:cubicBezTo>
                  <a:pt x="18077" y="2461"/>
                  <a:pt x="18083" y="2455"/>
                  <a:pt x="18083" y="2455"/>
                </a:cubicBezTo>
                <a:cubicBezTo>
                  <a:pt x="18089" y="2449"/>
                  <a:pt x="18095" y="2449"/>
                  <a:pt x="18095" y="2449"/>
                </a:cubicBezTo>
                <a:cubicBezTo>
                  <a:pt x="18101" y="2449"/>
                  <a:pt x="18101" y="2449"/>
                  <a:pt x="18106" y="2449"/>
                </a:cubicBezTo>
                <a:cubicBezTo>
                  <a:pt x="18118" y="2449"/>
                  <a:pt x="18124" y="2455"/>
                  <a:pt x="18130" y="2461"/>
                </a:cubicBezTo>
                <a:cubicBezTo>
                  <a:pt x="18136" y="2461"/>
                  <a:pt x="18130" y="2466"/>
                  <a:pt x="18136" y="2473"/>
                </a:cubicBezTo>
                <a:cubicBezTo>
                  <a:pt x="18142" y="2473"/>
                  <a:pt x="18148" y="2478"/>
                  <a:pt x="18154" y="2478"/>
                </a:cubicBezTo>
                <a:cubicBezTo>
                  <a:pt x="18160" y="2478"/>
                  <a:pt x="18166" y="2478"/>
                  <a:pt x="18172" y="2473"/>
                </a:cubicBezTo>
                <a:cubicBezTo>
                  <a:pt x="18172" y="2473"/>
                  <a:pt x="18178" y="2466"/>
                  <a:pt x="18178" y="2461"/>
                </a:cubicBezTo>
                <a:cubicBezTo>
                  <a:pt x="18183" y="2461"/>
                  <a:pt x="18183" y="2455"/>
                  <a:pt x="18190" y="2449"/>
                </a:cubicBezTo>
                <a:cubicBezTo>
                  <a:pt x="18190" y="2449"/>
                  <a:pt x="18195" y="2449"/>
                  <a:pt x="18201" y="2443"/>
                </a:cubicBezTo>
                <a:cubicBezTo>
                  <a:pt x="18201" y="2449"/>
                  <a:pt x="18207" y="2449"/>
                  <a:pt x="18207" y="2455"/>
                </a:cubicBezTo>
                <a:cubicBezTo>
                  <a:pt x="18213" y="2455"/>
                  <a:pt x="18207" y="2461"/>
                  <a:pt x="18207" y="2466"/>
                </a:cubicBezTo>
                <a:cubicBezTo>
                  <a:pt x="18213" y="2473"/>
                  <a:pt x="18219" y="2473"/>
                  <a:pt x="18219" y="2478"/>
                </a:cubicBezTo>
                <a:cubicBezTo>
                  <a:pt x="18219" y="2473"/>
                  <a:pt x="18225" y="2478"/>
                  <a:pt x="18231" y="2478"/>
                </a:cubicBezTo>
                <a:cubicBezTo>
                  <a:pt x="18237" y="2473"/>
                  <a:pt x="18237" y="2473"/>
                  <a:pt x="18243" y="2466"/>
                </a:cubicBezTo>
                <a:cubicBezTo>
                  <a:pt x="18243" y="2466"/>
                  <a:pt x="18249" y="2461"/>
                  <a:pt x="18255" y="2461"/>
                </a:cubicBezTo>
                <a:cubicBezTo>
                  <a:pt x="18260" y="2449"/>
                  <a:pt x="18260" y="2443"/>
                  <a:pt x="18272" y="2437"/>
                </a:cubicBezTo>
                <a:cubicBezTo>
                  <a:pt x="18272" y="2431"/>
                  <a:pt x="18272" y="2425"/>
                  <a:pt x="18278" y="2425"/>
                </a:cubicBezTo>
                <a:cubicBezTo>
                  <a:pt x="18284" y="2425"/>
                  <a:pt x="18290" y="2425"/>
                  <a:pt x="18296" y="2425"/>
                </a:cubicBezTo>
                <a:cubicBezTo>
                  <a:pt x="18302" y="2425"/>
                  <a:pt x="18308" y="2425"/>
                  <a:pt x="18314" y="2425"/>
                </a:cubicBezTo>
                <a:cubicBezTo>
                  <a:pt x="18320" y="2425"/>
                  <a:pt x="18320" y="2425"/>
                  <a:pt x="18326" y="2425"/>
                </a:cubicBezTo>
                <a:cubicBezTo>
                  <a:pt x="18326" y="2431"/>
                  <a:pt x="18332" y="2431"/>
                  <a:pt x="18338" y="2431"/>
                </a:cubicBezTo>
                <a:cubicBezTo>
                  <a:pt x="18421" y="2431"/>
                  <a:pt x="18421" y="2431"/>
                  <a:pt x="18421" y="2431"/>
                </a:cubicBezTo>
                <a:cubicBezTo>
                  <a:pt x="18421" y="2437"/>
                  <a:pt x="18415" y="2443"/>
                  <a:pt x="18421" y="2455"/>
                </a:cubicBezTo>
                <a:cubicBezTo>
                  <a:pt x="18421" y="2461"/>
                  <a:pt x="18415" y="2461"/>
                  <a:pt x="18421" y="2466"/>
                </a:cubicBezTo>
                <a:cubicBezTo>
                  <a:pt x="18421" y="2473"/>
                  <a:pt x="18427" y="2478"/>
                  <a:pt x="18433" y="2484"/>
                </a:cubicBezTo>
                <a:cubicBezTo>
                  <a:pt x="18438" y="2484"/>
                  <a:pt x="18444" y="2484"/>
                  <a:pt x="18444" y="2484"/>
                </a:cubicBezTo>
                <a:cubicBezTo>
                  <a:pt x="18444" y="2466"/>
                  <a:pt x="18444" y="2449"/>
                  <a:pt x="18456" y="2437"/>
                </a:cubicBezTo>
                <a:cubicBezTo>
                  <a:pt x="18462" y="2437"/>
                  <a:pt x="18468" y="2437"/>
                  <a:pt x="18468" y="2431"/>
                </a:cubicBezTo>
                <a:cubicBezTo>
                  <a:pt x="18474" y="2431"/>
                  <a:pt x="18474" y="2425"/>
                  <a:pt x="18480" y="2425"/>
                </a:cubicBezTo>
                <a:cubicBezTo>
                  <a:pt x="18486" y="2419"/>
                  <a:pt x="18486" y="2419"/>
                  <a:pt x="18492" y="2413"/>
                </a:cubicBezTo>
                <a:cubicBezTo>
                  <a:pt x="18498" y="2401"/>
                  <a:pt x="18498" y="2395"/>
                  <a:pt x="18510" y="2389"/>
                </a:cubicBezTo>
                <a:cubicBezTo>
                  <a:pt x="18510" y="2384"/>
                  <a:pt x="18515" y="2378"/>
                  <a:pt x="18515" y="2372"/>
                </a:cubicBezTo>
                <a:cubicBezTo>
                  <a:pt x="18522" y="2372"/>
                  <a:pt x="18522" y="2366"/>
                  <a:pt x="18527" y="2360"/>
                </a:cubicBezTo>
                <a:cubicBezTo>
                  <a:pt x="18533" y="2360"/>
                  <a:pt x="18539" y="2360"/>
                  <a:pt x="18551" y="2354"/>
                </a:cubicBezTo>
                <a:cubicBezTo>
                  <a:pt x="18557" y="2354"/>
                  <a:pt x="18557" y="2348"/>
                  <a:pt x="18563" y="2348"/>
                </a:cubicBezTo>
                <a:cubicBezTo>
                  <a:pt x="18581" y="2348"/>
                  <a:pt x="18581" y="2348"/>
                  <a:pt x="18581" y="2348"/>
                </a:cubicBezTo>
                <a:cubicBezTo>
                  <a:pt x="18587" y="2348"/>
                  <a:pt x="18593" y="2354"/>
                  <a:pt x="18604" y="2348"/>
                </a:cubicBezTo>
                <a:cubicBezTo>
                  <a:pt x="18610" y="2348"/>
                  <a:pt x="18610" y="2348"/>
                  <a:pt x="18616" y="2342"/>
                </a:cubicBezTo>
                <a:cubicBezTo>
                  <a:pt x="18622" y="2342"/>
                  <a:pt x="18628" y="2342"/>
                  <a:pt x="18640" y="2336"/>
                </a:cubicBezTo>
                <a:cubicBezTo>
                  <a:pt x="18646" y="2336"/>
                  <a:pt x="18646" y="2336"/>
                  <a:pt x="18652" y="2330"/>
                </a:cubicBezTo>
                <a:cubicBezTo>
                  <a:pt x="18658" y="2330"/>
                  <a:pt x="18658" y="2324"/>
                  <a:pt x="18658" y="2318"/>
                </a:cubicBezTo>
                <a:cubicBezTo>
                  <a:pt x="18664" y="2312"/>
                  <a:pt x="18664" y="2312"/>
                  <a:pt x="18670" y="2307"/>
                </a:cubicBezTo>
                <a:cubicBezTo>
                  <a:pt x="18676" y="2307"/>
                  <a:pt x="18676" y="2307"/>
                  <a:pt x="18682" y="2307"/>
                </a:cubicBezTo>
                <a:cubicBezTo>
                  <a:pt x="18693" y="2300"/>
                  <a:pt x="18699" y="2283"/>
                  <a:pt x="18717" y="2283"/>
                </a:cubicBezTo>
                <a:cubicBezTo>
                  <a:pt x="18723" y="2283"/>
                  <a:pt x="18729" y="2283"/>
                  <a:pt x="18741" y="2283"/>
                </a:cubicBezTo>
                <a:cubicBezTo>
                  <a:pt x="18747" y="2283"/>
                  <a:pt x="18753" y="2277"/>
                  <a:pt x="18753" y="2277"/>
                </a:cubicBezTo>
                <a:cubicBezTo>
                  <a:pt x="18759" y="2277"/>
                  <a:pt x="18765" y="2271"/>
                  <a:pt x="18770" y="2271"/>
                </a:cubicBezTo>
                <a:cubicBezTo>
                  <a:pt x="18782" y="2265"/>
                  <a:pt x="18782" y="2253"/>
                  <a:pt x="18794" y="2247"/>
                </a:cubicBezTo>
                <a:cubicBezTo>
                  <a:pt x="18794" y="2241"/>
                  <a:pt x="18800" y="2235"/>
                  <a:pt x="18806" y="2235"/>
                </a:cubicBezTo>
                <a:cubicBezTo>
                  <a:pt x="18812" y="2235"/>
                  <a:pt x="18818" y="2235"/>
                  <a:pt x="18824" y="2235"/>
                </a:cubicBezTo>
                <a:cubicBezTo>
                  <a:pt x="18842" y="2235"/>
                  <a:pt x="18848" y="2235"/>
                  <a:pt x="18859" y="2241"/>
                </a:cubicBezTo>
                <a:cubicBezTo>
                  <a:pt x="18865" y="2241"/>
                  <a:pt x="18865" y="2247"/>
                  <a:pt x="18871" y="2247"/>
                </a:cubicBezTo>
                <a:cubicBezTo>
                  <a:pt x="18877" y="2253"/>
                  <a:pt x="18877" y="2259"/>
                  <a:pt x="18883" y="2259"/>
                </a:cubicBezTo>
                <a:cubicBezTo>
                  <a:pt x="18889" y="2259"/>
                  <a:pt x="18889" y="2259"/>
                  <a:pt x="18895" y="2265"/>
                </a:cubicBezTo>
                <a:cubicBezTo>
                  <a:pt x="18907" y="2265"/>
                  <a:pt x="18913" y="2265"/>
                  <a:pt x="18925" y="2265"/>
                </a:cubicBezTo>
                <a:cubicBezTo>
                  <a:pt x="18942" y="2265"/>
                  <a:pt x="18942" y="2265"/>
                  <a:pt x="18942" y="2265"/>
                </a:cubicBezTo>
                <a:cubicBezTo>
                  <a:pt x="18948" y="2265"/>
                  <a:pt x="18948" y="2265"/>
                  <a:pt x="18954" y="2265"/>
                </a:cubicBezTo>
                <a:cubicBezTo>
                  <a:pt x="18954" y="2229"/>
                  <a:pt x="18954" y="2229"/>
                  <a:pt x="18954" y="2229"/>
                </a:cubicBezTo>
                <a:cubicBezTo>
                  <a:pt x="18948" y="2223"/>
                  <a:pt x="18948" y="2223"/>
                  <a:pt x="18942" y="2218"/>
                </a:cubicBezTo>
                <a:cubicBezTo>
                  <a:pt x="18942" y="2218"/>
                  <a:pt x="18937" y="2218"/>
                  <a:pt x="18931" y="2212"/>
                </a:cubicBezTo>
                <a:cubicBezTo>
                  <a:pt x="18931" y="2206"/>
                  <a:pt x="18931" y="2206"/>
                  <a:pt x="18931" y="2200"/>
                </a:cubicBezTo>
                <a:cubicBezTo>
                  <a:pt x="18925" y="2188"/>
                  <a:pt x="18925" y="2188"/>
                  <a:pt x="18925" y="2188"/>
                </a:cubicBezTo>
                <a:cubicBezTo>
                  <a:pt x="18919" y="2182"/>
                  <a:pt x="18919" y="2182"/>
                  <a:pt x="18913" y="2176"/>
                </a:cubicBezTo>
                <a:cubicBezTo>
                  <a:pt x="18913" y="2170"/>
                  <a:pt x="18907" y="2170"/>
                  <a:pt x="18907" y="2164"/>
                </a:cubicBezTo>
                <a:cubicBezTo>
                  <a:pt x="18907" y="2164"/>
                  <a:pt x="18907" y="2158"/>
                  <a:pt x="18901" y="2152"/>
                </a:cubicBezTo>
                <a:cubicBezTo>
                  <a:pt x="18901" y="2117"/>
                  <a:pt x="18901" y="2117"/>
                  <a:pt x="18901" y="2117"/>
                </a:cubicBezTo>
                <a:cubicBezTo>
                  <a:pt x="18889" y="2117"/>
                  <a:pt x="18877" y="2123"/>
                  <a:pt x="18871" y="2111"/>
                </a:cubicBezTo>
                <a:cubicBezTo>
                  <a:pt x="18865" y="2111"/>
                  <a:pt x="18865" y="2105"/>
                  <a:pt x="18865" y="2105"/>
                </a:cubicBezTo>
                <a:cubicBezTo>
                  <a:pt x="18859" y="2099"/>
                  <a:pt x="18865" y="2093"/>
                  <a:pt x="18859" y="2093"/>
                </a:cubicBezTo>
                <a:cubicBezTo>
                  <a:pt x="18859" y="2087"/>
                  <a:pt x="18859" y="2081"/>
                  <a:pt x="18853" y="2081"/>
                </a:cubicBezTo>
                <a:cubicBezTo>
                  <a:pt x="18853" y="2075"/>
                  <a:pt x="18848" y="2075"/>
                  <a:pt x="18842" y="2075"/>
                </a:cubicBezTo>
                <a:cubicBezTo>
                  <a:pt x="18782" y="2075"/>
                  <a:pt x="18782" y="2075"/>
                  <a:pt x="18782" y="2075"/>
                </a:cubicBezTo>
                <a:cubicBezTo>
                  <a:pt x="18776" y="2075"/>
                  <a:pt x="18776" y="2075"/>
                  <a:pt x="18770" y="2075"/>
                </a:cubicBezTo>
                <a:cubicBezTo>
                  <a:pt x="18765" y="2069"/>
                  <a:pt x="18770" y="2063"/>
                  <a:pt x="18765" y="2063"/>
                </a:cubicBezTo>
                <a:cubicBezTo>
                  <a:pt x="18770" y="2057"/>
                  <a:pt x="18770" y="2052"/>
                  <a:pt x="18776" y="2052"/>
                </a:cubicBezTo>
                <a:cubicBezTo>
                  <a:pt x="18776" y="2052"/>
                  <a:pt x="18782" y="2052"/>
                  <a:pt x="18788" y="2046"/>
                </a:cubicBezTo>
                <a:cubicBezTo>
                  <a:pt x="18794" y="2046"/>
                  <a:pt x="18794" y="2040"/>
                  <a:pt x="18800" y="2034"/>
                </a:cubicBezTo>
                <a:cubicBezTo>
                  <a:pt x="18800" y="2034"/>
                  <a:pt x="18806" y="2034"/>
                  <a:pt x="18812" y="2034"/>
                </a:cubicBezTo>
                <a:cubicBezTo>
                  <a:pt x="18818" y="2034"/>
                  <a:pt x="18818" y="2034"/>
                  <a:pt x="18818" y="2034"/>
                </a:cubicBezTo>
                <a:cubicBezTo>
                  <a:pt x="18830" y="2040"/>
                  <a:pt x="18836" y="2052"/>
                  <a:pt x="18842" y="2052"/>
                </a:cubicBezTo>
                <a:cubicBezTo>
                  <a:pt x="18913" y="2052"/>
                  <a:pt x="18913" y="2052"/>
                  <a:pt x="18913" y="2052"/>
                </a:cubicBezTo>
                <a:cubicBezTo>
                  <a:pt x="18925" y="2052"/>
                  <a:pt x="18931" y="2052"/>
                  <a:pt x="18937" y="2052"/>
                </a:cubicBezTo>
                <a:cubicBezTo>
                  <a:pt x="18948" y="2052"/>
                  <a:pt x="18954" y="2052"/>
                  <a:pt x="18960" y="2052"/>
                </a:cubicBezTo>
                <a:cubicBezTo>
                  <a:pt x="18972" y="2046"/>
                  <a:pt x="18972" y="2040"/>
                  <a:pt x="18978" y="2034"/>
                </a:cubicBezTo>
                <a:cubicBezTo>
                  <a:pt x="18984" y="2028"/>
                  <a:pt x="18990" y="2022"/>
                  <a:pt x="18990" y="2022"/>
                </a:cubicBezTo>
                <a:cubicBezTo>
                  <a:pt x="18996" y="2016"/>
                  <a:pt x="19002" y="2016"/>
                  <a:pt x="19002" y="2016"/>
                </a:cubicBezTo>
                <a:cubicBezTo>
                  <a:pt x="19008" y="2010"/>
                  <a:pt x="19002" y="2004"/>
                  <a:pt x="19002" y="1998"/>
                </a:cubicBezTo>
                <a:cubicBezTo>
                  <a:pt x="19002" y="1992"/>
                  <a:pt x="19008" y="1986"/>
                  <a:pt x="19002" y="1980"/>
                </a:cubicBezTo>
                <a:cubicBezTo>
                  <a:pt x="19002" y="1975"/>
                  <a:pt x="18996" y="1980"/>
                  <a:pt x="18990" y="1975"/>
                </a:cubicBezTo>
                <a:lnTo>
                  <a:pt x="18990" y="1968"/>
                </a:lnTo>
                <a:cubicBezTo>
                  <a:pt x="18990" y="1933"/>
                  <a:pt x="18990" y="1933"/>
                  <a:pt x="18990" y="1933"/>
                </a:cubicBezTo>
                <a:cubicBezTo>
                  <a:pt x="19002" y="1933"/>
                  <a:pt x="19008" y="1927"/>
                  <a:pt x="19020" y="1927"/>
                </a:cubicBezTo>
                <a:cubicBezTo>
                  <a:pt x="19031" y="1927"/>
                  <a:pt x="19043" y="1939"/>
                  <a:pt x="19049" y="1951"/>
                </a:cubicBezTo>
                <a:cubicBezTo>
                  <a:pt x="19049" y="1957"/>
                  <a:pt x="19043" y="1957"/>
                  <a:pt x="19049" y="1963"/>
                </a:cubicBezTo>
                <a:cubicBezTo>
                  <a:pt x="19049" y="1968"/>
                  <a:pt x="19049" y="1968"/>
                  <a:pt x="19049" y="1975"/>
                </a:cubicBezTo>
                <a:cubicBezTo>
                  <a:pt x="19055" y="1986"/>
                  <a:pt x="19061" y="1986"/>
                  <a:pt x="19067" y="1998"/>
                </a:cubicBezTo>
                <a:cubicBezTo>
                  <a:pt x="19162" y="1998"/>
                  <a:pt x="19162" y="1998"/>
                  <a:pt x="19162" y="1998"/>
                </a:cubicBezTo>
                <a:cubicBezTo>
                  <a:pt x="19168" y="1998"/>
                  <a:pt x="19168" y="1998"/>
                  <a:pt x="19174" y="1998"/>
                </a:cubicBezTo>
                <a:cubicBezTo>
                  <a:pt x="19180" y="1998"/>
                  <a:pt x="19186" y="2004"/>
                  <a:pt x="19192" y="2004"/>
                </a:cubicBezTo>
                <a:cubicBezTo>
                  <a:pt x="19192" y="2010"/>
                  <a:pt x="19197" y="2010"/>
                  <a:pt x="19203" y="2016"/>
                </a:cubicBezTo>
                <a:cubicBezTo>
                  <a:pt x="19203" y="2028"/>
                  <a:pt x="19203" y="2034"/>
                  <a:pt x="19203" y="2046"/>
                </a:cubicBezTo>
                <a:cubicBezTo>
                  <a:pt x="19257" y="2046"/>
                  <a:pt x="19257" y="2046"/>
                  <a:pt x="19257" y="2046"/>
                </a:cubicBezTo>
                <a:cubicBezTo>
                  <a:pt x="19263" y="2046"/>
                  <a:pt x="19269" y="2052"/>
                  <a:pt x="19280" y="2057"/>
                </a:cubicBezTo>
                <a:cubicBezTo>
                  <a:pt x="19280" y="2063"/>
                  <a:pt x="19280" y="2069"/>
                  <a:pt x="19286" y="2069"/>
                </a:cubicBezTo>
                <a:cubicBezTo>
                  <a:pt x="19292" y="2075"/>
                  <a:pt x="19298" y="2081"/>
                  <a:pt x="19310" y="2087"/>
                </a:cubicBezTo>
                <a:cubicBezTo>
                  <a:pt x="19316" y="2087"/>
                  <a:pt x="19316" y="2087"/>
                  <a:pt x="19322" y="2093"/>
                </a:cubicBezTo>
                <a:cubicBezTo>
                  <a:pt x="19328" y="2093"/>
                  <a:pt x="19334" y="2099"/>
                  <a:pt x="19340" y="2099"/>
                </a:cubicBezTo>
                <a:cubicBezTo>
                  <a:pt x="19346" y="2099"/>
                  <a:pt x="19346" y="2099"/>
                  <a:pt x="19346" y="2099"/>
                </a:cubicBezTo>
                <a:cubicBezTo>
                  <a:pt x="19352" y="2099"/>
                  <a:pt x="19358" y="2093"/>
                  <a:pt x="19358" y="2093"/>
                </a:cubicBezTo>
                <a:cubicBezTo>
                  <a:pt x="19358" y="2087"/>
                  <a:pt x="19358" y="2081"/>
                  <a:pt x="19358" y="2081"/>
                </a:cubicBezTo>
                <a:cubicBezTo>
                  <a:pt x="19358" y="2069"/>
                  <a:pt x="19358" y="2063"/>
                  <a:pt x="19358" y="2057"/>
                </a:cubicBezTo>
                <a:cubicBezTo>
                  <a:pt x="19358" y="2052"/>
                  <a:pt x="19358" y="2052"/>
                  <a:pt x="19358" y="2046"/>
                </a:cubicBezTo>
                <a:cubicBezTo>
                  <a:pt x="19369" y="2046"/>
                  <a:pt x="19369" y="2046"/>
                  <a:pt x="19369" y="2046"/>
                </a:cubicBezTo>
                <a:cubicBezTo>
                  <a:pt x="19375" y="2046"/>
                  <a:pt x="19381" y="2046"/>
                  <a:pt x="19387" y="2040"/>
                </a:cubicBezTo>
                <a:cubicBezTo>
                  <a:pt x="19387" y="2028"/>
                  <a:pt x="19393" y="2022"/>
                  <a:pt x="19387" y="2010"/>
                </a:cubicBezTo>
                <a:cubicBezTo>
                  <a:pt x="19387" y="2004"/>
                  <a:pt x="19387" y="1998"/>
                  <a:pt x="19387" y="1998"/>
                </a:cubicBezTo>
                <a:cubicBezTo>
                  <a:pt x="19387" y="1992"/>
                  <a:pt x="19387" y="1986"/>
                  <a:pt x="19387" y="1986"/>
                </a:cubicBezTo>
                <a:cubicBezTo>
                  <a:pt x="19387" y="1980"/>
                  <a:pt x="19387" y="1975"/>
                  <a:pt x="19387" y="1975"/>
                </a:cubicBezTo>
                <a:cubicBezTo>
                  <a:pt x="19393" y="1968"/>
                  <a:pt x="19399" y="1968"/>
                  <a:pt x="19399" y="1968"/>
                </a:cubicBezTo>
                <a:cubicBezTo>
                  <a:pt x="19411" y="1975"/>
                  <a:pt x="19411" y="1980"/>
                  <a:pt x="19423" y="1986"/>
                </a:cubicBezTo>
                <a:cubicBezTo>
                  <a:pt x="19429" y="1986"/>
                  <a:pt x="19429" y="1992"/>
                  <a:pt x="19435" y="1992"/>
                </a:cubicBezTo>
                <a:cubicBezTo>
                  <a:pt x="19446" y="1992"/>
                  <a:pt x="19446" y="1992"/>
                  <a:pt x="19446" y="1992"/>
                </a:cubicBezTo>
                <a:cubicBezTo>
                  <a:pt x="19452" y="1992"/>
                  <a:pt x="19452" y="1992"/>
                  <a:pt x="19458" y="1992"/>
                </a:cubicBezTo>
                <a:cubicBezTo>
                  <a:pt x="19464" y="1992"/>
                  <a:pt x="19464" y="1992"/>
                  <a:pt x="19470" y="1986"/>
                </a:cubicBezTo>
                <a:cubicBezTo>
                  <a:pt x="19470" y="1986"/>
                  <a:pt x="19476" y="1980"/>
                  <a:pt x="19476" y="1975"/>
                </a:cubicBezTo>
                <a:cubicBezTo>
                  <a:pt x="19482" y="1975"/>
                  <a:pt x="19488" y="1968"/>
                  <a:pt x="19488" y="1968"/>
                </a:cubicBezTo>
                <a:cubicBezTo>
                  <a:pt x="19494" y="1963"/>
                  <a:pt x="19494" y="1957"/>
                  <a:pt x="19494" y="1957"/>
                </a:cubicBezTo>
                <a:cubicBezTo>
                  <a:pt x="19500" y="1957"/>
                  <a:pt x="19500" y="1957"/>
                  <a:pt x="19506" y="1957"/>
                </a:cubicBezTo>
                <a:cubicBezTo>
                  <a:pt x="19512" y="1957"/>
                  <a:pt x="19512" y="1951"/>
                  <a:pt x="19518" y="1951"/>
                </a:cubicBezTo>
                <a:cubicBezTo>
                  <a:pt x="19524" y="1945"/>
                  <a:pt x="19529" y="1945"/>
                  <a:pt x="19529" y="1945"/>
                </a:cubicBezTo>
                <a:cubicBezTo>
                  <a:pt x="19529" y="1939"/>
                  <a:pt x="19529" y="1933"/>
                  <a:pt x="19529" y="1933"/>
                </a:cubicBezTo>
                <a:cubicBezTo>
                  <a:pt x="19529" y="1921"/>
                  <a:pt x="19524" y="1915"/>
                  <a:pt x="19512" y="1915"/>
                </a:cubicBezTo>
                <a:cubicBezTo>
                  <a:pt x="19512" y="1909"/>
                  <a:pt x="19506" y="1909"/>
                  <a:pt x="19506" y="1909"/>
                </a:cubicBezTo>
                <a:cubicBezTo>
                  <a:pt x="19494" y="1903"/>
                  <a:pt x="19488" y="1909"/>
                  <a:pt x="19482" y="1903"/>
                </a:cubicBezTo>
                <a:cubicBezTo>
                  <a:pt x="19476" y="1903"/>
                  <a:pt x="19482" y="1897"/>
                  <a:pt x="19476" y="1891"/>
                </a:cubicBezTo>
                <a:cubicBezTo>
                  <a:pt x="19476" y="1891"/>
                  <a:pt x="19470" y="1886"/>
                  <a:pt x="19470" y="1880"/>
                </a:cubicBezTo>
                <a:cubicBezTo>
                  <a:pt x="19464" y="1880"/>
                  <a:pt x="19464" y="1880"/>
                  <a:pt x="19458" y="1874"/>
                </a:cubicBezTo>
                <a:cubicBezTo>
                  <a:pt x="19452" y="1868"/>
                  <a:pt x="19440" y="1868"/>
                  <a:pt x="19435" y="1868"/>
                </a:cubicBezTo>
                <a:cubicBezTo>
                  <a:pt x="19423" y="1868"/>
                  <a:pt x="19423" y="1868"/>
                  <a:pt x="19423" y="1868"/>
                </a:cubicBezTo>
                <a:cubicBezTo>
                  <a:pt x="19411" y="1868"/>
                  <a:pt x="19411" y="1874"/>
                  <a:pt x="19399" y="1874"/>
                </a:cubicBezTo>
                <a:cubicBezTo>
                  <a:pt x="19387" y="1874"/>
                  <a:pt x="19381" y="1868"/>
                  <a:pt x="19369" y="1868"/>
                </a:cubicBezTo>
                <a:cubicBezTo>
                  <a:pt x="19358" y="1868"/>
                  <a:pt x="19358" y="1868"/>
                  <a:pt x="19358" y="1868"/>
                </a:cubicBezTo>
                <a:cubicBezTo>
                  <a:pt x="19352" y="1868"/>
                  <a:pt x="19352" y="1868"/>
                  <a:pt x="19346" y="1868"/>
                </a:cubicBezTo>
                <a:cubicBezTo>
                  <a:pt x="19340" y="1868"/>
                  <a:pt x="19334" y="1862"/>
                  <a:pt x="19334" y="1862"/>
                </a:cubicBezTo>
                <a:cubicBezTo>
                  <a:pt x="19328" y="1856"/>
                  <a:pt x="19328" y="1850"/>
                  <a:pt x="19322" y="1850"/>
                </a:cubicBezTo>
                <a:cubicBezTo>
                  <a:pt x="19316" y="1850"/>
                  <a:pt x="19310" y="1850"/>
                  <a:pt x="19310" y="1850"/>
                </a:cubicBezTo>
                <a:cubicBezTo>
                  <a:pt x="19304" y="1850"/>
                  <a:pt x="19298" y="1850"/>
                  <a:pt x="19292" y="1850"/>
                </a:cubicBezTo>
                <a:cubicBezTo>
                  <a:pt x="19292" y="1850"/>
                  <a:pt x="19286" y="1856"/>
                  <a:pt x="19280" y="1856"/>
                </a:cubicBezTo>
                <a:cubicBezTo>
                  <a:pt x="19286" y="1862"/>
                  <a:pt x="19286" y="1868"/>
                  <a:pt x="19292" y="1868"/>
                </a:cubicBezTo>
                <a:cubicBezTo>
                  <a:pt x="19298" y="1868"/>
                  <a:pt x="19298" y="1868"/>
                  <a:pt x="19304" y="1868"/>
                </a:cubicBezTo>
                <a:cubicBezTo>
                  <a:pt x="19304" y="1868"/>
                  <a:pt x="19310" y="1874"/>
                  <a:pt x="19316" y="1874"/>
                </a:cubicBezTo>
                <a:cubicBezTo>
                  <a:pt x="19322" y="1880"/>
                  <a:pt x="19316" y="1886"/>
                  <a:pt x="19316" y="1891"/>
                </a:cubicBezTo>
                <a:cubicBezTo>
                  <a:pt x="19316" y="1897"/>
                  <a:pt x="19316" y="1897"/>
                  <a:pt x="19316" y="1897"/>
                </a:cubicBezTo>
                <a:cubicBezTo>
                  <a:pt x="19316" y="1897"/>
                  <a:pt x="19316" y="1903"/>
                  <a:pt x="19316" y="1909"/>
                </a:cubicBezTo>
                <a:cubicBezTo>
                  <a:pt x="19310" y="1915"/>
                  <a:pt x="19304" y="1915"/>
                  <a:pt x="19298" y="1915"/>
                </a:cubicBezTo>
                <a:cubicBezTo>
                  <a:pt x="19280" y="1915"/>
                  <a:pt x="19274" y="1909"/>
                  <a:pt x="19269" y="1897"/>
                </a:cubicBezTo>
                <a:cubicBezTo>
                  <a:pt x="19269" y="1891"/>
                  <a:pt x="19269" y="1891"/>
                  <a:pt x="19269" y="1886"/>
                </a:cubicBezTo>
                <a:cubicBezTo>
                  <a:pt x="19269" y="1814"/>
                  <a:pt x="19269" y="1814"/>
                  <a:pt x="19269" y="1814"/>
                </a:cubicBezTo>
                <a:cubicBezTo>
                  <a:pt x="19269" y="1809"/>
                  <a:pt x="19263" y="1809"/>
                  <a:pt x="19257" y="1802"/>
                </a:cubicBezTo>
                <a:cubicBezTo>
                  <a:pt x="19251" y="1802"/>
                  <a:pt x="19251" y="1802"/>
                  <a:pt x="19245" y="1802"/>
                </a:cubicBezTo>
                <a:cubicBezTo>
                  <a:pt x="19239" y="1797"/>
                  <a:pt x="19239" y="1797"/>
                  <a:pt x="19233" y="1797"/>
                </a:cubicBezTo>
                <a:cubicBezTo>
                  <a:pt x="19221" y="1797"/>
                  <a:pt x="19221" y="1797"/>
                  <a:pt x="19221" y="1797"/>
                </a:cubicBezTo>
                <a:cubicBezTo>
                  <a:pt x="19215" y="1797"/>
                  <a:pt x="19215" y="1791"/>
                  <a:pt x="19209" y="1791"/>
                </a:cubicBezTo>
                <a:cubicBezTo>
                  <a:pt x="19197" y="1791"/>
                  <a:pt x="19192" y="1791"/>
                  <a:pt x="19186" y="1791"/>
                </a:cubicBezTo>
                <a:cubicBezTo>
                  <a:pt x="19180" y="1785"/>
                  <a:pt x="19180" y="1779"/>
                  <a:pt x="19174" y="1779"/>
                </a:cubicBezTo>
                <a:cubicBezTo>
                  <a:pt x="19168" y="1773"/>
                  <a:pt x="19162" y="1773"/>
                  <a:pt x="19162" y="1773"/>
                </a:cubicBezTo>
                <a:cubicBezTo>
                  <a:pt x="19156" y="1773"/>
                  <a:pt x="19150" y="1767"/>
                  <a:pt x="19144" y="1767"/>
                </a:cubicBezTo>
                <a:cubicBezTo>
                  <a:pt x="19138" y="1767"/>
                  <a:pt x="19132" y="1761"/>
                  <a:pt x="19126" y="1761"/>
                </a:cubicBezTo>
                <a:cubicBezTo>
                  <a:pt x="19120" y="1755"/>
                  <a:pt x="19114" y="1755"/>
                  <a:pt x="19114" y="1749"/>
                </a:cubicBezTo>
                <a:cubicBezTo>
                  <a:pt x="19108" y="1743"/>
                  <a:pt x="19103" y="1743"/>
                  <a:pt x="19103" y="1737"/>
                </a:cubicBezTo>
                <a:cubicBezTo>
                  <a:pt x="19097" y="1731"/>
                  <a:pt x="19103" y="1725"/>
                  <a:pt x="19097" y="1725"/>
                </a:cubicBezTo>
                <a:cubicBezTo>
                  <a:pt x="19097" y="1725"/>
                  <a:pt x="19091" y="1725"/>
                  <a:pt x="19085" y="1725"/>
                </a:cubicBezTo>
                <a:cubicBezTo>
                  <a:pt x="19079" y="1720"/>
                  <a:pt x="19079" y="1720"/>
                  <a:pt x="19073" y="1720"/>
                </a:cubicBezTo>
                <a:cubicBezTo>
                  <a:pt x="19061" y="1720"/>
                  <a:pt x="19055" y="1720"/>
                  <a:pt x="19049" y="1720"/>
                </a:cubicBezTo>
                <a:cubicBezTo>
                  <a:pt x="19043" y="1720"/>
                  <a:pt x="19037" y="1714"/>
                  <a:pt x="19037" y="1714"/>
                </a:cubicBezTo>
                <a:cubicBezTo>
                  <a:pt x="19025" y="1714"/>
                  <a:pt x="19020" y="1714"/>
                  <a:pt x="19008" y="1714"/>
                </a:cubicBezTo>
                <a:cubicBezTo>
                  <a:pt x="19008" y="1702"/>
                  <a:pt x="19014" y="1690"/>
                  <a:pt x="19002" y="1684"/>
                </a:cubicBezTo>
                <a:cubicBezTo>
                  <a:pt x="18996" y="1672"/>
                  <a:pt x="18984" y="1666"/>
                  <a:pt x="18972" y="1660"/>
                </a:cubicBezTo>
                <a:cubicBezTo>
                  <a:pt x="18960" y="1654"/>
                  <a:pt x="18960" y="1648"/>
                  <a:pt x="18954" y="1648"/>
                </a:cubicBezTo>
                <a:cubicBezTo>
                  <a:pt x="18948" y="1642"/>
                  <a:pt x="18942" y="1642"/>
                  <a:pt x="18931" y="1642"/>
                </a:cubicBezTo>
                <a:cubicBezTo>
                  <a:pt x="18925" y="1636"/>
                  <a:pt x="18919" y="1642"/>
                  <a:pt x="18907" y="1642"/>
                </a:cubicBezTo>
                <a:cubicBezTo>
                  <a:pt x="18901" y="1642"/>
                  <a:pt x="18901" y="1636"/>
                  <a:pt x="18895" y="1636"/>
                </a:cubicBezTo>
                <a:cubicBezTo>
                  <a:pt x="18889" y="1631"/>
                  <a:pt x="18883" y="1631"/>
                  <a:pt x="18883" y="1631"/>
                </a:cubicBezTo>
                <a:cubicBezTo>
                  <a:pt x="18877" y="1625"/>
                  <a:pt x="18877" y="1619"/>
                  <a:pt x="18871" y="1619"/>
                </a:cubicBezTo>
                <a:cubicBezTo>
                  <a:pt x="18865" y="1619"/>
                  <a:pt x="18859" y="1619"/>
                  <a:pt x="18859" y="1619"/>
                </a:cubicBezTo>
                <a:cubicBezTo>
                  <a:pt x="18853" y="1613"/>
                  <a:pt x="18853" y="1613"/>
                  <a:pt x="18848" y="1613"/>
                </a:cubicBezTo>
                <a:cubicBezTo>
                  <a:pt x="18836" y="1613"/>
                  <a:pt x="18836" y="1613"/>
                  <a:pt x="18836" y="1613"/>
                </a:cubicBezTo>
                <a:cubicBezTo>
                  <a:pt x="18824" y="1613"/>
                  <a:pt x="18824" y="1613"/>
                  <a:pt x="18824" y="1613"/>
                </a:cubicBezTo>
                <a:cubicBezTo>
                  <a:pt x="18818" y="1613"/>
                  <a:pt x="18818" y="1607"/>
                  <a:pt x="18812" y="1607"/>
                </a:cubicBezTo>
                <a:cubicBezTo>
                  <a:pt x="18806" y="1607"/>
                  <a:pt x="18800" y="1601"/>
                  <a:pt x="18800" y="1601"/>
                </a:cubicBezTo>
                <a:cubicBezTo>
                  <a:pt x="18788" y="1595"/>
                  <a:pt x="18776" y="1595"/>
                  <a:pt x="18770" y="1589"/>
                </a:cubicBezTo>
                <a:cubicBezTo>
                  <a:pt x="18765" y="1589"/>
                  <a:pt x="18765" y="1583"/>
                  <a:pt x="18759" y="1577"/>
                </a:cubicBezTo>
                <a:cubicBezTo>
                  <a:pt x="18747" y="1577"/>
                  <a:pt x="18735" y="1577"/>
                  <a:pt x="18723" y="1577"/>
                </a:cubicBezTo>
                <a:cubicBezTo>
                  <a:pt x="18705" y="1577"/>
                  <a:pt x="18705" y="1577"/>
                  <a:pt x="18705" y="1577"/>
                </a:cubicBezTo>
                <a:cubicBezTo>
                  <a:pt x="18699" y="1577"/>
                  <a:pt x="18699" y="1583"/>
                  <a:pt x="18693" y="1583"/>
                </a:cubicBezTo>
                <a:cubicBezTo>
                  <a:pt x="18687" y="1589"/>
                  <a:pt x="18687" y="1595"/>
                  <a:pt x="18682" y="1595"/>
                </a:cubicBezTo>
                <a:cubicBezTo>
                  <a:pt x="18676" y="1601"/>
                  <a:pt x="18670" y="1601"/>
                  <a:pt x="18664" y="1601"/>
                </a:cubicBezTo>
                <a:cubicBezTo>
                  <a:pt x="18652" y="1601"/>
                  <a:pt x="18646" y="1595"/>
                  <a:pt x="18634" y="1595"/>
                </a:cubicBezTo>
                <a:cubicBezTo>
                  <a:pt x="18622" y="1595"/>
                  <a:pt x="18622" y="1595"/>
                  <a:pt x="18622" y="1595"/>
                </a:cubicBezTo>
                <a:cubicBezTo>
                  <a:pt x="18616" y="1595"/>
                  <a:pt x="18610" y="1595"/>
                  <a:pt x="18604" y="1589"/>
                </a:cubicBezTo>
                <a:cubicBezTo>
                  <a:pt x="18599" y="1589"/>
                  <a:pt x="18599" y="1583"/>
                  <a:pt x="18593" y="1577"/>
                </a:cubicBezTo>
                <a:cubicBezTo>
                  <a:pt x="18593" y="1577"/>
                  <a:pt x="18587" y="1583"/>
                  <a:pt x="18587" y="1577"/>
                </a:cubicBezTo>
                <a:cubicBezTo>
                  <a:pt x="18575" y="1577"/>
                  <a:pt x="18569" y="1577"/>
                  <a:pt x="18557" y="1571"/>
                </a:cubicBezTo>
                <a:cubicBezTo>
                  <a:pt x="18551" y="1565"/>
                  <a:pt x="18545" y="1559"/>
                  <a:pt x="18533" y="1559"/>
                </a:cubicBezTo>
                <a:cubicBezTo>
                  <a:pt x="18533" y="1554"/>
                  <a:pt x="18527" y="1554"/>
                  <a:pt x="18522" y="1554"/>
                </a:cubicBezTo>
                <a:cubicBezTo>
                  <a:pt x="18515" y="1554"/>
                  <a:pt x="18515" y="1554"/>
                  <a:pt x="18510" y="1554"/>
                </a:cubicBezTo>
                <a:cubicBezTo>
                  <a:pt x="18498" y="1554"/>
                  <a:pt x="18498" y="1554"/>
                  <a:pt x="18492" y="1554"/>
                </a:cubicBezTo>
                <a:cubicBezTo>
                  <a:pt x="18486" y="1554"/>
                  <a:pt x="18480" y="1559"/>
                  <a:pt x="18480" y="1559"/>
                </a:cubicBezTo>
                <a:cubicBezTo>
                  <a:pt x="18474" y="1565"/>
                  <a:pt x="18468" y="1565"/>
                  <a:pt x="18468" y="1571"/>
                </a:cubicBezTo>
                <a:cubicBezTo>
                  <a:pt x="18468" y="1571"/>
                  <a:pt x="18474" y="1577"/>
                  <a:pt x="18468" y="1577"/>
                </a:cubicBezTo>
                <a:cubicBezTo>
                  <a:pt x="18468" y="1583"/>
                  <a:pt x="18462" y="1589"/>
                  <a:pt x="18462" y="1589"/>
                </a:cubicBezTo>
                <a:cubicBezTo>
                  <a:pt x="18462" y="1595"/>
                  <a:pt x="18456" y="1601"/>
                  <a:pt x="18456" y="1601"/>
                </a:cubicBezTo>
                <a:cubicBezTo>
                  <a:pt x="18450" y="1607"/>
                  <a:pt x="18450" y="1607"/>
                  <a:pt x="18444" y="1613"/>
                </a:cubicBezTo>
                <a:cubicBezTo>
                  <a:pt x="18450" y="1613"/>
                  <a:pt x="18450" y="1613"/>
                  <a:pt x="18456" y="1619"/>
                </a:cubicBezTo>
                <a:cubicBezTo>
                  <a:pt x="18462" y="1619"/>
                  <a:pt x="18462" y="1625"/>
                  <a:pt x="18468" y="1625"/>
                </a:cubicBezTo>
                <a:cubicBezTo>
                  <a:pt x="18468" y="1631"/>
                  <a:pt x="18474" y="1631"/>
                  <a:pt x="18480" y="1631"/>
                </a:cubicBezTo>
                <a:cubicBezTo>
                  <a:pt x="18486" y="1636"/>
                  <a:pt x="18486" y="1648"/>
                  <a:pt x="18486" y="1654"/>
                </a:cubicBezTo>
                <a:cubicBezTo>
                  <a:pt x="18486" y="1660"/>
                  <a:pt x="18486" y="1660"/>
                  <a:pt x="18486" y="1666"/>
                </a:cubicBezTo>
                <a:cubicBezTo>
                  <a:pt x="18480" y="1672"/>
                  <a:pt x="18474" y="1672"/>
                  <a:pt x="18474" y="1678"/>
                </a:cubicBezTo>
                <a:cubicBezTo>
                  <a:pt x="18468" y="1678"/>
                  <a:pt x="18468" y="1684"/>
                  <a:pt x="18468" y="1690"/>
                </a:cubicBezTo>
                <a:cubicBezTo>
                  <a:pt x="18462" y="1690"/>
                  <a:pt x="18462" y="1696"/>
                  <a:pt x="18456" y="1696"/>
                </a:cubicBezTo>
                <a:cubicBezTo>
                  <a:pt x="18409" y="1696"/>
                  <a:pt x="18409" y="1696"/>
                  <a:pt x="18409" y="1696"/>
                </a:cubicBezTo>
                <a:cubicBezTo>
                  <a:pt x="18409" y="1654"/>
                  <a:pt x="18409" y="1654"/>
                  <a:pt x="18409" y="1654"/>
                </a:cubicBezTo>
                <a:cubicBezTo>
                  <a:pt x="18349" y="1654"/>
                  <a:pt x="18349" y="1654"/>
                  <a:pt x="18349" y="1654"/>
                </a:cubicBezTo>
                <a:cubicBezTo>
                  <a:pt x="18349" y="1613"/>
                  <a:pt x="18349" y="1613"/>
                  <a:pt x="18349" y="1613"/>
                </a:cubicBezTo>
                <a:cubicBezTo>
                  <a:pt x="18356" y="1613"/>
                  <a:pt x="18356" y="1613"/>
                  <a:pt x="18356" y="1613"/>
                </a:cubicBezTo>
                <a:cubicBezTo>
                  <a:pt x="18373" y="1613"/>
                  <a:pt x="18379" y="1613"/>
                  <a:pt x="18391" y="1613"/>
                </a:cubicBezTo>
                <a:cubicBezTo>
                  <a:pt x="18403" y="1607"/>
                  <a:pt x="18409" y="1601"/>
                  <a:pt x="18415" y="1595"/>
                </a:cubicBezTo>
                <a:cubicBezTo>
                  <a:pt x="18415" y="1583"/>
                  <a:pt x="18415" y="1583"/>
                  <a:pt x="18415" y="1583"/>
                </a:cubicBezTo>
                <a:cubicBezTo>
                  <a:pt x="18409" y="1583"/>
                  <a:pt x="18403" y="1583"/>
                  <a:pt x="18403" y="1583"/>
                </a:cubicBezTo>
                <a:cubicBezTo>
                  <a:pt x="18397" y="1583"/>
                  <a:pt x="18397" y="1577"/>
                  <a:pt x="18391" y="1577"/>
                </a:cubicBezTo>
                <a:cubicBezTo>
                  <a:pt x="18314" y="1577"/>
                  <a:pt x="18314" y="1577"/>
                  <a:pt x="18314" y="1577"/>
                </a:cubicBezTo>
                <a:cubicBezTo>
                  <a:pt x="18314" y="1589"/>
                  <a:pt x="18314" y="1595"/>
                  <a:pt x="18314" y="1601"/>
                </a:cubicBezTo>
                <a:cubicBezTo>
                  <a:pt x="18314" y="1607"/>
                  <a:pt x="18314" y="1613"/>
                  <a:pt x="18314" y="1613"/>
                </a:cubicBezTo>
                <a:cubicBezTo>
                  <a:pt x="18314" y="1619"/>
                  <a:pt x="18308" y="1625"/>
                  <a:pt x="18308" y="1625"/>
                </a:cubicBezTo>
                <a:cubicBezTo>
                  <a:pt x="18302" y="1631"/>
                  <a:pt x="18296" y="1625"/>
                  <a:pt x="18296" y="1631"/>
                </a:cubicBezTo>
                <a:cubicBezTo>
                  <a:pt x="18290" y="1631"/>
                  <a:pt x="18284" y="1636"/>
                  <a:pt x="18278" y="1636"/>
                </a:cubicBezTo>
                <a:cubicBezTo>
                  <a:pt x="18272" y="1636"/>
                  <a:pt x="18272" y="1636"/>
                  <a:pt x="18272" y="1636"/>
                </a:cubicBezTo>
                <a:cubicBezTo>
                  <a:pt x="18267" y="1631"/>
                  <a:pt x="18260" y="1631"/>
                  <a:pt x="18260" y="1625"/>
                </a:cubicBezTo>
                <a:cubicBezTo>
                  <a:pt x="18249" y="1625"/>
                  <a:pt x="18243" y="1619"/>
                  <a:pt x="18237" y="1619"/>
                </a:cubicBezTo>
                <a:cubicBezTo>
                  <a:pt x="18213" y="1613"/>
                  <a:pt x="18195" y="1619"/>
                  <a:pt x="18172" y="1619"/>
                </a:cubicBezTo>
                <a:cubicBezTo>
                  <a:pt x="18124" y="1619"/>
                  <a:pt x="18124" y="1619"/>
                  <a:pt x="18124" y="1619"/>
                </a:cubicBezTo>
                <a:cubicBezTo>
                  <a:pt x="18118" y="1619"/>
                  <a:pt x="18112" y="1619"/>
                  <a:pt x="18106" y="1619"/>
                </a:cubicBezTo>
                <a:cubicBezTo>
                  <a:pt x="18095" y="1619"/>
                  <a:pt x="18089" y="1631"/>
                  <a:pt x="18077" y="1631"/>
                </a:cubicBezTo>
                <a:cubicBezTo>
                  <a:pt x="18071" y="1631"/>
                  <a:pt x="18071" y="1631"/>
                  <a:pt x="18059" y="1631"/>
                </a:cubicBezTo>
                <a:cubicBezTo>
                  <a:pt x="18053" y="1631"/>
                  <a:pt x="18053" y="1631"/>
                  <a:pt x="18047" y="1631"/>
                </a:cubicBezTo>
                <a:cubicBezTo>
                  <a:pt x="18041" y="1631"/>
                  <a:pt x="18035" y="1631"/>
                  <a:pt x="18029" y="1625"/>
                </a:cubicBezTo>
                <a:cubicBezTo>
                  <a:pt x="18024" y="1619"/>
                  <a:pt x="18024" y="1613"/>
                  <a:pt x="18017" y="1613"/>
                </a:cubicBezTo>
                <a:cubicBezTo>
                  <a:pt x="18017" y="1607"/>
                  <a:pt x="18012" y="1607"/>
                  <a:pt x="18006" y="1607"/>
                </a:cubicBezTo>
                <a:cubicBezTo>
                  <a:pt x="17982" y="1607"/>
                  <a:pt x="17982" y="1607"/>
                  <a:pt x="17982" y="1607"/>
                </a:cubicBezTo>
                <a:cubicBezTo>
                  <a:pt x="17982" y="1613"/>
                  <a:pt x="17982" y="1619"/>
                  <a:pt x="17982" y="1625"/>
                </a:cubicBezTo>
                <a:cubicBezTo>
                  <a:pt x="17982" y="1631"/>
                  <a:pt x="17982" y="1631"/>
                  <a:pt x="17982" y="1636"/>
                </a:cubicBezTo>
                <a:cubicBezTo>
                  <a:pt x="17982" y="1672"/>
                  <a:pt x="17982" y="1672"/>
                  <a:pt x="17982" y="1672"/>
                </a:cubicBezTo>
                <a:cubicBezTo>
                  <a:pt x="17970" y="1678"/>
                  <a:pt x="17970" y="1678"/>
                  <a:pt x="17970" y="1678"/>
                </a:cubicBezTo>
                <a:cubicBezTo>
                  <a:pt x="17958" y="1672"/>
                  <a:pt x="17958" y="1672"/>
                  <a:pt x="17958" y="1672"/>
                </a:cubicBezTo>
                <a:cubicBezTo>
                  <a:pt x="17958" y="1648"/>
                  <a:pt x="17958" y="1648"/>
                  <a:pt x="17958" y="1648"/>
                </a:cubicBezTo>
                <a:cubicBezTo>
                  <a:pt x="17958" y="1642"/>
                  <a:pt x="17958" y="1631"/>
                  <a:pt x="17952" y="1625"/>
                </a:cubicBezTo>
                <a:cubicBezTo>
                  <a:pt x="17952" y="1619"/>
                  <a:pt x="17946" y="1619"/>
                  <a:pt x="17940" y="1619"/>
                </a:cubicBezTo>
                <a:cubicBezTo>
                  <a:pt x="17940" y="1613"/>
                  <a:pt x="17935" y="1613"/>
                  <a:pt x="17929" y="1613"/>
                </a:cubicBezTo>
                <a:cubicBezTo>
                  <a:pt x="17929" y="1613"/>
                  <a:pt x="17923" y="1607"/>
                  <a:pt x="17917" y="1607"/>
                </a:cubicBezTo>
                <a:cubicBezTo>
                  <a:pt x="17917" y="1607"/>
                  <a:pt x="17911" y="1607"/>
                  <a:pt x="17905" y="1601"/>
                </a:cubicBezTo>
                <a:cubicBezTo>
                  <a:pt x="17905" y="1601"/>
                  <a:pt x="17899" y="1595"/>
                  <a:pt x="17893" y="1589"/>
                </a:cubicBezTo>
                <a:cubicBezTo>
                  <a:pt x="17893" y="1583"/>
                  <a:pt x="17887" y="1577"/>
                  <a:pt x="17887" y="1571"/>
                </a:cubicBezTo>
                <a:cubicBezTo>
                  <a:pt x="17887" y="1559"/>
                  <a:pt x="17893" y="1554"/>
                  <a:pt x="17893" y="1542"/>
                </a:cubicBezTo>
                <a:cubicBezTo>
                  <a:pt x="17893" y="1542"/>
                  <a:pt x="17899" y="1536"/>
                  <a:pt x="17899" y="1530"/>
                </a:cubicBezTo>
                <a:cubicBezTo>
                  <a:pt x="17899" y="1524"/>
                  <a:pt x="17893" y="1524"/>
                  <a:pt x="17893" y="1518"/>
                </a:cubicBezTo>
                <a:cubicBezTo>
                  <a:pt x="17893" y="1512"/>
                  <a:pt x="17887" y="1512"/>
                  <a:pt x="17887" y="1506"/>
                </a:cubicBezTo>
                <a:cubicBezTo>
                  <a:pt x="17881" y="1506"/>
                  <a:pt x="17881" y="1500"/>
                  <a:pt x="17881" y="1494"/>
                </a:cubicBezTo>
                <a:cubicBezTo>
                  <a:pt x="17875" y="1494"/>
                  <a:pt x="17869" y="1494"/>
                  <a:pt x="17869" y="1494"/>
                </a:cubicBezTo>
                <a:cubicBezTo>
                  <a:pt x="17863" y="1488"/>
                  <a:pt x="17858" y="1488"/>
                  <a:pt x="17858" y="1488"/>
                </a:cubicBezTo>
                <a:cubicBezTo>
                  <a:pt x="17851" y="1482"/>
                  <a:pt x="17858" y="1476"/>
                  <a:pt x="17851" y="1476"/>
                </a:cubicBezTo>
                <a:cubicBezTo>
                  <a:pt x="17851" y="1470"/>
                  <a:pt x="17846" y="1470"/>
                  <a:pt x="17840" y="1470"/>
                </a:cubicBezTo>
                <a:cubicBezTo>
                  <a:pt x="17840" y="1470"/>
                  <a:pt x="17834" y="1470"/>
                  <a:pt x="17828" y="1470"/>
                </a:cubicBezTo>
                <a:cubicBezTo>
                  <a:pt x="17828" y="1470"/>
                  <a:pt x="17822" y="1465"/>
                  <a:pt x="17816" y="1465"/>
                </a:cubicBezTo>
                <a:cubicBezTo>
                  <a:pt x="17816" y="1465"/>
                  <a:pt x="17810" y="1465"/>
                  <a:pt x="17804" y="1465"/>
                </a:cubicBezTo>
                <a:cubicBezTo>
                  <a:pt x="17798" y="1465"/>
                  <a:pt x="17798" y="1459"/>
                  <a:pt x="17792" y="1459"/>
                </a:cubicBezTo>
                <a:cubicBezTo>
                  <a:pt x="17786" y="1459"/>
                  <a:pt x="17780" y="1459"/>
                  <a:pt x="17769" y="1459"/>
                </a:cubicBezTo>
                <a:cubicBezTo>
                  <a:pt x="17763" y="1459"/>
                  <a:pt x="17757" y="1459"/>
                  <a:pt x="17745" y="1459"/>
                </a:cubicBezTo>
                <a:cubicBezTo>
                  <a:pt x="17739" y="1459"/>
                  <a:pt x="17739" y="1459"/>
                  <a:pt x="17733" y="1459"/>
                </a:cubicBezTo>
                <a:cubicBezTo>
                  <a:pt x="17727" y="1459"/>
                  <a:pt x="17727" y="1459"/>
                  <a:pt x="17721" y="1465"/>
                </a:cubicBezTo>
                <a:cubicBezTo>
                  <a:pt x="17715" y="1465"/>
                  <a:pt x="17715" y="1465"/>
                  <a:pt x="17709" y="1470"/>
                </a:cubicBezTo>
                <a:cubicBezTo>
                  <a:pt x="17703" y="1470"/>
                  <a:pt x="17709" y="1476"/>
                  <a:pt x="17703" y="1482"/>
                </a:cubicBezTo>
                <a:cubicBezTo>
                  <a:pt x="17697" y="1482"/>
                  <a:pt x="17691" y="1482"/>
                  <a:pt x="17685" y="1482"/>
                </a:cubicBezTo>
                <a:cubicBezTo>
                  <a:pt x="17685" y="1482"/>
                  <a:pt x="17680" y="1488"/>
                  <a:pt x="17674" y="1488"/>
                </a:cubicBezTo>
                <a:cubicBezTo>
                  <a:pt x="17650" y="1488"/>
                  <a:pt x="17650" y="1488"/>
                  <a:pt x="17650" y="1488"/>
                </a:cubicBezTo>
                <a:cubicBezTo>
                  <a:pt x="17644" y="1488"/>
                  <a:pt x="17638" y="1488"/>
                  <a:pt x="17638" y="1488"/>
                </a:cubicBezTo>
                <a:cubicBezTo>
                  <a:pt x="17620" y="1488"/>
                  <a:pt x="17614" y="1488"/>
                  <a:pt x="17597" y="1488"/>
                </a:cubicBezTo>
                <a:cubicBezTo>
                  <a:pt x="17585" y="1488"/>
                  <a:pt x="17579" y="1488"/>
                  <a:pt x="17573" y="1494"/>
                </a:cubicBezTo>
                <a:cubicBezTo>
                  <a:pt x="17567" y="1494"/>
                  <a:pt x="17567" y="1500"/>
                  <a:pt x="17561" y="1500"/>
                </a:cubicBezTo>
                <a:cubicBezTo>
                  <a:pt x="17549" y="1500"/>
                  <a:pt x="17549" y="1500"/>
                  <a:pt x="17549" y="1500"/>
                </a:cubicBezTo>
                <a:cubicBezTo>
                  <a:pt x="17543" y="1500"/>
                  <a:pt x="17537" y="1500"/>
                  <a:pt x="17537" y="1500"/>
                </a:cubicBezTo>
                <a:cubicBezTo>
                  <a:pt x="17531" y="1500"/>
                  <a:pt x="17531" y="1494"/>
                  <a:pt x="17525" y="1494"/>
                </a:cubicBezTo>
                <a:cubicBezTo>
                  <a:pt x="17519" y="1494"/>
                  <a:pt x="17519" y="1494"/>
                  <a:pt x="17514" y="1494"/>
                </a:cubicBezTo>
                <a:cubicBezTo>
                  <a:pt x="17508" y="1488"/>
                  <a:pt x="17508" y="1482"/>
                  <a:pt x="17502" y="1482"/>
                </a:cubicBezTo>
                <a:cubicBezTo>
                  <a:pt x="17496" y="1476"/>
                  <a:pt x="17496" y="1470"/>
                  <a:pt x="17490" y="1470"/>
                </a:cubicBezTo>
                <a:cubicBezTo>
                  <a:pt x="17484" y="1470"/>
                  <a:pt x="17478" y="1470"/>
                  <a:pt x="17478" y="1470"/>
                </a:cubicBezTo>
                <a:cubicBezTo>
                  <a:pt x="17448" y="1470"/>
                  <a:pt x="17448" y="1470"/>
                  <a:pt x="17448" y="1470"/>
                </a:cubicBezTo>
                <a:cubicBezTo>
                  <a:pt x="17442" y="1470"/>
                  <a:pt x="17442" y="1465"/>
                  <a:pt x="17436" y="1465"/>
                </a:cubicBezTo>
                <a:cubicBezTo>
                  <a:pt x="17431" y="1465"/>
                  <a:pt x="17425" y="1465"/>
                  <a:pt x="17419" y="1465"/>
                </a:cubicBezTo>
                <a:cubicBezTo>
                  <a:pt x="17413" y="1465"/>
                  <a:pt x="17407" y="1459"/>
                  <a:pt x="17401" y="1459"/>
                </a:cubicBezTo>
                <a:cubicBezTo>
                  <a:pt x="17395" y="1459"/>
                  <a:pt x="17395" y="1453"/>
                  <a:pt x="17389" y="1453"/>
                </a:cubicBezTo>
                <a:cubicBezTo>
                  <a:pt x="17401" y="1441"/>
                  <a:pt x="17401" y="1441"/>
                  <a:pt x="17401" y="1441"/>
                </a:cubicBezTo>
                <a:cubicBezTo>
                  <a:pt x="17389" y="1435"/>
                  <a:pt x="17383" y="1435"/>
                  <a:pt x="17377" y="1429"/>
                </a:cubicBezTo>
                <a:cubicBezTo>
                  <a:pt x="17371" y="1423"/>
                  <a:pt x="17371" y="1423"/>
                  <a:pt x="17365" y="1417"/>
                </a:cubicBezTo>
                <a:cubicBezTo>
                  <a:pt x="17359" y="1417"/>
                  <a:pt x="17365" y="1411"/>
                  <a:pt x="17359" y="1411"/>
                </a:cubicBezTo>
                <a:cubicBezTo>
                  <a:pt x="17353" y="1405"/>
                  <a:pt x="17348" y="1405"/>
                  <a:pt x="17336" y="1405"/>
                </a:cubicBezTo>
                <a:cubicBezTo>
                  <a:pt x="17312" y="1405"/>
                  <a:pt x="17312" y="1405"/>
                  <a:pt x="17312" y="1405"/>
                </a:cubicBezTo>
                <a:cubicBezTo>
                  <a:pt x="17306" y="1393"/>
                  <a:pt x="17306" y="1393"/>
                  <a:pt x="17306" y="1393"/>
                </a:cubicBezTo>
                <a:cubicBezTo>
                  <a:pt x="17312" y="1393"/>
                  <a:pt x="17312" y="1387"/>
                  <a:pt x="17318" y="1382"/>
                </a:cubicBezTo>
                <a:cubicBezTo>
                  <a:pt x="17324" y="1376"/>
                  <a:pt x="17330" y="1376"/>
                  <a:pt x="17342" y="1370"/>
                </a:cubicBezTo>
                <a:cubicBezTo>
                  <a:pt x="17336" y="1358"/>
                  <a:pt x="17336" y="1358"/>
                  <a:pt x="17336" y="1358"/>
                </a:cubicBezTo>
                <a:cubicBezTo>
                  <a:pt x="17330" y="1358"/>
                  <a:pt x="17324" y="1358"/>
                  <a:pt x="17324" y="1358"/>
                </a:cubicBezTo>
                <a:cubicBezTo>
                  <a:pt x="17318" y="1358"/>
                  <a:pt x="17312" y="1352"/>
                  <a:pt x="17306" y="1352"/>
                </a:cubicBezTo>
                <a:cubicBezTo>
                  <a:pt x="17164" y="1352"/>
                  <a:pt x="17164" y="1352"/>
                  <a:pt x="17164" y="1352"/>
                </a:cubicBezTo>
                <a:cubicBezTo>
                  <a:pt x="17164" y="1364"/>
                  <a:pt x="17164" y="1364"/>
                  <a:pt x="17164" y="1376"/>
                </a:cubicBezTo>
                <a:cubicBezTo>
                  <a:pt x="17164" y="1382"/>
                  <a:pt x="17158" y="1382"/>
                  <a:pt x="17152" y="1387"/>
                </a:cubicBezTo>
                <a:cubicBezTo>
                  <a:pt x="17146" y="1393"/>
                  <a:pt x="17146" y="1399"/>
                  <a:pt x="17134" y="1405"/>
                </a:cubicBezTo>
                <a:cubicBezTo>
                  <a:pt x="17128" y="1405"/>
                  <a:pt x="17128" y="1405"/>
                  <a:pt x="17122" y="1405"/>
                </a:cubicBezTo>
                <a:cubicBezTo>
                  <a:pt x="17110" y="1405"/>
                  <a:pt x="17110" y="1405"/>
                  <a:pt x="17110" y="1405"/>
                </a:cubicBezTo>
                <a:cubicBezTo>
                  <a:pt x="17104" y="1405"/>
                  <a:pt x="17104" y="1399"/>
                  <a:pt x="17099" y="1399"/>
                </a:cubicBezTo>
                <a:cubicBezTo>
                  <a:pt x="17104" y="1393"/>
                  <a:pt x="17104" y="1387"/>
                  <a:pt x="17104" y="1387"/>
                </a:cubicBezTo>
                <a:cubicBezTo>
                  <a:pt x="17104" y="1382"/>
                  <a:pt x="17110" y="1376"/>
                  <a:pt x="17110" y="1370"/>
                </a:cubicBezTo>
                <a:cubicBezTo>
                  <a:pt x="17110" y="1370"/>
                  <a:pt x="17110" y="1364"/>
                  <a:pt x="17110" y="1358"/>
                </a:cubicBezTo>
                <a:cubicBezTo>
                  <a:pt x="17110" y="1358"/>
                  <a:pt x="17116" y="1352"/>
                  <a:pt x="17122" y="1346"/>
                </a:cubicBezTo>
                <a:lnTo>
                  <a:pt x="17128" y="1346"/>
                </a:lnTo>
                <a:cubicBezTo>
                  <a:pt x="17134" y="1346"/>
                  <a:pt x="17128" y="1340"/>
                  <a:pt x="17128" y="1334"/>
                </a:cubicBezTo>
                <a:cubicBezTo>
                  <a:pt x="17122" y="1334"/>
                  <a:pt x="17116" y="1334"/>
                  <a:pt x="17110" y="1334"/>
                </a:cubicBezTo>
                <a:cubicBezTo>
                  <a:pt x="17104" y="1334"/>
                  <a:pt x="17099" y="1328"/>
                  <a:pt x="17093" y="1328"/>
                </a:cubicBezTo>
                <a:cubicBezTo>
                  <a:pt x="17087" y="1328"/>
                  <a:pt x="17087" y="1322"/>
                  <a:pt x="17081" y="1322"/>
                </a:cubicBezTo>
                <a:cubicBezTo>
                  <a:pt x="17075" y="1322"/>
                  <a:pt x="17075" y="1322"/>
                  <a:pt x="17069" y="1322"/>
                </a:cubicBezTo>
                <a:cubicBezTo>
                  <a:pt x="17057" y="1316"/>
                  <a:pt x="17057" y="1310"/>
                  <a:pt x="17045" y="1310"/>
                </a:cubicBezTo>
                <a:cubicBezTo>
                  <a:pt x="17039" y="1310"/>
                  <a:pt x="17039" y="1310"/>
                  <a:pt x="17033" y="1310"/>
                </a:cubicBezTo>
                <a:cubicBezTo>
                  <a:pt x="17027" y="1310"/>
                  <a:pt x="17027" y="1310"/>
                  <a:pt x="17021" y="1310"/>
                </a:cubicBezTo>
                <a:cubicBezTo>
                  <a:pt x="17010" y="1310"/>
                  <a:pt x="17004" y="1310"/>
                  <a:pt x="16992" y="1310"/>
                </a:cubicBezTo>
                <a:cubicBezTo>
                  <a:pt x="16986" y="1310"/>
                  <a:pt x="16980" y="1310"/>
                  <a:pt x="16968" y="1310"/>
                </a:cubicBezTo>
                <a:cubicBezTo>
                  <a:pt x="16962" y="1304"/>
                  <a:pt x="16962" y="1299"/>
                  <a:pt x="16956" y="1299"/>
                </a:cubicBezTo>
                <a:cubicBezTo>
                  <a:pt x="16950" y="1299"/>
                  <a:pt x="16944" y="1299"/>
                  <a:pt x="16938" y="1299"/>
                </a:cubicBezTo>
                <a:cubicBezTo>
                  <a:pt x="16933" y="1299"/>
                  <a:pt x="16926" y="1293"/>
                  <a:pt x="16915" y="1293"/>
                </a:cubicBezTo>
                <a:cubicBezTo>
                  <a:pt x="16903" y="1287"/>
                  <a:pt x="16891" y="1293"/>
                  <a:pt x="16879" y="1293"/>
                </a:cubicBezTo>
                <a:cubicBezTo>
                  <a:pt x="16873" y="1293"/>
                  <a:pt x="16867" y="1287"/>
                  <a:pt x="16855" y="1287"/>
                </a:cubicBezTo>
                <a:cubicBezTo>
                  <a:pt x="16855" y="1287"/>
                  <a:pt x="16849" y="1281"/>
                  <a:pt x="16844" y="1281"/>
                </a:cubicBezTo>
                <a:cubicBezTo>
                  <a:pt x="16838" y="1281"/>
                  <a:pt x="16838" y="1287"/>
                  <a:pt x="16832" y="1293"/>
                </a:cubicBezTo>
                <a:cubicBezTo>
                  <a:pt x="16832" y="1293"/>
                  <a:pt x="16838" y="1299"/>
                  <a:pt x="16832" y="1304"/>
                </a:cubicBezTo>
                <a:cubicBezTo>
                  <a:pt x="16832" y="1310"/>
                  <a:pt x="16832" y="1316"/>
                  <a:pt x="16832" y="1328"/>
                </a:cubicBezTo>
                <a:cubicBezTo>
                  <a:pt x="16767" y="1328"/>
                  <a:pt x="16767" y="1328"/>
                  <a:pt x="16767" y="1328"/>
                </a:cubicBezTo>
                <a:cubicBezTo>
                  <a:pt x="16760" y="1328"/>
                  <a:pt x="16755" y="1334"/>
                  <a:pt x="16743" y="1334"/>
                </a:cubicBezTo>
                <a:cubicBezTo>
                  <a:pt x="16743" y="1340"/>
                  <a:pt x="16743" y="1340"/>
                  <a:pt x="16743" y="1346"/>
                </a:cubicBezTo>
                <a:cubicBezTo>
                  <a:pt x="16743" y="1352"/>
                  <a:pt x="16743" y="1358"/>
                  <a:pt x="16749" y="1358"/>
                </a:cubicBezTo>
                <a:cubicBezTo>
                  <a:pt x="16749" y="1364"/>
                  <a:pt x="16755" y="1370"/>
                  <a:pt x="16755" y="1370"/>
                </a:cubicBezTo>
                <a:cubicBezTo>
                  <a:pt x="16760" y="1376"/>
                  <a:pt x="16767" y="1376"/>
                  <a:pt x="16767" y="1376"/>
                </a:cubicBezTo>
                <a:cubicBezTo>
                  <a:pt x="16772" y="1382"/>
                  <a:pt x="16778" y="1376"/>
                  <a:pt x="16778" y="1382"/>
                </a:cubicBezTo>
                <a:cubicBezTo>
                  <a:pt x="16784" y="1382"/>
                  <a:pt x="16784" y="1387"/>
                  <a:pt x="16784" y="1393"/>
                </a:cubicBezTo>
                <a:cubicBezTo>
                  <a:pt x="16790" y="1393"/>
                  <a:pt x="16796" y="1393"/>
                  <a:pt x="16796" y="1399"/>
                </a:cubicBezTo>
                <a:cubicBezTo>
                  <a:pt x="16796" y="1405"/>
                  <a:pt x="16796" y="1405"/>
                  <a:pt x="16802" y="1411"/>
                </a:cubicBezTo>
                <a:cubicBezTo>
                  <a:pt x="16802" y="1417"/>
                  <a:pt x="16802" y="1417"/>
                  <a:pt x="16802" y="1423"/>
                </a:cubicBezTo>
                <a:cubicBezTo>
                  <a:pt x="16802" y="1429"/>
                  <a:pt x="16802" y="1429"/>
                  <a:pt x="16802" y="1435"/>
                </a:cubicBezTo>
                <a:cubicBezTo>
                  <a:pt x="16790" y="1435"/>
                  <a:pt x="16790" y="1435"/>
                  <a:pt x="16790" y="1435"/>
                </a:cubicBezTo>
                <a:cubicBezTo>
                  <a:pt x="16778" y="1435"/>
                  <a:pt x="16772" y="1429"/>
                  <a:pt x="16767" y="1429"/>
                </a:cubicBezTo>
                <a:cubicBezTo>
                  <a:pt x="16760" y="1429"/>
                  <a:pt x="16760" y="1423"/>
                  <a:pt x="16755" y="1423"/>
                </a:cubicBezTo>
                <a:cubicBezTo>
                  <a:pt x="16749" y="1423"/>
                  <a:pt x="16743" y="1429"/>
                  <a:pt x="16737" y="1423"/>
                </a:cubicBezTo>
                <a:lnTo>
                  <a:pt x="16731" y="1423"/>
                </a:lnTo>
                <a:cubicBezTo>
                  <a:pt x="16725" y="1423"/>
                  <a:pt x="16719" y="1417"/>
                  <a:pt x="16719" y="1417"/>
                </a:cubicBezTo>
                <a:cubicBezTo>
                  <a:pt x="16713" y="1411"/>
                  <a:pt x="16707" y="1411"/>
                  <a:pt x="16707" y="1411"/>
                </a:cubicBezTo>
                <a:cubicBezTo>
                  <a:pt x="16701" y="1411"/>
                  <a:pt x="16701" y="1417"/>
                  <a:pt x="16695" y="1417"/>
                </a:cubicBezTo>
                <a:cubicBezTo>
                  <a:pt x="16683" y="1417"/>
                  <a:pt x="16678" y="1411"/>
                  <a:pt x="16666" y="1411"/>
                </a:cubicBezTo>
                <a:cubicBezTo>
                  <a:pt x="16666" y="1429"/>
                  <a:pt x="16666" y="1429"/>
                  <a:pt x="16666" y="1429"/>
                </a:cubicBezTo>
                <a:cubicBezTo>
                  <a:pt x="16678" y="1435"/>
                  <a:pt x="16678" y="1435"/>
                  <a:pt x="16678" y="1435"/>
                </a:cubicBezTo>
                <a:cubicBezTo>
                  <a:pt x="16683" y="1435"/>
                  <a:pt x="16683" y="1435"/>
                  <a:pt x="16689" y="1441"/>
                </a:cubicBezTo>
                <a:cubicBezTo>
                  <a:pt x="16695" y="1441"/>
                  <a:pt x="16701" y="1447"/>
                  <a:pt x="16701" y="1453"/>
                </a:cubicBezTo>
                <a:cubicBezTo>
                  <a:pt x="16701" y="1465"/>
                  <a:pt x="16695" y="1465"/>
                  <a:pt x="16695" y="1476"/>
                </a:cubicBezTo>
                <a:cubicBezTo>
                  <a:pt x="16683" y="1470"/>
                  <a:pt x="16678" y="1470"/>
                  <a:pt x="16666" y="1465"/>
                </a:cubicBezTo>
                <a:cubicBezTo>
                  <a:pt x="16666" y="1459"/>
                  <a:pt x="16660" y="1459"/>
                  <a:pt x="16660" y="1453"/>
                </a:cubicBezTo>
                <a:cubicBezTo>
                  <a:pt x="16654" y="1453"/>
                  <a:pt x="16648" y="1447"/>
                  <a:pt x="16648" y="1441"/>
                </a:cubicBezTo>
                <a:cubicBezTo>
                  <a:pt x="16642" y="1441"/>
                  <a:pt x="16636" y="1441"/>
                  <a:pt x="16636" y="1435"/>
                </a:cubicBezTo>
                <a:cubicBezTo>
                  <a:pt x="16630" y="1435"/>
                  <a:pt x="16630" y="1429"/>
                  <a:pt x="16624" y="1423"/>
                </a:cubicBezTo>
                <a:cubicBezTo>
                  <a:pt x="16624" y="1423"/>
                  <a:pt x="16630" y="1417"/>
                  <a:pt x="16624" y="1417"/>
                </a:cubicBezTo>
                <a:cubicBezTo>
                  <a:pt x="16624" y="1411"/>
                  <a:pt x="16618" y="1411"/>
                  <a:pt x="16612" y="1411"/>
                </a:cubicBezTo>
                <a:cubicBezTo>
                  <a:pt x="16606" y="1411"/>
                  <a:pt x="16601" y="1411"/>
                  <a:pt x="16589" y="1411"/>
                </a:cubicBezTo>
                <a:cubicBezTo>
                  <a:pt x="16583" y="1411"/>
                  <a:pt x="16583" y="1411"/>
                  <a:pt x="16577" y="1411"/>
                </a:cubicBezTo>
                <a:cubicBezTo>
                  <a:pt x="16571" y="1411"/>
                  <a:pt x="16571" y="1411"/>
                  <a:pt x="16565" y="1411"/>
                </a:cubicBezTo>
                <a:cubicBezTo>
                  <a:pt x="16565" y="1411"/>
                  <a:pt x="16565" y="1417"/>
                  <a:pt x="16565" y="1423"/>
                </a:cubicBezTo>
                <a:cubicBezTo>
                  <a:pt x="16565" y="1429"/>
                  <a:pt x="16559" y="1429"/>
                  <a:pt x="16553" y="1429"/>
                </a:cubicBezTo>
                <a:cubicBezTo>
                  <a:pt x="16547" y="1441"/>
                  <a:pt x="16535" y="1441"/>
                  <a:pt x="16517" y="1441"/>
                </a:cubicBezTo>
                <a:cubicBezTo>
                  <a:pt x="16506" y="1441"/>
                  <a:pt x="16500" y="1435"/>
                  <a:pt x="16488" y="1429"/>
                </a:cubicBezTo>
                <a:cubicBezTo>
                  <a:pt x="16476" y="1429"/>
                  <a:pt x="16470" y="1429"/>
                  <a:pt x="16458" y="1423"/>
                </a:cubicBezTo>
                <a:cubicBezTo>
                  <a:pt x="16458" y="1423"/>
                  <a:pt x="16452" y="1429"/>
                  <a:pt x="16446" y="1423"/>
                </a:cubicBezTo>
                <a:cubicBezTo>
                  <a:pt x="16446" y="1423"/>
                  <a:pt x="16446" y="1417"/>
                  <a:pt x="16440" y="1417"/>
                </a:cubicBezTo>
                <a:cubicBezTo>
                  <a:pt x="16435" y="1411"/>
                  <a:pt x="16435" y="1411"/>
                  <a:pt x="16428" y="1411"/>
                </a:cubicBezTo>
                <a:cubicBezTo>
                  <a:pt x="16423" y="1411"/>
                  <a:pt x="16423" y="1411"/>
                  <a:pt x="16417" y="1417"/>
                </a:cubicBezTo>
                <a:cubicBezTo>
                  <a:pt x="16411" y="1417"/>
                  <a:pt x="16417" y="1423"/>
                  <a:pt x="16411" y="1423"/>
                </a:cubicBezTo>
                <a:cubicBezTo>
                  <a:pt x="16393" y="1423"/>
                  <a:pt x="16393" y="1417"/>
                  <a:pt x="16375" y="1417"/>
                </a:cubicBezTo>
                <a:cubicBezTo>
                  <a:pt x="16369" y="1417"/>
                  <a:pt x="16363" y="1417"/>
                  <a:pt x="16357" y="1423"/>
                </a:cubicBezTo>
                <a:cubicBezTo>
                  <a:pt x="16357" y="1429"/>
                  <a:pt x="16363" y="1441"/>
                  <a:pt x="16363" y="1447"/>
                </a:cubicBezTo>
                <a:cubicBezTo>
                  <a:pt x="16363" y="1465"/>
                  <a:pt x="16363" y="1470"/>
                  <a:pt x="16363" y="1482"/>
                </a:cubicBezTo>
                <a:cubicBezTo>
                  <a:pt x="16363" y="1494"/>
                  <a:pt x="16363" y="1494"/>
                  <a:pt x="16357" y="1506"/>
                </a:cubicBezTo>
                <a:cubicBezTo>
                  <a:pt x="16298" y="1506"/>
                  <a:pt x="16298" y="1506"/>
                  <a:pt x="16298" y="1506"/>
                </a:cubicBezTo>
                <a:cubicBezTo>
                  <a:pt x="16298" y="1494"/>
                  <a:pt x="16304" y="1482"/>
                  <a:pt x="16292" y="1470"/>
                </a:cubicBezTo>
                <a:cubicBezTo>
                  <a:pt x="16292" y="1465"/>
                  <a:pt x="16286" y="1465"/>
                  <a:pt x="16280" y="1465"/>
                </a:cubicBezTo>
                <a:cubicBezTo>
                  <a:pt x="16280" y="1459"/>
                  <a:pt x="16274" y="1453"/>
                  <a:pt x="16269" y="1453"/>
                </a:cubicBezTo>
                <a:cubicBezTo>
                  <a:pt x="16262" y="1453"/>
                  <a:pt x="16262" y="1453"/>
                  <a:pt x="16257" y="1447"/>
                </a:cubicBezTo>
                <a:cubicBezTo>
                  <a:pt x="16251" y="1447"/>
                  <a:pt x="16251" y="1441"/>
                  <a:pt x="16245" y="1441"/>
                </a:cubicBezTo>
                <a:cubicBezTo>
                  <a:pt x="16239" y="1435"/>
                  <a:pt x="16239" y="1435"/>
                  <a:pt x="16233" y="1429"/>
                </a:cubicBezTo>
                <a:cubicBezTo>
                  <a:pt x="16227" y="1429"/>
                  <a:pt x="16227" y="1423"/>
                  <a:pt x="16221" y="1417"/>
                </a:cubicBezTo>
                <a:cubicBezTo>
                  <a:pt x="16209" y="1411"/>
                  <a:pt x="16203" y="1405"/>
                  <a:pt x="16203" y="1393"/>
                </a:cubicBezTo>
                <a:cubicBezTo>
                  <a:pt x="16203" y="1387"/>
                  <a:pt x="16203" y="1387"/>
                  <a:pt x="16203" y="1387"/>
                </a:cubicBezTo>
                <a:cubicBezTo>
                  <a:pt x="16203" y="1382"/>
                  <a:pt x="16203" y="1382"/>
                  <a:pt x="16203" y="1376"/>
                </a:cubicBezTo>
                <a:cubicBezTo>
                  <a:pt x="16203" y="1376"/>
                  <a:pt x="16215" y="1376"/>
                  <a:pt x="16215" y="1370"/>
                </a:cubicBezTo>
                <a:cubicBezTo>
                  <a:pt x="16215" y="1364"/>
                  <a:pt x="16209" y="1364"/>
                  <a:pt x="16209" y="1358"/>
                </a:cubicBezTo>
                <a:cubicBezTo>
                  <a:pt x="16209" y="1346"/>
                  <a:pt x="16209" y="1340"/>
                  <a:pt x="16209" y="1334"/>
                </a:cubicBezTo>
                <a:cubicBezTo>
                  <a:pt x="16209" y="1322"/>
                  <a:pt x="16209" y="1316"/>
                  <a:pt x="16209" y="1310"/>
                </a:cubicBezTo>
                <a:cubicBezTo>
                  <a:pt x="16209" y="1299"/>
                  <a:pt x="16203" y="1293"/>
                  <a:pt x="16203" y="1281"/>
                </a:cubicBezTo>
                <a:cubicBezTo>
                  <a:pt x="16203" y="1275"/>
                  <a:pt x="16209" y="1269"/>
                  <a:pt x="16203" y="1263"/>
                </a:cubicBezTo>
                <a:cubicBezTo>
                  <a:pt x="16203" y="1257"/>
                  <a:pt x="16203" y="1251"/>
                  <a:pt x="16203" y="1251"/>
                </a:cubicBezTo>
                <a:cubicBezTo>
                  <a:pt x="16197" y="1245"/>
                  <a:pt x="16191" y="1245"/>
                  <a:pt x="16191" y="1239"/>
                </a:cubicBezTo>
                <a:cubicBezTo>
                  <a:pt x="16185" y="1233"/>
                  <a:pt x="16180" y="1233"/>
                  <a:pt x="16174" y="1227"/>
                </a:cubicBezTo>
                <a:cubicBezTo>
                  <a:pt x="16168" y="1227"/>
                  <a:pt x="16168" y="1221"/>
                  <a:pt x="16162" y="1221"/>
                </a:cubicBezTo>
                <a:cubicBezTo>
                  <a:pt x="16156" y="1221"/>
                  <a:pt x="16150" y="1221"/>
                  <a:pt x="16138" y="1221"/>
                </a:cubicBezTo>
                <a:cubicBezTo>
                  <a:pt x="16132" y="1221"/>
                  <a:pt x="16126" y="1221"/>
                  <a:pt x="16120" y="1227"/>
                </a:cubicBezTo>
                <a:cubicBezTo>
                  <a:pt x="16120" y="1227"/>
                  <a:pt x="16120" y="1233"/>
                  <a:pt x="16114" y="1239"/>
                </a:cubicBezTo>
                <a:cubicBezTo>
                  <a:pt x="16114" y="1239"/>
                  <a:pt x="16114" y="1245"/>
                  <a:pt x="16114" y="1251"/>
                </a:cubicBezTo>
                <a:cubicBezTo>
                  <a:pt x="16108" y="1251"/>
                  <a:pt x="16102" y="1251"/>
                  <a:pt x="16091" y="1251"/>
                </a:cubicBezTo>
                <a:cubicBezTo>
                  <a:pt x="16079" y="1251"/>
                  <a:pt x="16067" y="1251"/>
                  <a:pt x="16061" y="1239"/>
                </a:cubicBezTo>
                <a:cubicBezTo>
                  <a:pt x="16061" y="1233"/>
                  <a:pt x="16061" y="1227"/>
                  <a:pt x="16055" y="1227"/>
                </a:cubicBezTo>
                <a:cubicBezTo>
                  <a:pt x="16055" y="1221"/>
                  <a:pt x="16049" y="1215"/>
                  <a:pt x="16049" y="1215"/>
                </a:cubicBezTo>
                <a:cubicBezTo>
                  <a:pt x="16043" y="1210"/>
                  <a:pt x="16043" y="1204"/>
                  <a:pt x="16037" y="1204"/>
                </a:cubicBezTo>
                <a:cubicBezTo>
                  <a:pt x="16031" y="1204"/>
                  <a:pt x="16031" y="1204"/>
                  <a:pt x="16025" y="1204"/>
                </a:cubicBezTo>
                <a:cubicBezTo>
                  <a:pt x="16014" y="1204"/>
                  <a:pt x="16008" y="1204"/>
                  <a:pt x="15996" y="1198"/>
                </a:cubicBezTo>
                <a:cubicBezTo>
                  <a:pt x="15990" y="1198"/>
                  <a:pt x="15996" y="1192"/>
                  <a:pt x="15990" y="1186"/>
                </a:cubicBezTo>
                <a:cubicBezTo>
                  <a:pt x="15978" y="1180"/>
                  <a:pt x="15972" y="1180"/>
                  <a:pt x="15960" y="1180"/>
                </a:cubicBezTo>
                <a:cubicBezTo>
                  <a:pt x="15954" y="1180"/>
                  <a:pt x="15948" y="1180"/>
                  <a:pt x="15942" y="1186"/>
                </a:cubicBezTo>
                <a:cubicBezTo>
                  <a:pt x="15936" y="1186"/>
                  <a:pt x="15930" y="1186"/>
                  <a:pt x="15925" y="1186"/>
                </a:cubicBezTo>
                <a:cubicBezTo>
                  <a:pt x="15919" y="1192"/>
                  <a:pt x="15919" y="1192"/>
                  <a:pt x="15913" y="1198"/>
                </a:cubicBezTo>
                <a:cubicBezTo>
                  <a:pt x="15907" y="1198"/>
                  <a:pt x="15901" y="1204"/>
                  <a:pt x="15895" y="1204"/>
                </a:cubicBezTo>
                <a:cubicBezTo>
                  <a:pt x="15889" y="1204"/>
                  <a:pt x="15889" y="1210"/>
                  <a:pt x="15883" y="1215"/>
                </a:cubicBezTo>
                <a:cubicBezTo>
                  <a:pt x="15895" y="1239"/>
                  <a:pt x="15895" y="1239"/>
                  <a:pt x="15895" y="1239"/>
                </a:cubicBezTo>
                <a:cubicBezTo>
                  <a:pt x="15895" y="1245"/>
                  <a:pt x="15901" y="1245"/>
                  <a:pt x="15901" y="1251"/>
                </a:cubicBezTo>
                <a:cubicBezTo>
                  <a:pt x="15907" y="1251"/>
                  <a:pt x="15913" y="1257"/>
                  <a:pt x="15913" y="1263"/>
                </a:cubicBezTo>
                <a:cubicBezTo>
                  <a:pt x="15913" y="1263"/>
                  <a:pt x="15913" y="1269"/>
                  <a:pt x="15913" y="1275"/>
                </a:cubicBezTo>
                <a:cubicBezTo>
                  <a:pt x="15913" y="1281"/>
                  <a:pt x="15913" y="1281"/>
                  <a:pt x="15913" y="1287"/>
                </a:cubicBezTo>
                <a:cubicBezTo>
                  <a:pt x="15836" y="1287"/>
                  <a:pt x="15836" y="1287"/>
                  <a:pt x="15836" y="1287"/>
                </a:cubicBezTo>
                <a:cubicBezTo>
                  <a:pt x="15830" y="1287"/>
                  <a:pt x="15830" y="1293"/>
                  <a:pt x="15824" y="1293"/>
                </a:cubicBezTo>
                <a:cubicBezTo>
                  <a:pt x="15812" y="1299"/>
                  <a:pt x="15806" y="1304"/>
                  <a:pt x="15788" y="1304"/>
                </a:cubicBezTo>
                <a:cubicBezTo>
                  <a:pt x="15776" y="1304"/>
                  <a:pt x="15770" y="1299"/>
                  <a:pt x="15759" y="1293"/>
                </a:cubicBezTo>
                <a:cubicBezTo>
                  <a:pt x="15753" y="1293"/>
                  <a:pt x="15747" y="1287"/>
                  <a:pt x="15741" y="1287"/>
                </a:cubicBezTo>
                <a:cubicBezTo>
                  <a:pt x="15729" y="1281"/>
                  <a:pt x="15723" y="1281"/>
                  <a:pt x="15717" y="1281"/>
                </a:cubicBezTo>
                <a:cubicBezTo>
                  <a:pt x="15711" y="1281"/>
                  <a:pt x="15711" y="1269"/>
                  <a:pt x="15705" y="1269"/>
                </a:cubicBezTo>
                <a:cubicBezTo>
                  <a:pt x="15699" y="1263"/>
                  <a:pt x="15693" y="1263"/>
                  <a:pt x="15687" y="1263"/>
                </a:cubicBezTo>
                <a:cubicBezTo>
                  <a:pt x="15681" y="1263"/>
                  <a:pt x="15681" y="1269"/>
                  <a:pt x="15676" y="1269"/>
                </a:cubicBezTo>
                <a:cubicBezTo>
                  <a:pt x="15670" y="1269"/>
                  <a:pt x="15670" y="1281"/>
                  <a:pt x="15664" y="1281"/>
                </a:cubicBezTo>
                <a:cubicBezTo>
                  <a:pt x="15658" y="1281"/>
                  <a:pt x="15652" y="1275"/>
                  <a:pt x="15646" y="1269"/>
                </a:cubicBezTo>
                <a:cubicBezTo>
                  <a:pt x="15640" y="1263"/>
                  <a:pt x="15646" y="1257"/>
                  <a:pt x="15646" y="1251"/>
                </a:cubicBezTo>
                <a:cubicBezTo>
                  <a:pt x="15646" y="1227"/>
                  <a:pt x="15646" y="1227"/>
                  <a:pt x="15646" y="1227"/>
                </a:cubicBezTo>
                <a:cubicBezTo>
                  <a:pt x="15640" y="1221"/>
                  <a:pt x="15634" y="1215"/>
                  <a:pt x="15628" y="1215"/>
                </a:cubicBezTo>
                <a:cubicBezTo>
                  <a:pt x="15622" y="1210"/>
                  <a:pt x="15622" y="1204"/>
                  <a:pt x="15616" y="1204"/>
                </a:cubicBezTo>
                <a:cubicBezTo>
                  <a:pt x="15616" y="1204"/>
                  <a:pt x="15610" y="1204"/>
                  <a:pt x="15604" y="1204"/>
                </a:cubicBezTo>
                <a:cubicBezTo>
                  <a:pt x="15604" y="1204"/>
                  <a:pt x="15598" y="1204"/>
                  <a:pt x="15592" y="1204"/>
                </a:cubicBezTo>
                <a:cubicBezTo>
                  <a:pt x="15592" y="1204"/>
                  <a:pt x="15587" y="1204"/>
                  <a:pt x="15581" y="1210"/>
                </a:cubicBezTo>
                <a:cubicBezTo>
                  <a:pt x="15581" y="1210"/>
                  <a:pt x="15581" y="1221"/>
                  <a:pt x="15575" y="1221"/>
                </a:cubicBezTo>
                <a:cubicBezTo>
                  <a:pt x="15569" y="1221"/>
                  <a:pt x="15563" y="1215"/>
                  <a:pt x="15557" y="1215"/>
                </a:cubicBezTo>
                <a:cubicBezTo>
                  <a:pt x="15545" y="1215"/>
                  <a:pt x="15545" y="1215"/>
                  <a:pt x="15545" y="1215"/>
                </a:cubicBezTo>
                <a:cubicBezTo>
                  <a:pt x="15539" y="1215"/>
                  <a:pt x="15539" y="1210"/>
                  <a:pt x="15533" y="1210"/>
                </a:cubicBezTo>
                <a:cubicBezTo>
                  <a:pt x="15474" y="1210"/>
                  <a:pt x="15474" y="1210"/>
                  <a:pt x="15474" y="1210"/>
                </a:cubicBezTo>
                <a:cubicBezTo>
                  <a:pt x="15450" y="1215"/>
                  <a:pt x="15450" y="1215"/>
                  <a:pt x="15450" y="1215"/>
                </a:cubicBezTo>
                <a:cubicBezTo>
                  <a:pt x="15438" y="1215"/>
                  <a:pt x="15432" y="1210"/>
                  <a:pt x="15421" y="1210"/>
                </a:cubicBezTo>
                <a:cubicBezTo>
                  <a:pt x="15415" y="1210"/>
                  <a:pt x="15415" y="1210"/>
                  <a:pt x="15409" y="1210"/>
                </a:cubicBezTo>
                <a:lnTo>
                  <a:pt x="15409" y="1221"/>
                </a:lnTo>
                <a:cubicBezTo>
                  <a:pt x="15403" y="1227"/>
                  <a:pt x="15397" y="1221"/>
                  <a:pt x="15385" y="1221"/>
                </a:cubicBezTo>
                <a:cubicBezTo>
                  <a:pt x="15367" y="1221"/>
                  <a:pt x="15367" y="1221"/>
                  <a:pt x="15367" y="1221"/>
                </a:cubicBezTo>
                <a:cubicBezTo>
                  <a:pt x="15367" y="1221"/>
                  <a:pt x="15361" y="1221"/>
                  <a:pt x="15355" y="1221"/>
                </a:cubicBezTo>
                <a:cubicBezTo>
                  <a:pt x="15355" y="1221"/>
                  <a:pt x="15349" y="1221"/>
                  <a:pt x="15344" y="1221"/>
                </a:cubicBezTo>
                <a:cubicBezTo>
                  <a:pt x="15344" y="1215"/>
                  <a:pt x="15349" y="1210"/>
                  <a:pt x="15349" y="1198"/>
                </a:cubicBezTo>
                <a:cubicBezTo>
                  <a:pt x="15349" y="1198"/>
                  <a:pt x="15344" y="1192"/>
                  <a:pt x="15344" y="1186"/>
                </a:cubicBezTo>
                <a:lnTo>
                  <a:pt x="15344" y="1180"/>
                </a:lnTo>
                <a:cubicBezTo>
                  <a:pt x="15326" y="1174"/>
                  <a:pt x="15326" y="1174"/>
                  <a:pt x="15326" y="1174"/>
                </a:cubicBezTo>
                <a:cubicBezTo>
                  <a:pt x="15326" y="1174"/>
                  <a:pt x="15320" y="1174"/>
                  <a:pt x="15314" y="1180"/>
                </a:cubicBezTo>
                <a:cubicBezTo>
                  <a:pt x="15314" y="1180"/>
                  <a:pt x="15314" y="1186"/>
                  <a:pt x="15308" y="1186"/>
                </a:cubicBezTo>
                <a:cubicBezTo>
                  <a:pt x="15302" y="1198"/>
                  <a:pt x="15296" y="1204"/>
                  <a:pt x="15278" y="1204"/>
                </a:cubicBezTo>
                <a:cubicBezTo>
                  <a:pt x="15272" y="1204"/>
                  <a:pt x="15272" y="1204"/>
                  <a:pt x="15266" y="1198"/>
                </a:cubicBezTo>
                <a:cubicBezTo>
                  <a:pt x="15260" y="1198"/>
                  <a:pt x="15255" y="1192"/>
                  <a:pt x="15255" y="1186"/>
                </a:cubicBezTo>
                <a:cubicBezTo>
                  <a:pt x="15255" y="1180"/>
                  <a:pt x="15255" y="1180"/>
                  <a:pt x="15255" y="1180"/>
                </a:cubicBezTo>
                <a:cubicBezTo>
                  <a:pt x="15266" y="1180"/>
                  <a:pt x="15272" y="1180"/>
                  <a:pt x="15278" y="1180"/>
                </a:cubicBezTo>
                <a:cubicBezTo>
                  <a:pt x="15284" y="1180"/>
                  <a:pt x="15284" y="1180"/>
                  <a:pt x="15290" y="1180"/>
                </a:cubicBezTo>
                <a:cubicBezTo>
                  <a:pt x="15296" y="1174"/>
                  <a:pt x="15296" y="1174"/>
                  <a:pt x="15302" y="1168"/>
                </a:cubicBezTo>
                <a:cubicBezTo>
                  <a:pt x="15302" y="1168"/>
                  <a:pt x="15302" y="1162"/>
                  <a:pt x="15308" y="1156"/>
                </a:cubicBezTo>
                <a:cubicBezTo>
                  <a:pt x="15308" y="1156"/>
                  <a:pt x="15314" y="1156"/>
                  <a:pt x="15320" y="1156"/>
                </a:cubicBezTo>
                <a:cubicBezTo>
                  <a:pt x="15320" y="1150"/>
                  <a:pt x="15326" y="1150"/>
                  <a:pt x="15332" y="1150"/>
                </a:cubicBezTo>
                <a:cubicBezTo>
                  <a:pt x="15337" y="1144"/>
                  <a:pt x="15337" y="1138"/>
                  <a:pt x="15337" y="1132"/>
                </a:cubicBezTo>
                <a:cubicBezTo>
                  <a:pt x="15337" y="1127"/>
                  <a:pt x="15337" y="1127"/>
                  <a:pt x="15337" y="1127"/>
                </a:cubicBezTo>
                <a:cubicBezTo>
                  <a:pt x="15337" y="1121"/>
                  <a:pt x="15337" y="1121"/>
                  <a:pt x="15332" y="1115"/>
                </a:cubicBezTo>
                <a:cubicBezTo>
                  <a:pt x="15326" y="1109"/>
                  <a:pt x="15320" y="1115"/>
                  <a:pt x="15314" y="1115"/>
                </a:cubicBezTo>
                <a:cubicBezTo>
                  <a:pt x="15302" y="1115"/>
                  <a:pt x="15296" y="1115"/>
                  <a:pt x="15284" y="1115"/>
                </a:cubicBezTo>
                <a:cubicBezTo>
                  <a:pt x="15284" y="1121"/>
                  <a:pt x="15278" y="1121"/>
                  <a:pt x="15278" y="1127"/>
                </a:cubicBezTo>
                <a:cubicBezTo>
                  <a:pt x="15272" y="1127"/>
                  <a:pt x="15266" y="1127"/>
                  <a:pt x="15266" y="1132"/>
                </a:cubicBezTo>
                <a:cubicBezTo>
                  <a:pt x="15260" y="1132"/>
                  <a:pt x="15260" y="1144"/>
                  <a:pt x="15260" y="1144"/>
                </a:cubicBezTo>
                <a:cubicBezTo>
                  <a:pt x="15255" y="1150"/>
                  <a:pt x="15255" y="1156"/>
                  <a:pt x="15249" y="1156"/>
                </a:cubicBezTo>
                <a:cubicBezTo>
                  <a:pt x="15249" y="1162"/>
                  <a:pt x="15243" y="1162"/>
                  <a:pt x="15237" y="1168"/>
                </a:cubicBezTo>
                <a:cubicBezTo>
                  <a:pt x="15231" y="1168"/>
                  <a:pt x="15231" y="1180"/>
                  <a:pt x="15225" y="1180"/>
                </a:cubicBezTo>
                <a:cubicBezTo>
                  <a:pt x="15154" y="1180"/>
                  <a:pt x="15154" y="1180"/>
                  <a:pt x="15154" y="1180"/>
                </a:cubicBezTo>
                <a:cubicBezTo>
                  <a:pt x="15142" y="1186"/>
                  <a:pt x="15142" y="1186"/>
                  <a:pt x="15142" y="1186"/>
                </a:cubicBezTo>
                <a:lnTo>
                  <a:pt x="15142" y="1192"/>
                </a:lnTo>
                <a:cubicBezTo>
                  <a:pt x="15148" y="1204"/>
                  <a:pt x="15154" y="1204"/>
                  <a:pt x="15154" y="1210"/>
                </a:cubicBezTo>
                <a:cubicBezTo>
                  <a:pt x="15154" y="1215"/>
                  <a:pt x="15154" y="1215"/>
                  <a:pt x="15154" y="1215"/>
                </a:cubicBezTo>
                <a:cubicBezTo>
                  <a:pt x="15154" y="1221"/>
                  <a:pt x="15142" y="1221"/>
                  <a:pt x="15142" y="1221"/>
                </a:cubicBezTo>
                <a:cubicBezTo>
                  <a:pt x="15136" y="1227"/>
                  <a:pt x="15136" y="1233"/>
                  <a:pt x="15130" y="1233"/>
                </a:cubicBezTo>
                <a:cubicBezTo>
                  <a:pt x="15124" y="1239"/>
                  <a:pt x="15118" y="1239"/>
                  <a:pt x="15112" y="1239"/>
                </a:cubicBezTo>
                <a:cubicBezTo>
                  <a:pt x="15106" y="1239"/>
                  <a:pt x="15106" y="1239"/>
                  <a:pt x="15106" y="1239"/>
                </a:cubicBezTo>
                <a:cubicBezTo>
                  <a:pt x="15100" y="1239"/>
                  <a:pt x="15100" y="1233"/>
                  <a:pt x="15094" y="1233"/>
                </a:cubicBezTo>
                <a:cubicBezTo>
                  <a:pt x="15089" y="1233"/>
                  <a:pt x="15083" y="1233"/>
                  <a:pt x="15071" y="1233"/>
                </a:cubicBezTo>
                <a:cubicBezTo>
                  <a:pt x="15065" y="1233"/>
                  <a:pt x="15065" y="1239"/>
                  <a:pt x="15059" y="1239"/>
                </a:cubicBezTo>
                <a:cubicBezTo>
                  <a:pt x="15053" y="1245"/>
                  <a:pt x="15053" y="1245"/>
                  <a:pt x="15047" y="1251"/>
                </a:cubicBezTo>
                <a:cubicBezTo>
                  <a:pt x="15041" y="1251"/>
                  <a:pt x="15035" y="1251"/>
                  <a:pt x="15023" y="1251"/>
                </a:cubicBezTo>
                <a:cubicBezTo>
                  <a:pt x="15000" y="1251"/>
                  <a:pt x="15000" y="1251"/>
                  <a:pt x="15000" y="1251"/>
                </a:cubicBezTo>
                <a:cubicBezTo>
                  <a:pt x="14988" y="1251"/>
                  <a:pt x="14982" y="1257"/>
                  <a:pt x="14970" y="1257"/>
                </a:cubicBezTo>
                <a:cubicBezTo>
                  <a:pt x="14964" y="1257"/>
                  <a:pt x="14964" y="1257"/>
                  <a:pt x="14964" y="1257"/>
                </a:cubicBezTo>
                <a:lnTo>
                  <a:pt x="14964" y="1251"/>
                </a:lnTo>
                <a:cubicBezTo>
                  <a:pt x="14970" y="1251"/>
                  <a:pt x="14976" y="1251"/>
                  <a:pt x="14976" y="1251"/>
                </a:cubicBezTo>
                <a:cubicBezTo>
                  <a:pt x="14982" y="1245"/>
                  <a:pt x="14982" y="1239"/>
                  <a:pt x="14988" y="1239"/>
                </a:cubicBezTo>
                <a:cubicBezTo>
                  <a:pt x="14988" y="1233"/>
                  <a:pt x="14994" y="1233"/>
                  <a:pt x="15000" y="1227"/>
                </a:cubicBezTo>
                <a:cubicBezTo>
                  <a:pt x="15000" y="1227"/>
                  <a:pt x="15005" y="1221"/>
                  <a:pt x="15005" y="1215"/>
                </a:cubicBezTo>
                <a:cubicBezTo>
                  <a:pt x="15012" y="1215"/>
                  <a:pt x="15012" y="1215"/>
                  <a:pt x="15017" y="1210"/>
                </a:cubicBezTo>
                <a:cubicBezTo>
                  <a:pt x="15023" y="1210"/>
                  <a:pt x="15035" y="1215"/>
                  <a:pt x="15041" y="1210"/>
                </a:cubicBezTo>
                <a:cubicBezTo>
                  <a:pt x="15047" y="1210"/>
                  <a:pt x="15047" y="1215"/>
                  <a:pt x="15053" y="1210"/>
                </a:cubicBezTo>
                <a:cubicBezTo>
                  <a:pt x="15059" y="1210"/>
                  <a:pt x="15053" y="1204"/>
                  <a:pt x="15059" y="1198"/>
                </a:cubicBezTo>
                <a:cubicBezTo>
                  <a:pt x="15065" y="1198"/>
                  <a:pt x="15065" y="1192"/>
                  <a:pt x="15071" y="1192"/>
                </a:cubicBezTo>
                <a:cubicBezTo>
                  <a:pt x="15077" y="1186"/>
                  <a:pt x="15089" y="1186"/>
                  <a:pt x="15094" y="1174"/>
                </a:cubicBezTo>
                <a:cubicBezTo>
                  <a:pt x="15100" y="1168"/>
                  <a:pt x="15100" y="1156"/>
                  <a:pt x="15106" y="1150"/>
                </a:cubicBezTo>
                <a:cubicBezTo>
                  <a:pt x="15112" y="1144"/>
                  <a:pt x="15118" y="1144"/>
                  <a:pt x="15130" y="1144"/>
                </a:cubicBezTo>
                <a:cubicBezTo>
                  <a:pt x="15142" y="1144"/>
                  <a:pt x="15142" y="1144"/>
                  <a:pt x="15142" y="1144"/>
                </a:cubicBezTo>
                <a:cubicBezTo>
                  <a:pt x="15148" y="1144"/>
                  <a:pt x="15148" y="1144"/>
                  <a:pt x="15154" y="1144"/>
                </a:cubicBezTo>
                <a:cubicBezTo>
                  <a:pt x="15154" y="1144"/>
                  <a:pt x="15160" y="1144"/>
                  <a:pt x="15166" y="1144"/>
                </a:cubicBezTo>
                <a:cubicBezTo>
                  <a:pt x="15166" y="1144"/>
                  <a:pt x="15171" y="1138"/>
                  <a:pt x="15178" y="1138"/>
                </a:cubicBezTo>
                <a:cubicBezTo>
                  <a:pt x="15178" y="1132"/>
                  <a:pt x="15178" y="1127"/>
                  <a:pt x="15178" y="1127"/>
                </a:cubicBezTo>
                <a:cubicBezTo>
                  <a:pt x="15183" y="1121"/>
                  <a:pt x="15183" y="1121"/>
                  <a:pt x="15189" y="1115"/>
                </a:cubicBezTo>
                <a:cubicBezTo>
                  <a:pt x="15195" y="1109"/>
                  <a:pt x="15201" y="1109"/>
                  <a:pt x="15207" y="1109"/>
                </a:cubicBezTo>
                <a:cubicBezTo>
                  <a:pt x="15219" y="1109"/>
                  <a:pt x="15219" y="1109"/>
                  <a:pt x="15219" y="1109"/>
                </a:cubicBezTo>
                <a:cubicBezTo>
                  <a:pt x="15225" y="1109"/>
                  <a:pt x="15231" y="1109"/>
                  <a:pt x="15231" y="1109"/>
                </a:cubicBezTo>
                <a:cubicBezTo>
                  <a:pt x="15237" y="1109"/>
                  <a:pt x="15243" y="1109"/>
                  <a:pt x="15249" y="1109"/>
                </a:cubicBezTo>
                <a:cubicBezTo>
                  <a:pt x="15249" y="1103"/>
                  <a:pt x="15255" y="1103"/>
                  <a:pt x="15260" y="1103"/>
                </a:cubicBezTo>
                <a:cubicBezTo>
                  <a:pt x="15260" y="1103"/>
                  <a:pt x="15266" y="1097"/>
                  <a:pt x="15272" y="1097"/>
                </a:cubicBezTo>
                <a:cubicBezTo>
                  <a:pt x="15272" y="1091"/>
                  <a:pt x="15278" y="1091"/>
                  <a:pt x="15278" y="1085"/>
                </a:cubicBezTo>
                <a:cubicBezTo>
                  <a:pt x="15284" y="1085"/>
                  <a:pt x="15278" y="1079"/>
                  <a:pt x="15278" y="1073"/>
                </a:cubicBezTo>
                <a:cubicBezTo>
                  <a:pt x="15284" y="1067"/>
                  <a:pt x="15284" y="1061"/>
                  <a:pt x="15284" y="1050"/>
                </a:cubicBezTo>
                <a:cubicBezTo>
                  <a:pt x="15344" y="1050"/>
                  <a:pt x="15344" y="1050"/>
                  <a:pt x="15344" y="1050"/>
                </a:cubicBezTo>
                <a:cubicBezTo>
                  <a:pt x="15344" y="1044"/>
                  <a:pt x="15344" y="1044"/>
                  <a:pt x="15349" y="1032"/>
                </a:cubicBezTo>
                <a:cubicBezTo>
                  <a:pt x="15349" y="1032"/>
                  <a:pt x="15344" y="1026"/>
                  <a:pt x="15349" y="1026"/>
                </a:cubicBezTo>
                <a:cubicBezTo>
                  <a:pt x="15349" y="1020"/>
                  <a:pt x="15349" y="1014"/>
                  <a:pt x="15349" y="1014"/>
                </a:cubicBezTo>
                <a:cubicBezTo>
                  <a:pt x="15355" y="1008"/>
                  <a:pt x="15361" y="1014"/>
                  <a:pt x="15361" y="1014"/>
                </a:cubicBezTo>
                <a:cubicBezTo>
                  <a:pt x="15367" y="1008"/>
                  <a:pt x="15367" y="1008"/>
                  <a:pt x="15367" y="1002"/>
                </a:cubicBezTo>
                <a:cubicBezTo>
                  <a:pt x="15367" y="996"/>
                  <a:pt x="15367" y="990"/>
                  <a:pt x="15367" y="990"/>
                </a:cubicBezTo>
                <a:cubicBezTo>
                  <a:pt x="15367" y="984"/>
                  <a:pt x="15367" y="978"/>
                  <a:pt x="15361" y="978"/>
                </a:cubicBezTo>
                <a:cubicBezTo>
                  <a:pt x="15361" y="972"/>
                  <a:pt x="15355" y="978"/>
                  <a:pt x="15349" y="972"/>
                </a:cubicBezTo>
                <a:cubicBezTo>
                  <a:pt x="15349" y="972"/>
                  <a:pt x="15355" y="966"/>
                  <a:pt x="15349" y="961"/>
                </a:cubicBezTo>
                <a:lnTo>
                  <a:pt x="15349" y="955"/>
                </a:lnTo>
                <a:cubicBezTo>
                  <a:pt x="15344" y="949"/>
                  <a:pt x="15337" y="955"/>
                  <a:pt x="15337" y="955"/>
                </a:cubicBezTo>
                <a:cubicBezTo>
                  <a:pt x="15332" y="949"/>
                  <a:pt x="15337" y="943"/>
                  <a:pt x="15337" y="943"/>
                </a:cubicBezTo>
                <a:cubicBezTo>
                  <a:pt x="15332" y="937"/>
                  <a:pt x="15332" y="931"/>
                  <a:pt x="15332" y="925"/>
                </a:cubicBezTo>
                <a:cubicBezTo>
                  <a:pt x="15326" y="919"/>
                  <a:pt x="15320" y="919"/>
                  <a:pt x="15314" y="913"/>
                </a:cubicBezTo>
                <a:cubicBezTo>
                  <a:pt x="15308" y="913"/>
                  <a:pt x="15308" y="907"/>
                  <a:pt x="15302" y="907"/>
                </a:cubicBezTo>
                <a:cubicBezTo>
                  <a:pt x="15296" y="907"/>
                  <a:pt x="15296" y="907"/>
                  <a:pt x="15290" y="907"/>
                </a:cubicBezTo>
                <a:cubicBezTo>
                  <a:pt x="15284" y="907"/>
                  <a:pt x="15284" y="901"/>
                  <a:pt x="15278" y="901"/>
                </a:cubicBezTo>
                <a:cubicBezTo>
                  <a:pt x="15278" y="889"/>
                  <a:pt x="15278" y="884"/>
                  <a:pt x="15278" y="872"/>
                </a:cubicBezTo>
                <a:cubicBezTo>
                  <a:pt x="15195" y="872"/>
                  <a:pt x="15195" y="872"/>
                  <a:pt x="15195" y="872"/>
                </a:cubicBezTo>
                <a:cubicBezTo>
                  <a:pt x="15183" y="872"/>
                  <a:pt x="15178" y="866"/>
                  <a:pt x="15171" y="866"/>
                </a:cubicBezTo>
                <a:cubicBezTo>
                  <a:pt x="15160" y="860"/>
                  <a:pt x="15154" y="860"/>
                  <a:pt x="15142" y="860"/>
                </a:cubicBezTo>
                <a:cubicBezTo>
                  <a:pt x="15142" y="860"/>
                  <a:pt x="15136" y="860"/>
                  <a:pt x="15130" y="860"/>
                </a:cubicBezTo>
                <a:cubicBezTo>
                  <a:pt x="15130" y="860"/>
                  <a:pt x="15124" y="866"/>
                  <a:pt x="15118" y="866"/>
                </a:cubicBezTo>
                <a:cubicBezTo>
                  <a:pt x="15118" y="866"/>
                  <a:pt x="15118" y="877"/>
                  <a:pt x="15112" y="877"/>
                </a:cubicBezTo>
                <a:cubicBezTo>
                  <a:pt x="15112" y="877"/>
                  <a:pt x="15106" y="877"/>
                  <a:pt x="15100" y="877"/>
                </a:cubicBezTo>
                <a:cubicBezTo>
                  <a:pt x="15094" y="872"/>
                  <a:pt x="15089" y="866"/>
                  <a:pt x="15083" y="860"/>
                </a:cubicBezTo>
                <a:cubicBezTo>
                  <a:pt x="15077" y="860"/>
                  <a:pt x="15071" y="860"/>
                  <a:pt x="15071" y="860"/>
                </a:cubicBezTo>
                <a:cubicBezTo>
                  <a:pt x="15065" y="854"/>
                  <a:pt x="15059" y="854"/>
                  <a:pt x="15053" y="854"/>
                </a:cubicBezTo>
                <a:cubicBezTo>
                  <a:pt x="15047" y="854"/>
                  <a:pt x="15041" y="860"/>
                  <a:pt x="15035" y="860"/>
                </a:cubicBezTo>
                <a:cubicBezTo>
                  <a:pt x="15035" y="889"/>
                  <a:pt x="15035" y="889"/>
                  <a:pt x="15035" y="889"/>
                </a:cubicBezTo>
                <a:cubicBezTo>
                  <a:pt x="15000" y="889"/>
                  <a:pt x="15000" y="889"/>
                  <a:pt x="15000" y="889"/>
                </a:cubicBezTo>
                <a:cubicBezTo>
                  <a:pt x="14988" y="884"/>
                  <a:pt x="14988" y="884"/>
                  <a:pt x="14988" y="884"/>
                </a:cubicBezTo>
                <a:cubicBezTo>
                  <a:pt x="14994" y="877"/>
                  <a:pt x="14994" y="872"/>
                  <a:pt x="14994" y="872"/>
                </a:cubicBezTo>
                <a:cubicBezTo>
                  <a:pt x="15000" y="872"/>
                  <a:pt x="15005" y="872"/>
                  <a:pt x="15005" y="872"/>
                </a:cubicBezTo>
                <a:cubicBezTo>
                  <a:pt x="15012" y="860"/>
                  <a:pt x="15017" y="854"/>
                  <a:pt x="15017" y="848"/>
                </a:cubicBezTo>
                <a:cubicBezTo>
                  <a:pt x="15017" y="842"/>
                  <a:pt x="15017" y="842"/>
                  <a:pt x="15017" y="836"/>
                </a:cubicBezTo>
                <a:cubicBezTo>
                  <a:pt x="14952" y="836"/>
                  <a:pt x="14952" y="836"/>
                  <a:pt x="14952" y="836"/>
                </a:cubicBezTo>
                <a:cubicBezTo>
                  <a:pt x="14946" y="836"/>
                  <a:pt x="14940" y="830"/>
                  <a:pt x="14928" y="830"/>
                </a:cubicBezTo>
                <a:cubicBezTo>
                  <a:pt x="14917" y="830"/>
                  <a:pt x="14911" y="830"/>
                  <a:pt x="14899" y="830"/>
                </a:cubicBezTo>
                <a:lnTo>
                  <a:pt x="14893" y="824"/>
                </a:lnTo>
                <a:cubicBezTo>
                  <a:pt x="14893" y="824"/>
                  <a:pt x="14893" y="818"/>
                  <a:pt x="14893" y="812"/>
                </a:cubicBezTo>
                <a:cubicBezTo>
                  <a:pt x="14899" y="806"/>
                  <a:pt x="14905" y="800"/>
                  <a:pt x="14917" y="795"/>
                </a:cubicBezTo>
                <a:cubicBezTo>
                  <a:pt x="14917" y="795"/>
                  <a:pt x="14923" y="795"/>
                  <a:pt x="14928" y="795"/>
                </a:cubicBezTo>
                <a:cubicBezTo>
                  <a:pt x="14934" y="795"/>
                  <a:pt x="14934" y="789"/>
                  <a:pt x="14940" y="789"/>
                </a:cubicBezTo>
                <a:cubicBezTo>
                  <a:pt x="14940" y="765"/>
                  <a:pt x="14940" y="765"/>
                  <a:pt x="14940" y="765"/>
                </a:cubicBezTo>
                <a:cubicBezTo>
                  <a:pt x="14810" y="765"/>
                  <a:pt x="14810" y="765"/>
                  <a:pt x="14810" y="765"/>
                </a:cubicBezTo>
                <a:cubicBezTo>
                  <a:pt x="14804" y="765"/>
                  <a:pt x="14798" y="765"/>
                  <a:pt x="14798" y="771"/>
                </a:cubicBezTo>
                <a:cubicBezTo>
                  <a:pt x="14786" y="771"/>
                  <a:pt x="14780" y="777"/>
                  <a:pt x="14774" y="777"/>
                </a:cubicBezTo>
                <a:cubicBezTo>
                  <a:pt x="14768" y="777"/>
                  <a:pt x="14762" y="777"/>
                  <a:pt x="14762" y="777"/>
                </a:cubicBezTo>
                <a:cubicBezTo>
                  <a:pt x="14751" y="783"/>
                  <a:pt x="14739" y="783"/>
                  <a:pt x="14727" y="789"/>
                </a:cubicBezTo>
                <a:cubicBezTo>
                  <a:pt x="14721" y="789"/>
                  <a:pt x="14721" y="789"/>
                  <a:pt x="14715" y="795"/>
                </a:cubicBezTo>
                <a:cubicBezTo>
                  <a:pt x="14709" y="795"/>
                  <a:pt x="14709" y="800"/>
                  <a:pt x="14703" y="800"/>
                </a:cubicBezTo>
                <a:cubicBezTo>
                  <a:pt x="14697" y="806"/>
                  <a:pt x="14697" y="806"/>
                  <a:pt x="14697" y="812"/>
                </a:cubicBezTo>
                <a:cubicBezTo>
                  <a:pt x="14697" y="818"/>
                  <a:pt x="14697" y="824"/>
                  <a:pt x="14697" y="824"/>
                </a:cubicBezTo>
                <a:cubicBezTo>
                  <a:pt x="14697" y="830"/>
                  <a:pt x="14697" y="836"/>
                  <a:pt x="14697" y="836"/>
                </a:cubicBezTo>
                <a:cubicBezTo>
                  <a:pt x="14691" y="842"/>
                  <a:pt x="14691" y="848"/>
                  <a:pt x="14685" y="848"/>
                </a:cubicBezTo>
                <a:cubicBezTo>
                  <a:pt x="14679" y="854"/>
                  <a:pt x="14673" y="854"/>
                  <a:pt x="14662" y="860"/>
                </a:cubicBezTo>
                <a:cubicBezTo>
                  <a:pt x="14668" y="866"/>
                  <a:pt x="14668" y="866"/>
                  <a:pt x="14668" y="872"/>
                </a:cubicBezTo>
                <a:cubicBezTo>
                  <a:pt x="14673" y="877"/>
                  <a:pt x="14679" y="877"/>
                  <a:pt x="14679" y="877"/>
                </a:cubicBezTo>
                <a:cubicBezTo>
                  <a:pt x="14679" y="889"/>
                  <a:pt x="14679" y="889"/>
                  <a:pt x="14679" y="889"/>
                </a:cubicBezTo>
                <a:cubicBezTo>
                  <a:pt x="14567" y="889"/>
                  <a:pt x="14567" y="889"/>
                  <a:pt x="14567" y="889"/>
                </a:cubicBezTo>
                <a:cubicBezTo>
                  <a:pt x="14561" y="901"/>
                  <a:pt x="14567" y="907"/>
                  <a:pt x="14561" y="913"/>
                </a:cubicBezTo>
                <a:cubicBezTo>
                  <a:pt x="14549" y="919"/>
                  <a:pt x="14543" y="913"/>
                  <a:pt x="14531" y="919"/>
                </a:cubicBezTo>
                <a:cubicBezTo>
                  <a:pt x="14531" y="925"/>
                  <a:pt x="14537" y="931"/>
                  <a:pt x="14531" y="931"/>
                </a:cubicBezTo>
                <a:cubicBezTo>
                  <a:pt x="14531" y="937"/>
                  <a:pt x="14525" y="943"/>
                  <a:pt x="14525" y="943"/>
                </a:cubicBezTo>
                <a:cubicBezTo>
                  <a:pt x="14519" y="949"/>
                  <a:pt x="14519" y="949"/>
                  <a:pt x="14513" y="949"/>
                </a:cubicBezTo>
                <a:cubicBezTo>
                  <a:pt x="14502" y="955"/>
                  <a:pt x="14496" y="955"/>
                  <a:pt x="14484" y="955"/>
                </a:cubicBezTo>
                <a:cubicBezTo>
                  <a:pt x="14472" y="955"/>
                  <a:pt x="14466" y="955"/>
                  <a:pt x="14460" y="955"/>
                </a:cubicBezTo>
                <a:cubicBezTo>
                  <a:pt x="14460" y="949"/>
                  <a:pt x="14454" y="949"/>
                  <a:pt x="14448" y="949"/>
                </a:cubicBezTo>
                <a:cubicBezTo>
                  <a:pt x="14448" y="943"/>
                  <a:pt x="14442" y="943"/>
                  <a:pt x="14436" y="937"/>
                </a:cubicBezTo>
                <a:cubicBezTo>
                  <a:pt x="14436" y="937"/>
                  <a:pt x="14436" y="931"/>
                  <a:pt x="14430" y="925"/>
                </a:cubicBezTo>
                <a:cubicBezTo>
                  <a:pt x="14424" y="925"/>
                  <a:pt x="14424" y="925"/>
                  <a:pt x="14419" y="925"/>
                </a:cubicBezTo>
                <a:cubicBezTo>
                  <a:pt x="14413" y="925"/>
                  <a:pt x="14413" y="925"/>
                  <a:pt x="14407" y="925"/>
                </a:cubicBezTo>
                <a:cubicBezTo>
                  <a:pt x="14395" y="925"/>
                  <a:pt x="14389" y="925"/>
                  <a:pt x="14377" y="925"/>
                </a:cubicBezTo>
                <a:cubicBezTo>
                  <a:pt x="14365" y="925"/>
                  <a:pt x="14365" y="925"/>
                  <a:pt x="14365" y="925"/>
                </a:cubicBezTo>
                <a:cubicBezTo>
                  <a:pt x="14359" y="925"/>
                  <a:pt x="14353" y="913"/>
                  <a:pt x="14341" y="913"/>
                </a:cubicBezTo>
                <a:cubicBezTo>
                  <a:pt x="14336" y="913"/>
                  <a:pt x="14330" y="919"/>
                  <a:pt x="14330" y="919"/>
                </a:cubicBezTo>
                <a:cubicBezTo>
                  <a:pt x="14324" y="919"/>
                  <a:pt x="14318" y="913"/>
                  <a:pt x="14312" y="919"/>
                </a:cubicBezTo>
                <a:cubicBezTo>
                  <a:pt x="14312" y="925"/>
                  <a:pt x="14306" y="925"/>
                  <a:pt x="14306" y="931"/>
                </a:cubicBezTo>
                <a:cubicBezTo>
                  <a:pt x="14300" y="937"/>
                  <a:pt x="14312" y="943"/>
                  <a:pt x="14306" y="949"/>
                </a:cubicBezTo>
                <a:lnTo>
                  <a:pt x="14306" y="955"/>
                </a:lnTo>
                <a:cubicBezTo>
                  <a:pt x="14306" y="961"/>
                  <a:pt x="14294" y="961"/>
                  <a:pt x="14294" y="961"/>
                </a:cubicBezTo>
                <a:cubicBezTo>
                  <a:pt x="14288" y="966"/>
                  <a:pt x="14282" y="966"/>
                  <a:pt x="14276" y="966"/>
                </a:cubicBezTo>
                <a:cubicBezTo>
                  <a:pt x="14217" y="966"/>
                  <a:pt x="14217" y="966"/>
                  <a:pt x="14217" y="966"/>
                </a:cubicBezTo>
                <a:cubicBezTo>
                  <a:pt x="14205" y="966"/>
                  <a:pt x="14199" y="972"/>
                  <a:pt x="14187" y="978"/>
                </a:cubicBezTo>
                <a:cubicBezTo>
                  <a:pt x="14181" y="984"/>
                  <a:pt x="14175" y="984"/>
                  <a:pt x="14175" y="984"/>
                </a:cubicBezTo>
                <a:cubicBezTo>
                  <a:pt x="14164" y="990"/>
                  <a:pt x="14158" y="996"/>
                  <a:pt x="14152" y="996"/>
                </a:cubicBezTo>
                <a:cubicBezTo>
                  <a:pt x="14146" y="996"/>
                  <a:pt x="14140" y="996"/>
                  <a:pt x="14140" y="1002"/>
                </a:cubicBezTo>
                <a:cubicBezTo>
                  <a:pt x="14134" y="1002"/>
                  <a:pt x="14134" y="1014"/>
                  <a:pt x="14122" y="1014"/>
                </a:cubicBezTo>
                <a:lnTo>
                  <a:pt x="14116" y="1008"/>
                </a:lnTo>
                <a:cubicBezTo>
                  <a:pt x="14110" y="1008"/>
                  <a:pt x="14110" y="996"/>
                  <a:pt x="14110" y="996"/>
                </a:cubicBezTo>
                <a:cubicBezTo>
                  <a:pt x="14104" y="996"/>
                  <a:pt x="14098" y="996"/>
                  <a:pt x="14092" y="996"/>
                </a:cubicBezTo>
                <a:cubicBezTo>
                  <a:pt x="14087" y="996"/>
                  <a:pt x="14081" y="996"/>
                  <a:pt x="14069" y="1002"/>
                </a:cubicBezTo>
                <a:cubicBezTo>
                  <a:pt x="14063" y="1002"/>
                  <a:pt x="14063" y="1008"/>
                  <a:pt x="14057" y="1008"/>
                </a:cubicBezTo>
                <a:cubicBezTo>
                  <a:pt x="14051" y="1014"/>
                  <a:pt x="14045" y="1014"/>
                  <a:pt x="14039" y="1020"/>
                </a:cubicBezTo>
                <a:cubicBezTo>
                  <a:pt x="14033" y="1026"/>
                  <a:pt x="14033" y="1032"/>
                  <a:pt x="14027" y="1032"/>
                </a:cubicBezTo>
                <a:cubicBezTo>
                  <a:pt x="14021" y="1032"/>
                  <a:pt x="14015" y="1032"/>
                  <a:pt x="14015" y="1032"/>
                </a:cubicBezTo>
                <a:cubicBezTo>
                  <a:pt x="14009" y="1038"/>
                  <a:pt x="14003" y="1032"/>
                  <a:pt x="13998" y="1032"/>
                </a:cubicBezTo>
                <a:cubicBezTo>
                  <a:pt x="13986" y="1032"/>
                  <a:pt x="13980" y="1032"/>
                  <a:pt x="13968" y="1038"/>
                </a:cubicBezTo>
                <a:cubicBezTo>
                  <a:pt x="13962" y="1038"/>
                  <a:pt x="13956" y="1044"/>
                  <a:pt x="13950" y="1050"/>
                </a:cubicBezTo>
                <a:cubicBezTo>
                  <a:pt x="13944" y="1050"/>
                  <a:pt x="13944" y="1055"/>
                  <a:pt x="13938" y="1061"/>
                </a:cubicBezTo>
                <a:cubicBezTo>
                  <a:pt x="13938" y="1067"/>
                  <a:pt x="13938" y="1073"/>
                  <a:pt x="13938" y="1073"/>
                </a:cubicBezTo>
                <a:cubicBezTo>
                  <a:pt x="13932" y="1079"/>
                  <a:pt x="13932" y="1085"/>
                  <a:pt x="13932" y="1085"/>
                </a:cubicBezTo>
                <a:cubicBezTo>
                  <a:pt x="13926" y="1085"/>
                  <a:pt x="13921" y="1085"/>
                  <a:pt x="13921" y="1085"/>
                </a:cubicBezTo>
                <a:cubicBezTo>
                  <a:pt x="13915" y="1085"/>
                  <a:pt x="13909" y="1085"/>
                  <a:pt x="13903" y="1085"/>
                </a:cubicBezTo>
                <a:cubicBezTo>
                  <a:pt x="13903" y="1085"/>
                  <a:pt x="13897" y="1091"/>
                  <a:pt x="13891" y="1091"/>
                </a:cubicBezTo>
                <a:lnTo>
                  <a:pt x="13885" y="1091"/>
                </a:lnTo>
                <a:cubicBezTo>
                  <a:pt x="13879" y="1091"/>
                  <a:pt x="13873" y="1091"/>
                  <a:pt x="13873" y="1097"/>
                </a:cubicBezTo>
                <a:cubicBezTo>
                  <a:pt x="13867" y="1097"/>
                  <a:pt x="13861" y="1097"/>
                  <a:pt x="13861" y="1109"/>
                </a:cubicBezTo>
                <a:cubicBezTo>
                  <a:pt x="13861" y="1115"/>
                  <a:pt x="13867" y="1121"/>
                  <a:pt x="13873" y="1127"/>
                </a:cubicBezTo>
                <a:cubicBezTo>
                  <a:pt x="13873" y="1132"/>
                  <a:pt x="13879" y="1132"/>
                  <a:pt x="13885" y="1132"/>
                </a:cubicBezTo>
                <a:cubicBezTo>
                  <a:pt x="13891" y="1138"/>
                  <a:pt x="13897" y="1138"/>
                  <a:pt x="13909" y="1144"/>
                </a:cubicBezTo>
                <a:cubicBezTo>
                  <a:pt x="13915" y="1144"/>
                  <a:pt x="13915" y="1144"/>
                  <a:pt x="13921" y="1150"/>
                </a:cubicBezTo>
                <a:cubicBezTo>
                  <a:pt x="13921" y="1150"/>
                  <a:pt x="13921" y="1156"/>
                  <a:pt x="13921" y="1162"/>
                </a:cubicBezTo>
                <a:cubicBezTo>
                  <a:pt x="13921" y="1174"/>
                  <a:pt x="13921" y="1174"/>
                  <a:pt x="13921" y="1174"/>
                </a:cubicBezTo>
                <a:cubicBezTo>
                  <a:pt x="13921" y="1174"/>
                  <a:pt x="13915" y="1180"/>
                  <a:pt x="13909" y="1186"/>
                </a:cubicBezTo>
                <a:cubicBezTo>
                  <a:pt x="13909" y="1180"/>
                  <a:pt x="13903" y="1180"/>
                  <a:pt x="13897" y="1180"/>
                </a:cubicBezTo>
                <a:cubicBezTo>
                  <a:pt x="13885" y="1180"/>
                  <a:pt x="13879" y="1174"/>
                  <a:pt x="13861" y="1174"/>
                </a:cubicBezTo>
                <a:cubicBezTo>
                  <a:pt x="13855" y="1174"/>
                  <a:pt x="13849" y="1174"/>
                  <a:pt x="13837" y="1180"/>
                </a:cubicBezTo>
                <a:cubicBezTo>
                  <a:pt x="13837" y="1180"/>
                  <a:pt x="13832" y="1180"/>
                  <a:pt x="13826" y="1180"/>
                </a:cubicBezTo>
                <a:cubicBezTo>
                  <a:pt x="13826" y="1180"/>
                  <a:pt x="13826" y="1186"/>
                  <a:pt x="13820" y="1192"/>
                </a:cubicBezTo>
                <a:cubicBezTo>
                  <a:pt x="13814" y="1192"/>
                  <a:pt x="13814" y="1198"/>
                  <a:pt x="13808" y="1198"/>
                </a:cubicBezTo>
                <a:cubicBezTo>
                  <a:pt x="13802" y="1204"/>
                  <a:pt x="13802" y="1198"/>
                  <a:pt x="13796" y="1198"/>
                </a:cubicBezTo>
                <a:cubicBezTo>
                  <a:pt x="13790" y="1198"/>
                  <a:pt x="13790" y="1204"/>
                  <a:pt x="13784" y="1198"/>
                </a:cubicBezTo>
                <a:cubicBezTo>
                  <a:pt x="13778" y="1198"/>
                  <a:pt x="13778" y="1186"/>
                  <a:pt x="13772" y="1186"/>
                </a:cubicBezTo>
                <a:cubicBezTo>
                  <a:pt x="13760" y="1186"/>
                  <a:pt x="13755" y="1192"/>
                  <a:pt x="13737" y="1192"/>
                </a:cubicBezTo>
                <a:cubicBezTo>
                  <a:pt x="13731" y="1192"/>
                  <a:pt x="13725" y="1192"/>
                  <a:pt x="13719" y="1192"/>
                </a:cubicBezTo>
                <a:cubicBezTo>
                  <a:pt x="13713" y="1192"/>
                  <a:pt x="13707" y="1192"/>
                  <a:pt x="13707" y="1192"/>
                </a:cubicBezTo>
                <a:cubicBezTo>
                  <a:pt x="13701" y="1198"/>
                  <a:pt x="13695" y="1198"/>
                  <a:pt x="13695" y="1198"/>
                </a:cubicBezTo>
                <a:cubicBezTo>
                  <a:pt x="13642" y="1198"/>
                  <a:pt x="13642" y="1198"/>
                  <a:pt x="13642" y="1198"/>
                </a:cubicBezTo>
                <a:cubicBezTo>
                  <a:pt x="13636" y="1198"/>
                  <a:pt x="13630" y="1198"/>
                  <a:pt x="13630" y="1198"/>
                </a:cubicBezTo>
                <a:cubicBezTo>
                  <a:pt x="13624" y="1198"/>
                  <a:pt x="13618" y="1198"/>
                  <a:pt x="13618" y="1198"/>
                </a:cubicBezTo>
                <a:cubicBezTo>
                  <a:pt x="13612" y="1204"/>
                  <a:pt x="13618" y="1210"/>
                  <a:pt x="13612" y="1210"/>
                </a:cubicBezTo>
                <a:cubicBezTo>
                  <a:pt x="13612" y="1215"/>
                  <a:pt x="13606" y="1221"/>
                  <a:pt x="13606" y="1221"/>
                </a:cubicBezTo>
                <a:cubicBezTo>
                  <a:pt x="13547" y="1221"/>
                  <a:pt x="13547" y="1221"/>
                  <a:pt x="13547" y="1221"/>
                </a:cubicBezTo>
                <a:cubicBezTo>
                  <a:pt x="13535" y="1221"/>
                  <a:pt x="13535" y="1233"/>
                  <a:pt x="13523" y="1239"/>
                </a:cubicBezTo>
                <a:cubicBezTo>
                  <a:pt x="13529" y="1245"/>
                  <a:pt x="13529" y="1245"/>
                  <a:pt x="13529" y="1251"/>
                </a:cubicBezTo>
                <a:cubicBezTo>
                  <a:pt x="13535" y="1257"/>
                  <a:pt x="13541" y="1257"/>
                  <a:pt x="13541" y="1263"/>
                </a:cubicBezTo>
                <a:cubicBezTo>
                  <a:pt x="13547" y="1269"/>
                  <a:pt x="13553" y="1269"/>
                  <a:pt x="13553" y="1275"/>
                </a:cubicBezTo>
                <a:cubicBezTo>
                  <a:pt x="13559" y="1281"/>
                  <a:pt x="13565" y="1281"/>
                  <a:pt x="13565" y="1281"/>
                </a:cubicBezTo>
                <a:cubicBezTo>
                  <a:pt x="13565" y="1293"/>
                  <a:pt x="13565" y="1299"/>
                  <a:pt x="13565" y="1304"/>
                </a:cubicBezTo>
                <a:cubicBezTo>
                  <a:pt x="13565" y="1310"/>
                  <a:pt x="13565" y="1316"/>
                  <a:pt x="13565" y="1316"/>
                </a:cubicBezTo>
                <a:cubicBezTo>
                  <a:pt x="13565" y="1322"/>
                  <a:pt x="13571" y="1322"/>
                  <a:pt x="13571" y="1328"/>
                </a:cubicBezTo>
                <a:cubicBezTo>
                  <a:pt x="13571" y="1334"/>
                  <a:pt x="13571" y="1340"/>
                  <a:pt x="13577" y="1340"/>
                </a:cubicBezTo>
                <a:cubicBezTo>
                  <a:pt x="13582" y="1346"/>
                  <a:pt x="13589" y="1340"/>
                  <a:pt x="13600" y="1340"/>
                </a:cubicBezTo>
                <a:cubicBezTo>
                  <a:pt x="13618" y="1340"/>
                  <a:pt x="13618" y="1340"/>
                  <a:pt x="13618" y="1340"/>
                </a:cubicBezTo>
                <a:cubicBezTo>
                  <a:pt x="13624" y="1340"/>
                  <a:pt x="13630" y="1340"/>
                  <a:pt x="13636" y="1340"/>
                </a:cubicBezTo>
                <a:cubicBezTo>
                  <a:pt x="13636" y="1340"/>
                  <a:pt x="13642" y="1346"/>
                  <a:pt x="13648" y="1346"/>
                </a:cubicBezTo>
                <a:cubicBezTo>
                  <a:pt x="13648" y="1346"/>
                  <a:pt x="13648" y="1352"/>
                  <a:pt x="13654" y="1358"/>
                </a:cubicBezTo>
                <a:cubicBezTo>
                  <a:pt x="13660" y="1364"/>
                  <a:pt x="13666" y="1364"/>
                  <a:pt x="13666" y="1370"/>
                </a:cubicBezTo>
                <a:cubicBezTo>
                  <a:pt x="13666" y="1370"/>
                  <a:pt x="13666" y="1376"/>
                  <a:pt x="13666" y="1382"/>
                </a:cubicBezTo>
                <a:cubicBezTo>
                  <a:pt x="13666" y="1393"/>
                  <a:pt x="13666" y="1393"/>
                  <a:pt x="13666" y="1393"/>
                </a:cubicBezTo>
                <a:cubicBezTo>
                  <a:pt x="13666" y="1405"/>
                  <a:pt x="13654" y="1411"/>
                  <a:pt x="13642" y="1411"/>
                </a:cubicBezTo>
                <a:cubicBezTo>
                  <a:pt x="13630" y="1411"/>
                  <a:pt x="13630" y="1405"/>
                  <a:pt x="13624" y="1405"/>
                </a:cubicBezTo>
                <a:cubicBezTo>
                  <a:pt x="13618" y="1399"/>
                  <a:pt x="13612" y="1399"/>
                  <a:pt x="13612" y="1399"/>
                </a:cubicBezTo>
                <a:cubicBezTo>
                  <a:pt x="13606" y="1393"/>
                  <a:pt x="13612" y="1387"/>
                  <a:pt x="13606" y="1387"/>
                </a:cubicBezTo>
                <a:cubicBezTo>
                  <a:pt x="13600" y="1382"/>
                  <a:pt x="13600" y="1387"/>
                  <a:pt x="13594" y="1387"/>
                </a:cubicBezTo>
                <a:cubicBezTo>
                  <a:pt x="13589" y="1382"/>
                  <a:pt x="13582" y="1382"/>
                  <a:pt x="13582" y="1382"/>
                </a:cubicBezTo>
                <a:cubicBezTo>
                  <a:pt x="13577" y="1382"/>
                  <a:pt x="13571" y="1382"/>
                  <a:pt x="13571" y="1376"/>
                </a:cubicBezTo>
                <a:cubicBezTo>
                  <a:pt x="13565" y="1376"/>
                  <a:pt x="13559" y="1376"/>
                  <a:pt x="13559" y="1376"/>
                </a:cubicBezTo>
                <a:cubicBezTo>
                  <a:pt x="13553" y="1370"/>
                  <a:pt x="13559" y="1364"/>
                  <a:pt x="13553" y="1364"/>
                </a:cubicBezTo>
                <a:cubicBezTo>
                  <a:pt x="13553" y="1358"/>
                  <a:pt x="13553" y="1358"/>
                  <a:pt x="13553" y="1352"/>
                </a:cubicBezTo>
                <a:cubicBezTo>
                  <a:pt x="13547" y="1346"/>
                  <a:pt x="13541" y="1346"/>
                  <a:pt x="13541" y="1346"/>
                </a:cubicBezTo>
                <a:cubicBezTo>
                  <a:pt x="13470" y="1346"/>
                  <a:pt x="13470" y="1346"/>
                  <a:pt x="13470" y="1346"/>
                </a:cubicBezTo>
                <a:cubicBezTo>
                  <a:pt x="13464" y="1346"/>
                  <a:pt x="13458" y="1340"/>
                  <a:pt x="13446" y="1334"/>
                </a:cubicBezTo>
                <a:lnTo>
                  <a:pt x="13446" y="1322"/>
                </a:lnTo>
                <a:cubicBezTo>
                  <a:pt x="13440" y="1316"/>
                  <a:pt x="13428" y="1316"/>
                  <a:pt x="13423" y="1316"/>
                </a:cubicBezTo>
                <a:cubicBezTo>
                  <a:pt x="13416" y="1316"/>
                  <a:pt x="13416" y="1316"/>
                  <a:pt x="13411" y="1316"/>
                </a:cubicBezTo>
                <a:cubicBezTo>
                  <a:pt x="13405" y="1316"/>
                  <a:pt x="13405" y="1322"/>
                  <a:pt x="13399" y="1328"/>
                </a:cubicBezTo>
                <a:cubicBezTo>
                  <a:pt x="13399" y="1328"/>
                  <a:pt x="13393" y="1328"/>
                  <a:pt x="13387" y="1328"/>
                </a:cubicBezTo>
                <a:cubicBezTo>
                  <a:pt x="13375" y="1334"/>
                  <a:pt x="13369" y="1334"/>
                  <a:pt x="13351" y="1340"/>
                </a:cubicBezTo>
                <a:cubicBezTo>
                  <a:pt x="13357" y="1346"/>
                  <a:pt x="13357" y="1346"/>
                  <a:pt x="13357" y="1346"/>
                </a:cubicBezTo>
                <a:cubicBezTo>
                  <a:pt x="13363" y="1352"/>
                  <a:pt x="13363" y="1352"/>
                  <a:pt x="13369" y="1352"/>
                </a:cubicBezTo>
                <a:cubicBezTo>
                  <a:pt x="13375" y="1352"/>
                  <a:pt x="13381" y="1352"/>
                  <a:pt x="13393" y="1352"/>
                </a:cubicBezTo>
                <a:cubicBezTo>
                  <a:pt x="13393" y="1352"/>
                  <a:pt x="13399" y="1352"/>
                  <a:pt x="13405" y="1352"/>
                </a:cubicBezTo>
                <a:cubicBezTo>
                  <a:pt x="13405" y="1352"/>
                  <a:pt x="13411" y="1358"/>
                  <a:pt x="13411" y="1364"/>
                </a:cubicBezTo>
                <a:cubicBezTo>
                  <a:pt x="13416" y="1370"/>
                  <a:pt x="13423" y="1370"/>
                  <a:pt x="13423" y="1376"/>
                </a:cubicBezTo>
                <a:cubicBezTo>
                  <a:pt x="13423" y="1382"/>
                  <a:pt x="13416" y="1382"/>
                  <a:pt x="13416" y="1387"/>
                </a:cubicBezTo>
                <a:cubicBezTo>
                  <a:pt x="13405" y="1387"/>
                  <a:pt x="13399" y="1387"/>
                  <a:pt x="13387" y="1382"/>
                </a:cubicBezTo>
                <a:cubicBezTo>
                  <a:pt x="13387" y="1382"/>
                  <a:pt x="13381" y="1382"/>
                  <a:pt x="13375" y="1382"/>
                </a:cubicBezTo>
                <a:cubicBezTo>
                  <a:pt x="13369" y="1376"/>
                  <a:pt x="13375" y="1370"/>
                  <a:pt x="13369" y="1370"/>
                </a:cubicBezTo>
                <a:cubicBezTo>
                  <a:pt x="13363" y="1364"/>
                  <a:pt x="13357" y="1370"/>
                  <a:pt x="13351" y="1370"/>
                </a:cubicBezTo>
                <a:cubicBezTo>
                  <a:pt x="13345" y="1370"/>
                  <a:pt x="13345" y="1370"/>
                  <a:pt x="13345" y="1370"/>
                </a:cubicBezTo>
                <a:cubicBezTo>
                  <a:pt x="13339" y="1370"/>
                  <a:pt x="13334" y="1364"/>
                  <a:pt x="13334" y="1370"/>
                </a:cubicBezTo>
                <a:cubicBezTo>
                  <a:pt x="13328" y="1370"/>
                  <a:pt x="13328" y="1376"/>
                  <a:pt x="13328" y="1382"/>
                </a:cubicBezTo>
                <a:cubicBezTo>
                  <a:pt x="13322" y="1382"/>
                  <a:pt x="13322" y="1387"/>
                  <a:pt x="13322" y="1393"/>
                </a:cubicBezTo>
                <a:cubicBezTo>
                  <a:pt x="13322" y="1399"/>
                  <a:pt x="13310" y="1399"/>
                  <a:pt x="13310" y="1405"/>
                </a:cubicBezTo>
                <a:cubicBezTo>
                  <a:pt x="13310" y="1417"/>
                  <a:pt x="13328" y="1429"/>
                  <a:pt x="13339" y="1429"/>
                </a:cubicBezTo>
                <a:cubicBezTo>
                  <a:pt x="13345" y="1429"/>
                  <a:pt x="13351" y="1429"/>
                  <a:pt x="13363" y="1429"/>
                </a:cubicBezTo>
                <a:cubicBezTo>
                  <a:pt x="13369" y="1429"/>
                  <a:pt x="13369" y="1429"/>
                  <a:pt x="13375" y="1429"/>
                </a:cubicBezTo>
                <a:cubicBezTo>
                  <a:pt x="13387" y="1435"/>
                  <a:pt x="13399" y="1441"/>
                  <a:pt x="13411" y="1447"/>
                </a:cubicBezTo>
                <a:cubicBezTo>
                  <a:pt x="13411" y="1447"/>
                  <a:pt x="13411" y="1453"/>
                  <a:pt x="13416" y="1459"/>
                </a:cubicBezTo>
                <a:cubicBezTo>
                  <a:pt x="13423" y="1459"/>
                  <a:pt x="13423" y="1459"/>
                  <a:pt x="13428" y="1459"/>
                </a:cubicBezTo>
                <a:cubicBezTo>
                  <a:pt x="13434" y="1465"/>
                  <a:pt x="13434" y="1465"/>
                  <a:pt x="13440" y="1465"/>
                </a:cubicBezTo>
                <a:cubicBezTo>
                  <a:pt x="13440" y="1470"/>
                  <a:pt x="13446" y="1470"/>
                  <a:pt x="13446" y="1476"/>
                </a:cubicBezTo>
                <a:cubicBezTo>
                  <a:pt x="13446" y="1482"/>
                  <a:pt x="13440" y="1482"/>
                  <a:pt x="13440" y="1488"/>
                </a:cubicBezTo>
                <a:cubicBezTo>
                  <a:pt x="13434" y="1482"/>
                  <a:pt x="13434" y="1476"/>
                  <a:pt x="13428" y="1470"/>
                </a:cubicBezTo>
                <a:cubicBezTo>
                  <a:pt x="13423" y="1470"/>
                  <a:pt x="13411" y="1470"/>
                  <a:pt x="13405" y="1470"/>
                </a:cubicBezTo>
                <a:cubicBezTo>
                  <a:pt x="13399" y="1465"/>
                  <a:pt x="13399" y="1459"/>
                  <a:pt x="13393" y="1459"/>
                </a:cubicBezTo>
                <a:cubicBezTo>
                  <a:pt x="13393" y="1459"/>
                  <a:pt x="13387" y="1459"/>
                  <a:pt x="13381" y="1459"/>
                </a:cubicBezTo>
                <a:cubicBezTo>
                  <a:pt x="13381" y="1459"/>
                  <a:pt x="13375" y="1459"/>
                  <a:pt x="13369" y="1459"/>
                </a:cubicBezTo>
                <a:cubicBezTo>
                  <a:pt x="13369" y="1459"/>
                  <a:pt x="13363" y="1453"/>
                  <a:pt x="13357" y="1453"/>
                </a:cubicBezTo>
                <a:lnTo>
                  <a:pt x="13351" y="1447"/>
                </a:lnTo>
                <a:cubicBezTo>
                  <a:pt x="13334" y="1447"/>
                  <a:pt x="13328" y="1453"/>
                  <a:pt x="13316" y="1447"/>
                </a:cubicBezTo>
                <a:cubicBezTo>
                  <a:pt x="13304" y="1447"/>
                  <a:pt x="13298" y="1447"/>
                  <a:pt x="13292" y="1441"/>
                </a:cubicBezTo>
                <a:cubicBezTo>
                  <a:pt x="13286" y="1435"/>
                  <a:pt x="13280" y="1435"/>
                  <a:pt x="13280" y="1429"/>
                </a:cubicBezTo>
                <a:cubicBezTo>
                  <a:pt x="13280" y="1423"/>
                  <a:pt x="13274" y="1423"/>
                  <a:pt x="13274" y="1417"/>
                </a:cubicBezTo>
                <a:cubicBezTo>
                  <a:pt x="13274" y="1411"/>
                  <a:pt x="13274" y="1411"/>
                  <a:pt x="13274" y="1405"/>
                </a:cubicBezTo>
                <a:cubicBezTo>
                  <a:pt x="13274" y="1382"/>
                  <a:pt x="13274" y="1382"/>
                  <a:pt x="13274" y="1382"/>
                </a:cubicBezTo>
                <a:cubicBezTo>
                  <a:pt x="13274" y="1376"/>
                  <a:pt x="13274" y="1370"/>
                  <a:pt x="13274" y="1358"/>
                </a:cubicBezTo>
                <a:cubicBezTo>
                  <a:pt x="13274" y="1358"/>
                  <a:pt x="13280" y="1352"/>
                  <a:pt x="13280" y="1346"/>
                </a:cubicBezTo>
                <a:cubicBezTo>
                  <a:pt x="13286" y="1346"/>
                  <a:pt x="13280" y="1340"/>
                  <a:pt x="13280" y="1340"/>
                </a:cubicBezTo>
                <a:cubicBezTo>
                  <a:pt x="13280" y="1334"/>
                  <a:pt x="13286" y="1328"/>
                  <a:pt x="13280" y="1328"/>
                </a:cubicBezTo>
                <a:cubicBezTo>
                  <a:pt x="13280" y="1322"/>
                  <a:pt x="13280" y="1316"/>
                  <a:pt x="13280" y="1316"/>
                </a:cubicBezTo>
                <a:cubicBezTo>
                  <a:pt x="13280" y="1310"/>
                  <a:pt x="13268" y="1310"/>
                  <a:pt x="13268" y="1310"/>
                </a:cubicBezTo>
                <a:cubicBezTo>
                  <a:pt x="13268" y="1304"/>
                  <a:pt x="13268" y="1299"/>
                  <a:pt x="13268" y="1299"/>
                </a:cubicBezTo>
                <a:cubicBezTo>
                  <a:pt x="13262" y="1287"/>
                  <a:pt x="13262" y="1281"/>
                  <a:pt x="13257" y="1275"/>
                </a:cubicBezTo>
                <a:cubicBezTo>
                  <a:pt x="13250" y="1275"/>
                  <a:pt x="13250" y="1281"/>
                  <a:pt x="13245" y="1281"/>
                </a:cubicBezTo>
                <a:cubicBezTo>
                  <a:pt x="13239" y="1281"/>
                  <a:pt x="13239" y="1281"/>
                  <a:pt x="13233" y="1281"/>
                </a:cubicBezTo>
                <a:cubicBezTo>
                  <a:pt x="13233" y="1287"/>
                  <a:pt x="13233" y="1293"/>
                  <a:pt x="13233" y="1299"/>
                </a:cubicBezTo>
                <a:cubicBezTo>
                  <a:pt x="13233" y="1299"/>
                  <a:pt x="13239" y="1304"/>
                  <a:pt x="13239" y="1310"/>
                </a:cubicBezTo>
                <a:cubicBezTo>
                  <a:pt x="13239" y="1322"/>
                  <a:pt x="13239" y="1328"/>
                  <a:pt x="13239" y="1340"/>
                </a:cubicBezTo>
                <a:cubicBezTo>
                  <a:pt x="13239" y="1346"/>
                  <a:pt x="13233" y="1352"/>
                  <a:pt x="13233" y="1352"/>
                </a:cubicBezTo>
                <a:cubicBezTo>
                  <a:pt x="13233" y="1370"/>
                  <a:pt x="13233" y="1370"/>
                  <a:pt x="13233" y="1370"/>
                </a:cubicBezTo>
                <a:cubicBezTo>
                  <a:pt x="13227" y="1370"/>
                  <a:pt x="13221" y="1364"/>
                  <a:pt x="13209" y="1364"/>
                </a:cubicBezTo>
                <a:cubicBezTo>
                  <a:pt x="13203" y="1364"/>
                  <a:pt x="13203" y="1370"/>
                  <a:pt x="13197" y="1370"/>
                </a:cubicBezTo>
                <a:cubicBezTo>
                  <a:pt x="13191" y="1370"/>
                  <a:pt x="13191" y="1370"/>
                  <a:pt x="13185" y="1370"/>
                </a:cubicBezTo>
                <a:cubicBezTo>
                  <a:pt x="13185" y="1376"/>
                  <a:pt x="13185" y="1382"/>
                  <a:pt x="13185" y="1387"/>
                </a:cubicBezTo>
                <a:cubicBezTo>
                  <a:pt x="13185" y="1387"/>
                  <a:pt x="13185" y="1393"/>
                  <a:pt x="13185" y="1399"/>
                </a:cubicBezTo>
                <a:cubicBezTo>
                  <a:pt x="13179" y="1399"/>
                  <a:pt x="13173" y="1399"/>
                  <a:pt x="13173" y="1405"/>
                </a:cubicBezTo>
                <a:cubicBezTo>
                  <a:pt x="13168" y="1405"/>
                  <a:pt x="13162" y="1405"/>
                  <a:pt x="13162" y="1405"/>
                </a:cubicBezTo>
                <a:cubicBezTo>
                  <a:pt x="13150" y="1411"/>
                  <a:pt x="13144" y="1417"/>
                  <a:pt x="13144" y="1429"/>
                </a:cubicBezTo>
                <a:cubicBezTo>
                  <a:pt x="13144" y="1435"/>
                  <a:pt x="13144" y="1435"/>
                  <a:pt x="13144" y="1435"/>
                </a:cubicBezTo>
                <a:cubicBezTo>
                  <a:pt x="13150" y="1453"/>
                  <a:pt x="13162" y="1459"/>
                  <a:pt x="13173" y="1470"/>
                </a:cubicBezTo>
                <a:cubicBezTo>
                  <a:pt x="13179" y="1476"/>
                  <a:pt x="13185" y="1476"/>
                  <a:pt x="13191" y="1488"/>
                </a:cubicBezTo>
                <a:cubicBezTo>
                  <a:pt x="13191" y="1494"/>
                  <a:pt x="13191" y="1494"/>
                  <a:pt x="13191" y="1500"/>
                </a:cubicBezTo>
                <a:cubicBezTo>
                  <a:pt x="13191" y="1506"/>
                  <a:pt x="13197" y="1512"/>
                  <a:pt x="13197" y="1524"/>
                </a:cubicBezTo>
                <a:cubicBezTo>
                  <a:pt x="13197" y="1530"/>
                  <a:pt x="13197" y="1530"/>
                  <a:pt x="13197" y="1536"/>
                </a:cubicBezTo>
                <a:cubicBezTo>
                  <a:pt x="13191" y="1536"/>
                  <a:pt x="13191" y="1542"/>
                  <a:pt x="13191" y="1548"/>
                </a:cubicBezTo>
                <a:cubicBezTo>
                  <a:pt x="13185" y="1554"/>
                  <a:pt x="13173" y="1554"/>
                  <a:pt x="13173" y="1565"/>
                </a:cubicBezTo>
                <a:cubicBezTo>
                  <a:pt x="13173" y="1571"/>
                  <a:pt x="13173" y="1571"/>
                  <a:pt x="13173" y="1571"/>
                </a:cubicBezTo>
                <a:lnTo>
                  <a:pt x="13179" y="1577"/>
                </a:lnTo>
                <a:cubicBezTo>
                  <a:pt x="13179" y="1583"/>
                  <a:pt x="13179" y="1589"/>
                  <a:pt x="13185" y="1595"/>
                </a:cubicBezTo>
                <a:cubicBezTo>
                  <a:pt x="13185" y="1595"/>
                  <a:pt x="13185" y="1601"/>
                  <a:pt x="13185" y="1607"/>
                </a:cubicBezTo>
                <a:cubicBezTo>
                  <a:pt x="13185" y="1613"/>
                  <a:pt x="13179" y="1613"/>
                  <a:pt x="13179" y="1619"/>
                </a:cubicBezTo>
                <a:cubicBezTo>
                  <a:pt x="13179" y="1619"/>
                  <a:pt x="13179" y="1625"/>
                  <a:pt x="13185" y="1631"/>
                </a:cubicBezTo>
                <a:cubicBezTo>
                  <a:pt x="13185" y="1636"/>
                  <a:pt x="13191" y="1642"/>
                  <a:pt x="13197" y="1648"/>
                </a:cubicBezTo>
                <a:cubicBezTo>
                  <a:pt x="13197" y="1654"/>
                  <a:pt x="13203" y="1654"/>
                  <a:pt x="13209" y="1654"/>
                </a:cubicBezTo>
                <a:cubicBezTo>
                  <a:pt x="13262" y="1654"/>
                  <a:pt x="13262" y="1654"/>
                  <a:pt x="13262" y="1654"/>
                </a:cubicBezTo>
                <a:cubicBezTo>
                  <a:pt x="13268" y="1654"/>
                  <a:pt x="13268" y="1648"/>
                  <a:pt x="13274" y="1648"/>
                </a:cubicBezTo>
                <a:cubicBezTo>
                  <a:pt x="13274" y="1642"/>
                  <a:pt x="13280" y="1642"/>
                  <a:pt x="13280" y="1636"/>
                </a:cubicBezTo>
                <a:cubicBezTo>
                  <a:pt x="13286" y="1631"/>
                  <a:pt x="13286" y="1625"/>
                  <a:pt x="13292" y="1625"/>
                </a:cubicBezTo>
                <a:cubicBezTo>
                  <a:pt x="13298" y="1625"/>
                  <a:pt x="13298" y="1625"/>
                  <a:pt x="13298" y="1625"/>
                </a:cubicBezTo>
                <a:cubicBezTo>
                  <a:pt x="13304" y="1625"/>
                  <a:pt x="13310" y="1625"/>
                  <a:pt x="13310" y="1631"/>
                </a:cubicBezTo>
                <a:cubicBezTo>
                  <a:pt x="13316" y="1631"/>
                  <a:pt x="13316" y="1636"/>
                  <a:pt x="13322" y="1642"/>
                </a:cubicBezTo>
                <a:cubicBezTo>
                  <a:pt x="13328" y="1648"/>
                  <a:pt x="13334" y="1648"/>
                  <a:pt x="13345" y="1654"/>
                </a:cubicBezTo>
                <a:lnTo>
                  <a:pt x="13351" y="1654"/>
                </a:lnTo>
                <a:cubicBezTo>
                  <a:pt x="13357" y="1660"/>
                  <a:pt x="13363" y="1660"/>
                  <a:pt x="13363" y="1666"/>
                </a:cubicBezTo>
                <a:cubicBezTo>
                  <a:pt x="13369" y="1672"/>
                  <a:pt x="13369" y="1678"/>
                  <a:pt x="13375" y="1690"/>
                </a:cubicBezTo>
                <a:cubicBezTo>
                  <a:pt x="13381" y="1696"/>
                  <a:pt x="13387" y="1702"/>
                  <a:pt x="13399" y="1708"/>
                </a:cubicBezTo>
                <a:cubicBezTo>
                  <a:pt x="13399" y="1714"/>
                  <a:pt x="13405" y="1714"/>
                  <a:pt x="13411" y="1720"/>
                </a:cubicBezTo>
                <a:lnTo>
                  <a:pt x="13416" y="1725"/>
                </a:lnTo>
                <a:cubicBezTo>
                  <a:pt x="13416" y="1737"/>
                  <a:pt x="13411" y="1743"/>
                  <a:pt x="13411" y="1749"/>
                </a:cubicBezTo>
                <a:cubicBezTo>
                  <a:pt x="13405" y="1755"/>
                  <a:pt x="13405" y="1761"/>
                  <a:pt x="13399" y="1761"/>
                </a:cubicBezTo>
                <a:cubicBezTo>
                  <a:pt x="13399" y="1767"/>
                  <a:pt x="13387" y="1767"/>
                  <a:pt x="13387" y="1773"/>
                </a:cubicBezTo>
                <a:cubicBezTo>
                  <a:pt x="13387" y="1779"/>
                  <a:pt x="13393" y="1779"/>
                  <a:pt x="13393" y="1785"/>
                </a:cubicBezTo>
                <a:cubicBezTo>
                  <a:pt x="13399" y="1785"/>
                  <a:pt x="13405" y="1779"/>
                  <a:pt x="13405" y="1785"/>
                </a:cubicBezTo>
                <a:cubicBezTo>
                  <a:pt x="13416" y="1791"/>
                  <a:pt x="13416" y="1791"/>
                  <a:pt x="13416" y="1791"/>
                </a:cubicBezTo>
                <a:cubicBezTo>
                  <a:pt x="13423" y="1791"/>
                  <a:pt x="13423" y="1797"/>
                  <a:pt x="13428" y="1802"/>
                </a:cubicBezTo>
                <a:cubicBezTo>
                  <a:pt x="13434" y="1802"/>
                  <a:pt x="13446" y="1802"/>
                  <a:pt x="13458" y="1802"/>
                </a:cubicBezTo>
                <a:cubicBezTo>
                  <a:pt x="13464" y="1802"/>
                  <a:pt x="13464" y="1802"/>
                  <a:pt x="13470" y="1802"/>
                </a:cubicBezTo>
                <a:cubicBezTo>
                  <a:pt x="13464" y="1814"/>
                  <a:pt x="13464" y="1814"/>
                  <a:pt x="13464" y="1814"/>
                </a:cubicBezTo>
                <a:cubicBezTo>
                  <a:pt x="13458" y="1820"/>
                  <a:pt x="13458" y="1820"/>
                  <a:pt x="13452" y="1820"/>
                </a:cubicBezTo>
                <a:cubicBezTo>
                  <a:pt x="13446" y="1826"/>
                  <a:pt x="13434" y="1826"/>
                  <a:pt x="13428" y="1826"/>
                </a:cubicBezTo>
                <a:cubicBezTo>
                  <a:pt x="13416" y="1826"/>
                  <a:pt x="13416" y="1826"/>
                  <a:pt x="13416" y="1826"/>
                </a:cubicBezTo>
                <a:cubicBezTo>
                  <a:pt x="13411" y="1826"/>
                  <a:pt x="13411" y="1820"/>
                  <a:pt x="13405" y="1814"/>
                </a:cubicBezTo>
                <a:cubicBezTo>
                  <a:pt x="13399" y="1814"/>
                  <a:pt x="13399" y="1809"/>
                  <a:pt x="13393" y="1809"/>
                </a:cubicBezTo>
                <a:cubicBezTo>
                  <a:pt x="13393" y="1809"/>
                  <a:pt x="13387" y="1809"/>
                  <a:pt x="13381" y="1802"/>
                </a:cubicBezTo>
                <a:cubicBezTo>
                  <a:pt x="13375" y="1802"/>
                  <a:pt x="13375" y="1791"/>
                  <a:pt x="13375" y="1779"/>
                </a:cubicBezTo>
                <a:cubicBezTo>
                  <a:pt x="13375" y="1761"/>
                  <a:pt x="13375" y="1761"/>
                  <a:pt x="13375" y="1761"/>
                </a:cubicBezTo>
                <a:cubicBezTo>
                  <a:pt x="13375" y="1755"/>
                  <a:pt x="13381" y="1755"/>
                  <a:pt x="13381" y="1749"/>
                </a:cubicBezTo>
                <a:cubicBezTo>
                  <a:pt x="13381" y="1737"/>
                  <a:pt x="13369" y="1731"/>
                  <a:pt x="13363" y="1725"/>
                </a:cubicBezTo>
                <a:cubicBezTo>
                  <a:pt x="13357" y="1720"/>
                  <a:pt x="13351" y="1725"/>
                  <a:pt x="13351" y="1720"/>
                </a:cubicBezTo>
                <a:cubicBezTo>
                  <a:pt x="13351" y="1714"/>
                  <a:pt x="13351" y="1714"/>
                  <a:pt x="13351" y="1708"/>
                </a:cubicBezTo>
                <a:cubicBezTo>
                  <a:pt x="13351" y="1702"/>
                  <a:pt x="13345" y="1702"/>
                  <a:pt x="13345" y="1696"/>
                </a:cubicBezTo>
                <a:cubicBezTo>
                  <a:pt x="13339" y="1696"/>
                  <a:pt x="13334" y="1696"/>
                  <a:pt x="13334" y="1696"/>
                </a:cubicBezTo>
                <a:cubicBezTo>
                  <a:pt x="13328" y="1690"/>
                  <a:pt x="13322" y="1690"/>
                  <a:pt x="13316" y="1690"/>
                </a:cubicBezTo>
                <a:cubicBezTo>
                  <a:pt x="13310" y="1690"/>
                  <a:pt x="13304" y="1690"/>
                  <a:pt x="13292" y="1690"/>
                </a:cubicBezTo>
                <a:cubicBezTo>
                  <a:pt x="13280" y="1690"/>
                  <a:pt x="13274" y="1690"/>
                  <a:pt x="13262" y="1690"/>
                </a:cubicBezTo>
                <a:cubicBezTo>
                  <a:pt x="13257" y="1690"/>
                  <a:pt x="13250" y="1690"/>
                  <a:pt x="13250" y="1690"/>
                </a:cubicBezTo>
                <a:cubicBezTo>
                  <a:pt x="13245" y="1690"/>
                  <a:pt x="13239" y="1696"/>
                  <a:pt x="13239" y="1696"/>
                </a:cubicBezTo>
                <a:cubicBezTo>
                  <a:pt x="13233" y="1696"/>
                  <a:pt x="13227" y="1702"/>
                  <a:pt x="13227" y="1702"/>
                </a:cubicBezTo>
                <a:cubicBezTo>
                  <a:pt x="13221" y="1708"/>
                  <a:pt x="13215" y="1708"/>
                  <a:pt x="13215" y="1714"/>
                </a:cubicBezTo>
                <a:cubicBezTo>
                  <a:pt x="13215" y="1720"/>
                  <a:pt x="13215" y="1720"/>
                  <a:pt x="13215" y="1725"/>
                </a:cubicBezTo>
                <a:cubicBezTo>
                  <a:pt x="13215" y="1731"/>
                  <a:pt x="13221" y="1731"/>
                  <a:pt x="13221" y="1737"/>
                </a:cubicBezTo>
                <a:cubicBezTo>
                  <a:pt x="13221" y="1749"/>
                  <a:pt x="13227" y="1755"/>
                  <a:pt x="13227" y="1767"/>
                </a:cubicBezTo>
                <a:cubicBezTo>
                  <a:pt x="13227" y="1779"/>
                  <a:pt x="13227" y="1785"/>
                  <a:pt x="13221" y="1797"/>
                </a:cubicBezTo>
                <a:lnTo>
                  <a:pt x="13221" y="1802"/>
                </a:lnTo>
                <a:cubicBezTo>
                  <a:pt x="13215" y="1809"/>
                  <a:pt x="13215" y="1814"/>
                  <a:pt x="13209" y="1814"/>
                </a:cubicBezTo>
                <a:cubicBezTo>
                  <a:pt x="13203" y="1820"/>
                  <a:pt x="13203" y="1820"/>
                  <a:pt x="13197" y="1826"/>
                </a:cubicBezTo>
                <a:cubicBezTo>
                  <a:pt x="13191" y="1832"/>
                  <a:pt x="13185" y="1832"/>
                  <a:pt x="13185" y="1838"/>
                </a:cubicBezTo>
                <a:cubicBezTo>
                  <a:pt x="13179" y="1838"/>
                  <a:pt x="13173" y="1838"/>
                  <a:pt x="13173" y="1844"/>
                </a:cubicBezTo>
                <a:cubicBezTo>
                  <a:pt x="13168" y="1856"/>
                  <a:pt x="13173" y="1862"/>
                  <a:pt x="13173" y="1874"/>
                </a:cubicBezTo>
                <a:cubicBezTo>
                  <a:pt x="13162" y="1874"/>
                  <a:pt x="13156" y="1874"/>
                  <a:pt x="13150" y="1874"/>
                </a:cubicBezTo>
                <a:cubicBezTo>
                  <a:pt x="13132" y="1880"/>
                  <a:pt x="13126" y="1886"/>
                  <a:pt x="13114" y="1891"/>
                </a:cubicBezTo>
                <a:cubicBezTo>
                  <a:pt x="13108" y="1897"/>
                  <a:pt x="13096" y="1897"/>
                  <a:pt x="13090" y="1909"/>
                </a:cubicBezTo>
                <a:cubicBezTo>
                  <a:pt x="13090" y="1909"/>
                  <a:pt x="13090" y="1915"/>
                  <a:pt x="13090" y="1921"/>
                </a:cubicBezTo>
                <a:cubicBezTo>
                  <a:pt x="13090" y="1921"/>
                  <a:pt x="13084" y="1927"/>
                  <a:pt x="13084" y="1933"/>
                </a:cubicBezTo>
                <a:cubicBezTo>
                  <a:pt x="13079" y="1933"/>
                  <a:pt x="13079" y="1933"/>
                  <a:pt x="13073" y="1933"/>
                </a:cubicBezTo>
                <a:cubicBezTo>
                  <a:pt x="13061" y="1933"/>
                  <a:pt x="13055" y="1933"/>
                  <a:pt x="13049" y="1927"/>
                </a:cubicBezTo>
                <a:cubicBezTo>
                  <a:pt x="13043" y="1927"/>
                  <a:pt x="13043" y="1921"/>
                  <a:pt x="13037" y="1921"/>
                </a:cubicBezTo>
                <a:cubicBezTo>
                  <a:pt x="13031" y="1921"/>
                  <a:pt x="13031" y="1921"/>
                  <a:pt x="13025" y="1921"/>
                </a:cubicBezTo>
                <a:cubicBezTo>
                  <a:pt x="13019" y="1915"/>
                  <a:pt x="13019" y="1909"/>
                  <a:pt x="13013" y="1909"/>
                </a:cubicBezTo>
                <a:cubicBezTo>
                  <a:pt x="12948" y="1909"/>
                  <a:pt x="12948" y="1909"/>
                  <a:pt x="12948" y="1909"/>
                </a:cubicBezTo>
                <a:cubicBezTo>
                  <a:pt x="12936" y="1903"/>
                  <a:pt x="12936" y="1903"/>
                  <a:pt x="12936" y="1903"/>
                </a:cubicBezTo>
                <a:cubicBezTo>
                  <a:pt x="12936" y="1903"/>
                  <a:pt x="12942" y="1897"/>
                  <a:pt x="12942" y="1891"/>
                </a:cubicBezTo>
                <a:cubicBezTo>
                  <a:pt x="12948" y="1891"/>
                  <a:pt x="12948" y="1886"/>
                  <a:pt x="12954" y="1880"/>
                </a:cubicBezTo>
                <a:cubicBezTo>
                  <a:pt x="12960" y="1880"/>
                  <a:pt x="12960" y="1880"/>
                  <a:pt x="12966" y="1880"/>
                </a:cubicBezTo>
                <a:cubicBezTo>
                  <a:pt x="12978" y="1880"/>
                  <a:pt x="12978" y="1880"/>
                  <a:pt x="12984" y="1880"/>
                </a:cubicBezTo>
                <a:cubicBezTo>
                  <a:pt x="12990" y="1886"/>
                  <a:pt x="12996" y="1886"/>
                  <a:pt x="12996" y="1886"/>
                </a:cubicBezTo>
                <a:cubicBezTo>
                  <a:pt x="13007" y="1891"/>
                  <a:pt x="13013" y="1886"/>
                  <a:pt x="13019" y="1886"/>
                </a:cubicBezTo>
                <a:cubicBezTo>
                  <a:pt x="13031" y="1886"/>
                  <a:pt x="13037" y="1891"/>
                  <a:pt x="13043" y="1886"/>
                </a:cubicBezTo>
                <a:cubicBezTo>
                  <a:pt x="13049" y="1886"/>
                  <a:pt x="13049" y="1880"/>
                  <a:pt x="13055" y="1880"/>
                </a:cubicBezTo>
                <a:cubicBezTo>
                  <a:pt x="13061" y="1880"/>
                  <a:pt x="13061" y="1874"/>
                  <a:pt x="13067" y="1874"/>
                </a:cubicBezTo>
                <a:cubicBezTo>
                  <a:pt x="13067" y="1868"/>
                  <a:pt x="13073" y="1868"/>
                  <a:pt x="13079" y="1862"/>
                </a:cubicBezTo>
                <a:cubicBezTo>
                  <a:pt x="13084" y="1856"/>
                  <a:pt x="13084" y="1844"/>
                  <a:pt x="13090" y="1838"/>
                </a:cubicBezTo>
                <a:cubicBezTo>
                  <a:pt x="13090" y="1838"/>
                  <a:pt x="13096" y="1838"/>
                  <a:pt x="13102" y="1832"/>
                </a:cubicBezTo>
                <a:cubicBezTo>
                  <a:pt x="13108" y="1826"/>
                  <a:pt x="13114" y="1820"/>
                  <a:pt x="13120" y="1814"/>
                </a:cubicBezTo>
                <a:cubicBezTo>
                  <a:pt x="13120" y="1809"/>
                  <a:pt x="13120" y="1802"/>
                  <a:pt x="13120" y="1802"/>
                </a:cubicBezTo>
                <a:cubicBezTo>
                  <a:pt x="13126" y="1797"/>
                  <a:pt x="13132" y="1802"/>
                  <a:pt x="13132" y="1797"/>
                </a:cubicBezTo>
                <a:cubicBezTo>
                  <a:pt x="13138" y="1797"/>
                  <a:pt x="13144" y="1797"/>
                  <a:pt x="13144" y="1791"/>
                </a:cubicBezTo>
                <a:cubicBezTo>
                  <a:pt x="13150" y="1791"/>
                  <a:pt x="13144" y="1785"/>
                  <a:pt x="13144" y="1779"/>
                </a:cubicBezTo>
                <a:cubicBezTo>
                  <a:pt x="13144" y="1779"/>
                  <a:pt x="13150" y="1773"/>
                  <a:pt x="13150" y="1767"/>
                </a:cubicBezTo>
                <a:cubicBezTo>
                  <a:pt x="13150" y="1761"/>
                  <a:pt x="13156" y="1755"/>
                  <a:pt x="13156" y="1743"/>
                </a:cubicBezTo>
                <a:cubicBezTo>
                  <a:pt x="13156" y="1743"/>
                  <a:pt x="13162" y="1737"/>
                  <a:pt x="13162" y="1731"/>
                </a:cubicBezTo>
                <a:lnTo>
                  <a:pt x="13162" y="1725"/>
                </a:lnTo>
                <a:cubicBezTo>
                  <a:pt x="13162" y="1720"/>
                  <a:pt x="13168" y="1720"/>
                  <a:pt x="13168" y="1714"/>
                </a:cubicBezTo>
                <a:cubicBezTo>
                  <a:pt x="13168" y="1708"/>
                  <a:pt x="13168" y="1702"/>
                  <a:pt x="13168" y="1696"/>
                </a:cubicBezTo>
                <a:cubicBezTo>
                  <a:pt x="13156" y="1696"/>
                  <a:pt x="13150" y="1702"/>
                  <a:pt x="13144" y="1702"/>
                </a:cubicBezTo>
                <a:cubicBezTo>
                  <a:pt x="13138" y="1702"/>
                  <a:pt x="13132" y="1696"/>
                  <a:pt x="13126" y="1696"/>
                </a:cubicBezTo>
                <a:cubicBezTo>
                  <a:pt x="13126" y="1696"/>
                  <a:pt x="13120" y="1690"/>
                  <a:pt x="13114" y="1690"/>
                </a:cubicBezTo>
                <a:cubicBezTo>
                  <a:pt x="13108" y="1690"/>
                  <a:pt x="13108" y="1684"/>
                  <a:pt x="13108" y="1678"/>
                </a:cubicBezTo>
                <a:cubicBezTo>
                  <a:pt x="13102" y="1672"/>
                  <a:pt x="13102" y="1666"/>
                  <a:pt x="13102" y="1660"/>
                </a:cubicBezTo>
                <a:cubicBezTo>
                  <a:pt x="13102" y="1648"/>
                  <a:pt x="13108" y="1648"/>
                  <a:pt x="13108" y="1636"/>
                </a:cubicBezTo>
                <a:cubicBezTo>
                  <a:pt x="13108" y="1619"/>
                  <a:pt x="13108" y="1613"/>
                  <a:pt x="13108" y="1601"/>
                </a:cubicBezTo>
                <a:cubicBezTo>
                  <a:pt x="13108" y="1589"/>
                  <a:pt x="13108" y="1589"/>
                  <a:pt x="13108" y="1589"/>
                </a:cubicBezTo>
                <a:cubicBezTo>
                  <a:pt x="13108" y="1577"/>
                  <a:pt x="13114" y="1571"/>
                  <a:pt x="13114" y="1565"/>
                </a:cubicBezTo>
                <a:cubicBezTo>
                  <a:pt x="13120" y="1554"/>
                  <a:pt x="13120" y="1548"/>
                  <a:pt x="13120" y="1530"/>
                </a:cubicBezTo>
                <a:cubicBezTo>
                  <a:pt x="13120" y="1530"/>
                  <a:pt x="13120" y="1524"/>
                  <a:pt x="13120" y="1518"/>
                </a:cubicBezTo>
                <a:cubicBezTo>
                  <a:pt x="13120" y="1512"/>
                  <a:pt x="13114" y="1506"/>
                  <a:pt x="13108" y="1494"/>
                </a:cubicBezTo>
                <a:lnTo>
                  <a:pt x="13108" y="1488"/>
                </a:lnTo>
                <a:cubicBezTo>
                  <a:pt x="13102" y="1476"/>
                  <a:pt x="13102" y="1470"/>
                  <a:pt x="13096" y="1465"/>
                </a:cubicBezTo>
                <a:cubicBezTo>
                  <a:pt x="13096" y="1459"/>
                  <a:pt x="13090" y="1453"/>
                  <a:pt x="13090" y="1453"/>
                </a:cubicBezTo>
                <a:cubicBezTo>
                  <a:pt x="13084" y="1447"/>
                  <a:pt x="13084" y="1447"/>
                  <a:pt x="13084" y="1441"/>
                </a:cubicBezTo>
                <a:cubicBezTo>
                  <a:pt x="13084" y="1370"/>
                  <a:pt x="13084" y="1370"/>
                  <a:pt x="13084" y="1370"/>
                </a:cubicBezTo>
                <a:cubicBezTo>
                  <a:pt x="13090" y="1370"/>
                  <a:pt x="13096" y="1370"/>
                  <a:pt x="13108" y="1370"/>
                </a:cubicBezTo>
                <a:cubicBezTo>
                  <a:pt x="13108" y="1370"/>
                  <a:pt x="13114" y="1370"/>
                  <a:pt x="13120" y="1370"/>
                </a:cubicBezTo>
                <a:lnTo>
                  <a:pt x="13120" y="1370"/>
                </a:lnTo>
                <a:cubicBezTo>
                  <a:pt x="13120" y="1299"/>
                  <a:pt x="13120" y="1299"/>
                  <a:pt x="13120" y="1299"/>
                </a:cubicBezTo>
                <a:cubicBezTo>
                  <a:pt x="13108" y="1299"/>
                  <a:pt x="13102" y="1299"/>
                  <a:pt x="13090" y="1299"/>
                </a:cubicBezTo>
                <a:cubicBezTo>
                  <a:pt x="13084" y="1299"/>
                  <a:pt x="13084" y="1287"/>
                  <a:pt x="13079" y="1287"/>
                </a:cubicBezTo>
                <a:cubicBezTo>
                  <a:pt x="13079" y="1287"/>
                  <a:pt x="13073" y="1281"/>
                  <a:pt x="13067" y="1281"/>
                </a:cubicBezTo>
                <a:cubicBezTo>
                  <a:pt x="13061" y="1281"/>
                  <a:pt x="13055" y="1281"/>
                  <a:pt x="13043" y="1281"/>
                </a:cubicBezTo>
                <a:cubicBezTo>
                  <a:pt x="13025" y="1281"/>
                  <a:pt x="13025" y="1281"/>
                  <a:pt x="13025" y="1281"/>
                </a:cubicBezTo>
                <a:cubicBezTo>
                  <a:pt x="13019" y="1281"/>
                  <a:pt x="13013" y="1281"/>
                  <a:pt x="13007" y="1281"/>
                </a:cubicBezTo>
                <a:cubicBezTo>
                  <a:pt x="12996" y="1281"/>
                  <a:pt x="12990" y="1281"/>
                  <a:pt x="12978" y="1287"/>
                </a:cubicBezTo>
                <a:cubicBezTo>
                  <a:pt x="12972" y="1287"/>
                  <a:pt x="12972" y="1293"/>
                  <a:pt x="12966" y="1293"/>
                </a:cubicBezTo>
                <a:cubicBezTo>
                  <a:pt x="12960" y="1299"/>
                  <a:pt x="12960" y="1299"/>
                  <a:pt x="12954" y="1299"/>
                </a:cubicBezTo>
                <a:cubicBezTo>
                  <a:pt x="12948" y="1299"/>
                  <a:pt x="12948" y="1299"/>
                  <a:pt x="12942" y="1299"/>
                </a:cubicBezTo>
                <a:cubicBezTo>
                  <a:pt x="12936" y="1299"/>
                  <a:pt x="12930" y="1299"/>
                  <a:pt x="12918" y="1299"/>
                </a:cubicBezTo>
                <a:cubicBezTo>
                  <a:pt x="12918" y="1299"/>
                  <a:pt x="12913" y="1304"/>
                  <a:pt x="12907" y="1304"/>
                </a:cubicBezTo>
                <a:cubicBezTo>
                  <a:pt x="12907" y="1316"/>
                  <a:pt x="12907" y="1322"/>
                  <a:pt x="12907" y="1340"/>
                </a:cubicBezTo>
                <a:cubicBezTo>
                  <a:pt x="12907" y="1340"/>
                  <a:pt x="12907" y="1346"/>
                  <a:pt x="12907" y="1352"/>
                </a:cubicBezTo>
                <a:cubicBezTo>
                  <a:pt x="12907" y="1358"/>
                  <a:pt x="12901" y="1364"/>
                  <a:pt x="12895" y="1376"/>
                </a:cubicBezTo>
                <a:cubicBezTo>
                  <a:pt x="12889" y="1382"/>
                  <a:pt x="12889" y="1382"/>
                  <a:pt x="12889" y="1387"/>
                </a:cubicBezTo>
                <a:cubicBezTo>
                  <a:pt x="12877" y="1393"/>
                  <a:pt x="12871" y="1399"/>
                  <a:pt x="12865" y="1411"/>
                </a:cubicBezTo>
                <a:cubicBezTo>
                  <a:pt x="12865" y="1417"/>
                  <a:pt x="12865" y="1423"/>
                  <a:pt x="12859" y="1429"/>
                </a:cubicBezTo>
                <a:cubicBezTo>
                  <a:pt x="12859" y="1435"/>
                  <a:pt x="12859" y="1441"/>
                  <a:pt x="12853" y="1447"/>
                </a:cubicBezTo>
                <a:cubicBezTo>
                  <a:pt x="12853" y="1447"/>
                  <a:pt x="12847" y="1447"/>
                  <a:pt x="12841" y="1447"/>
                </a:cubicBezTo>
                <a:cubicBezTo>
                  <a:pt x="12835" y="1453"/>
                  <a:pt x="12830" y="1447"/>
                  <a:pt x="12818" y="1447"/>
                </a:cubicBezTo>
                <a:cubicBezTo>
                  <a:pt x="12812" y="1447"/>
                  <a:pt x="12812" y="1447"/>
                  <a:pt x="12812" y="1447"/>
                </a:cubicBezTo>
                <a:cubicBezTo>
                  <a:pt x="12806" y="1447"/>
                  <a:pt x="12800" y="1453"/>
                  <a:pt x="12800" y="1453"/>
                </a:cubicBezTo>
                <a:cubicBezTo>
                  <a:pt x="12794" y="1459"/>
                  <a:pt x="12794" y="1465"/>
                  <a:pt x="12794" y="1470"/>
                </a:cubicBezTo>
                <a:cubicBezTo>
                  <a:pt x="12794" y="1476"/>
                  <a:pt x="12794" y="1476"/>
                  <a:pt x="12794" y="1476"/>
                </a:cubicBezTo>
                <a:cubicBezTo>
                  <a:pt x="12794" y="1482"/>
                  <a:pt x="12794" y="1488"/>
                  <a:pt x="12794" y="1494"/>
                </a:cubicBezTo>
                <a:cubicBezTo>
                  <a:pt x="12794" y="1494"/>
                  <a:pt x="12806" y="1488"/>
                  <a:pt x="12806" y="1494"/>
                </a:cubicBezTo>
                <a:cubicBezTo>
                  <a:pt x="12812" y="1500"/>
                  <a:pt x="12824" y="1500"/>
                  <a:pt x="12824" y="1512"/>
                </a:cubicBezTo>
                <a:cubicBezTo>
                  <a:pt x="12830" y="1518"/>
                  <a:pt x="12830" y="1524"/>
                  <a:pt x="12830" y="1536"/>
                </a:cubicBezTo>
                <a:cubicBezTo>
                  <a:pt x="12830" y="1542"/>
                  <a:pt x="12830" y="1554"/>
                  <a:pt x="12824" y="1559"/>
                </a:cubicBezTo>
                <a:cubicBezTo>
                  <a:pt x="12818" y="1559"/>
                  <a:pt x="12812" y="1559"/>
                  <a:pt x="12812" y="1559"/>
                </a:cubicBezTo>
                <a:cubicBezTo>
                  <a:pt x="12806" y="1565"/>
                  <a:pt x="12806" y="1565"/>
                  <a:pt x="12800" y="1565"/>
                </a:cubicBezTo>
                <a:cubicBezTo>
                  <a:pt x="12794" y="1571"/>
                  <a:pt x="12800" y="1577"/>
                  <a:pt x="12800" y="1583"/>
                </a:cubicBezTo>
                <a:cubicBezTo>
                  <a:pt x="12800" y="1589"/>
                  <a:pt x="12800" y="1595"/>
                  <a:pt x="12800" y="1607"/>
                </a:cubicBezTo>
                <a:cubicBezTo>
                  <a:pt x="12812" y="1607"/>
                  <a:pt x="12812" y="1607"/>
                  <a:pt x="12824" y="1607"/>
                </a:cubicBezTo>
                <a:cubicBezTo>
                  <a:pt x="12830" y="1607"/>
                  <a:pt x="12830" y="1601"/>
                  <a:pt x="12835" y="1607"/>
                </a:cubicBezTo>
                <a:cubicBezTo>
                  <a:pt x="12841" y="1607"/>
                  <a:pt x="12841" y="1613"/>
                  <a:pt x="12847" y="1613"/>
                </a:cubicBezTo>
                <a:cubicBezTo>
                  <a:pt x="12847" y="1619"/>
                  <a:pt x="12853" y="1619"/>
                  <a:pt x="12853" y="1625"/>
                </a:cubicBezTo>
                <a:cubicBezTo>
                  <a:pt x="12853" y="1631"/>
                  <a:pt x="12853" y="1631"/>
                  <a:pt x="12853" y="1636"/>
                </a:cubicBezTo>
                <a:cubicBezTo>
                  <a:pt x="12859" y="1642"/>
                  <a:pt x="12859" y="1642"/>
                  <a:pt x="12859" y="1648"/>
                </a:cubicBezTo>
                <a:cubicBezTo>
                  <a:pt x="12865" y="1654"/>
                  <a:pt x="12871" y="1648"/>
                  <a:pt x="12871" y="1654"/>
                </a:cubicBezTo>
                <a:cubicBezTo>
                  <a:pt x="12877" y="1660"/>
                  <a:pt x="12877" y="1660"/>
                  <a:pt x="12883" y="1666"/>
                </a:cubicBezTo>
                <a:lnTo>
                  <a:pt x="12889" y="1666"/>
                </a:lnTo>
                <a:cubicBezTo>
                  <a:pt x="12901" y="1672"/>
                  <a:pt x="12907" y="1684"/>
                  <a:pt x="12913" y="1690"/>
                </a:cubicBezTo>
                <a:cubicBezTo>
                  <a:pt x="12913" y="1690"/>
                  <a:pt x="12918" y="1690"/>
                  <a:pt x="12924" y="1696"/>
                </a:cubicBezTo>
                <a:cubicBezTo>
                  <a:pt x="12924" y="1696"/>
                  <a:pt x="12924" y="1702"/>
                  <a:pt x="12924" y="1708"/>
                </a:cubicBezTo>
                <a:cubicBezTo>
                  <a:pt x="12924" y="1708"/>
                  <a:pt x="12924" y="1714"/>
                  <a:pt x="12924" y="1720"/>
                </a:cubicBezTo>
                <a:cubicBezTo>
                  <a:pt x="12924" y="1725"/>
                  <a:pt x="12913" y="1725"/>
                  <a:pt x="12913" y="1725"/>
                </a:cubicBezTo>
                <a:cubicBezTo>
                  <a:pt x="12907" y="1731"/>
                  <a:pt x="12913" y="1737"/>
                  <a:pt x="12907" y="1737"/>
                </a:cubicBezTo>
                <a:cubicBezTo>
                  <a:pt x="12907" y="1743"/>
                  <a:pt x="12901" y="1737"/>
                  <a:pt x="12895" y="1737"/>
                </a:cubicBezTo>
                <a:cubicBezTo>
                  <a:pt x="12889" y="1737"/>
                  <a:pt x="12889" y="1737"/>
                  <a:pt x="12889" y="1737"/>
                </a:cubicBezTo>
                <a:cubicBezTo>
                  <a:pt x="12877" y="1737"/>
                  <a:pt x="12871" y="1743"/>
                  <a:pt x="12865" y="1737"/>
                </a:cubicBezTo>
                <a:cubicBezTo>
                  <a:pt x="12853" y="1737"/>
                  <a:pt x="12847" y="1731"/>
                  <a:pt x="12841" y="1725"/>
                </a:cubicBezTo>
                <a:cubicBezTo>
                  <a:pt x="12830" y="1720"/>
                  <a:pt x="12824" y="1708"/>
                  <a:pt x="12824" y="1690"/>
                </a:cubicBezTo>
                <a:cubicBezTo>
                  <a:pt x="12818" y="1690"/>
                  <a:pt x="12812" y="1684"/>
                  <a:pt x="12806" y="1684"/>
                </a:cubicBezTo>
                <a:cubicBezTo>
                  <a:pt x="12788" y="1684"/>
                  <a:pt x="12782" y="1684"/>
                  <a:pt x="12770" y="1678"/>
                </a:cubicBezTo>
                <a:cubicBezTo>
                  <a:pt x="12764" y="1678"/>
                  <a:pt x="12764" y="1672"/>
                  <a:pt x="12758" y="1666"/>
                </a:cubicBezTo>
                <a:cubicBezTo>
                  <a:pt x="12758" y="1666"/>
                  <a:pt x="12752" y="1660"/>
                  <a:pt x="12747" y="1660"/>
                </a:cubicBezTo>
                <a:cubicBezTo>
                  <a:pt x="12741" y="1654"/>
                  <a:pt x="12735" y="1660"/>
                  <a:pt x="12729" y="1660"/>
                </a:cubicBezTo>
                <a:cubicBezTo>
                  <a:pt x="12723" y="1660"/>
                  <a:pt x="12717" y="1654"/>
                  <a:pt x="12717" y="1654"/>
                </a:cubicBezTo>
                <a:cubicBezTo>
                  <a:pt x="12705" y="1654"/>
                  <a:pt x="12699" y="1654"/>
                  <a:pt x="12693" y="1654"/>
                </a:cubicBezTo>
                <a:cubicBezTo>
                  <a:pt x="12687" y="1654"/>
                  <a:pt x="12681" y="1648"/>
                  <a:pt x="12681" y="1642"/>
                </a:cubicBezTo>
                <a:cubicBezTo>
                  <a:pt x="12675" y="1636"/>
                  <a:pt x="12681" y="1631"/>
                  <a:pt x="12675" y="1631"/>
                </a:cubicBezTo>
                <a:cubicBezTo>
                  <a:pt x="12669" y="1625"/>
                  <a:pt x="12669" y="1625"/>
                  <a:pt x="12664" y="1625"/>
                </a:cubicBezTo>
                <a:cubicBezTo>
                  <a:pt x="12658" y="1625"/>
                  <a:pt x="12658" y="1625"/>
                  <a:pt x="12652" y="1625"/>
                </a:cubicBezTo>
                <a:cubicBezTo>
                  <a:pt x="12646" y="1619"/>
                  <a:pt x="12640" y="1619"/>
                  <a:pt x="12640" y="1613"/>
                </a:cubicBezTo>
                <a:cubicBezTo>
                  <a:pt x="12634" y="1613"/>
                  <a:pt x="12628" y="1607"/>
                  <a:pt x="12628" y="1607"/>
                </a:cubicBezTo>
                <a:cubicBezTo>
                  <a:pt x="12569" y="1607"/>
                  <a:pt x="12569" y="1607"/>
                  <a:pt x="12569" y="1607"/>
                </a:cubicBezTo>
                <a:cubicBezTo>
                  <a:pt x="12563" y="1607"/>
                  <a:pt x="12563" y="1607"/>
                  <a:pt x="12557" y="1601"/>
                </a:cubicBezTo>
                <a:cubicBezTo>
                  <a:pt x="12557" y="1601"/>
                  <a:pt x="12557" y="1595"/>
                  <a:pt x="12551" y="1589"/>
                </a:cubicBezTo>
                <a:cubicBezTo>
                  <a:pt x="12551" y="1589"/>
                  <a:pt x="12545" y="1583"/>
                  <a:pt x="12539" y="1583"/>
                </a:cubicBezTo>
                <a:cubicBezTo>
                  <a:pt x="12480" y="1583"/>
                  <a:pt x="12480" y="1583"/>
                  <a:pt x="12480" y="1583"/>
                </a:cubicBezTo>
                <a:cubicBezTo>
                  <a:pt x="12468" y="1583"/>
                  <a:pt x="12468" y="1577"/>
                  <a:pt x="12456" y="1571"/>
                </a:cubicBezTo>
                <a:cubicBezTo>
                  <a:pt x="12450" y="1565"/>
                  <a:pt x="12444" y="1559"/>
                  <a:pt x="12432" y="1559"/>
                </a:cubicBezTo>
                <a:cubicBezTo>
                  <a:pt x="12432" y="1554"/>
                  <a:pt x="12426" y="1554"/>
                  <a:pt x="12426" y="1554"/>
                </a:cubicBezTo>
                <a:cubicBezTo>
                  <a:pt x="12420" y="1554"/>
                  <a:pt x="12420" y="1548"/>
                  <a:pt x="12420" y="1542"/>
                </a:cubicBezTo>
                <a:cubicBezTo>
                  <a:pt x="12414" y="1542"/>
                  <a:pt x="12409" y="1542"/>
                  <a:pt x="12409" y="1542"/>
                </a:cubicBezTo>
                <a:cubicBezTo>
                  <a:pt x="12403" y="1536"/>
                  <a:pt x="12397" y="1536"/>
                  <a:pt x="12397" y="1530"/>
                </a:cubicBezTo>
                <a:cubicBezTo>
                  <a:pt x="12391" y="1530"/>
                  <a:pt x="12397" y="1524"/>
                  <a:pt x="12391" y="1518"/>
                </a:cubicBezTo>
                <a:cubicBezTo>
                  <a:pt x="12391" y="1518"/>
                  <a:pt x="12385" y="1518"/>
                  <a:pt x="12379" y="1518"/>
                </a:cubicBezTo>
                <a:cubicBezTo>
                  <a:pt x="12373" y="1518"/>
                  <a:pt x="12367" y="1518"/>
                  <a:pt x="12361" y="1518"/>
                </a:cubicBezTo>
                <a:cubicBezTo>
                  <a:pt x="12355" y="1518"/>
                  <a:pt x="12355" y="1518"/>
                  <a:pt x="12355" y="1518"/>
                </a:cubicBezTo>
                <a:cubicBezTo>
                  <a:pt x="12355" y="1518"/>
                  <a:pt x="12349" y="1518"/>
                  <a:pt x="12349" y="1524"/>
                </a:cubicBezTo>
                <a:cubicBezTo>
                  <a:pt x="12343" y="1524"/>
                  <a:pt x="12337" y="1530"/>
                  <a:pt x="12337" y="1536"/>
                </a:cubicBezTo>
                <a:cubicBezTo>
                  <a:pt x="12337" y="1542"/>
                  <a:pt x="12337" y="1548"/>
                  <a:pt x="12337" y="1554"/>
                </a:cubicBezTo>
                <a:cubicBezTo>
                  <a:pt x="12337" y="1559"/>
                  <a:pt x="12343" y="1559"/>
                  <a:pt x="12349" y="1565"/>
                </a:cubicBezTo>
                <a:cubicBezTo>
                  <a:pt x="12355" y="1565"/>
                  <a:pt x="12361" y="1565"/>
                  <a:pt x="12361" y="1571"/>
                </a:cubicBezTo>
                <a:cubicBezTo>
                  <a:pt x="12361" y="1577"/>
                  <a:pt x="12361" y="1577"/>
                  <a:pt x="12361" y="1583"/>
                </a:cubicBezTo>
                <a:cubicBezTo>
                  <a:pt x="12361" y="1589"/>
                  <a:pt x="12361" y="1589"/>
                  <a:pt x="12361" y="1595"/>
                </a:cubicBezTo>
                <a:cubicBezTo>
                  <a:pt x="12367" y="1595"/>
                  <a:pt x="12373" y="1595"/>
                  <a:pt x="12385" y="1595"/>
                </a:cubicBezTo>
                <a:cubicBezTo>
                  <a:pt x="12391" y="1595"/>
                  <a:pt x="12391" y="1601"/>
                  <a:pt x="12397" y="1601"/>
                </a:cubicBezTo>
                <a:cubicBezTo>
                  <a:pt x="12397" y="1601"/>
                  <a:pt x="12403" y="1601"/>
                  <a:pt x="12409" y="1601"/>
                </a:cubicBezTo>
                <a:cubicBezTo>
                  <a:pt x="12409" y="1601"/>
                  <a:pt x="12414" y="1601"/>
                  <a:pt x="12420" y="1607"/>
                </a:cubicBezTo>
                <a:cubicBezTo>
                  <a:pt x="12420" y="1607"/>
                  <a:pt x="12420" y="1613"/>
                  <a:pt x="12420" y="1619"/>
                </a:cubicBezTo>
                <a:cubicBezTo>
                  <a:pt x="12420" y="1625"/>
                  <a:pt x="12426" y="1625"/>
                  <a:pt x="12426" y="1631"/>
                </a:cubicBezTo>
                <a:cubicBezTo>
                  <a:pt x="12432" y="1636"/>
                  <a:pt x="12444" y="1636"/>
                  <a:pt x="12456" y="1642"/>
                </a:cubicBezTo>
                <a:cubicBezTo>
                  <a:pt x="12462" y="1642"/>
                  <a:pt x="12462" y="1642"/>
                  <a:pt x="12468" y="1648"/>
                </a:cubicBezTo>
                <a:cubicBezTo>
                  <a:pt x="12468" y="1648"/>
                  <a:pt x="12474" y="1648"/>
                  <a:pt x="12474" y="1654"/>
                </a:cubicBezTo>
                <a:cubicBezTo>
                  <a:pt x="12474" y="1660"/>
                  <a:pt x="12474" y="1666"/>
                  <a:pt x="12474" y="1666"/>
                </a:cubicBezTo>
                <a:cubicBezTo>
                  <a:pt x="12474" y="1672"/>
                  <a:pt x="12468" y="1678"/>
                  <a:pt x="12468" y="1678"/>
                </a:cubicBezTo>
                <a:cubicBezTo>
                  <a:pt x="12462" y="1690"/>
                  <a:pt x="12456" y="1696"/>
                  <a:pt x="12450" y="1702"/>
                </a:cubicBezTo>
                <a:cubicBezTo>
                  <a:pt x="12444" y="1702"/>
                  <a:pt x="12444" y="1702"/>
                  <a:pt x="12438" y="1702"/>
                </a:cubicBezTo>
                <a:cubicBezTo>
                  <a:pt x="12426" y="1702"/>
                  <a:pt x="12426" y="1702"/>
                  <a:pt x="12426" y="1702"/>
                </a:cubicBezTo>
                <a:cubicBezTo>
                  <a:pt x="12420" y="1702"/>
                  <a:pt x="12420" y="1696"/>
                  <a:pt x="12414" y="1702"/>
                </a:cubicBezTo>
                <a:cubicBezTo>
                  <a:pt x="12409" y="1702"/>
                  <a:pt x="12409" y="1708"/>
                  <a:pt x="12409" y="1714"/>
                </a:cubicBezTo>
                <a:cubicBezTo>
                  <a:pt x="12409" y="1714"/>
                  <a:pt x="12409" y="1720"/>
                  <a:pt x="12409" y="1725"/>
                </a:cubicBezTo>
                <a:cubicBezTo>
                  <a:pt x="12403" y="1725"/>
                  <a:pt x="12403" y="1731"/>
                  <a:pt x="12403" y="1731"/>
                </a:cubicBezTo>
                <a:cubicBezTo>
                  <a:pt x="12397" y="1737"/>
                  <a:pt x="12391" y="1737"/>
                  <a:pt x="12391" y="1737"/>
                </a:cubicBezTo>
                <a:cubicBezTo>
                  <a:pt x="12379" y="1737"/>
                  <a:pt x="12379" y="1737"/>
                  <a:pt x="12379" y="1737"/>
                </a:cubicBezTo>
                <a:cubicBezTo>
                  <a:pt x="12379" y="1725"/>
                  <a:pt x="12379" y="1725"/>
                  <a:pt x="12379" y="1714"/>
                </a:cubicBezTo>
                <a:cubicBezTo>
                  <a:pt x="12379" y="1708"/>
                  <a:pt x="12379" y="1708"/>
                  <a:pt x="12379" y="1702"/>
                </a:cubicBezTo>
                <a:cubicBezTo>
                  <a:pt x="12379" y="1696"/>
                  <a:pt x="12379" y="1690"/>
                  <a:pt x="12379" y="1678"/>
                </a:cubicBezTo>
                <a:cubicBezTo>
                  <a:pt x="12379" y="1672"/>
                  <a:pt x="12379" y="1672"/>
                  <a:pt x="12379" y="1666"/>
                </a:cubicBezTo>
                <a:cubicBezTo>
                  <a:pt x="12361" y="1666"/>
                  <a:pt x="12361" y="1666"/>
                  <a:pt x="12361" y="1666"/>
                </a:cubicBezTo>
                <a:cubicBezTo>
                  <a:pt x="12355" y="1672"/>
                  <a:pt x="12349" y="1666"/>
                  <a:pt x="12349" y="1672"/>
                </a:cubicBezTo>
                <a:cubicBezTo>
                  <a:pt x="12343" y="1672"/>
                  <a:pt x="12343" y="1678"/>
                  <a:pt x="12337" y="1678"/>
                </a:cubicBezTo>
                <a:cubicBezTo>
                  <a:pt x="12337" y="1684"/>
                  <a:pt x="12337" y="1690"/>
                  <a:pt x="12332" y="1690"/>
                </a:cubicBezTo>
                <a:cubicBezTo>
                  <a:pt x="12332" y="1696"/>
                  <a:pt x="12332" y="1702"/>
                  <a:pt x="12325" y="1702"/>
                </a:cubicBezTo>
                <a:cubicBezTo>
                  <a:pt x="12320" y="1708"/>
                  <a:pt x="12314" y="1702"/>
                  <a:pt x="12302" y="1702"/>
                </a:cubicBezTo>
                <a:cubicBezTo>
                  <a:pt x="12290" y="1702"/>
                  <a:pt x="12290" y="1702"/>
                  <a:pt x="12290" y="1702"/>
                </a:cubicBezTo>
                <a:cubicBezTo>
                  <a:pt x="12284" y="1702"/>
                  <a:pt x="12278" y="1702"/>
                  <a:pt x="12272" y="1702"/>
                </a:cubicBezTo>
                <a:cubicBezTo>
                  <a:pt x="12266" y="1702"/>
                  <a:pt x="12260" y="1696"/>
                  <a:pt x="12254" y="1702"/>
                </a:cubicBezTo>
                <a:cubicBezTo>
                  <a:pt x="12248" y="1702"/>
                  <a:pt x="12254" y="1708"/>
                  <a:pt x="12248" y="1714"/>
                </a:cubicBezTo>
                <a:cubicBezTo>
                  <a:pt x="12243" y="1714"/>
                  <a:pt x="12248" y="1720"/>
                  <a:pt x="12243" y="1725"/>
                </a:cubicBezTo>
                <a:cubicBezTo>
                  <a:pt x="12237" y="1725"/>
                  <a:pt x="12231" y="1725"/>
                  <a:pt x="12225" y="1725"/>
                </a:cubicBezTo>
                <a:cubicBezTo>
                  <a:pt x="12213" y="1725"/>
                  <a:pt x="12213" y="1725"/>
                  <a:pt x="12213" y="1725"/>
                </a:cubicBezTo>
                <a:cubicBezTo>
                  <a:pt x="12213" y="1725"/>
                  <a:pt x="12207" y="1720"/>
                  <a:pt x="12201" y="1720"/>
                </a:cubicBezTo>
                <a:cubicBezTo>
                  <a:pt x="12195" y="1720"/>
                  <a:pt x="12195" y="1720"/>
                  <a:pt x="12195" y="1720"/>
                </a:cubicBezTo>
                <a:cubicBezTo>
                  <a:pt x="12166" y="1720"/>
                  <a:pt x="12166" y="1720"/>
                  <a:pt x="12166" y="1720"/>
                </a:cubicBezTo>
                <a:cubicBezTo>
                  <a:pt x="12159" y="1720"/>
                  <a:pt x="12159" y="1720"/>
                  <a:pt x="12154" y="1720"/>
                </a:cubicBezTo>
                <a:cubicBezTo>
                  <a:pt x="12154" y="1749"/>
                  <a:pt x="12154" y="1749"/>
                  <a:pt x="12154" y="1749"/>
                </a:cubicBezTo>
                <a:cubicBezTo>
                  <a:pt x="12118" y="1749"/>
                  <a:pt x="12118" y="1749"/>
                  <a:pt x="12118" y="1749"/>
                </a:cubicBezTo>
                <a:lnTo>
                  <a:pt x="12112" y="1743"/>
                </a:lnTo>
                <a:cubicBezTo>
                  <a:pt x="12106" y="1737"/>
                  <a:pt x="12106" y="1737"/>
                  <a:pt x="12106" y="1731"/>
                </a:cubicBezTo>
                <a:cubicBezTo>
                  <a:pt x="12100" y="1725"/>
                  <a:pt x="12094" y="1731"/>
                  <a:pt x="12094" y="1725"/>
                </a:cubicBezTo>
                <a:lnTo>
                  <a:pt x="12100" y="1720"/>
                </a:lnTo>
                <a:cubicBezTo>
                  <a:pt x="12100" y="1714"/>
                  <a:pt x="12100" y="1708"/>
                  <a:pt x="12100" y="1708"/>
                </a:cubicBezTo>
                <a:cubicBezTo>
                  <a:pt x="12100" y="1696"/>
                  <a:pt x="12106" y="1690"/>
                  <a:pt x="12112" y="1684"/>
                </a:cubicBezTo>
                <a:cubicBezTo>
                  <a:pt x="12106" y="1672"/>
                  <a:pt x="12106" y="1672"/>
                  <a:pt x="12106" y="1672"/>
                </a:cubicBezTo>
                <a:cubicBezTo>
                  <a:pt x="12100" y="1672"/>
                  <a:pt x="12100" y="1672"/>
                  <a:pt x="12094" y="1672"/>
                </a:cubicBezTo>
                <a:cubicBezTo>
                  <a:pt x="12094" y="1678"/>
                  <a:pt x="12094" y="1684"/>
                  <a:pt x="12088" y="1684"/>
                </a:cubicBezTo>
                <a:cubicBezTo>
                  <a:pt x="12088" y="1690"/>
                  <a:pt x="12082" y="1690"/>
                  <a:pt x="12077" y="1690"/>
                </a:cubicBezTo>
                <a:cubicBezTo>
                  <a:pt x="12077" y="1690"/>
                  <a:pt x="12071" y="1690"/>
                  <a:pt x="12065" y="1690"/>
                </a:cubicBezTo>
                <a:cubicBezTo>
                  <a:pt x="12059" y="1690"/>
                  <a:pt x="12047" y="1690"/>
                  <a:pt x="12041" y="1696"/>
                </a:cubicBezTo>
                <a:cubicBezTo>
                  <a:pt x="12035" y="1696"/>
                  <a:pt x="12035" y="1702"/>
                  <a:pt x="12035" y="1708"/>
                </a:cubicBezTo>
                <a:cubicBezTo>
                  <a:pt x="12023" y="1708"/>
                  <a:pt x="12017" y="1714"/>
                  <a:pt x="12011" y="1720"/>
                </a:cubicBezTo>
                <a:cubicBezTo>
                  <a:pt x="11993" y="1720"/>
                  <a:pt x="11993" y="1720"/>
                  <a:pt x="11993" y="1720"/>
                </a:cubicBezTo>
                <a:cubicBezTo>
                  <a:pt x="11982" y="1720"/>
                  <a:pt x="11970" y="1714"/>
                  <a:pt x="11958" y="1720"/>
                </a:cubicBezTo>
                <a:cubicBezTo>
                  <a:pt x="11952" y="1720"/>
                  <a:pt x="11952" y="1725"/>
                  <a:pt x="11946" y="1725"/>
                </a:cubicBezTo>
                <a:lnTo>
                  <a:pt x="11946" y="1737"/>
                </a:lnTo>
                <a:cubicBezTo>
                  <a:pt x="11940" y="1737"/>
                  <a:pt x="11934" y="1743"/>
                  <a:pt x="11934" y="1743"/>
                </a:cubicBezTo>
                <a:cubicBezTo>
                  <a:pt x="11928" y="1743"/>
                  <a:pt x="11928" y="1743"/>
                  <a:pt x="11922" y="1743"/>
                </a:cubicBezTo>
                <a:cubicBezTo>
                  <a:pt x="11911" y="1743"/>
                  <a:pt x="11911" y="1743"/>
                  <a:pt x="11911" y="1743"/>
                </a:cubicBezTo>
                <a:cubicBezTo>
                  <a:pt x="11905" y="1743"/>
                  <a:pt x="11905" y="1743"/>
                  <a:pt x="11899" y="1743"/>
                </a:cubicBezTo>
                <a:cubicBezTo>
                  <a:pt x="11887" y="1749"/>
                  <a:pt x="11881" y="1749"/>
                  <a:pt x="11875" y="1749"/>
                </a:cubicBezTo>
                <a:cubicBezTo>
                  <a:pt x="11869" y="1755"/>
                  <a:pt x="11863" y="1755"/>
                  <a:pt x="11863" y="1761"/>
                </a:cubicBezTo>
                <a:cubicBezTo>
                  <a:pt x="11851" y="1767"/>
                  <a:pt x="11845" y="1773"/>
                  <a:pt x="11839" y="1779"/>
                </a:cubicBezTo>
                <a:cubicBezTo>
                  <a:pt x="11834" y="1785"/>
                  <a:pt x="11827" y="1785"/>
                  <a:pt x="11822" y="1791"/>
                </a:cubicBezTo>
                <a:cubicBezTo>
                  <a:pt x="11810" y="1791"/>
                  <a:pt x="11792" y="1785"/>
                  <a:pt x="11780" y="1791"/>
                </a:cubicBezTo>
                <a:cubicBezTo>
                  <a:pt x="11774" y="1791"/>
                  <a:pt x="11774" y="1797"/>
                  <a:pt x="11768" y="1802"/>
                </a:cubicBezTo>
                <a:cubicBezTo>
                  <a:pt x="11768" y="1809"/>
                  <a:pt x="11768" y="1809"/>
                  <a:pt x="11774" y="1814"/>
                </a:cubicBezTo>
                <a:cubicBezTo>
                  <a:pt x="11774" y="1820"/>
                  <a:pt x="11786" y="1820"/>
                  <a:pt x="11786" y="1826"/>
                </a:cubicBezTo>
                <a:cubicBezTo>
                  <a:pt x="11786" y="1838"/>
                  <a:pt x="11786" y="1838"/>
                  <a:pt x="11780" y="1844"/>
                </a:cubicBezTo>
                <a:cubicBezTo>
                  <a:pt x="11774" y="1850"/>
                  <a:pt x="11762" y="1850"/>
                  <a:pt x="11756" y="1856"/>
                </a:cubicBezTo>
                <a:cubicBezTo>
                  <a:pt x="11750" y="1862"/>
                  <a:pt x="11750" y="1862"/>
                  <a:pt x="11745" y="1868"/>
                </a:cubicBezTo>
                <a:cubicBezTo>
                  <a:pt x="11739" y="1868"/>
                  <a:pt x="11739" y="1868"/>
                  <a:pt x="11733" y="1868"/>
                </a:cubicBezTo>
                <a:cubicBezTo>
                  <a:pt x="11727" y="1868"/>
                  <a:pt x="11727" y="1868"/>
                  <a:pt x="11721" y="1868"/>
                </a:cubicBezTo>
                <a:cubicBezTo>
                  <a:pt x="11715" y="1868"/>
                  <a:pt x="11715" y="1868"/>
                  <a:pt x="11709" y="1868"/>
                </a:cubicBezTo>
                <a:cubicBezTo>
                  <a:pt x="11697" y="1868"/>
                  <a:pt x="11697" y="1880"/>
                  <a:pt x="11691" y="1880"/>
                </a:cubicBezTo>
                <a:cubicBezTo>
                  <a:pt x="11685" y="1880"/>
                  <a:pt x="11685" y="1880"/>
                  <a:pt x="11685" y="1880"/>
                </a:cubicBezTo>
                <a:cubicBezTo>
                  <a:pt x="11679" y="1880"/>
                  <a:pt x="11679" y="1868"/>
                  <a:pt x="11673" y="1868"/>
                </a:cubicBezTo>
                <a:cubicBezTo>
                  <a:pt x="11673" y="1862"/>
                  <a:pt x="11668" y="1862"/>
                  <a:pt x="11661" y="1862"/>
                </a:cubicBezTo>
                <a:cubicBezTo>
                  <a:pt x="11656" y="1856"/>
                  <a:pt x="11656" y="1850"/>
                  <a:pt x="11650" y="1850"/>
                </a:cubicBezTo>
                <a:cubicBezTo>
                  <a:pt x="11650" y="1844"/>
                  <a:pt x="11650" y="1838"/>
                  <a:pt x="11650" y="1838"/>
                </a:cubicBezTo>
                <a:cubicBezTo>
                  <a:pt x="11644" y="1832"/>
                  <a:pt x="11638" y="1826"/>
                  <a:pt x="11638" y="1820"/>
                </a:cubicBezTo>
                <a:cubicBezTo>
                  <a:pt x="11638" y="1809"/>
                  <a:pt x="11638" y="1802"/>
                  <a:pt x="11638" y="1791"/>
                </a:cubicBezTo>
                <a:cubicBezTo>
                  <a:pt x="11703" y="1791"/>
                  <a:pt x="11703" y="1791"/>
                  <a:pt x="11703" y="1791"/>
                </a:cubicBezTo>
                <a:cubicBezTo>
                  <a:pt x="11703" y="1755"/>
                  <a:pt x="11703" y="1755"/>
                  <a:pt x="11703" y="1755"/>
                </a:cubicBezTo>
                <a:cubicBezTo>
                  <a:pt x="11697" y="1755"/>
                  <a:pt x="11697" y="1749"/>
                  <a:pt x="11691" y="1743"/>
                </a:cubicBezTo>
                <a:cubicBezTo>
                  <a:pt x="11685" y="1743"/>
                  <a:pt x="11679" y="1743"/>
                  <a:pt x="11679" y="1743"/>
                </a:cubicBezTo>
                <a:cubicBezTo>
                  <a:pt x="11673" y="1737"/>
                  <a:pt x="11673" y="1737"/>
                  <a:pt x="11673" y="1731"/>
                </a:cubicBezTo>
                <a:cubicBezTo>
                  <a:pt x="11668" y="1725"/>
                  <a:pt x="11668" y="1725"/>
                  <a:pt x="11661" y="1720"/>
                </a:cubicBezTo>
                <a:cubicBezTo>
                  <a:pt x="11661" y="1714"/>
                  <a:pt x="11661" y="1708"/>
                  <a:pt x="11656" y="1708"/>
                </a:cubicBezTo>
                <a:cubicBezTo>
                  <a:pt x="11644" y="1708"/>
                  <a:pt x="11638" y="1714"/>
                  <a:pt x="11632" y="1714"/>
                </a:cubicBezTo>
                <a:cubicBezTo>
                  <a:pt x="11626" y="1714"/>
                  <a:pt x="11626" y="1714"/>
                  <a:pt x="11626" y="1714"/>
                </a:cubicBezTo>
                <a:cubicBezTo>
                  <a:pt x="11620" y="1714"/>
                  <a:pt x="11620" y="1708"/>
                  <a:pt x="11614" y="1702"/>
                </a:cubicBezTo>
                <a:cubicBezTo>
                  <a:pt x="11608" y="1702"/>
                  <a:pt x="11602" y="1702"/>
                  <a:pt x="11602" y="1702"/>
                </a:cubicBezTo>
                <a:cubicBezTo>
                  <a:pt x="11590" y="1696"/>
                  <a:pt x="11584" y="1702"/>
                  <a:pt x="11579" y="1702"/>
                </a:cubicBezTo>
                <a:cubicBezTo>
                  <a:pt x="11555" y="1702"/>
                  <a:pt x="11555" y="1702"/>
                  <a:pt x="11555" y="1702"/>
                </a:cubicBezTo>
                <a:cubicBezTo>
                  <a:pt x="11549" y="1702"/>
                  <a:pt x="11543" y="1702"/>
                  <a:pt x="11543" y="1702"/>
                </a:cubicBezTo>
                <a:cubicBezTo>
                  <a:pt x="11537" y="1702"/>
                  <a:pt x="11537" y="1702"/>
                  <a:pt x="11531" y="1702"/>
                </a:cubicBezTo>
                <a:cubicBezTo>
                  <a:pt x="11531" y="1725"/>
                  <a:pt x="11531" y="1725"/>
                  <a:pt x="11531" y="1725"/>
                </a:cubicBezTo>
                <a:cubicBezTo>
                  <a:pt x="11543" y="1725"/>
                  <a:pt x="11549" y="1725"/>
                  <a:pt x="11555" y="1725"/>
                </a:cubicBezTo>
                <a:cubicBezTo>
                  <a:pt x="11561" y="1725"/>
                  <a:pt x="11561" y="1731"/>
                  <a:pt x="11567" y="1731"/>
                </a:cubicBezTo>
                <a:cubicBezTo>
                  <a:pt x="11567" y="1802"/>
                  <a:pt x="11567" y="1802"/>
                  <a:pt x="11567" y="1802"/>
                </a:cubicBezTo>
                <a:cubicBezTo>
                  <a:pt x="11567" y="1809"/>
                  <a:pt x="11561" y="1809"/>
                  <a:pt x="11561" y="1814"/>
                </a:cubicBezTo>
                <a:cubicBezTo>
                  <a:pt x="11555" y="1820"/>
                  <a:pt x="11549" y="1814"/>
                  <a:pt x="11549" y="1820"/>
                </a:cubicBezTo>
                <a:cubicBezTo>
                  <a:pt x="11549" y="1826"/>
                  <a:pt x="11549" y="1832"/>
                  <a:pt x="11549" y="1832"/>
                </a:cubicBezTo>
                <a:cubicBezTo>
                  <a:pt x="11549" y="1838"/>
                  <a:pt x="11549" y="1844"/>
                  <a:pt x="11549" y="1844"/>
                </a:cubicBezTo>
                <a:cubicBezTo>
                  <a:pt x="11555" y="1850"/>
                  <a:pt x="11561" y="1844"/>
                  <a:pt x="11561" y="1850"/>
                </a:cubicBezTo>
                <a:cubicBezTo>
                  <a:pt x="11567" y="1850"/>
                  <a:pt x="11567" y="1850"/>
                  <a:pt x="11573" y="1856"/>
                </a:cubicBezTo>
                <a:cubicBezTo>
                  <a:pt x="11579" y="1856"/>
                  <a:pt x="11579" y="1862"/>
                  <a:pt x="11579" y="1868"/>
                </a:cubicBezTo>
                <a:cubicBezTo>
                  <a:pt x="11584" y="1868"/>
                  <a:pt x="11590" y="1874"/>
                  <a:pt x="11590" y="1880"/>
                </a:cubicBezTo>
                <a:cubicBezTo>
                  <a:pt x="11590" y="1886"/>
                  <a:pt x="11590" y="1886"/>
                  <a:pt x="11590" y="1886"/>
                </a:cubicBezTo>
                <a:cubicBezTo>
                  <a:pt x="11590" y="1891"/>
                  <a:pt x="11584" y="1886"/>
                  <a:pt x="11584" y="1891"/>
                </a:cubicBezTo>
                <a:cubicBezTo>
                  <a:pt x="11584" y="1897"/>
                  <a:pt x="11584" y="1897"/>
                  <a:pt x="11584" y="1903"/>
                </a:cubicBezTo>
                <a:cubicBezTo>
                  <a:pt x="11584" y="1915"/>
                  <a:pt x="11584" y="1921"/>
                  <a:pt x="11584" y="1939"/>
                </a:cubicBezTo>
                <a:cubicBezTo>
                  <a:pt x="11584" y="1939"/>
                  <a:pt x="11584" y="1939"/>
                  <a:pt x="11584" y="1945"/>
                </a:cubicBezTo>
                <a:cubicBezTo>
                  <a:pt x="11573" y="1939"/>
                  <a:pt x="11567" y="1939"/>
                  <a:pt x="11561" y="1939"/>
                </a:cubicBezTo>
                <a:cubicBezTo>
                  <a:pt x="11555" y="1939"/>
                  <a:pt x="11549" y="1939"/>
                  <a:pt x="11549" y="1939"/>
                </a:cubicBezTo>
                <a:cubicBezTo>
                  <a:pt x="11543" y="1939"/>
                  <a:pt x="11537" y="1933"/>
                  <a:pt x="11537" y="1933"/>
                </a:cubicBezTo>
                <a:cubicBezTo>
                  <a:pt x="11531" y="1927"/>
                  <a:pt x="11537" y="1921"/>
                  <a:pt x="11537" y="1921"/>
                </a:cubicBezTo>
                <a:cubicBezTo>
                  <a:pt x="11531" y="1915"/>
                  <a:pt x="11531" y="1909"/>
                  <a:pt x="11525" y="1909"/>
                </a:cubicBezTo>
                <a:cubicBezTo>
                  <a:pt x="11525" y="1903"/>
                  <a:pt x="11519" y="1909"/>
                  <a:pt x="11513" y="1909"/>
                </a:cubicBezTo>
                <a:cubicBezTo>
                  <a:pt x="11507" y="1909"/>
                  <a:pt x="11507" y="1909"/>
                  <a:pt x="11501" y="1909"/>
                </a:cubicBezTo>
                <a:cubicBezTo>
                  <a:pt x="11495" y="1909"/>
                  <a:pt x="11495" y="1915"/>
                  <a:pt x="11490" y="1915"/>
                </a:cubicBezTo>
                <a:cubicBezTo>
                  <a:pt x="11484" y="1915"/>
                  <a:pt x="11484" y="1915"/>
                  <a:pt x="11478" y="1915"/>
                </a:cubicBezTo>
                <a:cubicBezTo>
                  <a:pt x="11466" y="1915"/>
                  <a:pt x="11460" y="1915"/>
                  <a:pt x="11454" y="1915"/>
                </a:cubicBezTo>
                <a:cubicBezTo>
                  <a:pt x="11448" y="1915"/>
                  <a:pt x="11448" y="1921"/>
                  <a:pt x="11442" y="1921"/>
                </a:cubicBezTo>
                <a:cubicBezTo>
                  <a:pt x="11442" y="1921"/>
                  <a:pt x="11442" y="1927"/>
                  <a:pt x="11442" y="1933"/>
                </a:cubicBezTo>
                <a:cubicBezTo>
                  <a:pt x="11442" y="1933"/>
                  <a:pt x="11442" y="1939"/>
                  <a:pt x="11436" y="1945"/>
                </a:cubicBezTo>
                <a:cubicBezTo>
                  <a:pt x="11436" y="1945"/>
                  <a:pt x="11430" y="1945"/>
                  <a:pt x="11424" y="1951"/>
                </a:cubicBezTo>
                <a:lnTo>
                  <a:pt x="11418" y="1951"/>
                </a:lnTo>
                <a:cubicBezTo>
                  <a:pt x="11407" y="1951"/>
                  <a:pt x="11401" y="1957"/>
                  <a:pt x="11395" y="1957"/>
                </a:cubicBezTo>
                <a:cubicBezTo>
                  <a:pt x="11389" y="1957"/>
                  <a:pt x="11383" y="1957"/>
                  <a:pt x="11377" y="1957"/>
                </a:cubicBezTo>
                <a:cubicBezTo>
                  <a:pt x="11371" y="1963"/>
                  <a:pt x="11371" y="1963"/>
                  <a:pt x="11365" y="1968"/>
                </a:cubicBezTo>
                <a:cubicBezTo>
                  <a:pt x="11365" y="1975"/>
                  <a:pt x="11365" y="1975"/>
                  <a:pt x="11359" y="1980"/>
                </a:cubicBezTo>
                <a:cubicBezTo>
                  <a:pt x="11359" y="1980"/>
                  <a:pt x="11353" y="1986"/>
                  <a:pt x="11347" y="1986"/>
                </a:cubicBezTo>
                <a:cubicBezTo>
                  <a:pt x="11341" y="1992"/>
                  <a:pt x="11335" y="1992"/>
                  <a:pt x="11329" y="1992"/>
                </a:cubicBezTo>
                <a:cubicBezTo>
                  <a:pt x="11329" y="1992"/>
                  <a:pt x="11335" y="1986"/>
                  <a:pt x="11335" y="1992"/>
                </a:cubicBezTo>
                <a:cubicBezTo>
                  <a:pt x="11335" y="1998"/>
                  <a:pt x="11329" y="2004"/>
                  <a:pt x="11335" y="2016"/>
                </a:cubicBezTo>
                <a:cubicBezTo>
                  <a:pt x="11335" y="2016"/>
                  <a:pt x="11335" y="2022"/>
                  <a:pt x="11341" y="2028"/>
                </a:cubicBezTo>
                <a:lnTo>
                  <a:pt x="11341" y="2034"/>
                </a:lnTo>
                <a:cubicBezTo>
                  <a:pt x="11347" y="2040"/>
                  <a:pt x="11347" y="2040"/>
                  <a:pt x="11353" y="2040"/>
                </a:cubicBezTo>
                <a:cubicBezTo>
                  <a:pt x="11359" y="2040"/>
                  <a:pt x="11359" y="2046"/>
                  <a:pt x="11365" y="2046"/>
                </a:cubicBezTo>
                <a:cubicBezTo>
                  <a:pt x="11371" y="2052"/>
                  <a:pt x="11371" y="2057"/>
                  <a:pt x="11371" y="2063"/>
                </a:cubicBezTo>
                <a:cubicBezTo>
                  <a:pt x="11371" y="2069"/>
                  <a:pt x="11365" y="2075"/>
                  <a:pt x="11365" y="2081"/>
                </a:cubicBezTo>
                <a:cubicBezTo>
                  <a:pt x="11365" y="2081"/>
                  <a:pt x="11371" y="2075"/>
                  <a:pt x="11365" y="2075"/>
                </a:cubicBezTo>
                <a:cubicBezTo>
                  <a:pt x="11359" y="2069"/>
                  <a:pt x="11353" y="2075"/>
                  <a:pt x="11347" y="2075"/>
                </a:cubicBezTo>
                <a:cubicBezTo>
                  <a:pt x="11335" y="2075"/>
                  <a:pt x="11329" y="2075"/>
                  <a:pt x="11324" y="2075"/>
                </a:cubicBezTo>
                <a:cubicBezTo>
                  <a:pt x="11312" y="2075"/>
                  <a:pt x="11306" y="2069"/>
                  <a:pt x="11300" y="2069"/>
                </a:cubicBezTo>
                <a:cubicBezTo>
                  <a:pt x="11288" y="2069"/>
                  <a:pt x="11288" y="2069"/>
                  <a:pt x="11288" y="2069"/>
                </a:cubicBezTo>
                <a:cubicBezTo>
                  <a:pt x="11282" y="2069"/>
                  <a:pt x="11282" y="2063"/>
                  <a:pt x="11276" y="2063"/>
                </a:cubicBezTo>
                <a:cubicBezTo>
                  <a:pt x="11264" y="2063"/>
                  <a:pt x="11258" y="2063"/>
                  <a:pt x="11252" y="2063"/>
                </a:cubicBezTo>
                <a:cubicBezTo>
                  <a:pt x="11246" y="2063"/>
                  <a:pt x="11246" y="2057"/>
                  <a:pt x="11241" y="2052"/>
                </a:cubicBezTo>
                <a:cubicBezTo>
                  <a:pt x="11235" y="2052"/>
                  <a:pt x="11229" y="2052"/>
                  <a:pt x="11229" y="2052"/>
                </a:cubicBezTo>
                <a:cubicBezTo>
                  <a:pt x="11223" y="2052"/>
                  <a:pt x="11217" y="2052"/>
                  <a:pt x="11217" y="2052"/>
                </a:cubicBezTo>
                <a:cubicBezTo>
                  <a:pt x="11211" y="2052"/>
                  <a:pt x="11211" y="2046"/>
                  <a:pt x="11205" y="2040"/>
                </a:cubicBezTo>
                <a:cubicBezTo>
                  <a:pt x="11199" y="2040"/>
                  <a:pt x="11199" y="2034"/>
                  <a:pt x="11193" y="2028"/>
                </a:cubicBezTo>
                <a:cubicBezTo>
                  <a:pt x="11193" y="2016"/>
                  <a:pt x="11193" y="2016"/>
                  <a:pt x="11193" y="2016"/>
                </a:cubicBezTo>
                <a:cubicBezTo>
                  <a:pt x="11187" y="2016"/>
                  <a:pt x="11181" y="2022"/>
                  <a:pt x="11181" y="2022"/>
                </a:cubicBezTo>
                <a:cubicBezTo>
                  <a:pt x="11175" y="2028"/>
                  <a:pt x="11175" y="2034"/>
                  <a:pt x="11169" y="2034"/>
                </a:cubicBezTo>
                <a:cubicBezTo>
                  <a:pt x="11169" y="2034"/>
                  <a:pt x="11163" y="2034"/>
                  <a:pt x="11158" y="2034"/>
                </a:cubicBezTo>
                <a:cubicBezTo>
                  <a:pt x="11152" y="2034"/>
                  <a:pt x="11146" y="2040"/>
                  <a:pt x="11146" y="2046"/>
                </a:cubicBezTo>
                <a:cubicBezTo>
                  <a:pt x="11146" y="2057"/>
                  <a:pt x="11152" y="2057"/>
                  <a:pt x="11152" y="2063"/>
                </a:cubicBezTo>
                <a:cubicBezTo>
                  <a:pt x="11158" y="2069"/>
                  <a:pt x="11158" y="2069"/>
                  <a:pt x="11163" y="2075"/>
                </a:cubicBezTo>
                <a:cubicBezTo>
                  <a:pt x="11169" y="2075"/>
                  <a:pt x="11175" y="2075"/>
                  <a:pt x="11175" y="2075"/>
                </a:cubicBezTo>
                <a:cubicBezTo>
                  <a:pt x="11175" y="2081"/>
                  <a:pt x="11175" y="2087"/>
                  <a:pt x="11175" y="2087"/>
                </a:cubicBezTo>
                <a:cubicBezTo>
                  <a:pt x="11175" y="2093"/>
                  <a:pt x="11181" y="2093"/>
                  <a:pt x="11181" y="2099"/>
                </a:cubicBezTo>
                <a:cubicBezTo>
                  <a:pt x="11193" y="2099"/>
                  <a:pt x="11193" y="2099"/>
                  <a:pt x="11193" y="2099"/>
                </a:cubicBezTo>
                <a:cubicBezTo>
                  <a:pt x="11205" y="2099"/>
                  <a:pt x="11211" y="2093"/>
                  <a:pt x="11217" y="2099"/>
                </a:cubicBezTo>
                <a:cubicBezTo>
                  <a:pt x="11229" y="2099"/>
                  <a:pt x="11235" y="2105"/>
                  <a:pt x="11241" y="2111"/>
                </a:cubicBezTo>
                <a:cubicBezTo>
                  <a:pt x="11246" y="2117"/>
                  <a:pt x="11252" y="2117"/>
                  <a:pt x="11252" y="2123"/>
                </a:cubicBezTo>
                <a:cubicBezTo>
                  <a:pt x="11252" y="2129"/>
                  <a:pt x="11241" y="2129"/>
                  <a:pt x="11241" y="2134"/>
                </a:cubicBezTo>
                <a:cubicBezTo>
                  <a:pt x="11187" y="2134"/>
                  <a:pt x="11187" y="2134"/>
                  <a:pt x="11187" y="2134"/>
                </a:cubicBezTo>
                <a:cubicBezTo>
                  <a:pt x="11181" y="2141"/>
                  <a:pt x="11181" y="2146"/>
                  <a:pt x="11181" y="2146"/>
                </a:cubicBezTo>
                <a:cubicBezTo>
                  <a:pt x="11175" y="2146"/>
                  <a:pt x="11169" y="2152"/>
                  <a:pt x="11169" y="2152"/>
                </a:cubicBezTo>
                <a:cubicBezTo>
                  <a:pt x="11163" y="2152"/>
                  <a:pt x="11158" y="2152"/>
                  <a:pt x="11158" y="2146"/>
                </a:cubicBezTo>
                <a:cubicBezTo>
                  <a:pt x="11152" y="2146"/>
                  <a:pt x="11158" y="2141"/>
                  <a:pt x="11152" y="2134"/>
                </a:cubicBezTo>
                <a:cubicBezTo>
                  <a:pt x="11152" y="2134"/>
                  <a:pt x="11146" y="2129"/>
                  <a:pt x="11140" y="2129"/>
                </a:cubicBezTo>
                <a:cubicBezTo>
                  <a:pt x="11134" y="2117"/>
                  <a:pt x="11122" y="2117"/>
                  <a:pt x="11110" y="2111"/>
                </a:cubicBezTo>
                <a:cubicBezTo>
                  <a:pt x="11104" y="2111"/>
                  <a:pt x="11098" y="2117"/>
                  <a:pt x="11098" y="2111"/>
                </a:cubicBezTo>
                <a:cubicBezTo>
                  <a:pt x="11086" y="2111"/>
                  <a:pt x="11080" y="2105"/>
                  <a:pt x="11075" y="2099"/>
                </a:cubicBezTo>
                <a:cubicBezTo>
                  <a:pt x="11075" y="2093"/>
                  <a:pt x="11069" y="2087"/>
                  <a:pt x="11069" y="2087"/>
                </a:cubicBezTo>
                <a:cubicBezTo>
                  <a:pt x="11069" y="2081"/>
                  <a:pt x="11069" y="2075"/>
                  <a:pt x="11069" y="2075"/>
                </a:cubicBezTo>
                <a:cubicBezTo>
                  <a:pt x="11069" y="2057"/>
                  <a:pt x="11069" y="2052"/>
                  <a:pt x="11069" y="2040"/>
                </a:cubicBezTo>
                <a:cubicBezTo>
                  <a:pt x="11033" y="2040"/>
                  <a:pt x="11033" y="2040"/>
                  <a:pt x="11033" y="2040"/>
                </a:cubicBezTo>
                <a:cubicBezTo>
                  <a:pt x="11033" y="2004"/>
                  <a:pt x="11033" y="2004"/>
                  <a:pt x="11033" y="2004"/>
                </a:cubicBezTo>
                <a:cubicBezTo>
                  <a:pt x="11033" y="1986"/>
                  <a:pt x="11039" y="1968"/>
                  <a:pt x="11039" y="1957"/>
                </a:cubicBezTo>
                <a:cubicBezTo>
                  <a:pt x="11039" y="1945"/>
                  <a:pt x="11039" y="1939"/>
                  <a:pt x="11033" y="1933"/>
                </a:cubicBezTo>
                <a:cubicBezTo>
                  <a:pt x="11021" y="1921"/>
                  <a:pt x="11009" y="1927"/>
                  <a:pt x="10997" y="1927"/>
                </a:cubicBezTo>
                <a:cubicBezTo>
                  <a:pt x="10991" y="1927"/>
                  <a:pt x="10991" y="1915"/>
                  <a:pt x="10991" y="1915"/>
                </a:cubicBezTo>
                <a:cubicBezTo>
                  <a:pt x="10986" y="1909"/>
                  <a:pt x="10980" y="1909"/>
                  <a:pt x="10980" y="1903"/>
                </a:cubicBezTo>
                <a:cubicBezTo>
                  <a:pt x="10974" y="1897"/>
                  <a:pt x="10980" y="1886"/>
                  <a:pt x="10968" y="1880"/>
                </a:cubicBezTo>
                <a:cubicBezTo>
                  <a:pt x="10962" y="1874"/>
                  <a:pt x="10956" y="1880"/>
                  <a:pt x="10944" y="1880"/>
                </a:cubicBezTo>
                <a:cubicBezTo>
                  <a:pt x="10938" y="1874"/>
                  <a:pt x="10938" y="1868"/>
                  <a:pt x="10932" y="1868"/>
                </a:cubicBezTo>
                <a:cubicBezTo>
                  <a:pt x="10926" y="1862"/>
                  <a:pt x="10920" y="1856"/>
                  <a:pt x="10909" y="1856"/>
                </a:cubicBezTo>
                <a:cubicBezTo>
                  <a:pt x="10914" y="1844"/>
                  <a:pt x="10914" y="1844"/>
                  <a:pt x="10914" y="1844"/>
                </a:cubicBezTo>
                <a:cubicBezTo>
                  <a:pt x="10914" y="1844"/>
                  <a:pt x="10920" y="1844"/>
                  <a:pt x="10926" y="1844"/>
                </a:cubicBezTo>
                <a:cubicBezTo>
                  <a:pt x="10926" y="1844"/>
                  <a:pt x="10932" y="1844"/>
                  <a:pt x="10938" y="1850"/>
                </a:cubicBezTo>
                <a:cubicBezTo>
                  <a:pt x="10938" y="1850"/>
                  <a:pt x="10938" y="1856"/>
                  <a:pt x="10944" y="1862"/>
                </a:cubicBezTo>
                <a:cubicBezTo>
                  <a:pt x="10950" y="1862"/>
                  <a:pt x="10956" y="1862"/>
                  <a:pt x="10962" y="1868"/>
                </a:cubicBezTo>
                <a:cubicBezTo>
                  <a:pt x="10974" y="1874"/>
                  <a:pt x="10980" y="1880"/>
                  <a:pt x="10986" y="1880"/>
                </a:cubicBezTo>
                <a:cubicBezTo>
                  <a:pt x="10991" y="1886"/>
                  <a:pt x="10997" y="1886"/>
                  <a:pt x="10997" y="1886"/>
                </a:cubicBezTo>
                <a:cubicBezTo>
                  <a:pt x="11015" y="1891"/>
                  <a:pt x="11021" y="1886"/>
                  <a:pt x="11039" y="1886"/>
                </a:cubicBezTo>
                <a:cubicBezTo>
                  <a:pt x="11045" y="1886"/>
                  <a:pt x="11045" y="1886"/>
                  <a:pt x="11051" y="1886"/>
                </a:cubicBezTo>
                <a:cubicBezTo>
                  <a:pt x="11057" y="1891"/>
                  <a:pt x="11057" y="1897"/>
                  <a:pt x="11057" y="1897"/>
                </a:cubicBezTo>
                <a:cubicBezTo>
                  <a:pt x="11069" y="1903"/>
                  <a:pt x="11075" y="1909"/>
                  <a:pt x="11080" y="1909"/>
                </a:cubicBezTo>
                <a:cubicBezTo>
                  <a:pt x="11163" y="1909"/>
                  <a:pt x="11163" y="1909"/>
                  <a:pt x="11163" y="1909"/>
                </a:cubicBezTo>
                <a:cubicBezTo>
                  <a:pt x="11163" y="1909"/>
                  <a:pt x="11169" y="1915"/>
                  <a:pt x="11175" y="1915"/>
                </a:cubicBezTo>
                <a:cubicBezTo>
                  <a:pt x="11175" y="1915"/>
                  <a:pt x="11181" y="1915"/>
                  <a:pt x="11187" y="1915"/>
                </a:cubicBezTo>
                <a:cubicBezTo>
                  <a:pt x="11187" y="1921"/>
                  <a:pt x="11187" y="1927"/>
                  <a:pt x="11193" y="1927"/>
                </a:cubicBezTo>
                <a:lnTo>
                  <a:pt x="11199" y="1933"/>
                </a:lnTo>
                <a:cubicBezTo>
                  <a:pt x="11205" y="1933"/>
                  <a:pt x="11211" y="1933"/>
                  <a:pt x="11211" y="1933"/>
                </a:cubicBezTo>
                <a:cubicBezTo>
                  <a:pt x="11217" y="1933"/>
                  <a:pt x="11223" y="1933"/>
                  <a:pt x="11223" y="1933"/>
                </a:cubicBezTo>
                <a:cubicBezTo>
                  <a:pt x="11235" y="1933"/>
                  <a:pt x="11241" y="1933"/>
                  <a:pt x="11246" y="1933"/>
                </a:cubicBezTo>
                <a:cubicBezTo>
                  <a:pt x="11258" y="1933"/>
                  <a:pt x="11258" y="1933"/>
                  <a:pt x="11258" y="1933"/>
                </a:cubicBezTo>
                <a:cubicBezTo>
                  <a:pt x="11270" y="1933"/>
                  <a:pt x="11270" y="1933"/>
                  <a:pt x="11270" y="1933"/>
                </a:cubicBezTo>
                <a:cubicBezTo>
                  <a:pt x="11276" y="1933"/>
                  <a:pt x="11276" y="1927"/>
                  <a:pt x="11282" y="1927"/>
                </a:cubicBezTo>
                <a:cubicBezTo>
                  <a:pt x="11288" y="1927"/>
                  <a:pt x="11288" y="1927"/>
                  <a:pt x="11294" y="1927"/>
                </a:cubicBezTo>
                <a:cubicBezTo>
                  <a:pt x="11294" y="1927"/>
                  <a:pt x="11300" y="1927"/>
                  <a:pt x="11306" y="1927"/>
                </a:cubicBezTo>
                <a:cubicBezTo>
                  <a:pt x="11312" y="1921"/>
                  <a:pt x="11318" y="1915"/>
                  <a:pt x="11329" y="1915"/>
                </a:cubicBezTo>
                <a:cubicBezTo>
                  <a:pt x="11329" y="1915"/>
                  <a:pt x="11335" y="1915"/>
                  <a:pt x="11341" y="1915"/>
                </a:cubicBezTo>
                <a:cubicBezTo>
                  <a:pt x="11347" y="1915"/>
                  <a:pt x="11353" y="1915"/>
                  <a:pt x="11359" y="1909"/>
                </a:cubicBezTo>
                <a:cubicBezTo>
                  <a:pt x="11365" y="1909"/>
                  <a:pt x="11371" y="1903"/>
                  <a:pt x="11371" y="1903"/>
                </a:cubicBezTo>
                <a:cubicBezTo>
                  <a:pt x="11377" y="1897"/>
                  <a:pt x="11383" y="1897"/>
                  <a:pt x="11383" y="1891"/>
                </a:cubicBezTo>
                <a:cubicBezTo>
                  <a:pt x="11389" y="1891"/>
                  <a:pt x="11395" y="1891"/>
                  <a:pt x="11395" y="1886"/>
                </a:cubicBezTo>
                <a:cubicBezTo>
                  <a:pt x="11401" y="1880"/>
                  <a:pt x="11401" y="1880"/>
                  <a:pt x="11401" y="1874"/>
                </a:cubicBezTo>
                <a:cubicBezTo>
                  <a:pt x="11407" y="1868"/>
                  <a:pt x="11407" y="1862"/>
                  <a:pt x="11407" y="1850"/>
                </a:cubicBezTo>
                <a:cubicBezTo>
                  <a:pt x="11407" y="1838"/>
                  <a:pt x="11401" y="1832"/>
                  <a:pt x="11401" y="1814"/>
                </a:cubicBezTo>
                <a:cubicBezTo>
                  <a:pt x="11401" y="1814"/>
                  <a:pt x="11401" y="1809"/>
                  <a:pt x="11401" y="1802"/>
                </a:cubicBezTo>
                <a:cubicBezTo>
                  <a:pt x="11401" y="1797"/>
                  <a:pt x="11395" y="1791"/>
                  <a:pt x="11389" y="1785"/>
                </a:cubicBezTo>
                <a:cubicBezTo>
                  <a:pt x="11389" y="1779"/>
                  <a:pt x="11383" y="1779"/>
                  <a:pt x="11377" y="1773"/>
                </a:cubicBezTo>
                <a:cubicBezTo>
                  <a:pt x="11377" y="1767"/>
                  <a:pt x="11371" y="1767"/>
                  <a:pt x="11365" y="1761"/>
                </a:cubicBezTo>
                <a:cubicBezTo>
                  <a:pt x="11365" y="1761"/>
                  <a:pt x="11359" y="1761"/>
                  <a:pt x="11353" y="1761"/>
                </a:cubicBezTo>
                <a:cubicBezTo>
                  <a:pt x="11353" y="1761"/>
                  <a:pt x="11347" y="1755"/>
                  <a:pt x="11341" y="1755"/>
                </a:cubicBezTo>
                <a:cubicBezTo>
                  <a:pt x="11335" y="1755"/>
                  <a:pt x="11329" y="1755"/>
                  <a:pt x="11318" y="1755"/>
                </a:cubicBezTo>
                <a:cubicBezTo>
                  <a:pt x="11312" y="1755"/>
                  <a:pt x="11306" y="1761"/>
                  <a:pt x="11294" y="1755"/>
                </a:cubicBezTo>
                <a:cubicBezTo>
                  <a:pt x="11288" y="1755"/>
                  <a:pt x="11282" y="1749"/>
                  <a:pt x="11270" y="1743"/>
                </a:cubicBezTo>
                <a:lnTo>
                  <a:pt x="11264" y="1737"/>
                </a:lnTo>
                <a:cubicBezTo>
                  <a:pt x="11258" y="1731"/>
                  <a:pt x="11258" y="1725"/>
                  <a:pt x="11258" y="1725"/>
                </a:cubicBezTo>
                <a:cubicBezTo>
                  <a:pt x="11252" y="1725"/>
                  <a:pt x="11246" y="1725"/>
                  <a:pt x="11246" y="1720"/>
                </a:cubicBezTo>
                <a:cubicBezTo>
                  <a:pt x="11241" y="1720"/>
                  <a:pt x="11241" y="1708"/>
                  <a:pt x="11235" y="1708"/>
                </a:cubicBezTo>
                <a:cubicBezTo>
                  <a:pt x="11235" y="1708"/>
                  <a:pt x="11229" y="1708"/>
                  <a:pt x="11223" y="1708"/>
                </a:cubicBezTo>
                <a:cubicBezTo>
                  <a:pt x="11211" y="1702"/>
                  <a:pt x="11211" y="1702"/>
                  <a:pt x="11211" y="1702"/>
                </a:cubicBezTo>
                <a:cubicBezTo>
                  <a:pt x="11211" y="1702"/>
                  <a:pt x="11211" y="1696"/>
                  <a:pt x="11205" y="1690"/>
                </a:cubicBezTo>
                <a:cubicBezTo>
                  <a:pt x="11199" y="1690"/>
                  <a:pt x="11199" y="1690"/>
                  <a:pt x="11193" y="1690"/>
                </a:cubicBezTo>
                <a:cubicBezTo>
                  <a:pt x="11181" y="1684"/>
                  <a:pt x="11181" y="1684"/>
                  <a:pt x="11181" y="1684"/>
                </a:cubicBezTo>
                <a:cubicBezTo>
                  <a:pt x="11175" y="1678"/>
                  <a:pt x="11175" y="1678"/>
                  <a:pt x="11169" y="1672"/>
                </a:cubicBezTo>
                <a:cubicBezTo>
                  <a:pt x="11169" y="1672"/>
                  <a:pt x="11163" y="1672"/>
                  <a:pt x="11158" y="1672"/>
                </a:cubicBezTo>
                <a:cubicBezTo>
                  <a:pt x="11152" y="1666"/>
                  <a:pt x="11140" y="1666"/>
                  <a:pt x="11134" y="1666"/>
                </a:cubicBezTo>
                <a:cubicBezTo>
                  <a:pt x="11122" y="1666"/>
                  <a:pt x="11116" y="1672"/>
                  <a:pt x="11104" y="1672"/>
                </a:cubicBezTo>
                <a:cubicBezTo>
                  <a:pt x="11098" y="1672"/>
                  <a:pt x="11092" y="1672"/>
                  <a:pt x="11086" y="1672"/>
                </a:cubicBezTo>
                <a:cubicBezTo>
                  <a:pt x="11080" y="1672"/>
                  <a:pt x="11080" y="1672"/>
                  <a:pt x="11080" y="1672"/>
                </a:cubicBezTo>
                <a:cubicBezTo>
                  <a:pt x="11075" y="1672"/>
                  <a:pt x="11075" y="1666"/>
                  <a:pt x="11069" y="1666"/>
                </a:cubicBezTo>
                <a:cubicBezTo>
                  <a:pt x="11063" y="1666"/>
                  <a:pt x="11063" y="1660"/>
                  <a:pt x="11057" y="1660"/>
                </a:cubicBezTo>
                <a:cubicBezTo>
                  <a:pt x="11045" y="1654"/>
                  <a:pt x="11045" y="1648"/>
                  <a:pt x="11039" y="1642"/>
                </a:cubicBezTo>
                <a:cubicBezTo>
                  <a:pt x="11003" y="1642"/>
                  <a:pt x="11003" y="1642"/>
                  <a:pt x="11003" y="1642"/>
                </a:cubicBezTo>
                <a:cubicBezTo>
                  <a:pt x="11003" y="1648"/>
                  <a:pt x="11003" y="1654"/>
                  <a:pt x="11003" y="1654"/>
                </a:cubicBezTo>
                <a:cubicBezTo>
                  <a:pt x="10997" y="1660"/>
                  <a:pt x="11003" y="1666"/>
                  <a:pt x="10997" y="1666"/>
                </a:cubicBezTo>
                <a:cubicBezTo>
                  <a:pt x="10991" y="1666"/>
                  <a:pt x="10991" y="1666"/>
                  <a:pt x="10986" y="1666"/>
                </a:cubicBezTo>
                <a:cubicBezTo>
                  <a:pt x="10974" y="1666"/>
                  <a:pt x="10974" y="1666"/>
                  <a:pt x="10974" y="1666"/>
                </a:cubicBezTo>
                <a:cubicBezTo>
                  <a:pt x="10968" y="1666"/>
                  <a:pt x="10962" y="1660"/>
                  <a:pt x="10962" y="1660"/>
                </a:cubicBezTo>
                <a:cubicBezTo>
                  <a:pt x="10962" y="1654"/>
                  <a:pt x="10962" y="1654"/>
                  <a:pt x="10962" y="1648"/>
                </a:cubicBezTo>
                <a:cubicBezTo>
                  <a:pt x="10968" y="1642"/>
                  <a:pt x="10968" y="1636"/>
                  <a:pt x="10968" y="1631"/>
                </a:cubicBezTo>
                <a:cubicBezTo>
                  <a:pt x="10968" y="1631"/>
                  <a:pt x="10974" y="1625"/>
                  <a:pt x="10968" y="1625"/>
                </a:cubicBezTo>
                <a:cubicBezTo>
                  <a:pt x="10968" y="1625"/>
                  <a:pt x="10962" y="1625"/>
                  <a:pt x="10962" y="1619"/>
                </a:cubicBezTo>
                <a:cubicBezTo>
                  <a:pt x="10956" y="1619"/>
                  <a:pt x="10950" y="1619"/>
                  <a:pt x="10950" y="1613"/>
                </a:cubicBezTo>
                <a:cubicBezTo>
                  <a:pt x="10944" y="1613"/>
                  <a:pt x="10950" y="1607"/>
                  <a:pt x="10950" y="1601"/>
                </a:cubicBezTo>
                <a:cubicBezTo>
                  <a:pt x="10944" y="1595"/>
                  <a:pt x="10944" y="1595"/>
                  <a:pt x="10944" y="1589"/>
                </a:cubicBezTo>
                <a:cubicBezTo>
                  <a:pt x="10909" y="1589"/>
                  <a:pt x="10909" y="1589"/>
                  <a:pt x="10909" y="1589"/>
                </a:cubicBezTo>
                <a:cubicBezTo>
                  <a:pt x="10909" y="1589"/>
                  <a:pt x="10903" y="1589"/>
                  <a:pt x="10897" y="1595"/>
                </a:cubicBezTo>
                <a:cubicBezTo>
                  <a:pt x="10897" y="1595"/>
                  <a:pt x="10897" y="1607"/>
                  <a:pt x="10885" y="1607"/>
                </a:cubicBezTo>
                <a:cubicBezTo>
                  <a:pt x="10879" y="1607"/>
                  <a:pt x="10879" y="1601"/>
                  <a:pt x="10873" y="1601"/>
                </a:cubicBezTo>
                <a:cubicBezTo>
                  <a:pt x="10867" y="1595"/>
                  <a:pt x="10861" y="1595"/>
                  <a:pt x="10861" y="1595"/>
                </a:cubicBezTo>
                <a:cubicBezTo>
                  <a:pt x="10855" y="1589"/>
                  <a:pt x="10861" y="1589"/>
                  <a:pt x="10855" y="1583"/>
                </a:cubicBezTo>
                <a:cubicBezTo>
                  <a:pt x="10849" y="1583"/>
                  <a:pt x="10837" y="1589"/>
                  <a:pt x="10831" y="1583"/>
                </a:cubicBezTo>
                <a:cubicBezTo>
                  <a:pt x="10820" y="1583"/>
                  <a:pt x="10814" y="1583"/>
                  <a:pt x="10808" y="1577"/>
                </a:cubicBezTo>
                <a:cubicBezTo>
                  <a:pt x="10802" y="1577"/>
                  <a:pt x="10796" y="1577"/>
                  <a:pt x="10796" y="1577"/>
                </a:cubicBezTo>
                <a:cubicBezTo>
                  <a:pt x="10796" y="1565"/>
                  <a:pt x="10796" y="1565"/>
                  <a:pt x="10796" y="1565"/>
                </a:cubicBezTo>
                <a:cubicBezTo>
                  <a:pt x="10796" y="1565"/>
                  <a:pt x="10802" y="1565"/>
                  <a:pt x="10808" y="1565"/>
                </a:cubicBezTo>
                <a:lnTo>
                  <a:pt x="10814" y="1565"/>
                </a:lnTo>
                <a:cubicBezTo>
                  <a:pt x="10820" y="1565"/>
                  <a:pt x="10825" y="1565"/>
                  <a:pt x="10831" y="1565"/>
                </a:cubicBezTo>
                <a:cubicBezTo>
                  <a:pt x="10831" y="1542"/>
                  <a:pt x="10831" y="1542"/>
                  <a:pt x="10831" y="1542"/>
                </a:cubicBezTo>
                <a:cubicBezTo>
                  <a:pt x="10831" y="1536"/>
                  <a:pt x="10825" y="1530"/>
                  <a:pt x="10825" y="1530"/>
                </a:cubicBezTo>
                <a:cubicBezTo>
                  <a:pt x="10820" y="1524"/>
                  <a:pt x="10820" y="1518"/>
                  <a:pt x="10814" y="1518"/>
                </a:cubicBezTo>
                <a:lnTo>
                  <a:pt x="10808" y="1518"/>
                </a:lnTo>
                <a:cubicBezTo>
                  <a:pt x="10796" y="1518"/>
                  <a:pt x="10790" y="1518"/>
                  <a:pt x="10778" y="1518"/>
                </a:cubicBezTo>
                <a:cubicBezTo>
                  <a:pt x="10772" y="1518"/>
                  <a:pt x="10766" y="1518"/>
                  <a:pt x="10754" y="1512"/>
                </a:cubicBezTo>
                <a:cubicBezTo>
                  <a:pt x="10748" y="1512"/>
                  <a:pt x="10748" y="1506"/>
                  <a:pt x="10748" y="1500"/>
                </a:cubicBezTo>
                <a:cubicBezTo>
                  <a:pt x="10743" y="1500"/>
                  <a:pt x="10743" y="1494"/>
                  <a:pt x="10736" y="1494"/>
                </a:cubicBezTo>
                <a:cubicBezTo>
                  <a:pt x="10736" y="1488"/>
                  <a:pt x="10731" y="1488"/>
                  <a:pt x="10731" y="1488"/>
                </a:cubicBezTo>
                <a:cubicBezTo>
                  <a:pt x="10719" y="1494"/>
                  <a:pt x="10719" y="1494"/>
                  <a:pt x="10719" y="1494"/>
                </a:cubicBezTo>
                <a:cubicBezTo>
                  <a:pt x="10719" y="1524"/>
                  <a:pt x="10719" y="1524"/>
                  <a:pt x="10719" y="1524"/>
                </a:cubicBezTo>
                <a:cubicBezTo>
                  <a:pt x="10707" y="1530"/>
                  <a:pt x="10695" y="1530"/>
                  <a:pt x="10683" y="1530"/>
                </a:cubicBezTo>
                <a:cubicBezTo>
                  <a:pt x="10683" y="1506"/>
                  <a:pt x="10683" y="1506"/>
                  <a:pt x="10683" y="1506"/>
                </a:cubicBezTo>
                <a:cubicBezTo>
                  <a:pt x="10683" y="1500"/>
                  <a:pt x="10689" y="1500"/>
                  <a:pt x="10689" y="1494"/>
                </a:cubicBezTo>
                <a:cubicBezTo>
                  <a:pt x="10695" y="1488"/>
                  <a:pt x="10701" y="1488"/>
                  <a:pt x="10701" y="1482"/>
                </a:cubicBezTo>
                <a:cubicBezTo>
                  <a:pt x="10701" y="1482"/>
                  <a:pt x="10701" y="1476"/>
                  <a:pt x="10701" y="1470"/>
                </a:cubicBezTo>
                <a:cubicBezTo>
                  <a:pt x="10624" y="1470"/>
                  <a:pt x="10624" y="1470"/>
                  <a:pt x="10624" y="1470"/>
                </a:cubicBezTo>
                <a:cubicBezTo>
                  <a:pt x="10624" y="1488"/>
                  <a:pt x="10630" y="1494"/>
                  <a:pt x="10624" y="1506"/>
                </a:cubicBezTo>
                <a:cubicBezTo>
                  <a:pt x="10624" y="1512"/>
                  <a:pt x="10618" y="1512"/>
                  <a:pt x="10618" y="1518"/>
                </a:cubicBezTo>
                <a:cubicBezTo>
                  <a:pt x="10618" y="1530"/>
                  <a:pt x="10618" y="1530"/>
                  <a:pt x="10618" y="1530"/>
                </a:cubicBezTo>
                <a:cubicBezTo>
                  <a:pt x="10618" y="1536"/>
                  <a:pt x="10624" y="1536"/>
                  <a:pt x="10624" y="1542"/>
                </a:cubicBezTo>
                <a:cubicBezTo>
                  <a:pt x="10606" y="1542"/>
                  <a:pt x="10606" y="1542"/>
                  <a:pt x="10606" y="1542"/>
                </a:cubicBezTo>
                <a:cubicBezTo>
                  <a:pt x="10606" y="1536"/>
                  <a:pt x="10612" y="1536"/>
                  <a:pt x="10612" y="1530"/>
                </a:cubicBezTo>
                <a:cubicBezTo>
                  <a:pt x="10612" y="1524"/>
                  <a:pt x="10612" y="1518"/>
                  <a:pt x="10612" y="1512"/>
                </a:cubicBezTo>
                <a:cubicBezTo>
                  <a:pt x="10612" y="1506"/>
                  <a:pt x="10606" y="1500"/>
                  <a:pt x="10606" y="1494"/>
                </a:cubicBezTo>
                <a:cubicBezTo>
                  <a:pt x="10600" y="1488"/>
                  <a:pt x="10600" y="1488"/>
                  <a:pt x="10594" y="1488"/>
                </a:cubicBezTo>
                <a:cubicBezTo>
                  <a:pt x="10570" y="1488"/>
                  <a:pt x="10570" y="1488"/>
                  <a:pt x="10570" y="1488"/>
                </a:cubicBezTo>
                <a:cubicBezTo>
                  <a:pt x="10570" y="1548"/>
                  <a:pt x="10570" y="1548"/>
                  <a:pt x="10570" y="1548"/>
                </a:cubicBezTo>
                <a:cubicBezTo>
                  <a:pt x="10529" y="1548"/>
                  <a:pt x="10529" y="1548"/>
                  <a:pt x="10529" y="1548"/>
                </a:cubicBezTo>
                <a:cubicBezTo>
                  <a:pt x="10529" y="1536"/>
                  <a:pt x="10529" y="1530"/>
                  <a:pt x="10529" y="1512"/>
                </a:cubicBezTo>
                <a:cubicBezTo>
                  <a:pt x="10529" y="1512"/>
                  <a:pt x="10529" y="1506"/>
                  <a:pt x="10529" y="1500"/>
                </a:cubicBezTo>
                <a:cubicBezTo>
                  <a:pt x="10529" y="1500"/>
                  <a:pt x="10529" y="1500"/>
                  <a:pt x="10529" y="1494"/>
                </a:cubicBezTo>
                <a:cubicBezTo>
                  <a:pt x="10553" y="1494"/>
                  <a:pt x="10553" y="1494"/>
                  <a:pt x="10553" y="1494"/>
                </a:cubicBezTo>
                <a:cubicBezTo>
                  <a:pt x="10559" y="1494"/>
                  <a:pt x="10559" y="1494"/>
                  <a:pt x="10565" y="1494"/>
                </a:cubicBezTo>
                <a:lnTo>
                  <a:pt x="10570" y="1494"/>
                </a:lnTo>
                <a:cubicBezTo>
                  <a:pt x="10570" y="1459"/>
                  <a:pt x="10570" y="1459"/>
                  <a:pt x="10570" y="1459"/>
                </a:cubicBezTo>
                <a:cubicBezTo>
                  <a:pt x="10559" y="1459"/>
                  <a:pt x="10559" y="1459"/>
                  <a:pt x="10559" y="1459"/>
                </a:cubicBezTo>
                <a:cubicBezTo>
                  <a:pt x="10547" y="1465"/>
                  <a:pt x="10541" y="1470"/>
                  <a:pt x="10529" y="1476"/>
                </a:cubicBezTo>
                <a:cubicBezTo>
                  <a:pt x="10529" y="1476"/>
                  <a:pt x="10523" y="1482"/>
                  <a:pt x="10517" y="1482"/>
                </a:cubicBezTo>
                <a:cubicBezTo>
                  <a:pt x="10517" y="1482"/>
                  <a:pt x="10511" y="1476"/>
                  <a:pt x="10505" y="1476"/>
                </a:cubicBezTo>
                <a:lnTo>
                  <a:pt x="10499" y="1476"/>
                </a:lnTo>
                <a:cubicBezTo>
                  <a:pt x="10493" y="1476"/>
                  <a:pt x="10488" y="1482"/>
                  <a:pt x="10488" y="1488"/>
                </a:cubicBezTo>
                <a:cubicBezTo>
                  <a:pt x="10488" y="1500"/>
                  <a:pt x="10482" y="1506"/>
                  <a:pt x="10476" y="1512"/>
                </a:cubicBezTo>
                <a:cubicBezTo>
                  <a:pt x="10470" y="1518"/>
                  <a:pt x="10464" y="1518"/>
                  <a:pt x="10458" y="1518"/>
                </a:cubicBezTo>
                <a:cubicBezTo>
                  <a:pt x="10452" y="1518"/>
                  <a:pt x="10452" y="1518"/>
                  <a:pt x="10452" y="1518"/>
                </a:cubicBezTo>
                <a:cubicBezTo>
                  <a:pt x="10446" y="1518"/>
                  <a:pt x="10446" y="1518"/>
                  <a:pt x="10440" y="1518"/>
                </a:cubicBezTo>
                <a:cubicBezTo>
                  <a:pt x="10434" y="1518"/>
                  <a:pt x="10434" y="1506"/>
                  <a:pt x="10428" y="1506"/>
                </a:cubicBezTo>
                <a:cubicBezTo>
                  <a:pt x="10434" y="1500"/>
                  <a:pt x="10434" y="1500"/>
                  <a:pt x="10434" y="1494"/>
                </a:cubicBezTo>
                <a:cubicBezTo>
                  <a:pt x="10440" y="1488"/>
                  <a:pt x="10446" y="1488"/>
                  <a:pt x="10446" y="1488"/>
                </a:cubicBezTo>
                <a:cubicBezTo>
                  <a:pt x="10411" y="1488"/>
                  <a:pt x="10411" y="1488"/>
                  <a:pt x="10411" y="1488"/>
                </a:cubicBezTo>
                <a:cubicBezTo>
                  <a:pt x="10393" y="1488"/>
                  <a:pt x="10387" y="1488"/>
                  <a:pt x="10375" y="1494"/>
                </a:cubicBezTo>
                <a:cubicBezTo>
                  <a:pt x="10369" y="1494"/>
                  <a:pt x="10363" y="1500"/>
                  <a:pt x="10357" y="1500"/>
                </a:cubicBezTo>
                <a:cubicBezTo>
                  <a:pt x="10351" y="1500"/>
                  <a:pt x="10345" y="1500"/>
                  <a:pt x="10345" y="1506"/>
                </a:cubicBezTo>
                <a:cubicBezTo>
                  <a:pt x="10345" y="1512"/>
                  <a:pt x="10345" y="1518"/>
                  <a:pt x="10345" y="1518"/>
                </a:cubicBezTo>
                <a:cubicBezTo>
                  <a:pt x="10345" y="1524"/>
                  <a:pt x="10345" y="1530"/>
                  <a:pt x="10351" y="1530"/>
                </a:cubicBezTo>
                <a:cubicBezTo>
                  <a:pt x="10351" y="1536"/>
                  <a:pt x="10351" y="1542"/>
                  <a:pt x="10357" y="1542"/>
                </a:cubicBezTo>
                <a:cubicBezTo>
                  <a:pt x="10369" y="1548"/>
                  <a:pt x="10375" y="1548"/>
                  <a:pt x="10381" y="1548"/>
                </a:cubicBezTo>
                <a:cubicBezTo>
                  <a:pt x="10393" y="1548"/>
                  <a:pt x="10393" y="1548"/>
                  <a:pt x="10404" y="1548"/>
                </a:cubicBezTo>
                <a:cubicBezTo>
                  <a:pt x="10404" y="1571"/>
                  <a:pt x="10404" y="1571"/>
                  <a:pt x="10404" y="1571"/>
                </a:cubicBezTo>
                <a:cubicBezTo>
                  <a:pt x="10381" y="1571"/>
                  <a:pt x="10381" y="1571"/>
                  <a:pt x="10381" y="1571"/>
                </a:cubicBezTo>
                <a:cubicBezTo>
                  <a:pt x="10375" y="1571"/>
                  <a:pt x="10375" y="1565"/>
                  <a:pt x="10369" y="1565"/>
                </a:cubicBezTo>
                <a:cubicBezTo>
                  <a:pt x="10357" y="1565"/>
                  <a:pt x="10351" y="1565"/>
                  <a:pt x="10345" y="1565"/>
                </a:cubicBezTo>
                <a:cubicBezTo>
                  <a:pt x="10333" y="1565"/>
                  <a:pt x="10327" y="1565"/>
                  <a:pt x="10322" y="1565"/>
                </a:cubicBezTo>
                <a:cubicBezTo>
                  <a:pt x="10316" y="1559"/>
                  <a:pt x="10310" y="1559"/>
                  <a:pt x="10310" y="1559"/>
                </a:cubicBezTo>
                <a:cubicBezTo>
                  <a:pt x="10286" y="1559"/>
                  <a:pt x="10286" y="1559"/>
                  <a:pt x="10286" y="1559"/>
                </a:cubicBezTo>
                <a:cubicBezTo>
                  <a:pt x="10286" y="1571"/>
                  <a:pt x="10286" y="1577"/>
                  <a:pt x="10286" y="1589"/>
                </a:cubicBezTo>
                <a:cubicBezTo>
                  <a:pt x="10286" y="1595"/>
                  <a:pt x="10286" y="1601"/>
                  <a:pt x="10286" y="1601"/>
                </a:cubicBezTo>
                <a:cubicBezTo>
                  <a:pt x="10286" y="1607"/>
                  <a:pt x="10280" y="1607"/>
                  <a:pt x="10280" y="1613"/>
                </a:cubicBezTo>
                <a:cubicBezTo>
                  <a:pt x="10280" y="1619"/>
                  <a:pt x="10274" y="1619"/>
                  <a:pt x="10268" y="1619"/>
                </a:cubicBezTo>
                <a:cubicBezTo>
                  <a:pt x="10268" y="1613"/>
                  <a:pt x="10268" y="1607"/>
                  <a:pt x="10268" y="1595"/>
                </a:cubicBezTo>
                <a:cubicBezTo>
                  <a:pt x="10268" y="1595"/>
                  <a:pt x="10268" y="1589"/>
                  <a:pt x="10268" y="1583"/>
                </a:cubicBezTo>
                <a:cubicBezTo>
                  <a:pt x="10262" y="1583"/>
                  <a:pt x="10256" y="1583"/>
                  <a:pt x="10256" y="1577"/>
                </a:cubicBezTo>
                <a:cubicBezTo>
                  <a:pt x="10250" y="1577"/>
                  <a:pt x="10245" y="1583"/>
                  <a:pt x="10245" y="1577"/>
                </a:cubicBezTo>
                <a:cubicBezTo>
                  <a:pt x="10238" y="1577"/>
                  <a:pt x="10233" y="1571"/>
                  <a:pt x="10233" y="1571"/>
                </a:cubicBezTo>
                <a:cubicBezTo>
                  <a:pt x="10227" y="1571"/>
                  <a:pt x="10227" y="1565"/>
                  <a:pt x="10221" y="1559"/>
                </a:cubicBezTo>
                <a:cubicBezTo>
                  <a:pt x="10221" y="1559"/>
                  <a:pt x="10215" y="1559"/>
                  <a:pt x="10209" y="1559"/>
                </a:cubicBezTo>
                <a:cubicBezTo>
                  <a:pt x="10203" y="1554"/>
                  <a:pt x="10197" y="1542"/>
                  <a:pt x="10185" y="1542"/>
                </a:cubicBezTo>
                <a:cubicBezTo>
                  <a:pt x="10179" y="1542"/>
                  <a:pt x="10173" y="1548"/>
                  <a:pt x="10167" y="1548"/>
                </a:cubicBezTo>
                <a:cubicBezTo>
                  <a:pt x="10167" y="1565"/>
                  <a:pt x="10167" y="1565"/>
                  <a:pt x="10167" y="1565"/>
                </a:cubicBezTo>
                <a:cubicBezTo>
                  <a:pt x="10167" y="1571"/>
                  <a:pt x="10173" y="1577"/>
                  <a:pt x="10173" y="1577"/>
                </a:cubicBezTo>
                <a:cubicBezTo>
                  <a:pt x="10173" y="1583"/>
                  <a:pt x="10179" y="1589"/>
                  <a:pt x="10179" y="1595"/>
                </a:cubicBezTo>
                <a:cubicBezTo>
                  <a:pt x="10179" y="1601"/>
                  <a:pt x="10167" y="1607"/>
                  <a:pt x="10167" y="1619"/>
                </a:cubicBezTo>
                <a:cubicBezTo>
                  <a:pt x="10167" y="1619"/>
                  <a:pt x="10173" y="1625"/>
                  <a:pt x="10173" y="1631"/>
                </a:cubicBezTo>
                <a:cubicBezTo>
                  <a:pt x="10167" y="1631"/>
                  <a:pt x="10161" y="1631"/>
                  <a:pt x="10161" y="1636"/>
                </a:cubicBezTo>
                <a:cubicBezTo>
                  <a:pt x="10156" y="1642"/>
                  <a:pt x="10150" y="1648"/>
                  <a:pt x="10144" y="1648"/>
                </a:cubicBezTo>
                <a:cubicBezTo>
                  <a:pt x="10138" y="1648"/>
                  <a:pt x="10132" y="1648"/>
                  <a:pt x="10126" y="1642"/>
                </a:cubicBezTo>
                <a:cubicBezTo>
                  <a:pt x="10126" y="1642"/>
                  <a:pt x="10126" y="1636"/>
                  <a:pt x="10126" y="1631"/>
                </a:cubicBezTo>
                <a:cubicBezTo>
                  <a:pt x="10126" y="1625"/>
                  <a:pt x="10120" y="1625"/>
                  <a:pt x="10120" y="1619"/>
                </a:cubicBezTo>
                <a:cubicBezTo>
                  <a:pt x="10120" y="1619"/>
                  <a:pt x="10120" y="1613"/>
                  <a:pt x="10120" y="1607"/>
                </a:cubicBezTo>
                <a:cubicBezTo>
                  <a:pt x="10114" y="1613"/>
                  <a:pt x="10114" y="1613"/>
                  <a:pt x="10108" y="1613"/>
                </a:cubicBezTo>
                <a:cubicBezTo>
                  <a:pt x="10102" y="1619"/>
                  <a:pt x="10108" y="1625"/>
                  <a:pt x="10108" y="1631"/>
                </a:cubicBezTo>
                <a:cubicBezTo>
                  <a:pt x="10102" y="1631"/>
                  <a:pt x="10096" y="1631"/>
                  <a:pt x="10096" y="1631"/>
                </a:cubicBezTo>
                <a:cubicBezTo>
                  <a:pt x="10084" y="1631"/>
                  <a:pt x="10079" y="1631"/>
                  <a:pt x="10072" y="1631"/>
                </a:cubicBezTo>
                <a:cubicBezTo>
                  <a:pt x="10067" y="1648"/>
                  <a:pt x="10067" y="1648"/>
                  <a:pt x="10067" y="1648"/>
                </a:cubicBezTo>
                <a:cubicBezTo>
                  <a:pt x="10072" y="1654"/>
                  <a:pt x="10072" y="1660"/>
                  <a:pt x="10072" y="1660"/>
                </a:cubicBezTo>
                <a:cubicBezTo>
                  <a:pt x="10079" y="1666"/>
                  <a:pt x="10084" y="1660"/>
                  <a:pt x="10084" y="1660"/>
                </a:cubicBezTo>
                <a:cubicBezTo>
                  <a:pt x="10090" y="1666"/>
                  <a:pt x="10096" y="1666"/>
                  <a:pt x="10096" y="1666"/>
                </a:cubicBezTo>
                <a:cubicBezTo>
                  <a:pt x="10096" y="1672"/>
                  <a:pt x="10096" y="1678"/>
                  <a:pt x="10096" y="1678"/>
                </a:cubicBezTo>
                <a:cubicBezTo>
                  <a:pt x="10096" y="1690"/>
                  <a:pt x="10096" y="1690"/>
                  <a:pt x="10096" y="1690"/>
                </a:cubicBezTo>
                <a:cubicBezTo>
                  <a:pt x="10096" y="1696"/>
                  <a:pt x="10090" y="1696"/>
                  <a:pt x="10090" y="1702"/>
                </a:cubicBezTo>
                <a:cubicBezTo>
                  <a:pt x="10090" y="1702"/>
                  <a:pt x="10084" y="1702"/>
                  <a:pt x="10079" y="1702"/>
                </a:cubicBezTo>
                <a:cubicBezTo>
                  <a:pt x="10072" y="1696"/>
                  <a:pt x="10072" y="1690"/>
                  <a:pt x="10067" y="1690"/>
                </a:cubicBezTo>
                <a:cubicBezTo>
                  <a:pt x="10061" y="1684"/>
                  <a:pt x="10055" y="1690"/>
                  <a:pt x="10043" y="1690"/>
                </a:cubicBezTo>
                <a:cubicBezTo>
                  <a:pt x="10037" y="1690"/>
                  <a:pt x="10031" y="1684"/>
                  <a:pt x="10031" y="1684"/>
                </a:cubicBezTo>
                <a:cubicBezTo>
                  <a:pt x="10031" y="1672"/>
                  <a:pt x="10037" y="1660"/>
                  <a:pt x="10037" y="1648"/>
                </a:cubicBezTo>
                <a:cubicBezTo>
                  <a:pt x="10037" y="1642"/>
                  <a:pt x="10031" y="1642"/>
                  <a:pt x="10031" y="1636"/>
                </a:cubicBezTo>
                <a:cubicBezTo>
                  <a:pt x="10019" y="1636"/>
                  <a:pt x="10019" y="1642"/>
                  <a:pt x="10013" y="1642"/>
                </a:cubicBezTo>
                <a:cubicBezTo>
                  <a:pt x="10013" y="1678"/>
                  <a:pt x="10013" y="1678"/>
                  <a:pt x="10013" y="1678"/>
                </a:cubicBezTo>
                <a:cubicBezTo>
                  <a:pt x="10007" y="1678"/>
                  <a:pt x="10007" y="1684"/>
                  <a:pt x="10001" y="1684"/>
                </a:cubicBezTo>
                <a:cubicBezTo>
                  <a:pt x="9995" y="1684"/>
                  <a:pt x="9990" y="1678"/>
                  <a:pt x="9983" y="1678"/>
                </a:cubicBezTo>
                <a:cubicBezTo>
                  <a:pt x="9972" y="1678"/>
                  <a:pt x="9966" y="1684"/>
                  <a:pt x="9954" y="1690"/>
                </a:cubicBezTo>
                <a:cubicBezTo>
                  <a:pt x="9954" y="1690"/>
                  <a:pt x="9954" y="1696"/>
                  <a:pt x="9960" y="1702"/>
                </a:cubicBezTo>
                <a:cubicBezTo>
                  <a:pt x="9960" y="1702"/>
                  <a:pt x="9966" y="1702"/>
                  <a:pt x="9966" y="1708"/>
                </a:cubicBezTo>
                <a:cubicBezTo>
                  <a:pt x="9966" y="1708"/>
                  <a:pt x="9966" y="1714"/>
                  <a:pt x="9966" y="1720"/>
                </a:cubicBezTo>
                <a:cubicBezTo>
                  <a:pt x="9954" y="1720"/>
                  <a:pt x="9948" y="1714"/>
                  <a:pt x="9936" y="1720"/>
                </a:cubicBezTo>
                <a:cubicBezTo>
                  <a:pt x="9930" y="1720"/>
                  <a:pt x="9924" y="1720"/>
                  <a:pt x="9924" y="1720"/>
                </a:cubicBezTo>
                <a:cubicBezTo>
                  <a:pt x="9918" y="1720"/>
                  <a:pt x="9912" y="1720"/>
                  <a:pt x="9912" y="1720"/>
                </a:cubicBezTo>
                <a:cubicBezTo>
                  <a:pt x="9906" y="1720"/>
                  <a:pt x="9906" y="1725"/>
                  <a:pt x="9901" y="1725"/>
                </a:cubicBezTo>
                <a:cubicBezTo>
                  <a:pt x="9895" y="1731"/>
                  <a:pt x="9901" y="1737"/>
                  <a:pt x="9895" y="1737"/>
                </a:cubicBezTo>
                <a:cubicBezTo>
                  <a:pt x="9895" y="1743"/>
                  <a:pt x="9889" y="1743"/>
                  <a:pt x="9883" y="1743"/>
                </a:cubicBezTo>
                <a:cubicBezTo>
                  <a:pt x="9883" y="1743"/>
                  <a:pt x="9877" y="1749"/>
                  <a:pt x="9877" y="1755"/>
                </a:cubicBezTo>
                <a:cubicBezTo>
                  <a:pt x="9871" y="1755"/>
                  <a:pt x="9877" y="1761"/>
                  <a:pt x="9871" y="1767"/>
                </a:cubicBezTo>
                <a:cubicBezTo>
                  <a:pt x="9871" y="1767"/>
                  <a:pt x="9865" y="1761"/>
                  <a:pt x="9859" y="1767"/>
                </a:cubicBezTo>
                <a:cubicBezTo>
                  <a:pt x="9853" y="1767"/>
                  <a:pt x="9853" y="1773"/>
                  <a:pt x="9847" y="1779"/>
                </a:cubicBezTo>
                <a:cubicBezTo>
                  <a:pt x="9871" y="1779"/>
                  <a:pt x="9871" y="1779"/>
                  <a:pt x="9871" y="1779"/>
                </a:cubicBezTo>
                <a:cubicBezTo>
                  <a:pt x="9877" y="1779"/>
                  <a:pt x="9877" y="1779"/>
                  <a:pt x="9883" y="1773"/>
                </a:cubicBezTo>
                <a:cubicBezTo>
                  <a:pt x="9889" y="1773"/>
                  <a:pt x="9889" y="1767"/>
                  <a:pt x="9889" y="1761"/>
                </a:cubicBezTo>
                <a:cubicBezTo>
                  <a:pt x="9895" y="1761"/>
                  <a:pt x="9901" y="1761"/>
                  <a:pt x="9901" y="1755"/>
                </a:cubicBezTo>
                <a:cubicBezTo>
                  <a:pt x="9906" y="1755"/>
                  <a:pt x="9912" y="1755"/>
                  <a:pt x="9912" y="1755"/>
                </a:cubicBezTo>
                <a:cubicBezTo>
                  <a:pt x="9918" y="1755"/>
                  <a:pt x="9924" y="1755"/>
                  <a:pt x="9924" y="1755"/>
                </a:cubicBezTo>
                <a:cubicBezTo>
                  <a:pt x="9930" y="1755"/>
                  <a:pt x="9936" y="1761"/>
                  <a:pt x="9936" y="1755"/>
                </a:cubicBezTo>
                <a:cubicBezTo>
                  <a:pt x="9942" y="1755"/>
                  <a:pt x="9942" y="1749"/>
                  <a:pt x="9948" y="1749"/>
                </a:cubicBezTo>
                <a:cubicBezTo>
                  <a:pt x="9954" y="1743"/>
                  <a:pt x="9948" y="1737"/>
                  <a:pt x="9954" y="1737"/>
                </a:cubicBezTo>
                <a:cubicBezTo>
                  <a:pt x="9960" y="1737"/>
                  <a:pt x="9960" y="1737"/>
                  <a:pt x="9966" y="1737"/>
                </a:cubicBezTo>
                <a:cubicBezTo>
                  <a:pt x="9972" y="1737"/>
                  <a:pt x="9972" y="1737"/>
                  <a:pt x="9978" y="1737"/>
                </a:cubicBezTo>
                <a:cubicBezTo>
                  <a:pt x="9983" y="1737"/>
                  <a:pt x="9983" y="1731"/>
                  <a:pt x="9990" y="1725"/>
                </a:cubicBezTo>
                <a:cubicBezTo>
                  <a:pt x="10001" y="1725"/>
                  <a:pt x="10007" y="1725"/>
                  <a:pt x="10019" y="1725"/>
                </a:cubicBezTo>
                <a:cubicBezTo>
                  <a:pt x="10031" y="1725"/>
                  <a:pt x="10037" y="1725"/>
                  <a:pt x="10049" y="1725"/>
                </a:cubicBezTo>
                <a:cubicBezTo>
                  <a:pt x="10055" y="1731"/>
                  <a:pt x="10055" y="1737"/>
                  <a:pt x="10061" y="1737"/>
                </a:cubicBezTo>
                <a:cubicBezTo>
                  <a:pt x="10055" y="1749"/>
                  <a:pt x="10055" y="1749"/>
                  <a:pt x="10055" y="1749"/>
                </a:cubicBezTo>
                <a:cubicBezTo>
                  <a:pt x="10043" y="1749"/>
                  <a:pt x="10037" y="1749"/>
                  <a:pt x="10031" y="1749"/>
                </a:cubicBezTo>
                <a:cubicBezTo>
                  <a:pt x="10025" y="1749"/>
                  <a:pt x="10025" y="1749"/>
                  <a:pt x="10019" y="1749"/>
                </a:cubicBezTo>
                <a:lnTo>
                  <a:pt x="10019" y="1761"/>
                </a:lnTo>
                <a:cubicBezTo>
                  <a:pt x="10013" y="1761"/>
                  <a:pt x="10007" y="1761"/>
                  <a:pt x="10007" y="1761"/>
                </a:cubicBezTo>
                <a:cubicBezTo>
                  <a:pt x="10001" y="1761"/>
                  <a:pt x="9995" y="1761"/>
                  <a:pt x="9995" y="1761"/>
                </a:cubicBezTo>
                <a:cubicBezTo>
                  <a:pt x="9990" y="1761"/>
                  <a:pt x="9983" y="1767"/>
                  <a:pt x="9983" y="1767"/>
                </a:cubicBezTo>
                <a:cubicBezTo>
                  <a:pt x="9983" y="1773"/>
                  <a:pt x="9983" y="1779"/>
                  <a:pt x="9978" y="1779"/>
                </a:cubicBezTo>
                <a:cubicBezTo>
                  <a:pt x="9978" y="1785"/>
                  <a:pt x="9978" y="1785"/>
                  <a:pt x="9972" y="1791"/>
                </a:cubicBezTo>
                <a:cubicBezTo>
                  <a:pt x="9972" y="1797"/>
                  <a:pt x="9966" y="1791"/>
                  <a:pt x="9966" y="1797"/>
                </a:cubicBezTo>
                <a:cubicBezTo>
                  <a:pt x="9960" y="1802"/>
                  <a:pt x="9960" y="1802"/>
                  <a:pt x="9960" y="1809"/>
                </a:cubicBezTo>
                <a:cubicBezTo>
                  <a:pt x="9954" y="1814"/>
                  <a:pt x="9960" y="1814"/>
                  <a:pt x="9960" y="1820"/>
                </a:cubicBezTo>
                <a:cubicBezTo>
                  <a:pt x="9960" y="1826"/>
                  <a:pt x="9960" y="1832"/>
                  <a:pt x="9960" y="1844"/>
                </a:cubicBezTo>
                <a:cubicBezTo>
                  <a:pt x="9942" y="1844"/>
                  <a:pt x="9930" y="1838"/>
                  <a:pt x="9924" y="1850"/>
                </a:cubicBezTo>
                <a:cubicBezTo>
                  <a:pt x="9918" y="1856"/>
                  <a:pt x="9918" y="1862"/>
                  <a:pt x="9912" y="1874"/>
                </a:cubicBezTo>
                <a:cubicBezTo>
                  <a:pt x="9912" y="1874"/>
                  <a:pt x="9906" y="1874"/>
                  <a:pt x="9901" y="1880"/>
                </a:cubicBezTo>
                <a:cubicBezTo>
                  <a:pt x="9901" y="1880"/>
                  <a:pt x="9895" y="1880"/>
                  <a:pt x="9889" y="1886"/>
                </a:cubicBezTo>
                <a:cubicBezTo>
                  <a:pt x="9889" y="1886"/>
                  <a:pt x="9889" y="1891"/>
                  <a:pt x="9883" y="1897"/>
                </a:cubicBezTo>
                <a:cubicBezTo>
                  <a:pt x="9883" y="1897"/>
                  <a:pt x="9877" y="1897"/>
                  <a:pt x="9877" y="1903"/>
                </a:cubicBezTo>
                <a:cubicBezTo>
                  <a:pt x="9871" y="1903"/>
                  <a:pt x="9865" y="1909"/>
                  <a:pt x="9865" y="1909"/>
                </a:cubicBezTo>
                <a:cubicBezTo>
                  <a:pt x="9859" y="1915"/>
                  <a:pt x="9865" y="1921"/>
                  <a:pt x="9865" y="1921"/>
                </a:cubicBezTo>
                <a:cubicBezTo>
                  <a:pt x="9865" y="1927"/>
                  <a:pt x="9865" y="1933"/>
                  <a:pt x="9865" y="1933"/>
                </a:cubicBezTo>
                <a:cubicBezTo>
                  <a:pt x="9859" y="1939"/>
                  <a:pt x="9853" y="1939"/>
                  <a:pt x="9853" y="1945"/>
                </a:cubicBezTo>
                <a:cubicBezTo>
                  <a:pt x="9847" y="1951"/>
                  <a:pt x="9841" y="1951"/>
                  <a:pt x="9841" y="1957"/>
                </a:cubicBezTo>
                <a:cubicBezTo>
                  <a:pt x="9841" y="1963"/>
                  <a:pt x="9841" y="1975"/>
                  <a:pt x="9841" y="1980"/>
                </a:cubicBezTo>
                <a:cubicBezTo>
                  <a:pt x="9841" y="1986"/>
                  <a:pt x="9835" y="1986"/>
                  <a:pt x="9835" y="1992"/>
                </a:cubicBezTo>
                <a:cubicBezTo>
                  <a:pt x="9835" y="1992"/>
                  <a:pt x="9835" y="1998"/>
                  <a:pt x="9835" y="2004"/>
                </a:cubicBezTo>
                <a:cubicBezTo>
                  <a:pt x="9829" y="1992"/>
                  <a:pt x="9829" y="1992"/>
                  <a:pt x="9829" y="1992"/>
                </a:cubicBezTo>
                <a:cubicBezTo>
                  <a:pt x="9829" y="1992"/>
                  <a:pt x="9824" y="1998"/>
                  <a:pt x="9818" y="1998"/>
                </a:cubicBezTo>
                <a:cubicBezTo>
                  <a:pt x="9812" y="2004"/>
                  <a:pt x="9806" y="2004"/>
                  <a:pt x="9800" y="2010"/>
                </a:cubicBezTo>
                <a:cubicBezTo>
                  <a:pt x="9795" y="2010"/>
                  <a:pt x="9795" y="2016"/>
                  <a:pt x="9789" y="2022"/>
                </a:cubicBezTo>
                <a:cubicBezTo>
                  <a:pt x="9783" y="2022"/>
                  <a:pt x="9783" y="2028"/>
                  <a:pt x="9777" y="2028"/>
                </a:cubicBezTo>
                <a:cubicBezTo>
                  <a:pt x="9777" y="2028"/>
                  <a:pt x="9771" y="2028"/>
                  <a:pt x="9765" y="2028"/>
                </a:cubicBezTo>
                <a:cubicBezTo>
                  <a:pt x="9765" y="2028"/>
                  <a:pt x="9753" y="2034"/>
                  <a:pt x="9747" y="2034"/>
                </a:cubicBezTo>
                <a:cubicBezTo>
                  <a:pt x="9747" y="2034"/>
                  <a:pt x="9741" y="2040"/>
                  <a:pt x="9736" y="2040"/>
                </a:cubicBezTo>
                <a:cubicBezTo>
                  <a:pt x="9741" y="2057"/>
                  <a:pt x="9741" y="2057"/>
                  <a:pt x="9741" y="2057"/>
                </a:cubicBezTo>
                <a:cubicBezTo>
                  <a:pt x="9747" y="2057"/>
                  <a:pt x="9747" y="2057"/>
                  <a:pt x="9753" y="2057"/>
                </a:cubicBezTo>
                <a:cubicBezTo>
                  <a:pt x="9759" y="2057"/>
                  <a:pt x="9759" y="2057"/>
                  <a:pt x="9765" y="2057"/>
                </a:cubicBezTo>
                <a:cubicBezTo>
                  <a:pt x="9789" y="2057"/>
                  <a:pt x="9789" y="2057"/>
                  <a:pt x="9789" y="2057"/>
                </a:cubicBezTo>
                <a:cubicBezTo>
                  <a:pt x="9789" y="2063"/>
                  <a:pt x="9783" y="2063"/>
                  <a:pt x="9783" y="2069"/>
                </a:cubicBezTo>
                <a:cubicBezTo>
                  <a:pt x="9783" y="2075"/>
                  <a:pt x="9783" y="2081"/>
                  <a:pt x="9783" y="2081"/>
                </a:cubicBezTo>
                <a:cubicBezTo>
                  <a:pt x="9783" y="2087"/>
                  <a:pt x="9777" y="2087"/>
                  <a:pt x="9771" y="2087"/>
                </a:cubicBezTo>
                <a:cubicBezTo>
                  <a:pt x="9771" y="2087"/>
                  <a:pt x="9765" y="2093"/>
                  <a:pt x="9759" y="2093"/>
                </a:cubicBezTo>
                <a:cubicBezTo>
                  <a:pt x="9753" y="2093"/>
                  <a:pt x="9753" y="2099"/>
                  <a:pt x="9747" y="2105"/>
                </a:cubicBezTo>
                <a:cubicBezTo>
                  <a:pt x="9747" y="2105"/>
                  <a:pt x="9736" y="2105"/>
                  <a:pt x="9730" y="2105"/>
                </a:cubicBezTo>
                <a:cubicBezTo>
                  <a:pt x="9730" y="2111"/>
                  <a:pt x="9724" y="2111"/>
                  <a:pt x="9724" y="2117"/>
                </a:cubicBezTo>
                <a:cubicBezTo>
                  <a:pt x="9718" y="2117"/>
                  <a:pt x="9712" y="2123"/>
                  <a:pt x="9712" y="2123"/>
                </a:cubicBezTo>
                <a:cubicBezTo>
                  <a:pt x="9706" y="2129"/>
                  <a:pt x="9700" y="2129"/>
                  <a:pt x="9700" y="2129"/>
                </a:cubicBezTo>
                <a:cubicBezTo>
                  <a:pt x="9694" y="2129"/>
                  <a:pt x="9688" y="2134"/>
                  <a:pt x="9688" y="2134"/>
                </a:cubicBezTo>
                <a:cubicBezTo>
                  <a:pt x="9682" y="2141"/>
                  <a:pt x="9682" y="2146"/>
                  <a:pt x="9682" y="2146"/>
                </a:cubicBezTo>
                <a:cubicBezTo>
                  <a:pt x="9676" y="2152"/>
                  <a:pt x="9682" y="2158"/>
                  <a:pt x="9676" y="2158"/>
                </a:cubicBezTo>
                <a:cubicBezTo>
                  <a:pt x="9676" y="2164"/>
                  <a:pt x="9670" y="2170"/>
                  <a:pt x="9658" y="2170"/>
                </a:cubicBezTo>
                <a:cubicBezTo>
                  <a:pt x="9647" y="2170"/>
                  <a:pt x="9647" y="2158"/>
                  <a:pt x="9635" y="2158"/>
                </a:cubicBezTo>
                <a:cubicBezTo>
                  <a:pt x="9611" y="2158"/>
                  <a:pt x="9611" y="2158"/>
                  <a:pt x="9611" y="2158"/>
                </a:cubicBezTo>
                <a:cubicBezTo>
                  <a:pt x="9605" y="2182"/>
                  <a:pt x="9605" y="2182"/>
                  <a:pt x="9605" y="2182"/>
                </a:cubicBezTo>
                <a:cubicBezTo>
                  <a:pt x="9611" y="2188"/>
                  <a:pt x="9611" y="2194"/>
                  <a:pt x="9617" y="2200"/>
                </a:cubicBezTo>
                <a:cubicBezTo>
                  <a:pt x="9605" y="2206"/>
                  <a:pt x="9593" y="2206"/>
                  <a:pt x="9581" y="2212"/>
                </a:cubicBezTo>
                <a:cubicBezTo>
                  <a:pt x="9575" y="2212"/>
                  <a:pt x="9575" y="2212"/>
                  <a:pt x="9570" y="2212"/>
                </a:cubicBezTo>
                <a:cubicBezTo>
                  <a:pt x="9558" y="2212"/>
                  <a:pt x="9558" y="2218"/>
                  <a:pt x="9546" y="2223"/>
                </a:cubicBezTo>
                <a:cubicBezTo>
                  <a:pt x="9540" y="2223"/>
                  <a:pt x="9540" y="2229"/>
                  <a:pt x="9534" y="2229"/>
                </a:cubicBezTo>
                <a:cubicBezTo>
                  <a:pt x="9534" y="2235"/>
                  <a:pt x="9528" y="2235"/>
                  <a:pt x="9522" y="2241"/>
                </a:cubicBezTo>
                <a:cubicBezTo>
                  <a:pt x="9522" y="2241"/>
                  <a:pt x="9516" y="2235"/>
                  <a:pt x="9510" y="2241"/>
                </a:cubicBezTo>
                <a:cubicBezTo>
                  <a:pt x="9510" y="2241"/>
                  <a:pt x="9504" y="2241"/>
                  <a:pt x="9498" y="2247"/>
                </a:cubicBezTo>
                <a:cubicBezTo>
                  <a:pt x="9498" y="2247"/>
                  <a:pt x="9504" y="2253"/>
                  <a:pt x="9498" y="2259"/>
                </a:cubicBezTo>
                <a:cubicBezTo>
                  <a:pt x="9498" y="2259"/>
                  <a:pt x="9504" y="2265"/>
                  <a:pt x="9498" y="2265"/>
                </a:cubicBezTo>
                <a:cubicBezTo>
                  <a:pt x="9498" y="2271"/>
                  <a:pt x="9492" y="2277"/>
                  <a:pt x="9492" y="2277"/>
                </a:cubicBezTo>
                <a:cubicBezTo>
                  <a:pt x="9487" y="2283"/>
                  <a:pt x="9481" y="2289"/>
                  <a:pt x="9481" y="2289"/>
                </a:cubicBezTo>
                <a:cubicBezTo>
                  <a:pt x="9475" y="2289"/>
                  <a:pt x="9469" y="2289"/>
                  <a:pt x="9469" y="2289"/>
                </a:cubicBezTo>
                <a:cubicBezTo>
                  <a:pt x="9463" y="2289"/>
                  <a:pt x="9457" y="2289"/>
                  <a:pt x="9457" y="2289"/>
                </a:cubicBezTo>
                <a:cubicBezTo>
                  <a:pt x="9451" y="2289"/>
                  <a:pt x="9451" y="2295"/>
                  <a:pt x="9445" y="2295"/>
                </a:cubicBezTo>
                <a:cubicBezTo>
                  <a:pt x="9439" y="2300"/>
                  <a:pt x="9433" y="2300"/>
                  <a:pt x="9433" y="2307"/>
                </a:cubicBezTo>
                <a:cubicBezTo>
                  <a:pt x="9433" y="2307"/>
                  <a:pt x="9433" y="2312"/>
                  <a:pt x="9433" y="2318"/>
                </a:cubicBezTo>
                <a:cubicBezTo>
                  <a:pt x="9433" y="2324"/>
                  <a:pt x="9439" y="2324"/>
                  <a:pt x="9439" y="2330"/>
                </a:cubicBezTo>
                <a:cubicBezTo>
                  <a:pt x="9439" y="2330"/>
                  <a:pt x="9439" y="2336"/>
                  <a:pt x="9433" y="2342"/>
                </a:cubicBezTo>
                <a:cubicBezTo>
                  <a:pt x="9433" y="2342"/>
                  <a:pt x="9427" y="2342"/>
                  <a:pt x="9421" y="2342"/>
                </a:cubicBezTo>
                <a:cubicBezTo>
                  <a:pt x="9421" y="2348"/>
                  <a:pt x="9421" y="2348"/>
                  <a:pt x="9421" y="2354"/>
                </a:cubicBezTo>
                <a:cubicBezTo>
                  <a:pt x="9421" y="2360"/>
                  <a:pt x="9421" y="2360"/>
                  <a:pt x="9421" y="2366"/>
                </a:cubicBezTo>
                <a:cubicBezTo>
                  <a:pt x="9421" y="2372"/>
                  <a:pt x="9427" y="2378"/>
                  <a:pt x="9427" y="2384"/>
                </a:cubicBezTo>
                <a:cubicBezTo>
                  <a:pt x="9427" y="2389"/>
                  <a:pt x="9433" y="2395"/>
                  <a:pt x="9427" y="2401"/>
                </a:cubicBezTo>
                <a:cubicBezTo>
                  <a:pt x="9427" y="2407"/>
                  <a:pt x="9421" y="2401"/>
                  <a:pt x="9415" y="2401"/>
                </a:cubicBezTo>
                <a:cubicBezTo>
                  <a:pt x="9409" y="2407"/>
                  <a:pt x="9415" y="2413"/>
                  <a:pt x="9409" y="2413"/>
                </a:cubicBezTo>
                <a:cubicBezTo>
                  <a:pt x="9409" y="2437"/>
                  <a:pt x="9409" y="2437"/>
                  <a:pt x="9409" y="2437"/>
                </a:cubicBezTo>
                <a:cubicBezTo>
                  <a:pt x="9439" y="2437"/>
                  <a:pt x="9439" y="2437"/>
                  <a:pt x="9439" y="2437"/>
                </a:cubicBezTo>
                <a:cubicBezTo>
                  <a:pt x="9445" y="2437"/>
                  <a:pt x="9451" y="2431"/>
                  <a:pt x="9451" y="2431"/>
                </a:cubicBezTo>
                <a:cubicBezTo>
                  <a:pt x="9457" y="2437"/>
                  <a:pt x="9463" y="2437"/>
                  <a:pt x="9463" y="2437"/>
                </a:cubicBezTo>
                <a:cubicBezTo>
                  <a:pt x="9469" y="2443"/>
                  <a:pt x="9469" y="2449"/>
                  <a:pt x="9469" y="2449"/>
                </a:cubicBezTo>
                <a:cubicBezTo>
                  <a:pt x="9469" y="2455"/>
                  <a:pt x="9463" y="2461"/>
                  <a:pt x="9463" y="2461"/>
                </a:cubicBezTo>
                <a:cubicBezTo>
                  <a:pt x="9457" y="2466"/>
                  <a:pt x="9451" y="2461"/>
                  <a:pt x="9451" y="2466"/>
                </a:cubicBezTo>
                <a:cubicBezTo>
                  <a:pt x="9451" y="2473"/>
                  <a:pt x="9451" y="2473"/>
                  <a:pt x="9451" y="2478"/>
                </a:cubicBezTo>
                <a:cubicBezTo>
                  <a:pt x="9451" y="2484"/>
                  <a:pt x="9451" y="2484"/>
                  <a:pt x="9451" y="2490"/>
                </a:cubicBezTo>
                <a:cubicBezTo>
                  <a:pt x="9451" y="2496"/>
                  <a:pt x="9439" y="2490"/>
                  <a:pt x="9433" y="2496"/>
                </a:cubicBezTo>
                <a:cubicBezTo>
                  <a:pt x="9433" y="2502"/>
                  <a:pt x="9433" y="2502"/>
                  <a:pt x="9433" y="2508"/>
                </a:cubicBezTo>
                <a:cubicBezTo>
                  <a:pt x="9433" y="2514"/>
                  <a:pt x="9433" y="2514"/>
                  <a:pt x="9433" y="2520"/>
                </a:cubicBezTo>
                <a:cubicBezTo>
                  <a:pt x="9451" y="2520"/>
                  <a:pt x="9463" y="2520"/>
                  <a:pt x="9481" y="2526"/>
                </a:cubicBezTo>
                <a:cubicBezTo>
                  <a:pt x="9481" y="2532"/>
                  <a:pt x="9481" y="2544"/>
                  <a:pt x="9481" y="2550"/>
                </a:cubicBezTo>
                <a:cubicBezTo>
                  <a:pt x="9475" y="2555"/>
                  <a:pt x="9469" y="2555"/>
                  <a:pt x="9469" y="2561"/>
                </a:cubicBezTo>
                <a:cubicBezTo>
                  <a:pt x="9463" y="2561"/>
                  <a:pt x="9463" y="2567"/>
                  <a:pt x="9463" y="2573"/>
                </a:cubicBezTo>
                <a:lnTo>
                  <a:pt x="9469" y="2579"/>
                </a:lnTo>
                <a:cubicBezTo>
                  <a:pt x="9469" y="2585"/>
                  <a:pt x="9469" y="2585"/>
                  <a:pt x="9469" y="2591"/>
                </a:cubicBezTo>
                <a:cubicBezTo>
                  <a:pt x="9475" y="2591"/>
                  <a:pt x="9481" y="2591"/>
                  <a:pt x="9492" y="2591"/>
                </a:cubicBezTo>
                <a:cubicBezTo>
                  <a:pt x="9492" y="2591"/>
                  <a:pt x="9498" y="2591"/>
                  <a:pt x="9504" y="2591"/>
                </a:cubicBezTo>
                <a:cubicBezTo>
                  <a:pt x="9510" y="2591"/>
                  <a:pt x="9510" y="2597"/>
                  <a:pt x="9510" y="2603"/>
                </a:cubicBezTo>
                <a:cubicBezTo>
                  <a:pt x="9516" y="2603"/>
                  <a:pt x="9522" y="2609"/>
                  <a:pt x="9522" y="2615"/>
                </a:cubicBezTo>
                <a:cubicBezTo>
                  <a:pt x="9546" y="2609"/>
                  <a:pt x="9546" y="2609"/>
                  <a:pt x="9546" y="2609"/>
                </a:cubicBezTo>
                <a:cubicBezTo>
                  <a:pt x="9552" y="2609"/>
                  <a:pt x="9558" y="2609"/>
                  <a:pt x="9558" y="2609"/>
                </a:cubicBezTo>
                <a:cubicBezTo>
                  <a:pt x="9564" y="2615"/>
                  <a:pt x="9570" y="2615"/>
                  <a:pt x="9575" y="2615"/>
                </a:cubicBezTo>
                <a:cubicBezTo>
                  <a:pt x="9587" y="2615"/>
                  <a:pt x="9593" y="2615"/>
                  <a:pt x="9605" y="2609"/>
                </a:cubicBezTo>
                <a:cubicBezTo>
                  <a:pt x="9611" y="2603"/>
                  <a:pt x="9605" y="2597"/>
                  <a:pt x="9611" y="2597"/>
                </a:cubicBezTo>
                <a:cubicBezTo>
                  <a:pt x="9617" y="2597"/>
                  <a:pt x="9623" y="2597"/>
                  <a:pt x="9623" y="2597"/>
                </a:cubicBezTo>
                <a:cubicBezTo>
                  <a:pt x="9629" y="2597"/>
                  <a:pt x="9635" y="2597"/>
                  <a:pt x="9635" y="2591"/>
                </a:cubicBezTo>
                <a:cubicBezTo>
                  <a:pt x="9641" y="2591"/>
                  <a:pt x="9641" y="2585"/>
                  <a:pt x="9647" y="2585"/>
                </a:cubicBezTo>
                <a:cubicBezTo>
                  <a:pt x="9653" y="2585"/>
                  <a:pt x="9653" y="2579"/>
                  <a:pt x="9653" y="2573"/>
                </a:cubicBezTo>
                <a:cubicBezTo>
                  <a:pt x="9658" y="2567"/>
                  <a:pt x="9658" y="2567"/>
                  <a:pt x="9664" y="2561"/>
                </a:cubicBezTo>
                <a:cubicBezTo>
                  <a:pt x="9670" y="2555"/>
                  <a:pt x="9676" y="2550"/>
                  <a:pt x="9682" y="2538"/>
                </a:cubicBezTo>
                <a:cubicBezTo>
                  <a:pt x="9682" y="2538"/>
                  <a:pt x="9682" y="2532"/>
                  <a:pt x="9688" y="2526"/>
                </a:cubicBezTo>
                <a:cubicBezTo>
                  <a:pt x="9694" y="2526"/>
                  <a:pt x="9700" y="2526"/>
                  <a:pt x="9700" y="2526"/>
                </a:cubicBezTo>
                <a:cubicBezTo>
                  <a:pt x="9706" y="2526"/>
                  <a:pt x="9706" y="2526"/>
                  <a:pt x="9712" y="2526"/>
                </a:cubicBezTo>
                <a:cubicBezTo>
                  <a:pt x="9718" y="2526"/>
                  <a:pt x="9718" y="2520"/>
                  <a:pt x="9724" y="2520"/>
                </a:cubicBezTo>
                <a:cubicBezTo>
                  <a:pt x="9724" y="2496"/>
                  <a:pt x="9724" y="2496"/>
                  <a:pt x="9724" y="2496"/>
                </a:cubicBezTo>
                <a:cubicBezTo>
                  <a:pt x="9730" y="2502"/>
                  <a:pt x="9730" y="2496"/>
                  <a:pt x="9736" y="2496"/>
                </a:cubicBezTo>
                <a:cubicBezTo>
                  <a:pt x="9741" y="2502"/>
                  <a:pt x="9741" y="2502"/>
                  <a:pt x="9747" y="2502"/>
                </a:cubicBezTo>
                <a:cubicBezTo>
                  <a:pt x="9747" y="2508"/>
                  <a:pt x="9753" y="2514"/>
                  <a:pt x="9753" y="2514"/>
                </a:cubicBezTo>
                <a:cubicBezTo>
                  <a:pt x="9753" y="2520"/>
                  <a:pt x="9753" y="2526"/>
                  <a:pt x="9753" y="2526"/>
                </a:cubicBezTo>
                <a:cubicBezTo>
                  <a:pt x="9753" y="2532"/>
                  <a:pt x="9765" y="2532"/>
                  <a:pt x="9765" y="2538"/>
                </a:cubicBezTo>
                <a:cubicBezTo>
                  <a:pt x="9765" y="2544"/>
                  <a:pt x="9759" y="2555"/>
                  <a:pt x="9765" y="2561"/>
                </a:cubicBezTo>
                <a:cubicBezTo>
                  <a:pt x="9765" y="2567"/>
                  <a:pt x="9765" y="2567"/>
                  <a:pt x="9765" y="2573"/>
                </a:cubicBezTo>
                <a:cubicBezTo>
                  <a:pt x="9771" y="2579"/>
                  <a:pt x="9777" y="2579"/>
                  <a:pt x="9777" y="2579"/>
                </a:cubicBezTo>
                <a:cubicBezTo>
                  <a:pt x="9783" y="2585"/>
                  <a:pt x="9789" y="2591"/>
                  <a:pt x="9789" y="2597"/>
                </a:cubicBezTo>
                <a:cubicBezTo>
                  <a:pt x="9789" y="2603"/>
                  <a:pt x="9789" y="2603"/>
                  <a:pt x="9789" y="2603"/>
                </a:cubicBezTo>
                <a:cubicBezTo>
                  <a:pt x="9789" y="2609"/>
                  <a:pt x="9777" y="2609"/>
                  <a:pt x="9777" y="2615"/>
                </a:cubicBezTo>
                <a:cubicBezTo>
                  <a:pt x="9777" y="2621"/>
                  <a:pt x="9783" y="2627"/>
                  <a:pt x="9783" y="2627"/>
                </a:cubicBezTo>
                <a:cubicBezTo>
                  <a:pt x="9783" y="2639"/>
                  <a:pt x="9789" y="2644"/>
                  <a:pt x="9795" y="2650"/>
                </a:cubicBezTo>
                <a:cubicBezTo>
                  <a:pt x="9800" y="2650"/>
                  <a:pt x="9800" y="2650"/>
                  <a:pt x="9806" y="2650"/>
                </a:cubicBezTo>
                <a:cubicBezTo>
                  <a:pt x="9812" y="2656"/>
                  <a:pt x="9812" y="2662"/>
                  <a:pt x="9812" y="2662"/>
                </a:cubicBezTo>
                <a:cubicBezTo>
                  <a:pt x="9818" y="2668"/>
                  <a:pt x="9824" y="2668"/>
                  <a:pt x="9824" y="2674"/>
                </a:cubicBezTo>
                <a:cubicBezTo>
                  <a:pt x="9824" y="2686"/>
                  <a:pt x="9824" y="2686"/>
                  <a:pt x="9824" y="2686"/>
                </a:cubicBezTo>
                <a:cubicBezTo>
                  <a:pt x="9824" y="2698"/>
                  <a:pt x="9824" y="2698"/>
                  <a:pt x="9824" y="2698"/>
                </a:cubicBezTo>
                <a:cubicBezTo>
                  <a:pt x="9824" y="2710"/>
                  <a:pt x="9829" y="2716"/>
                  <a:pt x="9829" y="2721"/>
                </a:cubicBezTo>
                <a:cubicBezTo>
                  <a:pt x="9835" y="2727"/>
                  <a:pt x="9841" y="2727"/>
                  <a:pt x="9841" y="2727"/>
                </a:cubicBezTo>
                <a:cubicBezTo>
                  <a:pt x="9847" y="2733"/>
                  <a:pt x="9853" y="2739"/>
                  <a:pt x="9853" y="2739"/>
                </a:cubicBezTo>
                <a:cubicBezTo>
                  <a:pt x="9859" y="2745"/>
                  <a:pt x="9865" y="2745"/>
                  <a:pt x="9865" y="2751"/>
                </a:cubicBezTo>
                <a:cubicBezTo>
                  <a:pt x="9865" y="2751"/>
                  <a:pt x="9871" y="2757"/>
                  <a:pt x="9871" y="2763"/>
                </a:cubicBezTo>
                <a:cubicBezTo>
                  <a:pt x="9871" y="2763"/>
                  <a:pt x="9865" y="2769"/>
                  <a:pt x="9865" y="2775"/>
                </a:cubicBezTo>
                <a:cubicBezTo>
                  <a:pt x="9865" y="2781"/>
                  <a:pt x="9859" y="2781"/>
                  <a:pt x="9859" y="2793"/>
                </a:cubicBezTo>
                <a:cubicBezTo>
                  <a:pt x="9859" y="2799"/>
                  <a:pt x="9859" y="2799"/>
                  <a:pt x="9859" y="2799"/>
                </a:cubicBezTo>
                <a:lnTo>
                  <a:pt x="9865" y="2805"/>
                </a:lnTo>
                <a:cubicBezTo>
                  <a:pt x="9865" y="2810"/>
                  <a:pt x="9865" y="2816"/>
                  <a:pt x="9865" y="2816"/>
                </a:cubicBezTo>
                <a:cubicBezTo>
                  <a:pt x="9942" y="2816"/>
                  <a:pt x="9942" y="2816"/>
                  <a:pt x="9942" y="2816"/>
                </a:cubicBezTo>
                <a:cubicBezTo>
                  <a:pt x="9942" y="2810"/>
                  <a:pt x="9942" y="2805"/>
                  <a:pt x="9948" y="2805"/>
                </a:cubicBezTo>
                <a:cubicBezTo>
                  <a:pt x="9948" y="2799"/>
                  <a:pt x="9942" y="2793"/>
                  <a:pt x="9948" y="2793"/>
                </a:cubicBezTo>
                <a:cubicBezTo>
                  <a:pt x="9948" y="2787"/>
                  <a:pt x="9954" y="2781"/>
                  <a:pt x="9954" y="2781"/>
                </a:cubicBezTo>
                <a:cubicBezTo>
                  <a:pt x="9960" y="2775"/>
                  <a:pt x="9960" y="2769"/>
                  <a:pt x="9966" y="2769"/>
                </a:cubicBezTo>
                <a:cubicBezTo>
                  <a:pt x="9972" y="2769"/>
                  <a:pt x="9972" y="2769"/>
                  <a:pt x="9978" y="2769"/>
                </a:cubicBezTo>
                <a:cubicBezTo>
                  <a:pt x="9990" y="2769"/>
                  <a:pt x="9990" y="2769"/>
                  <a:pt x="9990" y="2769"/>
                </a:cubicBezTo>
                <a:cubicBezTo>
                  <a:pt x="9990" y="2769"/>
                  <a:pt x="9995" y="2769"/>
                  <a:pt x="10001" y="2769"/>
                </a:cubicBezTo>
                <a:cubicBezTo>
                  <a:pt x="10001" y="2769"/>
                  <a:pt x="10007" y="2775"/>
                  <a:pt x="10013" y="2775"/>
                </a:cubicBezTo>
                <a:cubicBezTo>
                  <a:pt x="10019" y="2775"/>
                  <a:pt x="10019" y="2775"/>
                  <a:pt x="10025" y="2769"/>
                </a:cubicBezTo>
                <a:cubicBezTo>
                  <a:pt x="10025" y="2769"/>
                  <a:pt x="10025" y="2763"/>
                  <a:pt x="10031" y="2757"/>
                </a:cubicBezTo>
                <a:cubicBezTo>
                  <a:pt x="10037" y="2757"/>
                  <a:pt x="10049" y="2757"/>
                  <a:pt x="10055" y="2757"/>
                </a:cubicBezTo>
                <a:cubicBezTo>
                  <a:pt x="10055" y="2721"/>
                  <a:pt x="10055" y="2721"/>
                  <a:pt x="10055" y="2721"/>
                </a:cubicBezTo>
                <a:cubicBezTo>
                  <a:pt x="10102" y="2721"/>
                  <a:pt x="10102" y="2721"/>
                  <a:pt x="10102" y="2721"/>
                </a:cubicBezTo>
                <a:cubicBezTo>
                  <a:pt x="10102" y="2716"/>
                  <a:pt x="10108" y="2716"/>
                  <a:pt x="10108" y="2710"/>
                </a:cubicBezTo>
                <a:cubicBezTo>
                  <a:pt x="10108" y="2704"/>
                  <a:pt x="10102" y="2698"/>
                  <a:pt x="10102" y="2692"/>
                </a:cubicBezTo>
                <a:cubicBezTo>
                  <a:pt x="10079" y="2692"/>
                  <a:pt x="10079" y="2692"/>
                  <a:pt x="10079" y="2692"/>
                </a:cubicBezTo>
                <a:cubicBezTo>
                  <a:pt x="10079" y="2692"/>
                  <a:pt x="10072" y="2698"/>
                  <a:pt x="10067" y="2698"/>
                </a:cubicBezTo>
                <a:cubicBezTo>
                  <a:pt x="10067" y="2698"/>
                  <a:pt x="10061" y="2698"/>
                  <a:pt x="10055" y="2698"/>
                </a:cubicBezTo>
                <a:cubicBezTo>
                  <a:pt x="10055" y="2692"/>
                  <a:pt x="10061" y="2686"/>
                  <a:pt x="10055" y="2686"/>
                </a:cubicBezTo>
                <a:cubicBezTo>
                  <a:pt x="10055" y="2680"/>
                  <a:pt x="10049" y="2686"/>
                  <a:pt x="10043" y="2680"/>
                </a:cubicBezTo>
                <a:cubicBezTo>
                  <a:pt x="10049" y="2674"/>
                  <a:pt x="10055" y="2668"/>
                  <a:pt x="10061" y="2656"/>
                </a:cubicBezTo>
                <a:lnTo>
                  <a:pt x="10067" y="2650"/>
                </a:lnTo>
                <a:cubicBezTo>
                  <a:pt x="10072" y="2639"/>
                  <a:pt x="10072" y="2632"/>
                  <a:pt x="10072" y="2627"/>
                </a:cubicBezTo>
                <a:cubicBezTo>
                  <a:pt x="10072" y="2615"/>
                  <a:pt x="10072" y="2609"/>
                  <a:pt x="10072" y="2603"/>
                </a:cubicBezTo>
                <a:cubicBezTo>
                  <a:pt x="10072" y="2597"/>
                  <a:pt x="10072" y="2591"/>
                  <a:pt x="10072" y="2591"/>
                </a:cubicBezTo>
                <a:cubicBezTo>
                  <a:pt x="10079" y="2585"/>
                  <a:pt x="10079" y="2585"/>
                  <a:pt x="10079" y="2579"/>
                </a:cubicBezTo>
                <a:cubicBezTo>
                  <a:pt x="10084" y="2573"/>
                  <a:pt x="10090" y="2573"/>
                  <a:pt x="10090" y="2573"/>
                </a:cubicBezTo>
                <a:cubicBezTo>
                  <a:pt x="10096" y="2567"/>
                  <a:pt x="10096" y="2561"/>
                  <a:pt x="10102" y="2561"/>
                </a:cubicBezTo>
                <a:cubicBezTo>
                  <a:pt x="10108" y="2561"/>
                  <a:pt x="10108" y="2561"/>
                  <a:pt x="10114" y="2561"/>
                </a:cubicBezTo>
                <a:cubicBezTo>
                  <a:pt x="10120" y="2555"/>
                  <a:pt x="10120" y="2550"/>
                  <a:pt x="10126" y="2550"/>
                </a:cubicBezTo>
                <a:cubicBezTo>
                  <a:pt x="10132" y="2550"/>
                  <a:pt x="10132" y="2550"/>
                  <a:pt x="10138" y="2550"/>
                </a:cubicBezTo>
                <a:cubicBezTo>
                  <a:pt x="10138" y="2544"/>
                  <a:pt x="10144" y="2550"/>
                  <a:pt x="10150" y="2550"/>
                </a:cubicBezTo>
                <a:cubicBezTo>
                  <a:pt x="10150" y="2544"/>
                  <a:pt x="10150" y="2538"/>
                  <a:pt x="10156" y="2538"/>
                </a:cubicBezTo>
                <a:cubicBezTo>
                  <a:pt x="10156" y="2532"/>
                  <a:pt x="10156" y="2526"/>
                  <a:pt x="10156" y="2526"/>
                </a:cubicBezTo>
                <a:cubicBezTo>
                  <a:pt x="10156" y="2520"/>
                  <a:pt x="10161" y="2520"/>
                  <a:pt x="10161" y="2514"/>
                </a:cubicBezTo>
                <a:cubicBezTo>
                  <a:pt x="10167" y="2508"/>
                  <a:pt x="10173" y="2508"/>
                  <a:pt x="10173" y="2502"/>
                </a:cubicBezTo>
                <a:cubicBezTo>
                  <a:pt x="10179" y="2502"/>
                  <a:pt x="10185" y="2502"/>
                  <a:pt x="10185" y="2496"/>
                </a:cubicBezTo>
                <a:cubicBezTo>
                  <a:pt x="10185" y="2490"/>
                  <a:pt x="10185" y="2490"/>
                  <a:pt x="10185" y="2484"/>
                </a:cubicBezTo>
                <a:cubicBezTo>
                  <a:pt x="10185" y="2473"/>
                  <a:pt x="10185" y="2473"/>
                  <a:pt x="10185" y="2473"/>
                </a:cubicBezTo>
                <a:cubicBezTo>
                  <a:pt x="10185" y="2466"/>
                  <a:pt x="10185" y="2466"/>
                  <a:pt x="10185" y="2461"/>
                </a:cubicBezTo>
                <a:cubicBezTo>
                  <a:pt x="10173" y="2461"/>
                  <a:pt x="10167" y="2461"/>
                  <a:pt x="10161" y="2461"/>
                </a:cubicBezTo>
                <a:cubicBezTo>
                  <a:pt x="10150" y="2461"/>
                  <a:pt x="10144" y="2455"/>
                  <a:pt x="10138" y="2455"/>
                </a:cubicBezTo>
                <a:cubicBezTo>
                  <a:pt x="10132" y="2455"/>
                  <a:pt x="10132" y="2461"/>
                  <a:pt x="10126" y="2461"/>
                </a:cubicBezTo>
                <a:cubicBezTo>
                  <a:pt x="10126" y="2443"/>
                  <a:pt x="10126" y="2437"/>
                  <a:pt x="10126" y="2419"/>
                </a:cubicBezTo>
                <a:cubicBezTo>
                  <a:pt x="10126" y="2419"/>
                  <a:pt x="10120" y="2413"/>
                  <a:pt x="10114" y="2413"/>
                </a:cubicBezTo>
                <a:cubicBezTo>
                  <a:pt x="10108" y="2407"/>
                  <a:pt x="10108" y="2413"/>
                  <a:pt x="10102" y="2413"/>
                </a:cubicBezTo>
                <a:cubicBezTo>
                  <a:pt x="10096" y="2407"/>
                  <a:pt x="10096" y="2407"/>
                  <a:pt x="10090" y="2401"/>
                </a:cubicBezTo>
                <a:cubicBezTo>
                  <a:pt x="10090" y="2401"/>
                  <a:pt x="10090" y="2395"/>
                  <a:pt x="10090" y="2389"/>
                </a:cubicBezTo>
                <a:cubicBezTo>
                  <a:pt x="10090" y="2300"/>
                  <a:pt x="10090" y="2300"/>
                  <a:pt x="10090" y="2300"/>
                </a:cubicBezTo>
                <a:cubicBezTo>
                  <a:pt x="10096" y="2295"/>
                  <a:pt x="10102" y="2295"/>
                  <a:pt x="10108" y="2289"/>
                </a:cubicBezTo>
                <a:cubicBezTo>
                  <a:pt x="10108" y="2289"/>
                  <a:pt x="10108" y="2283"/>
                  <a:pt x="10114" y="2277"/>
                </a:cubicBezTo>
                <a:cubicBezTo>
                  <a:pt x="10114" y="2277"/>
                  <a:pt x="10120" y="2271"/>
                  <a:pt x="10120" y="2265"/>
                </a:cubicBezTo>
                <a:cubicBezTo>
                  <a:pt x="10126" y="2265"/>
                  <a:pt x="10126" y="2259"/>
                  <a:pt x="10126" y="2259"/>
                </a:cubicBezTo>
                <a:cubicBezTo>
                  <a:pt x="10132" y="2247"/>
                  <a:pt x="10132" y="2241"/>
                  <a:pt x="10132" y="2235"/>
                </a:cubicBezTo>
                <a:cubicBezTo>
                  <a:pt x="10138" y="2229"/>
                  <a:pt x="10138" y="2223"/>
                  <a:pt x="10138" y="2223"/>
                </a:cubicBezTo>
                <a:cubicBezTo>
                  <a:pt x="10144" y="2218"/>
                  <a:pt x="10150" y="2218"/>
                  <a:pt x="10150" y="2218"/>
                </a:cubicBezTo>
                <a:cubicBezTo>
                  <a:pt x="10156" y="2218"/>
                  <a:pt x="10161" y="2218"/>
                  <a:pt x="10161" y="2218"/>
                </a:cubicBezTo>
                <a:cubicBezTo>
                  <a:pt x="10173" y="2212"/>
                  <a:pt x="10179" y="2212"/>
                  <a:pt x="10185" y="2206"/>
                </a:cubicBezTo>
                <a:cubicBezTo>
                  <a:pt x="10191" y="2200"/>
                  <a:pt x="10191" y="2200"/>
                  <a:pt x="10197" y="2194"/>
                </a:cubicBezTo>
                <a:cubicBezTo>
                  <a:pt x="10197" y="2188"/>
                  <a:pt x="10203" y="2188"/>
                  <a:pt x="10203" y="2188"/>
                </a:cubicBezTo>
                <a:cubicBezTo>
                  <a:pt x="10209" y="2182"/>
                  <a:pt x="10209" y="2176"/>
                  <a:pt x="10209" y="2176"/>
                </a:cubicBezTo>
                <a:cubicBezTo>
                  <a:pt x="10221" y="2170"/>
                  <a:pt x="10227" y="2170"/>
                  <a:pt x="10233" y="2170"/>
                </a:cubicBezTo>
                <a:cubicBezTo>
                  <a:pt x="10238" y="2170"/>
                  <a:pt x="10245" y="2170"/>
                  <a:pt x="10250" y="2170"/>
                </a:cubicBezTo>
                <a:cubicBezTo>
                  <a:pt x="10250" y="2170"/>
                  <a:pt x="10250" y="2164"/>
                  <a:pt x="10256" y="2158"/>
                </a:cubicBezTo>
                <a:cubicBezTo>
                  <a:pt x="10262" y="2158"/>
                  <a:pt x="10268" y="2152"/>
                  <a:pt x="10268" y="2152"/>
                </a:cubicBezTo>
                <a:cubicBezTo>
                  <a:pt x="10268" y="2146"/>
                  <a:pt x="10268" y="2141"/>
                  <a:pt x="10268" y="2141"/>
                </a:cubicBezTo>
                <a:cubicBezTo>
                  <a:pt x="10268" y="2134"/>
                  <a:pt x="10274" y="2129"/>
                  <a:pt x="10274" y="2129"/>
                </a:cubicBezTo>
                <a:cubicBezTo>
                  <a:pt x="10280" y="2129"/>
                  <a:pt x="10286" y="2129"/>
                  <a:pt x="10286" y="2123"/>
                </a:cubicBezTo>
                <a:cubicBezTo>
                  <a:pt x="10292" y="2123"/>
                  <a:pt x="10298" y="2123"/>
                  <a:pt x="10298" y="2123"/>
                </a:cubicBezTo>
                <a:cubicBezTo>
                  <a:pt x="10304" y="2123"/>
                  <a:pt x="10310" y="2123"/>
                  <a:pt x="10310" y="2123"/>
                </a:cubicBezTo>
                <a:cubicBezTo>
                  <a:pt x="10316" y="2123"/>
                  <a:pt x="10322" y="2123"/>
                  <a:pt x="10322" y="2117"/>
                </a:cubicBezTo>
                <a:cubicBezTo>
                  <a:pt x="10327" y="2117"/>
                  <a:pt x="10333" y="2111"/>
                  <a:pt x="10333" y="2105"/>
                </a:cubicBezTo>
                <a:cubicBezTo>
                  <a:pt x="10333" y="2093"/>
                  <a:pt x="10327" y="2093"/>
                  <a:pt x="10322" y="2087"/>
                </a:cubicBezTo>
                <a:cubicBezTo>
                  <a:pt x="10322" y="2081"/>
                  <a:pt x="10316" y="2081"/>
                  <a:pt x="10310" y="2075"/>
                </a:cubicBezTo>
                <a:cubicBezTo>
                  <a:pt x="10310" y="2075"/>
                  <a:pt x="10310" y="2069"/>
                  <a:pt x="10310" y="2063"/>
                </a:cubicBezTo>
                <a:cubicBezTo>
                  <a:pt x="10310" y="2052"/>
                  <a:pt x="10310" y="2040"/>
                  <a:pt x="10322" y="2034"/>
                </a:cubicBezTo>
                <a:cubicBezTo>
                  <a:pt x="10322" y="2028"/>
                  <a:pt x="10322" y="2022"/>
                  <a:pt x="10327" y="2022"/>
                </a:cubicBezTo>
                <a:cubicBezTo>
                  <a:pt x="10333" y="2016"/>
                  <a:pt x="10333" y="2022"/>
                  <a:pt x="10339" y="2022"/>
                </a:cubicBezTo>
                <a:cubicBezTo>
                  <a:pt x="10345" y="2016"/>
                  <a:pt x="10345" y="2016"/>
                  <a:pt x="10351" y="2010"/>
                </a:cubicBezTo>
                <a:cubicBezTo>
                  <a:pt x="10357" y="2010"/>
                  <a:pt x="10357" y="2004"/>
                  <a:pt x="10357" y="1998"/>
                </a:cubicBezTo>
                <a:cubicBezTo>
                  <a:pt x="10363" y="1986"/>
                  <a:pt x="10363" y="1980"/>
                  <a:pt x="10369" y="1975"/>
                </a:cubicBezTo>
                <a:cubicBezTo>
                  <a:pt x="10369" y="1968"/>
                  <a:pt x="10369" y="1963"/>
                  <a:pt x="10369" y="1963"/>
                </a:cubicBezTo>
                <a:cubicBezTo>
                  <a:pt x="10375" y="1957"/>
                  <a:pt x="10387" y="1957"/>
                  <a:pt x="10393" y="1957"/>
                </a:cubicBezTo>
                <a:cubicBezTo>
                  <a:pt x="10404" y="1957"/>
                  <a:pt x="10411" y="1963"/>
                  <a:pt x="10416" y="1963"/>
                </a:cubicBezTo>
                <a:cubicBezTo>
                  <a:pt x="10422" y="1963"/>
                  <a:pt x="10422" y="1963"/>
                  <a:pt x="10428" y="1963"/>
                </a:cubicBezTo>
                <a:cubicBezTo>
                  <a:pt x="10434" y="1963"/>
                  <a:pt x="10434" y="1968"/>
                  <a:pt x="10434" y="1975"/>
                </a:cubicBezTo>
                <a:cubicBezTo>
                  <a:pt x="10446" y="1980"/>
                  <a:pt x="10446" y="1986"/>
                  <a:pt x="10452" y="1998"/>
                </a:cubicBezTo>
                <a:cubicBezTo>
                  <a:pt x="10458" y="1992"/>
                  <a:pt x="10464" y="1992"/>
                  <a:pt x="10464" y="1992"/>
                </a:cubicBezTo>
                <a:cubicBezTo>
                  <a:pt x="10470" y="1992"/>
                  <a:pt x="10470" y="1986"/>
                  <a:pt x="10476" y="1980"/>
                </a:cubicBezTo>
                <a:cubicBezTo>
                  <a:pt x="10476" y="1980"/>
                  <a:pt x="10482" y="1980"/>
                  <a:pt x="10488" y="1980"/>
                </a:cubicBezTo>
                <a:cubicBezTo>
                  <a:pt x="10493" y="1980"/>
                  <a:pt x="10493" y="1986"/>
                  <a:pt x="10499" y="1986"/>
                </a:cubicBezTo>
                <a:cubicBezTo>
                  <a:pt x="10499" y="1992"/>
                  <a:pt x="10505" y="1992"/>
                  <a:pt x="10505" y="1998"/>
                </a:cubicBezTo>
                <a:cubicBezTo>
                  <a:pt x="10511" y="1998"/>
                  <a:pt x="10511" y="2004"/>
                  <a:pt x="10511" y="2010"/>
                </a:cubicBezTo>
                <a:cubicBezTo>
                  <a:pt x="10517" y="2010"/>
                  <a:pt x="10517" y="2016"/>
                  <a:pt x="10517" y="2022"/>
                </a:cubicBezTo>
                <a:cubicBezTo>
                  <a:pt x="10517" y="2057"/>
                  <a:pt x="10517" y="2057"/>
                  <a:pt x="10517" y="2057"/>
                </a:cubicBezTo>
                <a:cubicBezTo>
                  <a:pt x="10488" y="2057"/>
                  <a:pt x="10488" y="2057"/>
                  <a:pt x="10488" y="2057"/>
                </a:cubicBezTo>
                <a:cubicBezTo>
                  <a:pt x="10488" y="2069"/>
                  <a:pt x="10488" y="2075"/>
                  <a:pt x="10488" y="2093"/>
                </a:cubicBezTo>
                <a:cubicBezTo>
                  <a:pt x="10488" y="2093"/>
                  <a:pt x="10488" y="2099"/>
                  <a:pt x="10488" y="2105"/>
                </a:cubicBezTo>
                <a:cubicBezTo>
                  <a:pt x="10482" y="2111"/>
                  <a:pt x="10482" y="2117"/>
                  <a:pt x="10476" y="2123"/>
                </a:cubicBezTo>
                <a:cubicBezTo>
                  <a:pt x="10470" y="2129"/>
                  <a:pt x="10464" y="2129"/>
                  <a:pt x="10464" y="2134"/>
                </a:cubicBezTo>
                <a:cubicBezTo>
                  <a:pt x="10458" y="2141"/>
                  <a:pt x="10452" y="2141"/>
                  <a:pt x="10446" y="2141"/>
                </a:cubicBezTo>
                <a:cubicBezTo>
                  <a:pt x="10434" y="2141"/>
                  <a:pt x="10428" y="2134"/>
                  <a:pt x="10416" y="2134"/>
                </a:cubicBezTo>
                <a:cubicBezTo>
                  <a:pt x="10411" y="2134"/>
                  <a:pt x="10404" y="2141"/>
                  <a:pt x="10404" y="2141"/>
                </a:cubicBezTo>
                <a:cubicBezTo>
                  <a:pt x="10399" y="2146"/>
                  <a:pt x="10393" y="2146"/>
                  <a:pt x="10393" y="2146"/>
                </a:cubicBezTo>
                <a:cubicBezTo>
                  <a:pt x="10387" y="2152"/>
                  <a:pt x="10387" y="2158"/>
                  <a:pt x="10387" y="2158"/>
                </a:cubicBezTo>
                <a:cubicBezTo>
                  <a:pt x="10381" y="2164"/>
                  <a:pt x="10381" y="2164"/>
                  <a:pt x="10375" y="2170"/>
                </a:cubicBezTo>
                <a:cubicBezTo>
                  <a:pt x="10375" y="2176"/>
                  <a:pt x="10375" y="2176"/>
                  <a:pt x="10375" y="2182"/>
                </a:cubicBezTo>
                <a:cubicBezTo>
                  <a:pt x="10369" y="2188"/>
                  <a:pt x="10363" y="2188"/>
                  <a:pt x="10363" y="2188"/>
                </a:cubicBezTo>
                <a:cubicBezTo>
                  <a:pt x="10357" y="2194"/>
                  <a:pt x="10357" y="2194"/>
                  <a:pt x="10351" y="2200"/>
                </a:cubicBezTo>
                <a:cubicBezTo>
                  <a:pt x="10351" y="2206"/>
                  <a:pt x="10351" y="2206"/>
                  <a:pt x="10345" y="2212"/>
                </a:cubicBezTo>
                <a:cubicBezTo>
                  <a:pt x="10339" y="2212"/>
                  <a:pt x="10339" y="2212"/>
                  <a:pt x="10333" y="2218"/>
                </a:cubicBezTo>
                <a:cubicBezTo>
                  <a:pt x="10327" y="2223"/>
                  <a:pt x="10316" y="2223"/>
                  <a:pt x="10316" y="2235"/>
                </a:cubicBezTo>
                <a:cubicBezTo>
                  <a:pt x="10316" y="2253"/>
                  <a:pt x="10322" y="2259"/>
                  <a:pt x="10322" y="2277"/>
                </a:cubicBezTo>
                <a:cubicBezTo>
                  <a:pt x="10322" y="2283"/>
                  <a:pt x="10322" y="2289"/>
                  <a:pt x="10316" y="2295"/>
                </a:cubicBezTo>
                <a:cubicBezTo>
                  <a:pt x="10316" y="2300"/>
                  <a:pt x="10304" y="2300"/>
                  <a:pt x="10304" y="2312"/>
                </a:cubicBezTo>
                <a:cubicBezTo>
                  <a:pt x="10304" y="2324"/>
                  <a:pt x="10310" y="2336"/>
                  <a:pt x="10310" y="2348"/>
                </a:cubicBezTo>
                <a:cubicBezTo>
                  <a:pt x="10310" y="2360"/>
                  <a:pt x="10310" y="2360"/>
                  <a:pt x="10310" y="2360"/>
                </a:cubicBezTo>
                <a:cubicBezTo>
                  <a:pt x="10310" y="2366"/>
                  <a:pt x="10316" y="2372"/>
                  <a:pt x="10316" y="2372"/>
                </a:cubicBezTo>
                <a:cubicBezTo>
                  <a:pt x="10316" y="2384"/>
                  <a:pt x="10316" y="2389"/>
                  <a:pt x="10316" y="2401"/>
                </a:cubicBezTo>
                <a:cubicBezTo>
                  <a:pt x="10327" y="2401"/>
                  <a:pt x="10333" y="2401"/>
                  <a:pt x="10345" y="2401"/>
                </a:cubicBezTo>
                <a:cubicBezTo>
                  <a:pt x="10351" y="2401"/>
                  <a:pt x="10357" y="2407"/>
                  <a:pt x="10363" y="2413"/>
                </a:cubicBezTo>
                <a:cubicBezTo>
                  <a:pt x="10369" y="2413"/>
                  <a:pt x="10369" y="2419"/>
                  <a:pt x="10375" y="2419"/>
                </a:cubicBezTo>
                <a:cubicBezTo>
                  <a:pt x="10375" y="2425"/>
                  <a:pt x="10381" y="2431"/>
                  <a:pt x="10381" y="2431"/>
                </a:cubicBezTo>
                <a:cubicBezTo>
                  <a:pt x="10393" y="2437"/>
                  <a:pt x="10399" y="2437"/>
                  <a:pt x="10404" y="2443"/>
                </a:cubicBezTo>
                <a:cubicBezTo>
                  <a:pt x="10411" y="2443"/>
                  <a:pt x="10411" y="2449"/>
                  <a:pt x="10416" y="2449"/>
                </a:cubicBezTo>
                <a:cubicBezTo>
                  <a:pt x="10428" y="2455"/>
                  <a:pt x="10434" y="2466"/>
                  <a:pt x="10446" y="2466"/>
                </a:cubicBezTo>
                <a:cubicBezTo>
                  <a:pt x="10452" y="2466"/>
                  <a:pt x="10452" y="2466"/>
                  <a:pt x="10452" y="2466"/>
                </a:cubicBezTo>
                <a:cubicBezTo>
                  <a:pt x="10458" y="2466"/>
                  <a:pt x="10458" y="2461"/>
                  <a:pt x="10464" y="2461"/>
                </a:cubicBezTo>
                <a:cubicBezTo>
                  <a:pt x="10476" y="2455"/>
                  <a:pt x="10488" y="2437"/>
                  <a:pt x="10499" y="2437"/>
                </a:cubicBezTo>
                <a:cubicBezTo>
                  <a:pt x="10511" y="2437"/>
                  <a:pt x="10517" y="2449"/>
                  <a:pt x="10529" y="2449"/>
                </a:cubicBezTo>
                <a:cubicBezTo>
                  <a:pt x="10535" y="2449"/>
                  <a:pt x="10541" y="2443"/>
                  <a:pt x="10547" y="2443"/>
                </a:cubicBezTo>
                <a:cubicBezTo>
                  <a:pt x="10553" y="2443"/>
                  <a:pt x="10559" y="2449"/>
                  <a:pt x="10559" y="2443"/>
                </a:cubicBezTo>
                <a:cubicBezTo>
                  <a:pt x="10565" y="2443"/>
                  <a:pt x="10565" y="2443"/>
                  <a:pt x="10570" y="2437"/>
                </a:cubicBezTo>
                <a:cubicBezTo>
                  <a:pt x="10577" y="2437"/>
                  <a:pt x="10570" y="2431"/>
                  <a:pt x="10577" y="2425"/>
                </a:cubicBezTo>
                <a:cubicBezTo>
                  <a:pt x="10577" y="2425"/>
                  <a:pt x="10582" y="2425"/>
                  <a:pt x="10582" y="2419"/>
                </a:cubicBezTo>
                <a:cubicBezTo>
                  <a:pt x="10677" y="2419"/>
                  <a:pt x="10677" y="2419"/>
                  <a:pt x="10677" y="2419"/>
                </a:cubicBezTo>
                <a:cubicBezTo>
                  <a:pt x="10683" y="2419"/>
                  <a:pt x="10683" y="2413"/>
                  <a:pt x="10689" y="2413"/>
                </a:cubicBezTo>
                <a:cubicBezTo>
                  <a:pt x="10695" y="2413"/>
                  <a:pt x="10701" y="2413"/>
                  <a:pt x="10707" y="2413"/>
                </a:cubicBezTo>
                <a:cubicBezTo>
                  <a:pt x="10707" y="2413"/>
                  <a:pt x="10707" y="2407"/>
                  <a:pt x="10713" y="2413"/>
                </a:cubicBezTo>
                <a:lnTo>
                  <a:pt x="10719" y="2419"/>
                </a:lnTo>
                <a:cubicBezTo>
                  <a:pt x="10719" y="2425"/>
                  <a:pt x="10719" y="2431"/>
                  <a:pt x="10725" y="2431"/>
                </a:cubicBezTo>
                <a:cubicBezTo>
                  <a:pt x="10725" y="2437"/>
                  <a:pt x="10731" y="2437"/>
                  <a:pt x="10731" y="2437"/>
                </a:cubicBezTo>
                <a:cubicBezTo>
                  <a:pt x="10790" y="2437"/>
                  <a:pt x="10790" y="2437"/>
                  <a:pt x="10790" y="2437"/>
                </a:cubicBezTo>
                <a:cubicBezTo>
                  <a:pt x="10796" y="2449"/>
                  <a:pt x="10796" y="2449"/>
                  <a:pt x="10796" y="2449"/>
                </a:cubicBezTo>
                <a:cubicBezTo>
                  <a:pt x="10790" y="2455"/>
                  <a:pt x="10790" y="2461"/>
                  <a:pt x="10784" y="2461"/>
                </a:cubicBezTo>
                <a:cubicBezTo>
                  <a:pt x="10778" y="2461"/>
                  <a:pt x="10772" y="2461"/>
                  <a:pt x="10760" y="2461"/>
                </a:cubicBezTo>
                <a:cubicBezTo>
                  <a:pt x="10748" y="2461"/>
                  <a:pt x="10743" y="2461"/>
                  <a:pt x="10731" y="2461"/>
                </a:cubicBezTo>
                <a:lnTo>
                  <a:pt x="10725" y="2466"/>
                </a:lnTo>
                <a:cubicBezTo>
                  <a:pt x="10719" y="2466"/>
                  <a:pt x="10713" y="2473"/>
                  <a:pt x="10713" y="2473"/>
                </a:cubicBezTo>
                <a:cubicBezTo>
                  <a:pt x="10707" y="2473"/>
                  <a:pt x="10701" y="2478"/>
                  <a:pt x="10701" y="2484"/>
                </a:cubicBezTo>
                <a:cubicBezTo>
                  <a:pt x="10695" y="2484"/>
                  <a:pt x="10689" y="2484"/>
                  <a:pt x="10689" y="2490"/>
                </a:cubicBezTo>
                <a:cubicBezTo>
                  <a:pt x="10683" y="2496"/>
                  <a:pt x="10683" y="2496"/>
                  <a:pt x="10677" y="2502"/>
                </a:cubicBezTo>
                <a:cubicBezTo>
                  <a:pt x="10677" y="2508"/>
                  <a:pt x="10677" y="2508"/>
                  <a:pt x="10671" y="2514"/>
                </a:cubicBezTo>
                <a:cubicBezTo>
                  <a:pt x="10671" y="2520"/>
                  <a:pt x="10671" y="2520"/>
                  <a:pt x="10665" y="2526"/>
                </a:cubicBezTo>
                <a:cubicBezTo>
                  <a:pt x="10659" y="2526"/>
                  <a:pt x="10659" y="2526"/>
                  <a:pt x="10654" y="2526"/>
                </a:cubicBezTo>
                <a:cubicBezTo>
                  <a:pt x="10648" y="2526"/>
                  <a:pt x="10636" y="2526"/>
                  <a:pt x="10630" y="2520"/>
                </a:cubicBezTo>
                <a:cubicBezTo>
                  <a:pt x="10624" y="2520"/>
                  <a:pt x="10624" y="2514"/>
                  <a:pt x="10618" y="2508"/>
                </a:cubicBezTo>
                <a:cubicBezTo>
                  <a:pt x="10612" y="2508"/>
                  <a:pt x="10612" y="2496"/>
                  <a:pt x="10600" y="2496"/>
                </a:cubicBezTo>
                <a:cubicBezTo>
                  <a:pt x="10588" y="2496"/>
                  <a:pt x="10582" y="2508"/>
                  <a:pt x="10577" y="2508"/>
                </a:cubicBezTo>
                <a:cubicBezTo>
                  <a:pt x="10565" y="2508"/>
                  <a:pt x="10559" y="2508"/>
                  <a:pt x="10553" y="2508"/>
                </a:cubicBezTo>
                <a:cubicBezTo>
                  <a:pt x="10541" y="2508"/>
                  <a:pt x="10535" y="2502"/>
                  <a:pt x="10529" y="2502"/>
                </a:cubicBezTo>
                <a:cubicBezTo>
                  <a:pt x="10523" y="2502"/>
                  <a:pt x="10517" y="2508"/>
                  <a:pt x="10517" y="2508"/>
                </a:cubicBezTo>
                <a:cubicBezTo>
                  <a:pt x="10511" y="2508"/>
                  <a:pt x="10511" y="2514"/>
                  <a:pt x="10505" y="2514"/>
                </a:cubicBezTo>
                <a:cubicBezTo>
                  <a:pt x="10499" y="2514"/>
                  <a:pt x="10499" y="2520"/>
                  <a:pt x="10493" y="2520"/>
                </a:cubicBezTo>
                <a:cubicBezTo>
                  <a:pt x="10488" y="2520"/>
                  <a:pt x="10488" y="2520"/>
                  <a:pt x="10482" y="2520"/>
                </a:cubicBezTo>
                <a:cubicBezTo>
                  <a:pt x="10476" y="2520"/>
                  <a:pt x="10476" y="2514"/>
                  <a:pt x="10470" y="2514"/>
                </a:cubicBezTo>
                <a:cubicBezTo>
                  <a:pt x="10464" y="2514"/>
                  <a:pt x="10464" y="2520"/>
                  <a:pt x="10458" y="2520"/>
                </a:cubicBezTo>
                <a:cubicBezTo>
                  <a:pt x="10458" y="2520"/>
                  <a:pt x="10452" y="2520"/>
                  <a:pt x="10446" y="2526"/>
                </a:cubicBezTo>
                <a:cubicBezTo>
                  <a:pt x="10446" y="2526"/>
                  <a:pt x="10452" y="2532"/>
                  <a:pt x="10446" y="2538"/>
                </a:cubicBezTo>
                <a:cubicBezTo>
                  <a:pt x="10446" y="2544"/>
                  <a:pt x="10440" y="2544"/>
                  <a:pt x="10434" y="2550"/>
                </a:cubicBezTo>
                <a:cubicBezTo>
                  <a:pt x="10434" y="2550"/>
                  <a:pt x="10440" y="2561"/>
                  <a:pt x="10434" y="2561"/>
                </a:cubicBezTo>
                <a:cubicBezTo>
                  <a:pt x="10428" y="2561"/>
                  <a:pt x="10428" y="2555"/>
                  <a:pt x="10422" y="2555"/>
                </a:cubicBezTo>
                <a:cubicBezTo>
                  <a:pt x="10416" y="2555"/>
                  <a:pt x="10416" y="2555"/>
                  <a:pt x="10411" y="2555"/>
                </a:cubicBezTo>
                <a:cubicBezTo>
                  <a:pt x="10404" y="2555"/>
                  <a:pt x="10404" y="2550"/>
                  <a:pt x="10399" y="2550"/>
                </a:cubicBezTo>
                <a:cubicBezTo>
                  <a:pt x="10399" y="2544"/>
                  <a:pt x="10404" y="2538"/>
                  <a:pt x="10399" y="2538"/>
                </a:cubicBezTo>
                <a:cubicBezTo>
                  <a:pt x="10399" y="2532"/>
                  <a:pt x="10393" y="2538"/>
                  <a:pt x="10387" y="2538"/>
                </a:cubicBezTo>
                <a:cubicBezTo>
                  <a:pt x="10387" y="2538"/>
                  <a:pt x="10381" y="2538"/>
                  <a:pt x="10375" y="2538"/>
                </a:cubicBezTo>
                <a:cubicBezTo>
                  <a:pt x="10375" y="2538"/>
                  <a:pt x="10369" y="2538"/>
                  <a:pt x="10363" y="2544"/>
                </a:cubicBezTo>
                <a:cubicBezTo>
                  <a:pt x="10363" y="2544"/>
                  <a:pt x="10363" y="2550"/>
                  <a:pt x="10363" y="2555"/>
                </a:cubicBezTo>
                <a:cubicBezTo>
                  <a:pt x="10369" y="2555"/>
                  <a:pt x="10369" y="2561"/>
                  <a:pt x="10375" y="2561"/>
                </a:cubicBezTo>
                <a:cubicBezTo>
                  <a:pt x="10375" y="2561"/>
                  <a:pt x="10381" y="2561"/>
                  <a:pt x="10387" y="2561"/>
                </a:cubicBezTo>
                <a:cubicBezTo>
                  <a:pt x="10393" y="2561"/>
                  <a:pt x="10393" y="2567"/>
                  <a:pt x="10399" y="2573"/>
                </a:cubicBezTo>
                <a:cubicBezTo>
                  <a:pt x="10387" y="2573"/>
                  <a:pt x="10381" y="2567"/>
                  <a:pt x="10375" y="2573"/>
                </a:cubicBezTo>
                <a:cubicBezTo>
                  <a:pt x="10357" y="2573"/>
                  <a:pt x="10351" y="2579"/>
                  <a:pt x="10339" y="2579"/>
                </a:cubicBezTo>
                <a:cubicBezTo>
                  <a:pt x="10333" y="2585"/>
                  <a:pt x="10327" y="2585"/>
                  <a:pt x="10327" y="2585"/>
                </a:cubicBezTo>
                <a:cubicBezTo>
                  <a:pt x="10327" y="2591"/>
                  <a:pt x="10327" y="2597"/>
                  <a:pt x="10327" y="2597"/>
                </a:cubicBezTo>
                <a:cubicBezTo>
                  <a:pt x="10333" y="2609"/>
                  <a:pt x="10339" y="2615"/>
                  <a:pt x="10351" y="2615"/>
                </a:cubicBezTo>
                <a:lnTo>
                  <a:pt x="10357" y="2615"/>
                </a:lnTo>
                <a:cubicBezTo>
                  <a:pt x="10363" y="2615"/>
                  <a:pt x="10369" y="2621"/>
                  <a:pt x="10369" y="2621"/>
                </a:cubicBezTo>
                <a:cubicBezTo>
                  <a:pt x="10375" y="2621"/>
                  <a:pt x="10381" y="2621"/>
                  <a:pt x="10387" y="2621"/>
                </a:cubicBezTo>
                <a:cubicBezTo>
                  <a:pt x="10393" y="2621"/>
                  <a:pt x="10399" y="2621"/>
                  <a:pt x="10404" y="2621"/>
                </a:cubicBezTo>
                <a:cubicBezTo>
                  <a:pt x="10416" y="2615"/>
                  <a:pt x="10416" y="2603"/>
                  <a:pt x="10422" y="2597"/>
                </a:cubicBezTo>
                <a:cubicBezTo>
                  <a:pt x="10428" y="2591"/>
                  <a:pt x="10428" y="2585"/>
                  <a:pt x="10434" y="2585"/>
                </a:cubicBezTo>
                <a:cubicBezTo>
                  <a:pt x="10446" y="2585"/>
                  <a:pt x="10446" y="2585"/>
                  <a:pt x="10452" y="2591"/>
                </a:cubicBezTo>
                <a:cubicBezTo>
                  <a:pt x="10458" y="2591"/>
                  <a:pt x="10464" y="2591"/>
                  <a:pt x="10464" y="2597"/>
                </a:cubicBezTo>
                <a:cubicBezTo>
                  <a:pt x="10470" y="2597"/>
                  <a:pt x="10476" y="2603"/>
                  <a:pt x="10476" y="2603"/>
                </a:cubicBezTo>
                <a:cubicBezTo>
                  <a:pt x="10476" y="2609"/>
                  <a:pt x="10476" y="2615"/>
                  <a:pt x="10482" y="2615"/>
                </a:cubicBezTo>
                <a:cubicBezTo>
                  <a:pt x="10482" y="2621"/>
                  <a:pt x="10476" y="2627"/>
                  <a:pt x="10482" y="2627"/>
                </a:cubicBezTo>
                <a:cubicBezTo>
                  <a:pt x="10482" y="2632"/>
                  <a:pt x="10488" y="2632"/>
                  <a:pt x="10493" y="2632"/>
                </a:cubicBezTo>
                <a:lnTo>
                  <a:pt x="10499" y="2639"/>
                </a:lnTo>
                <a:cubicBezTo>
                  <a:pt x="10505" y="2639"/>
                  <a:pt x="10511" y="2644"/>
                  <a:pt x="10511" y="2650"/>
                </a:cubicBezTo>
                <a:cubicBezTo>
                  <a:pt x="10511" y="2650"/>
                  <a:pt x="10511" y="2656"/>
                  <a:pt x="10505" y="2656"/>
                </a:cubicBezTo>
                <a:cubicBezTo>
                  <a:pt x="10499" y="2668"/>
                  <a:pt x="10488" y="2668"/>
                  <a:pt x="10476" y="2674"/>
                </a:cubicBezTo>
                <a:cubicBezTo>
                  <a:pt x="10476" y="2674"/>
                  <a:pt x="10464" y="2674"/>
                  <a:pt x="10464" y="2680"/>
                </a:cubicBezTo>
                <a:cubicBezTo>
                  <a:pt x="10464" y="2680"/>
                  <a:pt x="10464" y="2686"/>
                  <a:pt x="10464" y="2692"/>
                </a:cubicBezTo>
                <a:cubicBezTo>
                  <a:pt x="10464" y="2698"/>
                  <a:pt x="10464" y="2704"/>
                  <a:pt x="10464" y="2710"/>
                </a:cubicBezTo>
                <a:cubicBezTo>
                  <a:pt x="10440" y="2710"/>
                  <a:pt x="10440" y="2710"/>
                  <a:pt x="10440" y="2710"/>
                </a:cubicBezTo>
                <a:cubicBezTo>
                  <a:pt x="10434" y="2710"/>
                  <a:pt x="10428" y="2710"/>
                  <a:pt x="10422" y="2710"/>
                </a:cubicBezTo>
                <a:cubicBezTo>
                  <a:pt x="10422" y="2704"/>
                  <a:pt x="10416" y="2704"/>
                  <a:pt x="10416" y="2704"/>
                </a:cubicBezTo>
                <a:cubicBezTo>
                  <a:pt x="10411" y="2704"/>
                  <a:pt x="10411" y="2698"/>
                  <a:pt x="10411" y="2692"/>
                </a:cubicBezTo>
                <a:cubicBezTo>
                  <a:pt x="10404" y="2692"/>
                  <a:pt x="10411" y="2686"/>
                  <a:pt x="10411" y="2680"/>
                </a:cubicBezTo>
                <a:cubicBezTo>
                  <a:pt x="10404" y="2680"/>
                  <a:pt x="10404" y="2674"/>
                  <a:pt x="10399" y="2668"/>
                </a:cubicBezTo>
                <a:cubicBezTo>
                  <a:pt x="10399" y="2668"/>
                  <a:pt x="10387" y="2674"/>
                  <a:pt x="10387" y="2668"/>
                </a:cubicBezTo>
                <a:cubicBezTo>
                  <a:pt x="10387" y="2668"/>
                  <a:pt x="10387" y="2662"/>
                  <a:pt x="10387" y="2656"/>
                </a:cubicBezTo>
                <a:lnTo>
                  <a:pt x="10387" y="2650"/>
                </a:lnTo>
                <a:cubicBezTo>
                  <a:pt x="10363" y="2650"/>
                  <a:pt x="10363" y="2650"/>
                  <a:pt x="10363" y="2650"/>
                </a:cubicBezTo>
                <a:cubicBezTo>
                  <a:pt x="10357" y="2656"/>
                  <a:pt x="10357" y="2662"/>
                  <a:pt x="10351" y="2668"/>
                </a:cubicBezTo>
                <a:cubicBezTo>
                  <a:pt x="10345" y="2674"/>
                  <a:pt x="10339" y="2674"/>
                  <a:pt x="10339" y="2680"/>
                </a:cubicBezTo>
                <a:cubicBezTo>
                  <a:pt x="10333" y="2680"/>
                  <a:pt x="10327" y="2680"/>
                  <a:pt x="10327" y="2686"/>
                </a:cubicBezTo>
                <a:cubicBezTo>
                  <a:pt x="10322" y="2686"/>
                  <a:pt x="10327" y="2692"/>
                  <a:pt x="10327" y="2698"/>
                </a:cubicBezTo>
                <a:cubicBezTo>
                  <a:pt x="10327" y="2698"/>
                  <a:pt x="10327" y="2704"/>
                  <a:pt x="10327" y="2710"/>
                </a:cubicBezTo>
                <a:cubicBezTo>
                  <a:pt x="10327" y="2710"/>
                  <a:pt x="10322" y="2716"/>
                  <a:pt x="10322" y="2721"/>
                </a:cubicBezTo>
                <a:cubicBezTo>
                  <a:pt x="10316" y="2721"/>
                  <a:pt x="10316" y="2727"/>
                  <a:pt x="10310" y="2727"/>
                </a:cubicBezTo>
                <a:cubicBezTo>
                  <a:pt x="10310" y="2733"/>
                  <a:pt x="10310" y="2739"/>
                  <a:pt x="10310" y="2739"/>
                </a:cubicBezTo>
                <a:cubicBezTo>
                  <a:pt x="10310" y="2745"/>
                  <a:pt x="10304" y="2751"/>
                  <a:pt x="10304" y="2757"/>
                </a:cubicBezTo>
                <a:cubicBezTo>
                  <a:pt x="10304" y="2763"/>
                  <a:pt x="10304" y="2769"/>
                  <a:pt x="10304" y="2775"/>
                </a:cubicBezTo>
                <a:cubicBezTo>
                  <a:pt x="10304" y="2781"/>
                  <a:pt x="10310" y="2781"/>
                  <a:pt x="10310" y="2787"/>
                </a:cubicBezTo>
                <a:cubicBezTo>
                  <a:pt x="10310" y="2793"/>
                  <a:pt x="10316" y="2793"/>
                  <a:pt x="10316" y="2799"/>
                </a:cubicBezTo>
                <a:cubicBezTo>
                  <a:pt x="10316" y="2805"/>
                  <a:pt x="10310" y="2805"/>
                  <a:pt x="10304" y="2810"/>
                </a:cubicBezTo>
                <a:cubicBezTo>
                  <a:pt x="10304" y="2816"/>
                  <a:pt x="10298" y="2816"/>
                  <a:pt x="10292" y="2822"/>
                </a:cubicBezTo>
                <a:cubicBezTo>
                  <a:pt x="10292" y="2828"/>
                  <a:pt x="10292" y="2828"/>
                  <a:pt x="10292" y="2834"/>
                </a:cubicBezTo>
                <a:cubicBezTo>
                  <a:pt x="10304" y="2846"/>
                  <a:pt x="10304" y="2846"/>
                  <a:pt x="10304" y="2846"/>
                </a:cubicBezTo>
                <a:cubicBezTo>
                  <a:pt x="10298" y="2858"/>
                  <a:pt x="10298" y="2858"/>
                  <a:pt x="10298" y="2858"/>
                </a:cubicBezTo>
                <a:cubicBezTo>
                  <a:pt x="10298" y="2858"/>
                  <a:pt x="10292" y="2858"/>
                  <a:pt x="10286" y="2858"/>
                </a:cubicBezTo>
                <a:cubicBezTo>
                  <a:pt x="10274" y="2858"/>
                  <a:pt x="10274" y="2846"/>
                  <a:pt x="10262" y="2846"/>
                </a:cubicBezTo>
                <a:cubicBezTo>
                  <a:pt x="10250" y="2846"/>
                  <a:pt x="10245" y="2846"/>
                  <a:pt x="10238" y="2846"/>
                </a:cubicBezTo>
                <a:cubicBezTo>
                  <a:pt x="10227" y="2846"/>
                  <a:pt x="10221" y="2846"/>
                  <a:pt x="10215" y="2846"/>
                </a:cubicBezTo>
                <a:cubicBezTo>
                  <a:pt x="10209" y="2846"/>
                  <a:pt x="10203" y="2846"/>
                  <a:pt x="10197" y="2852"/>
                </a:cubicBezTo>
                <a:cubicBezTo>
                  <a:pt x="10197" y="2858"/>
                  <a:pt x="10191" y="2858"/>
                  <a:pt x="10191" y="2864"/>
                </a:cubicBezTo>
                <a:cubicBezTo>
                  <a:pt x="10191" y="2870"/>
                  <a:pt x="10197" y="2870"/>
                  <a:pt x="10197" y="2876"/>
                </a:cubicBezTo>
                <a:cubicBezTo>
                  <a:pt x="10203" y="2887"/>
                  <a:pt x="10209" y="2887"/>
                  <a:pt x="10215" y="2893"/>
                </a:cubicBezTo>
                <a:cubicBezTo>
                  <a:pt x="10215" y="2905"/>
                  <a:pt x="10215" y="2905"/>
                  <a:pt x="10215" y="2905"/>
                </a:cubicBezTo>
                <a:cubicBezTo>
                  <a:pt x="10203" y="2911"/>
                  <a:pt x="10203" y="2911"/>
                  <a:pt x="10203" y="2911"/>
                </a:cubicBezTo>
                <a:cubicBezTo>
                  <a:pt x="10185" y="2899"/>
                  <a:pt x="10179" y="2893"/>
                  <a:pt x="10161" y="2882"/>
                </a:cubicBezTo>
                <a:cubicBezTo>
                  <a:pt x="10156" y="2882"/>
                  <a:pt x="10156" y="2882"/>
                  <a:pt x="10150" y="2876"/>
                </a:cubicBezTo>
                <a:cubicBezTo>
                  <a:pt x="10144" y="2870"/>
                  <a:pt x="10144" y="2864"/>
                  <a:pt x="10138" y="2864"/>
                </a:cubicBezTo>
                <a:cubicBezTo>
                  <a:pt x="10138" y="2858"/>
                  <a:pt x="10132" y="2858"/>
                  <a:pt x="10126" y="2858"/>
                </a:cubicBezTo>
                <a:cubicBezTo>
                  <a:pt x="10126" y="2858"/>
                  <a:pt x="10120" y="2864"/>
                  <a:pt x="10114" y="2864"/>
                </a:cubicBezTo>
                <a:cubicBezTo>
                  <a:pt x="10108" y="2870"/>
                  <a:pt x="10102" y="2876"/>
                  <a:pt x="10090" y="2882"/>
                </a:cubicBezTo>
                <a:cubicBezTo>
                  <a:pt x="10084" y="2882"/>
                  <a:pt x="10084" y="2887"/>
                  <a:pt x="10079" y="2887"/>
                </a:cubicBezTo>
                <a:cubicBezTo>
                  <a:pt x="10079" y="2887"/>
                  <a:pt x="10072" y="2887"/>
                  <a:pt x="10067" y="2887"/>
                </a:cubicBezTo>
                <a:cubicBezTo>
                  <a:pt x="10067" y="2893"/>
                  <a:pt x="10061" y="2893"/>
                  <a:pt x="10055" y="2893"/>
                </a:cubicBezTo>
                <a:cubicBezTo>
                  <a:pt x="10055" y="2899"/>
                  <a:pt x="10055" y="2905"/>
                  <a:pt x="10049" y="2905"/>
                </a:cubicBezTo>
                <a:cubicBezTo>
                  <a:pt x="10043" y="2911"/>
                  <a:pt x="10043" y="2911"/>
                  <a:pt x="10037" y="2917"/>
                </a:cubicBezTo>
                <a:cubicBezTo>
                  <a:pt x="10025" y="2923"/>
                  <a:pt x="10019" y="2917"/>
                  <a:pt x="10001" y="2917"/>
                </a:cubicBezTo>
                <a:cubicBezTo>
                  <a:pt x="9995" y="2917"/>
                  <a:pt x="9990" y="2917"/>
                  <a:pt x="9978" y="2923"/>
                </a:cubicBezTo>
                <a:cubicBezTo>
                  <a:pt x="9972" y="2923"/>
                  <a:pt x="9972" y="2929"/>
                  <a:pt x="9966" y="2929"/>
                </a:cubicBezTo>
                <a:cubicBezTo>
                  <a:pt x="9960" y="2935"/>
                  <a:pt x="9954" y="2935"/>
                  <a:pt x="9948" y="2935"/>
                </a:cubicBezTo>
                <a:cubicBezTo>
                  <a:pt x="9936" y="2935"/>
                  <a:pt x="9924" y="2935"/>
                  <a:pt x="9912" y="2923"/>
                </a:cubicBezTo>
                <a:cubicBezTo>
                  <a:pt x="9906" y="2911"/>
                  <a:pt x="9906" y="2899"/>
                  <a:pt x="9906" y="2882"/>
                </a:cubicBezTo>
                <a:cubicBezTo>
                  <a:pt x="9883" y="2882"/>
                  <a:pt x="9883" y="2882"/>
                  <a:pt x="9883" y="2882"/>
                </a:cubicBezTo>
                <a:cubicBezTo>
                  <a:pt x="9883" y="2887"/>
                  <a:pt x="9877" y="2887"/>
                  <a:pt x="9877" y="2887"/>
                </a:cubicBezTo>
                <a:cubicBezTo>
                  <a:pt x="9871" y="2893"/>
                  <a:pt x="9871" y="2899"/>
                  <a:pt x="9871" y="2899"/>
                </a:cubicBezTo>
                <a:cubicBezTo>
                  <a:pt x="9865" y="2899"/>
                  <a:pt x="9859" y="2899"/>
                  <a:pt x="9859" y="2899"/>
                </a:cubicBezTo>
                <a:cubicBezTo>
                  <a:pt x="9853" y="2899"/>
                  <a:pt x="9847" y="2893"/>
                  <a:pt x="9841" y="2893"/>
                </a:cubicBezTo>
                <a:cubicBezTo>
                  <a:pt x="9818" y="2893"/>
                  <a:pt x="9818" y="2893"/>
                  <a:pt x="9818" y="2893"/>
                </a:cubicBezTo>
                <a:cubicBezTo>
                  <a:pt x="9812" y="2893"/>
                  <a:pt x="9806" y="2899"/>
                  <a:pt x="9795" y="2899"/>
                </a:cubicBezTo>
                <a:cubicBezTo>
                  <a:pt x="9795" y="2911"/>
                  <a:pt x="9800" y="2917"/>
                  <a:pt x="9795" y="2935"/>
                </a:cubicBezTo>
                <a:cubicBezTo>
                  <a:pt x="9771" y="2935"/>
                  <a:pt x="9771" y="2935"/>
                  <a:pt x="9771" y="2935"/>
                </a:cubicBezTo>
                <a:cubicBezTo>
                  <a:pt x="9765" y="2935"/>
                  <a:pt x="9759" y="2935"/>
                  <a:pt x="9753" y="2929"/>
                </a:cubicBezTo>
                <a:cubicBezTo>
                  <a:pt x="9753" y="2929"/>
                  <a:pt x="9747" y="2929"/>
                  <a:pt x="9741" y="2923"/>
                </a:cubicBezTo>
                <a:cubicBezTo>
                  <a:pt x="9741" y="2911"/>
                  <a:pt x="9741" y="2905"/>
                  <a:pt x="9736" y="2893"/>
                </a:cubicBezTo>
                <a:cubicBezTo>
                  <a:pt x="9730" y="2899"/>
                  <a:pt x="9730" y="2899"/>
                  <a:pt x="9730" y="2899"/>
                </a:cubicBezTo>
                <a:cubicBezTo>
                  <a:pt x="9706" y="2899"/>
                  <a:pt x="9706" y="2899"/>
                  <a:pt x="9706" y="2899"/>
                </a:cubicBezTo>
                <a:cubicBezTo>
                  <a:pt x="9706" y="2882"/>
                  <a:pt x="9706" y="2882"/>
                  <a:pt x="9706" y="2882"/>
                </a:cubicBezTo>
                <a:cubicBezTo>
                  <a:pt x="9706" y="2876"/>
                  <a:pt x="9700" y="2876"/>
                  <a:pt x="9700" y="2870"/>
                </a:cubicBezTo>
                <a:cubicBezTo>
                  <a:pt x="9700" y="2864"/>
                  <a:pt x="9706" y="2864"/>
                  <a:pt x="9706" y="2858"/>
                </a:cubicBezTo>
                <a:cubicBezTo>
                  <a:pt x="9753" y="2858"/>
                  <a:pt x="9753" y="2858"/>
                  <a:pt x="9753" y="2858"/>
                </a:cubicBezTo>
                <a:cubicBezTo>
                  <a:pt x="9759" y="2858"/>
                  <a:pt x="9765" y="2864"/>
                  <a:pt x="9777" y="2864"/>
                </a:cubicBezTo>
                <a:cubicBezTo>
                  <a:pt x="9783" y="2864"/>
                  <a:pt x="9783" y="2870"/>
                  <a:pt x="9789" y="2876"/>
                </a:cubicBezTo>
                <a:cubicBezTo>
                  <a:pt x="9795" y="2876"/>
                  <a:pt x="9795" y="2882"/>
                  <a:pt x="9806" y="2882"/>
                </a:cubicBezTo>
                <a:cubicBezTo>
                  <a:pt x="9812" y="2882"/>
                  <a:pt x="9818" y="2876"/>
                  <a:pt x="9824" y="2876"/>
                </a:cubicBezTo>
                <a:cubicBezTo>
                  <a:pt x="9829" y="2870"/>
                  <a:pt x="9829" y="2864"/>
                  <a:pt x="9829" y="2852"/>
                </a:cubicBezTo>
                <a:cubicBezTo>
                  <a:pt x="9829" y="2840"/>
                  <a:pt x="9824" y="2834"/>
                  <a:pt x="9824" y="2822"/>
                </a:cubicBezTo>
                <a:cubicBezTo>
                  <a:pt x="9824" y="2816"/>
                  <a:pt x="9829" y="2816"/>
                  <a:pt x="9829" y="2805"/>
                </a:cubicBezTo>
                <a:cubicBezTo>
                  <a:pt x="9835" y="2799"/>
                  <a:pt x="9841" y="2799"/>
                  <a:pt x="9841" y="2793"/>
                </a:cubicBezTo>
                <a:cubicBezTo>
                  <a:pt x="9841" y="2781"/>
                  <a:pt x="9841" y="2775"/>
                  <a:pt x="9841" y="2769"/>
                </a:cubicBezTo>
                <a:cubicBezTo>
                  <a:pt x="9818" y="2769"/>
                  <a:pt x="9818" y="2769"/>
                  <a:pt x="9818" y="2769"/>
                </a:cubicBezTo>
                <a:cubicBezTo>
                  <a:pt x="9812" y="2769"/>
                  <a:pt x="9812" y="2775"/>
                  <a:pt x="9806" y="2775"/>
                </a:cubicBezTo>
                <a:cubicBezTo>
                  <a:pt x="9800" y="2775"/>
                  <a:pt x="9789" y="2769"/>
                  <a:pt x="9783" y="2775"/>
                </a:cubicBezTo>
                <a:cubicBezTo>
                  <a:pt x="9777" y="2775"/>
                  <a:pt x="9777" y="2775"/>
                  <a:pt x="9771" y="2781"/>
                </a:cubicBezTo>
                <a:cubicBezTo>
                  <a:pt x="9771" y="2781"/>
                  <a:pt x="9771" y="2787"/>
                  <a:pt x="9765" y="2793"/>
                </a:cubicBezTo>
                <a:cubicBezTo>
                  <a:pt x="9765" y="2793"/>
                  <a:pt x="9759" y="2805"/>
                  <a:pt x="9753" y="2805"/>
                </a:cubicBezTo>
                <a:cubicBezTo>
                  <a:pt x="9747" y="2805"/>
                  <a:pt x="9747" y="2805"/>
                  <a:pt x="9747" y="2805"/>
                </a:cubicBezTo>
                <a:cubicBezTo>
                  <a:pt x="9747" y="2805"/>
                  <a:pt x="9741" y="2799"/>
                  <a:pt x="9736" y="2799"/>
                </a:cubicBezTo>
                <a:cubicBezTo>
                  <a:pt x="9741" y="2787"/>
                  <a:pt x="9736" y="2781"/>
                  <a:pt x="9741" y="2775"/>
                </a:cubicBezTo>
                <a:cubicBezTo>
                  <a:pt x="9741" y="2769"/>
                  <a:pt x="9753" y="2769"/>
                  <a:pt x="9753" y="2763"/>
                </a:cubicBezTo>
                <a:cubicBezTo>
                  <a:pt x="9753" y="2763"/>
                  <a:pt x="9753" y="2757"/>
                  <a:pt x="9753" y="2751"/>
                </a:cubicBezTo>
                <a:cubicBezTo>
                  <a:pt x="9753" y="2733"/>
                  <a:pt x="9753" y="2733"/>
                  <a:pt x="9753" y="2733"/>
                </a:cubicBezTo>
                <a:cubicBezTo>
                  <a:pt x="9747" y="2739"/>
                  <a:pt x="9741" y="2739"/>
                  <a:pt x="9730" y="2739"/>
                </a:cubicBezTo>
                <a:cubicBezTo>
                  <a:pt x="9730" y="2739"/>
                  <a:pt x="9724" y="2739"/>
                  <a:pt x="9724" y="2733"/>
                </a:cubicBezTo>
                <a:cubicBezTo>
                  <a:pt x="9724" y="2727"/>
                  <a:pt x="9724" y="2727"/>
                  <a:pt x="9724" y="2721"/>
                </a:cubicBezTo>
                <a:cubicBezTo>
                  <a:pt x="9730" y="2716"/>
                  <a:pt x="9736" y="2710"/>
                  <a:pt x="9736" y="2698"/>
                </a:cubicBezTo>
                <a:cubicBezTo>
                  <a:pt x="9741" y="2698"/>
                  <a:pt x="9736" y="2692"/>
                  <a:pt x="9736" y="2686"/>
                </a:cubicBezTo>
                <a:cubicBezTo>
                  <a:pt x="9736" y="2686"/>
                  <a:pt x="9741" y="2680"/>
                  <a:pt x="9736" y="2674"/>
                </a:cubicBezTo>
                <a:cubicBezTo>
                  <a:pt x="9736" y="2668"/>
                  <a:pt x="9730" y="2668"/>
                  <a:pt x="9730" y="2662"/>
                </a:cubicBezTo>
                <a:cubicBezTo>
                  <a:pt x="9730" y="2662"/>
                  <a:pt x="9730" y="2656"/>
                  <a:pt x="9724" y="2650"/>
                </a:cubicBezTo>
                <a:cubicBezTo>
                  <a:pt x="9718" y="2650"/>
                  <a:pt x="9724" y="2644"/>
                  <a:pt x="9718" y="2644"/>
                </a:cubicBezTo>
                <a:cubicBezTo>
                  <a:pt x="9712" y="2644"/>
                  <a:pt x="9706" y="2644"/>
                  <a:pt x="9706" y="2644"/>
                </a:cubicBezTo>
                <a:cubicBezTo>
                  <a:pt x="9700" y="2644"/>
                  <a:pt x="9694" y="2650"/>
                  <a:pt x="9688" y="2650"/>
                </a:cubicBezTo>
                <a:cubicBezTo>
                  <a:pt x="9688" y="2662"/>
                  <a:pt x="9688" y="2668"/>
                  <a:pt x="9682" y="2674"/>
                </a:cubicBezTo>
                <a:cubicBezTo>
                  <a:pt x="9676" y="2686"/>
                  <a:pt x="9676" y="2692"/>
                  <a:pt x="9664" y="2698"/>
                </a:cubicBezTo>
                <a:cubicBezTo>
                  <a:pt x="9658" y="2698"/>
                  <a:pt x="9658" y="2698"/>
                  <a:pt x="9653" y="2698"/>
                </a:cubicBezTo>
                <a:cubicBezTo>
                  <a:pt x="9647" y="2698"/>
                  <a:pt x="9641" y="2698"/>
                  <a:pt x="9641" y="2698"/>
                </a:cubicBezTo>
                <a:cubicBezTo>
                  <a:pt x="9635" y="2698"/>
                  <a:pt x="9629" y="2704"/>
                  <a:pt x="9629" y="2710"/>
                </a:cubicBezTo>
                <a:cubicBezTo>
                  <a:pt x="9629" y="2716"/>
                  <a:pt x="9635" y="2721"/>
                  <a:pt x="9635" y="2727"/>
                </a:cubicBezTo>
                <a:cubicBezTo>
                  <a:pt x="9635" y="2733"/>
                  <a:pt x="9635" y="2733"/>
                  <a:pt x="9635" y="2733"/>
                </a:cubicBezTo>
                <a:cubicBezTo>
                  <a:pt x="9635" y="2739"/>
                  <a:pt x="9635" y="2745"/>
                  <a:pt x="9629" y="2745"/>
                </a:cubicBezTo>
                <a:cubicBezTo>
                  <a:pt x="9629" y="2745"/>
                  <a:pt x="9623" y="2745"/>
                  <a:pt x="9617" y="2745"/>
                </a:cubicBezTo>
                <a:cubicBezTo>
                  <a:pt x="9617" y="2751"/>
                  <a:pt x="9611" y="2751"/>
                  <a:pt x="9605" y="2751"/>
                </a:cubicBezTo>
                <a:cubicBezTo>
                  <a:pt x="9593" y="2757"/>
                  <a:pt x="9587" y="2763"/>
                  <a:pt x="9587" y="2775"/>
                </a:cubicBezTo>
                <a:cubicBezTo>
                  <a:pt x="9587" y="2787"/>
                  <a:pt x="9593" y="2793"/>
                  <a:pt x="9599" y="2805"/>
                </a:cubicBezTo>
                <a:cubicBezTo>
                  <a:pt x="9599" y="2810"/>
                  <a:pt x="9605" y="2810"/>
                  <a:pt x="9605" y="2816"/>
                </a:cubicBezTo>
                <a:cubicBezTo>
                  <a:pt x="9611" y="2816"/>
                  <a:pt x="9617" y="2816"/>
                  <a:pt x="9617" y="2816"/>
                </a:cubicBezTo>
                <a:cubicBezTo>
                  <a:pt x="9623" y="2822"/>
                  <a:pt x="9623" y="2822"/>
                  <a:pt x="9629" y="2828"/>
                </a:cubicBezTo>
                <a:cubicBezTo>
                  <a:pt x="9629" y="2828"/>
                  <a:pt x="9629" y="2834"/>
                  <a:pt x="9629" y="2840"/>
                </a:cubicBezTo>
                <a:cubicBezTo>
                  <a:pt x="9629" y="2840"/>
                  <a:pt x="9617" y="2846"/>
                  <a:pt x="9617" y="2852"/>
                </a:cubicBezTo>
                <a:cubicBezTo>
                  <a:pt x="9617" y="2858"/>
                  <a:pt x="9623" y="2858"/>
                  <a:pt x="9623" y="2864"/>
                </a:cubicBezTo>
                <a:cubicBezTo>
                  <a:pt x="9623" y="2876"/>
                  <a:pt x="9623" y="2876"/>
                  <a:pt x="9623" y="2876"/>
                </a:cubicBezTo>
                <a:cubicBezTo>
                  <a:pt x="9623" y="2882"/>
                  <a:pt x="9617" y="2882"/>
                  <a:pt x="9617" y="2893"/>
                </a:cubicBezTo>
                <a:cubicBezTo>
                  <a:pt x="9617" y="2893"/>
                  <a:pt x="9617" y="2893"/>
                  <a:pt x="9617" y="2899"/>
                </a:cubicBezTo>
                <a:cubicBezTo>
                  <a:pt x="9617" y="2905"/>
                  <a:pt x="9617" y="2905"/>
                  <a:pt x="9623" y="2911"/>
                </a:cubicBezTo>
                <a:cubicBezTo>
                  <a:pt x="9623" y="2917"/>
                  <a:pt x="9629" y="2917"/>
                  <a:pt x="9629" y="2923"/>
                </a:cubicBezTo>
                <a:cubicBezTo>
                  <a:pt x="9635" y="2929"/>
                  <a:pt x="9641" y="2935"/>
                  <a:pt x="9641" y="2947"/>
                </a:cubicBezTo>
                <a:cubicBezTo>
                  <a:pt x="9641" y="2965"/>
                  <a:pt x="9641" y="2965"/>
                  <a:pt x="9641" y="2965"/>
                </a:cubicBezTo>
                <a:cubicBezTo>
                  <a:pt x="9623" y="2965"/>
                  <a:pt x="9623" y="2965"/>
                  <a:pt x="9623" y="2965"/>
                </a:cubicBezTo>
                <a:cubicBezTo>
                  <a:pt x="9617" y="2965"/>
                  <a:pt x="9611" y="2971"/>
                  <a:pt x="9605" y="2971"/>
                </a:cubicBezTo>
                <a:cubicBezTo>
                  <a:pt x="9593" y="2971"/>
                  <a:pt x="9587" y="2971"/>
                  <a:pt x="9575" y="2971"/>
                </a:cubicBezTo>
                <a:cubicBezTo>
                  <a:pt x="9564" y="2971"/>
                  <a:pt x="9564" y="2971"/>
                  <a:pt x="9564" y="2971"/>
                </a:cubicBezTo>
                <a:cubicBezTo>
                  <a:pt x="9558" y="2971"/>
                  <a:pt x="9552" y="2971"/>
                  <a:pt x="9546" y="2971"/>
                </a:cubicBezTo>
                <a:cubicBezTo>
                  <a:pt x="9534" y="2971"/>
                  <a:pt x="9528" y="2971"/>
                  <a:pt x="9516" y="2971"/>
                </a:cubicBezTo>
                <a:cubicBezTo>
                  <a:pt x="9504" y="2971"/>
                  <a:pt x="9498" y="2971"/>
                  <a:pt x="9492" y="2971"/>
                </a:cubicBezTo>
                <a:cubicBezTo>
                  <a:pt x="9487" y="2976"/>
                  <a:pt x="9492" y="2982"/>
                  <a:pt x="9487" y="2982"/>
                </a:cubicBezTo>
                <a:cubicBezTo>
                  <a:pt x="9481" y="2988"/>
                  <a:pt x="9481" y="2988"/>
                  <a:pt x="9475" y="2988"/>
                </a:cubicBezTo>
                <a:cubicBezTo>
                  <a:pt x="9469" y="2994"/>
                  <a:pt x="9457" y="2988"/>
                  <a:pt x="9451" y="2994"/>
                </a:cubicBezTo>
                <a:cubicBezTo>
                  <a:pt x="9445" y="3000"/>
                  <a:pt x="9451" y="3006"/>
                  <a:pt x="9445" y="3006"/>
                </a:cubicBezTo>
                <a:cubicBezTo>
                  <a:pt x="9445" y="3012"/>
                  <a:pt x="9445" y="3012"/>
                  <a:pt x="9439" y="3018"/>
                </a:cubicBezTo>
                <a:cubicBezTo>
                  <a:pt x="9433" y="3030"/>
                  <a:pt x="9427" y="3036"/>
                  <a:pt x="9415" y="3036"/>
                </a:cubicBezTo>
                <a:cubicBezTo>
                  <a:pt x="9409" y="3036"/>
                  <a:pt x="9409" y="3030"/>
                  <a:pt x="9403" y="3030"/>
                </a:cubicBezTo>
                <a:cubicBezTo>
                  <a:pt x="9392" y="3030"/>
                  <a:pt x="9392" y="3030"/>
                  <a:pt x="9392" y="3030"/>
                </a:cubicBezTo>
                <a:cubicBezTo>
                  <a:pt x="9380" y="3030"/>
                  <a:pt x="9380" y="3030"/>
                  <a:pt x="9380" y="3030"/>
                </a:cubicBezTo>
                <a:cubicBezTo>
                  <a:pt x="9380" y="3030"/>
                  <a:pt x="9374" y="3036"/>
                  <a:pt x="9368" y="3036"/>
                </a:cubicBezTo>
                <a:cubicBezTo>
                  <a:pt x="9368" y="3036"/>
                  <a:pt x="9362" y="3030"/>
                  <a:pt x="9356" y="3030"/>
                </a:cubicBezTo>
                <a:cubicBezTo>
                  <a:pt x="9356" y="3054"/>
                  <a:pt x="9356" y="3054"/>
                  <a:pt x="9356" y="3054"/>
                </a:cubicBezTo>
                <a:cubicBezTo>
                  <a:pt x="9380" y="3065"/>
                  <a:pt x="9380" y="3065"/>
                  <a:pt x="9380" y="3065"/>
                </a:cubicBezTo>
                <a:cubicBezTo>
                  <a:pt x="9380" y="3101"/>
                  <a:pt x="9380" y="3101"/>
                  <a:pt x="9380" y="3101"/>
                </a:cubicBezTo>
                <a:cubicBezTo>
                  <a:pt x="9374" y="3101"/>
                  <a:pt x="9368" y="3101"/>
                  <a:pt x="9362" y="3101"/>
                </a:cubicBezTo>
                <a:cubicBezTo>
                  <a:pt x="9362" y="3101"/>
                  <a:pt x="9356" y="3107"/>
                  <a:pt x="9350" y="3107"/>
                </a:cubicBezTo>
                <a:cubicBezTo>
                  <a:pt x="9350" y="3107"/>
                  <a:pt x="9344" y="3107"/>
                  <a:pt x="9344" y="3113"/>
                </a:cubicBezTo>
                <a:cubicBezTo>
                  <a:pt x="9338" y="3113"/>
                  <a:pt x="9332" y="3119"/>
                  <a:pt x="9332" y="3119"/>
                </a:cubicBezTo>
                <a:cubicBezTo>
                  <a:pt x="9321" y="3125"/>
                  <a:pt x="9315" y="3131"/>
                  <a:pt x="9309" y="3137"/>
                </a:cubicBezTo>
                <a:cubicBezTo>
                  <a:pt x="9303" y="3137"/>
                  <a:pt x="9303" y="3142"/>
                  <a:pt x="9297" y="3148"/>
                </a:cubicBezTo>
                <a:cubicBezTo>
                  <a:pt x="9291" y="3148"/>
                  <a:pt x="9291" y="3154"/>
                  <a:pt x="9285" y="3154"/>
                </a:cubicBezTo>
                <a:cubicBezTo>
                  <a:pt x="9273" y="3154"/>
                  <a:pt x="9273" y="3154"/>
                  <a:pt x="9273" y="3154"/>
                </a:cubicBezTo>
                <a:cubicBezTo>
                  <a:pt x="9261" y="3154"/>
                  <a:pt x="9249" y="3154"/>
                  <a:pt x="9237" y="3154"/>
                </a:cubicBezTo>
                <a:cubicBezTo>
                  <a:pt x="9237" y="3225"/>
                  <a:pt x="9237" y="3225"/>
                  <a:pt x="9237" y="3225"/>
                </a:cubicBezTo>
                <a:cubicBezTo>
                  <a:pt x="9220" y="3225"/>
                  <a:pt x="9208" y="3225"/>
                  <a:pt x="9190" y="3225"/>
                </a:cubicBezTo>
                <a:lnTo>
                  <a:pt x="9184" y="3231"/>
                </a:lnTo>
                <a:cubicBezTo>
                  <a:pt x="9178" y="3231"/>
                  <a:pt x="9172" y="3231"/>
                  <a:pt x="9172" y="3231"/>
                </a:cubicBezTo>
                <a:cubicBezTo>
                  <a:pt x="9172" y="3267"/>
                  <a:pt x="9172" y="3267"/>
                  <a:pt x="9172" y="3267"/>
                </a:cubicBezTo>
                <a:cubicBezTo>
                  <a:pt x="9131" y="3267"/>
                  <a:pt x="9131" y="3267"/>
                  <a:pt x="9131" y="3267"/>
                </a:cubicBezTo>
                <a:cubicBezTo>
                  <a:pt x="9125" y="3267"/>
                  <a:pt x="9119" y="3261"/>
                  <a:pt x="9113" y="3261"/>
                </a:cubicBezTo>
                <a:cubicBezTo>
                  <a:pt x="9107" y="3261"/>
                  <a:pt x="9101" y="3261"/>
                  <a:pt x="9095" y="3261"/>
                </a:cubicBezTo>
                <a:cubicBezTo>
                  <a:pt x="9089" y="3261"/>
                  <a:pt x="9083" y="3261"/>
                  <a:pt x="9077" y="3261"/>
                </a:cubicBezTo>
                <a:cubicBezTo>
                  <a:pt x="9077" y="3255"/>
                  <a:pt x="9083" y="3249"/>
                  <a:pt x="9077" y="3249"/>
                </a:cubicBezTo>
                <a:cubicBezTo>
                  <a:pt x="9077" y="3243"/>
                  <a:pt x="9071" y="3237"/>
                  <a:pt x="9066" y="3237"/>
                </a:cubicBezTo>
                <a:cubicBezTo>
                  <a:pt x="9060" y="3237"/>
                  <a:pt x="9054" y="3237"/>
                  <a:pt x="9048" y="3237"/>
                </a:cubicBezTo>
                <a:cubicBezTo>
                  <a:pt x="9048" y="3273"/>
                  <a:pt x="9048" y="3273"/>
                  <a:pt x="9048" y="3273"/>
                </a:cubicBezTo>
                <a:cubicBezTo>
                  <a:pt x="9054" y="3279"/>
                  <a:pt x="9060" y="3279"/>
                  <a:pt x="9071" y="3279"/>
                </a:cubicBezTo>
                <a:cubicBezTo>
                  <a:pt x="9060" y="3303"/>
                  <a:pt x="9060" y="3303"/>
                  <a:pt x="9060" y="3303"/>
                </a:cubicBezTo>
                <a:cubicBezTo>
                  <a:pt x="9066" y="3314"/>
                  <a:pt x="9066" y="3314"/>
                  <a:pt x="9066" y="3314"/>
                </a:cubicBezTo>
                <a:cubicBezTo>
                  <a:pt x="9066" y="3332"/>
                  <a:pt x="9066" y="3332"/>
                  <a:pt x="9066" y="3332"/>
                </a:cubicBezTo>
                <a:cubicBezTo>
                  <a:pt x="9048" y="3332"/>
                  <a:pt x="9042" y="3332"/>
                  <a:pt x="9030" y="3332"/>
                </a:cubicBezTo>
                <a:cubicBezTo>
                  <a:pt x="9024" y="3332"/>
                  <a:pt x="9018" y="3326"/>
                  <a:pt x="9018" y="3326"/>
                </a:cubicBezTo>
                <a:cubicBezTo>
                  <a:pt x="9012" y="3326"/>
                  <a:pt x="9006" y="3326"/>
                  <a:pt x="9006" y="3326"/>
                </a:cubicBezTo>
                <a:cubicBezTo>
                  <a:pt x="9000" y="3326"/>
                  <a:pt x="9000" y="3326"/>
                  <a:pt x="8994" y="3326"/>
                </a:cubicBezTo>
                <a:cubicBezTo>
                  <a:pt x="8989" y="3326"/>
                  <a:pt x="8982" y="3326"/>
                  <a:pt x="8977" y="3326"/>
                </a:cubicBezTo>
                <a:cubicBezTo>
                  <a:pt x="8977" y="3326"/>
                  <a:pt x="8971" y="3320"/>
                  <a:pt x="8965" y="3320"/>
                </a:cubicBezTo>
                <a:cubicBezTo>
                  <a:pt x="8965" y="3314"/>
                  <a:pt x="8965" y="3309"/>
                  <a:pt x="8959" y="3309"/>
                </a:cubicBezTo>
                <a:cubicBezTo>
                  <a:pt x="8953" y="3309"/>
                  <a:pt x="8947" y="3314"/>
                  <a:pt x="8941" y="3314"/>
                </a:cubicBezTo>
                <a:cubicBezTo>
                  <a:pt x="8935" y="3314"/>
                  <a:pt x="8929" y="3314"/>
                  <a:pt x="8929" y="3314"/>
                </a:cubicBezTo>
                <a:cubicBezTo>
                  <a:pt x="8917" y="3314"/>
                  <a:pt x="8911" y="3320"/>
                  <a:pt x="8905" y="3326"/>
                </a:cubicBezTo>
                <a:cubicBezTo>
                  <a:pt x="8900" y="3326"/>
                  <a:pt x="8894" y="3326"/>
                  <a:pt x="8894" y="3332"/>
                </a:cubicBezTo>
                <a:cubicBezTo>
                  <a:pt x="8894" y="3338"/>
                  <a:pt x="8888" y="3338"/>
                  <a:pt x="8888" y="3344"/>
                </a:cubicBezTo>
                <a:cubicBezTo>
                  <a:pt x="8888" y="3350"/>
                  <a:pt x="8894" y="3350"/>
                  <a:pt x="8894" y="3356"/>
                </a:cubicBezTo>
                <a:cubicBezTo>
                  <a:pt x="8900" y="3356"/>
                  <a:pt x="8905" y="3356"/>
                  <a:pt x="8905" y="3356"/>
                </a:cubicBezTo>
                <a:cubicBezTo>
                  <a:pt x="8911" y="3356"/>
                  <a:pt x="8911" y="3362"/>
                  <a:pt x="8917" y="3368"/>
                </a:cubicBezTo>
                <a:cubicBezTo>
                  <a:pt x="8917" y="3368"/>
                  <a:pt x="8923" y="3368"/>
                  <a:pt x="8929" y="3374"/>
                </a:cubicBezTo>
                <a:cubicBezTo>
                  <a:pt x="8929" y="3374"/>
                  <a:pt x="8935" y="3380"/>
                  <a:pt x="8941" y="3380"/>
                </a:cubicBezTo>
                <a:cubicBezTo>
                  <a:pt x="8947" y="3380"/>
                  <a:pt x="8953" y="3380"/>
                  <a:pt x="8965" y="3380"/>
                </a:cubicBezTo>
                <a:cubicBezTo>
                  <a:pt x="8977" y="3380"/>
                  <a:pt x="8977" y="3380"/>
                  <a:pt x="8977" y="3380"/>
                </a:cubicBezTo>
                <a:cubicBezTo>
                  <a:pt x="8982" y="3380"/>
                  <a:pt x="8982" y="3386"/>
                  <a:pt x="8989" y="3386"/>
                </a:cubicBezTo>
                <a:cubicBezTo>
                  <a:pt x="8994" y="3391"/>
                  <a:pt x="8994" y="3391"/>
                  <a:pt x="9000" y="3397"/>
                </a:cubicBezTo>
                <a:cubicBezTo>
                  <a:pt x="9000" y="3397"/>
                  <a:pt x="9006" y="3397"/>
                  <a:pt x="9012" y="3403"/>
                </a:cubicBezTo>
                <a:cubicBezTo>
                  <a:pt x="9012" y="3403"/>
                  <a:pt x="9018" y="3409"/>
                  <a:pt x="9018" y="3415"/>
                </a:cubicBezTo>
                <a:cubicBezTo>
                  <a:pt x="9024" y="3421"/>
                  <a:pt x="9036" y="3427"/>
                  <a:pt x="9042" y="3433"/>
                </a:cubicBezTo>
                <a:cubicBezTo>
                  <a:pt x="9042" y="3492"/>
                  <a:pt x="9042" y="3492"/>
                  <a:pt x="9042" y="3492"/>
                </a:cubicBezTo>
                <a:cubicBezTo>
                  <a:pt x="9048" y="3498"/>
                  <a:pt x="9048" y="3498"/>
                  <a:pt x="9048" y="3504"/>
                </a:cubicBezTo>
                <a:cubicBezTo>
                  <a:pt x="9054" y="3504"/>
                  <a:pt x="9060" y="3510"/>
                  <a:pt x="9060" y="3510"/>
                </a:cubicBezTo>
                <a:cubicBezTo>
                  <a:pt x="9071" y="3516"/>
                  <a:pt x="9077" y="3516"/>
                  <a:pt x="9083" y="3522"/>
                </a:cubicBezTo>
                <a:cubicBezTo>
                  <a:pt x="9089" y="3522"/>
                  <a:pt x="9095" y="3534"/>
                  <a:pt x="9095" y="3540"/>
                </a:cubicBezTo>
                <a:cubicBezTo>
                  <a:pt x="9095" y="3546"/>
                  <a:pt x="9089" y="3552"/>
                  <a:pt x="9089" y="3557"/>
                </a:cubicBezTo>
                <a:cubicBezTo>
                  <a:pt x="9089" y="3563"/>
                  <a:pt x="9083" y="3569"/>
                  <a:pt x="9083" y="3575"/>
                </a:cubicBezTo>
                <a:cubicBezTo>
                  <a:pt x="9083" y="3593"/>
                  <a:pt x="9089" y="3599"/>
                  <a:pt x="9095" y="3617"/>
                </a:cubicBezTo>
                <a:cubicBezTo>
                  <a:pt x="9095" y="3623"/>
                  <a:pt x="9095" y="3629"/>
                  <a:pt x="9095" y="3635"/>
                </a:cubicBezTo>
                <a:cubicBezTo>
                  <a:pt x="9095" y="3641"/>
                  <a:pt x="9095" y="3646"/>
                  <a:pt x="9095" y="3652"/>
                </a:cubicBezTo>
                <a:cubicBezTo>
                  <a:pt x="9089" y="3664"/>
                  <a:pt x="9071" y="3664"/>
                  <a:pt x="9060" y="3676"/>
                </a:cubicBezTo>
                <a:cubicBezTo>
                  <a:pt x="9060" y="3676"/>
                  <a:pt x="9060" y="3682"/>
                  <a:pt x="9060" y="3688"/>
                </a:cubicBezTo>
                <a:cubicBezTo>
                  <a:pt x="9054" y="3688"/>
                  <a:pt x="9054" y="3688"/>
                  <a:pt x="9048" y="3694"/>
                </a:cubicBezTo>
                <a:cubicBezTo>
                  <a:pt x="9036" y="3700"/>
                  <a:pt x="9030" y="3706"/>
                  <a:pt x="9012" y="3706"/>
                </a:cubicBezTo>
                <a:cubicBezTo>
                  <a:pt x="9000" y="3706"/>
                  <a:pt x="9000" y="3706"/>
                  <a:pt x="9000" y="3706"/>
                </a:cubicBezTo>
                <a:cubicBezTo>
                  <a:pt x="8994" y="3706"/>
                  <a:pt x="8994" y="3700"/>
                  <a:pt x="8989" y="3700"/>
                </a:cubicBezTo>
                <a:cubicBezTo>
                  <a:pt x="8982" y="3700"/>
                  <a:pt x="8977" y="3694"/>
                  <a:pt x="8965" y="3694"/>
                </a:cubicBezTo>
                <a:lnTo>
                  <a:pt x="8959" y="3694"/>
                </a:lnTo>
                <a:cubicBezTo>
                  <a:pt x="8947" y="3694"/>
                  <a:pt x="8941" y="3694"/>
                  <a:pt x="8929" y="3694"/>
                </a:cubicBezTo>
                <a:cubicBezTo>
                  <a:pt x="8923" y="3694"/>
                  <a:pt x="8923" y="3688"/>
                  <a:pt x="8917" y="3682"/>
                </a:cubicBezTo>
                <a:cubicBezTo>
                  <a:pt x="8911" y="3682"/>
                  <a:pt x="8911" y="3676"/>
                  <a:pt x="8905" y="3670"/>
                </a:cubicBezTo>
                <a:cubicBezTo>
                  <a:pt x="8900" y="3670"/>
                  <a:pt x="8900" y="3670"/>
                  <a:pt x="8894" y="3670"/>
                </a:cubicBezTo>
                <a:cubicBezTo>
                  <a:pt x="8793" y="3670"/>
                  <a:pt x="8793" y="3670"/>
                  <a:pt x="8793" y="3670"/>
                </a:cubicBezTo>
                <a:cubicBezTo>
                  <a:pt x="8781" y="3670"/>
                  <a:pt x="8775" y="3664"/>
                  <a:pt x="8763" y="3664"/>
                </a:cubicBezTo>
                <a:cubicBezTo>
                  <a:pt x="8757" y="3664"/>
                  <a:pt x="8751" y="3670"/>
                  <a:pt x="8745" y="3664"/>
                </a:cubicBezTo>
                <a:cubicBezTo>
                  <a:pt x="8739" y="3664"/>
                  <a:pt x="8739" y="3652"/>
                  <a:pt x="8734" y="3652"/>
                </a:cubicBezTo>
                <a:cubicBezTo>
                  <a:pt x="8727" y="3652"/>
                  <a:pt x="8727" y="3652"/>
                  <a:pt x="8727" y="3652"/>
                </a:cubicBezTo>
                <a:cubicBezTo>
                  <a:pt x="8722" y="3658"/>
                  <a:pt x="8716" y="3658"/>
                  <a:pt x="8716" y="3658"/>
                </a:cubicBezTo>
                <a:cubicBezTo>
                  <a:pt x="8710" y="3664"/>
                  <a:pt x="8716" y="3670"/>
                  <a:pt x="8716" y="3670"/>
                </a:cubicBezTo>
                <a:cubicBezTo>
                  <a:pt x="8710" y="3676"/>
                  <a:pt x="8710" y="3682"/>
                  <a:pt x="8710" y="3682"/>
                </a:cubicBezTo>
                <a:cubicBezTo>
                  <a:pt x="8650" y="3682"/>
                  <a:pt x="8650" y="3682"/>
                  <a:pt x="8650" y="3682"/>
                </a:cubicBezTo>
                <a:cubicBezTo>
                  <a:pt x="8645" y="3694"/>
                  <a:pt x="8645" y="3694"/>
                  <a:pt x="8645" y="3694"/>
                </a:cubicBezTo>
                <a:cubicBezTo>
                  <a:pt x="8650" y="3700"/>
                  <a:pt x="8650" y="3706"/>
                  <a:pt x="8650" y="3706"/>
                </a:cubicBezTo>
                <a:cubicBezTo>
                  <a:pt x="8657" y="3712"/>
                  <a:pt x="8662" y="3712"/>
                  <a:pt x="8662" y="3718"/>
                </a:cubicBezTo>
                <a:cubicBezTo>
                  <a:pt x="8668" y="3718"/>
                  <a:pt x="8668" y="3723"/>
                  <a:pt x="8668" y="3730"/>
                </a:cubicBezTo>
                <a:cubicBezTo>
                  <a:pt x="8668" y="3741"/>
                  <a:pt x="8668" y="3741"/>
                  <a:pt x="8662" y="3747"/>
                </a:cubicBezTo>
                <a:cubicBezTo>
                  <a:pt x="8662" y="3759"/>
                  <a:pt x="8657" y="3765"/>
                  <a:pt x="8657" y="3777"/>
                </a:cubicBezTo>
                <a:cubicBezTo>
                  <a:pt x="8657" y="3783"/>
                  <a:pt x="8657" y="3789"/>
                  <a:pt x="8657" y="3801"/>
                </a:cubicBezTo>
                <a:cubicBezTo>
                  <a:pt x="8662" y="3801"/>
                  <a:pt x="8662" y="3807"/>
                  <a:pt x="8662" y="3807"/>
                </a:cubicBezTo>
                <a:cubicBezTo>
                  <a:pt x="8668" y="3812"/>
                  <a:pt x="8674" y="3818"/>
                  <a:pt x="8674" y="3824"/>
                </a:cubicBezTo>
                <a:cubicBezTo>
                  <a:pt x="8674" y="3889"/>
                  <a:pt x="8674" y="3889"/>
                  <a:pt x="8674" y="3889"/>
                </a:cubicBezTo>
                <a:cubicBezTo>
                  <a:pt x="8674" y="3895"/>
                  <a:pt x="8674" y="3895"/>
                  <a:pt x="8668" y="3901"/>
                </a:cubicBezTo>
                <a:cubicBezTo>
                  <a:pt x="8668" y="3907"/>
                  <a:pt x="8662" y="3907"/>
                  <a:pt x="8657" y="3907"/>
                </a:cubicBezTo>
                <a:cubicBezTo>
                  <a:pt x="8657" y="3913"/>
                  <a:pt x="8657" y="3919"/>
                  <a:pt x="8650" y="3919"/>
                </a:cubicBezTo>
                <a:cubicBezTo>
                  <a:pt x="8645" y="3931"/>
                  <a:pt x="8639" y="3943"/>
                  <a:pt x="8639" y="3955"/>
                </a:cubicBezTo>
                <a:cubicBezTo>
                  <a:pt x="8639" y="3961"/>
                  <a:pt x="8639" y="3961"/>
                  <a:pt x="8639" y="3967"/>
                </a:cubicBezTo>
                <a:cubicBezTo>
                  <a:pt x="8639" y="3973"/>
                  <a:pt x="8645" y="3973"/>
                  <a:pt x="8650" y="3978"/>
                </a:cubicBezTo>
                <a:cubicBezTo>
                  <a:pt x="8650" y="3990"/>
                  <a:pt x="8650" y="3990"/>
                  <a:pt x="8650" y="3990"/>
                </a:cubicBezTo>
                <a:cubicBezTo>
                  <a:pt x="8657" y="3996"/>
                  <a:pt x="8662" y="3996"/>
                  <a:pt x="8662" y="4002"/>
                </a:cubicBezTo>
                <a:cubicBezTo>
                  <a:pt x="8662" y="4014"/>
                  <a:pt x="8662" y="4014"/>
                  <a:pt x="8662" y="4014"/>
                </a:cubicBezTo>
                <a:cubicBezTo>
                  <a:pt x="8662" y="4026"/>
                  <a:pt x="8662" y="4026"/>
                  <a:pt x="8662" y="4026"/>
                </a:cubicBezTo>
                <a:cubicBezTo>
                  <a:pt x="8662" y="4032"/>
                  <a:pt x="8657" y="4032"/>
                  <a:pt x="8650" y="4038"/>
                </a:cubicBezTo>
                <a:cubicBezTo>
                  <a:pt x="8650" y="4044"/>
                  <a:pt x="8650" y="4050"/>
                  <a:pt x="8650" y="4055"/>
                </a:cubicBezTo>
                <a:cubicBezTo>
                  <a:pt x="8650" y="4067"/>
                  <a:pt x="8650" y="4073"/>
                  <a:pt x="8650" y="4085"/>
                </a:cubicBezTo>
                <a:cubicBezTo>
                  <a:pt x="8686" y="4085"/>
                  <a:pt x="8686" y="4085"/>
                  <a:pt x="8686" y="4085"/>
                </a:cubicBezTo>
                <a:cubicBezTo>
                  <a:pt x="8698" y="4085"/>
                  <a:pt x="8704" y="4079"/>
                  <a:pt x="8716" y="4079"/>
                </a:cubicBezTo>
                <a:cubicBezTo>
                  <a:pt x="8716" y="4079"/>
                  <a:pt x="8722" y="4079"/>
                  <a:pt x="8727" y="4085"/>
                </a:cubicBezTo>
                <a:cubicBezTo>
                  <a:pt x="8727" y="4085"/>
                  <a:pt x="8727" y="4091"/>
                  <a:pt x="8734" y="4097"/>
                </a:cubicBezTo>
                <a:cubicBezTo>
                  <a:pt x="8739" y="4097"/>
                  <a:pt x="8745" y="4097"/>
                  <a:pt x="8751" y="4097"/>
                </a:cubicBezTo>
                <a:cubicBezTo>
                  <a:pt x="8763" y="4097"/>
                  <a:pt x="8769" y="4091"/>
                  <a:pt x="8781" y="4091"/>
                </a:cubicBezTo>
                <a:cubicBezTo>
                  <a:pt x="8787" y="4091"/>
                  <a:pt x="8787" y="4097"/>
                  <a:pt x="8793" y="4097"/>
                </a:cubicBezTo>
                <a:cubicBezTo>
                  <a:pt x="8793" y="4097"/>
                  <a:pt x="8799" y="4103"/>
                  <a:pt x="8805" y="4103"/>
                </a:cubicBezTo>
                <a:cubicBezTo>
                  <a:pt x="8805" y="4103"/>
                  <a:pt x="8811" y="4103"/>
                  <a:pt x="8811" y="4109"/>
                </a:cubicBezTo>
                <a:cubicBezTo>
                  <a:pt x="8823" y="4109"/>
                  <a:pt x="8823" y="4109"/>
                  <a:pt x="8823" y="4109"/>
                </a:cubicBezTo>
                <a:cubicBezTo>
                  <a:pt x="8828" y="4115"/>
                  <a:pt x="8828" y="4121"/>
                  <a:pt x="8834" y="4121"/>
                </a:cubicBezTo>
                <a:cubicBezTo>
                  <a:pt x="8834" y="4127"/>
                  <a:pt x="8840" y="4133"/>
                  <a:pt x="8840" y="4133"/>
                </a:cubicBezTo>
                <a:cubicBezTo>
                  <a:pt x="8846" y="4139"/>
                  <a:pt x="8840" y="4144"/>
                  <a:pt x="8846" y="4144"/>
                </a:cubicBezTo>
                <a:cubicBezTo>
                  <a:pt x="8846" y="4150"/>
                  <a:pt x="8852" y="4150"/>
                  <a:pt x="8858" y="4156"/>
                </a:cubicBezTo>
                <a:cubicBezTo>
                  <a:pt x="8864" y="4139"/>
                  <a:pt x="8864" y="4139"/>
                  <a:pt x="8864" y="4139"/>
                </a:cubicBezTo>
                <a:cubicBezTo>
                  <a:pt x="8852" y="4139"/>
                  <a:pt x="8852" y="4139"/>
                  <a:pt x="8852" y="4139"/>
                </a:cubicBezTo>
                <a:cubicBezTo>
                  <a:pt x="8852" y="4139"/>
                  <a:pt x="8858" y="4133"/>
                  <a:pt x="8864" y="4133"/>
                </a:cubicBezTo>
                <a:cubicBezTo>
                  <a:pt x="8870" y="4133"/>
                  <a:pt x="8876" y="4133"/>
                  <a:pt x="8888" y="4133"/>
                </a:cubicBezTo>
                <a:cubicBezTo>
                  <a:pt x="8894" y="4133"/>
                  <a:pt x="8900" y="4127"/>
                  <a:pt x="8905" y="4127"/>
                </a:cubicBezTo>
                <a:cubicBezTo>
                  <a:pt x="8911" y="4127"/>
                  <a:pt x="8917" y="4121"/>
                  <a:pt x="8917" y="4115"/>
                </a:cubicBezTo>
                <a:cubicBezTo>
                  <a:pt x="8929" y="4109"/>
                  <a:pt x="8935" y="4109"/>
                  <a:pt x="8941" y="4103"/>
                </a:cubicBezTo>
                <a:cubicBezTo>
                  <a:pt x="8947" y="4097"/>
                  <a:pt x="8947" y="4091"/>
                  <a:pt x="8953" y="4091"/>
                </a:cubicBezTo>
                <a:cubicBezTo>
                  <a:pt x="8959" y="4085"/>
                  <a:pt x="8965" y="4079"/>
                  <a:pt x="8977" y="4079"/>
                </a:cubicBezTo>
                <a:cubicBezTo>
                  <a:pt x="8982" y="4079"/>
                  <a:pt x="8989" y="4079"/>
                  <a:pt x="9000" y="4079"/>
                </a:cubicBezTo>
                <a:cubicBezTo>
                  <a:pt x="9006" y="4079"/>
                  <a:pt x="9006" y="4073"/>
                  <a:pt x="9012" y="4073"/>
                </a:cubicBezTo>
                <a:cubicBezTo>
                  <a:pt x="9018" y="4073"/>
                  <a:pt x="9018" y="4073"/>
                  <a:pt x="9024" y="4067"/>
                </a:cubicBezTo>
                <a:cubicBezTo>
                  <a:pt x="9036" y="4062"/>
                  <a:pt x="9036" y="4055"/>
                  <a:pt x="9042" y="4044"/>
                </a:cubicBezTo>
                <a:cubicBezTo>
                  <a:pt x="9054" y="4032"/>
                  <a:pt x="9060" y="4026"/>
                  <a:pt x="9077" y="4020"/>
                </a:cubicBezTo>
                <a:cubicBezTo>
                  <a:pt x="9083" y="4020"/>
                  <a:pt x="9089" y="4014"/>
                  <a:pt x="9101" y="4014"/>
                </a:cubicBezTo>
                <a:cubicBezTo>
                  <a:pt x="9113" y="4014"/>
                  <a:pt x="9119" y="4014"/>
                  <a:pt x="9137" y="4014"/>
                </a:cubicBezTo>
                <a:cubicBezTo>
                  <a:pt x="9143" y="4014"/>
                  <a:pt x="9148" y="4014"/>
                  <a:pt x="9160" y="4014"/>
                </a:cubicBezTo>
                <a:cubicBezTo>
                  <a:pt x="9160" y="3973"/>
                  <a:pt x="9160" y="3973"/>
                  <a:pt x="9160" y="3973"/>
                </a:cubicBezTo>
                <a:cubicBezTo>
                  <a:pt x="9160" y="3967"/>
                  <a:pt x="9154" y="3967"/>
                  <a:pt x="9154" y="3961"/>
                </a:cubicBezTo>
                <a:cubicBezTo>
                  <a:pt x="9148" y="3961"/>
                  <a:pt x="9148" y="3955"/>
                  <a:pt x="9143" y="3955"/>
                </a:cubicBezTo>
                <a:cubicBezTo>
                  <a:pt x="9137" y="3949"/>
                  <a:pt x="9131" y="3949"/>
                  <a:pt x="9131" y="3943"/>
                </a:cubicBezTo>
                <a:cubicBezTo>
                  <a:pt x="9131" y="3937"/>
                  <a:pt x="9131" y="3931"/>
                  <a:pt x="9131" y="3925"/>
                </a:cubicBezTo>
                <a:cubicBezTo>
                  <a:pt x="9137" y="3919"/>
                  <a:pt x="9137" y="3919"/>
                  <a:pt x="9143" y="3913"/>
                </a:cubicBezTo>
                <a:cubicBezTo>
                  <a:pt x="9148" y="3901"/>
                  <a:pt x="9148" y="3895"/>
                  <a:pt x="9154" y="3884"/>
                </a:cubicBezTo>
                <a:cubicBezTo>
                  <a:pt x="9160" y="3878"/>
                  <a:pt x="9160" y="3878"/>
                  <a:pt x="9160" y="3878"/>
                </a:cubicBezTo>
                <a:cubicBezTo>
                  <a:pt x="9166" y="3872"/>
                  <a:pt x="9166" y="3866"/>
                  <a:pt x="9166" y="3866"/>
                </a:cubicBezTo>
                <a:cubicBezTo>
                  <a:pt x="9172" y="3860"/>
                  <a:pt x="9172" y="3854"/>
                  <a:pt x="9172" y="3854"/>
                </a:cubicBezTo>
                <a:cubicBezTo>
                  <a:pt x="9178" y="3848"/>
                  <a:pt x="9178" y="3854"/>
                  <a:pt x="9184" y="3854"/>
                </a:cubicBezTo>
                <a:cubicBezTo>
                  <a:pt x="9190" y="3848"/>
                  <a:pt x="9202" y="3854"/>
                  <a:pt x="9208" y="3848"/>
                </a:cubicBezTo>
                <a:cubicBezTo>
                  <a:pt x="9214" y="3848"/>
                  <a:pt x="9214" y="3842"/>
                  <a:pt x="9214" y="3836"/>
                </a:cubicBezTo>
                <a:cubicBezTo>
                  <a:pt x="9220" y="3836"/>
                  <a:pt x="9220" y="3830"/>
                  <a:pt x="9226" y="3824"/>
                </a:cubicBezTo>
                <a:cubicBezTo>
                  <a:pt x="9226" y="3824"/>
                  <a:pt x="9232" y="3824"/>
                  <a:pt x="9237" y="3824"/>
                </a:cubicBezTo>
                <a:cubicBezTo>
                  <a:pt x="9237" y="3824"/>
                  <a:pt x="9243" y="3824"/>
                  <a:pt x="9249" y="3824"/>
                </a:cubicBezTo>
                <a:cubicBezTo>
                  <a:pt x="9249" y="3824"/>
                  <a:pt x="9249" y="3812"/>
                  <a:pt x="9255" y="3812"/>
                </a:cubicBezTo>
                <a:cubicBezTo>
                  <a:pt x="9261" y="3812"/>
                  <a:pt x="9261" y="3812"/>
                  <a:pt x="9267" y="3812"/>
                </a:cubicBezTo>
                <a:cubicBezTo>
                  <a:pt x="9273" y="3812"/>
                  <a:pt x="9273" y="3807"/>
                  <a:pt x="9279" y="3807"/>
                </a:cubicBezTo>
                <a:cubicBezTo>
                  <a:pt x="9291" y="3807"/>
                  <a:pt x="9297" y="3807"/>
                  <a:pt x="9315" y="3807"/>
                </a:cubicBezTo>
                <a:cubicBezTo>
                  <a:pt x="9321" y="3807"/>
                  <a:pt x="9326" y="3807"/>
                  <a:pt x="9338" y="3807"/>
                </a:cubicBezTo>
                <a:cubicBezTo>
                  <a:pt x="9338" y="3771"/>
                  <a:pt x="9338" y="3771"/>
                  <a:pt x="9338" y="3771"/>
                </a:cubicBezTo>
                <a:cubicBezTo>
                  <a:pt x="9338" y="3759"/>
                  <a:pt x="9338" y="3759"/>
                  <a:pt x="9338" y="3759"/>
                </a:cubicBezTo>
                <a:cubicBezTo>
                  <a:pt x="9332" y="3747"/>
                  <a:pt x="9332" y="3741"/>
                  <a:pt x="9332" y="3735"/>
                </a:cubicBezTo>
                <a:cubicBezTo>
                  <a:pt x="9332" y="3730"/>
                  <a:pt x="9332" y="3730"/>
                  <a:pt x="9332" y="3723"/>
                </a:cubicBezTo>
                <a:cubicBezTo>
                  <a:pt x="9332" y="3712"/>
                  <a:pt x="9332" y="3706"/>
                  <a:pt x="9332" y="3700"/>
                </a:cubicBezTo>
                <a:cubicBezTo>
                  <a:pt x="9332" y="3694"/>
                  <a:pt x="9338" y="3694"/>
                  <a:pt x="9338" y="3688"/>
                </a:cubicBezTo>
                <a:cubicBezTo>
                  <a:pt x="9344" y="3682"/>
                  <a:pt x="9350" y="3682"/>
                  <a:pt x="9362" y="3682"/>
                </a:cubicBezTo>
                <a:cubicBezTo>
                  <a:pt x="9368" y="3682"/>
                  <a:pt x="9374" y="3676"/>
                  <a:pt x="9380" y="3676"/>
                </a:cubicBezTo>
                <a:cubicBezTo>
                  <a:pt x="9392" y="3676"/>
                  <a:pt x="9398" y="3682"/>
                  <a:pt x="9409" y="3682"/>
                </a:cubicBezTo>
                <a:cubicBezTo>
                  <a:pt x="9409" y="3682"/>
                  <a:pt x="9415" y="3682"/>
                  <a:pt x="9421" y="3682"/>
                </a:cubicBezTo>
                <a:cubicBezTo>
                  <a:pt x="9433" y="3688"/>
                  <a:pt x="9439" y="3694"/>
                  <a:pt x="9451" y="3700"/>
                </a:cubicBezTo>
                <a:cubicBezTo>
                  <a:pt x="9463" y="3706"/>
                  <a:pt x="9469" y="3706"/>
                  <a:pt x="9481" y="3706"/>
                </a:cubicBezTo>
                <a:cubicBezTo>
                  <a:pt x="9498" y="3706"/>
                  <a:pt x="9498" y="3706"/>
                  <a:pt x="9498" y="3706"/>
                </a:cubicBezTo>
                <a:cubicBezTo>
                  <a:pt x="9504" y="3706"/>
                  <a:pt x="9504" y="3700"/>
                  <a:pt x="9510" y="3700"/>
                </a:cubicBezTo>
                <a:cubicBezTo>
                  <a:pt x="9516" y="3700"/>
                  <a:pt x="9516" y="3706"/>
                  <a:pt x="9522" y="3706"/>
                </a:cubicBezTo>
                <a:cubicBezTo>
                  <a:pt x="9522" y="3694"/>
                  <a:pt x="9522" y="3688"/>
                  <a:pt x="9522" y="3682"/>
                </a:cubicBezTo>
                <a:cubicBezTo>
                  <a:pt x="9522" y="3682"/>
                  <a:pt x="9522" y="3676"/>
                  <a:pt x="9522" y="3670"/>
                </a:cubicBezTo>
                <a:cubicBezTo>
                  <a:pt x="9528" y="3670"/>
                  <a:pt x="9534" y="3664"/>
                  <a:pt x="9534" y="3664"/>
                </a:cubicBezTo>
                <a:cubicBezTo>
                  <a:pt x="9540" y="3658"/>
                  <a:pt x="9540" y="3652"/>
                  <a:pt x="9546" y="3652"/>
                </a:cubicBezTo>
                <a:cubicBezTo>
                  <a:pt x="9546" y="3652"/>
                  <a:pt x="9552" y="3652"/>
                  <a:pt x="9558" y="3652"/>
                </a:cubicBezTo>
                <a:cubicBezTo>
                  <a:pt x="9570" y="3652"/>
                  <a:pt x="9570" y="3652"/>
                  <a:pt x="9570" y="3652"/>
                </a:cubicBezTo>
                <a:cubicBezTo>
                  <a:pt x="9575" y="3652"/>
                  <a:pt x="9581" y="3652"/>
                  <a:pt x="9587" y="3652"/>
                </a:cubicBezTo>
                <a:cubicBezTo>
                  <a:pt x="9593" y="3652"/>
                  <a:pt x="9593" y="3646"/>
                  <a:pt x="9599" y="3646"/>
                </a:cubicBezTo>
                <a:cubicBezTo>
                  <a:pt x="9605" y="3641"/>
                  <a:pt x="9611" y="3641"/>
                  <a:pt x="9611" y="3635"/>
                </a:cubicBezTo>
                <a:cubicBezTo>
                  <a:pt x="9617" y="3635"/>
                  <a:pt x="9617" y="3629"/>
                  <a:pt x="9623" y="3629"/>
                </a:cubicBezTo>
                <a:cubicBezTo>
                  <a:pt x="9629" y="3623"/>
                  <a:pt x="9629" y="3617"/>
                  <a:pt x="9635" y="3617"/>
                </a:cubicBezTo>
                <a:cubicBezTo>
                  <a:pt x="9641" y="3617"/>
                  <a:pt x="9641" y="3617"/>
                  <a:pt x="9647" y="3617"/>
                </a:cubicBezTo>
                <a:cubicBezTo>
                  <a:pt x="9658" y="3617"/>
                  <a:pt x="9664" y="3623"/>
                  <a:pt x="9670" y="3629"/>
                </a:cubicBezTo>
                <a:cubicBezTo>
                  <a:pt x="9676" y="3635"/>
                  <a:pt x="9682" y="3641"/>
                  <a:pt x="9688" y="3652"/>
                </a:cubicBezTo>
                <a:cubicBezTo>
                  <a:pt x="9700" y="3658"/>
                  <a:pt x="9706" y="3670"/>
                  <a:pt x="9712" y="3682"/>
                </a:cubicBezTo>
                <a:cubicBezTo>
                  <a:pt x="9712" y="3688"/>
                  <a:pt x="9712" y="3694"/>
                  <a:pt x="9712" y="3694"/>
                </a:cubicBezTo>
                <a:cubicBezTo>
                  <a:pt x="9712" y="3700"/>
                  <a:pt x="9718" y="3700"/>
                  <a:pt x="9724" y="3706"/>
                </a:cubicBezTo>
                <a:cubicBezTo>
                  <a:pt x="9724" y="3712"/>
                  <a:pt x="9724" y="3718"/>
                  <a:pt x="9730" y="3718"/>
                </a:cubicBezTo>
                <a:cubicBezTo>
                  <a:pt x="9736" y="3718"/>
                  <a:pt x="9736" y="3723"/>
                  <a:pt x="9741" y="3723"/>
                </a:cubicBezTo>
                <a:cubicBezTo>
                  <a:pt x="9753" y="3730"/>
                  <a:pt x="9753" y="3730"/>
                  <a:pt x="9753" y="3730"/>
                </a:cubicBezTo>
                <a:cubicBezTo>
                  <a:pt x="9759" y="3730"/>
                  <a:pt x="9759" y="3735"/>
                  <a:pt x="9765" y="3735"/>
                </a:cubicBezTo>
                <a:cubicBezTo>
                  <a:pt x="9771" y="3735"/>
                  <a:pt x="9771" y="3741"/>
                  <a:pt x="9777" y="3747"/>
                </a:cubicBezTo>
                <a:cubicBezTo>
                  <a:pt x="9777" y="3747"/>
                  <a:pt x="9777" y="3753"/>
                  <a:pt x="9777" y="3759"/>
                </a:cubicBezTo>
                <a:cubicBezTo>
                  <a:pt x="9783" y="3765"/>
                  <a:pt x="9789" y="3765"/>
                  <a:pt x="9795" y="3765"/>
                </a:cubicBezTo>
                <a:cubicBezTo>
                  <a:pt x="9795" y="3771"/>
                  <a:pt x="9795" y="3777"/>
                  <a:pt x="9800" y="3777"/>
                </a:cubicBezTo>
                <a:cubicBezTo>
                  <a:pt x="9806" y="3783"/>
                  <a:pt x="9806" y="3783"/>
                  <a:pt x="9812" y="3783"/>
                </a:cubicBezTo>
                <a:cubicBezTo>
                  <a:pt x="9818" y="3789"/>
                  <a:pt x="9818" y="3789"/>
                  <a:pt x="9824" y="3795"/>
                </a:cubicBezTo>
                <a:cubicBezTo>
                  <a:pt x="9824" y="3795"/>
                  <a:pt x="9829" y="3801"/>
                  <a:pt x="9835" y="3801"/>
                </a:cubicBezTo>
                <a:cubicBezTo>
                  <a:pt x="9841" y="3807"/>
                  <a:pt x="9841" y="3807"/>
                  <a:pt x="9847" y="3812"/>
                </a:cubicBezTo>
                <a:cubicBezTo>
                  <a:pt x="9847" y="3812"/>
                  <a:pt x="9853" y="3818"/>
                  <a:pt x="9859" y="3818"/>
                </a:cubicBezTo>
                <a:cubicBezTo>
                  <a:pt x="9871" y="3818"/>
                  <a:pt x="9877" y="3824"/>
                  <a:pt x="9883" y="3824"/>
                </a:cubicBezTo>
                <a:cubicBezTo>
                  <a:pt x="9889" y="3824"/>
                  <a:pt x="9895" y="3824"/>
                  <a:pt x="9895" y="3824"/>
                </a:cubicBezTo>
                <a:cubicBezTo>
                  <a:pt x="9901" y="3830"/>
                  <a:pt x="9906" y="3830"/>
                  <a:pt x="9906" y="3830"/>
                </a:cubicBezTo>
                <a:cubicBezTo>
                  <a:pt x="9912" y="3836"/>
                  <a:pt x="9912" y="3842"/>
                  <a:pt x="9912" y="3842"/>
                </a:cubicBezTo>
                <a:cubicBezTo>
                  <a:pt x="9924" y="3854"/>
                  <a:pt x="9930" y="3866"/>
                  <a:pt x="9942" y="3878"/>
                </a:cubicBezTo>
                <a:cubicBezTo>
                  <a:pt x="9948" y="3878"/>
                  <a:pt x="9948" y="3878"/>
                  <a:pt x="9954" y="3878"/>
                </a:cubicBezTo>
                <a:cubicBezTo>
                  <a:pt x="9960" y="3878"/>
                  <a:pt x="9960" y="3884"/>
                  <a:pt x="9966" y="3884"/>
                </a:cubicBezTo>
                <a:cubicBezTo>
                  <a:pt x="9972" y="3884"/>
                  <a:pt x="9972" y="3884"/>
                  <a:pt x="9978" y="3889"/>
                </a:cubicBezTo>
                <a:cubicBezTo>
                  <a:pt x="9983" y="3895"/>
                  <a:pt x="9983" y="3901"/>
                  <a:pt x="9990" y="3913"/>
                </a:cubicBezTo>
                <a:cubicBezTo>
                  <a:pt x="9995" y="3919"/>
                  <a:pt x="10007" y="3919"/>
                  <a:pt x="10013" y="3931"/>
                </a:cubicBezTo>
                <a:cubicBezTo>
                  <a:pt x="10019" y="3931"/>
                  <a:pt x="10019" y="3937"/>
                  <a:pt x="10019" y="3943"/>
                </a:cubicBezTo>
                <a:cubicBezTo>
                  <a:pt x="10019" y="3943"/>
                  <a:pt x="10019" y="3949"/>
                  <a:pt x="10025" y="3955"/>
                </a:cubicBezTo>
                <a:cubicBezTo>
                  <a:pt x="10025" y="3961"/>
                  <a:pt x="10025" y="3967"/>
                  <a:pt x="10025" y="3978"/>
                </a:cubicBezTo>
                <a:cubicBezTo>
                  <a:pt x="10025" y="3984"/>
                  <a:pt x="10025" y="3990"/>
                  <a:pt x="10025" y="3996"/>
                </a:cubicBezTo>
                <a:cubicBezTo>
                  <a:pt x="10001" y="3996"/>
                  <a:pt x="9983" y="3996"/>
                  <a:pt x="9966" y="4008"/>
                </a:cubicBezTo>
                <a:cubicBezTo>
                  <a:pt x="9960" y="4014"/>
                  <a:pt x="9960" y="4020"/>
                  <a:pt x="9960" y="4020"/>
                </a:cubicBezTo>
                <a:cubicBezTo>
                  <a:pt x="9954" y="4020"/>
                  <a:pt x="9948" y="4020"/>
                  <a:pt x="9948" y="4026"/>
                </a:cubicBezTo>
                <a:cubicBezTo>
                  <a:pt x="9936" y="4026"/>
                  <a:pt x="9930" y="4026"/>
                  <a:pt x="9924" y="4026"/>
                </a:cubicBezTo>
                <a:cubicBezTo>
                  <a:pt x="9918" y="4026"/>
                  <a:pt x="9912" y="4020"/>
                  <a:pt x="9906" y="4020"/>
                </a:cubicBezTo>
                <a:cubicBezTo>
                  <a:pt x="9877" y="4020"/>
                  <a:pt x="9859" y="4020"/>
                  <a:pt x="9829" y="4020"/>
                </a:cubicBezTo>
                <a:cubicBezTo>
                  <a:pt x="9829" y="4038"/>
                  <a:pt x="9829" y="4038"/>
                  <a:pt x="9829" y="4038"/>
                </a:cubicBezTo>
                <a:cubicBezTo>
                  <a:pt x="9841" y="4038"/>
                  <a:pt x="9847" y="4038"/>
                  <a:pt x="9853" y="4044"/>
                </a:cubicBezTo>
                <a:cubicBezTo>
                  <a:pt x="9859" y="4050"/>
                  <a:pt x="9865" y="4050"/>
                  <a:pt x="9865" y="4055"/>
                </a:cubicBezTo>
                <a:cubicBezTo>
                  <a:pt x="9871" y="4055"/>
                  <a:pt x="9871" y="4062"/>
                  <a:pt x="9871" y="4067"/>
                </a:cubicBezTo>
                <a:cubicBezTo>
                  <a:pt x="9871" y="4067"/>
                  <a:pt x="9877" y="4073"/>
                  <a:pt x="9877" y="4079"/>
                </a:cubicBezTo>
                <a:cubicBezTo>
                  <a:pt x="9883" y="4079"/>
                  <a:pt x="9883" y="4085"/>
                  <a:pt x="9889" y="4085"/>
                </a:cubicBezTo>
                <a:cubicBezTo>
                  <a:pt x="9895" y="4085"/>
                  <a:pt x="9895" y="4085"/>
                  <a:pt x="9901" y="4085"/>
                </a:cubicBezTo>
                <a:cubicBezTo>
                  <a:pt x="9906" y="4085"/>
                  <a:pt x="9912" y="4091"/>
                  <a:pt x="9924" y="4091"/>
                </a:cubicBezTo>
                <a:cubicBezTo>
                  <a:pt x="9990" y="4091"/>
                  <a:pt x="9990" y="4091"/>
                  <a:pt x="9990" y="4091"/>
                </a:cubicBezTo>
                <a:cubicBezTo>
                  <a:pt x="9990" y="4050"/>
                  <a:pt x="9990" y="4050"/>
                  <a:pt x="9990" y="4050"/>
                </a:cubicBezTo>
                <a:cubicBezTo>
                  <a:pt x="9995" y="4050"/>
                  <a:pt x="10001" y="4044"/>
                  <a:pt x="10007" y="4044"/>
                </a:cubicBezTo>
                <a:cubicBezTo>
                  <a:pt x="10013" y="4038"/>
                  <a:pt x="10019" y="4038"/>
                  <a:pt x="10031" y="4032"/>
                </a:cubicBezTo>
                <a:cubicBezTo>
                  <a:pt x="10031" y="4026"/>
                  <a:pt x="10037" y="4020"/>
                  <a:pt x="10037" y="4020"/>
                </a:cubicBezTo>
                <a:cubicBezTo>
                  <a:pt x="10043" y="4014"/>
                  <a:pt x="10049" y="4020"/>
                  <a:pt x="10049" y="4020"/>
                </a:cubicBezTo>
                <a:cubicBezTo>
                  <a:pt x="10055" y="4014"/>
                  <a:pt x="10055" y="4008"/>
                  <a:pt x="10055" y="4008"/>
                </a:cubicBezTo>
                <a:cubicBezTo>
                  <a:pt x="10055" y="3996"/>
                  <a:pt x="10055" y="3990"/>
                  <a:pt x="10061" y="3984"/>
                </a:cubicBezTo>
                <a:cubicBezTo>
                  <a:pt x="10061" y="3978"/>
                  <a:pt x="10061" y="3973"/>
                  <a:pt x="10061" y="3973"/>
                </a:cubicBezTo>
                <a:cubicBezTo>
                  <a:pt x="10067" y="3967"/>
                  <a:pt x="10067" y="3967"/>
                  <a:pt x="10072" y="3961"/>
                </a:cubicBezTo>
                <a:cubicBezTo>
                  <a:pt x="10079" y="3961"/>
                  <a:pt x="10084" y="3967"/>
                  <a:pt x="10084" y="3961"/>
                </a:cubicBezTo>
                <a:cubicBezTo>
                  <a:pt x="10096" y="3961"/>
                  <a:pt x="10096" y="3961"/>
                  <a:pt x="10108" y="3955"/>
                </a:cubicBezTo>
                <a:cubicBezTo>
                  <a:pt x="10108" y="3949"/>
                  <a:pt x="10108" y="3949"/>
                  <a:pt x="10108" y="3943"/>
                </a:cubicBezTo>
                <a:cubicBezTo>
                  <a:pt x="10108" y="3937"/>
                  <a:pt x="10108" y="3937"/>
                  <a:pt x="10108" y="3931"/>
                </a:cubicBezTo>
                <a:cubicBezTo>
                  <a:pt x="10108" y="3919"/>
                  <a:pt x="10108" y="3919"/>
                  <a:pt x="10108" y="3919"/>
                </a:cubicBezTo>
                <a:cubicBezTo>
                  <a:pt x="10102" y="3919"/>
                  <a:pt x="10096" y="3919"/>
                  <a:pt x="10090" y="3919"/>
                </a:cubicBezTo>
                <a:cubicBezTo>
                  <a:pt x="10067" y="3919"/>
                  <a:pt x="10067" y="3919"/>
                  <a:pt x="10067" y="3919"/>
                </a:cubicBezTo>
                <a:cubicBezTo>
                  <a:pt x="10067" y="3919"/>
                  <a:pt x="10061" y="3919"/>
                  <a:pt x="10055" y="3919"/>
                </a:cubicBezTo>
                <a:cubicBezTo>
                  <a:pt x="10055" y="3907"/>
                  <a:pt x="10055" y="3907"/>
                  <a:pt x="10055" y="3907"/>
                </a:cubicBezTo>
                <a:cubicBezTo>
                  <a:pt x="10061" y="3901"/>
                  <a:pt x="10061" y="3895"/>
                  <a:pt x="10061" y="3889"/>
                </a:cubicBezTo>
                <a:cubicBezTo>
                  <a:pt x="10102" y="3889"/>
                  <a:pt x="10102" y="3889"/>
                  <a:pt x="10102" y="3889"/>
                </a:cubicBezTo>
                <a:cubicBezTo>
                  <a:pt x="10114" y="3889"/>
                  <a:pt x="10120" y="3895"/>
                  <a:pt x="10126" y="3895"/>
                </a:cubicBezTo>
                <a:cubicBezTo>
                  <a:pt x="10132" y="3901"/>
                  <a:pt x="10138" y="3901"/>
                  <a:pt x="10138" y="3901"/>
                </a:cubicBezTo>
                <a:cubicBezTo>
                  <a:pt x="10144" y="3907"/>
                  <a:pt x="10144" y="3913"/>
                  <a:pt x="10150" y="3913"/>
                </a:cubicBezTo>
                <a:cubicBezTo>
                  <a:pt x="10156" y="3913"/>
                  <a:pt x="10156" y="3907"/>
                  <a:pt x="10161" y="3907"/>
                </a:cubicBezTo>
                <a:cubicBezTo>
                  <a:pt x="10156" y="3895"/>
                  <a:pt x="10150" y="3889"/>
                  <a:pt x="10150" y="3878"/>
                </a:cubicBezTo>
                <a:cubicBezTo>
                  <a:pt x="10150" y="3866"/>
                  <a:pt x="10150" y="3860"/>
                  <a:pt x="10150" y="3854"/>
                </a:cubicBezTo>
                <a:cubicBezTo>
                  <a:pt x="10144" y="3854"/>
                  <a:pt x="10138" y="3848"/>
                  <a:pt x="10132" y="3848"/>
                </a:cubicBezTo>
                <a:cubicBezTo>
                  <a:pt x="10126" y="3848"/>
                  <a:pt x="10126" y="3848"/>
                  <a:pt x="10120" y="3848"/>
                </a:cubicBezTo>
                <a:cubicBezTo>
                  <a:pt x="10114" y="3848"/>
                  <a:pt x="10114" y="3842"/>
                  <a:pt x="10108" y="3842"/>
                </a:cubicBezTo>
                <a:cubicBezTo>
                  <a:pt x="10102" y="3836"/>
                  <a:pt x="10102" y="3836"/>
                  <a:pt x="10096" y="3830"/>
                </a:cubicBezTo>
                <a:cubicBezTo>
                  <a:pt x="10090" y="3830"/>
                  <a:pt x="10090" y="3824"/>
                  <a:pt x="10084" y="3818"/>
                </a:cubicBezTo>
                <a:cubicBezTo>
                  <a:pt x="10084" y="3818"/>
                  <a:pt x="10079" y="3818"/>
                  <a:pt x="10072" y="3818"/>
                </a:cubicBezTo>
                <a:cubicBezTo>
                  <a:pt x="10067" y="3812"/>
                  <a:pt x="10067" y="3807"/>
                  <a:pt x="10061" y="3807"/>
                </a:cubicBezTo>
                <a:cubicBezTo>
                  <a:pt x="10061" y="3807"/>
                  <a:pt x="10055" y="3807"/>
                  <a:pt x="10049" y="3807"/>
                </a:cubicBezTo>
                <a:cubicBezTo>
                  <a:pt x="10049" y="3801"/>
                  <a:pt x="10049" y="3801"/>
                  <a:pt x="10043" y="3795"/>
                </a:cubicBezTo>
                <a:cubicBezTo>
                  <a:pt x="10037" y="3795"/>
                  <a:pt x="10043" y="3783"/>
                  <a:pt x="10037" y="3783"/>
                </a:cubicBezTo>
                <a:lnTo>
                  <a:pt x="10031" y="3783"/>
                </a:lnTo>
                <a:cubicBezTo>
                  <a:pt x="10025" y="3783"/>
                  <a:pt x="10019" y="3783"/>
                  <a:pt x="10019" y="3783"/>
                </a:cubicBezTo>
                <a:cubicBezTo>
                  <a:pt x="10013" y="3783"/>
                  <a:pt x="10007" y="3777"/>
                  <a:pt x="10007" y="3777"/>
                </a:cubicBezTo>
                <a:cubicBezTo>
                  <a:pt x="10001" y="3777"/>
                  <a:pt x="9995" y="3777"/>
                  <a:pt x="9995" y="3777"/>
                </a:cubicBezTo>
                <a:cubicBezTo>
                  <a:pt x="9990" y="3771"/>
                  <a:pt x="9990" y="3765"/>
                  <a:pt x="9990" y="3765"/>
                </a:cubicBezTo>
                <a:cubicBezTo>
                  <a:pt x="9983" y="3759"/>
                  <a:pt x="9983" y="3759"/>
                  <a:pt x="9978" y="3753"/>
                </a:cubicBezTo>
                <a:cubicBezTo>
                  <a:pt x="9972" y="3753"/>
                  <a:pt x="9972" y="3753"/>
                  <a:pt x="9966" y="3753"/>
                </a:cubicBezTo>
                <a:cubicBezTo>
                  <a:pt x="9960" y="3753"/>
                  <a:pt x="9960" y="3747"/>
                  <a:pt x="9954" y="3747"/>
                </a:cubicBezTo>
                <a:cubicBezTo>
                  <a:pt x="9948" y="3747"/>
                  <a:pt x="9948" y="3747"/>
                  <a:pt x="9942" y="3747"/>
                </a:cubicBezTo>
                <a:cubicBezTo>
                  <a:pt x="9942" y="3747"/>
                  <a:pt x="9942" y="3741"/>
                  <a:pt x="9942" y="3735"/>
                </a:cubicBezTo>
                <a:lnTo>
                  <a:pt x="9954" y="3730"/>
                </a:lnTo>
                <a:cubicBezTo>
                  <a:pt x="9954" y="3723"/>
                  <a:pt x="9948" y="3718"/>
                  <a:pt x="9948" y="3718"/>
                </a:cubicBezTo>
                <a:cubicBezTo>
                  <a:pt x="9948" y="3706"/>
                  <a:pt x="9942" y="3706"/>
                  <a:pt x="9942" y="3700"/>
                </a:cubicBezTo>
                <a:cubicBezTo>
                  <a:pt x="9936" y="3700"/>
                  <a:pt x="9936" y="3694"/>
                  <a:pt x="9930" y="3694"/>
                </a:cubicBezTo>
                <a:cubicBezTo>
                  <a:pt x="9918" y="3688"/>
                  <a:pt x="9906" y="3688"/>
                  <a:pt x="9895" y="3682"/>
                </a:cubicBezTo>
                <a:cubicBezTo>
                  <a:pt x="9889" y="3676"/>
                  <a:pt x="9895" y="3670"/>
                  <a:pt x="9889" y="3670"/>
                </a:cubicBezTo>
                <a:cubicBezTo>
                  <a:pt x="9883" y="3670"/>
                  <a:pt x="9877" y="3670"/>
                  <a:pt x="9877" y="3670"/>
                </a:cubicBezTo>
                <a:cubicBezTo>
                  <a:pt x="9877" y="3664"/>
                  <a:pt x="9877" y="3664"/>
                  <a:pt x="9877" y="3658"/>
                </a:cubicBezTo>
                <a:cubicBezTo>
                  <a:pt x="9871" y="3646"/>
                  <a:pt x="9877" y="3641"/>
                  <a:pt x="9877" y="3635"/>
                </a:cubicBezTo>
                <a:cubicBezTo>
                  <a:pt x="9865" y="3629"/>
                  <a:pt x="9859" y="3629"/>
                  <a:pt x="9847" y="3629"/>
                </a:cubicBezTo>
                <a:cubicBezTo>
                  <a:pt x="9841" y="3629"/>
                  <a:pt x="9835" y="3629"/>
                  <a:pt x="9824" y="3629"/>
                </a:cubicBezTo>
                <a:cubicBezTo>
                  <a:pt x="9824" y="3599"/>
                  <a:pt x="9824" y="3599"/>
                  <a:pt x="9824" y="3599"/>
                </a:cubicBezTo>
                <a:cubicBezTo>
                  <a:pt x="9835" y="3587"/>
                  <a:pt x="9835" y="3587"/>
                  <a:pt x="9835" y="3587"/>
                </a:cubicBezTo>
                <a:cubicBezTo>
                  <a:pt x="9835" y="3587"/>
                  <a:pt x="9847" y="3587"/>
                  <a:pt x="9847" y="3581"/>
                </a:cubicBezTo>
                <a:cubicBezTo>
                  <a:pt x="9847" y="3575"/>
                  <a:pt x="9847" y="3575"/>
                  <a:pt x="9847" y="3575"/>
                </a:cubicBezTo>
                <a:cubicBezTo>
                  <a:pt x="9847" y="3569"/>
                  <a:pt x="9841" y="3569"/>
                  <a:pt x="9841" y="3563"/>
                </a:cubicBezTo>
                <a:cubicBezTo>
                  <a:pt x="9841" y="3557"/>
                  <a:pt x="9829" y="3557"/>
                  <a:pt x="9829" y="3552"/>
                </a:cubicBezTo>
                <a:cubicBezTo>
                  <a:pt x="9829" y="3546"/>
                  <a:pt x="9835" y="3540"/>
                  <a:pt x="9841" y="3534"/>
                </a:cubicBezTo>
                <a:cubicBezTo>
                  <a:pt x="9841" y="3534"/>
                  <a:pt x="9853" y="3534"/>
                  <a:pt x="9859" y="3534"/>
                </a:cubicBezTo>
                <a:cubicBezTo>
                  <a:pt x="9865" y="3534"/>
                  <a:pt x="9871" y="3534"/>
                  <a:pt x="9877" y="3534"/>
                </a:cubicBezTo>
                <a:cubicBezTo>
                  <a:pt x="9877" y="3540"/>
                  <a:pt x="9883" y="3540"/>
                  <a:pt x="9883" y="3546"/>
                </a:cubicBezTo>
                <a:cubicBezTo>
                  <a:pt x="9889" y="3546"/>
                  <a:pt x="9883" y="3552"/>
                  <a:pt x="9889" y="3557"/>
                </a:cubicBezTo>
                <a:cubicBezTo>
                  <a:pt x="9889" y="3563"/>
                  <a:pt x="9889" y="3569"/>
                  <a:pt x="9895" y="3569"/>
                </a:cubicBezTo>
                <a:cubicBezTo>
                  <a:pt x="9895" y="3569"/>
                  <a:pt x="9901" y="3569"/>
                  <a:pt x="9906" y="3569"/>
                </a:cubicBezTo>
                <a:cubicBezTo>
                  <a:pt x="9906" y="3569"/>
                  <a:pt x="9912" y="3569"/>
                  <a:pt x="9918" y="3575"/>
                </a:cubicBezTo>
                <a:cubicBezTo>
                  <a:pt x="9924" y="3575"/>
                  <a:pt x="9924" y="3575"/>
                  <a:pt x="9930" y="3581"/>
                </a:cubicBezTo>
                <a:cubicBezTo>
                  <a:pt x="9930" y="3581"/>
                  <a:pt x="9930" y="3587"/>
                  <a:pt x="9936" y="3593"/>
                </a:cubicBezTo>
                <a:cubicBezTo>
                  <a:pt x="9942" y="3593"/>
                  <a:pt x="9942" y="3599"/>
                  <a:pt x="9948" y="3599"/>
                </a:cubicBezTo>
                <a:cubicBezTo>
                  <a:pt x="9954" y="3599"/>
                  <a:pt x="9954" y="3599"/>
                  <a:pt x="9960" y="3599"/>
                </a:cubicBezTo>
                <a:cubicBezTo>
                  <a:pt x="9966" y="3599"/>
                  <a:pt x="9966" y="3605"/>
                  <a:pt x="9972" y="3605"/>
                </a:cubicBezTo>
                <a:cubicBezTo>
                  <a:pt x="9978" y="3611"/>
                  <a:pt x="9978" y="3617"/>
                  <a:pt x="9978" y="3623"/>
                </a:cubicBezTo>
                <a:cubicBezTo>
                  <a:pt x="9983" y="3629"/>
                  <a:pt x="9983" y="3641"/>
                  <a:pt x="9990" y="3646"/>
                </a:cubicBezTo>
                <a:cubicBezTo>
                  <a:pt x="9990" y="3646"/>
                  <a:pt x="9995" y="3646"/>
                  <a:pt x="10001" y="3646"/>
                </a:cubicBezTo>
                <a:cubicBezTo>
                  <a:pt x="10007" y="3652"/>
                  <a:pt x="10013" y="3658"/>
                  <a:pt x="10025" y="3664"/>
                </a:cubicBezTo>
                <a:cubicBezTo>
                  <a:pt x="10025" y="3664"/>
                  <a:pt x="10031" y="3670"/>
                  <a:pt x="10037" y="3670"/>
                </a:cubicBezTo>
                <a:cubicBezTo>
                  <a:pt x="10037" y="3670"/>
                  <a:pt x="10037" y="3676"/>
                  <a:pt x="10043" y="3682"/>
                </a:cubicBezTo>
                <a:cubicBezTo>
                  <a:pt x="10049" y="3688"/>
                  <a:pt x="10061" y="3694"/>
                  <a:pt x="10067" y="3694"/>
                </a:cubicBezTo>
                <a:cubicBezTo>
                  <a:pt x="10079" y="3694"/>
                  <a:pt x="10084" y="3688"/>
                  <a:pt x="10090" y="3694"/>
                </a:cubicBezTo>
                <a:cubicBezTo>
                  <a:pt x="10096" y="3700"/>
                  <a:pt x="10090" y="3706"/>
                  <a:pt x="10096" y="3706"/>
                </a:cubicBezTo>
                <a:cubicBezTo>
                  <a:pt x="10096" y="3712"/>
                  <a:pt x="10096" y="3718"/>
                  <a:pt x="10102" y="3718"/>
                </a:cubicBezTo>
                <a:cubicBezTo>
                  <a:pt x="10108" y="3723"/>
                  <a:pt x="10108" y="3723"/>
                  <a:pt x="10114" y="3723"/>
                </a:cubicBezTo>
                <a:cubicBezTo>
                  <a:pt x="10120" y="3730"/>
                  <a:pt x="10126" y="3730"/>
                  <a:pt x="10138" y="3735"/>
                </a:cubicBezTo>
                <a:cubicBezTo>
                  <a:pt x="10150" y="3741"/>
                  <a:pt x="10156" y="3759"/>
                  <a:pt x="10173" y="3765"/>
                </a:cubicBezTo>
                <a:cubicBezTo>
                  <a:pt x="10179" y="3765"/>
                  <a:pt x="10185" y="3765"/>
                  <a:pt x="10197" y="3771"/>
                </a:cubicBezTo>
                <a:cubicBezTo>
                  <a:pt x="10197" y="3771"/>
                  <a:pt x="10203" y="3771"/>
                  <a:pt x="10203" y="3777"/>
                </a:cubicBezTo>
                <a:cubicBezTo>
                  <a:pt x="10209" y="3783"/>
                  <a:pt x="10209" y="3783"/>
                  <a:pt x="10209" y="3789"/>
                </a:cubicBezTo>
                <a:cubicBezTo>
                  <a:pt x="10209" y="3795"/>
                  <a:pt x="10215" y="3795"/>
                  <a:pt x="10215" y="3801"/>
                </a:cubicBezTo>
                <a:cubicBezTo>
                  <a:pt x="10215" y="3807"/>
                  <a:pt x="10215" y="3807"/>
                  <a:pt x="10209" y="3812"/>
                </a:cubicBezTo>
                <a:cubicBezTo>
                  <a:pt x="10209" y="3818"/>
                  <a:pt x="10203" y="3818"/>
                  <a:pt x="10197" y="3818"/>
                </a:cubicBezTo>
                <a:cubicBezTo>
                  <a:pt x="10197" y="3824"/>
                  <a:pt x="10203" y="3830"/>
                  <a:pt x="10197" y="3830"/>
                </a:cubicBezTo>
                <a:cubicBezTo>
                  <a:pt x="10197" y="3836"/>
                  <a:pt x="10197" y="3842"/>
                  <a:pt x="10197" y="3848"/>
                </a:cubicBezTo>
                <a:cubicBezTo>
                  <a:pt x="10197" y="3854"/>
                  <a:pt x="10197" y="3860"/>
                  <a:pt x="10197" y="3866"/>
                </a:cubicBezTo>
                <a:cubicBezTo>
                  <a:pt x="10203" y="3878"/>
                  <a:pt x="10221" y="3878"/>
                  <a:pt x="10221" y="3884"/>
                </a:cubicBezTo>
                <a:cubicBezTo>
                  <a:pt x="10221" y="3895"/>
                  <a:pt x="10215" y="3901"/>
                  <a:pt x="10215" y="3907"/>
                </a:cubicBezTo>
                <a:cubicBezTo>
                  <a:pt x="10221" y="3919"/>
                  <a:pt x="10227" y="3925"/>
                  <a:pt x="10233" y="3931"/>
                </a:cubicBezTo>
                <a:cubicBezTo>
                  <a:pt x="10233" y="3937"/>
                  <a:pt x="10233" y="3943"/>
                  <a:pt x="10238" y="3943"/>
                </a:cubicBezTo>
                <a:cubicBezTo>
                  <a:pt x="10238" y="3943"/>
                  <a:pt x="10245" y="3943"/>
                  <a:pt x="10250" y="3943"/>
                </a:cubicBezTo>
                <a:cubicBezTo>
                  <a:pt x="10250" y="3943"/>
                  <a:pt x="10256" y="3943"/>
                  <a:pt x="10262" y="3943"/>
                </a:cubicBezTo>
                <a:cubicBezTo>
                  <a:pt x="10268" y="3943"/>
                  <a:pt x="10274" y="3949"/>
                  <a:pt x="10280" y="3949"/>
                </a:cubicBezTo>
                <a:cubicBezTo>
                  <a:pt x="10280" y="3996"/>
                  <a:pt x="10280" y="3996"/>
                  <a:pt x="10280" y="3996"/>
                </a:cubicBezTo>
                <a:cubicBezTo>
                  <a:pt x="10256" y="3996"/>
                  <a:pt x="10256" y="3996"/>
                  <a:pt x="10256" y="3996"/>
                </a:cubicBezTo>
                <a:cubicBezTo>
                  <a:pt x="10250" y="3990"/>
                  <a:pt x="10256" y="3984"/>
                  <a:pt x="10256" y="3984"/>
                </a:cubicBezTo>
                <a:cubicBezTo>
                  <a:pt x="10250" y="3984"/>
                  <a:pt x="10245" y="3978"/>
                  <a:pt x="10245" y="3978"/>
                </a:cubicBezTo>
                <a:cubicBezTo>
                  <a:pt x="10238" y="3978"/>
                  <a:pt x="10233" y="3984"/>
                  <a:pt x="10233" y="3984"/>
                </a:cubicBezTo>
                <a:cubicBezTo>
                  <a:pt x="10233" y="3990"/>
                  <a:pt x="10233" y="3996"/>
                  <a:pt x="10233" y="3996"/>
                </a:cubicBezTo>
                <a:cubicBezTo>
                  <a:pt x="10238" y="4002"/>
                  <a:pt x="10238" y="4002"/>
                  <a:pt x="10245" y="4008"/>
                </a:cubicBezTo>
                <a:cubicBezTo>
                  <a:pt x="10250" y="4020"/>
                  <a:pt x="10250" y="4026"/>
                  <a:pt x="10262" y="4032"/>
                </a:cubicBezTo>
                <a:cubicBezTo>
                  <a:pt x="10262" y="4038"/>
                  <a:pt x="10268" y="4038"/>
                  <a:pt x="10268" y="4038"/>
                </a:cubicBezTo>
                <a:cubicBezTo>
                  <a:pt x="10274" y="4044"/>
                  <a:pt x="10280" y="4044"/>
                  <a:pt x="10280" y="4050"/>
                </a:cubicBezTo>
                <a:cubicBezTo>
                  <a:pt x="10286" y="4044"/>
                  <a:pt x="10292" y="4044"/>
                  <a:pt x="10292" y="4038"/>
                </a:cubicBezTo>
                <a:cubicBezTo>
                  <a:pt x="10298" y="4038"/>
                  <a:pt x="10298" y="4032"/>
                  <a:pt x="10298" y="4032"/>
                </a:cubicBezTo>
                <a:cubicBezTo>
                  <a:pt x="10298" y="4026"/>
                  <a:pt x="10304" y="4026"/>
                  <a:pt x="10310" y="4020"/>
                </a:cubicBezTo>
                <a:cubicBezTo>
                  <a:pt x="10310" y="4026"/>
                  <a:pt x="10310" y="4026"/>
                  <a:pt x="10310" y="4032"/>
                </a:cubicBezTo>
                <a:cubicBezTo>
                  <a:pt x="10310" y="4038"/>
                  <a:pt x="10310" y="4038"/>
                  <a:pt x="10316" y="4044"/>
                </a:cubicBezTo>
                <a:cubicBezTo>
                  <a:pt x="10322" y="4050"/>
                  <a:pt x="10333" y="4050"/>
                  <a:pt x="10339" y="4055"/>
                </a:cubicBezTo>
                <a:cubicBezTo>
                  <a:pt x="10339" y="4067"/>
                  <a:pt x="10333" y="4073"/>
                  <a:pt x="10333" y="4085"/>
                </a:cubicBezTo>
                <a:cubicBezTo>
                  <a:pt x="10333" y="4085"/>
                  <a:pt x="10333" y="4091"/>
                  <a:pt x="10333" y="4097"/>
                </a:cubicBezTo>
                <a:cubicBezTo>
                  <a:pt x="10333" y="4103"/>
                  <a:pt x="10345" y="4103"/>
                  <a:pt x="10351" y="4109"/>
                </a:cubicBezTo>
                <a:cubicBezTo>
                  <a:pt x="10375" y="4109"/>
                  <a:pt x="10375" y="4109"/>
                  <a:pt x="10375" y="4109"/>
                </a:cubicBezTo>
                <a:cubicBezTo>
                  <a:pt x="10381" y="4109"/>
                  <a:pt x="10381" y="4109"/>
                  <a:pt x="10387" y="4109"/>
                </a:cubicBezTo>
                <a:cubicBezTo>
                  <a:pt x="10387" y="4103"/>
                  <a:pt x="10393" y="4103"/>
                  <a:pt x="10399" y="4103"/>
                </a:cubicBezTo>
                <a:cubicBezTo>
                  <a:pt x="10399" y="4103"/>
                  <a:pt x="10399" y="4097"/>
                  <a:pt x="10404" y="4091"/>
                </a:cubicBezTo>
                <a:cubicBezTo>
                  <a:pt x="10404" y="4085"/>
                  <a:pt x="10411" y="4091"/>
                  <a:pt x="10416" y="4085"/>
                </a:cubicBezTo>
                <a:cubicBezTo>
                  <a:pt x="10416" y="4079"/>
                  <a:pt x="10416" y="4073"/>
                  <a:pt x="10416" y="4073"/>
                </a:cubicBezTo>
                <a:cubicBezTo>
                  <a:pt x="10416" y="4062"/>
                  <a:pt x="10416" y="4062"/>
                  <a:pt x="10416" y="4062"/>
                </a:cubicBezTo>
                <a:cubicBezTo>
                  <a:pt x="10416" y="4055"/>
                  <a:pt x="10411" y="4055"/>
                  <a:pt x="10411" y="4050"/>
                </a:cubicBezTo>
                <a:cubicBezTo>
                  <a:pt x="10411" y="4044"/>
                  <a:pt x="10411" y="4038"/>
                  <a:pt x="10416" y="4038"/>
                </a:cubicBezTo>
                <a:cubicBezTo>
                  <a:pt x="10422" y="4038"/>
                  <a:pt x="10422" y="4032"/>
                  <a:pt x="10428" y="4032"/>
                </a:cubicBezTo>
                <a:cubicBezTo>
                  <a:pt x="10434" y="4032"/>
                  <a:pt x="10434" y="4032"/>
                  <a:pt x="10440" y="4038"/>
                </a:cubicBezTo>
                <a:cubicBezTo>
                  <a:pt x="10446" y="4038"/>
                  <a:pt x="10446" y="4044"/>
                  <a:pt x="10452" y="4044"/>
                </a:cubicBezTo>
                <a:cubicBezTo>
                  <a:pt x="10458" y="4050"/>
                  <a:pt x="10458" y="4044"/>
                  <a:pt x="10464" y="4044"/>
                </a:cubicBezTo>
                <a:cubicBezTo>
                  <a:pt x="10476" y="4044"/>
                  <a:pt x="10476" y="4044"/>
                  <a:pt x="10476" y="4044"/>
                </a:cubicBezTo>
                <a:cubicBezTo>
                  <a:pt x="10482" y="4044"/>
                  <a:pt x="10482" y="4044"/>
                  <a:pt x="10488" y="4044"/>
                </a:cubicBezTo>
                <a:cubicBezTo>
                  <a:pt x="10488" y="4032"/>
                  <a:pt x="10488" y="4026"/>
                  <a:pt x="10488" y="4020"/>
                </a:cubicBezTo>
                <a:cubicBezTo>
                  <a:pt x="10488" y="4014"/>
                  <a:pt x="10493" y="4008"/>
                  <a:pt x="10493" y="4008"/>
                </a:cubicBezTo>
                <a:cubicBezTo>
                  <a:pt x="10493" y="4002"/>
                  <a:pt x="10488" y="4002"/>
                  <a:pt x="10488" y="4002"/>
                </a:cubicBezTo>
                <a:cubicBezTo>
                  <a:pt x="10499" y="4002"/>
                  <a:pt x="10505" y="4002"/>
                  <a:pt x="10511" y="4002"/>
                </a:cubicBezTo>
                <a:cubicBezTo>
                  <a:pt x="10517" y="4002"/>
                  <a:pt x="10523" y="3996"/>
                  <a:pt x="10523" y="3996"/>
                </a:cubicBezTo>
                <a:cubicBezTo>
                  <a:pt x="10523" y="3990"/>
                  <a:pt x="10517" y="3990"/>
                  <a:pt x="10517" y="3984"/>
                </a:cubicBezTo>
                <a:cubicBezTo>
                  <a:pt x="10511" y="3978"/>
                  <a:pt x="10511" y="3978"/>
                  <a:pt x="10505" y="3973"/>
                </a:cubicBezTo>
                <a:cubicBezTo>
                  <a:pt x="10499" y="3973"/>
                  <a:pt x="10499" y="3967"/>
                  <a:pt x="10493" y="3961"/>
                </a:cubicBezTo>
                <a:cubicBezTo>
                  <a:pt x="10488" y="3961"/>
                  <a:pt x="10488" y="3961"/>
                  <a:pt x="10482" y="3961"/>
                </a:cubicBezTo>
                <a:cubicBezTo>
                  <a:pt x="10482" y="3973"/>
                  <a:pt x="10482" y="3978"/>
                  <a:pt x="10482" y="3984"/>
                </a:cubicBezTo>
                <a:cubicBezTo>
                  <a:pt x="10482" y="3990"/>
                  <a:pt x="10482" y="3996"/>
                  <a:pt x="10482" y="3996"/>
                </a:cubicBezTo>
                <a:cubicBezTo>
                  <a:pt x="10476" y="3996"/>
                  <a:pt x="10470" y="4002"/>
                  <a:pt x="10464" y="3996"/>
                </a:cubicBezTo>
                <a:cubicBezTo>
                  <a:pt x="10464" y="3996"/>
                  <a:pt x="10458" y="3996"/>
                  <a:pt x="10452" y="3996"/>
                </a:cubicBezTo>
                <a:cubicBezTo>
                  <a:pt x="10446" y="3990"/>
                  <a:pt x="10446" y="3984"/>
                  <a:pt x="10446" y="3978"/>
                </a:cubicBezTo>
                <a:cubicBezTo>
                  <a:pt x="10440" y="3978"/>
                  <a:pt x="10434" y="3978"/>
                  <a:pt x="10434" y="3973"/>
                </a:cubicBezTo>
                <a:cubicBezTo>
                  <a:pt x="10434" y="3967"/>
                  <a:pt x="10434" y="3967"/>
                  <a:pt x="10434" y="3961"/>
                </a:cubicBezTo>
                <a:cubicBezTo>
                  <a:pt x="10434" y="3955"/>
                  <a:pt x="10434" y="3955"/>
                  <a:pt x="10428" y="3949"/>
                </a:cubicBezTo>
                <a:cubicBezTo>
                  <a:pt x="10428" y="3943"/>
                  <a:pt x="10428" y="3943"/>
                  <a:pt x="10428" y="3937"/>
                </a:cubicBezTo>
                <a:cubicBezTo>
                  <a:pt x="10428" y="3931"/>
                  <a:pt x="10428" y="3931"/>
                  <a:pt x="10422" y="3925"/>
                </a:cubicBezTo>
                <a:cubicBezTo>
                  <a:pt x="10422" y="3925"/>
                  <a:pt x="10416" y="3925"/>
                  <a:pt x="10411" y="3925"/>
                </a:cubicBezTo>
                <a:cubicBezTo>
                  <a:pt x="10404" y="3919"/>
                  <a:pt x="10404" y="3925"/>
                  <a:pt x="10399" y="3925"/>
                </a:cubicBezTo>
                <a:cubicBezTo>
                  <a:pt x="10393" y="3919"/>
                  <a:pt x="10393" y="3919"/>
                  <a:pt x="10387" y="3913"/>
                </a:cubicBezTo>
                <a:cubicBezTo>
                  <a:pt x="10387" y="3907"/>
                  <a:pt x="10375" y="3907"/>
                  <a:pt x="10375" y="3901"/>
                </a:cubicBezTo>
                <a:cubicBezTo>
                  <a:pt x="10375" y="3901"/>
                  <a:pt x="10375" y="3895"/>
                  <a:pt x="10375" y="3889"/>
                </a:cubicBezTo>
                <a:cubicBezTo>
                  <a:pt x="10375" y="3884"/>
                  <a:pt x="10375" y="3884"/>
                  <a:pt x="10375" y="3884"/>
                </a:cubicBezTo>
                <a:cubicBezTo>
                  <a:pt x="10375" y="3878"/>
                  <a:pt x="10381" y="3872"/>
                  <a:pt x="10387" y="3872"/>
                </a:cubicBezTo>
                <a:cubicBezTo>
                  <a:pt x="10399" y="3878"/>
                  <a:pt x="10399" y="3878"/>
                  <a:pt x="10399" y="3878"/>
                </a:cubicBezTo>
                <a:cubicBezTo>
                  <a:pt x="10399" y="3878"/>
                  <a:pt x="10404" y="3884"/>
                  <a:pt x="10411" y="3884"/>
                </a:cubicBezTo>
                <a:cubicBezTo>
                  <a:pt x="10411" y="3884"/>
                  <a:pt x="10416" y="3889"/>
                  <a:pt x="10422" y="3889"/>
                </a:cubicBezTo>
                <a:cubicBezTo>
                  <a:pt x="10428" y="3895"/>
                  <a:pt x="10434" y="3889"/>
                  <a:pt x="10440" y="3889"/>
                </a:cubicBezTo>
                <a:cubicBezTo>
                  <a:pt x="10452" y="3889"/>
                  <a:pt x="10452" y="3889"/>
                  <a:pt x="10452" y="3889"/>
                </a:cubicBezTo>
                <a:cubicBezTo>
                  <a:pt x="10464" y="3889"/>
                  <a:pt x="10464" y="3889"/>
                  <a:pt x="10464" y="3889"/>
                </a:cubicBezTo>
                <a:cubicBezTo>
                  <a:pt x="10470" y="3889"/>
                  <a:pt x="10470" y="3884"/>
                  <a:pt x="10476" y="3884"/>
                </a:cubicBezTo>
                <a:cubicBezTo>
                  <a:pt x="10470" y="3878"/>
                  <a:pt x="10470" y="3878"/>
                  <a:pt x="10470" y="3872"/>
                </a:cubicBezTo>
                <a:cubicBezTo>
                  <a:pt x="10464" y="3872"/>
                  <a:pt x="10458" y="3872"/>
                  <a:pt x="10458" y="3872"/>
                </a:cubicBezTo>
                <a:cubicBezTo>
                  <a:pt x="10458" y="3866"/>
                  <a:pt x="10464" y="3860"/>
                  <a:pt x="10464" y="3860"/>
                </a:cubicBezTo>
                <a:cubicBezTo>
                  <a:pt x="10470" y="3854"/>
                  <a:pt x="10470" y="3848"/>
                  <a:pt x="10476" y="3848"/>
                </a:cubicBezTo>
                <a:cubicBezTo>
                  <a:pt x="10488" y="3842"/>
                  <a:pt x="10493" y="3848"/>
                  <a:pt x="10499" y="3848"/>
                </a:cubicBezTo>
                <a:cubicBezTo>
                  <a:pt x="10511" y="3848"/>
                  <a:pt x="10517" y="3842"/>
                  <a:pt x="10529" y="3848"/>
                </a:cubicBezTo>
                <a:cubicBezTo>
                  <a:pt x="10529" y="3848"/>
                  <a:pt x="10535" y="3848"/>
                  <a:pt x="10541" y="3848"/>
                </a:cubicBezTo>
                <a:cubicBezTo>
                  <a:pt x="10541" y="3848"/>
                  <a:pt x="10547" y="3854"/>
                  <a:pt x="10553" y="3854"/>
                </a:cubicBezTo>
                <a:cubicBezTo>
                  <a:pt x="10559" y="3860"/>
                  <a:pt x="10559" y="3866"/>
                  <a:pt x="10565" y="3866"/>
                </a:cubicBezTo>
                <a:cubicBezTo>
                  <a:pt x="10565" y="3866"/>
                  <a:pt x="10570" y="3866"/>
                  <a:pt x="10577" y="3866"/>
                </a:cubicBezTo>
                <a:cubicBezTo>
                  <a:pt x="10577" y="3866"/>
                  <a:pt x="10582" y="3866"/>
                  <a:pt x="10582" y="3872"/>
                </a:cubicBezTo>
                <a:cubicBezTo>
                  <a:pt x="10588" y="3872"/>
                  <a:pt x="10588" y="3878"/>
                  <a:pt x="10588" y="3884"/>
                </a:cubicBezTo>
                <a:lnTo>
                  <a:pt x="10588" y="3889"/>
                </a:lnTo>
                <a:cubicBezTo>
                  <a:pt x="10588" y="3895"/>
                  <a:pt x="10594" y="3895"/>
                  <a:pt x="10600" y="3895"/>
                </a:cubicBezTo>
                <a:cubicBezTo>
                  <a:pt x="10606" y="3895"/>
                  <a:pt x="10606" y="3901"/>
                  <a:pt x="10612" y="3901"/>
                </a:cubicBezTo>
                <a:cubicBezTo>
                  <a:pt x="10606" y="3913"/>
                  <a:pt x="10606" y="3913"/>
                  <a:pt x="10606" y="3913"/>
                </a:cubicBezTo>
                <a:cubicBezTo>
                  <a:pt x="10606" y="3919"/>
                  <a:pt x="10600" y="3913"/>
                  <a:pt x="10594" y="3919"/>
                </a:cubicBezTo>
                <a:cubicBezTo>
                  <a:pt x="10594" y="3919"/>
                  <a:pt x="10582" y="3925"/>
                  <a:pt x="10582" y="3931"/>
                </a:cubicBezTo>
                <a:cubicBezTo>
                  <a:pt x="10582" y="3943"/>
                  <a:pt x="10588" y="3949"/>
                  <a:pt x="10594" y="3961"/>
                </a:cubicBezTo>
                <a:cubicBezTo>
                  <a:pt x="10606" y="3967"/>
                  <a:pt x="10612" y="3961"/>
                  <a:pt x="10618" y="3967"/>
                </a:cubicBezTo>
                <a:cubicBezTo>
                  <a:pt x="10630" y="3978"/>
                  <a:pt x="10630" y="3990"/>
                  <a:pt x="10630" y="4002"/>
                </a:cubicBezTo>
                <a:cubicBezTo>
                  <a:pt x="10630" y="4002"/>
                  <a:pt x="10624" y="4002"/>
                  <a:pt x="10624" y="4008"/>
                </a:cubicBezTo>
                <a:cubicBezTo>
                  <a:pt x="10624" y="4008"/>
                  <a:pt x="10630" y="4014"/>
                  <a:pt x="10630" y="4020"/>
                </a:cubicBezTo>
                <a:cubicBezTo>
                  <a:pt x="10630" y="4020"/>
                  <a:pt x="10624" y="4026"/>
                  <a:pt x="10624" y="4032"/>
                </a:cubicBezTo>
                <a:cubicBezTo>
                  <a:pt x="10624" y="4038"/>
                  <a:pt x="10624" y="4038"/>
                  <a:pt x="10624" y="4038"/>
                </a:cubicBezTo>
                <a:cubicBezTo>
                  <a:pt x="10624" y="4044"/>
                  <a:pt x="10630" y="4044"/>
                  <a:pt x="10630" y="4050"/>
                </a:cubicBezTo>
                <a:cubicBezTo>
                  <a:pt x="10630" y="4055"/>
                  <a:pt x="10636" y="4055"/>
                  <a:pt x="10636" y="4062"/>
                </a:cubicBezTo>
                <a:cubicBezTo>
                  <a:pt x="10642" y="4062"/>
                  <a:pt x="10642" y="4067"/>
                  <a:pt x="10642" y="4067"/>
                </a:cubicBezTo>
                <a:cubicBezTo>
                  <a:pt x="10642" y="4073"/>
                  <a:pt x="10642" y="4073"/>
                  <a:pt x="10648" y="4073"/>
                </a:cubicBezTo>
                <a:cubicBezTo>
                  <a:pt x="10648" y="4073"/>
                  <a:pt x="10648" y="4073"/>
                  <a:pt x="10654" y="4079"/>
                </a:cubicBezTo>
                <a:cubicBezTo>
                  <a:pt x="10654" y="4079"/>
                  <a:pt x="10654" y="4079"/>
                  <a:pt x="10654" y="4085"/>
                </a:cubicBezTo>
                <a:cubicBezTo>
                  <a:pt x="10659" y="4085"/>
                  <a:pt x="10659" y="4085"/>
                  <a:pt x="10665" y="4091"/>
                </a:cubicBezTo>
                <a:cubicBezTo>
                  <a:pt x="10665" y="4091"/>
                  <a:pt x="10665" y="4091"/>
                  <a:pt x="10671" y="4091"/>
                </a:cubicBezTo>
                <a:cubicBezTo>
                  <a:pt x="10671" y="4097"/>
                  <a:pt x="10677" y="4097"/>
                  <a:pt x="10677" y="4103"/>
                </a:cubicBezTo>
                <a:cubicBezTo>
                  <a:pt x="10677" y="4103"/>
                  <a:pt x="10677" y="4109"/>
                  <a:pt x="10671" y="4109"/>
                </a:cubicBezTo>
                <a:cubicBezTo>
                  <a:pt x="10671" y="4115"/>
                  <a:pt x="10671" y="4115"/>
                  <a:pt x="10665" y="4115"/>
                </a:cubicBezTo>
                <a:cubicBezTo>
                  <a:pt x="10665" y="4121"/>
                  <a:pt x="10665" y="4121"/>
                  <a:pt x="10665" y="4121"/>
                </a:cubicBezTo>
                <a:cubicBezTo>
                  <a:pt x="10665" y="4127"/>
                  <a:pt x="10665" y="4127"/>
                  <a:pt x="10659" y="4133"/>
                </a:cubicBezTo>
                <a:lnTo>
                  <a:pt x="10659" y="4139"/>
                </a:lnTo>
                <a:cubicBezTo>
                  <a:pt x="10659" y="4150"/>
                  <a:pt x="10659" y="4150"/>
                  <a:pt x="10665" y="4156"/>
                </a:cubicBezTo>
                <a:cubicBezTo>
                  <a:pt x="10665" y="4162"/>
                  <a:pt x="10665" y="4162"/>
                  <a:pt x="10665" y="4162"/>
                </a:cubicBezTo>
                <a:cubicBezTo>
                  <a:pt x="10665" y="4168"/>
                  <a:pt x="10671" y="4168"/>
                  <a:pt x="10671" y="4168"/>
                </a:cubicBezTo>
                <a:cubicBezTo>
                  <a:pt x="10677" y="4168"/>
                  <a:pt x="10677" y="4174"/>
                  <a:pt x="10677" y="4174"/>
                </a:cubicBezTo>
                <a:cubicBezTo>
                  <a:pt x="10683" y="4174"/>
                  <a:pt x="10689" y="4168"/>
                  <a:pt x="10689" y="4162"/>
                </a:cubicBezTo>
                <a:cubicBezTo>
                  <a:pt x="10689" y="4156"/>
                  <a:pt x="10689" y="4156"/>
                  <a:pt x="10689" y="4156"/>
                </a:cubicBezTo>
                <a:cubicBezTo>
                  <a:pt x="10689" y="4150"/>
                  <a:pt x="10695" y="4150"/>
                  <a:pt x="10695" y="4144"/>
                </a:cubicBezTo>
                <a:cubicBezTo>
                  <a:pt x="10695" y="4144"/>
                  <a:pt x="10695" y="4144"/>
                  <a:pt x="10695" y="4139"/>
                </a:cubicBezTo>
                <a:cubicBezTo>
                  <a:pt x="10695" y="4133"/>
                  <a:pt x="10695" y="4133"/>
                  <a:pt x="10695" y="4121"/>
                </a:cubicBezTo>
                <a:cubicBezTo>
                  <a:pt x="10695" y="4121"/>
                  <a:pt x="10695" y="4121"/>
                  <a:pt x="10695" y="4115"/>
                </a:cubicBezTo>
                <a:cubicBezTo>
                  <a:pt x="10695" y="4109"/>
                  <a:pt x="10695" y="4109"/>
                  <a:pt x="10695" y="4103"/>
                </a:cubicBezTo>
                <a:cubicBezTo>
                  <a:pt x="10707" y="4103"/>
                  <a:pt x="10707" y="4103"/>
                  <a:pt x="10707" y="4103"/>
                </a:cubicBezTo>
                <a:cubicBezTo>
                  <a:pt x="10707" y="4103"/>
                  <a:pt x="10707" y="4103"/>
                  <a:pt x="10713" y="4103"/>
                </a:cubicBezTo>
                <a:cubicBezTo>
                  <a:pt x="10713" y="4103"/>
                  <a:pt x="10713" y="4103"/>
                  <a:pt x="10719" y="4109"/>
                </a:cubicBezTo>
                <a:lnTo>
                  <a:pt x="10719" y="4109"/>
                </a:lnTo>
                <a:cubicBezTo>
                  <a:pt x="10725" y="4115"/>
                  <a:pt x="10725" y="4115"/>
                  <a:pt x="10725" y="4115"/>
                </a:cubicBezTo>
                <a:cubicBezTo>
                  <a:pt x="10731" y="4121"/>
                  <a:pt x="10736" y="4121"/>
                  <a:pt x="10736" y="4127"/>
                </a:cubicBezTo>
                <a:cubicBezTo>
                  <a:pt x="10743" y="4133"/>
                  <a:pt x="10743" y="4133"/>
                  <a:pt x="10743" y="4133"/>
                </a:cubicBezTo>
                <a:cubicBezTo>
                  <a:pt x="10748" y="4139"/>
                  <a:pt x="10748" y="4139"/>
                  <a:pt x="10748" y="4139"/>
                </a:cubicBezTo>
                <a:cubicBezTo>
                  <a:pt x="10754" y="4144"/>
                  <a:pt x="10754" y="4144"/>
                  <a:pt x="10754" y="4144"/>
                </a:cubicBezTo>
                <a:lnTo>
                  <a:pt x="10760" y="4150"/>
                </a:lnTo>
                <a:lnTo>
                  <a:pt x="10766" y="4150"/>
                </a:lnTo>
                <a:cubicBezTo>
                  <a:pt x="10772" y="4150"/>
                  <a:pt x="10772" y="4150"/>
                  <a:pt x="10778" y="4150"/>
                </a:cubicBezTo>
                <a:cubicBezTo>
                  <a:pt x="10784" y="4150"/>
                  <a:pt x="10784" y="4150"/>
                  <a:pt x="10790" y="4150"/>
                </a:cubicBezTo>
                <a:cubicBezTo>
                  <a:pt x="10790" y="4150"/>
                  <a:pt x="10790" y="4156"/>
                  <a:pt x="10796" y="4156"/>
                </a:cubicBezTo>
                <a:cubicBezTo>
                  <a:pt x="10802" y="4156"/>
                  <a:pt x="10802" y="4156"/>
                  <a:pt x="10808" y="4156"/>
                </a:cubicBezTo>
                <a:lnTo>
                  <a:pt x="10814" y="4156"/>
                </a:lnTo>
                <a:cubicBezTo>
                  <a:pt x="10814" y="4156"/>
                  <a:pt x="10820" y="4156"/>
                  <a:pt x="10820" y="4150"/>
                </a:cubicBezTo>
                <a:lnTo>
                  <a:pt x="10825" y="4150"/>
                </a:lnTo>
                <a:cubicBezTo>
                  <a:pt x="10825" y="4144"/>
                  <a:pt x="10825" y="4144"/>
                  <a:pt x="10825" y="4144"/>
                </a:cubicBezTo>
                <a:cubicBezTo>
                  <a:pt x="10825" y="4139"/>
                  <a:pt x="10825" y="4139"/>
                  <a:pt x="10825" y="4139"/>
                </a:cubicBezTo>
                <a:cubicBezTo>
                  <a:pt x="10825" y="4133"/>
                  <a:pt x="10820" y="4127"/>
                  <a:pt x="10820" y="4121"/>
                </a:cubicBezTo>
                <a:cubicBezTo>
                  <a:pt x="10820" y="4121"/>
                  <a:pt x="10820" y="4115"/>
                  <a:pt x="10825" y="4115"/>
                </a:cubicBezTo>
                <a:cubicBezTo>
                  <a:pt x="10825" y="4109"/>
                  <a:pt x="10825" y="4109"/>
                  <a:pt x="10831" y="4109"/>
                </a:cubicBezTo>
                <a:cubicBezTo>
                  <a:pt x="10831" y="4103"/>
                  <a:pt x="10831" y="4103"/>
                  <a:pt x="10831" y="4103"/>
                </a:cubicBezTo>
                <a:cubicBezTo>
                  <a:pt x="10831" y="4103"/>
                  <a:pt x="10837" y="4097"/>
                  <a:pt x="10843" y="4097"/>
                </a:cubicBezTo>
                <a:cubicBezTo>
                  <a:pt x="10843" y="4091"/>
                  <a:pt x="10849" y="4097"/>
                  <a:pt x="10855" y="4097"/>
                </a:cubicBezTo>
                <a:cubicBezTo>
                  <a:pt x="10861" y="4097"/>
                  <a:pt x="10867" y="4091"/>
                  <a:pt x="10873" y="4097"/>
                </a:cubicBezTo>
                <a:cubicBezTo>
                  <a:pt x="10873" y="4097"/>
                  <a:pt x="10873" y="4103"/>
                  <a:pt x="10879" y="4103"/>
                </a:cubicBezTo>
                <a:cubicBezTo>
                  <a:pt x="10879" y="4103"/>
                  <a:pt x="10885" y="4109"/>
                  <a:pt x="10885" y="4115"/>
                </a:cubicBezTo>
                <a:cubicBezTo>
                  <a:pt x="10891" y="4115"/>
                  <a:pt x="10891" y="4115"/>
                  <a:pt x="10891" y="4115"/>
                </a:cubicBezTo>
                <a:cubicBezTo>
                  <a:pt x="10897" y="4121"/>
                  <a:pt x="10903" y="4127"/>
                  <a:pt x="10903" y="4127"/>
                </a:cubicBezTo>
                <a:cubicBezTo>
                  <a:pt x="10909" y="4133"/>
                  <a:pt x="10909" y="4133"/>
                  <a:pt x="10914" y="4133"/>
                </a:cubicBezTo>
                <a:cubicBezTo>
                  <a:pt x="10914" y="4133"/>
                  <a:pt x="10914" y="4139"/>
                  <a:pt x="10920" y="4139"/>
                </a:cubicBezTo>
                <a:cubicBezTo>
                  <a:pt x="10920" y="4139"/>
                  <a:pt x="10920" y="4144"/>
                  <a:pt x="10926" y="4144"/>
                </a:cubicBezTo>
                <a:lnTo>
                  <a:pt x="10926" y="4144"/>
                </a:lnTo>
                <a:cubicBezTo>
                  <a:pt x="10932" y="4144"/>
                  <a:pt x="10932" y="4150"/>
                  <a:pt x="10938" y="4150"/>
                </a:cubicBezTo>
                <a:cubicBezTo>
                  <a:pt x="11015" y="4150"/>
                  <a:pt x="11015" y="4150"/>
                  <a:pt x="11015" y="4150"/>
                </a:cubicBezTo>
                <a:cubicBezTo>
                  <a:pt x="11015" y="4139"/>
                  <a:pt x="11015" y="4133"/>
                  <a:pt x="11015" y="4127"/>
                </a:cubicBezTo>
                <a:cubicBezTo>
                  <a:pt x="11015" y="4121"/>
                  <a:pt x="11015" y="4121"/>
                  <a:pt x="11015" y="4121"/>
                </a:cubicBezTo>
                <a:cubicBezTo>
                  <a:pt x="11015" y="4115"/>
                  <a:pt x="11009" y="4115"/>
                  <a:pt x="11009" y="4109"/>
                </a:cubicBezTo>
                <a:cubicBezTo>
                  <a:pt x="11009" y="4109"/>
                  <a:pt x="11015" y="4103"/>
                  <a:pt x="11015" y="4097"/>
                </a:cubicBezTo>
                <a:lnTo>
                  <a:pt x="11021" y="4103"/>
                </a:lnTo>
                <a:cubicBezTo>
                  <a:pt x="11027" y="4103"/>
                  <a:pt x="11027" y="4097"/>
                  <a:pt x="11027" y="4097"/>
                </a:cubicBezTo>
                <a:cubicBezTo>
                  <a:pt x="11033" y="4097"/>
                  <a:pt x="11033" y="4097"/>
                  <a:pt x="11033" y="4097"/>
                </a:cubicBezTo>
                <a:cubicBezTo>
                  <a:pt x="11039" y="4097"/>
                  <a:pt x="11039" y="4097"/>
                  <a:pt x="11045" y="4097"/>
                </a:cubicBezTo>
                <a:cubicBezTo>
                  <a:pt x="11051" y="4097"/>
                  <a:pt x="11057" y="4097"/>
                  <a:pt x="11063" y="4103"/>
                </a:cubicBezTo>
                <a:cubicBezTo>
                  <a:pt x="11069" y="4103"/>
                  <a:pt x="11069" y="4109"/>
                  <a:pt x="11075" y="4115"/>
                </a:cubicBezTo>
                <a:cubicBezTo>
                  <a:pt x="11075" y="4115"/>
                  <a:pt x="11075" y="4115"/>
                  <a:pt x="11080" y="4115"/>
                </a:cubicBezTo>
                <a:cubicBezTo>
                  <a:pt x="11080" y="4115"/>
                  <a:pt x="11086" y="4115"/>
                  <a:pt x="11092" y="4115"/>
                </a:cubicBezTo>
                <a:cubicBezTo>
                  <a:pt x="11092" y="4115"/>
                  <a:pt x="11092" y="4121"/>
                  <a:pt x="11098" y="4115"/>
                </a:cubicBezTo>
                <a:cubicBezTo>
                  <a:pt x="11098" y="4115"/>
                  <a:pt x="11098" y="4115"/>
                  <a:pt x="11104" y="4115"/>
                </a:cubicBezTo>
                <a:lnTo>
                  <a:pt x="11104" y="4109"/>
                </a:lnTo>
                <a:cubicBezTo>
                  <a:pt x="11104" y="4109"/>
                  <a:pt x="11110" y="4109"/>
                  <a:pt x="11110" y="4103"/>
                </a:cubicBezTo>
                <a:cubicBezTo>
                  <a:pt x="11110" y="4103"/>
                  <a:pt x="11116" y="4103"/>
                  <a:pt x="11116" y="4109"/>
                </a:cubicBezTo>
                <a:cubicBezTo>
                  <a:pt x="11116" y="4109"/>
                  <a:pt x="11116" y="4115"/>
                  <a:pt x="11122" y="4115"/>
                </a:cubicBezTo>
                <a:cubicBezTo>
                  <a:pt x="11122" y="4121"/>
                  <a:pt x="11122" y="4121"/>
                  <a:pt x="11128" y="4121"/>
                </a:cubicBezTo>
                <a:lnTo>
                  <a:pt x="11128" y="4127"/>
                </a:lnTo>
                <a:cubicBezTo>
                  <a:pt x="11128" y="4133"/>
                  <a:pt x="11128" y="4133"/>
                  <a:pt x="11128" y="4139"/>
                </a:cubicBezTo>
                <a:cubicBezTo>
                  <a:pt x="11128" y="4144"/>
                  <a:pt x="11128" y="4150"/>
                  <a:pt x="11128" y="4156"/>
                </a:cubicBezTo>
                <a:lnTo>
                  <a:pt x="11122" y="4162"/>
                </a:lnTo>
                <a:cubicBezTo>
                  <a:pt x="11116" y="4168"/>
                  <a:pt x="11116" y="4174"/>
                  <a:pt x="11116" y="4180"/>
                </a:cubicBezTo>
                <a:cubicBezTo>
                  <a:pt x="11116" y="4186"/>
                  <a:pt x="11110" y="4192"/>
                  <a:pt x="11110" y="4204"/>
                </a:cubicBezTo>
                <a:lnTo>
                  <a:pt x="11110" y="4210"/>
                </a:lnTo>
                <a:cubicBezTo>
                  <a:pt x="11110" y="4216"/>
                  <a:pt x="11116" y="4216"/>
                  <a:pt x="11116" y="4221"/>
                </a:cubicBezTo>
                <a:cubicBezTo>
                  <a:pt x="11116" y="4221"/>
                  <a:pt x="11116" y="4221"/>
                  <a:pt x="11116" y="4228"/>
                </a:cubicBezTo>
                <a:cubicBezTo>
                  <a:pt x="11116" y="4228"/>
                  <a:pt x="11116" y="4228"/>
                  <a:pt x="11116" y="4233"/>
                </a:cubicBezTo>
                <a:cubicBezTo>
                  <a:pt x="11122" y="4233"/>
                  <a:pt x="11122" y="4239"/>
                  <a:pt x="11122" y="4239"/>
                </a:cubicBezTo>
                <a:cubicBezTo>
                  <a:pt x="11128" y="4245"/>
                  <a:pt x="11128" y="4245"/>
                  <a:pt x="11128" y="4251"/>
                </a:cubicBezTo>
                <a:cubicBezTo>
                  <a:pt x="11128" y="4251"/>
                  <a:pt x="11128" y="4257"/>
                  <a:pt x="11122" y="4257"/>
                </a:cubicBezTo>
                <a:cubicBezTo>
                  <a:pt x="11122" y="4263"/>
                  <a:pt x="11122" y="4263"/>
                  <a:pt x="11116" y="4263"/>
                </a:cubicBezTo>
                <a:cubicBezTo>
                  <a:pt x="11116" y="4269"/>
                  <a:pt x="11116" y="4269"/>
                  <a:pt x="11116" y="4269"/>
                </a:cubicBezTo>
                <a:cubicBezTo>
                  <a:pt x="11110" y="4269"/>
                  <a:pt x="11110" y="4275"/>
                  <a:pt x="11110" y="4275"/>
                </a:cubicBezTo>
                <a:cubicBezTo>
                  <a:pt x="11110" y="4281"/>
                  <a:pt x="11110" y="4281"/>
                  <a:pt x="11110" y="4287"/>
                </a:cubicBezTo>
                <a:lnTo>
                  <a:pt x="11110" y="4293"/>
                </a:lnTo>
                <a:cubicBezTo>
                  <a:pt x="11104" y="4299"/>
                  <a:pt x="11104" y="4299"/>
                  <a:pt x="11104" y="4299"/>
                </a:cubicBezTo>
                <a:cubicBezTo>
                  <a:pt x="11098" y="4305"/>
                  <a:pt x="11098" y="4310"/>
                  <a:pt x="11092" y="4316"/>
                </a:cubicBezTo>
                <a:cubicBezTo>
                  <a:pt x="11092" y="4316"/>
                  <a:pt x="11092" y="4322"/>
                  <a:pt x="11086" y="4328"/>
                </a:cubicBezTo>
                <a:cubicBezTo>
                  <a:pt x="11086" y="4328"/>
                  <a:pt x="11080" y="4334"/>
                  <a:pt x="11075" y="4334"/>
                </a:cubicBezTo>
                <a:lnTo>
                  <a:pt x="11069" y="4340"/>
                </a:lnTo>
                <a:lnTo>
                  <a:pt x="11063" y="4340"/>
                </a:lnTo>
                <a:cubicBezTo>
                  <a:pt x="11063" y="4346"/>
                  <a:pt x="11057" y="4346"/>
                  <a:pt x="11057" y="4346"/>
                </a:cubicBezTo>
                <a:cubicBezTo>
                  <a:pt x="11057" y="4352"/>
                  <a:pt x="11057" y="4352"/>
                  <a:pt x="11057" y="4352"/>
                </a:cubicBezTo>
                <a:cubicBezTo>
                  <a:pt x="11057" y="4358"/>
                  <a:pt x="11057" y="4364"/>
                  <a:pt x="11057" y="4364"/>
                </a:cubicBezTo>
                <a:cubicBezTo>
                  <a:pt x="11051" y="4376"/>
                  <a:pt x="11051" y="4382"/>
                  <a:pt x="11045" y="4394"/>
                </a:cubicBezTo>
                <a:cubicBezTo>
                  <a:pt x="11045" y="4399"/>
                  <a:pt x="11045" y="4405"/>
                  <a:pt x="11039" y="4411"/>
                </a:cubicBezTo>
                <a:cubicBezTo>
                  <a:pt x="11039" y="4417"/>
                  <a:pt x="11033" y="4417"/>
                  <a:pt x="11033" y="4423"/>
                </a:cubicBezTo>
                <a:cubicBezTo>
                  <a:pt x="11027" y="4423"/>
                  <a:pt x="11027" y="4423"/>
                  <a:pt x="11027" y="4429"/>
                </a:cubicBezTo>
                <a:cubicBezTo>
                  <a:pt x="11021" y="4429"/>
                  <a:pt x="11021" y="4429"/>
                  <a:pt x="11021" y="4435"/>
                </a:cubicBezTo>
                <a:cubicBezTo>
                  <a:pt x="11015" y="4435"/>
                  <a:pt x="11015" y="4435"/>
                  <a:pt x="11015" y="4435"/>
                </a:cubicBezTo>
                <a:cubicBezTo>
                  <a:pt x="11009" y="4435"/>
                  <a:pt x="11009" y="4435"/>
                  <a:pt x="11009" y="4435"/>
                </a:cubicBezTo>
                <a:cubicBezTo>
                  <a:pt x="11003" y="4435"/>
                  <a:pt x="10997" y="4435"/>
                  <a:pt x="10997" y="4435"/>
                </a:cubicBezTo>
                <a:cubicBezTo>
                  <a:pt x="10991" y="4441"/>
                  <a:pt x="10986" y="4441"/>
                  <a:pt x="10986" y="4441"/>
                </a:cubicBezTo>
                <a:cubicBezTo>
                  <a:pt x="10980" y="4441"/>
                  <a:pt x="10980" y="4441"/>
                  <a:pt x="10980" y="4441"/>
                </a:cubicBezTo>
                <a:cubicBezTo>
                  <a:pt x="10974" y="4441"/>
                  <a:pt x="10974" y="4441"/>
                  <a:pt x="10968" y="4441"/>
                </a:cubicBezTo>
                <a:cubicBezTo>
                  <a:pt x="10968" y="4441"/>
                  <a:pt x="10968" y="4447"/>
                  <a:pt x="10962" y="4447"/>
                </a:cubicBezTo>
                <a:lnTo>
                  <a:pt x="10962" y="4447"/>
                </a:lnTo>
                <a:cubicBezTo>
                  <a:pt x="10956" y="4447"/>
                  <a:pt x="10956" y="4453"/>
                  <a:pt x="10950" y="4453"/>
                </a:cubicBezTo>
                <a:lnTo>
                  <a:pt x="10944" y="4453"/>
                </a:lnTo>
                <a:cubicBezTo>
                  <a:pt x="10938" y="4453"/>
                  <a:pt x="10938" y="4447"/>
                  <a:pt x="10938" y="4447"/>
                </a:cubicBezTo>
                <a:cubicBezTo>
                  <a:pt x="10932" y="4441"/>
                  <a:pt x="10932" y="4441"/>
                  <a:pt x="10926" y="4435"/>
                </a:cubicBezTo>
                <a:cubicBezTo>
                  <a:pt x="10920" y="4435"/>
                  <a:pt x="10920" y="4435"/>
                  <a:pt x="10920" y="4435"/>
                </a:cubicBezTo>
                <a:cubicBezTo>
                  <a:pt x="10914" y="4435"/>
                  <a:pt x="10914" y="4435"/>
                  <a:pt x="10909" y="4435"/>
                </a:cubicBezTo>
                <a:cubicBezTo>
                  <a:pt x="10903" y="4435"/>
                  <a:pt x="10903" y="4435"/>
                  <a:pt x="10897" y="4435"/>
                </a:cubicBezTo>
                <a:cubicBezTo>
                  <a:pt x="10897" y="4435"/>
                  <a:pt x="10897" y="4435"/>
                  <a:pt x="10891" y="4435"/>
                </a:cubicBezTo>
                <a:cubicBezTo>
                  <a:pt x="10885" y="4435"/>
                  <a:pt x="10879" y="4435"/>
                  <a:pt x="10879" y="4435"/>
                </a:cubicBezTo>
                <a:cubicBezTo>
                  <a:pt x="10873" y="4435"/>
                  <a:pt x="10873" y="4429"/>
                  <a:pt x="10867" y="4429"/>
                </a:cubicBezTo>
                <a:cubicBezTo>
                  <a:pt x="10861" y="4429"/>
                  <a:pt x="10861" y="4429"/>
                  <a:pt x="10861" y="4429"/>
                </a:cubicBezTo>
                <a:cubicBezTo>
                  <a:pt x="10861" y="4429"/>
                  <a:pt x="10861" y="4429"/>
                  <a:pt x="10855" y="4429"/>
                </a:cubicBezTo>
                <a:lnTo>
                  <a:pt x="10849" y="4435"/>
                </a:lnTo>
                <a:cubicBezTo>
                  <a:pt x="10855" y="4435"/>
                  <a:pt x="10855" y="4441"/>
                  <a:pt x="10861" y="4441"/>
                </a:cubicBezTo>
                <a:cubicBezTo>
                  <a:pt x="10867" y="4441"/>
                  <a:pt x="10873" y="4447"/>
                  <a:pt x="10879" y="4447"/>
                </a:cubicBezTo>
                <a:cubicBezTo>
                  <a:pt x="10885" y="4447"/>
                  <a:pt x="10891" y="4447"/>
                  <a:pt x="10897" y="4453"/>
                </a:cubicBezTo>
                <a:cubicBezTo>
                  <a:pt x="10903" y="4453"/>
                  <a:pt x="10909" y="4453"/>
                  <a:pt x="10909" y="4453"/>
                </a:cubicBezTo>
                <a:cubicBezTo>
                  <a:pt x="10909" y="4465"/>
                  <a:pt x="10909" y="4465"/>
                  <a:pt x="10909" y="4465"/>
                </a:cubicBezTo>
                <a:cubicBezTo>
                  <a:pt x="10909" y="4471"/>
                  <a:pt x="10909" y="4471"/>
                  <a:pt x="10909" y="4471"/>
                </a:cubicBezTo>
                <a:cubicBezTo>
                  <a:pt x="10909" y="4476"/>
                  <a:pt x="10914" y="4476"/>
                  <a:pt x="10920" y="4482"/>
                </a:cubicBezTo>
                <a:cubicBezTo>
                  <a:pt x="10920" y="4482"/>
                  <a:pt x="10920" y="4482"/>
                  <a:pt x="10920" y="4488"/>
                </a:cubicBezTo>
                <a:cubicBezTo>
                  <a:pt x="10926" y="4488"/>
                  <a:pt x="10926" y="4494"/>
                  <a:pt x="10926" y="4494"/>
                </a:cubicBezTo>
                <a:cubicBezTo>
                  <a:pt x="10926" y="4500"/>
                  <a:pt x="10920" y="4500"/>
                  <a:pt x="10920" y="4500"/>
                </a:cubicBezTo>
                <a:cubicBezTo>
                  <a:pt x="10920" y="4506"/>
                  <a:pt x="10926" y="4506"/>
                  <a:pt x="10926" y="4506"/>
                </a:cubicBezTo>
                <a:cubicBezTo>
                  <a:pt x="10926" y="4512"/>
                  <a:pt x="10920" y="4512"/>
                  <a:pt x="10920" y="4512"/>
                </a:cubicBezTo>
                <a:cubicBezTo>
                  <a:pt x="10920" y="4524"/>
                  <a:pt x="10920" y="4530"/>
                  <a:pt x="10920" y="4536"/>
                </a:cubicBezTo>
                <a:cubicBezTo>
                  <a:pt x="10920" y="4536"/>
                  <a:pt x="10926" y="4548"/>
                  <a:pt x="10932" y="4548"/>
                </a:cubicBezTo>
                <a:cubicBezTo>
                  <a:pt x="10938" y="4554"/>
                  <a:pt x="10944" y="4560"/>
                  <a:pt x="10950" y="4571"/>
                </a:cubicBezTo>
                <a:lnTo>
                  <a:pt x="10956" y="4577"/>
                </a:lnTo>
                <a:cubicBezTo>
                  <a:pt x="10962" y="4589"/>
                  <a:pt x="10962" y="4589"/>
                  <a:pt x="10962" y="4589"/>
                </a:cubicBezTo>
                <a:cubicBezTo>
                  <a:pt x="10962" y="4595"/>
                  <a:pt x="10968" y="4601"/>
                  <a:pt x="10968" y="4601"/>
                </a:cubicBezTo>
                <a:cubicBezTo>
                  <a:pt x="10974" y="4607"/>
                  <a:pt x="10974" y="4613"/>
                  <a:pt x="10980" y="4613"/>
                </a:cubicBezTo>
                <a:cubicBezTo>
                  <a:pt x="10980" y="4619"/>
                  <a:pt x="10986" y="4625"/>
                  <a:pt x="10991" y="4625"/>
                </a:cubicBezTo>
                <a:cubicBezTo>
                  <a:pt x="10997" y="4625"/>
                  <a:pt x="10997" y="4631"/>
                  <a:pt x="11003" y="4631"/>
                </a:cubicBezTo>
                <a:cubicBezTo>
                  <a:pt x="11015" y="4631"/>
                  <a:pt x="11015" y="4631"/>
                  <a:pt x="11015" y="4631"/>
                </a:cubicBezTo>
                <a:cubicBezTo>
                  <a:pt x="11021" y="4631"/>
                  <a:pt x="11021" y="4631"/>
                  <a:pt x="11027" y="4631"/>
                </a:cubicBezTo>
                <a:cubicBezTo>
                  <a:pt x="11033" y="4631"/>
                  <a:pt x="11039" y="4625"/>
                  <a:pt x="11039" y="4625"/>
                </a:cubicBezTo>
                <a:cubicBezTo>
                  <a:pt x="11039" y="4619"/>
                  <a:pt x="11039" y="4613"/>
                  <a:pt x="11039" y="4613"/>
                </a:cubicBezTo>
                <a:cubicBezTo>
                  <a:pt x="11039" y="4607"/>
                  <a:pt x="11045" y="4607"/>
                  <a:pt x="11051" y="4601"/>
                </a:cubicBezTo>
                <a:cubicBezTo>
                  <a:pt x="11057" y="4613"/>
                  <a:pt x="11057" y="4613"/>
                  <a:pt x="11057" y="4613"/>
                </a:cubicBezTo>
                <a:cubicBezTo>
                  <a:pt x="11063" y="4625"/>
                  <a:pt x="11075" y="4631"/>
                  <a:pt x="11080" y="4648"/>
                </a:cubicBezTo>
                <a:cubicBezTo>
                  <a:pt x="11086" y="4648"/>
                  <a:pt x="11086" y="4654"/>
                  <a:pt x="11086" y="4654"/>
                </a:cubicBezTo>
                <a:cubicBezTo>
                  <a:pt x="11092" y="4660"/>
                  <a:pt x="11092" y="4660"/>
                  <a:pt x="11098" y="4666"/>
                </a:cubicBezTo>
                <a:cubicBezTo>
                  <a:pt x="11104" y="4666"/>
                  <a:pt x="11104" y="4672"/>
                  <a:pt x="11110" y="4672"/>
                </a:cubicBezTo>
                <a:cubicBezTo>
                  <a:pt x="11116" y="4672"/>
                  <a:pt x="11116" y="4678"/>
                  <a:pt x="11116" y="4684"/>
                </a:cubicBezTo>
                <a:cubicBezTo>
                  <a:pt x="11122" y="4690"/>
                  <a:pt x="11122" y="4702"/>
                  <a:pt x="11122" y="4708"/>
                </a:cubicBezTo>
                <a:cubicBezTo>
                  <a:pt x="11122" y="4714"/>
                  <a:pt x="11122" y="4714"/>
                  <a:pt x="11122" y="4720"/>
                </a:cubicBezTo>
                <a:cubicBezTo>
                  <a:pt x="11128" y="4726"/>
                  <a:pt x="11134" y="4726"/>
                  <a:pt x="11134" y="4731"/>
                </a:cubicBezTo>
                <a:cubicBezTo>
                  <a:pt x="11140" y="4743"/>
                  <a:pt x="11146" y="4749"/>
                  <a:pt x="11152" y="4755"/>
                </a:cubicBezTo>
                <a:cubicBezTo>
                  <a:pt x="11158" y="4761"/>
                  <a:pt x="11163" y="4761"/>
                  <a:pt x="11163" y="4767"/>
                </a:cubicBezTo>
                <a:cubicBezTo>
                  <a:pt x="11169" y="4773"/>
                  <a:pt x="11169" y="4779"/>
                  <a:pt x="11169" y="4791"/>
                </a:cubicBezTo>
                <a:cubicBezTo>
                  <a:pt x="11169" y="4797"/>
                  <a:pt x="11169" y="4797"/>
                  <a:pt x="11169" y="4797"/>
                </a:cubicBezTo>
                <a:lnTo>
                  <a:pt x="11163" y="4803"/>
                </a:lnTo>
                <a:cubicBezTo>
                  <a:pt x="11163" y="4820"/>
                  <a:pt x="11163" y="4832"/>
                  <a:pt x="11169" y="4844"/>
                </a:cubicBezTo>
                <a:cubicBezTo>
                  <a:pt x="11175" y="4850"/>
                  <a:pt x="11181" y="4850"/>
                  <a:pt x="11187" y="4850"/>
                </a:cubicBezTo>
                <a:cubicBezTo>
                  <a:pt x="11193" y="4850"/>
                  <a:pt x="11193" y="4856"/>
                  <a:pt x="11199" y="4856"/>
                </a:cubicBezTo>
                <a:cubicBezTo>
                  <a:pt x="11205" y="4856"/>
                  <a:pt x="11205" y="4856"/>
                  <a:pt x="11211" y="4862"/>
                </a:cubicBezTo>
                <a:cubicBezTo>
                  <a:pt x="11217" y="4862"/>
                  <a:pt x="11217" y="4862"/>
                  <a:pt x="11223" y="4868"/>
                </a:cubicBezTo>
                <a:cubicBezTo>
                  <a:pt x="11223" y="4874"/>
                  <a:pt x="11223" y="4874"/>
                  <a:pt x="11229" y="4880"/>
                </a:cubicBezTo>
                <a:cubicBezTo>
                  <a:pt x="11229" y="4886"/>
                  <a:pt x="11229" y="4886"/>
                  <a:pt x="11235" y="4892"/>
                </a:cubicBezTo>
                <a:cubicBezTo>
                  <a:pt x="11241" y="4903"/>
                  <a:pt x="11252" y="4903"/>
                  <a:pt x="11258" y="4915"/>
                </a:cubicBezTo>
                <a:cubicBezTo>
                  <a:pt x="11258" y="4927"/>
                  <a:pt x="11264" y="4933"/>
                  <a:pt x="11270" y="4939"/>
                </a:cubicBezTo>
                <a:cubicBezTo>
                  <a:pt x="11276" y="4963"/>
                  <a:pt x="11276" y="4963"/>
                  <a:pt x="11276" y="4963"/>
                </a:cubicBezTo>
                <a:cubicBezTo>
                  <a:pt x="11282" y="4975"/>
                  <a:pt x="11288" y="4986"/>
                  <a:pt x="11288" y="4998"/>
                </a:cubicBezTo>
                <a:cubicBezTo>
                  <a:pt x="11288" y="5004"/>
                  <a:pt x="11294" y="5004"/>
                  <a:pt x="11288" y="5010"/>
                </a:cubicBezTo>
                <a:cubicBezTo>
                  <a:pt x="11288" y="5016"/>
                  <a:pt x="11282" y="5016"/>
                  <a:pt x="11282" y="5022"/>
                </a:cubicBezTo>
                <a:cubicBezTo>
                  <a:pt x="11282" y="5028"/>
                  <a:pt x="11282" y="5028"/>
                  <a:pt x="11282" y="5034"/>
                </a:cubicBezTo>
                <a:cubicBezTo>
                  <a:pt x="11282" y="5040"/>
                  <a:pt x="11282" y="5052"/>
                  <a:pt x="11288" y="5058"/>
                </a:cubicBezTo>
                <a:cubicBezTo>
                  <a:pt x="11288" y="5063"/>
                  <a:pt x="11294" y="5063"/>
                  <a:pt x="11300" y="5063"/>
                </a:cubicBezTo>
                <a:cubicBezTo>
                  <a:pt x="11300" y="5069"/>
                  <a:pt x="11306" y="5069"/>
                  <a:pt x="11312" y="5069"/>
                </a:cubicBezTo>
                <a:cubicBezTo>
                  <a:pt x="11318" y="5075"/>
                  <a:pt x="11318" y="5081"/>
                  <a:pt x="11324" y="5081"/>
                </a:cubicBezTo>
                <a:cubicBezTo>
                  <a:pt x="11329" y="5087"/>
                  <a:pt x="11335" y="5093"/>
                  <a:pt x="11347" y="5105"/>
                </a:cubicBezTo>
                <a:cubicBezTo>
                  <a:pt x="11347" y="5105"/>
                  <a:pt x="11353" y="5105"/>
                  <a:pt x="11353" y="5111"/>
                </a:cubicBezTo>
                <a:cubicBezTo>
                  <a:pt x="11359" y="5117"/>
                  <a:pt x="11359" y="5117"/>
                  <a:pt x="11359" y="5123"/>
                </a:cubicBezTo>
                <a:cubicBezTo>
                  <a:pt x="11365" y="5129"/>
                  <a:pt x="11371" y="5129"/>
                  <a:pt x="11371" y="5135"/>
                </a:cubicBezTo>
                <a:cubicBezTo>
                  <a:pt x="11377" y="5141"/>
                  <a:pt x="11383" y="5152"/>
                  <a:pt x="11383" y="5158"/>
                </a:cubicBezTo>
                <a:cubicBezTo>
                  <a:pt x="11389" y="5164"/>
                  <a:pt x="11389" y="5170"/>
                  <a:pt x="11395" y="5176"/>
                </a:cubicBezTo>
                <a:cubicBezTo>
                  <a:pt x="11395" y="5176"/>
                  <a:pt x="11407" y="5182"/>
                  <a:pt x="11407" y="5188"/>
                </a:cubicBezTo>
                <a:cubicBezTo>
                  <a:pt x="11418" y="5200"/>
                  <a:pt x="11424" y="5206"/>
                  <a:pt x="11430" y="5218"/>
                </a:cubicBezTo>
                <a:cubicBezTo>
                  <a:pt x="11442" y="5235"/>
                  <a:pt x="11454" y="5241"/>
                  <a:pt x="11466" y="5253"/>
                </a:cubicBezTo>
                <a:cubicBezTo>
                  <a:pt x="11466" y="5259"/>
                  <a:pt x="11466" y="5259"/>
                  <a:pt x="11472" y="5265"/>
                </a:cubicBezTo>
                <a:cubicBezTo>
                  <a:pt x="11472" y="5271"/>
                  <a:pt x="11478" y="5271"/>
                  <a:pt x="11478" y="5277"/>
                </a:cubicBezTo>
                <a:cubicBezTo>
                  <a:pt x="11478" y="5283"/>
                  <a:pt x="11484" y="5283"/>
                  <a:pt x="11484" y="5289"/>
                </a:cubicBezTo>
                <a:cubicBezTo>
                  <a:pt x="11484" y="5301"/>
                  <a:pt x="11484" y="5307"/>
                  <a:pt x="11484" y="5312"/>
                </a:cubicBezTo>
                <a:cubicBezTo>
                  <a:pt x="11484" y="5318"/>
                  <a:pt x="11484" y="5324"/>
                  <a:pt x="11484" y="5324"/>
                </a:cubicBezTo>
                <a:cubicBezTo>
                  <a:pt x="11484" y="5330"/>
                  <a:pt x="11490" y="5330"/>
                  <a:pt x="11490" y="5336"/>
                </a:cubicBezTo>
                <a:cubicBezTo>
                  <a:pt x="11495" y="5348"/>
                  <a:pt x="11501" y="5348"/>
                  <a:pt x="11501" y="5360"/>
                </a:cubicBezTo>
                <a:cubicBezTo>
                  <a:pt x="11501" y="5461"/>
                  <a:pt x="11501" y="5461"/>
                  <a:pt x="11501" y="5461"/>
                </a:cubicBezTo>
                <a:cubicBezTo>
                  <a:pt x="11501" y="5473"/>
                  <a:pt x="11519" y="5478"/>
                  <a:pt x="11531" y="5490"/>
                </a:cubicBezTo>
                <a:cubicBezTo>
                  <a:pt x="11543" y="5496"/>
                  <a:pt x="11543" y="5502"/>
                  <a:pt x="11555" y="5502"/>
                </a:cubicBezTo>
                <a:cubicBezTo>
                  <a:pt x="11567" y="5508"/>
                  <a:pt x="11573" y="5502"/>
                  <a:pt x="11579" y="5502"/>
                </a:cubicBezTo>
                <a:cubicBezTo>
                  <a:pt x="11590" y="5502"/>
                  <a:pt x="11602" y="5508"/>
                  <a:pt x="11614" y="5502"/>
                </a:cubicBezTo>
                <a:cubicBezTo>
                  <a:pt x="11620" y="5502"/>
                  <a:pt x="11620" y="5496"/>
                  <a:pt x="11626" y="5490"/>
                </a:cubicBezTo>
                <a:cubicBezTo>
                  <a:pt x="11632" y="5485"/>
                  <a:pt x="11632" y="5473"/>
                  <a:pt x="11638" y="5467"/>
                </a:cubicBezTo>
                <a:cubicBezTo>
                  <a:pt x="11644" y="5461"/>
                  <a:pt x="11656" y="5455"/>
                  <a:pt x="11661" y="5455"/>
                </a:cubicBezTo>
                <a:cubicBezTo>
                  <a:pt x="11668" y="5455"/>
                  <a:pt x="11668" y="5449"/>
                  <a:pt x="11673" y="5449"/>
                </a:cubicBezTo>
                <a:cubicBezTo>
                  <a:pt x="11745" y="5449"/>
                  <a:pt x="11745" y="5449"/>
                  <a:pt x="11745" y="5449"/>
                </a:cubicBezTo>
                <a:cubicBezTo>
                  <a:pt x="11750" y="5449"/>
                  <a:pt x="11750" y="5461"/>
                  <a:pt x="11756" y="5461"/>
                </a:cubicBezTo>
                <a:cubicBezTo>
                  <a:pt x="11756" y="5461"/>
                  <a:pt x="11762" y="5461"/>
                  <a:pt x="11768" y="5461"/>
                </a:cubicBezTo>
                <a:cubicBezTo>
                  <a:pt x="11780" y="5437"/>
                  <a:pt x="11780" y="5437"/>
                  <a:pt x="11780" y="5437"/>
                </a:cubicBezTo>
                <a:cubicBezTo>
                  <a:pt x="11780" y="5431"/>
                  <a:pt x="11786" y="5431"/>
                  <a:pt x="11786" y="5425"/>
                </a:cubicBezTo>
                <a:cubicBezTo>
                  <a:pt x="11792" y="5419"/>
                  <a:pt x="11798" y="5419"/>
                  <a:pt x="11804" y="5419"/>
                </a:cubicBezTo>
                <a:cubicBezTo>
                  <a:pt x="11804" y="5413"/>
                  <a:pt x="11810" y="5407"/>
                  <a:pt x="11810" y="5407"/>
                </a:cubicBezTo>
                <a:cubicBezTo>
                  <a:pt x="11827" y="5401"/>
                  <a:pt x="11834" y="5401"/>
                  <a:pt x="11845" y="5401"/>
                </a:cubicBezTo>
                <a:cubicBezTo>
                  <a:pt x="11851" y="5396"/>
                  <a:pt x="11851" y="5390"/>
                  <a:pt x="11857" y="5390"/>
                </a:cubicBezTo>
                <a:cubicBezTo>
                  <a:pt x="11863" y="5390"/>
                  <a:pt x="11875" y="5390"/>
                  <a:pt x="11881" y="5390"/>
                </a:cubicBezTo>
                <a:cubicBezTo>
                  <a:pt x="11887" y="5390"/>
                  <a:pt x="11887" y="5384"/>
                  <a:pt x="11893" y="5384"/>
                </a:cubicBezTo>
                <a:cubicBezTo>
                  <a:pt x="11899" y="5384"/>
                  <a:pt x="11899" y="5384"/>
                  <a:pt x="11905" y="5384"/>
                </a:cubicBezTo>
                <a:cubicBezTo>
                  <a:pt x="11911" y="5384"/>
                  <a:pt x="11916" y="5384"/>
                  <a:pt x="11928" y="5378"/>
                </a:cubicBezTo>
                <a:cubicBezTo>
                  <a:pt x="11934" y="5378"/>
                  <a:pt x="11934" y="5372"/>
                  <a:pt x="11940" y="5366"/>
                </a:cubicBezTo>
                <a:cubicBezTo>
                  <a:pt x="11952" y="5354"/>
                  <a:pt x="11952" y="5354"/>
                  <a:pt x="11952" y="5354"/>
                </a:cubicBezTo>
                <a:cubicBezTo>
                  <a:pt x="11952" y="5354"/>
                  <a:pt x="11958" y="5348"/>
                  <a:pt x="11964" y="5342"/>
                </a:cubicBezTo>
                <a:lnTo>
                  <a:pt x="11970" y="5342"/>
                </a:lnTo>
                <a:cubicBezTo>
                  <a:pt x="11988" y="5342"/>
                  <a:pt x="11993" y="5342"/>
                  <a:pt x="12005" y="5342"/>
                </a:cubicBezTo>
                <a:cubicBezTo>
                  <a:pt x="12005" y="5336"/>
                  <a:pt x="12005" y="5330"/>
                  <a:pt x="12005" y="5324"/>
                </a:cubicBezTo>
                <a:cubicBezTo>
                  <a:pt x="12005" y="5318"/>
                  <a:pt x="12005" y="5318"/>
                  <a:pt x="12005" y="5312"/>
                </a:cubicBezTo>
                <a:cubicBezTo>
                  <a:pt x="12011" y="5307"/>
                  <a:pt x="12011" y="5307"/>
                  <a:pt x="12017" y="5301"/>
                </a:cubicBezTo>
                <a:cubicBezTo>
                  <a:pt x="12017" y="5301"/>
                  <a:pt x="12023" y="5307"/>
                  <a:pt x="12029" y="5301"/>
                </a:cubicBezTo>
                <a:cubicBezTo>
                  <a:pt x="12029" y="5301"/>
                  <a:pt x="12035" y="5295"/>
                  <a:pt x="12041" y="5295"/>
                </a:cubicBezTo>
                <a:lnTo>
                  <a:pt x="12047" y="5289"/>
                </a:lnTo>
                <a:cubicBezTo>
                  <a:pt x="12053" y="5289"/>
                  <a:pt x="12059" y="5283"/>
                  <a:pt x="12059" y="5283"/>
                </a:cubicBezTo>
                <a:cubicBezTo>
                  <a:pt x="12065" y="5283"/>
                  <a:pt x="12071" y="5283"/>
                  <a:pt x="12071" y="5283"/>
                </a:cubicBezTo>
                <a:cubicBezTo>
                  <a:pt x="12077" y="5283"/>
                  <a:pt x="12082" y="5283"/>
                  <a:pt x="12082" y="5283"/>
                </a:cubicBezTo>
                <a:cubicBezTo>
                  <a:pt x="12166" y="5283"/>
                  <a:pt x="12166" y="5283"/>
                  <a:pt x="12166" y="5283"/>
                </a:cubicBezTo>
                <a:cubicBezTo>
                  <a:pt x="12166" y="5277"/>
                  <a:pt x="12166" y="5277"/>
                  <a:pt x="12166" y="5265"/>
                </a:cubicBezTo>
                <a:lnTo>
                  <a:pt x="12166" y="5259"/>
                </a:lnTo>
                <a:cubicBezTo>
                  <a:pt x="12166" y="5253"/>
                  <a:pt x="12166" y="5247"/>
                  <a:pt x="12166" y="5247"/>
                </a:cubicBezTo>
                <a:cubicBezTo>
                  <a:pt x="12171" y="5235"/>
                  <a:pt x="12177" y="5230"/>
                  <a:pt x="12183" y="5224"/>
                </a:cubicBezTo>
                <a:cubicBezTo>
                  <a:pt x="12237" y="5224"/>
                  <a:pt x="12237" y="5224"/>
                  <a:pt x="12237" y="5224"/>
                </a:cubicBezTo>
                <a:cubicBezTo>
                  <a:pt x="12237" y="5218"/>
                  <a:pt x="12243" y="5212"/>
                  <a:pt x="12243" y="5212"/>
                </a:cubicBezTo>
                <a:cubicBezTo>
                  <a:pt x="12243" y="5206"/>
                  <a:pt x="12243" y="5206"/>
                  <a:pt x="12248" y="5200"/>
                </a:cubicBezTo>
                <a:cubicBezTo>
                  <a:pt x="12248" y="5188"/>
                  <a:pt x="12248" y="5182"/>
                  <a:pt x="12254" y="5176"/>
                </a:cubicBezTo>
                <a:cubicBezTo>
                  <a:pt x="12260" y="5170"/>
                  <a:pt x="12260" y="5170"/>
                  <a:pt x="12266" y="5164"/>
                </a:cubicBezTo>
                <a:cubicBezTo>
                  <a:pt x="12272" y="5164"/>
                  <a:pt x="12272" y="5170"/>
                  <a:pt x="12278" y="5170"/>
                </a:cubicBezTo>
                <a:cubicBezTo>
                  <a:pt x="12290" y="5170"/>
                  <a:pt x="12290" y="5170"/>
                  <a:pt x="12290" y="5170"/>
                </a:cubicBezTo>
                <a:cubicBezTo>
                  <a:pt x="12296" y="5170"/>
                  <a:pt x="12296" y="5164"/>
                  <a:pt x="12302" y="5164"/>
                </a:cubicBezTo>
                <a:cubicBezTo>
                  <a:pt x="12308" y="5146"/>
                  <a:pt x="12308" y="5146"/>
                  <a:pt x="12308" y="5146"/>
                </a:cubicBezTo>
                <a:cubicBezTo>
                  <a:pt x="12308" y="5141"/>
                  <a:pt x="12314" y="5141"/>
                  <a:pt x="12314" y="5135"/>
                </a:cubicBezTo>
                <a:cubicBezTo>
                  <a:pt x="12314" y="5129"/>
                  <a:pt x="12314" y="5129"/>
                  <a:pt x="12314" y="5123"/>
                </a:cubicBezTo>
                <a:cubicBezTo>
                  <a:pt x="12314" y="5117"/>
                  <a:pt x="12320" y="5117"/>
                  <a:pt x="12320" y="5111"/>
                </a:cubicBezTo>
                <a:cubicBezTo>
                  <a:pt x="12325" y="5105"/>
                  <a:pt x="12325" y="5105"/>
                  <a:pt x="12325" y="5099"/>
                </a:cubicBezTo>
                <a:cubicBezTo>
                  <a:pt x="12332" y="5093"/>
                  <a:pt x="12337" y="5093"/>
                  <a:pt x="12343" y="5093"/>
                </a:cubicBezTo>
                <a:cubicBezTo>
                  <a:pt x="12349" y="5093"/>
                  <a:pt x="12349" y="5093"/>
                  <a:pt x="12349" y="5093"/>
                </a:cubicBezTo>
                <a:cubicBezTo>
                  <a:pt x="12355" y="5093"/>
                  <a:pt x="12355" y="5099"/>
                  <a:pt x="12355" y="5105"/>
                </a:cubicBezTo>
                <a:cubicBezTo>
                  <a:pt x="12361" y="5105"/>
                  <a:pt x="12367" y="5105"/>
                  <a:pt x="12367" y="5105"/>
                </a:cubicBezTo>
                <a:cubicBezTo>
                  <a:pt x="12367" y="5093"/>
                  <a:pt x="12367" y="5087"/>
                  <a:pt x="12367" y="5069"/>
                </a:cubicBezTo>
                <a:cubicBezTo>
                  <a:pt x="12373" y="5058"/>
                  <a:pt x="12373" y="5046"/>
                  <a:pt x="12379" y="5034"/>
                </a:cubicBezTo>
                <a:cubicBezTo>
                  <a:pt x="12379" y="5028"/>
                  <a:pt x="12379" y="5022"/>
                  <a:pt x="12379" y="5022"/>
                </a:cubicBezTo>
                <a:cubicBezTo>
                  <a:pt x="12379" y="5016"/>
                  <a:pt x="12379" y="5010"/>
                  <a:pt x="12385" y="5010"/>
                </a:cubicBezTo>
                <a:cubicBezTo>
                  <a:pt x="12385" y="5004"/>
                  <a:pt x="12391" y="5004"/>
                  <a:pt x="12397" y="5004"/>
                </a:cubicBezTo>
                <a:cubicBezTo>
                  <a:pt x="12397" y="5004"/>
                  <a:pt x="12403" y="5004"/>
                  <a:pt x="12409" y="5004"/>
                </a:cubicBezTo>
                <a:cubicBezTo>
                  <a:pt x="12414" y="5004"/>
                  <a:pt x="12420" y="4998"/>
                  <a:pt x="12426" y="4998"/>
                </a:cubicBezTo>
                <a:cubicBezTo>
                  <a:pt x="12426" y="4986"/>
                  <a:pt x="12426" y="4980"/>
                  <a:pt x="12426" y="4969"/>
                </a:cubicBezTo>
                <a:cubicBezTo>
                  <a:pt x="12420" y="4963"/>
                  <a:pt x="12420" y="4963"/>
                  <a:pt x="12414" y="4963"/>
                </a:cubicBezTo>
                <a:cubicBezTo>
                  <a:pt x="12409" y="4957"/>
                  <a:pt x="12403" y="4963"/>
                  <a:pt x="12403" y="4963"/>
                </a:cubicBezTo>
                <a:cubicBezTo>
                  <a:pt x="12397" y="4957"/>
                  <a:pt x="12391" y="4957"/>
                  <a:pt x="12391" y="4957"/>
                </a:cubicBezTo>
                <a:cubicBezTo>
                  <a:pt x="12385" y="4951"/>
                  <a:pt x="12379" y="4951"/>
                  <a:pt x="12379" y="4951"/>
                </a:cubicBezTo>
                <a:cubicBezTo>
                  <a:pt x="12379" y="4945"/>
                  <a:pt x="12379" y="4939"/>
                  <a:pt x="12379" y="4939"/>
                </a:cubicBezTo>
                <a:cubicBezTo>
                  <a:pt x="12379" y="4933"/>
                  <a:pt x="12373" y="4927"/>
                  <a:pt x="12373" y="4921"/>
                </a:cubicBezTo>
                <a:cubicBezTo>
                  <a:pt x="12373" y="4921"/>
                  <a:pt x="12373" y="4915"/>
                  <a:pt x="12367" y="4909"/>
                </a:cubicBezTo>
                <a:cubicBezTo>
                  <a:pt x="12367" y="4903"/>
                  <a:pt x="12361" y="4903"/>
                  <a:pt x="12355" y="4897"/>
                </a:cubicBezTo>
                <a:cubicBezTo>
                  <a:pt x="12349" y="4897"/>
                  <a:pt x="12343" y="4892"/>
                  <a:pt x="12337" y="4892"/>
                </a:cubicBezTo>
                <a:cubicBezTo>
                  <a:pt x="12332" y="4892"/>
                  <a:pt x="12325" y="4892"/>
                  <a:pt x="12325" y="4892"/>
                </a:cubicBezTo>
                <a:cubicBezTo>
                  <a:pt x="12320" y="4892"/>
                  <a:pt x="12314" y="4886"/>
                  <a:pt x="12314" y="4886"/>
                </a:cubicBezTo>
                <a:cubicBezTo>
                  <a:pt x="12314" y="4880"/>
                  <a:pt x="12314" y="4880"/>
                  <a:pt x="12314" y="4874"/>
                </a:cubicBezTo>
                <a:cubicBezTo>
                  <a:pt x="12314" y="4868"/>
                  <a:pt x="12320" y="4862"/>
                  <a:pt x="12320" y="4850"/>
                </a:cubicBezTo>
                <a:cubicBezTo>
                  <a:pt x="12320" y="4844"/>
                  <a:pt x="12320" y="4844"/>
                  <a:pt x="12320" y="4838"/>
                </a:cubicBezTo>
                <a:cubicBezTo>
                  <a:pt x="12314" y="4838"/>
                  <a:pt x="12308" y="4838"/>
                  <a:pt x="12308" y="4832"/>
                </a:cubicBezTo>
                <a:cubicBezTo>
                  <a:pt x="12302" y="4832"/>
                  <a:pt x="12302" y="4826"/>
                  <a:pt x="12296" y="4826"/>
                </a:cubicBezTo>
                <a:cubicBezTo>
                  <a:pt x="12272" y="4826"/>
                  <a:pt x="12272" y="4826"/>
                  <a:pt x="12272" y="4826"/>
                </a:cubicBezTo>
                <a:cubicBezTo>
                  <a:pt x="12272" y="4838"/>
                  <a:pt x="12272" y="4844"/>
                  <a:pt x="12272" y="4856"/>
                </a:cubicBezTo>
                <a:cubicBezTo>
                  <a:pt x="12272" y="4862"/>
                  <a:pt x="12260" y="4868"/>
                  <a:pt x="12254" y="4874"/>
                </a:cubicBezTo>
                <a:cubicBezTo>
                  <a:pt x="12254" y="4862"/>
                  <a:pt x="12248" y="4856"/>
                  <a:pt x="12248" y="4850"/>
                </a:cubicBezTo>
                <a:cubicBezTo>
                  <a:pt x="12248" y="4844"/>
                  <a:pt x="12248" y="4838"/>
                  <a:pt x="12248" y="4838"/>
                </a:cubicBezTo>
                <a:cubicBezTo>
                  <a:pt x="12248" y="4832"/>
                  <a:pt x="12243" y="4832"/>
                  <a:pt x="12237" y="4832"/>
                </a:cubicBezTo>
                <a:cubicBezTo>
                  <a:pt x="12237" y="4826"/>
                  <a:pt x="12231" y="4826"/>
                  <a:pt x="12231" y="4820"/>
                </a:cubicBezTo>
                <a:cubicBezTo>
                  <a:pt x="12231" y="4761"/>
                  <a:pt x="12231" y="4761"/>
                  <a:pt x="12231" y="4761"/>
                </a:cubicBezTo>
                <a:cubicBezTo>
                  <a:pt x="12225" y="4761"/>
                  <a:pt x="12225" y="4755"/>
                  <a:pt x="12219" y="4749"/>
                </a:cubicBezTo>
                <a:cubicBezTo>
                  <a:pt x="12219" y="4749"/>
                  <a:pt x="12213" y="4743"/>
                  <a:pt x="12207" y="4743"/>
                </a:cubicBezTo>
                <a:cubicBezTo>
                  <a:pt x="12207" y="4749"/>
                  <a:pt x="12207" y="4749"/>
                  <a:pt x="12201" y="4755"/>
                </a:cubicBezTo>
                <a:cubicBezTo>
                  <a:pt x="12201" y="4755"/>
                  <a:pt x="12195" y="4755"/>
                  <a:pt x="12195" y="4761"/>
                </a:cubicBezTo>
                <a:cubicBezTo>
                  <a:pt x="12189" y="4761"/>
                  <a:pt x="12183" y="4761"/>
                  <a:pt x="12183" y="4767"/>
                </a:cubicBezTo>
                <a:cubicBezTo>
                  <a:pt x="12171" y="4767"/>
                  <a:pt x="12171" y="4779"/>
                  <a:pt x="12166" y="4791"/>
                </a:cubicBezTo>
                <a:cubicBezTo>
                  <a:pt x="12166" y="4803"/>
                  <a:pt x="12166" y="4809"/>
                  <a:pt x="12166" y="4820"/>
                </a:cubicBezTo>
                <a:cubicBezTo>
                  <a:pt x="12166" y="4832"/>
                  <a:pt x="12166" y="4838"/>
                  <a:pt x="12166" y="4844"/>
                </a:cubicBezTo>
                <a:cubicBezTo>
                  <a:pt x="12154" y="4844"/>
                  <a:pt x="12148" y="4844"/>
                  <a:pt x="12142" y="4844"/>
                </a:cubicBezTo>
                <a:cubicBezTo>
                  <a:pt x="12130" y="4844"/>
                  <a:pt x="12124" y="4844"/>
                  <a:pt x="12118" y="4844"/>
                </a:cubicBezTo>
                <a:cubicBezTo>
                  <a:pt x="12106" y="4844"/>
                  <a:pt x="12106" y="4844"/>
                  <a:pt x="12106" y="4844"/>
                </a:cubicBezTo>
                <a:cubicBezTo>
                  <a:pt x="12100" y="4844"/>
                  <a:pt x="12094" y="4838"/>
                  <a:pt x="12088" y="4838"/>
                </a:cubicBezTo>
                <a:cubicBezTo>
                  <a:pt x="12082" y="4832"/>
                  <a:pt x="12077" y="4832"/>
                  <a:pt x="12071" y="4832"/>
                </a:cubicBezTo>
                <a:cubicBezTo>
                  <a:pt x="12065" y="4832"/>
                  <a:pt x="12065" y="4832"/>
                  <a:pt x="12059" y="4832"/>
                </a:cubicBezTo>
                <a:cubicBezTo>
                  <a:pt x="12059" y="4832"/>
                  <a:pt x="12053" y="4838"/>
                  <a:pt x="12047" y="4838"/>
                </a:cubicBezTo>
                <a:cubicBezTo>
                  <a:pt x="12047" y="4844"/>
                  <a:pt x="12041" y="4844"/>
                  <a:pt x="12041" y="4844"/>
                </a:cubicBezTo>
                <a:cubicBezTo>
                  <a:pt x="12035" y="4850"/>
                  <a:pt x="12029" y="4850"/>
                  <a:pt x="12029" y="4856"/>
                </a:cubicBezTo>
                <a:cubicBezTo>
                  <a:pt x="12023" y="4862"/>
                  <a:pt x="12023" y="4868"/>
                  <a:pt x="12017" y="4868"/>
                </a:cubicBezTo>
                <a:cubicBezTo>
                  <a:pt x="12005" y="4868"/>
                  <a:pt x="12000" y="4862"/>
                  <a:pt x="11993" y="4862"/>
                </a:cubicBezTo>
                <a:cubicBezTo>
                  <a:pt x="11988" y="4856"/>
                  <a:pt x="11988" y="4850"/>
                  <a:pt x="11982" y="4850"/>
                </a:cubicBezTo>
                <a:cubicBezTo>
                  <a:pt x="11976" y="4844"/>
                  <a:pt x="11970" y="4844"/>
                  <a:pt x="11970" y="4838"/>
                </a:cubicBezTo>
                <a:cubicBezTo>
                  <a:pt x="11970" y="4832"/>
                  <a:pt x="11970" y="4832"/>
                  <a:pt x="11970" y="4826"/>
                </a:cubicBezTo>
                <a:cubicBezTo>
                  <a:pt x="11970" y="4820"/>
                  <a:pt x="11970" y="4814"/>
                  <a:pt x="11970" y="4814"/>
                </a:cubicBezTo>
                <a:cubicBezTo>
                  <a:pt x="11970" y="4809"/>
                  <a:pt x="11976" y="4814"/>
                  <a:pt x="11982" y="4809"/>
                </a:cubicBezTo>
                <a:cubicBezTo>
                  <a:pt x="11988" y="4803"/>
                  <a:pt x="12000" y="4803"/>
                  <a:pt x="12011" y="4803"/>
                </a:cubicBezTo>
                <a:cubicBezTo>
                  <a:pt x="12017" y="4803"/>
                  <a:pt x="12017" y="4803"/>
                  <a:pt x="12017" y="4803"/>
                </a:cubicBezTo>
                <a:cubicBezTo>
                  <a:pt x="12023" y="4803"/>
                  <a:pt x="12023" y="4809"/>
                  <a:pt x="12035" y="4809"/>
                </a:cubicBezTo>
                <a:cubicBezTo>
                  <a:pt x="12041" y="4809"/>
                  <a:pt x="12041" y="4809"/>
                  <a:pt x="12053" y="4809"/>
                </a:cubicBezTo>
                <a:cubicBezTo>
                  <a:pt x="12059" y="4809"/>
                  <a:pt x="12065" y="4809"/>
                  <a:pt x="12071" y="4809"/>
                </a:cubicBezTo>
                <a:cubicBezTo>
                  <a:pt x="12077" y="4809"/>
                  <a:pt x="12077" y="4803"/>
                  <a:pt x="12082" y="4803"/>
                </a:cubicBezTo>
                <a:cubicBezTo>
                  <a:pt x="12082" y="4797"/>
                  <a:pt x="12082" y="4791"/>
                  <a:pt x="12082" y="4791"/>
                </a:cubicBezTo>
                <a:cubicBezTo>
                  <a:pt x="12077" y="4791"/>
                  <a:pt x="12077" y="4785"/>
                  <a:pt x="12071" y="4785"/>
                </a:cubicBezTo>
                <a:cubicBezTo>
                  <a:pt x="12059" y="4785"/>
                  <a:pt x="12059" y="4785"/>
                  <a:pt x="12059" y="4785"/>
                </a:cubicBezTo>
                <a:cubicBezTo>
                  <a:pt x="12047" y="4785"/>
                  <a:pt x="12047" y="4785"/>
                  <a:pt x="12035" y="4785"/>
                </a:cubicBezTo>
                <a:cubicBezTo>
                  <a:pt x="12023" y="4785"/>
                  <a:pt x="12023" y="4785"/>
                  <a:pt x="12023" y="4785"/>
                </a:cubicBezTo>
                <a:cubicBezTo>
                  <a:pt x="12017" y="4785"/>
                  <a:pt x="12017" y="4785"/>
                  <a:pt x="12011" y="4785"/>
                </a:cubicBezTo>
                <a:cubicBezTo>
                  <a:pt x="12005" y="4785"/>
                  <a:pt x="12005" y="4785"/>
                  <a:pt x="12000" y="4785"/>
                </a:cubicBezTo>
                <a:cubicBezTo>
                  <a:pt x="11988" y="4779"/>
                  <a:pt x="11982" y="4773"/>
                  <a:pt x="11970" y="4773"/>
                </a:cubicBezTo>
                <a:cubicBezTo>
                  <a:pt x="11958" y="4773"/>
                  <a:pt x="11952" y="4773"/>
                  <a:pt x="11934" y="4773"/>
                </a:cubicBezTo>
                <a:cubicBezTo>
                  <a:pt x="11928" y="4773"/>
                  <a:pt x="11928" y="4767"/>
                  <a:pt x="11922" y="4767"/>
                </a:cubicBezTo>
                <a:cubicBezTo>
                  <a:pt x="11911" y="4767"/>
                  <a:pt x="11911" y="4767"/>
                  <a:pt x="11911" y="4767"/>
                </a:cubicBezTo>
                <a:cubicBezTo>
                  <a:pt x="11911" y="4714"/>
                  <a:pt x="11911" y="4714"/>
                  <a:pt x="11911" y="4714"/>
                </a:cubicBezTo>
                <a:cubicBezTo>
                  <a:pt x="11905" y="4708"/>
                  <a:pt x="11905" y="4702"/>
                  <a:pt x="11899" y="4702"/>
                </a:cubicBezTo>
                <a:cubicBezTo>
                  <a:pt x="11899" y="4696"/>
                  <a:pt x="11893" y="4702"/>
                  <a:pt x="11887" y="4696"/>
                </a:cubicBezTo>
                <a:cubicBezTo>
                  <a:pt x="11887" y="4696"/>
                  <a:pt x="11887" y="4690"/>
                  <a:pt x="11881" y="4684"/>
                </a:cubicBezTo>
                <a:cubicBezTo>
                  <a:pt x="11875" y="4684"/>
                  <a:pt x="11869" y="4684"/>
                  <a:pt x="11869" y="4684"/>
                </a:cubicBezTo>
                <a:cubicBezTo>
                  <a:pt x="11863" y="4684"/>
                  <a:pt x="11857" y="4684"/>
                  <a:pt x="11857" y="4684"/>
                </a:cubicBezTo>
                <a:cubicBezTo>
                  <a:pt x="11851" y="4684"/>
                  <a:pt x="11845" y="4678"/>
                  <a:pt x="11845" y="4678"/>
                </a:cubicBezTo>
                <a:cubicBezTo>
                  <a:pt x="11839" y="4672"/>
                  <a:pt x="11827" y="4678"/>
                  <a:pt x="11827" y="4672"/>
                </a:cubicBezTo>
                <a:cubicBezTo>
                  <a:pt x="11827" y="4666"/>
                  <a:pt x="11827" y="4660"/>
                  <a:pt x="11827" y="4654"/>
                </a:cubicBezTo>
                <a:cubicBezTo>
                  <a:pt x="11827" y="4648"/>
                  <a:pt x="11827" y="4642"/>
                  <a:pt x="11827" y="4637"/>
                </a:cubicBezTo>
                <a:cubicBezTo>
                  <a:pt x="11827" y="4625"/>
                  <a:pt x="11816" y="4619"/>
                  <a:pt x="11810" y="4613"/>
                </a:cubicBezTo>
                <a:cubicBezTo>
                  <a:pt x="11810" y="4607"/>
                  <a:pt x="11804" y="4607"/>
                  <a:pt x="11804" y="4601"/>
                </a:cubicBezTo>
                <a:cubicBezTo>
                  <a:pt x="11798" y="4595"/>
                  <a:pt x="11804" y="4595"/>
                  <a:pt x="11804" y="4589"/>
                </a:cubicBezTo>
                <a:cubicBezTo>
                  <a:pt x="11798" y="4583"/>
                  <a:pt x="11804" y="4583"/>
                  <a:pt x="11804" y="4577"/>
                </a:cubicBezTo>
                <a:cubicBezTo>
                  <a:pt x="11804" y="4571"/>
                  <a:pt x="11798" y="4571"/>
                  <a:pt x="11798" y="4565"/>
                </a:cubicBezTo>
                <a:cubicBezTo>
                  <a:pt x="11792" y="4554"/>
                  <a:pt x="11798" y="4554"/>
                  <a:pt x="11798" y="4542"/>
                </a:cubicBezTo>
                <a:cubicBezTo>
                  <a:pt x="11798" y="4536"/>
                  <a:pt x="11792" y="4536"/>
                  <a:pt x="11798" y="4524"/>
                </a:cubicBezTo>
                <a:cubicBezTo>
                  <a:pt x="11798" y="4518"/>
                  <a:pt x="11798" y="4518"/>
                  <a:pt x="11804" y="4512"/>
                </a:cubicBezTo>
                <a:cubicBezTo>
                  <a:pt x="11804" y="4506"/>
                  <a:pt x="11810" y="4506"/>
                  <a:pt x="11810" y="4500"/>
                </a:cubicBezTo>
                <a:cubicBezTo>
                  <a:pt x="11816" y="4500"/>
                  <a:pt x="11822" y="4500"/>
                  <a:pt x="11827" y="4500"/>
                </a:cubicBezTo>
                <a:cubicBezTo>
                  <a:pt x="11839" y="4500"/>
                  <a:pt x="11845" y="4506"/>
                  <a:pt x="11857" y="4506"/>
                </a:cubicBezTo>
                <a:cubicBezTo>
                  <a:pt x="11875" y="4512"/>
                  <a:pt x="11881" y="4524"/>
                  <a:pt x="11887" y="4536"/>
                </a:cubicBezTo>
                <a:cubicBezTo>
                  <a:pt x="11893" y="4536"/>
                  <a:pt x="11899" y="4542"/>
                  <a:pt x="11899" y="4542"/>
                </a:cubicBezTo>
                <a:cubicBezTo>
                  <a:pt x="11911" y="4548"/>
                  <a:pt x="11916" y="4560"/>
                  <a:pt x="11922" y="4565"/>
                </a:cubicBezTo>
                <a:cubicBezTo>
                  <a:pt x="11922" y="4571"/>
                  <a:pt x="11928" y="4571"/>
                  <a:pt x="11934" y="4577"/>
                </a:cubicBezTo>
                <a:cubicBezTo>
                  <a:pt x="11940" y="4589"/>
                  <a:pt x="11940" y="4601"/>
                  <a:pt x="11952" y="4613"/>
                </a:cubicBezTo>
                <a:cubicBezTo>
                  <a:pt x="11952" y="4619"/>
                  <a:pt x="11958" y="4619"/>
                  <a:pt x="11964" y="4625"/>
                </a:cubicBezTo>
                <a:cubicBezTo>
                  <a:pt x="11976" y="4631"/>
                  <a:pt x="11982" y="4631"/>
                  <a:pt x="11993" y="4642"/>
                </a:cubicBezTo>
                <a:cubicBezTo>
                  <a:pt x="12005" y="4642"/>
                  <a:pt x="12011" y="4654"/>
                  <a:pt x="12017" y="4660"/>
                </a:cubicBezTo>
                <a:cubicBezTo>
                  <a:pt x="12029" y="4666"/>
                  <a:pt x="12029" y="4672"/>
                  <a:pt x="12041" y="4678"/>
                </a:cubicBezTo>
                <a:cubicBezTo>
                  <a:pt x="12047" y="4684"/>
                  <a:pt x="12053" y="4690"/>
                  <a:pt x="12065" y="4690"/>
                </a:cubicBezTo>
                <a:cubicBezTo>
                  <a:pt x="12071" y="4696"/>
                  <a:pt x="12082" y="4690"/>
                  <a:pt x="12088" y="4690"/>
                </a:cubicBezTo>
                <a:cubicBezTo>
                  <a:pt x="12094" y="4690"/>
                  <a:pt x="12100" y="4696"/>
                  <a:pt x="12100" y="4696"/>
                </a:cubicBezTo>
                <a:cubicBezTo>
                  <a:pt x="12118" y="4696"/>
                  <a:pt x="12130" y="4702"/>
                  <a:pt x="12148" y="4702"/>
                </a:cubicBezTo>
                <a:cubicBezTo>
                  <a:pt x="12154" y="4702"/>
                  <a:pt x="12154" y="4702"/>
                  <a:pt x="12154" y="4702"/>
                </a:cubicBezTo>
                <a:cubicBezTo>
                  <a:pt x="12166" y="4702"/>
                  <a:pt x="12166" y="4702"/>
                  <a:pt x="12166" y="4702"/>
                </a:cubicBezTo>
                <a:cubicBezTo>
                  <a:pt x="12166" y="4702"/>
                  <a:pt x="12171" y="4696"/>
                  <a:pt x="12177" y="4696"/>
                </a:cubicBezTo>
                <a:cubicBezTo>
                  <a:pt x="12183" y="4696"/>
                  <a:pt x="12189" y="4696"/>
                  <a:pt x="12195" y="4696"/>
                </a:cubicBezTo>
                <a:cubicBezTo>
                  <a:pt x="12201" y="4696"/>
                  <a:pt x="12207" y="4690"/>
                  <a:pt x="12207" y="4690"/>
                </a:cubicBezTo>
                <a:cubicBezTo>
                  <a:pt x="12219" y="4690"/>
                  <a:pt x="12219" y="4690"/>
                  <a:pt x="12219" y="4690"/>
                </a:cubicBezTo>
                <a:cubicBezTo>
                  <a:pt x="12231" y="4690"/>
                  <a:pt x="12237" y="4690"/>
                  <a:pt x="12243" y="4690"/>
                </a:cubicBezTo>
                <a:cubicBezTo>
                  <a:pt x="12248" y="4690"/>
                  <a:pt x="12248" y="4696"/>
                  <a:pt x="12254" y="4702"/>
                </a:cubicBezTo>
                <a:cubicBezTo>
                  <a:pt x="12260" y="4708"/>
                  <a:pt x="12266" y="4708"/>
                  <a:pt x="12272" y="4720"/>
                </a:cubicBezTo>
                <a:cubicBezTo>
                  <a:pt x="12272" y="4726"/>
                  <a:pt x="12272" y="4726"/>
                  <a:pt x="12272" y="4731"/>
                </a:cubicBezTo>
                <a:cubicBezTo>
                  <a:pt x="12272" y="4737"/>
                  <a:pt x="12272" y="4737"/>
                  <a:pt x="12272" y="4743"/>
                </a:cubicBezTo>
                <a:cubicBezTo>
                  <a:pt x="12278" y="4749"/>
                  <a:pt x="12278" y="4749"/>
                  <a:pt x="12278" y="4755"/>
                </a:cubicBezTo>
                <a:cubicBezTo>
                  <a:pt x="12284" y="4755"/>
                  <a:pt x="12290" y="4755"/>
                  <a:pt x="12290" y="4761"/>
                </a:cubicBezTo>
                <a:cubicBezTo>
                  <a:pt x="12296" y="4761"/>
                  <a:pt x="12302" y="4761"/>
                  <a:pt x="12308" y="4761"/>
                </a:cubicBezTo>
                <a:cubicBezTo>
                  <a:pt x="12367" y="4761"/>
                  <a:pt x="12367" y="4761"/>
                  <a:pt x="12367" y="4761"/>
                </a:cubicBezTo>
                <a:cubicBezTo>
                  <a:pt x="12373" y="4761"/>
                  <a:pt x="12373" y="4761"/>
                  <a:pt x="12379" y="4761"/>
                </a:cubicBezTo>
                <a:cubicBezTo>
                  <a:pt x="12385" y="4761"/>
                  <a:pt x="12385" y="4761"/>
                  <a:pt x="12391" y="4761"/>
                </a:cubicBezTo>
                <a:cubicBezTo>
                  <a:pt x="12397" y="4761"/>
                  <a:pt x="12397" y="4767"/>
                  <a:pt x="12403" y="4767"/>
                </a:cubicBezTo>
                <a:cubicBezTo>
                  <a:pt x="12409" y="4773"/>
                  <a:pt x="12409" y="4779"/>
                  <a:pt x="12409" y="4779"/>
                </a:cubicBezTo>
                <a:cubicBezTo>
                  <a:pt x="12414" y="4785"/>
                  <a:pt x="12414" y="4785"/>
                  <a:pt x="12420" y="4785"/>
                </a:cubicBezTo>
                <a:cubicBezTo>
                  <a:pt x="12426" y="4791"/>
                  <a:pt x="12426" y="4791"/>
                  <a:pt x="12438" y="4791"/>
                </a:cubicBezTo>
                <a:cubicBezTo>
                  <a:pt x="12492" y="4791"/>
                  <a:pt x="12492" y="4791"/>
                  <a:pt x="12492" y="4791"/>
                </a:cubicBezTo>
                <a:cubicBezTo>
                  <a:pt x="12503" y="4791"/>
                  <a:pt x="12509" y="4803"/>
                  <a:pt x="12521" y="4803"/>
                </a:cubicBezTo>
                <a:cubicBezTo>
                  <a:pt x="12616" y="4803"/>
                  <a:pt x="12616" y="4803"/>
                  <a:pt x="12616" y="4803"/>
                </a:cubicBezTo>
                <a:cubicBezTo>
                  <a:pt x="12687" y="4791"/>
                  <a:pt x="12687" y="4791"/>
                  <a:pt x="12687" y="4791"/>
                </a:cubicBezTo>
                <a:cubicBezTo>
                  <a:pt x="12752" y="4791"/>
                  <a:pt x="12752" y="4791"/>
                  <a:pt x="12752" y="4791"/>
                </a:cubicBezTo>
                <a:cubicBezTo>
                  <a:pt x="12764" y="4791"/>
                  <a:pt x="12764" y="4797"/>
                  <a:pt x="12776" y="4803"/>
                </a:cubicBezTo>
                <a:cubicBezTo>
                  <a:pt x="12776" y="4809"/>
                  <a:pt x="12782" y="4809"/>
                  <a:pt x="12788" y="4814"/>
                </a:cubicBezTo>
                <a:cubicBezTo>
                  <a:pt x="12788" y="4814"/>
                  <a:pt x="12794" y="4820"/>
                  <a:pt x="12800" y="4820"/>
                </a:cubicBezTo>
                <a:cubicBezTo>
                  <a:pt x="12806" y="4832"/>
                  <a:pt x="12806" y="4838"/>
                  <a:pt x="12812" y="4844"/>
                </a:cubicBezTo>
                <a:cubicBezTo>
                  <a:pt x="12818" y="4850"/>
                  <a:pt x="12818" y="4850"/>
                  <a:pt x="12824" y="4856"/>
                </a:cubicBezTo>
                <a:cubicBezTo>
                  <a:pt x="12830" y="4856"/>
                  <a:pt x="12830" y="4856"/>
                  <a:pt x="12835" y="4856"/>
                </a:cubicBezTo>
                <a:cubicBezTo>
                  <a:pt x="12841" y="4862"/>
                  <a:pt x="12841" y="4862"/>
                  <a:pt x="12847" y="4868"/>
                </a:cubicBezTo>
                <a:cubicBezTo>
                  <a:pt x="12847" y="4868"/>
                  <a:pt x="12847" y="4874"/>
                  <a:pt x="12853" y="4880"/>
                </a:cubicBezTo>
                <a:cubicBezTo>
                  <a:pt x="12853" y="4886"/>
                  <a:pt x="12853" y="4892"/>
                  <a:pt x="12853" y="4897"/>
                </a:cubicBezTo>
                <a:cubicBezTo>
                  <a:pt x="12859" y="4903"/>
                  <a:pt x="12871" y="4897"/>
                  <a:pt x="12877" y="4903"/>
                </a:cubicBezTo>
                <a:cubicBezTo>
                  <a:pt x="12877" y="4903"/>
                  <a:pt x="12877" y="4909"/>
                  <a:pt x="12883" y="4915"/>
                </a:cubicBezTo>
                <a:cubicBezTo>
                  <a:pt x="12883" y="4915"/>
                  <a:pt x="12883" y="4921"/>
                  <a:pt x="12889" y="4927"/>
                </a:cubicBezTo>
                <a:cubicBezTo>
                  <a:pt x="12895" y="4927"/>
                  <a:pt x="12895" y="4927"/>
                  <a:pt x="12901" y="4927"/>
                </a:cubicBezTo>
                <a:cubicBezTo>
                  <a:pt x="12913" y="4927"/>
                  <a:pt x="12913" y="4927"/>
                  <a:pt x="12913" y="4927"/>
                </a:cubicBezTo>
                <a:cubicBezTo>
                  <a:pt x="12918" y="4927"/>
                  <a:pt x="12924" y="4927"/>
                  <a:pt x="12936" y="4927"/>
                </a:cubicBezTo>
                <a:cubicBezTo>
                  <a:pt x="12936" y="4927"/>
                  <a:pt x="12942" y="4933"/>
                  <a:pt x="12948" y="4933"/>
                </a:cubicBezTo>
                <a:cubicBezTo>
                  <a:pt x="12948" y="4933"/>
                  <a:pt x="12954" y="4933"/>
                  <a:pt x="12960" y="4939"/>
                </a:cubicBezTo>
                <a:cubicBezTo>
                  <a:pt x="12966" y="4939"/>
                  <a:pt x="12972" y="4945"/>
                  <a:pt x="12984" y="4951"/>
                </a:cubicBezTo>
                <a:cubicBezTo>
                  <a:pt x="12972" y="4951"/>
                  <a:pt x="12960" y="4945"/>
                  <a:pt x="12948" y="4951"/>
                </a:cubicBezTo>
                <a:cubicBezTo>
                  <a:pt x="12942" y="4951"/>
                  <a:pt x="12936" y="4951"/>
                  <a:pt x="12924" y="4957"/>
                </a:cubicBezTo>
                <a:cubicBezTo>
                  <a:pt x="12924" y="4957"/>
                  <a:pt x="12918" y="4957"/>
                  <a:pt x="12913" y="4963"/>
                </a:cubicBezTo>
                <a:lnTo>
                  <a:pt x="12913" y="4969"/>
                </a:lnTo>
                <a:cubicBezTo>
                  <a:pt x="12918" y="4975"/>
                  <a:pt x="12918" y="4980"/>
                  <a:pt x="12918" y="4980"/>
                </a:cubicBezTo>
                <a:cubicBezTo>
                  <a:pt x="12924" y="4986"/>
                  <a:pt x="12930" y="4986"/>
                  <a:pt x="12930" y="4986"/>
                </a:cubicBezTo>
                <a:cubicBezTo>
                  <a:pt x="12936" y="4986"/>
                  <a:pt x="12942" y="4986"/>
                  <a:pt x="12942" y="4986"/>
                </a:cubicBezTo>
                <a:cubicBezTo>
                  <a:pt x="12948" y="4992"/>
                  <a:pt x="12948" y="4998"/>
                  <a:pt x="12954" y="4998"/>
                </a:cubicBezTo>
                <a:cubicBezTo>
                  <a:pt x="12954" y="5004"/>
                  <a:pt x="12954" y="5004"/>
                  <a:pt x="12960" y="5010"/>
                </a:cubicBezTo>
                <a:cubicBezTo>
                  <a:pt x="12966" y="5022"/>
                  <a:pt x="12972" y="5028"/>
                  <a:pt x="12984" y="5034"/>
                </a:cubicBezTo>
                <a:cubicBezTo>
                  <a:pt x="12990" y="5034"/>
                  <a:pt x="12990" y="5034"/>
                  <a:pt x="12996" y="5040"/>
                </a:cubicBezTo>
                <a:cubicBezTo>
                  <a:pt x="13002" y="5046"/>
                  <a:pt x="13002" y="5052"/>
                  <a:pt x="13007" y="5052"/>
                </a:cubicBezTo>
                <a:cubicBezTo>
                  <a:pt x="13013" y="5052"/>
                  <a:pt x="13013" y="5052"/>
                  <a:pt x="13019" y="5052"/>
                </a:cubicBezTo>
                <a:cubicBezTo>
                  <a:pt x="13025" y="5052"/>
                  <a:pt x="13025" y="5052"/>
                  <a:pt x="13031" y="5052"/>
                </a:cubicBezTo>
                <a:cubicBezTo>
                  <a:pt x="13037" y="5052"/>
                  <a:pt x="13037" y="5046"/>
                  <a:pt x="13043" y="5040"/>
                </a:cubicBezTo>
                <a:cubicBezTo>
                  <a:pt x="13049" y="5040"/>
                  <a:pt x="13049" y="5034"/>
                  <a:pt x="13049" y="5034"/>
                </a:cubicBezTo>
                <a:cubicBezTo>
                  <a:pt x="13061" y="5028"/>
                  <a:pt x="13067" y="5028"/>
                  <a:pt x="13073" y="5028"/>
                </a:cubicBezTo>
                <a:cubicBezTo>
                  <a:pt x="13079" y="5022"/>
                  <a:pt x="13079" y="5016"/>
                  <a:pt x="13084" y="5010"/>
                </a:cubicBezTo>
                <a:cubicBezTo>
                  <a:pt x="13084" y="5004"/>
                  <a:pt x="13090" y="4998"/>
                  <a:pt x="13096" y="4998"/>
                </a:cubicBezTo>
                <a:cubicBezTo>
                  <a:pt x="13108" y="4998"/>
                  <a:pt x="13114" y="5004"/>
                  <a:pt x="13120" y="5010"/>
                </a:cubicBezTo>
                <a:cubicBezTo>
                  <a:pt x="13126" y="5016"/>
                  <a:pt x="13126" y="5016"/>
                  <a:pt x="13126" y="5022"/>
                </a:cubicBezTo>
                <a:cubicBezTo>
                  <a:pt x="13132" y="5034"/>
                  <a:pt x="13132" y="5040"/>
                  <a:pt x="13132" y="5052"/>
                </a:cubicBezTo>
                <a:cubicBezTo>
                  <a:pt x="13132" y="5058"/>
                  <a:pt x="13138" y="5063"/>
                  <a:pt x="13138" y="5075"/>
                </a:cubicBezTo>
                <a:cubicBezTo>
                  <a:pt x="13138" y="5081"/>
                  <a:pt x="13144" y="5087"/>
                  <a:pt x="13150" y="5099"/>
                </a:cubicBezTo>
                <a:cubicBezTo>
                  <a:pt x="13150" y="5105"/>
                  <a:pt x="13150" y="5105"/>
                  <a:pt x="13150" y="5111"/>
                </a:cubicBezTo>
                <a:cubicBezTo>
                  <a:pt x="13150" y="5117"/>
                  <a:pt x="13150" y="5129"/>
                  <a:pt x="13150" y="5135"/>
                </a:cubicBezTo>
                <a:cubicBezTo>
                  <a:pt x="13150" y="5158"/>
                  <a:pt x="13150" y="5158"/>
                  <a:pt x="13150" y="5158"/>
                </a:cubicBezTo>
                <a:cubicBezTo>
                  <a:pt x="13150" y="5164"/>
                  <a:pt x="13150" y="5170"/>
                  <a:pt x="13150" y="5176"/>
                </a:cubicBezTo>
                <a:cubicBezTo>
                  <a:pt x="13150" y="5188"/>
                  <a:pt x="13150" y="5200"/>
                  <a:pt x="13150" y="5212"/>
                </a:cubicBezTo>
                <a:cubicBezTo>
                  <a:pt x="13150" y="5218"/>
                  <a:pt x="13150" y="5224"/>
                  <a:pt x="13150" y="5224"/>
                </a:cubicBezTo>
                <a:cubicBezTo>
                  <a:pt x="13150" y="5235"/>
                  <a:pt x="13156" y="5241"/>
                  <a:pt x="13156" y="5247"/>
                </a:cubicBezTo>
                <a:cubicBezTo>
                  <a:pt x="13156" y="5253"/>
                  <a:pt x="13162" y="5253"/>
                  <a:pt x="13162" y="5259"/>
                </a:cubicBezTo>
                <a:cubicBezTo>
                  <a:pt x="13162" y="5271"/>
                  <a:pt x="13156" y="5283"/>
                  <a:pt x="13162" y="5295"/>
                </a:cubicBezTo>
                <a:cubicBezTo>
                  <a:pt x="13162" y="5307"/>
                  <a:pt x="13168" y="5312"/>
                  <a:pt x="13179" y="5318"/>
                </a:cubicBezTo>
                <a:cubicBezTo>
                  <a:pt x="13179" y="5324"/>
                  <a:pt x="13179" y="5324"/>
                  <a:pt x="13185" y="5330"/>
                </a:cubicBezTo>
                <a:cubicBezTo>
                  <a:pt x="13191" y="5336"/>
                  <a:pt x="13197" y="5336"/>
                  <a:pt x="13197" y="5342"/>
                </a:cubicBezTo>
                <a:cubicBezTo>
                  <a:pt x="13197" y="5348"/>
                  <a:pt x="13203" y="5348"/>
                  <a:pt x="13203" y="5354"/>
                </a:cubicBezTo>
                <a:cubicBezTo>
                  <a:pt x="13209" y="5360"/>
                  <a:pt x="13203" y="5360"/>
                  <a:pt x="13203" y="5366"/>
                </a:cubicBezTo>
                <a:cubicBezTo>
                  <a:pt x="13209" y="5372"/>
                  <a:pt x="13209" y="5384"/>
                  <a:pt x="13209" y="5390"/>
                </a:cubicBezTo>
                <a:cubicBezTo>
                  <a:pt x="13215" y="5396"/>
                  <a:pt x="13215" y="5401"/>
                  <a:pt x="13215" y="5401"/>
                </a:cubicBezTo>
                <a:cubicBezTo>
                  <a:pt x="13215" y="5407"/>
                  <a:pt x="13221" y="5407"/>
                  <a:pt x="13221" y="5413"/>
                </a:cubicBezTo>
                <a:cubicBezTo>
                  <a:pt x="13227" y="5419"/>
                  <a:pt x="13227" y="5425"/>
                  <a:pt x="13227" y="5425"/>
                </a:cubicBezTo>
                <a:cubicBezTo>
                  <a:pt x="13227" y="5431"/>
                  <a:pt x="13227" y="5437"/>
                  <a:pt x="13227" y="5437"/>
                </a:cubicBezTo>
                <a:cubicBezTo>
                  <a:pt x="13227" y="5443"/>
                  <a:pt x="13233" y="5449"/>
                  <a:pt x="13233" y="5449"/>
                </a:cubicBezTo>
                <a:cubicBezTo>
                  <a:pt x="13233" y="5455"/>
                  <a:pt x="13239" y="5461"/>
                  <a:pt x="13239" y="5461"/>
                </a:cubicBezTo>
                <a:cubicBezTo>
                  <a:pt x="13245" y="5467"/>
                  <a:pt x="13250" y="5467"/>
                  <a:pt x="13250" y="5473"/>
                </a:cubicBezTo>
                <a:cubicBezTo>
                  <a:pt x="13257" y="5478"/>
                  <a:pt x="13257" y="5478"/>
                  <a:pt x="13257" y="5485"/>
                </a:cubicBezTo>
                <a:cubicBezTo>
                  <a:pt x="13262" y="5490"/>
                  <a:pt x="13268" y="5490"/>
                  <a:pt x="13268" y="5496"/>
                </a:cubicBezTo>
                <a:cubicBezTo>
                  <a:pt x="13274" y="5502"/>
                  <a:pt x="13274" y="5508"/>
                  <a:pt x="13274" y="5520"/>
                </a:cubicBezTo>
                <a:cubicBezTo>
                  <a:pt x="13274" y="5532"/>
                  <a:pt x="13274" y="5532"/>
                  <a:pt x="13274" y="5532"/>
                </a:cubicBezTo>
                <a:cubicBezTo>
                  <a:pt x="13268" y="5538"/>
                  <a:pt x="13268" y="5544"/>
                  <a:pt x="13268" y="5556"/>
                </a:cubicBezTo>
                <a:cubicBezTo>
                  <a:pt x="13268" y="5567"/>
                  <a:pt x="13268" y="5579"/>
                  <a:pt x="13280" y="5591"/>
                </a:cubicBezTo>
                <a:cubicBezTo>
                  <a:pt x="13280" y="5597"/>
                  <a:pt x="13286" y="5597"/>
                  <a:pt x="13292" y="5603"/>
                </a:cubicBezTo>
                <a:cubicBezTo>
                  <a:pt x="13292" y="5609"/>
                  <a:pt x="13292" y="5615"/>
                  <a:pt x="13298" y="5615"/>
                </a:cubicBezTo>
                <a:cubicBezTo>
                  <a:pt x="13298" y="5621"/>
                  <a:pt x="13304" y="5621"/>
                  <a:pt x="13304" y="5627"/>
                </a:cubicBezTo>
                <a:cubicBezTo>
                  <a:pt x="13316" y="5644"/>
                  <a:pt x="13322" y="5662"/>
                  <a:pt x="13334" y="5680"/>
                </a:cubicBezTo>
                <a:cubicBezTo>
                  <a:pt x="13339" y="5692"/>
                  <a:pt x="13345" y="5698"/>
                  <a:pt x="13351" y="5716"/>
                </a:cubicBezTo>
                <a:cubicBezTo>
                  <a:pt x="13351" y="5716"/>
                  <a:pt x="13351" y="5722"/>
                  <a:pt x="13351" y="5728"/>
                </a:cubicBezTo>
                <a:cubicBezTo>
                  <a:pt x="13357" y="5733"/>
                  <a:pt x="13357" y="5733"/>
                  <a:pt x="13357" y="5733"/>
                </a:cubicBezTo>
                <a:cubicBezTo>
                  <a:pt x="13357" y="5739"/>
                  <a:pt x="13363" y="5739"/>
                  <a:pt x="13369" y="5745"/>
                </a:cubicBezTo>
                <a:cubicBezTo>
                  <a:pt x="13375" y="5751"/>
                  <a:pt x="13375" y="5757"/>
                  <a:pt x="13387" y="5757"/>
                </a:cubicBezTo>
                <a:cubicBezTo>
                  <a:pt x="13393" y="5757"/>
                  <a:pt x="13399" y="5757"/>
                  <a:pt x="13405" y="5751"/>
                </a:cubicBezTo>
                <a:cubicBezTo>
                  <a:pt x="13405" y="5751"/>
                  <a:pt x="13411" y="5751"/>
                  <a:pt x="13416" y="5745"/>
                </a:cubicBezTo>
                <a:cubicBezTo>
                  <a:pt x="13416" y="5739"/>
                  <a:pt x="13416" y="5739"/>
                  <a:pt x="13416" y="5733"/>
                </a:cubicBezTo>
                <a:cubicBezTo>
                  <a:pt x="13416" y="5728"/>
                  <a:pt x="13423" y="5728"/>
                  <a:pt x="13423" y="5722"/>
                </a:cubicBezTo>
                <a:cubicBezTo>
                  <a:pt x="13428" y="5710"/>
                  <a:pt x="13434" y="5698"/>
                  <a:pt x="13440" y="5686"/>
                </a:cubicBezTo>
                <a:cubicBezTo>
                  <a:pt x="13446" y="5686"/>
                  <a:pt x="13446" y="5680"/>
                  <a:pt x="13446" y="5674"/>
                </a:cubicBezTo>
                <a:cubicBezTo>
                  <a:pt x="13452" y="5674"/>
                  <a:pt x="13458" y="5680"/>
                  <a:pt x="13458" y="5674"/>
                </a:cubicBezTo>
                <a:cubicBezTo>
                  <a:pt x="13464" y="5674"/>
                  <a:pt x="13470" y="5674"/>
                  <a:pt x="13470" y="5674"/>
                </a:cubicBezTo>
                <a:cubicBezTo>
                  <a:pt x="13476" y="5668"/>
                  <a:pt x="13482" y="5668"/>
                  <a:pt x="13482" y="5662"/>
                </a:cubicBezTo>
                <a:cubicBezTo>
                  <a:pt x="13488" y="5656"/>
                  <a:pt x="13494" y="5656"/>
                  <a:pt x="13494" y="5651"/>
                </a:cubicBezTo>
                <a:cubicBezTo>
                  <a:pt x="13494" y="5651"/>
                  <a:pt x="13494" y="5644"/>
                  <a:pt x="13500" y="5644"/>
                </a:cubicBezTo>
                <a:cubicBezTo>
                  <a:pt x="13500" y="5639"/>
                  <a:pt x="13500" y="5633"/>
                  <a:pt x="13500" y="5633"/>
                </a:cubicBezTo>
                <a:cubicBezTo>
                  <a:pt x="13505" y="5621"/>
                  <a:pt x="13511" y="5621"/>
                  <a:pt x="13511" y="5609"/>
                </a:cubicBezTo>
                <a:cubicBezTo>
                  <a:pt x="13511" y="5597"/>
                  <a:pt x="13505" y="5591"/>
                  <a:pt x="13511" y="5579"/>
                </a:cubicBezTo>
                <a:lnTo>
                  <a:pt x="13517" y="5573"/>
                </a:lnTo>
                <a:cubicBezTo>
                  <a:pt x="13523" y="5562"/>
                  <a:pt x="13523" y="5556"/>
                  <a:pt x="13529" y="5550"/>
                </a:cubicBezTo>
                <a:cubicBezTo>
                  <a:pt x="13529" y="5538"/>
                  <a:pt x="13535" y="5532"/>
                  <a:pt x="13535" y="5526"/>
                </a:cubicBezTo>
                <a:cubicBezTo>
                  <a:pt x="13535" y="5514"/>
                  <a:pt x="13535" y="5508"/>
                  <a:pt x="13535" y="5502"/>
                </a:cubicBezTo>
                <a:cubicBezTo>
                  <a:pt x="13535" y="5496"/>
                  <a:pt x="13529" y="5490"/>
                  <a:pt x="13529" y="5478"/>
                </a:cubicBezTo>
                <a:cubicBezTo>
                  <a:pt x="13529" y="5473"/>
                  <a:pt x="13535" y="5473"/>
                  <a:pt x="13535" y="5467"/>
                </a:cubicBezTo>
                <a:cubicBezTo>
                  <a:pt x="13535" y="5407"/>
                  <a:pt x="13535" y="5407"/>
                  <a:pt x="13535" y="5407"/>
                </a:cubicBezTo>
                <a:cubicBezTo>
                  <a:pt x="13535" y="5390"/>
                  <a:pt x="13529" y="5372"/>
                  <a:pt x="13529" y="5354"/>
                </a:cubicBezTo>
                <a:cubicBezTo>
                  <a:pt x="13529" y="5348"/>
                  <a:pt x="13535" y="5348"/>
                  <a:pt x="13535" y="5342"/>
                </a:cubicBezTo>
                <a:cubicBezTo>
                  <a:pt x="13541" y="5342"/>
                  <a:pt x="13541" y="5336"/>
                  <a:pt x="13541" y="5336"/>
                </a:cubicBezTo>
                <a:cubicBezTo>
                  <a:pt x="13553" y="5324"/>
                  <a:pt x="13565" y="5330"/>
                  <a:pt x="13577" y="5330"/>
                </a:cubicBezTo>
                <a:cubicBezTo>
                  <a:pt x="13589" y="5330"/>
                  <a:pt x="13600" y="5336"/>
                  <a:pt x="13612" y="5324"/>
                </a:cubicBezTo>
                <a:cubicBezTo>
                  <a:pt x="13618" y="5318"/>
                  <a:pt x="13618" y="5312"/>
                  <a:pt x="13618" y="5301"/>
                </a:cubicBezTo>
                <a:cubicBezTo>
                  <a:pt x="13618" y="5301"/>
                  <a:pt x="13624" y="5295"/>
                  <a:pt x="13624" y="5289"/>
                </a:cubicBezTo>
                <a:cubicBezTo>
                  <a:pt x="13630" y="5283"/>
                  <a:pt x="13630" y="5283"/>
                  <a:pt x="13636" y="5277"/>
                </a:cubicBezTo>
                <a:cubicBezTo>
                  <a:pt x="13642" y="5277"/>
                  <a:pt x="13642" y="5277"/>
                  <a:pt x="13648" y="5277"/>
                </a:cubicBezTo>
                <a:cubicBezTo>
                  <a:pt x="13654" y="5277"/>
                  <a:pt x="13654" y="5277"/>
                  <a:pt x="13660" y="5271"/>
                </a:cubicBezTo>
                <a:cubicBezTo>
                  <a:pt x="13666" y="5271"/>
                  <a:pt x="13666" y="5265"/>
                  <a:pt x="13671" y="5265"/>
                </a:cubicBezTo>
                <a:cubicBezTo>
                  <a:pt x="13677" y="5265"/>
                  <a:pt x="13677" y="5259"/>
                  <a:pt x="13677" y="5253"/>
                </a:cubicBezTo>
                <a:cubicBezTo>
                  <a:pt x="13683" y="5253"/>
                  <a:pt x="13689" y="5247"/>
                  <a:pt x="13689" y="5247"/>
                </a:cubicBezTo>
                <a:cubicBezTo>
                  <a:pt x="13695" y="5247"/>
                  <a:pt x="13701" y="5247"/>
                  <a:pt x="13701" y="5247"/>
                </a:cubicBezTo>
                <a:cubicBezTo>
                  <a:pt x="13707" y="5241"/>
                  <a:pt x="13707" y="5235"/>
                  <a:pt x="13713" y="5235"/>
                </a:cubicBezTo>
                <a:cubicBezTo>
                  <a:pt x="13719" y="5224"/>
                  <a:pt x="13719" y="5218"/>
                  <a:pt x="13725" y="5212"/>
                </a:cubicBezTo>
                <a:cubicBezTo>
                  <a:pt x="13725" y="5206"/>
                  <a:pt x="13731" y="5206"/>
                  <a:pt x="13731" y="5200"/>
                </a:cubicBezTo>
                <a:cubicBezTo>
                  <a:pt x="13737" y="5194"/>
                  <a:pt x="13737" y="5194"/>
                  <a:pt x="13743" y="5188"/>
                </a:cubicBezTo>
                <a:cubicBezTo>
                  <a:pt x="13743" y="5182"/>
                  <a:pt x="13748" y="5182"/>
                  <a:pt x="13748" y="5176"/>
                </a:cubicBezTo>
                <a:cubicBezTo>
                  <a:pt x="13760" y="5170"/>
                  <a:pt x="13766" y="5170"/>
                  <a:pt x="13772" y="5164"/>
                </a:cubicBezTo>
                <a:cubicBezTo>
                  <a:pt x="13778" y="5164"/>
                  <a:pt x="13778" y="5158"/>
                  <a:pt x="13784" y="5152"/>
                </a:cubicBezTo>
                <a:cubicBezTo>
                  <a:pt x="13784" y="5152"/>
                  <a:pt x="13784" y="5146"/>
                  <a:pt x="13790" y="5141"/>
                </a:cubicBezTo>
                <a:cubicBezTo>
                  <a:pt x="13790" y="5141"/>
                  <a:pt x="13790" y="5135"/>
                  <a:pt x="13796" y="5129"/>
                </a:cubicBezTo>
                <a:cubicBezTo>
                  <a:pt x="13796" y="5129"/>
                  <a:pt x="13802" y="5135"/>
                  <a:pt x="13808" y="5129"/>
                </a:cubicBezTo>
                <a:cubicBezTo>
                  <a:pt x="13808" y="5129"/>
                  <a:pt x="13814" y="5135"/>
                  <a:pt x="13814" y="5129"/>
                </a:cubicBezTo>
                <a:cubicBezTo>
                  <a:pt x="13820" y="5129"/>
                  <a:pt x="13826" y="5129"/>
                  <a:pt x="13826" y="5123"/>
                </a:cubicBezTo>
                <a:cubicBezTo>
                  <a:pt x="13832" y="5117"/>
                  <a:pt x="13826" y="5117"/>
                  <a:pt x="13826" y="5111"/>
                </a:cubicBezTo>
                <a:cubicBezTo>
                  <a:pt x="13832" y="5105"/>
                  <a:pt x="13837" y="5099"/>
                  <a:pt x="13849" y="5093"/>
                </a:cubicBezTo>
                <a:cubicBezTo>
                  <a:pt x="13849" y="5093"/>
                  <a:pt x="13855" y="5093"/>
                  <a:pt x="13861" y="5093"/>
                </a:cubicBezTo>
                <a:cubicBezTo>
                  <a:pt x="13867" y="5093"/>
                  <a:pt x="13873" y="5093"/>
                  <a:pt x="13885" y="5093"/>
                </a:cubicBezTo>
                <a:cubicBezTo>
                  <a:pt x="13885" y="5087"/>
                  <a:pt x="13891" y="5081"/>
                  <a:pt x="13891" y="5081"/>
                </a:cubicBezTo>
                <a:cubicBezTo>
                  <a:pt x="13903" y="5063"/>
                  <a:pt x="13897" y="5052"/>
                  <a:pt x="13897" y="5034"/>
                </a:cubicBezTo>
                <a:cubicBezTo>
                  <a:pt x="13903" y="5028"/>
                  <a:pt x="13903" y="5022"/>
                  <a:pt x="13903" y="5010"/>
                </a:cubicBezTo>
                <a:cubicBezTo>
                  <a:pt x="13956" y="5010"/>
                  <a:pt x="13956" y="5010"/>
                  <a:pt x="13956" y="5010"/>
                </a:cubicBezTo>
                <a:cubicBezTo>
                  <a:pt x="13962" y="5010"/>
                  <a:pt x="13962" y="5016"/>
                  <a:pt x="13968" y="5016"/>
                </a:cubicBezTo>
                <a:cubicBezTo>
                  <a:pt x="13974" y="5016"/>
                  <a:pt x="13980" y="5022"/>
                  <a:pt x="13986" y="5022"/>
                </a:cubicBezTo>
                <a:cubicBezTo>
                  <a:pt x="13992" y="5022"/>
                  <a:pt x="13992" y="5022"/>
                  <a:pt x="13992" y="5022"/>
                </a:cubicBezTo>
                <a:cubicBezTo>
                  <a:pt x="13998" y="5016"/>
                  <a:pt x="13998" y="5016"/>
                  <a:pt x="14003" y="5010"/>
                </a:cubicBezTo>
                <a:cubicBezTo>
                  <a:pt x="14003" y="5010"/>
                  <a:pt x="14009" y="5010"/>
                  <a:pt x="14015" y="5010"/>
                </a:cubicBezTo>
                <a:cubicBezTo>
                  <a:pt x="14021" y="5010"/>
                  <a:pt x="14021" y="5004"/>
                  <a:pt x="14027" y="4998"/>
                </a:cubicBezTo>
                <a:cubicBezTo>
                  <a:pt x="14027" y="4998"/>
                  <a:pt x="14033" y="4998"/>
                  <a:pt x="14039" y="4998"/>
                </a:cubicBezTo>
                <a:cubicBezTo>
                  <a:pt x="14039" y="4992"/>
                  <a:pt x="14045" y="4992"/>
                  <a:pt x="14045" y="4986"/>
                </a:cubicBezTo>
                <a:cubicBezTo>
                  <a:pt x="14051" y="4986"/>
                  <a:pt x="14051" y="4980"/>
                  <a:pt x="14051" y="4975"/>
                </a:cubicBezTo>
                <a:cubicBezTo>
                  <a:pt x="14110" y="4975"/>
                  <a:pt x="14110" y="4975"/>
                  <a:pt x="14110" y="4975"/>
                </a:cubicBezTo>
                <a:cubicBezTo>
                  <a:pt x="14110" y="4945"/>
                  <a:pt x="14110" y="4945"/>
                  <a:pt x="14110" y="4945"/>
                </a:cubicBezTo>
                <a:cubicBezTo>
                  <a:pt x="14116" y="4945"/>
                  <a:pt x="14122" y="4945"/>
                  <a:pt x="14128" y="4945"/>
                </a:cubicBezTo>
                <a:cubicBezTo>
                  <a:pt x="14134" y="4945"/>
                  <a:pt x="14140" y="4945"/>
                  <a:pt x="14140" y="4945"/>
                </a:cubicBezTo>
                <a:cubicBezTo>
                  <a:pt x="14146" y="4951"/>
                  <a:pt x="14146" y="4951"/>
                  <a:pt x="14152" y="4957"/>
                </a:cubicBezTo>
                <a:cubicBezTo>
                  <a:pt x="14152" y="4963"/>
                  <a:pt x="14152" y="4963"/>
                  <a:pt x="14152" y="4969"/>
                </a:cubicBezTo>
                <a:cubicBezTo>
                  <a:pt x="14158" y="4975"/>
                  <a:pt x="14158" y="4975"/>
                  <a:pt x="14158" y="4980"/>
                </a:cubicBezTo>
                <a:cubicBezTo>
                  <a:pt x="14164" y="4980"/>
                  <a:pt x="14170" y="4980"/>
                  <a:pt x="14170" y="4986"/>
                </a:cubicBezTo>
                <a:cubicBezTo>
                  <a:pt x="14175" y="4986"/>
                  <a:pt x="14175" y="4992"/>
                  <a:pt x="14175" y="4998"/>
                </a:cubicBezTo>
                <a:cubicBezTo>
                  <a:pt x="14181" y="5004"/>
                  <a:pt x="14181" y="5016"/>
                  <a:pt x="14187" y="5022"/>
                </a:cubicBezTo>
                <a:cubicBezTo>
                  <a:pt x="14187" y="5034"/>
                  <a:pt x="14181" y="5034"/>
                  <a:pt x="14181" y="5046"/>
                </a:cubicBezTo>
                <a:cubicBezTo>
                  <a:pt x="14181" y="5052"/>
                  <a:pt x="14187" y="5052"/>
                  <a:pt x="14187" y="5058"/>
                </a:cubicBezTo>
                <a:cubicBezTo>
                  <a:pt x="14187" y="5058"/>
                  <a:pt x="14193" y="5063"/>
                  <a:pt x="14193" y="5069"/>
                </a:cubicBezTo>
                <a:cubicBezTo>
                  <a:pt x="14193" y="5069"/>
                  <a:pt x="14199" y="5069"/>
                  <a:pt x="14205" y="5075"/>
                </a:cubicBezTo>
                <a:cubicBezTo>
                  <a:pt x="14205" y="5075"/>
                  <a:pt x="14205" y="5081"/>
                  <a:pt x="14205" y="5087"/>
                </a:cubicBezTo>
                <a:cubicBezTo>
                  <a:pt x="14217" y="5093"/>
                  <a:pt x="14223" y="5093"/>
                  <a:pt x="14229" y="5105"/>
                </a:cubicBezTo>
                <a:cubicBezTo>
                  <a:pt x="14235" y="5105"/>
                  <a:pt x="14241" y="5105"/>
                  <a:pt x="14241" y="5111"/>
                </a:cubicBezTo>
                <a:cubicBezTo>
                  <a:pt x="14247" y="5117"/>
                  <a:pt x="14247" y="5117"/>
                  <a:pt x="14253" y="5123"/>
                </a:cubicBezTo>
                <a:cubicBezTo>
                  <a:pt x="14253" y="5129"/>
                  <a:pt x="14258" y="5129"/>
                  <a:pt x="14258" y="5135"/>
                </a:cubicBezTo>
                <a:cubicBezTo>
                  <a:pt x="14258" y="5146"/>
                  <a:pt x="14258" y="5146"/>
                  <a:pt x="14258" y="5146"/>
                </a:cubicBezTo>
                <a:cubicBezTo>
                  <a:pt x="14258" y="5152"/>
                  <a:pt x="14258" y="5152"/>
                  <a:pt x="14258" y="5158"/>
                </a:cubicBezTo>
                <a:cubicBezTo>
                  <a:pt x="14253" y="5164"/>
                  <a:pt x="14258" y="5170"/>
                  <a:pt x="14258" y="5182"/>
                </a:cubicBezTo>
                <a:cubicBezTo>
                  <a:pt x="14258" y="5182"/>
                  <a:pt x="14253" y="5182"/>
                  <a:pt x="14258" y="5182"/>
                </a:cubicBezTo>
                <a:cubicBezTo>
                  <a:pt x="14264" y="5176"/>
                  <a:pt x="14270" y="5176"/>
                  <a:pt x="14276" y="5176"/>
                </a:cubicBezTo>
                <a:cubicBezTo>
                  <a:pt x="14282" y="5176"/>
                  <a:pt x="14288" y="5182"/>
                  <a:pt x="14288" y="5182"/>
                </a:cubicBezTo>
                <a:cubicBezTo>
                  <a:pt x="14294" y="5182"/>
                  <a:pt x="14300" y="5182"/>
                  <a:pt x="14300" y="5188"/>
                </a:cubicBezTo>
                <a:cubicBezTo>
                  <a:pt x="14306" y="5188"/>
                  <a:pt x="14300" y="5194"/>
                  <a:pt x="14300" y="5194"/>
                </a:cubicBezTo>
                <a:cubicBezTo>
                  <a:pt x="14300" y="5206"/>
                  <a:pt x="14300" y="5212"/>
                  <a:pt x="14300" y="5218"/>
                </a:cubicBezTo>
                <a:cubicBezTo>
                  <a:pt x="14300" y="5224"/>
                  <a:pt x="14294" y="5230"/>
                  <a:pt x="14294" y="5230"/>
                </a:cubicBezTo>
                <a:cubicBezTo>
                  <a:pt x="14288" y="5241"/>
                  <a:pt x="14288" y="5253"/>
                  <a:pt x="14288" y="5265"/>
                </a:cubicBezTo>
                <a:cubicBezTo>
                  <a:pt x="14288" y="5283"/>
                  <a:pt x="14288" y="5301"/>
                  <a:pt x="14300" y="5312"/>
                </a:cubicBezTo>
                <a:cubicBezTo>
                  <a:pt x="14306" y="5312"/>
                  <a:pt x="14312" y="5318"/>
                  <a:pt x="14312" y="5318"/>
                </a:cubicBezTo>
                <a:cubicBezTo>
                  <a:pt x="14318" y="5324"/>
                  <a:pt x="14318" y="5324"/>
                  <a:pt x="14324" y="5330"/>
                </a:cubicBezTo>
                <a:cubicBezTo>
                  <a:pt x="14330" y="5330"/>
                  <a:pt x="14341" y="5330"/>
                  <a:pt x="14347" y="5330"/>
                </a:cubicBezTo>
                <a:cubicBezTo>
                  <a:pt x="14359" y="5330"/>
                  <a:pt x="14359" y="5330"/>
                  <a:pt x="14359" y="5330"/>
                </a:cubicBezTo>
                <a:cubicBezTo>
                  <a:pt x="14365" y="5330"/>
                  <a:pt x="14365" y="5330"/>
                  <a:pt x="14371" y="5330"/>
                </a:cubicBezTo>
                <a:cubicBezTo>
                  <a:pt x="14377" y="5324"/>
                  <a:pt x="14371" y="5318"/>
                  <a:pt x="14377" y="5318"/>
                </a:cubicBezTo>
                <a:cubicBezTo>
                  <a:pt x="14377" y="5312"/>
                  <a:pt x="14383" y="5312"/>
                  <a:pt x="14389" y="5312"/>
                </a:cubicBezTo>
                <a:cubicBezTo>
                  <a:pt x="14395" y="5312"/>
                  <a:pt x="14395" y="5307"/>
                  <a:pt x="14401" y="5307"/>
                </a:cubicBezTo>
                <a:cubicBezTo>
                  <a:pt x="14407" y="5307"/>
                  <a:pt x="14413" y="5307"/>
                  <a:pt x="14424" y="5301"/>
                </a:cubicBezTo>
                <a:cubicBezTo>
                  <a:pt x="14424" y="5289"/>
                  <a:pt x="14424" y="5289"/>
                  <a:pt x="14424" y="5289"/>
                </a:cubicBezTo>
                <a:cubicBezTo>
                  <a:pt x="14424" y="5277"/>
                  <a:pt x="14424" y="5277"/>
                  <a:pt x="14424" y="5277"/>
                </a:cubicBezTo>
                <a:cubicBezTo>
                  <a:pt x="14424" y="5277"/>
                  <a:pt x="14430" y="5271"/>
                  <a:pt x="14430" y="5265"/>
                </a:cubicBezTo>
                <a:cubicBezTo>
                  <a:pt x="14448" y="5271"/>
                  <a:pt x="14460" y="5271"/>
                  <a:pt x="14466" y="5283"/>
                </a:cubicBezTo>
                <a:cubicBezTo>
                  <a:pt x="14472" y="5283"/>
                  <a:pt x="14472" y="5289"/>
                  <a:pt x="14472" y="5295"/>
                </a:cubicBezTo>
                <a:cubicBezTo>
                  <a:pt x="14478" y="5301"/>
                  <a:pt x="14478" y="5301"/>
                  <a:pt x="14478" y="5307"/>
                </a:cubicBezTo>
                <a:cubicBezTo>
                  <a:pt x="14484" y="5312"/>
                  <a:pt x="14484" y="5318"/>
                  <a:pt x="14490" y="5330"/>
                </a:cubicBezTo>
                <a:cubicBezTo>
                  <a:pt x="14490" y="5342"/>
                  <a:pt x="14490" y="5348"/>
                  <a:pt x="14496" y="5366"/>
                </a:cubicBezTo>
                <a:cubicBezTo>
                  <a:pt x="14496" y="5366"/>
                  <a:pt x="14496" y="5372"/>
                  <a:pt x="14502" y="5378"/>
                </a:cubicBezTo>
                <a:cubicBezTo>
                  <a:pt x="14502" y="5384"/>
                  <a:pt x="14507" y="5384"/>
                  <a:pt x="14507" y="5390"/>
                </a:cubicBezTo>
                <a:cubicBezTo>
                  <a:pt x="14507" y="5390"/>
                  <a:pt x="14519" y="5390"/>
                  <a:pt x="14519" y="5396"/>
                </a:cubicBezTo>
                <a:cubicBezTo>
                  <a:pt x="14519" y="5396"/>
                  <a:pt x="14519" y="5401"/>
                  <a:pt x="14519" y="5407"/>
                </a:cubicBezTo>
                <a:cubicBezTo>
                  <a:pt x="14519" y="5419"/>
                  <a:pt x="14502" y="5425"/>
                  <a:pt x="14502" y="5443"/>
                </a:cubicBezTo>
                <a:cubicBezTo>
                  <a:pt x="14502" y="5449"/>
                  <a:pt x="14507" y="5455"/>
                  <a:pt x="14507" y="5455"/>
                </a:cubicBezTo>
                <a:cubicBezTo>
                  <a:pt x="14507" y="5461"/>
                  <a:pt x="14513" y="5467"/>
                  <a:pt x="14513" y="5467"/>
                </a:cubicBezTo>
                <a:cubicBezTo>
                  <a:pt x="14513" y="5473"/>
                  <a:pt x="14519" y="5473"/>
                  <a:pt x="14525" y="5478"/>
                </a:cubicBezTo>
                <a:cubicBezTo>
                  <a:pt x="14531" y="5485"/>
                  <a:pt x="14531" y="5490"/>
                  <a:pt x="14543" y="5496"/>
                </a:cubicBezTo>
                <a:cubicBezTo>
                  <a:pt x="14543" y="5502"/>
                  <a:pt x="14549" y="5502"/>
                  <a:pt x="14555" y="5508"/>
                </a:cubicBezTo>
                <a:cubicBezTo>
                  <a:pt x="14555" y="5514"/>
                  <a:pt x="14561" y="5520"/>
                  <a:pt x="14561" y="5526"/>
                </a:cubicBezTo>
                <a:cubicBezTo>
                  <a:pt x="14561" y="5532"/>
                  <a:pt x="14555" y="5538"/>
                  <a:pt x="14555" y="5550"/>
                </a:cubicBezTo>
                <a:cubicBezTo>
                  <a:pt x="14555" y="5556"/>
                  <a:pt x="14561" y="5562"/>
                  <a:pt x="14561" y="5573"/>
                </a:cubicBezTo>
                <a:cubicBezTo>
                  <a:pt x="14561" y="5585"/>
                  <a:pt x="14555" y="5591"/>
                  <a:pt x="14543" y="5597"/>
                </a:cubicBezTo>
                <a:cubicBezTo>
                  <a:pt x="14543" y="5597"/>
                  <a:pt x="14537" y="5597"/>
                  <a:pt x="14531" y="5603"/>
                </a:cubicBezTo>
                <a:cubicBezTo>
                  <a:pt x="14531" y="5603"/>
                  <a:pt x="14525" y="5603"/>
                  <a:pt x="14519" y="5603"/>
                </a:cubicBezTo>
                <a:cubicBezTo>
                  <a:pt x="14519" y="5609"/>
                  <a:pt x="14519" y="5615"/>
                  <a:pt x="14513" y="5615"/>
                </a:cubicBezTo>
                <a:cubicBezTo>
                  <a:pt x="14513" y="5621"/>
                  <a:pt x="14513" y="5627"/>
                  <a:pt x="14513" y="5627"/>
                </a:cubicBezTo>
                <a:cubicBezTo>
                  <a:pt x="14513" y="5639"/>
                  <a:pt x="14513" y="5651"/>
                  <a:pt x="14513" y="5662"/>
                </a:cubicBezTo>
                <a:cubicBezTo>
                  <a:pt x="14513" y="5674"/>
                  <a:pt x="14513" y="5674"/>
                  <a:pt x="14513" y="5674"/>
                </a:cubicBezTo>
                <a:cubicBezTo>
                  <a:pt x="14513" y="5680"/>
                  <a:pt x="14507" y="5686"/>
                  <a:pt x="14507" y="5698"/>
                </a:cubicBezTo>
                <a:cubicBezTo>
                  <a:pt x="14507" y="5704"/>
                  <a:pt x="14507" y="5710"/>
                  <a:pt x="14507" y="5716"/>
                </a:cubicBezTo>
                <a:cubicBezTo>
                  <a:pt x="14507" y="5728"/>
                  <a:pt x="14507" y="5733"/>
                  <a:pt x="14507" y="5745"/>
                </a:cubicBezTo>
                <a:cubicBezTo>
                  <a:pt x="14513" y="5751"/>
                  <a:pt x="14513" y="5751"/>
                  <a:pt x="14519" y="5757"/>
                </a:cubicBezTo>
                <a:cubicBezTo>
                  <a:pt x="14525" y="5757"/>
                  <a:pt x="14525" y="5757"/>
                  <a:pt x="14531" y="5763"/>
                </a:cubicBezTo>
                <a:cubicBezTo>
                  <a:pt x="14531" y="5763"/>
                  <a:pt x="14537" y="5763"/>
                  <a:pt x="14543" y="5763"/>
                </a:cubicBezTo>
                <a:cubicBezTo>
                  <a:pt x="14549" y="5769"/>
                  <a:pt x="14555" y="5781"/>
                  <a:pt x="14561" y="5787"/>
                </a:cubicBezTo>
                <a:cubicBezTo>
                  <a:pt x="14567" y="5799"/>
                  <a:pt x="14573" y="5805"/>
                  <a:pt x="14585" y="5805"/>
                </a:cubicBezTo>
                <a:cubicBezTo>
                  <a:pt x="14591" y="5810"/>
                  <a:pt x="14591" y="5810"/>
                  <a:pt x="14596" y="5810"/>
                </a:cubicBezTo>
                <a:cubicBezTo>
                  <a:pt x="14602" y="5810"/>
                  <a:pt x="14602" y="5817"/>
                  <a:pt x="14602" y="5822"/>
                </a:cubicBezTo>
                <a:cubicBezTo>
                  <a:pt x="14608" y="5828"/>
                  <a:pt x="14614" y="5828"/>
                  <a:pt x="14614" y="5834"/>
                </a:cubicBezTo>
                <a:cubicBezTo>
                  <a:pt x="14614" y="5846"/>
                  <a:pt x="14614" y="5846"/>
                  <a:pt x="14614" y="5858"/>
                </a:cubicBezTo>
                <a:cubicBezTo>
                  <a:pt x="14614" y="5870"/>
                  <a:pt x="14614" y="5876"/>
                  <a:pt x="14620" y="5882"/>
                </a:cubicBezTo>
                <a:cubicBezTo>
                  <a:pt x="14620" y="5888"/>
                  <a:pt x="14632" y="5894"/>
                  <a:pt x="14632" y="5905"/>
                </a:cubicBezTo>
                <a:cubicBezTo>
                  <a:pt x="14638" y="5911"/>
                  <a:pt x="14632" y="5911"/>
                  <a:pt x="14638" y="5917"/>
                </a:cubicBezTo>
                <a:cubicBezTo>
                  <a:pt x="14638" y="5923"/>
                  <a:pt x="14644" y="5923"/>
                  <a:pt x="14650" y="5929"/>
                </a:cubicBezTo>
                <a:cubicBezTo>
                  <a:pt x="14650" y="5941"/>
                  <a:pt x="14656" y="5947"/>
                  <a:pt x="14656" y="5959"/>
                </a:cubicBezTo>
                <a:cubicBezTo>
                  <a:pt x="14656" y="6018"/>
                  <a:pt x="14656" y="6018"/>
                  <a:pt x="14656" y="6018"/>
                </a:cubicBezTo>
                <a:cubicBezTo>
                  <a:pt x="14656" y="6024"/>
                  <a:pt x="14662" y="6024"/>
                  <a:pt x="14662" y="6030"/>
                </a:cubicBezTo>
                <a:cubicBezTo>
                  <a:pt x="14662" y="6036"/>
                  <a:pt x="14662" y="6042"/>
                  <a:pt x="14662" y="6042"/>
                </a:cubicBezTo>
                <a:cubicBezTo>
                  <a:pt x="14668" y="6048"/>
                  <a:pt x="14668" y="6054"/>
                  <a:pt x="14673" y="6054"/>
                </a:cubicBezTo>
                <a:cubicBezTo>
                  <a:pt x="14679" y="6060"/>
                  <a:pt x="14679" y="6065"/>
                  <a:pt x="14685" y="6065"/>
                </a:cubicBezTo>
                <a:cubicBezTo>
                  <a:pt x="14685" y="6071"/>
                  <a:pt x="14691" y="6071"/>
                  <a:pt x="14697" y="6071"/>
                </a:cubicBezTo>
                <a:cubicBezTo>
                  <a:pt x="14709" y="6083"/>
                  <a:pt x="14715" y="6089"/>
                  <a:pt x="14733" y="6095"/>
                </a:cubicBezTo>
                <a:cubicBezTo>
                  <a:pt x="14739" y="6101"/>
                  <a:pt x="14751" y="6101"/>
                  <a:pt x="14757" y="6107"/>
                </a:cubicBezTo>
                <a:cubicBezTo>
                  <a:pt x="14762" y="6113"/>
                  <a:pt x="14762" y="6119"/>
                  <a:pt x="14768" y="6125"/>
                </a:cubicBezTo>
                <a:cubicBezTo>
                  <a:pt x="14774" y="6131"/>
                  <a:pt x="14774" y="6137"/>
                  <a:pt x="14774" y="6137"/>
                </a:cubicBezTo>
                <a:cubicBezTo>
                  <a:pt x="14780" y="6142"/>
                  <a:pt x="14786" y="6142"/>
                  <a:pt x="14786" y="6142"/>
                </a:cubicBezTo>
                <a:cubicBezTo>
                  <a:pt x="14792" y="6142"/>
                  <a:pt x="14792" y="6142"/>
                  <a:pt x="14798" y="6142"/>
                </a:cubicBezTo>
                <a:cubicBezTo>
                  <a:pt x="14804" y="6149"/>
                  <a:pt x="14810" y="6149"/>
                  <a:pt x="14816" y="6149"/>
                </a:cubicBezTo>
                <a:cubicBezTo>
                  <a:pt x="14822" y="6154"/>
                  <a:pt x="14828" y="6154"/>
                  <a:pt x="14834" y="6154"/>
                </a:cubicBezTo>
                <a:cubicBezTo>
                  <a:pt x="14839" y="6154"/>
                  <a:pt x="14839" y="6154"/>
                  <a:pt x="14839" y="6154"/>
                </a:cubicBezTo>
                <a:cubicBezTo>
                  <a:pt x="14846" y="6154"/>
                  <a:pt x="14846" y="6149"/>
                  <a:pt x="14851" y="6149"/>
                </a:cubicBezTo>
                <a:cubicBezTo>
                  <a:pt x="14846" y="6137"/>
                  <a:pt x="14839" y="6131"/>
                  <a:pt x="14834" y="6125"/>
                </a:cubicBezTo>
                <a:cubicBezTo>
                  <a:pt x="14834" y="6119"/>
                  <a:pt x="14834" y="6113"/>
                  <a:pt x="14828" y="6113"/>
                </a:cubicBezTo>
                <a:cubicBezTo>
                  <a:pt x="14828" y="6113"/>
                  <a:pt x="14822" y="6113"/>
                  <a:pt x="14816" y="6113"/>
                </a:cubicBezTo>
                <a:cubicBezTo>
                  <a:pt x="14810" y="6101"/>
                  <a:pt x="14804" y="6095"/>
                  <a:pt x="14804" y="6089"/>
                </a:cubicBezTo>
                <a:cubicBezTo>
                  <a:pt x="14804" y="6077"/>
                  <a:pt x="14804" y="6071"/>
                  <a:pt x="14804" y="6060"/>
                </a:cubicBezTo>
                <a:cubicBezTo>
                  <a:pt x="14804" y="6060"/>
                  <a:pt x="14804" y="6054"/>
                  <a:pt x="14804" y="6048"/>
                </a:cubicBezTo>
                <a:cubicBezTo>
                  <a:pt x="14798" y="6036"/>
                  <a:pt x="14804" y="6030"/>
                  <a:pt x="14804" y="6018"/>
                </a:cubicBezTo>
                <a:cubicBezTo>
                  <a:pt x="14804" y="6012"/>
                  <a:pt x="14798" y="6006"/>
                  <a:pt x="14798" y="6006"/>
                </a:cubicBezTo>
                <a:cubicBezTo>
                  <a:pt x="14798" y="6000"/>
                  <a:pt x="14792" y="5994"/>
                  <a:pt x="14792" y="5994"/>
                </a:cubicBezTo>
                <a:cubicBezTo>
                  <a:pt x="14792" y="5988"/>
                  <a:pt x="14780" y="5988"/>
                  <a:pt x="14780" y="5983"/>
                </a:cubicBezTo>
                <a:cubicBezTo>
                  <a:pt x="14780" y="5971"/>
                  <a:pt x="14780" y="5959"/>
                  <a:pt x="14780" y="5947"/>
                </a:cubicBezTo>
                <a:cubicBezTo>
                  <a:pt x="14780" y="5935"/>
                  <a:pt x="14780" y="5935"/>
                  <a:pt x="14780" y="5935"/>
                </a:cubicBezTo>
                <a:cubicBezTo>
                  <a:pt x="14780" y="5929"/>
                  <a:pt x="14780" y="5929"/>
                  <a:pt x="14780" y="5923"/>
                </a:cubicBezTo>
                <a:cubicBezTo>
                  <a:pt x="14780" y="5911"/>
                  <a:pt x="14780" y="5911"/>
                  <a:pt x="14780" y="5911"/>
                </a:cubicBezTo>
                <a:cubicBezTo>
                  <a:pt x="14780" y="5905"/>
                  <a:pt x="14774" y="5905"/>
                  <a:pt x="14774" y="5899"/>
                </a:cubicBezTo>
                <a:cubicBezTo>
                  <a:pt x="14774" y="5876"/>
                  <a:pt x="14774" y="5876"/>
                  <a:pt x="14774" y="5876"/>
                </a:cubicBezTo>
                <a:cubicBezTo>
                  <a:pt x="14762" y="5876"/>
                  <a:pt x="14751" y="5882"/>
                  <a:pt x="14739" y="5876"/>
                </a:cubicBezTo>
                <a:cubicBezTo>
                  <a:pt x="14739" y="5870"/>
                  <a:pt x="14733" y="5870"/>
                  <a:pt x="14733" y="5864"/>
                </a:cubicBezTo>
                <a:cubicBezTo>
                  <a:pt x="14727" y="5864"/>
                  <a:pt x="14727" y="5858"/>
                  <a:pt x="14721" y="5852"/>
                </a:cubicBezTo>
                <a:cubicBezTo>
                  <a:pt x="14715" y="5852"/>
                  <a:pt x="14715" y="5852"/>
                  <a:pt x="14709" y="5846"/>
                </a:cubicBezTo>
                <a:cubicBezTo>
                  <a:pt x="14703" y="5846"/>
                  <a:pt x="14703" y="5840"/>
                  <a:pt x="14697" y="5834"/>
                </a:cubicBezTo>
                <a:cubicBezTo>
                  <a:pt x="14691" y="5834"/>
                  <a:pt x="14685" y="5828"/>
                  <a:pt x="14673" y="5828"/>
                </a:cubicBezTo>
                <a:cubicBezTo>
                  <a:pt x="14673" y="5828"/>
                  <a:pt x="14668" y="5828"/>
                  <a:pt x="14662" y="5828"/>
                </a:cubicBezTo>
                <a:cubicBezTo>
                  <a:pt x="14650" y="5822"/>
                  <a:pt x="14650" y="5817"/>
                  <a:pt x="14644" y="5810"/>
                </a:cubicBezTo>
                <a:cubicBezTo>
                  <a:pt x="14638" y="5805"/>
                  <a:pt x="14632" y="5805"/>
                  <a:pt x="14632" y="5799"/>
                </a:cubicBezTo>
                <a:cubicBezTo>
                  <a:pt x="14632" y="5793"/>
                  <a:pt x="14632" y="5793"/>
                  <a:pt x="14632" y="5787"/>
                </a:cubicBezTo>
                <a:cubicBezTo>
                  <a:pt x="14626" y="5781"/>
                  <a:pt x="14632" y="5775"/>
                  <a:pt x="14632" y="5763"/>
                </a:cubicBezTo>
                <a:cubicBezTo>
                  <a:pt x="14632" y="5763"/>
                  <a:pt x="14632" y="5757"/>
                  <a:pt x="14632" y="5751"/>
                </a:cubicBezTo>
                <a:cubicBezTo>
                  <a:pt x="14632" y="5751"/>
                  <a:pt x="14632" y="5745"/>
                  <a:pt x="14626" y="5739"/>
                </a:cubicBezTo>
                <a:cubicBezTo>
                  <a:pt x="14626" y="5739"/>
                  <a:pt x="14620" y="5739"/>
                  <a:pt x="14614" y="5733"/>
                </a:cubicBezTo>
                <a:cubicBezTo>
                  <a:pt x="14614" y="5733"/>
                  <a:pt x="14608" y="5733"/>
                  <a:pt x="14602" y="5728"/>
                </a:cubicBezTo>
                <a:cubicBezTo>
                  <a:pt x="14602" y="5722"/>
                  <a:pt x="14602" y="5716"/>
                  <a:pt x="14602" y="5710"/>
                </a:cubicBezTo>
                <a:cubicBezTo>
                  <a:pt x="14602" y="5698"/>
                  <a:pt x="14602" y="5698"/>
                  <a:pt x="14602" y="5698"/>
                </a:cubicBezTo>
                <a:cubicBezTo>
                  <a:pt x="14602" y="5692"/>
                  <a:pt x="14602" y="5686"/>
                  <a:pt x="14602" y="5686"/>
                </a:cubicBezTo>
                <a:cubicBezTo>
                  <a:pt x="14602" y="5680"/>
                  <a:pt x="14596" y="5686"/>
                  <a:pt x="14591" y="5680"/>
                </a:cubicBezTo>
                <a:cubicBezTo>
                  <a:pt x="14585" y="5680"/>
                  <a:pt x="14585" y="5680"/>
                  <a:pt x="14579" y="5674"/>
                </a:cubicBezTo>
                <a:cubicBezTo>
                  <a:pt x="14573" y="5674"/>
                  <a:pt x="14573" y="5674"/>
                  <a:pt x="14573" y="5674"/>
                </a:cubicBezTo>
                <a:cubicBezTo>
                  <a:pt x="14573" y="5615"/>
                  <a:pt x="14573" y="5615"/>
                  <a:pt x="14573" y="5615"/>
                </a:cubicBezTo>
                <a:cubicBezTo>
                  <a:pt x="14573" y="5597"/>
                  <a:pt x="14585" y="5591"/>
                  <a:pt x="14591" y="5579"/>
                </a:cubicBezTo>
                <a:cubicBezTo>
                  <a:pt x="14602" y="5567"/>
                  <a:pt x="14602" y="5556"/>
                  <a:pt x="14608" y="5544"/>
                </a:cubicBezTo>
                <a:cubicBezTo>
                  <a:pt x="14614" y="5538"/>
                  <a:pt x="14614" y="5532"/>
                  <a:pt x="14614" y="5526"/>
                </a:cubicBezTo>
                <a:cubicBezTo>
                  <a:pt x="14614" y="5520"/>
                  <a:pt x="14608" y="5514"/>
                  <a:pt x="14608" y="5502"/>
                </a:cubicBezTo>
                <a:cubicBezTo>
                  <a:pt x="14608" y="5496"/>
                  <a:pt x="14608" y="5496"/>
                  <a:pt x="14614" y="5490"/>
                </a:cubicBezTo>
                <a:cubicBezTo>
                  <a:pt x="14614" y="5485"/>
                  <a:pt x="14620" y="5485"/>
                  <a:pt x="14626" y="5478"/>
                </a:cubicBezTo>
                <a:cubicBezTo>
                  <a:pt x="14626" y="5473"/>
                  <a:pt x="14632" y="5473"/>
                  <a:pt x="14632" y="5467"/>
                </a:cubicBezTo>
                <a:cubicBezTo>
                  <a:pt x="14638" y="5467"/>
                  <a:pt x="14644" y="5467"/>
                  <a:pt x="14644" y="5467"/>
                </a:cubicBezTo>
                <a:cubicBezTo>
                  <a:pt x="14650" y="5473"/>
                  <a:pt x="14650" y="5473"/>
                  <a:pt x="14656" y="5478"/>
                </a:cubicBezTo>
                <a:cubicBezTo>
                  <a:pt x="14662" y="5478"/>
                  <a:pt x="14656" y="5485"/>
                  <a:pt x="14662" y="5490"/>
                </a:cubicBezTo>
                <a:cubicBezTo>
                  <a:pt x="14662" y="5490"/>
                  <a:pt x="14673" y="5490"/>
                  <a:pt x="14673" y="5496"/>
                </a:cubicBezTo>
                <a:cubicBezTo>
                  <a:pt x="14679" y="5502"/>
                  <a:pt x="14673" y="5514"/>
                  <a:pt x="14679" y="5520"/>
                </a:cubicBezTo>
                <a:cubicBezTo>
                  <a:pt x="14679" y="5526"/>
                  <a:pt x="14685" y="5526"/>
                  <a:pt x="14691" y="5526"/>
                </a:cubicBezTo>
                <a:cubicBezTo>
                  <a:pt x="14697" y="5532"/>
                  <a:pt x="14697" y="5532"/>
                  <a:pt x="14709" y="5532"/>
                </a:cubicBezTo>
                <a:cubicBezTo>
                  <a:pt x="14715" y="5532"/>
                  <a:pt x="14715" y="5532"/>
                  <a:pt x="14715" y="5532"/>
                </a:cubicBezTo>
                <a:cubicBezTo>
                  <a:pt x="14715" y="5532"/>
                  <a:pt x="14721" y="5526"/>
                  <a:pt x="14727" y="5526"/>
                </a:cubicBezTo>
                <a:lnTo>
                  <a:pt x="14733" y="5520"/>
                </a:lnTo>
                <a:cubicBezTo>
                  <a:pt x="14745" y="5520"/>
                  <a:pt x="14745" y="5532"/>
                  <a:pt x="14751" y="5544"/>
                </a:cubicBezTo>
                <a:cubicBezTo>
                  <a:pt x="14757" y="5550"/>
                  <a:pt x="14768" y="5556"/>
                  <a:pt x="14768" y="5567"/>
                </a:cubicBezTo>
                <a:cubicBezTo>
                  <a:pt x="14774" y="5573"/>
                  <a:pt x="14774" y="5579"/>
                  <a:pt x="14780" y="5591"/>
                </a:cubicBezTo>
                <a:cubicBezTo>
                  <a:pt x="14780" y="5597"/>
                  <a:pt x="14786" y="5603"/>
                  <a:pt x="14792" y="5615"/>
                </a:cubicBezTo>
                <a:cubicBezTo>
                  <a:pt x="14792" y="5621"/>
                  <a:pt x="14798" y="5627"/>
                  <a:pt x="14804" y="5639"/>
                </a:cubicBezTo>
                <a:cubicBezTo>
                  <a:pt x="14810" y="5644"/>
                  <a:pt x="14816" y="5651"/>
                  <a:pt x="14822" y="5656"/>
                </a:cubicBezTo>
                <a:cubicBezTo>
                  <a:pt x="14828" y="5656"/>
                  <a:pt x="14834" y="5656"/>
                  <a:pt x="14834" y="5656"/>
                </a:cubicBezTo>
                <a:cubicBezTo>
                  <a:pt x="14839" y="5656"/>
                  <a:pt x="14846" y="5656"/>
                  <a:pt x="14846" y="5656"/>
                </a:cubicBezTo>
                <a:cubicBezTo>
                  <a:pt x="14851" y="5662"/>
                  <a:pt x="14857" y="5662"/>
                  <a:pt x="14857" y="5662"/>
                </a:cubicBezTo>
                <a:cubicBezTo>
                  <a:pt x="14863" y="5662"/>
                  <a:pt x="14869" y="5662"/>
                  <a:pt x="14869" y="5662"/>
                </a:cubicBezTo>
                <a:cubicBezTo>
                  <a:pt x="14875" y="5668"/>
                  <a:pt x="14881" y="5668"/>
                  <a:pt x="14881" y="5674"/>
                </a:cubicBezTo>
                <a:cubicBezTo>
                  <a:pt x="14881" y="5686"/>
                  <a:pt x="14869" y="5692"/>
                  <a:pt x="14869" y="5698"/>
                </a:cubicBezTo>
                <a:cubicBezTo>
                  <a:pt x="14863" y="5710"/>
                  <a:pt x="14863" y="5716"/>
                  <a:pt x="14863" y="5722"/>
                </a:cubicBezTo>
                <a:cubicBezTo>
                  <a:pt x="14863" y="5739"/>
                  <a:pt x="14869" y="5751"/>
                  <a:pt x="14881" y="5769"/>
                </a:cubicBezTo>
                <a:cubicBezTo>
                  <a:pt x="14887" y="5769"/>
                  <a:pt x="14887" y="5763"/>
                  <a:pt x="14893" y="5757"/>
                </a:cubicBezTo>
                <a:cubicBezTo>
                  <a:pt x="14899" y="5751"/>
                  <a:pt x="14899" y="5745"/>
                  <a:pt x="14911" y="5733"/>
                </a:cubicBezTo>
                <a:cubicBezTo>
                  <a:pt x="14917" y="5733"/>
                  <a:pt x="14917" y="5733"/>
                  <a:pt x="14923" y="5728"/>
                </a:cubicBezTo>
                <a:cubicBezTo>
                  <a:pt x="14928" y="5722"/>
                  <a:pt x="14928" y="5722"/>
                  <a:pt x="14934" y="5716"/>
                </a:cubicBezTo>
                <a:cubicBezTo>
                  <a:pt x="14940" y="5710"/>
                  <a:pt x="14940" y="5710"/>
                  <a:pt x="14946" y="5704"/>
                </a:cubicBezTo>
                <a:cubicBezTo>
                  <a:pt x="14952" y="5704"/>
                  <a:pt x="14958" y="5698"/>
                  <a:pt x="14958" y="5698"/>
                </a:cubicBezTo>
                <a:cubicBezTo>
                  <a:pt x="14958" y="5692"/>
                  <a:pt x="14964" y="5686"/>
                  <a:pt x="14964" y="5686"/>
                </a:cubicBezTo>
                <a:cubicBezTo>
                  <a:pt x="14964" y="5680"/>
                  <a:pt x="14970" y="5680"/>
                  <a:pt x="14970" y="5674"/>
                </a:cubicBezTo>
                <a:cubicBezTo>
                  <a:pt x="14976" y="5668"/>
                  <a:pt x="14976" y="5668"/>
                  <a:pt x="14976" y="5662"/>
                </a:cubicBezTo>
                <a:cubicBezTo>
                  <a:pt x="14976" y="5656"/>
                  <a:pt x="14976" y="5656"/>
                  <a:pt x="14976" y="5651"/>
                </a:cubicBezTo>
                <a:cubicBezTo>
                  <a:pt x="14982" y="5644"/>
                  <a:pt x="14982" y="5639"/>
                  <a:pt x="14988" y="5639"/>
                </a:cubicBezTo>
                <a:cubicBezTo>
                  <a:pt x="14994" y="5639"/>
                  <a:pt x="15000" y="5644"/>
                  <a:pt x="15005" y="5644"/>
                </a:cubicBezTo>
                <a:cubicBezTo>
                  <a:pt x="15017" y="5644"/>
                  <a:pt x="15023" y="5644"/>
                  <a:pt x="15029" y="5644"/>
                </a:cubicBezTo>
                <a:cubicBezTo>
                  <a:pt x="15035" y="5639"/>
                  <a:pt x="15041" y="5639"/>
                  <a:pt x="15041" y="5633"/>
                </a:cubicBezTo>
                <a:cubicBezTo>
                  <a:pt x="15053" y="5627"/>
                  <a:pt x="15059" y="5615"/>
                  <a:pt x="15071" y="5609"/>
                </a:cubicBezTo>
                <a:cubicBezTo>
                  <a:pt x="15077" y="5603"/>
                  <a:pt x="15077" y="5597"/>
                  <a:pt x="15083" y="5597"/>
                </a:cubicBezTo>
                <a:cubicBezTo>
                  <a:pt x="15089" y="5597"/>
                  <a:pt x="15094" y="5597"/>
                  <a:pt x="15094" y="5591"/>
                </a:cubicBezTo>
                <a:cubicBezTo>
                  <a:pt x="15100" y="5591"/>
                  <a:pt x="15106" y="5591"/>
                  <a:pt x="15106" y="5585"/>
                </a:cubicBezTo>
                <a:cubicBezTo>
                  <a:pt x="15106" y="5579"/>
                  <a:pt x="15106" y="5579"/>
                  <a:pt x="15112" y="5573"/>
                </a:cubicBezTo>
                <a:cubicBezTo>
                  <a:pt x="15112" y="5567"/>
                  <a:pt x="15112" y="5562"/>
                  <a:pt x="15112" y="5550"/>
                </a:cubicBezTo>
                <a:cubicBezTo>
                  <a:pt x="15112" y="5532"/>
                  <a:pt x="15112" y="5514"/>
                  <a:pt x="15112" y="5496"/>
                </a:cubicBezTo>
                <a:cubicBezTo>
                  <a:pt x="15112" y="5455"/>
                  <a:pt x="15112" y="5455"/>
                  <a:pt x="15112" y="5455"/>
                </a:cubicBezTo>
                <a:cubicBezTo>
                  <a:pt x="15112" y="5443"/>
                  <a:pt x="15112" y="5437"/>
                  <a:pt x="15112" y="5425"/>
                </a:cubicBezTo>
                <a:cubicBezTo>
                  <a:pt x="15106" y="5413"/>
                  <a:pt x="15100" y="5407"/>
                  <a:pt x="15094" y="5390"/>
                </a:cubicBezTo>
                <a:cubicBezTo>
                  <a:pt x="15094" y="5384"/>
                  <a:pt x="15089" y="5378"/>
                  <a:pt x="15089" y="5366"/>
                </a:cubicBezTo>
                <a:cubicBezTo>
                  <a:pt x="15089" y="5354"/>
                  <a:pt x="15089" y="5348"/>
                  <a:pt x="15089" y="5342"/>
                </a:cubicBezTo>
                <a:cubicBezTo>
                  <a:pt x="15077" y="5342"/>
                  <a:pt x="15071" y="5342"/>
                  <a:pt x="15059" y="5342"/>
                </a:cubicBezTo>
                <a:cubicBezTo>
                  <a:pt x="15059" y="5336"/>
                  <a:pt x="15053" y="5336"/>
                  <a:pt x="15047" y="5336"/>
                </a:cubicBezTo>
                <a:cubicBezTo>
                  <a:pt x="15047" y="5330"/>
                  <a:pt x="15047" y="5324"/>
                  <a:pt x="15041" y="5324"/>
                </a:cubicBezTo>
                <a:cubicBezTo>
                  <a:pt x="15035" y="5312"/>
                  <a:pt x="15029" y="5307"/>
                  <a:pt x="15023" y="5295"/>
                </a:cubicBezTo>
                <a:cubicBezTo>
                  <a:pt x="15023" y="5295"/>
                  <a:pt x="15023" y="5289"/>
                  <a:pt x="15023" y="5283"/>
                </a:cubicBezTo>
                <a:cubicBezTo>
                  <a:pt x="15023" y="5283"/>
                  <a:pt x="15017" y="5283"/>
                  <a:pt x="15012" y="5283"/>
                </a:cubicBezTo>
                <a:cubicBezTo>
                  <a:pt x="15005" y="5277"/>
                  <a:pt x="15005" y="5277"/>
                  <a:pt x="15000" y="5271"/>
                </a:cubicBezTo>
                <a:cubicBezTo>
                  <a:pt x="14994" y="5265"/>
                  <a:pt x="14988" y="5265"/>
                  <a:pt x="14976" y="5259"/>
                </a:cubicBezTo>
                <a:cubicBezTo>
                  <a:pt x="14976" y="5253"/>
                  <a:pt x="14970" y="5253"/>
                  <a:pt x="14964" y="5247"/>
                </a:cubicBezTo>
                <a:cubicBezTo>
                  <a:pt x="14964" y="5247"/>
                  <a:pt x="14964" y="5241"/>
                  <a:pt x="14958" y="5235"/>
                </a:cubicBezTo>
                <a:cubicBezTo>
                  <a:pt x="14952" y="5230"/>
                  <a:pt x="14946" y="5235"/>
                  <a:pt x="14946" y="5230"/>
                </a:cubicBezTo>
                <a:cubicBezTo>
                  <a:pt x="14946" y="5224"/>
                  <a:pt x="14946" y="5212"/>
                  <a:pt x="14946" y="5206"/>
                </a:cubicBezTo>
                <a:cubicBezTo>
                  <a:pt x="14946" y="5200"/>
                  <a:pt x="14946" y="5200"/>
                  <a:pt x="14946" y="5194"/>
                </a:cubicBezTo>
                <a:cubicBezTo>
                  <a:pt x="14946" y="5188"/>
                  <a:pt x="14934" y="5188"/>
                  <a:pt x="14934" y="5188"/>
                </a:cubicBezTo>
                <a:cubicBezTo>
                  <a:pt x="14928" y="5176"/>
                  <a:pt x="14934" y="5176"/>
                  <a:pt x="14934" y="5164"/>
                </a:cubicBezTo>
                <a:cubicBezTo>
                  <a:pt x="14934" y="5158"/>
                  <a:pt x="14928" y="5152"/>
                  <a:pt x="14934" y="5146"/>
                </a:cubicBezTo>
                <a:cubicBezTo>
                  <a:pt x="14934" y="5141"/>
                  <a:pt x="14934" y="5141"/>
                  <a:pt x="14934" y="5135"/>
                </a:cubicBezTo>
                <a:cubicBezTo>
                  <a:pt x="14934" y="5129"/>
                  <a:pt x="14946" y="5129"/>
                  <a:pt x="14946" y="5123"/>
                </a:cubicBezTo>
                <a:cubicBezTo>
                  <a:pt x="14952" y="5123"/>
                  <a:pt x="14952" y="5123"/>
                  <a:pt x="14958" y="5117"/>
                </a:cubicBezTo>
                <a:cubicBezTo>
                  <a:pt x="14964" y="5111"/>
                  <a:pt x="14970" y="5117"/>
                  <a:pt x="14970" y="5111"/>
                </a:cubicBezTo>
                <a:cubicBezTo>
                  <a:pt x="14970" y="5105"/>
                  <a:pt x="14970" y="5099"/>
                  <a:pt x="14970" y="5099"/>
                </a:cubicBezTo>
                <a:cubicBezTo>
                  <a:pt x="14970" y="5093"/>
                  <a:pt x="14970" y="5087"/>
                  <a:pt x="14970" y="5081"/>
                </a:cubicBezTo>
                <a:cubicBezTo>
                  <a:pt x="14976" y="5075"/>
                  <a:pt x="14976" y="5069"/>
                  <a:pt x="14976" y="5063"/>
                </a:cubicBezTo>
                <a:cubicBezTo>
                  <a:pt x="14982" y="5058"/>
                  <a:pt x="14982" y="5058"/>
                  <a:pt x="14982" y="5052"/>
                </a:cubicBezTo>
                <a:cubicBezTo>
                  <a:pt x="14982" y="5046"/>
                  <a:pt x="14982" y="5040"/>
                  <a:pt x="14988" y="5034"/>
                </a:cubicBezTo>
                <a:cubicBezTo>
                  <a:pt x="14994" y="5034"/>
                  <a:pt x="15000" y="5034"/>
                  <a:pt x="15000" y="5034"/>
                </a:cubicBezTo>
                <a:cubicBezTo>
                  <a:pt x="15005" y="5034"/>
                  <a:pt x="15012" y="5034"/>
                  <a:pt x="15017" y="5034"/>
                </a:cubicBezTo>
                <a:cubicBezTo>
                  <a:pt x="15023" y="5034"/>
                  <a:pt x="15029" y="5028"/>
                  <a:pt x="15041" y="5022"/>
                </a:cubicBezTo>
                <a:cubicBezTo>
                  <a:pt x="15047" y="5022"/>
                  <a:pt x="15047" y="5022"/>
                  <a:pt x="15053" y="5022"/>
                </a:cubicBezTo>
                <a:cubicBezTo>
                  <a:pt x="15059" y="5022"/>
                  <a:pt x="15059" y="5010"/>
                  <a:pt x="15059" y="5010"/>
                </a:cubicBezTo>
                <a:cubicBezTo>
                  <a:pt x="15065" y="5010"/>
                  <a:pt x="15071" y="5010"/>
                  <a:pt x="15071" y="5010"/>
                </a:cubicBezTo>
                <a:cubicBezTo>
                  <a:pt x="15083" y="5010"/>
                  <a:pt x="15089" y="5010"/>
                  <a:pt x="15094" y="5010"/>
                </a:cubicBezTo>
                <a:cubicBezTo>
                  <a:pt x="15100" y="5010"/>
                  <a:pt x="15100" y="5016"/>
                  <a:pt x="15106" y="5016"/>
                </a:cubicBezTo>
                <a:cubicBezTo>
                  <a:pt x="15118" y="5016"/>
                  <a:pt x="15130" y="5010"/>
                  <a:pt x="15142" y="5010"/>
                </a:cubicBezTo>
                <a:cubicBezTo>
                  <a:pt x="15142" y="5028"/>
                  <a:pt x="15142" y="5028"/>
                  <a:pt x="15142" y="5028"/>
                </a:cubicBezTo>
                <a:lnTo>
                  <a:pt x="15136" y="5034"/>
                </a:lnTo>
                <a:cubicBezTo>
                  <a:pt x="15136" y="5099"/>
                  <a:pt x="15136" y="5099"/>
                  <a:pt x="15136" y="5099"/>
                </a:cubicBezTo>
                <a:cubicBezTo>
                  <a:pt x="15136" y="5105"/>
                  <a:pt x="15136" y="5111"/>
                  <a:pt x="15130" y="5111"/>
                </a:cubicBezTo>
                <a:cubicBezTo>
                  <a:pt x="15124" y="5111"/>
                  <a:pt x="15124" y="5117"/>
                  <a:pt x="15118" y="5117"/>
                </a:cubicBezTo>
                <a:cubicBezTo>
                  <a:pt x="15112" y="5117"/>
                  <a:pt x="15112" y="5117"/>
                  <a:pt x="15106" y="5117"/>
                </a:cubicBezTo>
                <a:cubicBezTo>
                  <a:pt x="15100" y="5117"/>
                  <a:pt x="15100" y="5123"/>
                  <a:pt x="15094" y="5123"/>
                </a:cubicBezTo>
                <a:cubicBezTo>
                  <a:pt x="15089" y="5129"/>
                  <a:pt x="15089" y="5135"/>
                  <a:pt x="15089" y="5135"/>
                </a:cubicBezTo>
                <a:cubicBezTo>
                  <a:pt x="15083" y="5141"/>
                  <a:pt x="15077" y="5146"/>
                  <a:pt x="15077" y="5152"/>
                </a:cubicBezTo>
                <a:cubicBezTo>
                  <a:pt x="15077" y="5158"/>
                  <a:pt x="15077" y="5164"/>
                  <a:pt x="15077" y="5170"/>
                </a:cubicBezTo>
                <a:cubicBezTo>
                  <a:pt x="15083" y="5176"/>
                  <a:pt x="15077" y="5182"/>
                  <a:pt x="15083" y="5188"/>
                </a:cubicBezTo>
                <a:cubicBezTo>
                  <a:pt x="15083" y="5188"/>
                  <a:pt x="15089" y="5188"/>
                  <a:pt x="15094" y="5188"/>
                </a:cubicBezTo>
                <a:cubicBezTo>
                  <a:pt x="15183" y="5188"/>
                  <a:pt x="15183" y="5188"/>
                  <a:pt x="15183" y="5188"/>
                </a:cubicBezTo>
                <a:cubicBezTo>
                  <a:pt x="15183" y="5176"/>
                  <a:pt x="15183" y="5164"/>
                  <a:pt x="15189" y="5152"/>
                </a:cubicBezTo>
                <a:cubicBezTo>
                  <a:pt x="15189" y="5146"/>
                  <a:pt x="15189" y="5141"/>
                  <a:pt x="15195" y="5141"/>
                </a:cubicBezTo>
                <a:cubicBezTo>
                  <a:pt x="15195" y="5135"/>
                  <a:pt x="15201" y="5135"/>
                  <a:pt x="15201" y="5129"/>
                </a:cubicBezTo>
                <a:cubicBezTo>
                  <a:pt x="15201" y="5123"/>
                  <a:pt x="15201" y="5123"/>
                  <a:pt x="15201" y="5117"/>
                </a:cubicBezTo>
                <a:cubicBezTo>
                  <a:pt x="15201" y="5111"/>
                  <a:pt x="15201" y="5105"/>
                  <a:pt x="15201" y="5105"/>
                </a:cubicBezTo>
                <a:cubicBezTo>
                  <a:pt x="15195" y="5093"/>
                  <a:pt x="15189" y="5099"/>
                  <a:pt x="15178" y="5093"/>
                </a:cubicBezTo>
                <a:cubicBezTo>
                  <a:pt x="15178" y="5028"/>
                  <a:pt x="15178" y="5028"/>
                  <a:pt x="15178" y="5028"/>
                </a:cubicBezTo>
                <a:cubicBezTo>
                  <a:pt x="15189" y="5028"/>
                  <a:pt x="15195" y="5028"/>
                  <a:pt x="15201" y="5028"/>
                </a:cubicBezTo>
                <a:cubicBezTo>
                  <a:pt x="15213" y="5028"/>
                  <a:pt x="15213" y="5028"/>
                  <a:pt x="15213" y="5028"/>
                </a:cubicBezTo>
                <a:cubicBezTo>
                  <a:pt x="15219" y="5028"/>
                  <a:pt x="15225" y="5022"/>
                  <a:pt x="15225" y="5022"/>
                </a:cubicBezTo>
                <a:cubicBezTo>
                  <a:pt x="15231" y="5016"/>
                  <a:pt x="15231" y="5010"/>
                  <a:pt x="15237" y="5010"/>
                </a:cubicBezTo>
                <a:cubicBezTo>
                  <a:pt x="15243" y="5004"/>
                  <a:pt x="15243" y="4998"/>
                  <a:pt x="15249" y="4998"/>
                </a:cubicBezTo>
                <a:cubicBezTo>
                  <a:pt x="15255" y="4998"/>
                  <a:pt x="15266" y="4998"/>
                  <a:pt x="15272" y="4992"/>
                </a:cubicBezTo>
                <a:cubicBezTo>
                  <a:pt x="15278" y="4992"/>
                  <a:pt x="15290" y="4992"/>
                  <a:pt x="15296" y="4992"/>
                </a:cubicBezTo>
                <a:cubicBezTo>
                  <a:pt x="15308" y="4992"/>
                  <a:pt x="15308" y="4992"/>
                  <a:pt x="15308" y="4992"/>
                </a:cubicBezTo>
                <a:cubicBezTo>
                  <a:pt x="15314" y="4992"/>
                  <a:pt x="15320" y="4992"/>
                  <a:pt x="15320" y="4992"/>
                </a:cubicBezTo>
                <a:cubicBezTo>
                  <a:pt x="15332" y="4992"/>
                  <a:pt x="15337" y="4998"/>
                  <a:pt x="15344" y="4998"/>
                </a:cubicBezTo>
                <a:cubicBezTo>
                  <a:pt x="15349" y="4998"/>
                  <a:pt x="15349" y="4998"/>
                  <a:pt x="15355" y="4998"/>
                </a:cubicBezTo>
                <a:cubicBezTo>
                  <a:pt x="15361" y="4998"/>
                  <a:pt x="15361" y="4992"/>
                  <a:pt x="15367" y="4992"/>
                </a:cubicBezTo>
                <a:cubicBezTo>
                  <a:pt x="15373" y="4986"/>
                  <a:pt x="15373" y="4980"/>
                  <a:pt x="15373" y="4980"/>
                </a:cubicBezTo>
                <a:cubicBezTo>
                  <a:pt x="15379" y="4975"/>
                  <a:pt x="15379" y="4975"/>
                  <a:pt x="15379" y="4969"/>
                </a:cubicBezTo>
                <a:cubicBezTo>
                  <a:pt x="15391" y="4969"/>
                  <a:pt x="15397" y="4969"/>
                  <a:pt x="15403" y="4969"/>
                </a:cubicBezTo>
                <a:cubicBezTo>
                  <a:pt x="15409" y="4969"/>
                  <a:pt x="15409" y="4963"/>
                  <a:pt x="15415" y="4963"/>
                </a:cubicBezTo>
                <a:cubicBezTo>
                  <a:pt x="15421" y="4963"/>
                  <a:pt x="15426" y="4963"/>
                  <a:pt x="15438" y="4963"/>
                </a:cubicBezTo>
                <a:cubicBezTo>
                  <a:pt x="15444" y="4963"/>
                  <a:pt x="15444" y="4963"/>
                  <a:pt x="15450" y="4963"/>
                </a:cubicBezTo>
                <a:cubicBezTo>
                  <a:pt x="15450" y="4957"/>
                  <a:pt x="15456" y="4963"/>
                  <a:pt x="15462" y="4963"/>
                </a:cubicBezTo>
                <a:cubicBezTo>
                  <a:pt x="15468" y="4957"/>
                  <a:pt x="15468" y="4951"/>
                  <a:pt x="15468" y="4951"/>
                </a:cubicBezTo>
                <a:cubicBezTo>
                  <a:pt x="15474" y="4945"/>
                  <a:pt x="15474" y="4939"/>
                  <a:pt x="15480" y="4939"/>
                </a:cubicBezTo>
                <a:cubicBezTo>
                  <a:pt x="15486" y="4939"/>
                  <a:pt x="15486" y="4939"/>
                  <a:pt x="15492" y="4939"/>
                </a:cubicBezTo>
                <a:cubicBezTo>
                  <a:pt x="15498" y="4933"/>
                  <a:pt x="15498" y="4933"/>
                  <a:pt x="15504" y="4927"/>
                </a:cubicBezTo>
                <a:cubicBezTo>
                  <a:pt x="15510" y="4927"/>
                  <a:pt x="15510" y="4927"/>
                  <a:pt x="15515" y="4921"/>
                </a:cubicBezTo>
                <a:cubicBezTo>
                  <a:pt x="15515" y="4921"/>
                  <a:pt x="15515" y="4915"/>
                  <a:pt x="15521" y="4909"/>
                </a:cubicBezTo>
                <a:cubicBezTo>
                  <a:pt x="15527" y="4909"/>
                  <a:pt x="15527" y="4903"/>
                  <a:pt x="15527" y="4897"/>
                </a:cubicBezTo>
                <a:cubicBezTo>
                  <a:pt x="15533" y="4897"/>
                  <a:pt x="15539" y="4892"/>
                  <a:pt x="15539" y="4892"/>
                </a:cubicBezTo>
                <a:cubicBezTo>
                  <a:pt x="15545" y="4886"/>
                  <a:pt x="15545" y="4886"/>
                  <a:pt x="15551" y="4886"/>
                </a:cubicBezTo>
                <a:cubicBezTo>
                  <a:pt x="15557" y="4886"/>
                  <a:pt x="15563" y="4886"/>
                  <a:pt x="15563" y="4886"/>
                </a:cubicBezTo>
                <a:cubicBezTo>
                  <a:pt x="15569" y="4880"/>
                  <a:pt x="15569" y="4886"/>
                  <a:pt x="15575" y="4886"/>
                </a:cubicBezTo>
                <a:cubicBezTo>
                  <a:pt x="15587" y="4880"/>
                  <a:pt x="15592" y="4874"/>
                  <a:pt x="15598" y="4868"/>
                </a:cubicBezTo>
                <a:cubicBezTo>
                  <a:pt x="15604" y="4868"/>
                  <a:pt x="15598" y="4862"/>
                  <a:pt x="15604" y="4856"/>
                </a:cubicBezTo>
                <a:cubicBezTo>
                  <a:pt x="15604" y="4856"/>
                  <a:pt x="15610" y="4856"/>
                  <a:pt x="15616" y="4850"/>
                </a:cubicBezTo>
                <a:cubicBezTo>
                  <a:pt x="15622" y="4850"/>
                  <a:pt x="15622" y="4844"/>
                  <a:pt x="15628" y="4838"/>
                </a:cubicBezTo>
                <a:cubicBezTo>
                  <a:pt x="15628" y="4838"/>
                  <a:pt x="15634" y="4832"/>
                  <a:pt x="15634" y="4826"/>
                </a:cubicBezTo>
                <a:cubicBezTo>
                  <a:pt x="15640" y="4826"/>
                  <a:pt x="15640" y="4820"/>
                  <a:pt x="15646" y="4814"/>
                </a:cubicBezTo>
                <a:cubicBezTo>
                  <a:pt x="15646" y="4814"/>
                  <a:pt x="15646" y="4809"/>
                  <a:pt x="15646" y="4803"/>
                </a:cubicBezTo>
                <a:lnTo>
                  <a:pt x="15652" y="4797"/>
                </a:lnTo>
                <a:cubicBezTo>
                  <a:pt x="15658" y="4785"/>
                  <a:pt x="15670" y="4785"/>
                  <a:pt x="15676" y="4773"/>
                </a:cubicBezTo>
                <a:cubicBezTo>
                  <a:pt x="15681" y="4761"/>
                  <a:pt x="15687" y="4749"/>
                  <a:pt x="15693" y="4737"/>
                </a:cubicBezTo>
                <a:cubicBezTo>
                  <a:pt x="15693" y="4731"/>
                  <a:pt x="15693" y="4731"/>
                  <a:pt x="15693" y="4726"/>
                </a:cubicBezTo>
                <a:cubicBezTo>
                  <a:pt x="15699" y="4720"/>
                  <a:pt x="15705" y="4720"/>
                  <a:pt x="15705" y="4714"/>
                </a:cubicBezTo>
                <a:cubicBezTo>
                  <a:pt x="15711" y="4708"/>
                  <a:pt x="15711" y="4708"/>
                  <a:pt x="15717" y="4702"/>
                </a:cubicBezTo>
                <a:cubicBezTo>
                  <a:pt x="15717" y="4696"/>
                  <a:pt x="15723" y="4696"/>
                  <a:pt x="15729" y="4690"/>
                </a:cubicBezTo>
                <a:cubicBezTo>
                  <a:pt x="15735" y="4690"/>
                  <a:pt x="15741" y="4684"/>
                  <a:pt x="15741" y="4684"/>
                </a:cubicBezTo>
                <a:cubicBezTo>
                  <a:pt x="15747" y="4678"/>
                  <a:pt x="15753" y="4678"/>
                  <a:pt x="15753" y="4672"/>
                </a:cubicBezTo>
                <a:cubicBezTo>
                  <a:pt x="15753" y="4666"/>
                  <a:pt x="15753" y="4660"/>
                  <a:pt x="15753" y="4654"/>
                </a:cubicBezTo>
                <a:cubicBezTo>
                  <a:pt x="15759" y="4654"/>
                  <a:pt x="15759" y="4648"/>
                  <a:pt x="15759" y="4642"/>
                </a:cubicBezTo>
                <a:cubicBezTo>
                  <a:pt x="15759" y="4637"/>
                  <a:pt x="15759" y="4637"/>
                  <a:pt x="15759" y="4631"/>
                </a:cubicBezTo>
                <a:cubicBezTo>
                  <a:pt x="15759" y="4631"/>
                  <a:pt x="15764" y="4625"/>
                  <a:pt x="15764" y="4619"/>
                </a:cubicBezTo>
                <a:cubicBezTo>
                  <a:pt x="15764" y="4619"/>
                  <a:pt x="15764" y="4613"/>
                  <a:pt x="15764" y="4607"/>
                </a:cubicBezTo>
                <a:cubicBezTo>
                  <a:pt x="15770" y="4601"/>
                  <a:pt x="15776" y="4601"/>
                  <a:pt x="15782" y="4601"/>
                </a:cubicBezTo>
                <a:cubicBezTo>
                  <a:pt x="15788" y="4595"/>
                  <a:pt x="15794" y="4589"/>
                  <a:pt x="15800" y="4577"/>
                </a:cubicBezTo>
                <a:cubicBezTo>
                  <a:pt x="15806" y="4565"/>
                  <a:pt x="15818" y="4560"/>
                  <a:pt x="15818" y="4548"/>
                </a:cubicBezTo>
                <a:cubicBezTo>
                  <a:pt x="15818" y="4536"/>
                  <a:pt x="15812" y="4536"/>
                  <a:pt x="15812" y="4530"/>
                </a:cubicBezTo>
                <a:cubicBezTo>
                  <a:pt x="15806" y="4524"/>
                  <a:pt x="15806" y="4518"/>
                  <a:pt x="15800" y="4518"/>
                </a:cubicBezTo>
                <a:cubicBezTo>
                  <a:pt x="15800" y="4518"/>
                  <a:pt x="15794" y="4518"/>
                  <a:pt x="15788" y="4518"/>
                </a:cubicBezTo>
                <a:cubicBezTo>
                  <a:pt x="15782" y="4518"/>
                  <a:pt x="15776" y="4518"/>
                  <a:pt x="15764" y="4512"/>
                </a:cubicBezTo>
                <a:cubicBezTo>
                  <a:pt x="15764" y="4506"/>
                  <a:pt x="15764" y="4500"/>
                  <a:pt x="15764" y="4494"/>
                </a:cubicBezTo>
                <a:cubicBezTo>
                  <a:pt x="15764" y="4488"/>
                  <a:pt x="15764" y="4482"/>
                  <a:pt x="15764" y="4482"/>
                </a:cubicBezTo>
                <a:cubicBezTo>
                  <a:pt x="15764" y="4476"/>
                  <a:pt x="15764" y="4471"/>
                  <a:pt x="15764" y="4471"/>
                </a:cubicBezTo>
                <a:cubicBezTo>
                  <a:pt x="15788" y="4471"/>
                  <a:pt x="15788" y="4471"/>
                  <a:pt x="15788" y="4471"/>
                </a:cubicBezTo>
                <a:cubicBezTo>
                  <a:pt x="15788" y="4465"/>
                  <a:pt x="15788" y="4459"/>
                  <a:pt x="15788" y="4459"/>
                </a:cubicBezTo>
                <a:cubicBezTo>
                  <a:pt x="15782" y="4453"/>
                  <a:pt x="15776" y="4453"/>
                  <a:pt x="15776" y="4447"/>
                </a:cubicBezTo>
                <a:cubicBezTo>
                  <a:pt x="15776" y="4435"/>
                  <a:pt x="15782" y="4423"/>
                  <a:pt x="15776" y="4411"/>
                </a:cubicBezTo>
                <a:cubicBezTo>
                  <a:pt x="15776" y="4405"/>
                  <a:pt x="15776" y="4405"/>
                  <a:pt x="15776" y="4399"/>
                </a:cubicBezTo>
                <a:cubicBezTo>
                  <a:pt x="15776" y="4394"/>
                  <a:pt x="15770" y="4394"/>
                  <a:pt x="15764" y="4387"/>
                </a:cubicBezTo>
                <a:cubicBezTo>
                  <a:pt x="15764" y="4382"/>
                  <a:pt x="15759" y="4387"/>
                  <a:pt x="15753" y="4382"/>
                </a:cubicBezTo>
                <a:cubicBezTo>
                  <a:pt x="15753" y="4370"/>
                  <a:pt x="15759" y="4358"/>
                  <a:pt x="15759" y="4346"/>
                </a:cubicBezTo>
                <a:cubicBezTo>
                  <a:pt x="15759" y="4334"/>
                  <a:pt x="15753" y="4322"/>
                  <a:pt x="15747" y="4310"/>
                </a:cubicBezTo>
                <a:cubicBezTo>
                  <a:pt x="15747" y="4305"/>
                  <a:pt x="15741" y="4299"/>
                  <a:pt x="15735" y="4287"/>
                </a:cubicBezTo>
                <a:cubicBezTo>
                  <a:pt x="15723" y="4281"/>
                  <a:pt x="15723" y="4269"/>
                  <a:pt x="15711" y="4263"/>
                </a:cubicBezTo>
                <a:cubicBezTo>
                  <a:pt x="15705" y="4263"/>
                  <a:pt x="15705" y="4257"/>
                  <a:pt x="15699" y="4257"/>
                </a:cubicBezTo>
                <a:cubicBezTo>
                  <a:pt x="15693" y="4251"/>
                  <a:pt x="15687" y="4257"/>
                  <a:pt x="15681" y="4257"/>
                </a:cubicBezTo>
                <a:cubicBezTo>
                  <a:pt x="15681" y="4251"/>
                  <a:pt x="15676" y="4251"/>
                  <a:pt x="15670" y="4245"/>
                </a:cubicBezTo>
                <a:cubicBezTo>
                  <a:pt x="15670" y="4245"/>
                  <a:pt x="15670" y="4239"/>
                  <a:pt x="15670" y="4233"/>
                </a:cubicBezTo>
                <a:cubicBezTo>
                  <a:pt x="15670" y="4221"/>
                  <a:pt x="15670" y="4221"/>
                  <a:pt x="15670" y="4221"/>
                </a:cubicBezTo>
                <a:cubicBezTo>
                  <a:pt x="15670" y="4216"/>
                  <a:pt x="15676" y="4216"/>
                  <a:pt x="15676" y="4210"/>
                </a:cubicBezTo>
                <a:cubicBezTo>
                  <a:pt x="15681" y="4204"/>
                  <a:pt x="15687" y="4204"/>
                  <a:pt x="15687" y="4198"/>
                </a:cubicBezTo>
                <a:cubicBezTo>
                  <a:pt x="15693" y="4198"/>
                  <a:pt x="15699" y="4198"/>
                  <a:pt x="15699" y="4192"/>
                </a:cubicBezTo>
                <a:cubicBezTo>
                  <a:pt x="15699" y="4186"/>
                  <a:pt x="15699" y="4180"/>
                  <a:pt x="15699" y="4168"/>
                </a:cubicBezTo>
                <a:cubicBezTo>
                  <a:pt x="15699" y="4144"/>
                  <a:pt x="15699" y="4144"/>
                  <a:pt x="15699" y="4144"/>
                </a:cubicBezTo>
                <a:cubicBezTo>
                  <a:pt x="15735" y="4144"/>
                  <a:pt x="15735" y="4144"/>
                  <a:pt x="15735" y="4144"/>
                </a:cubicBezTo>
                <a:cubicBezTo>
                  <a:pt x="15735" y="4144"/>
                  <a:pt x="15741" y="4144"/>
                  <a:pt x="15741" y="4139"/>
                </a:cubicBezTo>
                <a:cubicBezTo>
                  <a:pt x="15747" y="4133"/>
                  <a:pt x="15747" y="4133"/>
                  <a:pt x="15753" y="4127"/>
                </a:cubicBezTo>
                <a:cubicBezTo>
                  <a:pt x="15753" y="4121"/>
                  <a:pt x="15753" y="4115"/>
                  <a:pt x="15759" y="4115"/>
                </a:cubicBezTo>
                <a:cubicBezTo>
                  <a:pt x="15759" y="4115"/>
                  <a:pt x="15764" y="4115"/>
                  <a:pt x="15770" y="4115"/>
                </a:cubicBezTo>
                <a:cubicBezTo>
                  <a:pt x="15770" y="4115"/>
                  <a:pt x="15776" y="4115"/>
                  <a:pt x="15782" y="4115"/>
                </a:cubicBezTo>
                <a:cubicBezTo>
                  <a:pt x="15782" y="4115"/>
                  <a:pt x="15788" y="4109"/>
                  <a:pt x="15794" y="4109"/>
                </a:cubicBezTo>
                <a:cubicBezTo>
                  <a:pt x="15806" y="4109"/>
                  <a:pt x="15806" y="4109"/>
                  <a:pt x="15806" y="4109"/>
                </a:cubicBezTo>
                <a:cubicBezTo>
                  <a:pt x="15818" y="4109"/>
                  <a:pt x="15824" y="4109"/>
                  <a:pt x="15836" y="4109"/>
                </a:cubicBezTo>
                <a:cubicBezTo>
                  <a:pt x="15842" y="4097"/>
                  <a:pt x="15842" y="4091"/>
                  <a:pt x="15842" y="4079"/>
                </a:cubicBezTo>
                <a:lnTo>
                  <a:pt x="15836" y="4073"/>
                </a:lnTo>
                <a:cubicBezTo>
                  <a:pt x="15782" y="4073"/>
                  <a:pt x="15782" y="4073"/>
                  <a:pt x="15782" y="4073"/>
                </a:cubicBezTo>
                <a:cubicBezTo>
                  <a:pt x="15776" y="4067"/>
                  <a:pt x="15776" y="4062"/>
                  <a:pt x="15776" y="4062"/>
                </a:cubicBezTo>
                <a:cubicBezTo>
                  <a:pt x="15770" y="4050"/>
                  <a:pt x="15764" y="4044"/>
                  <a:pt x="15759" y="4038"/>
                </a:cubicBezTo>
                <a:cubicBezTo>
                  <a:pt x="15717" y="4038"/>
                  <a:pt x="15717" y="4038"/>
                  <a:pt x="15717" y="4038"/>
                </a:cubicBezTo>
                <a:cubicBezTo>
                  <a:pt x="15717" y="4044"/>
                  <a:pt x="15711" y="4050"/>
                  <a:pt x="15711" y="4062"/>
                </a:cubicBezTo>
                <a:cubicBezTo>
                  <a:pt x="15711" y="4067"/>
                  <a:pt x="15711" y="4067"/>
                  <a:pt x="15711" y="4073"/>
                </a:cubicBezTo>
                <a:lnTo>
                  <a:pt x="15705" y="4079"/>
                </a:lnTo>
                <a:cubicBezTo>
                  <a:pt x="15699" y="4079"/>
                  <a:pt x="15699" y="4085"/>
                  <a:pt x="15693" y="4085"/>
                </a:cubicBezTo>
                <a:cubicBezTo>
                  <a:pt x="15693" y="4085"/>
                  <a:pt x="15687" y="4079"/>
                  <a:pt x="15681" y="4079"/>
                </a:cubicBezTo>
                <a:cubicBezTo>
                  <a:pt x="15681" y="4079"/>
                  <a:pt x="15676" y="4079"/>
                  <a:pt x="15670" y="4079"/>
                </a:cubicBezTo>
                <a:cubicBezTo>
                  <a:pt x="15670" y="4020"/>
                  <a:pt x="15670" y="4020"/>
                  <a:pt x="15670" y="4020"/>
                </a:cubicBezTo>
                <a:cubicBezTo>
                  <a:pt x="15598" y="4020"/>
                  <a:pt x="15598" y="4020"/>
                  <a:pt x="15598" y="4020"/>
                </a:cubicBezTo>
                <a:cubicBezTo>
                  <a:pt x="15587" y="4020"/>
                  <a:pt x="15581" y="4008"/>
                  <a:pt x="15581" y="3996"/>
                </a:cubicBezTo>
                <a:cubicBezTo>
                  <a:pt x="15581" y="3984"/>
                  <a:pt x="15581" y="3978"/>
                  <a:pt x="15581" y="3973"/>
                </a:cubicBezTo>
                <a:cubicBezTo>
                  <a:pt x="15581" y="3973"/>
                  <a:pt x="15587" y="3967"/>
                  <a:pt x="15587" y="3961"/>
                </a:cubicBezTo>
                <a:cubicBezTo>
                  <a:pt x="15592" y="3961"/>
                  <a:pt x="15592" y="3955"/>
                  <a:pt x="15598" y="3955"/>
                </a:cubicBezTo>
                <a:cubicBezTo>
                  <a:pt x="15604" y="3949"/>
                  <a:pt x="15610" y="3949"/>
                  <a:pt x="15610" y="3949"/>
                </a:cubicBezTo>
                <a:cubicBezTo>
                  <a:pt x="15628" y="3949"/>
                  <a:pt x="15634" y="3949"/>
                  <a:pt x="15646" y="3949"/>
                </a:cubicBezTo>
                <a:cubicBezTo>
                  <a:pt x="15652" y="3949"/>
                  <a:pt x="15652" y="3949"/>
                  <a:pt x="15658" y="3949"/>
                </a:cubicBezTo>
                <a:cubicBezTo>
                  <a:pt x="15664" y="3949"/>
                  <a:pt x="15664" y="3949"/>
                  <a:pt x="15670" y="3949"/>
                </a:cubicBezTo>
                <a:cubicBezTo>
                  <a:pt x="15670" y="3943"/>
                  <a:pt x="15670" y="3937"/>
                  <a:pt x="15670" y="3937"/>
                </a:cubicBezTo>
                <a:cubicBezTo>
                  <a:pt x="15670" y="3931"/>
                  <a:pt x="15676" y="3925"/>
                  <a:pt x="15676" y="3925"/>
                </a:cubicBezTo>
                <a:cubicBezTo>
                  <a:pt x="15681" y="3919"/>
                  <a:pt x="15681" y="3913"/>
                  <a:pt x="15687" y="3913"/>
                </a:cubicBezTo>
                <a:cubicBezTo>
                  <a:pt x="15693" y="3907"/>
                  <a:pt x="15693" y="3913"/>
                  <a:pt x="15699" y="3907"/>
                </a:cubicBezTo>
                <a:cubicBezTo>
                  <a:pt x="15705" y="3907"/>
                  <a:pt x="15705" y="3901"/>
                  <a:pt x="15711" y="3901"/>
                </a:cubicBezTo>
                <a:cubicBezTo>
                  <a:pt x="15717" y="3901"/>
                  <a:pt x="15729" y="3901"/>
                  <a:pt x="15735" y="3901"/>
                </a:cubicBezTo>
                <a:cubicBezTo>
                  <a:pt x="15741" y="3901"/>
                  <a:pt x="15741" y="3901"/>
                  <a:pt x="15747" y="3901"/>
                </a:cubicBezTo>
                <a:cubicBezTo>
                  <a:pt x="15753" y="3901"/>
                  <a:pt x="15753" y="3895"/>
                  <a:pt x="15753" y="3889"/>
                </a:cubicBezTo>
                <a:cubicBezTo>
                  <a:pt x="15759" y="3889"/>
                  <a:pt x="15764" y="3884"/>
                  <a:pt x="15764" y="3884"/>
                </a:cubicBezTo>
                <a:cubicBezTo>
                  <a:pt x="15770" y="3878"/>
                  <a:pt x="15770" y="3872"/>
                  <a:pt x="15776" y="3872"/>
                </a:cubicBezTo>
                <a:cubicBezTo>
                  <a:pt x="15782" y="3866"/>
                  <a:pt x="15782" y="3860"/>
                  <a:pt x="15788" y="3860"/>
                </a:cubicBezTo>
                <a:cubicBezTo>
                  <a:pt x="15794" y="3854"/>
                  <a:pt x="15794" y="3848"/>
                  <a:pt x="15806" y="3848"/>
                </a:cubicBezTo>
                <a:cubicBezTo>
                  <a:pt x="15812" y="3848"/>
                  <a:pt x="15812" y="3848"/>
                  <a:pt x="15812" y="3848"/>
                </a:cubicBezTo>
                <a:cubicBezTo>
                  <a:pt x="15812" y="3848"/>
                  <a:pt x="15818" y="3848"/>
                  <a:pt x="15818" y="3854"/>
                </a:cubicBezTo>
                <a:cubicBezTo>
                  <a:pt x="15824" y="3866"/>
                  <a:pt x="15824" y="3866"/>
                  <a:pt x="15824" y="3866"/>
                </a:cubicBezTo>
                <a:cubicBezTo>
                  <a:pt x="15818" y="3866"/>
                  <a:pt x="15818" y="3872"/>
                  <a:pt x="15818" y="3878"/>
                </a:cubicBezTo>
                <a:cubicBezTo>
                  <a:pt x="15812" y="3878"/>
                  <a:pt x="15806" y="3878"/>
                  <a:pt x="15806" y="3884"/>
                </a:cubicBezTo>
                <a:cubicBezTo>
                  <a:pt x="15800" y="3889"/>
                  <a:pt x="15800" y="3901"/>
                  <a:pt x="15800" y="3907"/>
                </a:cubicBezTo>
                <a:cubicBezTo>
                  <a:pt x="15800" y="3919"/>
                  <a:pt x="15788" y="3919"/>
                  <a:pt x="15782" y="3931"/>
                </a:cubicBezTo>
                <a:cubicBezTo>
                  <a:pt x="15776" y="3931"/>
                  <a:pt x="15776" y="3937"/>
                  <a:pt x="15770" y="3943"/>
                </a:cubicBezTo>
                <a:cubicBezTo>
                  <a:pt x="15770" y="3943"/>
                  <a:pt x="15764" y="3943"/>
                  <a:pt x="15759" y="3949"/>
                </a:cubicBezTo>
                <a:cubicBezTo>
                  <a:pt x="15759" y="3955"/>
                  <a:pt x="15759" y="3955"/>
                  <a:pt x="15759" y="3961"/>
                </a:cubicBezTo>
                <a:cubicBezTo>
                  <a:pt x="15759" y="3973"/>
                  <a:pt x="15759" y="3973"/>
                  <a:pt x="15759" y="3973"/>
                </a:cubicBezTo>
                <a:cubicBezTo>
                  <a:pt x="15764" y="3973"/>
                  <a:pt x="15770" y="3967"/>
                  <a:pt x="15770" y="3967"/>
                </a:cubicBezTo>
                <a:cubicBezTo>
                  <a:pt x="15776" y="3961"/>
                  <a:pt x="15776" y="3961"/>
                  <a:pt x="15782" y="3955"/>
                </a:cubicBezTo>
                <a:cubicBezTo>
                  <a:pt x="15836" y="3955"/>
                  <a:pt x="15836" y="3955"/>
                  <a:pt x="15836" y="3955"/>
                </a:cubicBezTo>
                <a:cubicBezTo>
                  <a:pt x="15842" y="3955"/>
                  <a:pt x="15847" y="3949"/>
                  <a:pt x="15853" y="3949"/>
                </a:cubicBezTo>
                <a:cubicBezTo>
                  <a:pt x="15859" y="3943"/>
                  <a:pt x="15865" y="3931"/>
                  <a:pt x="15871" y="3925"/>
                </a:cubicBezTo>
                <a:cubicBezTo>
                  <a:pt x="15877" y="3925"/>
                  <a:pt x="15877" y="3919"/>
                  <a:pt x="15883" y="3913"/>
                </a:cubicBezTo>
                <a:lnTo>
                  <a:pt x="15889" y="3913"/>
                </a:lnTo>
                <a:cubicBezTo>
                  <a:pt x="15895" y="3913"/>
                  <a:pt x="15901" y="3907"/>
                  <a:pt x="15901" y="3907"/>
                </a:cubicBezTo>
                <a:cubicBezTo>
                  <a:pt x="15919" y="3907"/>
                  <a:pt x="15925" y="3913"/>
                  <a:pt x="15936" y="3919"/>
                </a:cubicBezTo>
                <a:cubicBezTo>
                  <a:pt x="15942" y="3919"/>
                  <a:pt x="15948" y="3919"/>
                  <a:pt x="15948" y="3919"/>
                </a:cubicBezTo>
                <a:cubicBezTo>
                  <a:pt x="15960" y="3919"/>
                  <a:pt x="15966" y="3919"/>
                  <a:pt x="15972" y="3925"/>
                </a:cubicBezTo>
                <a:cubicBezTo>
                  <a:pt x="15978" y="3931"/>
                  <a:pt x="15978" y="3931"/>
                  <a:pt x="15984" y="3931"/>
                </a:cubicBezTo>
                <a:cubicBezTo>
                  <a:pt x="15990" y="3937"/>
                  <a:pt x="15990" y="3949"/>
                  <a:pt x="15990" y="3955"/>
                </a:cubicBezTo>
                <a:cubicBezTo>
                  <a:pt x="15990" y="3967"/>
                  <a:pt x="15990" y="3967"/>
                  <a:pt x="15990" y="3967"/>
                </a:cubicBezTo>
                <a:cubicBezTo>
                  <a:pt x="15990" y="3973"/>
                  <a:pt x="15984" y="3973"/>
                  <a:pt x="15984" y="3978"/>
                </a:cubicBezTo>
                <a:cubicBezTo>
                  <a:pt x="15978" y="3984"/>
                  <a:pt x="15972" y="3984"/>
                  <a:pt x="15972" y="3990"/>
                </a:cubicBezTo>
                <a:cubicBezTo>
                  <a:pt x="15972" y="3990"/>
                  <a:pt x="15972" y="3996"/>
                  <a:pt x="15972" y="4002"/>
                </a:cubicBezTo>
                <a:cubicBezTo>
                  <a:pt x="15966" y="4008"/>
                  <a:pt x="15960" y="4008"/>
                  <a:pt x="15960" y="4020"/>
                </a:cubicBezTo>
                <a:cubicBezTo>
                  <a:pt x="15960" y="4026"/>
                  <a:pt x="15960" y="4032"/>
                  <a:pt x="15966" y="4044"/>
                </a:cubicBezTo>
                <a:cubicBezTo>
                  <a:pt x="15984" y="4044"/>
                  <a:pt x="15984" y="4044"/>
                  <a:pt x="15984" y="4044"/>
                </a:cubicBezTo>
                <a:cubicBezTo>
                  <a:pt x="15996" y="4038"/>
                  <a:pt x="15996" y="4038"/>
                  <a:pt x="15996" y="4038"/>
                </a:cubicBezTo>
                <a:cubicBezTo>
                  <a:pt x="16002" y="4038"/>
                  <a:pt x="16008" y="4032"/>
                  <a:pt x="16014" y="4032"/>
                </a:cubicBezTo>
                <a:cubicBezTo>
                  <a:pt x="16014" y="4032"/>
                  <a:pt x="16019" y="4032"/>
                  <a:pt x="16025" y="4032"/>
                </a:cubicBezTo>
                <a:cubicBezTo>
                  <a:pt x="16031" y="4038"/>
                  <a:pt x="16037" y="4044"/>
                  <a:pt x="16043" y="4050"/>
                </a:cubicBezTo>
                <a:cubicBezTo>
                  <a:pt x="16043" y="4055"/>
                  <a:pt x="16043" y="4062"/>
                  <a:pt x="16049" y="4062"/>
                </a:cubicBezTo>
                <a:cubicBezTo>
                  <a:pt x="16049" y="4073"/>
                  <a:pt x="16049" y="4079"/>
                  <a:pt x="16049" y="4085"/>
                </a:cubicBezTo>
                <a:cubicBezTo>
                  <a:pt x="16055" y="4091"/>
                  <a:pt x="16055" y="4091"/>
                  <a:pt x="16055" y="4097"/>
                </a:cubicBezTo>
                <a:cubicBezTo>
                  <a:pt x="16055" y="4103"/>
                  <a:pt x="16061" y="4103"/>
                  <a:pt x="16061" y="4109"/>
                </a:cubicBezTo>
                <a:cubicBezTo>
                  <a:pt x="16061" y="4115"/>
                  <a:pt x="16073" y="4115"/>
                  <a:pt x="16073" y="4127"/>
                </a:cubicBezTo>
                <a:cubicBezTo>
                  <a:pt x="16073" y="4186"/>
                  <a:pt x="16073" y="4186"/>
                  <a:pt x="16073" y="4186"/>
                </a:cubicBezTo>
                <a:cubicBezTo>
                  <a:pt x="16073" y="4192"/>
                  <a:pt x="16067" y="4198"/>
                  <a:pt x="16061" y="4198"/>
                </a:cubicBezTo>
                <a:cubicBezTo>
                  <a:pt x="16055" y="4204"/>
                  <a:pt x="16049" y="4204"/>
                  <a:pt x="16049" y="4210"/>
                </a:cubicBezTo>
                <a:cubicBezTo>
                  <a:pt x="16049" y="4210"/>
                  <a:pt x="16049" y="4216"/>
                  <a:pt x="16049" y="4221"/>
                </a:cubicBezTo>
                <a:cubicBezTo>
                  <a:pt x="16043" y="4228"/>
                  <a:pt x="16043" y="4228"/>
                  <a:pt x="16043" y="4233"/>
                </a:cubicBezTo>
                <a:cubicBezTo>
                  <a:pt x="16043" y="4263"/>
                  <a:pt x="16043" y="4263"/>
                  <a:pt x="16043" y="4263"/>
                </a:cubicBezTo>
                <a:cubicBezTo>
                  <a:pt x="16102" y="4263"/>
                  <a:pt x="16102" y="4263"/>
                  <a:pt x="16102" y="4263"/>
                </a:cubicBezTo>
                <a:cubicBezTo>
                  <a:pt x="16120" y="4263"/>
                  <a:pt x="16126" y="4251"/>
                  <a:pt x="16138" y="4245"/>
                </a:cubicBezTo>
                <a:cubicBezTo>
                  <a:pt x="16150" y="4239"/>
                  <a:pt x="16150" y="4239"/>
                  <a:pt x="16150" y="4239"/>
                </a:cubicBezTo>
                <a:cubicBezTo>
                  <a:pt x="16156" y="4239"/>
                  <a:pt x="16162" y="4233"/>
                  <a:pt x="16168" y="4233"/>
                </a:cubicBezTo>
                <a:cubicBezTo>
                  <a:pt x="16174" y="4228"/>
                  <a:pt x="16174" y="4221"/>
                  <a:pt x="16180" y="4221"/>
                </a:cubicBezTo>
                <a:cubicBezTo>
                  <a:pt x="16185" y="4221"/>
                  <a:pt x="16185" y="4221"/>
                  <a:pt x="16191" y="4216"/>
                </a:cubicBezTo>
                <a:cubicBezTo>
                  <a:pt x="16197" y="4216"/>
                  <a:pt x="16197" y="4216"/>
                  <a:pt x="16203" y="4210"/>
                </a:cubicBezTo>
                <a:cubicBezTo>
                  <a:pt x="16209" y="4210"/>
                  <a:pt x="16209" y="4204"/>
                  <a:pt x="16215" y="4204"/>
                </a:cubicBezTo>
                <a:cubicBezTo>
                  <a:pt x="16221" y="4204"/>
                  <a:pt x="16227" y="4204"/>
                  <a:pt x="16227" y="4204"/>
                </a:cubicBezTo>
                <a:cubicBezTo>
                  <a:pt x="16233" y="4204"/>
                  <a:pt x="16239" y="4198"/>
                  <a:pt x="16239" y="4192"/>
                </a:cubicBezTo>
                <a:lnTo>
                  <a:pt x="16239" y="4186"/>
                </a:lnTo>
                <a:cubicBezTo>
                  <a:pt x="16239" y="4174"/>
                  <a:pt x="16239" y="4168"/>
                  <a:pt x="16239" y="4162"/>
                </a:cubicBezTo>
                <a:cubicBezTo>
                  <a:pt x="16239" y="4156"/>
                  <a:pt x="16245" y="4150"/>
                  <a:pt x="16245" y="4144"/>
                </a:cubicBezTo>
                <a:cubicBezTo>
                  <a:pt x="16245" y="4144"/>
                  <a:pt x="16245" y="4139"/>
                  <a:pt x="16245" y="4133"/>
                </a:cubicBezTo>
                <a:cubicBezTo>
                  <a:pt x="16245" y="4103"/>
                  <a:pt x="16245" y="4103"/>
                  <a:pt x="16245" y="4103"/>
                </a:cubicBezTo>
                <a:cubicBezTo>
                  <a:pt x="16233" y="4103"/>
                  <a:pt x="16227" y="4103"/>
                  <a:pt x="16215" y="4097"/>
                </a:cubicBezTo>
                <a:cubicBezTo>
                  <a:pt x="16215" y="4091"/>
                  <a:pt x="16209" y="4085"/>
                  <a:pt x="16209" y="4079"/>
                </a:cubicBezTo>
                <a:cubicBezTo>
                  <a:pt x="16209" y="4073"/>
                  <a:pt x="16209" y="4062"/>
                  <a:pt x="16209" y="4055"/>
                </a:cubicBezTo>
                <a:cubicBezTo>
                  <a:pt x="16209" y="4050"/>
                  <a:pt x="16209" y="4050"/>
                  <a:pt x="16209" y="4044"/>
                </a:cubicBezTo>
                <a:cubicBezTo>
                  <a:pt x="16209" y="4038"/>
                  <a:pt x="16203" y="4038"/>
                  <a:pt x="16197" y="4038"/>
                </a:cubicBezTo>
                <a:cubicBezTo>
                  <a:pt x="16191" y="4038"/>
                  <a:pt x="16191" y="4032"/>
                  <a:pt x="16185" y="4032"/>
                </a:cubicBezTo>
                <a:cubicBezTo>
                  <a:pt x="16180" y="4026"/>
                  <a:pt x="16180" y="4020"/>
                  <a:pt x="16180" y="4020"/>
                </a:cubicBezTo>
                <a:cubicBezTo>
                  <a:pt x="16174" y="4014"/>
                  <a:pt x="16168" y="4014"/>
                  <a:pt x="16168" y="4014"/>
                </a:cubicBezTo>
                <a:cubicBezTo>
                  <a:pt x="16162" y="4008"/>
                  <a:pt x="16156" y="4008"/>
                  <a:pt x="16156" y="4002"/>
                </a:cubicBezTo>
                <a:cubicBezTo>
                  <a:pt x="16150" y="4002"/>
                  <a:pt x="16156" y="3996"/>
                  <a:pt x="16150" y="3990"/>
                </a:cubicBezTo>
                <a:cubicBezTo>
                  <a:pt x="16150" y="3990"/>
                  <a:pt x="16144" y="3984"/>
                  <a:pt x="16144" y="3978"/>
                </a:cubicBezTo>
                <a:cubicBezTo>
                  <a:pt x="16138" y="3973"/>
                  <a:pt x="16144" y="3973"/>
                  <a:pt x="16144" y="3961"/>
                </a:cubicBezTo>
                <a:cubicBezTo>
                  <a:pt x="16144" y="3949"/>
                  <a:pt x="16144" y="3943"/>
                  <a:pt x="16144" y="3931"/>
                </a:cubicBezTo>
                <a:cubicBezTo>
                  <a:pt x="16150" y="3925"/>
                  <a:pt x="16150" y="3925"/>
                  <a:pt x="16156" y="3919"/>
                </a:cubicBezTo>
                <a:cubicBezTo>
                  <a:pt x="16156" y="3919"/>
                  <a:pt x="16156" y="3913"/>
                  <a:pt x="16162" y="3907"/>
                </a:cubicBezTo>
                <a:cubicBezTo>
                  <a:pt x="16162" y="3907"/>
                  <a:pt x="16162" y="3901"/>
                  <a:pt x="16162" y="3895"/>
                </a:cubicBezTo>
                <a:cubicBezTo>
                  <a:pt x="16168" y="3895"/>
                  <a:pt x="16174" y="3901"/>
                  <a:pt x="16174" y="3895"/>
                </a:cubicBezTo>
                <a:cubicBezTo>
                  <a:pt x="16185" y="3895"/>
                  <a:pt x="16191" y="3895"/>
                  <a:pt x="16203" y="3889"/>
                </a:cubicBezTo>
                <a:cubicBezTo>
                  <a:pt x="16209" y="3889"/>
                  <a:pt x="16209" y="3889"/>
                  <a:pt x="16209" y="3889"/>
                </a:cubicBezTo>
                <a:cubicBezTo>
                  <a:pt x="16221" y="3889"/>
                  <a:pt x="16227" y="3889"/>
                  <a:pt x="16233" y="3889"/>
                </a:cubicBezTo>
                <a:cubicBezTo>
                  <a:pt x="16233" y="3789"/>
                  <a:pt x="16233" y="3789"/>
                  <a:pt x="16233" y="3789"/>
                </a:cubicBezTo>
                <a:cubicBezTo>
                  <a:pt x="16233" y="3783"/>
                  <a:pt x="16239" y="3783"/>
                  <a:pt x="16239" y="3777"/>
                </a:cubicBezTo>
                <a:cubicBezTo>
                  <a:pt x="16239" y="3777"/>
                  <a:pt x="16239" y="3771"/>
                  <a:pt x="16239" y="3765"/>
                </a:cubicBezTo>
                <a:cubicBezTo>
                  <a:pt x="16245" y="3765"/>
                  <a:pt x="16245" y="3759"/>
                  <a:pt x="16251" y="3753"/>
                </a:cubicBezTo>
                <a:cubicBezTo>
                  <a:pt x="16251" y="3753"/>
                  <a:pt x="16257" y="3759"/>
                  <a:pt x="16262" y="3753"/>
                </a:cubicBezTo>
                <a:cubicBezTo>
                  <a:pt x="16262" y="3753"/>
                  <a:pt x="16269" y="3753"/>
                  <a:pt x="16274" y="3747"/>
                </a:cubicBezTo>
                <a:cubicBezTo>
                  <a:pt x="16286" y="3741"/>
                  <a:pt x="16286" y="3735"/>
                  <a:pt x="16292" y="3723"/>
                </a:cubicBezTo>
                <a:cubicBezTo>
                  <a:pt x="16298" y="3718"/>
                  <a:pt x="16298" y="3718"/>
                  <a:pt x="16304" y="3712"/>
                </a:cubicBezTo>
                <a:cubicBezTo>
                  <a:pt x="16310" y="3706"/>
                  <a:pt x="16316" y="3694"/>
                  <a:pt x="16322" y="3694"/>
                </a:cubicBezTo>
                <a:cubicBezTo>
                  <a:pt x="16328" y="3688"/>
                  <a:pt x="16328" y="3694"/>
                  <a:pt x="16334" y="3694"/>
                </a:cubicBezTo>
                <a:cubicBezTo>
                  <a:pt x="16340" y="3694"/>
                  <a:pt x="16340" y="3694"/>
                  <a:pt x="16346" y="3694"/>
                </a:cubicBezTo>
                <a:cubicBezTo>
                  <a:pt x="16363" y="3700"/>
                  <a:pt x="16375" y="3712"/>
                  <a:pt x="16393" y="3723"/>
                </a:cubicBezTo>
                <a:cubicBezTo>
                  <a:pt x="16393" y="3723"/>
                  <a:pt x="16399" y="3723"/>
                  <a:pt x="16405" y="3723"/>
                </a:cubicBezTo>
                <a:cubicBezTo>
                  <a:pt x="16411" y="3723"/>
                  <a:pt x="16417" y="3718"/>
                  <a:pt x="16428" y="3718"/>
                </a:cubicBezTo>
                <a:cubicBezTo>
                  <a:pt x="16428" y="3712"/>
                  <a:pt x="16435" y="3712"/>
                  <a:pt x="16435" y="3712"/>
                </a:cubicBezTo>
                <a:cubicBezTo>
                  <a:pt x="16440" y="3706"/>
                  <a:pt x="16440" y="3700"/>
                  <a:pt x="16446" y="3700"/>
                </a:cubicBezTo>
                <a:cubicBezTo>
                  <a:pt x="16452" y="3694"/>
                  <a:pt x="16452" y="3694"/>
                  <a:pt x="16458" y="3688"/>
                </a:cubicBezTo>
                <a:cubicBezTo>
                  <a:pt x="16458" y="3688"/>
                  <a:pt x="16464" y="3688"/>
                  <a:pt x="16470" y="3688"/>
                </a:cubicBezTo>
                <a:cubicBezTo>
                  <a:pt x="16476" y="3688"/>
                  <a:pt x="16470" y="3682"/>
                  <a:pt x="16476" y="3676"/>
                </a:cubicBezTo>
                <a:cubicBezTo>
                  <a:pt x="16488" y="3676"/>
                  <a:pt x="16494" y="3682"/>
                  <a:pt x="16500" y="3676"/>
                </a:cubicBezTo>
                <a:cubicBezTo>
                  <a:pt x="16506" y="3676"/>
                  <a:pt x="16506" y="3676"/>
                  <a:pt x="16512" y="3670"/>
                </a:cubicBezTo>
                <a:cubicBezTo>
                  <a:pt x="16517" y="3670"/>
                  <a:pt x="16517" y="3670"/>
                  <a:pt x="16523" y="3670"/>
                </a:cubicBezTo>
                <a:cubicBezTo>
                  <a:pt x="16529" y="3664"/>
                  <a:pt x="16529" y="3664"/>
                  <a:pt x="16535" y="3658"/>
                </a:cubicBezTo>
                <a:lnTo>
                  <a:pt x="16535" y="3652"/>
                </a:lnTo>
                <a:cubicBezTo>
                  <a:pt x="16541" y="3641"/>
                  <a:pt x="16553" y="3635"/>
                  <a:pt x="16565" y="3629"/>
                </a:cubicBezTo>
                <a:cubicBezTo>
                  <a:pt x="16565" y="3623"/>
                  <a:pt x="16571" y="3623"/>
                  <a:pt x="16577" y="3623"/>
                </a:cubicBezTo>
                <a:cubicBezTo>
                  <a:pt x="16577" y="3617"/>
                  <a:pt x="16577" y="3611"/>
                  <a:pt x="16583" y="3611"/>
                </a:cubicBezTo>
                <a:cubicBezTo>
                  <a:pt x="16583" y="3605"/>
                  <a:pt x="16589" y="3605"/>
                  <a:pt x="16589" y="3599"/>
                </a:cubicBezTo>
                <a:cubicBezTo>
                  <a:pt x="16606" y="3587"/>
                  <a:pt x="16606" y="3575"/>
                  <a:pt x="16624" y="3563"/>
                </a:cubicBezTo>
                <a:cubicBezTo>
                  <a:pt x="16624" y="3557"/>
                  <a:pt x="16630" y="3557"/>
                  <a:pt x="16636" y="3557"/>
                </a:cubicBezTo>
                <a:cubicBezTo>
                  <a:pt x="16642" y="3546"/>
                  <a:pt x="16648" y="3540"/>
                  <a:pt x="16654" y="3534"/>
                </a:cubicBezTo>
                <a:cubicBezTo>
                  <a:pt x="16654" y="3528"/>
                  <a:pt x="16654" y="3522"/>
                  <a:pt x="16654" y="3522"/>
                </a:cubicBezTo>
                <a:cubicBezTo>
                  <a:pt x="16654" y="3516"/>
                  <a:pt x="16660" y="3516"/>
                  <a:pt x="16660" y="3510"/>
                </a:cubicBezTo>
                <a:cubicBezTo>
                  <a:pt x="16666" y="3504"/>
                  <a:pt x="16666" y="3504"/>
                  <a:pt x="16666" y="3498"/>
                </a:cubicBezTo>
                <a:cubicBezTo>
                  <a:pt x="16672" y="3492"/>
                  <a:pt x="16672" y="3486"/>
                  <a:pt x="16672" y="3475"/>
                </a:cubicBezTo>
                <a:cubicBezTo>
                  <a:pt x="16678" y="3468"/>
                  <a:pt x="16683" y="3468"/>
                  <a:pt x="16683" y="3463"/>
                </a:cubicBezTo>
                <a:cubicBezTo>
                  <a:pt x="16689" y="3451"/>
                  <a:pt x="16695" y="3451"/>
                  <a:pt x="16707" y="3439"/>
                </a:cubicBezTo>
                <a:cubicBezTo>
                  <a:pt x="16707" y="3439"/>
                  <a:pt x="16713" y="3439"/>
                  <a:pt x="16719" y="3433"/>
                </a:cubicBezTo>
                <a:cubicBezTo>
                  <a:pt x="16719" y="3433"/>
                  <a:pt x="16719" y="3427"/>
                  <a:pt x="16725" y="3421"/>
                </a:cubicBezTo>
                <a:cubicBezTo>
                  <a:pt x="16725" y="3421"/>
                  <a:pt x="16731" y="3427"/>
                  <a:pt x="16737" y="3421"/>
                </a:cubicBezTo>
                <a:cubicBezTo>
                  <a:pt x="16743" y="3421"/>
                  <a:pt x="16749" y="3409"/>
                  <a:pt x="16755" y="3403"/>
                </a:cubicBezTo>
                <a:cubicBezTo>
                  <a:pt x="16760" y="3397"/>
                  <a:pt x="16760" y="3397"/>
                  <a:pt x="16767" y="3391"/>
                </a:cubicBezTo>
                <a:cubicBezTo>
                  <a:pt x="16767" y="3391"/>
                  <a:pt x="16767" y="3386"/>
                  <a:pt x="16772" y="3380"/>
                </a:cubicBezTo>
                <a:cubicBezTo>
                  <a:pt x="16772" y="3374"/>
                  <a:pt x="16778" y="3374"/>
                  <a:pt x="16784" y="3368"/>
                </a:cubicBezTo>
                <a:cubicBezTo>
                  <a:pt x="16784" y="3368"/>
                  <a:pt x="16790" y="3362"/>
                  <a:pt x="16796" y="3356"/>
                </a:cubicBezTo>
                <a:cubicBezTo>
                  <a:pt x="16796" y="3356"/>
                  <a:pt x="16802" y="3356"/>
                  <a:pt x="16808" y="3350"/>
                </a:cubicBezTo>
                <a:cubicBezTo>
                  <a:pt x="16808" y="3344"/>
                  <a:pt x="16802" y="3338"/>
                  <a:pt x="16808" y="3326"/>
                </a:cubicBezTo>
                <a:cubicBezTo>
                  <a:pt x="16808" y="3320"/>
                  <a:pt x="16808" y="3320"/>
                  <a:pt x="16808" y="3314"/>
                </a:cubicBezTo>
                <a:cubicBezTo>
                  <a:pt x="16808" y="3309"/>
                  <a:pt x="16808" y="3303"/>
                  <a:pt x="16808" y="3291"/>
                </a:cubicBezTo>
                <a:cubicBezTo>
                  <a:pt x="16808" y="3279"/>
                  <a:pt x="16808" y="3279"/>
                  <a:pt x="16808" y="3279"/>
                </a:cubicBezTo>
                <a:cubicBezTo>
                  <a:pt x="16808" y="3279"/>
                  <a:pt x="16814" y="3273"/>
                  <a:pt x="16814" y="3267"/>
                </a:cubicBezTo>
                <a:cubicBezTo>
                  <a:pt x="16820" y="3267"/>
                  <a:pt x="16826" y="3261"/>
                  <a:pt x="16826" y="3261"/>
                </a:cubicBezTo>
                <a:cubicBezTo>
                  <a:pt x="16832" y="3249"/>
                  <a:pt x="16826" y="3237"/>
                  <a:pt x="16826" y="3225"/>
                </a:cubicBezTo>
                <a:cubicBezTo>
                  <a:pt x="16826" y="3208"/>
                  <a:pt x="16826" y="3208"/>
                  <a:pt x="16826" y="3208"/>
                </a:cubicBezTo>
                <a:cubicBezTo>
                  <a:pt x="16826" y="3202"/>
                  <a:pt x="16826" y="3202"/>
                  <a:pt x="16826" y="3196"/>
                </a:cubicBezTo>
                <a:cubicBezTo>
                  <a:pt x="16826" y="3184"/>
                  <a:pt x="16826" y="3184"/>
                  <a:pt x="16826" y="3184"/>
                </a:cubicBezTo>
                <a:cubicBezTo>
                  <a:pt x="16826" y="3178"/>
                  <a:pt x="16826" y="3178"/>
                  <a:pt x="16826" y="3172"/>
                </a:cubicBezTo>
                <a:cubicBezTo>
                  <a:pt x="16826" y="3166"/>
                  <a:pt x="16832" y="3166"/>
                  <a:pt x="16832" y="3160"/>
                </a:cubicBezTo>
                <a:cubicBezTo>
                  <a:pt x="16838" y="3160"/>
                  <a:pt x="16832" y="3154"/>
                  <a:pt x="16832" y="3148"/>
                </a:cubicBezTo>
                <a:cubicBezTo>
                  <a:pt x="16838" y="3142"/>
                  <a:pt x="16838" y="3137"/>
                  <a:pt x="16838" y="3125"/>
                </a:cubicBezTo>
                <a:cubicBezTo>
                  <a:pt x="16844" y="3119"/>
                  <a:pt x="16849" y="3119"/>
                  <a:pt x="16849" y="3113"/>
                </a:cubicBezTo>
                <a:cubicBezTo>
                  <a:pt x="16855" y="3113"/>
                  <a:pt x="16855" y="3107"/>
                  <a:pt x="16855" y="3107"/>
                </a:cubicBezTo>
                <a:cubicBezTo>
                  <a:pt x="16861" y="3101"/>
                  <a:pt x="16861" y="3095"/>
                  <a:pt x="16867" y="3095"/>
                </a:cubicBezTo>
                <a:cubicBezTo>
                  <a:pt x="16867" y="3095"/>
                  <a:pt x="16873" y="3095"/>
                  <a:pt x="16879" y="3095"/>
                </a:cubicBezTo>
                <a:cubicBezTo>
                  <a:pt x="16879" y="3101"/>
                  <a:pt x="16879" y="3107"/>
                  <a:pt x="16885" y="3107"/>
                </a:cubicBezTo>
                <a:cubicBezTo>
                  <a:pt x="16885" y="3107"/>
                  <a:pt x="16891" y="3107"/>
                  <a:pt x="16891" y="3113"/>
                </a:cubicBezTo>
                <a:cubicBezTo>
                  <a:pt x="16897" y="3113"/>
                  <a:pt x="16903" y="3113"/>
                  <a:pt x="16903" y="3119"/>
                </a:cubicBezTo>
                <a:cubicBezTo>
                  <a:pt x="16909" y="3125"/>
                  <a:pt x="16915" y="3125"/>
                  <a:pt x="16915" y="3131"/>
                </a:cubicBezTo>
                <a:cubicBezTo>
                  <a:pt x="16915" y="3137"/>
                  <a:pt x="16909" y="3137"/>
                  <a:pt x="16909" y="3142"/>
                </a:cubicBezTo>
                <a:cubicBezTo>
                  <a:pt x="16909" y="3148"/>
                  <a:pt x="16909" y="3148"/>
                  <a:pt x="16903" y="3154"/>
                </a:cubicBezTo>
                <a:cubicBezTo>
                  <a:pt x="16903" y="3160"/>
                  <a:pt x="16903" y="3166"/>
                  <a:pt x="16903" y="3172"/>
                </a:cubicBezTo>
                <a:cubicBezTo>
                  <a:pt x="16903" y="3184"/>
                  <a:pt x="16909" y="3190"/>
                  <a:pt x="16909" y="3196"/>
                </a:cubicBezTo>
                <a:cubicBezTo>
                  <a:pt x="16915" y="3220"/>
                  <a:pt x="16909" y="3231"/>
                  <a:pt x="16909" y="3249"/>
                </a:cubicBezTo>
                <a:cubicBezTo>
                  <a:pt x="16909" y="3261"/>
                  <a:pt x="16915" y="3273"/>
                  <a:pt x="16909" y="3285"/>
                </a:cubicBezTo>
                <a:cubicBezTo>
                  <a:pt x="16909" y="3291"/>
                  <a:pt x="16915" y="3297"/>
                  <a:pt x="16909" y="3297"/>
                </a:cubicBezTo>
                <a:cubicBezTo>
                  <a:pt x="16909" y="3303"/>
                  <a:pt x="16903" y="3303"/>
                  <a:pt x="16903" y="3309"/>
                </a:cubicBezTo>
                <a:cubicBezTo>
                  <a:pt x="16897" y="3314"/>
                  <a:pt x="16891" y="3314"/>
                  <a:pt x="16891" y="3320"/>
                </a:cubicBezTo>
                <a:cubicBezTo>
                  <a:pt x="16891" y="3326"/>
                  <a:pt x="16891" y="3326"/>
                  <a:pt x="16891" y="3338"/>
                </a:cubicBezTo>
                <a:cubicBezTo>
                  <a:pt x="16891" y="3344"/>
                  <a:pt x="16891" y="3344"/>
                  <a:pt x="16891" y="3350"/>
                </a:cubicBezTo>
                <a:cubicBezTo>
                  <a:pt x="16891" y="3368"/>
                  <a:pt x="16897" y="3374"/>
                  <a:pt x="16903" y="3386"/>
                </a:cubicBezTo>
                <a:cubicBezTo>
                  <a:pt x="16909" y="3397"/>
                  <a:pt x="16909" y="3403"/>
                  <a:pt x="16909" y="3415"/>
                </a:cubicBezTo>
                <a:cubicBezTo>
                  <a:pt x="16909" y="3421"/>
                  <a:pt x="16909" y="3427"/>
                  <a:pt x="16909" y="3433"/>
                </a:cubicBezTo>
                <a:cubicBezTo>
                  <a:pt x="16909" y="3439"/>
                  <a:pt x="16903" y="3439"/>
                  <a:pt x="16897" y="3439"/>
                </a:cubicBezTo>
                <a:cubicBezTo>
                  <a:pt x="16891" y="3445"/>
                  <a:pt x="16885" y="3445"/>
                  <a:pt x="16885" y="3451"/>
                </a:cubicBezTo>
                <a:cubicBezTo>
                  <a:pt x="16885" y="3457"/>
                  <a:pt x="16885" y="3463"/>
                  <a:pt x="16885" y="3468"/>
                </a:cubicBezTo>
                <a:cubicBezTo>
                  <a:pt x="16885" y="3475"/>
                  <a:pt x="16885" y="3480"/>
                  <a:pt x="16885" y="3486"/>
                </a:cubicBezTo>
                <a:cubicBezTo>
                  <a:pt x="16885" y="3492"/>
                  <a:pt x="16891" y="3492"/>
                  <a:pt x="16891" y="3498"/>
                </a:cubicBezTo>
                <a:cubicBezTo>
                  <a:pt x="16891" y="3504"/>
                  <a:pt x="16885" y="3504"/>
                  <a:pt x="16885" y="3510"/>
                </a:cubicBezTo>
                <a:cubicBezTo>
                  <a:pt x="16909" y="3510"/>
                  <a:pt x="16909" y="3510"/>
                  <a:pt x="16909" y="3510"/>
                </a:cubicBezTo>
                <a:cubicBezTo>
                  <a:pt x="16909" y="3504"/>
                  <a:pt x="16915" y="3510"/>
                  <a:pt x="16921" y="3504"/>
                </a:cubicBezTo>
                <a:cubicBezTo>
                  <a:pt x="16921" y="3498"/>
                  <a:pt x="16921" y="3498"/>
                  <a:pt x="16921" y="3492"/>
                </a:cubicBezTo>
                <a:cubicBezTo>
                  <a:pt x="16926" y="3480"/>
                  <a:pt x="16926" y="3480"/>
                  <a:pt x="16926" y="3480"/>
                </a:cubicBezTo>
                <a:cubicBezTo>
                  <a:pt x="16933" y="3475"/>
                  <a:pt x="16933" y="3475"/>
                  <a:pt x="16938" y="3468"/>
                </a:cubicBezTo>
                <a:cubicBezTo>
                  <a:pt x="16938" y="3468"/>
                  <a:pt x="16938" y="3463"/>
                  <a:pt x="16944" y="3457"/>
                </a:cubicBezTo>
                <a:cubicBezTo>
                  <a:pt x="16944" y="3463"/>
                  <a:pt x="16950" y="3457"/>
                  <a:pt x="16956" y="3463"/>
                </a:cubicBezTo>
                <a:cubicBezTo>
                  <a:pt x="16956" y="3475"/>
                  <a:pt x="16950" y="3480"/>
                  <a:pt x="16956" y="3486"/>
                </a:cubicBezTo>
                <a:cubicBezTo>
                  <a:pt x="16956" y="3492"/>
                  <a:pt x="16962" y="3492"/>
                  <a:pt x="16968" y="3492"/>
                </a:cubicBezTo>
                <a:cubicBezTo>
                  <a:pt x="16974" y="3504"/>
                  <a:pt x="16986" y="3504"/>
                  <a:pt x="16998" y="3504"/>
                </a:cubicBezTo>
                <a:cubicBezTo>
                  <a:pt x="16998" y="3498"/>
                  <a:pt x="16998" y="3498"/>
                  <a:pt x="16998" y="3492"/>
                </a:cubicBezTo>
                <a:cubicBezTo>
                  <a:pt x="16998" y="3486"/>
                  <a:pt x="16998" y="3486"/>
                  <a:pt x="16992" y="3480"/>
                </a:cubicBezTo>
                <a:cubicBezTo>
                  <a:pt x="16992" y="3480"/>
                  <a:pt x="16992" y="3475"/>
                  <a:pt x="16992" y="3468"/>
                </a:cubicBezTo>
                <a:cubicBezTo>
                  <a:pt x="16992" y="3463"/>
                  <a:pt x="16986" y="3463"/>
                  <a:pt x="16980" y="3457"/>
                </a:cubicBezTo>
                <a:cubicBezTo>
                  <a:pt x="16980" y="3451"/>
                  <a:pt x="16974" y="3457"/>
                  <a:pt x="16968" y="3451"/>
                </a:cubicBezTo>
                <a:cubicBezTo>
                  <a:pt x="16968" y="3445"/>
                  <a:pt x="16968" y="3439"/>
                  <a:pt x="16962" y="3439"/>
                </a:cubicBezTo>
                <a:cubicBezTo>
                  <a:pt x="16962" y="3433"/>
                  <a:pt x="16950" y="3433"/>
                  <a:pt x="16950" y="3427"/>
                </a:cubicBezTo>
                <a:cubicBezTo>
                  <a:pt x="16944" y="3421"/>
                  <a:pt x="16950" y="3415"/>
                  <a:pt x="16944" y="3403"/>
                </a:cubicBezTo>
                <a:cubicBezTo>
                  <a:pt x="16944" y="3397"/>
                  <a:pt x="16938" y="3397"/>
                  <a:pt x="16938" y="3391"/>
                </a:cubicBezTo>
                <a:cubicBezTo>
                  <a:pt x="16933" y="3386"/>
                  <a:pt x="16926" y="3380"/>
                  <a:pt x="16926" y="3368"/>
                </a:cubicBezTo>
                <a:cubicBezTo>
                  <a:pt x="16926" y="3356"/>
                  <a:pt x="16944" y="3356"/>
                  <a:pt x="16950" y="3344"/>
                </a:cubicBezTo>
                <a:cubicBezTo>
                  <a:pt x="16950" y="3344"/>
                  <a:pt x="16956" y="3344"/>
                  <a:pt x="16956" y="3338"/>
                </a:cubicBezTo>
                <a:cubicBezTo>
                  <a:pt x="16956" y="3332"/>
                  <a:pt x="16956" y="3326"/>
                  <a:pt x="16956" y="3320"/>
                </a:cubicBezTo>
                <a:cubicBezTo>
                  <a:pt x="16956" y="3320"/>
                  <a:pt x="16956" y="3314"/>
                  <a:pt x="16956" y="3309"/>
                </a:cubicBezTo>
                <a:cubicBezTo>
                  <a:pt x="16956" y="3303"/>
                  <a:pt x="16968" y="3309"/>
                  <a:pt x="16968" y="3303"/>
                </a:cubicBezTo>
                <a:cubicBezTo>
                  <a:pt x="16968" y="3303"/>
                  <a:pt x="16968" y="3297"/>
                  <a:pt x="16974" y="3291"/>
                </a:cubicBezTo>
                <a:cubicBezTo>
                  <a:pt x="16980" y="3291"/>
                  <a:pt x="16974" y="3279"/>
                  <a:pt x="16980" y="3279"/>
                </a:cubicBezTo>
                <a:cubicBezTo>
                  <a:pt x="16992" y="3279"/>
                  <a:pt x="16998" y="3285"/>
                  <a:pt x="17004" y="3291"/>
                </a:cubicBezTo>
                <a:cubicBezTo>
                  <a:pt x="17015" y="3297"/>
                  <a:pt x="17015" y="3309"/>
                  <a:pt x="17027" y="3309"/>
                </a:cubicBezTo>
                <a:cubicBezTo>
                  <a:pt x="17033" y="3309"/>
                  <a:pt x="17033" y="3303"/>
                  <a:pt x="17039" y="3297"/>
                </a:cubicBezTo>
                <a:cubicBezTo>
                  <a:pt x="17039" y="3297"/>
                  <a:pt x="17039" y="3291"/>
                  <a:pt x="17039" y="3285"/>
                </a:cubicBezTo>
                <a:cubicBezTo>
                  <a:pt x="17039" y="3285"/>
                  <a:pt x="17033" y="3279"/>
                  <a:pt x="17033" y="3273"/>
                </a:cubicBezTo>
                <a:cubicBezTo>
                  <a:pt x="17033" y="3273"/>
                  <a:pt x="17033" y="3267"/>
                  <a:pt x="17033" y="3261"/>
                </a:cubicBezTo>
                <a:cubicBezTo>
                  <a:pt x="17033" y="3255"/>
                  <a:pt x="17027" y="3249"/>
                  <a:pt x="17027" y="3243"/>
                </a:cubicBezTo>
                <a:cubicBezTo>
                  <a:pt x="17027" y="3237"/>
                  <a:pt x="17027" y="3231"/>
                  <a:pt x="17027" y="3231"/>
                </a:cubicBezTo>
                <a:cubicBezTo>
                  <a:pt x="17027" y="3225"/>
                  <a:pt x="17021" y="3220"/>
                  <a:pt x="17021" y="3214"/>
                </a:cubicBezTo>
                <a:cubicBezTo>
                  <a:pt x="17021" y="3208"/>
                  <a:pt x="17015" y="3208"/>
                  <a:pt x="17015" y="3202"/>
                </a:cubicBezTo>
                <a:cubicBezTo>
                  <a:pt x="17010" y="3190"/>
                  <a:pt x="17015" y="3184"/>
                  <a:pt x="17015" y="3172"/>
                </a:cubicBezTo>
                <a:cubicBezTo>
                  <a:pt x="17015" y="3166"/>
                  <a:pt x="17015" y="3160"/>
                  <a:pt x="17015" y="3160"/>
                </a:cubicBezTo>
                <a:cubicBezTo>
                  <a:pt x="17010" y="3154"/>
                  <a:pt x="17010" y="3154"/>
                  <a:pt x="17004" y="3148"/>
                </a:cubicBezTo>
                <a:cubicBezTo>
                  <a:pt x="17004" y="3142"/>
                  <a:pt x="17004" y="3137"/>
                  <a:pt x="16998" y="3137"/>
                </a:cubicBezTo>
                <a:cubicBezTo>
                  <a:pt x="16992" y="3125"/>
                  <a:pt x="16986" y="3125"/>
                  <a:pt x="16980" y="3113"/>
                </a:cubicBezTo>
                <a:cubicBezTo>
                  <a:pt x="16980" y="3107"/>
                  <a:pt x="16974" y="3107"/>
                  <a:pt x="16974" y="3101"/>
                </a:cubicBezTo>
                <a:cubicBezTo>
                  <a:pt x="16974" y="3095"/>
                  <a:pt x="16974" y="3095"/>
                  <a:pt x="16974" y="3089"/>
                </a:cubicBezTo>
                <a:cubicBezTo>
                  <a:pt x="16974" y="3083"/>
                  <a:pt x="16974" y="3083"/>
                  <a:pt x="16974" y="3077"/>
                </a:cubicBezTo>
                <a:cubicBezTo>
                  <a:pt x="16974" y="3071"/>
                  <a:pt x="16974" y="3071"/>
                  <a:pt x="16974" y="3065"/>
                </a:cubicBezTo>
                <a:cubicBezTo>
                  <a:pt x="16974" y="3054"/>
                  <a:pt x="16974" y="3054"/>
                  <a:pt x="16974" y="3054"/>
                </a:cubicBezTo>
                <a:cubicBezTo>
                  <a:pt x="16974" y="3048"/>
                  <a:pt x="16980" y="3048"/>
                  <a:pt x="16980" y="3042"/>
                </a:cubicBezTo>
                <a:cubicBezTo>
                  <a:pt x="16980" y="3036"/>
                  <a:pt x="16974" y="3036"/>
                  <a:pt x="16974" y="3030"/>
                </a:cubicBezTo>
                <a:cubicBezTo>
                  <a:pt x="16974" y="3024"/>
                  <a:pt x="16980" y="3024"/>
                  <a:pt x="16980" y="3018"/>
                </a:cubicBezTo>
                <a:cubicBezTo>
                  <a:pt x="16980" y="3012"/>
                  <a:pt x="16974" y="3012"/>
                  <a:pt x="16974" y="3006"/>
                </a:cubicBezTo>
                <a:lnTo>
                  <a:pt x="16962" y="3006"/>
                </a:lnTo>
                <a:cubicBezTo>
                  <a:pt x="16956" y="2994"/>
                  <a:pt x="16962" y="2988"/>
                  <a:pt x="16962" y="2982"/>
                </a:cubicBezTo>
                <a:cubicBezTo>
                  <a:pt x="16956" y="2976"/>
                  <a:pt x="16956" y="2965"/>
                  <a:pt x="16956" y="2959"/>
                </a:cubicBezTo>
                <a:cubicBezTo>
                  <a:pt x="16950" y="2947"/>
                  <a:pt x="16956" y="2941"/>
                  <a:pt x="16956" y="2935"/>
                </a:cubicBezTo>
                <a:cubicBezTo>
                  <a:pt x="16956" y="2923"/>
                  <a:pt x="16950" y="2917"/>
                  <a:pt x="16950" y="2911"/>
                </a:cubicBezTo>
                <a:cubicBezTo>
                  <a:pt x="16926" y="2911"/>
                  <a:pt x="16926" y="2911"/>
                  <a:pt x="16926" y="2911"/>
                </a:cubicBezTo>
                <a:cubicBezTo>
                  <a:pt x="16926" y="2994"/>
                  <a:pt x="16926" y="2994"/>
                  <a:pt x="16926" y="2994"/>
                </a:cubicBezTo>
                <a:cubicBezTo>
                  <a:pt x="16921" y="2994"/>
                  <a:pt x="16915" y="2994"/>
                  <a:pt x="16909" y="2994"/>
                </a:cubicBezTo>
                <a:cubicBezTo>
                  <a:pt x="16903" y="2994"/>
                  <a:pt x="16903" y="2994"/>
                  <a:pt x="16897" y="3000"/>
                </a:cubicBezTo>
                <a:cubicBezTo>
                  <a:pt x="16897" y="3012"/>
                  <a:pt x="16897" y="3012"/>
                  <a:pt x="16897" y="3012"/>
                </a:cubicBezTo>
                <a:cubicBezTo>
                  <a:pt x="16897" y="3012"/>
                  <a:pt x="16897" y="3018"/>
                  <a:pt x="16897" y="3024"/>
                </a:cubicBezTo>
                <a:cubicBezTo>
                  <a:pt x="16897" y="3036"/>
                  <a:pt x="16897" y="3036"/>
                  <a:pt x="16897" y="3036"/>
                </a:cubicBezTo>
                <a:cubicBezTo>
                  <a:pt x="16903" y="3036"/>
                  <a:pt x="16903" y="3042"/>
                  <a:pt x="16903" y="3042"/>
                </a:cubicBezTo>
                <a:cubicBezTo>
                  <a:pt x="16909" y="3054"/>
                  <a:pt x="16903" y="3059"/>
                  <a:pt x="16903" y="3065"/>
                </a:cubicBezTo>
                <a:cubicBezTo>
                  <a:pt x="16885" y="3065"/>
                  <a:pt x="16885" y="3065"/>
                  <a:pt x="16885" y="3065"/>
                </a:cubicBezTo>
                <a:cubicBezTo>
                  <a:pt x="16879" y="3065"/>
                  <a:pt x="16873" y="3065"/>
                  <a:pt x="16873" y="3065"/>
                </a:cubicBezTo>
                <a:cubicBezTo>
                  <a:pt x="16873" y="3059"/>
                  <a:pt x="16867" y="3059"/>
                  <a:pt x="16867" y="3054"/>
                </a:cubicBezTo>
                <a:cubicBezTo>
                  <a:pt x="16867" y="3048"/>
                  <a:pt x="16873" y="3048"/>
                  <a:pt x="16873" y="3042"/>
                </a:cubicBezTo>
                <a:cubicBezTo>
                  <a:pt x="16873" y="3036"/>
                  <a:pt x="16873" y="3036"/>
                  <a:pt x="16873" y="3030"/>
                </a:cubicBezTo>
                <a:cubicBezTo>
                  <a:pt x="16873" y="3024"/>
                  <a:pt x="16879" y="3018"/>
                  <a:pt x="16879" y="3006"/>
                </a:cubicBezTo>
                <a:cubicBezTo>
                  <a:pt x="16879" y="2994"/>
                  <a:pt x="16879" y="2994"/>
                  <a:pt x="16879" y="2994"/>
                </a:cubicBezTo>
                <a:cubicBezTo>
                  <a:pt x="16873" y="2988"/>
                  <a:pt x="16873" y="2988"/>
                  <a:pt x="16867" y="2982"/>
                </a:cubicBezTo>
                <a:cubicBezTo>
                  <a:pt x="16867" y="2976"/>
                  <a:pt x="16861" y="2976"/>
                  <a:pt x="16855" y="2971"/>
                </a:cubicBezTo>
                <a:cubicBezTo>
                  <a:pt x="16855" y="2971"/>
                  <a:pt x="16849" y="2965"/>
                  <a:pt x="16844" y="2965"/>
                </a:cubicBezTo>
                <a:cubicBezTo>
                  <a:pt x="16844" y="2965"/>
                  <a:pt x="16838" y="2965"/>
                  <a:pt x="16832" y="2965"/>
                </a:cubicBezTo>
                <a:cubicBezTo>
                  <a:pt x="16826" y="2965"/>
                  <a:pt x="16826" y="2959"/>
                  <a:pt x="16820" y="2959"/>
                </a:cubicBezTo>
                <a:cubicBezTo>
                  <a:pt x="16814" y="2953"/>
                  <a:pt x="16820" y="2947"/>
                  <a:pt x="16814" y="2947"/>
                </a:cubicBezTo>
                <a:cubicBezTo>
                  <a:pt x="16814" y="2941"/>
                  <a:pt x="16808" y="2941"/>
                  <a:pt x="16802" y="2941"/>
                </a:cubicBezTo>
                <a:cubicBezTo>
                  <a:pt x="16790" y="2935"/>
                  <a:pt x="16778" y="2923"/>
                  <a:pt x="16767" y="2911"/>
                </a:cubicBezTo>
                <a:cubicBezTo>
                  <a:pt x="16737" y="2911"/>
                  <a:pt x="16737" y="2911"/>
                  <a:pt x="16737" y="2911"/>
                </a:cubicBezTo>
                <a:cubicBezTo>
                  <a:pt x="16737" y="2965"/>
                  <a:pt x="16737" y="2965"/>
                  <a:pt x="16737" y="2965"/>
                </a:cubicBezTo>
                <a:cubicBezTo>
                  <a:pt x="16683" y="2965"/>
                  <a:pt x="16683" y="2965"/>
                  <a:pt x="16683" y="2965"/>
                </a:cubicBezTo>
                <a:lnTo>
                  <a:pt x="16683" y="2959"/>
                </a:lnTo>
                <a:cubicBezTo>
                  <a:pt x="16683" y="2953"/>
                  <a:pt x="16683" y="2947"/>
                  <a:pt x="16678" y="2947"/>
                </a:cubicBezTo>
                <a:cubicBezTo>
                  <a:pt x="16678" y="2929"/>
                  <a:pt x="16666" y="2923"/>
                  <a:pt x="16660" y="2905"/>
                </a:cubicBezTo>
                <a:cubicBezTo>
                  <a:pt x="16642" y="2911"/>
                  <a:pt x="16642" y="2911"/>
                  <a:pt x="16642" y="2911"/>
                </a:cubicBezTo>
                <a:cubicBezTo>
                  <a:pt x="16642" y="2917"/>
                  <a:pt x="16648" y="2917"/>
                  <a:pt x="16648" y="2923"/>
                </a:cubicBezTo>
                <a:cubicBezTo>
                  <a:pt x="16648" y="2947"/>
                  <a:pt x="16648" y="2947"/>
                  <a:pt x="16648" y="2947"/>
                </a:cubicBezTo>
                <a:cubicBezTo>
                  <a:pt x="16648" y="2947"/>
                  <a:pt x="16642" y="2953"/>
                  <a:pt x="16642" y="2959"/>
                </a:cubicBezTo>
                <a:cubicBezTo>
                  <a:pt x="16636" y="2953"/>
                  <a:pt x="16636" y="2959"/>
                  <a:pt x="16630" y="2959"/>
                </a:cubicBezTo>
                <a:cubicBezTo>
                  <a:pt x="16624" y="2953"/>
                  <a:pt x="16624" y="2953"/>
                  <a:pt x="16618" y="2953"/>
                </a:cubicBezTo>
                <a:cubicBezTo>
                  <a:pt x="16618" y="2941"/>
                  <a:pt x="16618" y="2941"/>
                  <a:pt x="16618" y="2941"/>
                </a:cubicBezTo>
                <a:cubicBezTo>
                  <a:pt x="16618" y="2935"/>
                  <a:pt x="16618" y="2929"/>
                  <a:pt x="16618" y="2929"/>
                </a:cubicBezTo>
                <a:cubicBezTo>
                  <a:pt x="16624" y="2923"/>
                  <a:pt x="16624" y="2917"/>
                  <a:pt x="16624" y="2911"/>
                </a:cubicBezTo>
                <a:cubicBezTo>
                  <a:pt x="16624" y="2899"/>
                  <a:pt x="16612" y="2893"/>
                  <a:pt x="16606" y="2882"/>
                </a:cubicBezTo>
                <a:cubicBezTo>
                  <a:pt x="16601" y="2887"/>
                  <a:pt x="16601" y="2893"/>
                  <a:pt x="16594" y="2893"/>
                </a:cubicBezTo>
                <a:cubicBezTo>
                  <a:pt x="16589" y="2899"/>
                  <a:pt x="16589" y="2899"/>
                  <a:pt x="16583" y="2899"/>
                </a:cubicBezTo>
                <a:cubicBezTo>
                  <a:pt x="16571" y="2899"/>
                  <a:pt x="16571" y="2899"/>
                  <a:pt x="16571" y="2899"/>
                </a:cubicBezTo>
                <a:cubicBezTo>
                  <a:pt x="16559" y="2899"/>
                  <a:pt x="16559" y="2899"/>
                  <a:pt x="16559" y="2899"/>
                </a:cubicBezTo>
                <a:cubicBezTo>
                  <a:pt x="16553" y="2899"/>
                  <a:pt x="16547" y="2899"/>
                  <a:pt x="16547" y="2893"/>
                </a:cubicBezTo>
                <a:cubicBezTo>
                  <a:pt x="16547" y="2887"/>
                  <a:pt x="16547" y="2882"/>
                  <a:pt x="16547" y="2876"/>
                </a:cubicBezTo>
                <a:cubicBezTo>
                  <a:pt x="16547" y="2870"/>
                  <a:pt x="16553" y="2864"/>
                  <a:pt x="16559" y="2864"/>
                </a:cubicBezTo>
                <a:cubicBezTo>
                  <a:pt x="16559" y="2858"/>
                  <a:pt x="16559" y="2852"/>
                  <a:pt x="16565" y="2852"/>
                </a:cubicBezTo>
                <a:cubicBezTo>
                  <a:pt x="16571" y="2846"/>
                  <a:pt x="16571" y="2852"/>
                  <a:pt x="16577" y="2852"/>
                </a:cubicBezTo>
                <a:cubicBezTo>
                  <a:pt x="16583" y="2846"/>
                  <a:pt x="16589" y="2846"/>
                  <a:pt x="16601" y="2840"/>
                </a:cubicBezTo>
                <a:cubicBezTo>
                  <a:pt x="16606" y="2840"/>
                  <a:pt x="16612" y="2840"/>
                  <a:pt x="16612" y="2834"/>
                </a:cubicBezTo>
                <a:cubicBezTo>
                  <a:pt x="16618" y="2834"/>
                  <a:pt x="16618" y="2828"/>
                  <a:pt x="16624" y="2822"/>
                </a:cubicBezTo>
                <a:cubicBezTo>
                  <a:pt x="16624" y="2816"/>
                  <a:pt x="16630" y="2816"/>
                  <a:pt x="16636" y="2810"/>
                </a:cubicBezTo>
                <a:cubicBezTo>
                  <a:pt x="16642" y="2805"/>
                  <a:pt x="16642" y="2799"/>
                  <a:pt x="16648" y="2799"/>
                </a:cubicBezTo>
                <a:cubicBezTo>
                  <a:pt x="16654" y="2793"/>
                  <a:pt x="16654" y="2793"/>
                  <a:pt x="16660" y="2793"/>
                </a:cubicBezTo>
                <a:cubicBezTo>
                  <a:pt x="16666" y="2793"/>
                  <a:pt x="16666" y="2787"/>
                  <a:pt x="16672" y="2787"/>
                </a:cubicBezTo>
                <a:cubicBezTo>
                  <a:pt x="16678" y="2787"/>
                  <a:pt x="16683" y="2787"/>
                  <a:pt x="16695" y="2787"/>
                </a:cubicBezTo>
                <a:cubicBezTo>
                  <a:pt x="16695" y="2769"/>
                  <a:pt x="16689" y="2757"/>
                  <a:pt x="16695" y="2745"/>
                </a:cubicBezTo>
                <a:cubicBezTo>
                  <a:pt x="16701" y="2739"/>
                  <a:pt x="16701" y="2739"/>
                  <a:pt x="16701" y="2733"/>
                </a:cubicBezTo>
                <a:cubicBezTo>
                  <a:pt x="16707" y="2727"/>
                  <a:pt x="16713" y="2727"/>
                  <a:pt x="16713" y="2727"/>
                </a:cubicBezTo>
                <a:cubicBezTo>
                  <a:pt x="16719" y="2721"/>
                  <a:pt x="16719" y="2721"/>
                  <a:pt x="16725" y="2721"/>
                </a:cubicBezTo>
                <a:cubicBezTo>
                  <a:pt x="16731" y="2716"/>
                  <a:pt x="16731" y="2710"/>
                  <a:pt x="16731" y="2710"/>
                </a:cubicBezTo>
                <a:cubicBezTo>
                  <a:pt x="16737" y="2704"/>
                  <a:pt x="16731" y="2698"/>
                  <a:pt x="16737" y="2692"/>
                </a:cubicBezTo>
                <a:cubicBezTo>
                  <a:pt x="16743" y="2692"/>
                  <a:pt x="16743" y="2692"/>
                  <a:pt x="16749" y="2686"/>
                </a:cubicBezTo>
                <a:cubicBezTo>
                  <a:pt x="16755" y="2686"/>
                  <a:pt x="16755" y="2686"/>
                  <a:pt x="16760" y="2680"/>
                </a:cubicBezTo>
                <a:cubicBezTo>
                  <a:pt x="16767" y="2680"/>
                  <a:pt x="16767" y="2674"/>
                  <a:pt x="16767" y="2668"/>
                </a:cubicBezTo>
                <a:cubicBezTo>
                  <a:pt x="16772" y="2668"/>
                  <a:pt x="16778" y="2668"/>
                  <a:pt x="16784" y="2662"/>
                </a:cubicBezTo>
                <a:cubicBezTo>
                  <a:pt x="16784" y="2656"/>
                  <a:pt x="16784" y="2650"/>
                  <a:pt x="16790" y="2650"/>
                </a:cubicBezTo>
                <a:cubicBezTo>
                  <a:pt x="16790" y="2650"/>
                  <a:pt x="16796" y="2650"/>
                  <a:pt x="16802" y="2650"/>
                </a:cubicBezTo>
                <a:cubicBezTo>
                  <a:pt x="16802" y="2644"/>
                  <a:pt x="16808" y="2650"/>
                  <a:pt x="16814" y="2650"/>
                </a:cubicBezTo>
                <a:cubicBezTo>
                  <a:pt x="16814" y="2644"/>
                  <a:pt x="16814" y="2639"/>
                  <a:pt x="16814" y="2639"/>
                </a:cubicBezTo>
                <a:cubicBezTo>
                  <a:pt x="16820" y="2632"/>
                  <a:pt x="16820" y="2627"/>
                  <a:pt x="16820" y="2627"/>
                </a:cubicBezTo>
                <a:cubicBezTo>
                  <a:pt x="16826" y="2621"/>
                  <a:pt x="16826" y="2615"/>
                  <a:pt x="16826" y="2615"/>
                </a:cubicBezTo>
                <a:cubicBezTo>
                  <a:pt x="16826" y="2609"/>
                  <a:pt x="16832" y="2609"/>
                  <a:pt x="16832" y="2603"/>
                </a:cubicBezTo>
                <a:cubicBezTo>
                  <a:pt x="16832" y="2597"/>
                  <a:pt x="16838" y="2597"/>
                  <a:pt x="16838" y="2591"/>
                </a:cubicBezTo>
                <a:cubicBezTo>
                  <a:pt x="16844" y="2585"/>
                  <a:pt x="16844" y="2579"/>
                  <a:pt x="16844" y="2579"/>
                </a:cubicBezTo>
                <a:cubicBezTo>
                  <a:pt x="16849" y="2573"/>
                  <a:pt x="16861" y="2567"/>
                  <a:pt x="16867" y="2567"/>
                </a:cubicBezTo>
                <a:cubicBezTo>
                  <a:pt x="16879" y="2567"/>
                  <a:pt x="16885" y="2567"/>
                  <a:pt x="16891" y="2567"/>
                </a:cubicBezTo>
                <a:cubicBezTo>
                  <a:pt x="16903" y="2567"/>
                  <a:pt x="16909" y="2561"/>
                  <a:pt x="16915" y="2555"/>
                </a:cubicBezTo>
                <a:cubicBezTo>
                  <a:pt x="16921" y="2550"/>
                  <a:pt x="16921" y="2544"/>
                  <a:pt x="16926" y="2544"/>
                </a:cubicBezTo>
                <a:cubicBezTo>
                  <a:pt x="16933" y="2538"/>
                  <a:pt x="16933" y="2532"/>
                  <a:pt x="16938" y="2526"/>
                </a:cubicBezTo>
                <a:cubicBezTo>
                  <a:pt x="16944" y="2520"/>
                  <a:pt x="16950" y="2514"/>
                  <a:pt x="16962" y="2514"/>
                </a:cubicBezTo>
                <a:cubicBezTo>
                  <a:pt x="16968" y="2514"/>
                  <a:pt x="16980" y="2520"/>
                  <a:pt x="16992" y="2520"/>
                </a:cubicBezTo>
                <a:lnTo>
                  <a:pt x="16992" y="2520"/>
                </a:lnTo>
                <a:cubicBezTo>
                  <a:pt x="17004" y="2520"/>
                  <a:pt x="17010" y="2514"/>
                  <a:pt x="17021" y="2514"/>
                </a:cubicBezTo>
                <a:cubicBezTo>
                  <a:pt x="17027" y="2514"/>
                  <a:pt x="17027" y="2514"/>
                  <a:pt x="17027" y="2514"/>
                </a:cubicBezTo>
                <a:cubicBezTo>
                  <a:pt x="17033" y="2514"/>
                  <a:pt x="17033" y="2520"/>
                  <a:pt x="17039" y="2520"/>
                </a:cubicBezTo>
                <a:cubicBezTo>
                  <a:pt x="17051" y="2520"/>
                  <a:pt x="17051" y="2520"/>
                  <a:pt x="17051" y="2520"/>
                </a:cubicBezTo>
                <a:cubicBezTo>
                  <a:pt x="17057" y="2520"/>
                  <a:pt x="17057" y="2520"/>
                  <a:pt x="17063" y="2520"/>
                </a:cubicBezTo>
                <a:cubicBezTo>
                  <a:pt x="17069" y="2520"/>
                  <a:pt x="17075" y="2514"/>
                  <a:pt x="17081" y="2514"/>
                </a:cubicBezTo>
                <a:cubicBezTo>
                  <a:pt x="17087" y="2514"/>
                  <a:pt x="17087" y="2514"/>
                  <a:pt x="17087" y="2514"/>
                </a:cubicBezTo>
                <a:cubicBezTo>
                  <a:pt x="17093" y="2514"/>
                  <a:pt x="17093" y="2520"/>
                  <a:pt x="17099" y="2520"/>
                </a:cubicBezTo>
                <a:cubicBezTo>
                  <a:pt x="17104" y="2520"/>
                  <a:pt x="17116" y="2532"/>
                  <a:pt x="17122" y="2532"/>
                </a:cubicBezTo>
                <a:close/>
                <a:moveTo>
                  <a:pt x="8805" y="2585"/>
                </a:moveTo>
                <a:lnTo>
                  <a:pt x="8805" y="2585"/>
                </a:lnTo>
                <a:cubicBezTo>
                  <a:pt x="8793" y="2591"/>
                  <a:pt x="8793" y="2597"/>
                  <a:pt x="8781" y="2603"/>
                </a:cubicBezTo>
                <a:cubicBezTo>
                  <a:pt x="8781" y="2603"/>
                  <a:pt x="8775" y="2603"/>
                  <a:pt x="8769" y="2603"/>
                </a:cubicBezTo>
                <a:cubicBezTo>
                  <a:pt x="8769" y="2609"/>
                  <a:pt x="8769" y="2615"/>
                  <a:pt x="8763" y="2615"/>
                </a:cubicBezTo>
                <a:cubicBezTo>
                  <a:pt x="8757" y="2627"/>
                  <a:pt x="8751" y="2627"/>
                  <a:pt x="8745" y="2639"/>
                </a:cubicBezTo>
                <a:cubicBezTo>
                  <a:pt x="8745" y="2644"/>
                  <a:pt x="8745" y="2644"/>
                  <a:pt x="8745" y="2650"/>
                </a:cubicBezTo>
                <a:cubicBezTo>
                  <a:pt x="8757" y="2656"/>
                  <a:pt x="8757" y="2656"/>
                  <a:pt x="8757" y="2656"/>
                </a:cubicBezTo>
                <a:cubicBezTo>
                  <a:pt x="8757" y="2656"/>
                  <a:pt x="8763" y="2650"/>
                  <a:pt x="8769" y="2650"/>
                </a:cubicBezTo>
                <a:cubicBezTo>
                  <a:pt x="8769" y="2644"/>
                  <a:pt x="8775" y="2644"/>
                  <a:pt x="8775" y="2639"/>
                </a:cubicBezTo>
                <a:cubicBezTo>
                  <a:pt x="8781" y="2639"/>
                  <a:pt x="8781" y="2627"/>
                  <a:pt x="8787" y="2627"/>
                </a:cubicBezTo>
                <a:cubicBezTo>
                  <a:pt x="8787" y="2627"/>
                  <a:pt x="8793" y="2627"/>
                  <a:pt x="8799" y="2627"/>
                </a:cubicBezTo>
                <a:cubicBezTo>
                  <a:pt x="8799" y="2627"/>
                  <a:pt x="8805" y="2627"/>
                  <a:pt x="8811" y="2627"/>
                </a:cubicBezTo>
                <a:cubicBezTo>
                  <a:pt x="8811" y="2621"/>
                  <a:pt x="8805" y="2615"/>
                  <a:pt x="8811" y="2615"/>
                </a:cubicBezTo>
                <a:cubicBezTo>
                  <a:pt x="8811" y="2609"/>
                  <a:pt x="8816" y="2609"/>
                  <a:pt x="8816" y="2603"/>
                </a:cubicBezTo>
                <a:cubicBezTo>
                  <a:pt x="8816" y="2591"/>
                  <a:pt x="8823" y="2585"/>
                  <a:pt x="8823" y="2579"/>
                </a:cubicBezTo>
                <a:cubicBezTo>
                  <a:pt x="8816" y="2579"/>
                  <a:pt x="8811" y="2585"/>
                  <a:pt x="8805" y="2585"/>
                </a:cubicBezTo>
                <a:close/>
                <a:moveTo>
                  <a:pt x="8864" y="3225"/>
                </a:moveTo>
                <a:lnTo>
                  <a:pt x="8864" y="3225"/>
                </a:lnTo>
                <a:cubicBezTo>
                  <a:pt x="8870" y="3225"/>
                  <a:pt x="8870" y="3220"/>
                  <a:pt x="8876" y="3220"/>
                </a:cubicBezTo>
                <a:cubicBezTo>
                  <a:pt x="8882" y="3220"/>
                  <a:pt x="8882" y="3220"/>
                  <a:pt x="8888" y="3220"/>
                </a:cubicBezTo>
                <a:cubicBezTo>
                  <a:pt x="8894" y="3220"/>
                  <a:pt x="8894" y="3220"/>
                  <a:pt x="8900" y="3214"/>
                </a:cubicBezTo>
                <a:cubicBezTo>
                  <a:pt x="8911" y="3208"/>
                  <a:pt x="8911" y="3208"/>
                  <a:pt x="8911" y="3208"/>
                </a:cubicBezTo>
                <a:cubicBezTo>
                  <a:pt x="8917" y="3208"/>
                  <a:pt x="8911" y="3196"/>
                  <a:pt x="8917" y="3196"/>
                </a:cubicBezTo>
                <a:cubicBezTo>
                  <a:pt x="8923" y="3196"/>
                  <a:pt x="8923" y="3202"/>
                  <a:pt x="8929" y="3202"/>
                </a:cubicBezTo>
                <a:cubicBezTo>
                  <a:pt x="8935" y="3202"/>
                  <a:pt x="8935" y="3208"/>
                  <a:pt x="8941" y="3208"/>
                </a:cubicBezTo>
                <a:cubicBezTo>
                  <a:pt x="8971" y="3208"/>
                  <a:pt x="8971" y="3208"/>
                  <a:pt x="8971" y="3208"/>
                </a:cubicBezTo>
                <a:cubicBezTo>
                  <a:pt x="8971" y="3196"/>
                  <a:pt x="8977" y="3190"/>
                  <a:pt x="8977" y="3178"/>
                </a:cubicBezTo>
                <a:cubicBezTo>
                  <a:pt x="8982" y="3178"/>
                  <a:pt x="8989" y="3178"/>
                  <a:pt x="9000" y="3178"/>
                </a:cubicBezTo>
                <a:cubicBezTo>
                  <a:pt x="9000" y="3178"/>
                  <a:pt x="9006" y="3178"/>
                  <a:pt x="9012" y="3178"/>
                </a:cubicBezTo>
                <a:cubicBezTo>
                  <a:pt x="9012" y="3178"/>
                  <a:pt x="9018" y="3178"/>
                  <a:pt x="9024" y="3178"/>
                </a:cubicBezTo>
                <a:cubicBezTo>
                  <a:pt x="9030" y="3178"/>
                  <a:pt x="9036" y="3178"/>
                  <a:pt x="9042" y="3178"/>
                </a:cubicBezTo>
                <a:cubicBezTo>
                  <a:pt x="9048" y="3178"/>
                  <a:pt x="9054" y="3178"/>
                  <a:pt x="9054" y="3178"/>
                </a:cubicBezTo>
                <a:cubicBezTo>
                  <a:pt x="9060" y="3178"/>
                  <a:pt x="9066" y="3172"/>
                  <a:pt x="9066" y="3172"/>
                </a:cubicBezTo>
                <a:cubicBezTo>
                  <a:pt x="9071" y="3166"/>
                  <a:pt x="9071" y="3160"/>
                  <a:pt x="9077" y="3160"/>
                </a:cubicBezTo>
                <a:cubicBezTo>
                  <a:pt x="9083" y="3160"/>
                  <a:pt x="9089" y="3160"/>
                  <a:pt x="9095" y="3160"/>
                </a:cubicBezTo>
                <a:cubicBezTo>
                  <a:pt x="9107" y="3166"/>
                  <a:pt x="9107" y="3178"/>
                  <a:pt x="9119" y="3178"/>
                </a:cubicBezTo>
                <a:cubicBezTo>
                  <a:pt x="9125" y="3178"/>
                  <a:pt x="9125" y="3178"/>
                  <a:pt x="9125" y="3178"/>
                </a:cubicBezTo>
                <a:cubicBezTo>
                  <a:pt x="9131" y="3178"/>
                  <a:pt x="9137" y="3178"/>
                  <a:pt x="9137" y="3178"/>
                </a:cubicBezTo>
                <a:cubicBezTo>
                  <a:pt x="9148" y="3172"/>
                  <a:pt x="9154" y="3178"/>
                  <a:pt x="9160" y="3178"/>
                </a:cubicBezTo>
                <a:cubicBezTo>
                  <a:pt x="9166" y="3178"/>
                  <a:pt x="9172" y="3178"/>
                  <a:pt x="9172" y="3178"/>
                </a:cubicBezTo>
                <a:cubicBezTo>
                  <a:pt x="9178" y="3172"/>
                  <a:pt x="9178" y="3172"/>
                  <a:pt x="9184" y="3166"/>
                </a:cubicBezTo>
                <a:cubicBezTo>
                  <a:pt x="9190" y="3166"/>
                  <a:pt x="9184" y="3160"/>
                  <a:pt x="9190" y="3154"/>
                </a:cubicBezTo>
                <a:cubicBezTo>
                  <a:pt x="9196" y="3154"/>
                  <a:pt x="9196" y="3154"/>
                  <a:pt x="9202" y="3154"/>
                </a:cubicBezTo>
                <a:cubicBezTo>
                  <a:pt x="9208" y="3154"/>
                  <a:pt x="9208" y="3154"/>
                  <a:pt x="9214" y="3154"/>
                </a:cubicBezTo>
                <a:cubicBezTo>
                  <a:pt x="9220" y="3154"/>
                  <a:pt x="9220" y="3148"/>
                  <a:pt x="9226" y="3148"/>
                </a:cubicBezTo>
                <a:cubicBezTo>
                  <a:pt x="9226" y="3137"/>
                  <a:pt x="9226" y="3137"/>
                  <a:pt x="9226" y="3137"/>
                </a:cubicBezTo>
                <a:cubicBezTo>
                  <a:pt x="9226" y="3137"/>
                  <a:pt x="9220" y="3131"/>
                  <a:pt x="9220" y="3125"/>
                </a:cubicBezTo>
                <a:cubicBezTo>
                  <a:pt x="9214" y="3119"/>
                  <a:pt x="9208" y="3119"/>
                  <a:pt x="9208" y="3113"/>
                </a:cubicBezTo>
                <a:cubicBezTo>
                  <a:pt x="9208" y="3107"/>
                  <a:pt x="9208" y="3107"/>
                  <a:pt x="9208" y="3107"/>
                </a:cubicBezTo>
                <a:cubicBezTo>
                  <a:pt x="9208" y="3101"/>
                  <a:pt x="9208" y="3095"/>
                  <a:pt x="9214" y="3095"/>
                </a:cubicBezTo>
                <a:cubicBezTo>
                  <a:pt x="9214" y="3089"/>
                  <a:pt x="9220" y="3089"/>
                  <a:pt x="9226" y="3089"/>
                </a:cubicBezTo>
                <a:cubicBezTo>
                  <a:pt x="9226" y="3089"/>
                  <a:pt x="9232" y="3089"/>
                  <a:pt x="9237" y="3089"/>
                </a:cubicBezTo>
                <a:cubicBezTo>
                  <a:pt x="9237" y="3089"/>
                  <a:pt x="9237" y="3083"/>
                  <a:pt x="9237" y="3077"/>
                </a:cubicBezTo>
                <a:cubicBezTo>
                  <a:pt x="9237" y="3077"/>
                  <a:pt x="9243" y="3071"/>
                  <a:pt x="9243" y="3065"/>
                </a:cubicBezTo>
                <a:cubicBezTo>
                  <a:pt x="9267" y="3065"/>
                  <a:pt x="9267" y="3065"/>
                  <a:pt x="9267" y="3065"/>
                </a:cubicBezTo>
                <a:cubicBezTo>
                  <a:pt x="9267" y="3042"/>
                  <a:pt x="9267" y="3042"/>
                  <a:pt x="9267" y="3042"/>
                </a:cubicBezTo>
                <a:cubicBezTo>
                  <a:pt x="9261" y="3042"/>
                  <a:pt x="9255" y="3042"/>
                  <a:pt x="9255" y="3036"/>
                </a:cubicBezTo>
                <a:cubicBezTo>
                  <a:pt x="9249" y="3030"/>
                  <a:pt x="9249" y="3030"/>
                  <a:pt x="9243" y="3024"/>
                </a:cubicBezTo>
                <a:cubicBezTo>
                  <a:pt x="9243" y="3018"/>
                  <a:pt x="9249" y="3012"/>
                  <a:pt x="9243" y="3012"/>
                </a:cubicBezTo>
                <a:cubicBezTo>
                  <a:pt x="9243" y="3006"/>
                  <a:pt x="9237" y="3006"/>
                  <a:pt x="9232" y="3006"/>
                </a:cubicBezTo>
                <a:cubicBezTo>
                  <a:pt x="9232" y="3000"/>
                  <a:pt x="9226" y="3000"/>
                  <a:pt x="9220" y="2994"/>
                </a:cubicBezTo>
                <a:cubicBezTo>
                  <a:pt x="9208" y="3000"/>
                  <a:pt x="9208" y="3000"/>
                  <a:pt x="9208" y="3000"/>
                </a:cubicBezTo>
                <a:cubicBezTo>
                  <a:pt x="9208" y="3000"/>
                  <a:pt x="9214" y="3006"/>
                  <a:pt x="9214" y="3012"/>
                </a:cubicBezTo>
                <a:cubicBezTo>
                  <a:pt x="9208" y="3012"/>
                  <a:pt x="9202" y="3012"/>
                  <a:pt x="9202" y="3018"/>
                </a:cubicBezTo>
                <a:cubicBezTo>
                  <a:pt x="9196" y="3024"/>
                  <a:pt x="9196" y="3024"/>
                  <a:pt x="9190" y="3030"/>
                </a:cubicBezTo>
                <a:lnTo>
                  <a:pt x="9184" y="3030"/>
                </a:lnTo>
                <a:cubicBezTo>
                  <a:pt x="9178" y="3024"/>
                  <a:pt x="9172" y="3018"/>
                  <a:pt x="9172" y="3018"/>
                </a:cubicBezTo>
                <a:cubicBezTo>
                  <a:pt x="9172" y="3012"/>
                  <a:pt x="9172" y="3006"/>
                  <a:pt x="9172" y="3006"/>
                </a:cubicBezTo>
                <a:cubicBezTo>
                  <a:pt x="9172" y="2994"/>
                  <a:pt x="9172" y="2988"/>
                  <a:pt x="9172" y="2982"/>
                </a:cubicBezTo>
                <a:cubicBezTo>
                  <a:pt x="9172" y="2976"/>
                  <a:pt x="9172" y="2971"/>
                  <a:pt x="9172" y="2965"/>
                </a:cubicBezTo>
                <a:cubicBezTo>
                  <a:pt x="9137" y="2965"/>
                  <a:pt x="9137" y="2965"/>
                  <a:pt x="9137" y="2965"/>
                </a:cubicBezTo>
                <a:cubicBezTo>
                  <a:pt x="9137" y="2953"/>
                  <a:pt x="9143" y="2947"/>
                  <a:pt x="9137" y="2935"/>
                </a:cubicBezTo>
                <a:cubicBezTo>
                  <a:pt x="9137" y="2929"/>
                  <a:pt x="9143" y="2923"/>
                  <a:pt x="9137" y="2923"/>
                </a:cubicBezTo>
                <a:cubicBezTo>
                  <a:pt x="9137" y="2911"/>
                  <a:pt x="9125" y="2905"/>
                  <a:pt x="9119" y="2899"/>
                </a:cubicBezTo>
                <a:cubicBezTo>
                  <a:pt x="9113" y="2899"/>
                  <a:pt x="9113" y="2905"/>
                  <a:pt x="9107" y="2899"/>
                </a:cubicBezTo>
                <a:cubicBezTo>
                  <a:pt x="9101" y="2899"/>
                  <a:pt x="9107" y="2893"/>
                  <a:pt x="9101" y="2887"/>
                </a:cubicBezTo>
                <a:lnTo>
                  <a:pt x="9089" y="2887"/>
                </a:lnTo>
                <a:cubicBezTo>
                  <a:pt x="9089" y="2882"/>
                  <a:pt x="9089" y="2882"/>
                  <a:pt x="9089" y="2876"/>
                </a:cubicBezTo>
                <a:cubicBezTo>
                  <a:pt x="9089" y="2870"/>
                  <a:pt x="9083" y="2870"/>
                  <a:pt x="9083" y="2864"/>
                </a:cubicBezTo>
                <a:cubicBezTo>
                  <a:pt x="9077" y="2858"/>
                  <a:pt x="9071" y="2858"/>
                  <a:pt x="9066" y="2858"/>
                </a:cubicBezTo>
                <a:cubicBezTo>
                  <a:pt x="9066" y="2852"/>
                  <a:pt x="9071" y="2846"/>
                  <a:pt x="9066" y="2846"/>
                </a:cubicBezTo>
                <a:cubicBezTo>
                  <a:pt x="9066" y="2840"/>
                  <a:pt x="9060" y="2840"/>
                  <a:pt x="9060" y="2834"/>
                </a:cubicBezTo>
                <a:cubicBezTo>
                  <a:pt x="9054" y="2828"/>
                  <a:pt x="9054" y="2822"/>
                  <a:pt x="9054" y="2822"/>
                </a:cubicBezTo>
                <a:cubicBezTo>
                  <a:pt x="9048" y="2816"/>
                  <a:pt x="9048" y="2810"/>
                  <a:pt x="9042" y="2810"/>
                </a:cubicBezTo>
                <a:cubicBezTo>
                  <a:pt x="9036" y="2810"/>
                  <a:pt x="9036" y="2805"/>
                  <a:pt x="9030" y="2805"/>
                </a:cubicBezTo>
                <a:cubicBezTo>
                  <a:pt x="9024" y="2805"/>
                  <a:pt x="9018" y="2805"/>
                  <a:pt x="9006" y="2805"/>
                </a:cubicBezTo>
                <a:cubicBezTo>
                  <a:pt x="9000" y="2805"/>
                  <a:pt x="8994" y="2805"/>
                  <a:pt x="8982" y="2799"/>
                </a:cubicBezTo>
                <a:cubicBezTo>
                  <a:pt x="8977" y="2799"/>
                  <a:pt x="8982" y="2793"/>
                  <a:pt x="8977" y="2787"/>
                </a:cubicBezTo>
                <a:cubicBezTo>
                  <a:pt x="8977" y="2781"/>
                  <a:pt x="8977" y="2781"/>
                  <a:pt x="8982" y="2775"/>
                </a:cubicBezTo>
                <a:cubicBezTo>
                  <a:pt x="8982" y="2769"/>
                  <a:pt x="8989" y="2769"/>
                  <a:pt x="8994" y="2769"/>
                </a:cubicBezTo>
                <a:cubicBezTo>
                  <a:pt x="8994" y="2763"/>
                  <a:pt x="8994" y="2757"/>
                  <a:pt x="8994" y="2757"/>
                </a:cubicBezTo>
                <a:cubicBezTo>
                  <a:pt x="9000" y="2751"/>
                  <a:pt x="9006" y="2757"/>
                  <a:pt x="9006" y="2757"/>
                </a:cubicBezTo>
                <a:cubicBezTo>
                  <a:pt x="9012" y="2757"/>
                  <a:pt x="9012" y="2751"/>
                  <a:pt x="9018" y="2751"/>
                </a:cubicBezTo>
                <a:cubicBezTo>
                  <a:pt x="9018" y="2739"/>
                  <a:pt x="9018" y="2739"/>
                  <a:pt x="9018" y="2739"/>
                </a:cubicBezTo>
                <a:cubicBezTo>
                  <a:pt x="9018" y="2739"/>
                  <a:pt x="9018" y="2733"/>
                  <a:pt x="9018" y="2727"/>
                </a:cubicBezTo>
                <a:cubicBezTo>
                  <a:pt x="9018" y="2727"/>
                  <a:pt x="9024" y="2721"/>
                  <a:pt x="9030" y="2721"/>
                </a:cubicBezTo>
                <a:cubicBezTo>
                  <a:pt x="9030" y="2716"/>
                  <a:pt x="9036" y="2716"/>
                  <a:pt x="9042" y="2716"/>
                </a:cubicBezTo>
                <a:cubicBezTo>
                  <a:pt x="9042" y="2710"/>
                  <a:pt x="9042" y="2710"/>
                  <a:pt x="9042" y="2704"/>
                </a:cubicBezTo>
                <a:cubicBezTo>
                  <a:pt x="9042" y="2656"/>
                  <a:pt x="9042" y="2656"/>
                  <a:pt x="9042" y="2656"/>
                </a:cubicBezTo>
                <a:cubicBezTo>
                  <a:pt x="8935" y="2656"/>
                  <a:pt x="8935" y="2656"/>
                  <a:pt x="8935" y="2656"/>
                </a:cubicBezTo>
                <a:cubicBezTo>
                  <a:pt x="8935" y="2650"/>
                  <a:pt x="8935" y="2650"/>
                  <a:pt x="8941" y="2644"/>
                </a:cubicBezTo>
                <a:cubicBezTo>
                  <a:pt x="8941" y="2639"/>
                  <a:pt x="8947" y="2639"/>
                  <a:pt x="8953" y="2639"/>
                </a:cubicBezTo>
                <a:cubicBezTo>
                  <a:pt x="8953" y="2632"/>
                  <a:pt x="8947" y="2627"/>
                  <a:pt x="8953" y="2627"/>
                </a:cubicBezTo>
                <a:cubicBezTo>
                  <a:pt x="8953" y="2621"/>
                  <a:pt x="8947" y="2615"/>
                  <a:pt x="8953" y="2615"/>
                </a:cubicBezTo>
                <a:cubicBezTo>
                  <a:pt x="8953" y="2609"/>
                  <a:pt x="8959" y="2609"/>
                  <a:pt x="8959" y="2603"/>
                </a:cubicBezTo>
                <a:cubicBezTo>
                  <a:pt x="8965" y="2603"/>
                  <a:pt x="8965" y="2597"/>
                  <a:pt x="8971" y="2591"/>
                </a:cubicBezTo>
                <a:cubicBezTo>
                  <a:pt x="8977" y="2591"/>
                  <a:pt x="8977" y="2591"/>
                  <a:pt x="8982" y="2585"/>
                </a:cubicBezTo>
                <a:cubicBezTo>
                  <a:pt x="8977" y="2585"/>
                  <a:pt x="8977" y="2579"/>
                  <a:pt x="8971" y="2573"/>
                </a:cubicBezTo>
                <a:cubicBezTo>
                  <a:pt x="8965" y="2573"/>
                  <a:pt x="8959" y="2573"/>
                  <a:pt x="8953" y="2573"/>
                </a:cubicBezTo>
                <a:cubicBezTo>
                  <a:pt x="8935" y="2573"/>
                  <a:pt x="8935" y="2573"/>
                  <a:pt x="8935" y="2573"/>
                </a:cubicBezTo>
                <a:cubicBezTo>
                  <a:pt x="8929" y="2573"/>
                  <a:pt x="8929" y="2579"/>
                  <a:pt x="8923" y="2579"/>
                </a:cubicBezTo>
                <a:cubicBezTo>
                  <a:pt x="8905" y="2579"/>
                  <a:pt x="8900" y="2579"/>
                  <a:pt x="8882" y="2579"/>
                </a:cubicBezTo>
                <a:cubicBezTo>
                  <a:pt x="8882" y="2585"/>
                  <a:pt x="8882" y="2591"/>
                  <a:pt x="8882" y="2597"/>
                </a:cubicBezTo>
                <a:cubicBezTo>
                  <a:pt x="8882" y="2603"/>
                  <a:pt x="8876" y="2609"/>
                  <a:pt x="8876" y="2609"/>
                </a:cubicBezTo>
                <a:cubicBezTo>
                  <a:pt x="8876" y="2615"/>
                  <a:pt x="8864" y="2621"/>
                  <a:pt x="8864" y="2627"/>
                </a:cubicBezTo>
                <a:cubicBezTo>
                  <a:pt x="8864" y="2627"/>
                  <a:pt x="8864" y="2627"/>
                  <a:pt x="8864" y="2632"/>
                </a:cubicBezTo>
                <a:cubicBezTo>
                  <a:pt x="8864" y="2639"/>
                  <a:pt x="8870" y="2644"/>
                  <a:pt x="8870" y="2650"/>
                </a:cubicBezTo>
                <a:cubicBezTo>
                  <a:pt x="8870" y="2656"/>
                  <a:pt x="8864" y="2662"/>
                  <a:pt x="8864" y="2662"/>
                </a:cubicBezTo>
                <a:cubicBezTo>
                  <a:pt x="8858" y="2668"/>
                  <a:pt x="8852" y="2668"/>
                  <a:pt x="8840" y="2668"/>
                </a:cubicBezTo>
                <a:cubicBezTo>
                  <a:pt x="8834" y="2668"/>
                  <a:pt x="8834" y="2668"/>
                  <a:pt x="8828" y="2662"/>
                </a:cubicBezTo>
                <a:cubicBezTo>
                  <a:pt x="8823" y="2662"/>
                  <a:pt x="8823" y="2650"/>
                  <a:pt x="8811" y="2650"/>
                </a:cubicBezTo>
                <a:cubicBezTo>
                  <a:pt x="8805" y="2650"/>
                  <a:pt x="8799" y="2656"/>
                  <a:pt x="8799" y="2662"/>
                </a:cubicBezTo>
                <a:cubicBezTo>
                  <a:pt x="8793" y="2668"/>
                  <a:pt x="8799" y="2668"/>
                  <a:pt x="8799" y="2674"/>
                </a:cubicBezTo>
                <a:cubicBezTo>
                  <a:pt x="8799" y="2680"/>
                  <a:pt x="8793" y="2692"/>
                  <a:pt x="8799" y="2698"/>
                </a:cubicBezTo>
                <a:cubicBezTo>
                  <a:pt x="8805" y="2698"/>
                  <a:pt x="8805" y="2698"/>
                  <a:pt x="8811" y="2704"/>
                </a:cubicBezTo>
                <a:cubicBezTo>
                  <a:pt x="8816" y="2704"/>
                  <a:pt x="8828" y="2704"/>
                  <a:pt x="8834" y="2710"/>
                </a:cubicBezTo>
                <a:cubicBezTo>
                  <a:pt x="8834" y="2710"/>
                  <a:pt x="8828" y="2716"/>
                  <a:pt x="8828" y="2721"/>
                </a:cubicBezTo>
                <a:cubicBezTo>
                  <a:pt x="8828" y="2727"/>
                  <a:pt x="8828" y="2727"/>
                  <a:pt x="8828" y="2727"/>
                </a:cubicBezTo>
                <a:cubicBezTo>
                  <a:pt x="8828" y="2733"/>
                  <a:pt x="8823" y="2739"/>
                  <a:pt x="8823" y="2739"/>
                </a:cubicBezTo>
                <a:cubicBezTo>
                  <a:pt x="8823" y="2745"/>
                  <a:pt x="8828" y="2745"/>
                  <a:pt x="8828" y="2751"/>
                </a:cubicBezTo>
                <a:cubicBezTo>
                  <a:pt x="8828" y="2757"/>
                  <a:pt x="8828" y="2763"/>
                  <a:pt x="8823" y="2763"/>
                </a:cubicBezTo>
                <a:cubicBezTo>
                  <a:pt x="8823" y="2769"/>
                  <a:pt x="8816" y="2763"/>
                  <a:pt x="8811" y="2769"/>
                </a:cubicBezTo>
                <a:lnTo>
                  <a:pt x="8805" y="2769"/>
                </a:lnTo>
                <a:cubicBezTo>
                  <a:pt x="8799" y="2775"/>
                  <a:pt x="8793" y="2775"/>
                  <a:pt x="8793" y="2781"/>
                </a:cubicBezTo>
                <a:cubicBezTo>
                  <a:pt x="8793" y="2787"/>
                  <a:pt x="8793" y="2793"/>
                  <a:pt x="8793" y="2799"/>
                </a:cubicBezTo>
                <a:cubicBezTo>
                  <a:pt x="8816" y="2799"/>
                  <a:pt x="8816" y="2799"/>
                  <a:pt x="8816" y="2799"/>
                </a:cubicBezTo>
                <a:cubicBezTo>
                  <a:pt x="8823" y="2799"/>
                  <a:pt x="8823" y="2793"/>
                  <a:pt x="8828" y="2793"/>
                </a:cubicBezTo>
                <a:cubicBezTo>
                  <a:pt x="8834" y="2793"/>
                  <a:pt x="8834" y="2793"/>
                  <a:pt x="8840" y="2799"/>
                </a:cubicBezTo>
                <a:cubicBezTo>
                  <a:pt x="8840" y="2799"/>
                  <a:pt x="8834" y="2805"/>
                  <a:pt x="8840" y="2805"/>
                </a:cubicBezTo>
                <a:cubicBezTo>
                  <a:pt x="8840" y="2810"/>
                  <a:pt x="8846" y="2810"/>
                  <a:pt x="8852" y="2816"/>
                </a:cubicBezTo>
                <a:cubicBezTo>
                  <a:pt x="8876" y="2816"/>
                  <a:pt x="8876" y="2816"/>
                  <a:pt x="8876" y="2816"/>
                </a:cubicBezTo>
                <a:cubicBezTo>
                  <a:pt x="8876" y="2810"/>
                  <a:pt x="8870" y="2810"/>
                  <a:pt x="8876" y="2805"/>
                </a:cubicBezTo>
                <a:cubicBezTo>
                  <a:pt x="8876" y="2799"/>
                  <a:pt x="8876" y="2799"/>
                  <a:pt x="8882" y="2793"/>
                </a:cubicBezTo>
                <a:cubicBezTo>
                  <a:pt x="8888" y="2805"/>
                  <a:pt x="8888" y="2805"/>
                  <a:pt x="8888" y="2805"/>
                </a:cubicBezTo>
                <a:lnTo>
                  <a:pt x="8888" y="2810"/>
                </a:lnTo>
                <a:cubicBezTo>
                  <a:pt x="8888" y="2822"/>
                  <a:pt x="8900" y="2828"/>
                  <a:pt x="8900" y="2840"/>
                </a:cubicBezTo>
                <a:cubicBezTo>
                  <a:pt x="8900" y="2840"/>
                  <a:pt x="8900" y="2846"/>
                  <a:pt x="8894" y="2852"/>
                </a:cubicBezTo>
                <a:lnTo>
                  <a:pt x="8888" y="2852"/>
                </a:lnTo>
                <a:cubicBezTo>
                  <a:pt x="8882" y="2858"/>
                  <a:pt x="8876" y="2858"/>
                  <a:pt x="8876" y="2858"/>
                </a:cubicBezTo>
                <a:cubicBezTo>
                  <a:pt x="8876" y="2864"/>
                  <a:pt x="8870" y="2864"/>
                  <a:pt x="8876" y="2870"/>
                </a:cubicBezTo>
                <a:cubicBezTo>
                  <a:pt x="8876" y="2876"/>
                  <a:pt x="8882" y="2876"/>
                  <a:pt x="8882" y="2882"/>
                </a:cubicBezTo>
                <a:cubicBezTo>
                  <a:pt x="8941" y="2882"/>
                  <a:pt x="8941" y="2882"/>
                  <a:pt x="8941" y="2882"/>
                </a:cubicBezTo>
                <a:cubicBezTo>
                  <a:pt x="8947" y="2870"/>
                  <a:pt x="8947" y="2870"/>
                  <a:pt x="8947" y="2870"/>
                </a:cubicBezTo>
                <a:cubicBezTo>
                  <a:pt x="8947" y="2876"/>
                  <a:pt x="8953" y="2870"/>
                  <a:pt x="8959" y="2876"/>
                </a:cubicBezTo>
                <a:cubicBezTo>
                  <a:pt x="8959" y="2882"/>
                  <a:pt x="8959" y="2882"/>
                  <a:pt x="8959" y="2887"/>
                </a:cubicBezTo>
                <a:cubicBezTo>
                  <a:pt x="8965" y="2893"/>
                  <a:pt x="8971" y="2893"/>
                  <a:pt x="8971" y="2899"/>
                </a:cubicBezTo>
                <a:cubicBezTo>
                  <a:pt x="8971" y="2905"/>
                  <a:pt x="8965" y="2911"/>
                  <a:pt x="8965" y="2917"/>
                </a:cubicBezTo>
                <a:cubicBezTo>
                  <a:pt x="8965" y="2923"/>
                  <a:pt x="8965" y="2929"/>
                  <a:pt x="8971" y="2935"/>
                </a:cubicBezTo>
                <a:cubicBezTo>
                  <a:pt x="8977" y="2941"/>
                  <a:pt x="8982" y="2941"/>
                  <a:pt x="8994" y="2947"/>
                </a:cubicBezTo>
                <a:cubicBezTo>
                  <a:pt x="8989" y="2965"/>
                  <a:pt x="8989" y="2965"/>
                  <a:pt x="8989" y="2965"/>
                </a:cubicBezTo>
                <a:cubicBezTo>
                  <a:pt x="8989" y="2976"/>
                  <a:pt x="8994" y="2982"/>
                  <a:pt x="8994" y="2988"/>
                </a:cubicBezTo>
                <a:cubicBezTo>
                  <a:pt x="8994" y="2994"/>
                  <a:pt x="8989" y="3000"/>
                  <a:pt x="8989" y="3000"/>
                </a:cubicBezTo>
                <a:cubicBezTo>
                  <a:pt x="8982" y="3006"/>
                  <a:pt x="8977" y="3000"/>
                  <a:pt x="8971" y="3000"/>
                </a:cubicBezTo>
                <a:cubicBezTo>
                  <a:pt x="8965" y="3000"/>
                  <a:pt x="8959" y="3000"/>
                  <a:pt x="8953" y="3000"/>
                </a:cubicBezTo>
                <a:cubicBezTo>
                  <a:pt x="8947" y="3000"/>
                  <a:pt x="8947" y="2994"/>
                  <a:pt x="8941" y="2994"/>
                </a:cubicBezTo>
                <a:cubicBezTo>
                  <a:pt x="8935" y="2994"/>
                  <a:pt x="8929" y="2994"/>
                  <a:pt x="8923" y="2994"/>
                </a:cubicBezTo>
                <a:cubicBezTo>
                  <a:pt x="8917" y="2994"/>
                  <a:pt x="8917" y="2994"/>
                  <a:pt x="8917" y="2994"/>
                </a:cubicBezTo>
                <a:cubicBezTo>
                  <a:pt x="8917" y="2994"/>
                  <a:pt x="8911" y="2994"/>
                  <a:pt x="8905" y="2994"/>
                </a:cubicBezTo>
                <a:cubicBezTo>
                  <a:pt x="8905" y="2994"/>
                  <a:pt x="8905" y="3000"/>
                  <a:pt x="8900" y="3006"/>
                </a:cubicBezTo>
                <a:cubicBezTo>
                  <a:pt x="8894" y="3006"/>
                  <a:pt x="8900" y="3012"/>
                  <a:pt x="8894" y="3018"/>
                </a:cubicBezTo>
                <a:cubicBezTo>
                  <a:pt x="8894" y="3018"/>
                  <a:pt x="8888" y="3012"/>
                  <a:pt x="8888" y="3018"/>
                </a:cubicBezTo>
                <a:cubicBezTo>
                  <a:pt x="8882" y="3018"/>
                  <a:pt x="8876" y="3018"/>
                  <a:pt x="8876" y="3018"/>
                </a:cubicBezTo>
                <a:cubicBezTo>
                  <a:pt x="8870" y="3030"/>
                  <a:pt x="8870" y="3030"/>
                  <a:pt x="8870" y="3030"/>
                </a:cubicBezTo>
                <a:cubicBezTo>
                  <a:pt x="8876" y="3030"/>
                  <a:pt x="8876" y="3036"/>
                  <a:pt x="8882" y="3036"/>
                </a:cubicBezTo>
                <a:cubicBezTo>
                  <a:pt x="8894" y="3036"/>
                  <a:pt x="8900" y="3030"/>
                  <a:pt x="8911" y="3030"/>
                </a:cubicBezTo>
                <a:cubicBezTo>
                  <a:pt x="8917" y="3030"/>
                  <a:pt x="8923" y="3030"/>
                  <a:pt x="8929" y="3036"/>
                </a:cubicBezTo>
                <a:lnTo>
                  <a:pt x="8929" y="3042"/>
                </a:lnTo>
                <a:cubicBezTo>
                  <a:pt x="8923" y="3048"/>
                  <a:pt x="8929" y="3054"/>
                  <a:pt x="8923" y="3054"/>
                </a:cubicBezTo>
                <a:cubicBezTo>
                  <a:pt x="8923" y="3059"/>
                  <a:pt x="8917" y="3054"/>
                  <a:pt x="8911" y="3054"/>
                </a:cubicBezTo>
                <a:cubicBezTo>
                  <a:pt x="8911" y="3059"/>
                  <a:pt x="8905" y="3059"/>
                  <a:pt x="8900" y="3065"/>
                </a:cubicBezTo>
                <a:cubicBezTo>
                  <a:pt x="8900" y="3065"/>
                  <a:pt x="8900" y="3071"/>
                  <a:pt x="8894" y="3077"/>
                </a:cubicBezTo>
                <a:cubicBezTo>
                  <a:pt x="8888" y="3077"/>
                  <a:pt x="8882" y="3077"/>
                  <a:pt x="8876" y="3077"/>
                </a:cubicBezTo>
                <a:cubicBezTo>
                  <a:pt x="8870" y="3089"/>
                  <a:pt x="8870" y="3089"/>
                  <a:pt x="8870" y="3089"/>
                </a:cubicBezTo>
                <a:cubicBezTo>
                  <a:pt x="8870" y="3095"/>
                  <a:pt x="8870" y="3095"/>
                  <a:pt x="8876" y="3101"/>
                </a:cubicBezTo>
                <a:cubicBezTo>
                  <a:pt x="8876" y="3107"/>
                  <a:pt x="8876" y="3107"/>
                  <a:pt x="8882" y="3113"/>
                </a:cubicBezTo>
                <a:lnTo>
                  <a:pt x="8888" y="3113"/>
                </a:lnTo>
                <a:cubicBezTo>
                  <a:pt x="8894" y="3113"/>
                  <a:pt x="8900" y="3107"/>
                  <a:pt x="8900" y="3107"/>
                </a:cubicBezTo>
                <a:cubicBezTo>
                  <a:pt x="8905" y="3107"/>
                  <a:pt x="8911" y="3101"/>
                  <a:pt x="8917" y="3101"/>
                </a:cubicBezTo>
                <a:cubicBezTo>
                  <a:pt x="8929" y="3101"/>
                  <a:pt x="8935" y="3113"/>
                  <a:pt x="8947" y="3113"/>
                </a:cubicBezTo>
                <a:cubicBezTo>
                  <a:pt x="8953" y="3113"/>
                  <a:pt x="8953" y="3113"/>
                  <a:pt x="8959" y="3113"/>
                </a:cubicBezTo>
                <a:cubicBezTo>
                  <a:pt x="8965" y="3113"/>
                  <a:pt x="8977" y="3113"/>
                  <a:pt x="8982" y="3113"/>
                </a:cubicBezTo>
                <a:cubicBezTo>
                  <a:pt x="8982" y="3113"/>
                  <a:pt x="8989" y="3113"/>
                  <a:pt x="8994" y="3113"/>
                </a:cubicBezTo>
                <a:cubicBezTo>
                  <a:pt x="9000" y="3113"/>
                  <a:pt x="8994" y="3119"/>
                  <a:pt x="9000" y="3125"/>
                </a:cubicBezTo>
                <a:cubicBezTo>
                  <a:pt x="8994" y="3131"/>
                  <a:pt x="8994" y="3131"/>
                  <a:pt x="8989" y="3137"/>
                </a:cubicBezTo>
                <a:cubicBezTo>
                  <a:pt x="8989" y="3137"/>
                  <a:pt x="8982" y="3137"/>
                  <a:pt x="8977" y="3137"/>
                </a:cubicBezTo>
                <a:cubicBezTo>
                  <a:pt x="8971" y="3142"/>
                  <a:pt x="8965" y="3142"/>
                  <a:pt x="8953" y="3142"/>
                </a:cubicBezTo>
                <a:cubicBezTo>
                  <a:pt x="8947" y="3142"/>
                  <a:pt x="8947" y="3142"/>
                  <a:pt x="8941" y="3142"/>
                </a:cubicBezTo>
                <a:cubicBezTo>
                  <a:pt x="8935" y="3142"/>
                  <a:pt x="8935" y="3142"/>
                  <a:pt x="8929" y="3148"/>
                </a:cubicBezTo>
                <a:cubicBezTo>
                  <a:pt x="8923" y="3148"/>
                  <a:pt x="8929" y="3154"/>
                  <a:pt x="8923" y="3160"/>
                </a:cubicBezTo>
                <a:cubicBezTo>
                  <a:pt x="8923" y="3160"/>
                  <a:pt x="8917" y="3160"/>
                  <a:pt x="8911" y="3160"/>
                </a:cubicBezTo>
                <a:cubicBezTo>
                  <a:pt x="8905" y="3160"/>
                  <a:pt x="8900" y="3160"/>
                  <a:pt x="8888" y="3166"/>
                </a:cubicBezTo>
                <a:cubicBezTo>
                  <a:pt x="8888" y="3172"/>
                  <a:pt x="8894" y="3178"/>
                  <a:pt x="8888" y="3190"/>
                </a:cubicBezTo>
                <a:lnTo>
                  <a:pt x="8888" y="3196"/>
                </a:lnTo>
                <a:cubicBezTo>
                  <a:pt x="8888" y="3202"/>
                  <a:pt x="8882" y="3202"/>
                  <a:pt x="8876" y="3202"/>
                </a:cubicBezTo>
                <a:cubicBezTo>
                  <a:pt x="8870" y="3208"/>
                  <a:pt x="8870" y="3208"/>
                  <a:pt x="8864" y="3214"/>
                </a:cubicBezTo>
                <a:cubicBezTo>
                  <a:pt x="8864" y="3214"/>
                  <a:pt x="8858" y="3214"/>
                  <a:pt x="8852" y="3214"/>
                </a:cubicBezTo>
                <a:cubicBezTo>
                  <a:pt x="8858" y="3220"/>
                  <a:pt x="8858" y="3225"/>
                  <a:pt x="8864" y="3225"/>
                </a:cubicBezTo>
                <a:close/>
                <a:moveTo>
                  <a:pt x="8816" y="2929"/>
                </a:moveTo>
                <a:lnTo>
                  <a:pt x="8816" y="2929"/>
                </a:lnTo>
                <a:cubicBezTo>
                  <a:pt x="8823" y="2929"/>
                  <a:pt x="8823" y="2929"/>
                  <a:pt x="8828" y="2929"/>
                </a:cubicBezTo>
                <a:cubicBezTo>
                  <a:pt x="8840" y="2923"/>
                  <a:pt x="8846" y="2917"/>
                  <a:pt x="8846" y="2905"/>
                </a:cubicBezTo>
                <a:cubicBezTo>
                  <a:pt x="8846" y="2899"/>
                  <a:pt x="8846" y="2893"/>
                  <a:pt x="8840" y="2887"/>
                </a:cubicBezTo>
                <a:cubicBezTo>
                  <a:pt x="8840" y="2887"/>
                  <a:pt x="8834" y="2882"/>
                  <a:pt x="8828" y="2882"/>
                </a:cubicBezTo>
                <a:cubicBezTo>
                  <a:pt x="8828" y="2876"/>
                  <a:pt x="8828" y="2870"/>
                  <a:pt x="8828" y="2870"/>
                </a:cubicBezTo>
                <a:cubicBezTo>
                  <a:pt x="8828" y="2864"/>
                  <a:pt x="8828" y="2858"/>
                  <a:pt x="8828" y="2858"/>
                </a:cubicBezTo>
                <a:cubicBezTo>
                  <a:pt x="8823" y="2852"/>
                  <a:pt x="8823" y="2852"/>
                  <a:pt x="8816" y="2846"/>
                </a:cubicBezTo>
                <a:cubicBezTo>
                  <a:pt x="8811" y="2846"/>
                  <a:pt x="8811" y="2846"/>
                  <a:pt x="8805" y="2846"/>
                </a:cubicBezTo>
                <a:cubicBezTo>
                  <a:pt x="8799" y="2846"/>
                  <a:pt x="8799" y="2840"/>
                  <a:pt x="8793" y="2840"/>
                </a:cubicBezTo>
                <a:cubicBezTo>
                  <a:pt x="8787" y="2840"/>
                  <a:pt x="8787" y="2840"/>
                  <a:pt x="8787" y="2840"/>
                </a:cubicBezTo>
                <a:cubicBezTo>
                  <a:pt x="8781" y="2840"/>
                  <a:pt x="8775" y="2840"/>
                  <a:pt x="8769" y="2846"/>
                </a:cubicBezTo>
                <a:cubicBezTo>
                  <a:pt x="8769" y="2846"/>
                  <a:pt x="8763" y="2846"/>
                  <a:pt x="8757" y="2846"/>
                </a:cubicBezTo>
                <a:cubicBezTo>
                  <a:pt x="8757" y="2852"/>
                  <a:pt x="8757" y="2858"/>
                  <a:pt x="8751" y="2858"/>
                </a:cubicBezTo>
                <a:cubicBezTo>
                  <a:pt x="8751" y="2864"/>
                  <a:pt x="8745" y="2864"/>
                  <a:pt x="8739" y="2864"/>
                </a:cubicBezTo>
                <a:cubicBezTo>
                  <a:pt x="8739" y="2864"/>
                  <a:pt x="8734" y="2864"/>
                  <a:pt x="8734" y="2858"/>
                </a:cubicBezTo>
                <a:cubicBezTo>
                  <a:pt x="8727" y="2858"/>
                  <a:pt x="8727" y="2852"/>
                  <a:pt x="8727" y="2846"/>
                </a:cubicBezTo>
                <a:cubicBezTo>
                  <a:pt x="8722" y="2846"/>
                  <a:pt x="8716" y="2846"/>
                  <a:pt x="8716" y="2840"/>
                </a:cubicBezTo>
                <a:cubicBezTo>
                  <a:pt x="8686" y="2846"/>
                  <a:pt x="8686" y="2846"/>
                  <a:pt x="8686" y="2846"/>
                </a:cubicBezTo>
                <a:cubicBezTo>
                  <a:pt x="8686" y="2846"/>
                  <a:pt x="8686" y="2852"/>
                  <a:pt x="8686" y="2858"/>
                </a:cubicBezTo>
                <a:cubicBezTo>
                  <a:pt x="8686" y="2858"/>
                  <a:pt x="8686" y="2864"/>
                  <a:pt x="8686" y="2870"/>
                </a:cubicBezTo>
                <a:cubicBezTo>
                  <a:pt x="8686" y="2876"/>
                  <a:pt x="8686" y="2876"/>
                  <a:pt x="8686" y="2887"/>
                </a:cubicBezTo>
                <a:cubicBezTo>
                  <a:pt x="8686" y="2893"/>
                  <a:pt x="8686" y="2893"/>
                  <a:pt x="8686" y="2899"/>
                </a:cubicBezTo>
                <a:cubicBezTo>
                  <a:pt x="8686" y="2905"/>
                  <a:pt x="8692" y="2899"/>
                  <a:pt x="8692" y="2899"/>
                </a:cubicBezTo>
                <a:cubicBezTo>
                  <a:pt x="8686" y="2899"/>
                  <a:pt x="8680" y="2899"/>
                  <a:pt x="8680" y="2899"/>
                </a:cubicBezTo>
                <a:cubicBezTo>
                  <a:pt x="8674" y="2899"/>
                  <a:pt x="8674" y="2905"/>
                  <a:pt x="8668" y="2905"/>
                </a:cubicBezTo>
                <a:cubicBezTo>
                  <a:pt x="8662" y="2905"/>
                  <a:pt x="8662" y="2905"/>
                  <a:pt x="8657" y="2905"/>
                </a:cubicBezTo>
                <a:cubicBezTo>
                  <a:pt x="8650" y="2911"/>
                  <a:pt x="8645" y="2917"/>
                  <a:pt x="8633" y="2917"/>
                </a:cubicBezTo>
                <a:cubicBezTo>
                  <a:pt x="8627" y="2917"/>
                  <a:pt x="8627" y="2911"/>
                  <a:pt x="8621" y="2905"/>
                </a:cubicBezTo>
                <a:cubicBezTo>
                  <a:pt x="8609" y="2911"/>
                  <a:pt x="8609" y="2911"/>
                  <a:pt x="8609" y="2911"/>
                </a:cubicBezTo>
                <a:cubicBezTo>
                  <a:pt x="8609" y="2994"/>
                  <a:pt x="8609" y="2994"/>
                  <a:pt x="8609" y="2994"/>
                </a:cubicBezTo>
                <a:cubicBezTo>
                  <a:pt x="8615" y="2994"/>
                  <a:pt x="8615" y="2994"/>
                  <a:pt x="8621" y="2994"/>
                </a:cubicBezTo>
                <a:cubicBezTo>
                  <a:pt x="8633" y="2994"/>
                  <a:pt x="8639" y="2994"/>
                  <a:pt x="8650" y="2994"/>
                </a:cubicBezTo>
                <a:cubicBezTo>
                  <a:pt x="8650" y="3030"/>
                  <a:pt x="8650" y="3030"/>
                  <a:pt x="8650" y="3030"/>
                </a:cubicBezTo>
                <a:cubicBezTo>
                  <a:pt x="8639" y="3030"/>
                  <a:pt x="8639" y="3030"/>
                  <a:pt x="8633" y="3030"/>
                </a:cubicBezTo>
                <a:cubicBezTo>
                  <a:pt x="8627" y="3030"/>
                  <a:pt x="8621" y="3030"/>
                  <a:pt x="8621" y="3030"/>
                </a:cubicBezTo>
                <a:cubicBezTo>
                  <a:pt x="8615" y="3030"/>
                  <a:pt x="8615" y="3036"/>
                  <a:pt x="8615" y="3042"/>
                </a:cubicBezTo>
                <a:cubicBezTo>
                  <a:pt x="8609" y="3048"/>
                  <a:pt x="8609" y="3048"/>
                  <a:pt x="8609" y="3054"/>
                </a:cubicBezTo>
                <a:cubicBezTo>
                  <a:pt x="8609" y="3059"/>
                  <a:pt x="8609" y="3065"/>
                  <a:pt x="8609" y="3077"/>
                </a:cubicBezTo>
                <a:cubicBezTo>
                  <a:pt x="8609" y="3077"/>
                  <a:pt x="8597" y="3077"/>
                  <a:pt x="8597" y="3083"/>
                </a:cubicBezTo>
                <a:cubicBezTo>
                  <a:pt x="8597" y="3083"/>
                  <a:pt x="8591" y="3089"/>
                  <a:pt x="8591" y="3095"/>
                </a:cubicBezTo>
                <a:cubicBezTo>
                  <a:pt x="8591" y="3095"/>
                  <a:pt x="8597" y="3101"/>
                  <a:pt x="8597" y="3107"/>
                </a:cubicBezTo>
                <a:cubicBezTo>
                  <a:pt x="8597" y="3107"/>
                  <a:pt x="8603" y="3113"/>
                  <a:pt x="8609" y="3113"/>
                </a:cubicBezTo>
                <a:cubicBezTo>
                  <a:pt x="8615" y="3119"/>
                  <a:pt x="8615" y="3119"/>
                  <a:pt x="8627" y="3119"/>
                </a:cubicBezTo>
                <a:cubicBezTo>
                  <a:pt x="8633" y="3119"/>
                  <a:pt x="8633" y="3113"/>
                  <a:pt x="8645" y="3113"/>
                </a:cubicBezTo>
                <a:cubicBezTo>
                  <a:pt x="8645" y="3113"/>
                  <a:pt x="8650" y="3107"/>
                  <a:pt x="8650" y="3113"/>
                </a:cubicBezTo>
                <a:cubicBezTo>
                  <a:pt x="8657" y="3113"/>
                  <a:pt x="8662" y="3113"/>
                  <a:pt x="8662" y="3113"/>
                </a:cubicBezTo>
                <a:cubicBezTo>
                  <a:pt x="8668" y="3113"/>
                  <a:pt x="8668" y="3119"/>
                  <a:pt x="8668" y="3119"/>
                </a:cubicBezTo>
                <a:cubicBezTo>
                  <a:pt x="8680" y="3119"/>
                  <a:pt x="8680" y="3113"/>
                  <a:pt x="8686" y="3107"/>
                </a:cubicBezTo>
                <a:cubicBezTo>
                  <a:pt x="8692" y="3107"/>
                  <a:pt x="8698" y="3101"/>
                  <a:pt x="8698" y="3101"/>
                </a:cubicBezTo>
                <a:cubicBezTo>
                  <a:pt x="8698" y="3095"/>
                  <a:pt x="8698" y="3089"/>
                  <a:pt x="8698" y="3089"/>
                </a:cubicBezTo>
                <a:cubicBezTo>
                  <a:pt x="8704" y="3083"/>
                  <a:pt x="8710" y="3083"/>
                  <a:pt x="8710" y="3077"/>
                </a:cubicBezTo>
                <a:cubicBezTo>
                  <a:pt x="8811" y="3077"/>
                  <a:pt x="8811" y="3077"/>
                  <a:pt x="8811" y="3077"/>
                </a:cubicBezTo>
                <a:cubicBezTo>
                  <a:pt x="8811" y="3059"/>
                  <a:pt x="8811" y="3059"/>
                  <a:pt x="8811" y="3059"/>
                </a:cubicBezTo>
                <a:cubicBezTo>
                  <a:pt x="8811" y="3054"/>
                  <a:pt x="8799" y="3048"/>
                  <a:pt x="8799" y="3036"/>
                </a:cubicBezTo>
                <a:lnTo>
                  <a:pt x="8811" y="3036"/>
                </a:lnTo>
                <a:cubicBezTo>
                  <a:pt x="8811" y="3030"/>
                  <a:pt x="8816" y="3024"/>
                  <a:pt x="8816" y="3024"/>
                </a:cubicBezTo>
                <a:cubicBezTo>
                  <a:pt x="8816" y="3018"/>
                  <a:pt x="8816" y="3012"/>
                  <a:pt x="8816" y="3012"/>
                </a:cubicBezTo>
                <a:cubicBezTo>
                  <a:pt x="8816" y="3000"/>
                  <a:pt x="8816" y="2994"/>
                  <a:pt x="8816" y="2988"/>
                </a:cubicBezTo>
                <a:cubicBezTo>
                  <a:pt x="8816" y="2982"/>
                  <a:pt x="8816" y="2982"/>
                  <a:pt x="8816" y="2976"/>
                </a:cubicBezTo>
                <a:cubicBezTo>
                  <a:pt x="8816" y="2965"/>
                  <a:pt x="8816" y="2959"/>
                  <a:pt x="8816" y="2953"/>
                </a:cubicBezTo>
                <a:lnTo>
                  <a:pt x="8816" y="2929"/>
                </a:lnTo>
                <a:close/>
                <a:moveTo>
                  <a:pt x="11869" y="7274"/>
                </a:moveTo>
                <a:lnTo>
                  <a:pt x="11869" y="7274"/>
                </a:lnTo>
                <a:cubicBezTo>
                  <a:pt x="11869" y="7256"/>
                  <a:pt x="11851" y="7244"/>
                  <a:pt x="11851" y="7221"/>
                </a:cubicBezTo>
                <a:cubicBezTo>
                  <a:pt x="11851" y="7203"/>
                  <a:pt x="11857" y="7197"/>
                  <a:pt x="11863" y="7185"/>
                </a:cubicBezTo>
                <a:cubicBezTo>
                  <a:pt x="11869" y="7179"/>
                  <a:pt x="11875" y="7173"/>
                  <a:pt x="11875" y="7161"/>
                </a:cubicBezTo>
                <a:cubicBezTo>
                  <a:pt x="11875" y="7138"/>
                  <a:pt x="11875" y="7138"/>
                  <a:pt x="11875" y="7138"/>
                </a:cubicBezTo>
                <a:cubicBezTo>
                  <a:pt x="11875" y="7132"/>
                  <a:pt x="11869" y="7126"/>
                  <a:pt x="11869" y="7114"/>
                </a:cubicBezTo>
                <a:cubicBezTo>
                  <a:pt x="11869" y="7108"/>
                  <a:pt x="11869" y="7108"/>
                  <a:pt x="11869" y="7108"/>
                </a:cubicBezTo>
                <a:cubicBezTo>
                  <a:pt x="11869" y="7096"/>
                  <a:pt x="11887" y="7096"/>
                  <a:pt x="11893" y="7090"/>
                </a:cubicBezTo>
                <a:cubicBezTo>
                  <a:pt x="11893" y="7078"/>
                  <a:pt x="11899" y="7072"/>
                  <a:pt x="11899" y="7066"/>
                </a:cubicBezTo>
                <a:cubicBezTo>
                  <a:pt x="11899" y="7055"/>
                  <a:pt x="11899" y="7055"/>
                  <a:pt x="11899" y="7055"/>
                </a:cubicBezTo>
                <a:cubicBezTo>
                  <a:pt x="11899" y="7031"/>
                  <a:pt x="11887" y="7019"/>
                  <a:pt x="11887" y="6995"/>
                </a:cubicBezTo>
                <a:cubicBezTo>
                  <a:pt x="11887" y="6978"/>
                  <a:pt x="11887" y="6966"/>
                  <a:pt x="11887" y="6954"/>
                </a:cubicBezTo>
                <a:cubicBezTo>
                  <a:pt x="11887" y="6942"/>
                  <a:pt x="11887" y="6936"/>
                  <a:pt x="11887" y="6930"/>
                </a:cubicBezTo>
                <a:cubicBezTo>
                  <a:pt x="11887" y="6918"/>
                  <a:pt x="11875" y="6918"/>
                  <a:pt x="11863" y="6912"/>
                </a:cubicBezTo>
                <a:cubicBezTo>
                  <a:pt x="11857" y="6906"/>
                  <a:pt x="11851" y="6901"/>
                  <a:pt x="11839" y="6896"/>
                </a:cubicBezTo>
                <a:cubicBezTo>
                  <a:pt x="11834" y="6890"/>
                  <a:pt x="11827" y="6890"/>
                  <a:pt x="11816" y="6890"/>
                </a:cubicBezTo>
                <a:cubicBezTo>
                  <a:pt x="11816" y="6896"/>
                  <a:pt x="11822" y="6906"/>
                  <a:pt x="11816" y="6912"/>
                </a:cubicBezTo>
                <a:cubicBezTo>
                  <a:pt x="11816" y="6918"/>
                  <a:pt x="11822" y="6924"/>
                  <a:pt x="11816" y="6936"/>
                </a:cubicBezTo>
                <a:cubicBezTo>
                  <a:pt x="11816" y="6942"/>
                  <a:pt x="11804" y="6942"/>
                  <a:pt x="11798" y="6954"/>
                </a:cubicBezTo>
                <a:cubicBezTo>
                  <a:pt x="11786" y="6960"/>
                  <a:pt x="11786" y="6966"/>
                  <a:pt x="11780" y="6972"/>
                </a:cubicBezTo>
                <a:cubicBezTo>
                  <a:pt x="11774" y="6984"/>
                  <a:pt x="11762" y="6984"/>
                  <a:pt x="11756" y="6989"/>
                </a:cubicBezTo>
                <a:cubicBezTo>
                  <a:pt x="11750" y="7001"/>
                  <a:pt x="11750" y="7007"/>
                  <a:pt x="11750" y="7013"/>
                </a:cubicBezTo>
                <a:cubicBezTo>
                  <a:pt x="11745" y="7019"/>
                  <a:pt x="11750" y="7031"/>
                  <a:pt x="11750" y="7037"/>
                </a:cubicBezTo>
                <a:cubicBezTo>
                  <a:pt x="11745" y="7043"/>
                  <a:pt x="11733" y="7037"/>
                  <a:pt x="11727" y="7043"/>
                </a:cubicBezTo>
                <a:cubicBezTo>
                  <a:pt x="11721" y="7055"/>
                  <a:pt x="11727" y="7078"/>
                  <a:pt x="11709" y="7090"/>
                </a:cubicBezTo>
                <a:cubicBezTo>
                  <a:pt x="11703" y="7090"/>
                  <a:pt x="11697" y="7090"/>
                  <a:pt x="11685" y="7090"/>
                </a:cubicBezTo>
                <a:cubicBezTo>
                  <a:pt x="11673" y="7090"/>
                  <a:pt x="11656" y="7084"/>
                  <a:pt x="11644" y="7090"/>
                </a:cubicBezTo>
                <a:cubicBezTo>
                  <a:pt x="11626" y="7090"/>
                  <a:pt x="11608" y="7090"/>
                  <a:pt x="11596" y="7102"/>
                </a:cubicBezTo>
                <a:cubicBezTo>
                  <a:pt x="11584" y="7102"/>
                  <a:pt x="11579" y="7102"/>
                  <a:pt x="11573" y="7114"/>
                </a:cubicBezTo>
                <a:cubicBezTo>
                  <a:pt x="11567" y="7120"/>
                  <a:pt x="11573" y="7126"/>
                  <a:pt x="11573" y="7132"/>
                </a:cubicBezTo>
                <a:cubicBezTo>
                  <a:pt x="11573" y="7144"/>
                  <a:pt x="11573" y="7150"/>
                  <a:pt x="11573" y="7155"/>
                </a:cubicBezTo>
                <a:cubicBezTo>
                  <a:pt x="11567" y="7173"/>
                  <a:pt x="11549" y="7185"/>
                  <a:pt x="11549" y="7203"/>
                </a:cubicBezTo>
                <a:cubicBezTo>
                  <a:pt x="11549" y="7209"/>
                  <a:pt x="11555" y="7215"/>
                  <a:pt x="11555" y="7227"/>
                </a:cubicBezTo>
                <a:cubicBezTo>
                  <a:pt x="11555" y="7244"/>
                  <a:pt x="11555" y="7256"/>
                  <a:pt x="11555" y="7268"/>
                </a:cubicBezTo>
                <a:cubicBezTo>
                  <a:pt x="11555" y="7280"/>
                  <a:pt x="11573" y="7286"/>
                  <a:pt x="11573" y="7292"/>
                </a:cubicBezTo>
                <a:cubicBezTo>
                  <a:pt x="11573" y="7304"/>
                  <a:pt x="11573" y="7310"/>
                  <a:pt x="11573" y="7316"/>
                </a:cubicBezTo>
                <a:cubicBezTo>
                  <a:pt x="11573" y="7327"/>
                  <a:pt x="11579" y="7333"/>
                  <a:pt x="11573" y="7339"/>
                </a:cubicBezTo>
                <a:cubicBezTo>
                  <a:pt x="11567" y="7345"/>
                  <a:pt x="11555" y="7333"/>
                  <a:pt x="11549" y="7339"/>
                </a:cubicBezTo>
                <a:cubicBezTo>
                  <a:pt x="11543" y="7345"/>
                  <a:pt x="11543" y="7351"/>
                  <a:pt x="11537" y="7363"/>
                </a:cubicBezTo>
                <a:cubicBezTo>
                  <a:pt x="11537" y="7369"/>
                  <a:pt x="11531" y="7375"/>
                  <a:pt x="11525" y="7387"/>
                </a:cubicBezTo>
                <a:cubicBezTo>
                  <a:pt x="11525" y="7398"/>
                  <a:pt x="11531" y="7416"/>
                  <a:pt x="11525" y="7428"/>
                </a:cubicBezTo>
                <a:cubicBezTo>
                  <a:pt x="11525" y="7440"/>
                  <a:pt x="11513" y="7446"/>
                  <a:pt x="11507" y="7452"/>
                </a:cubicBezTo>
                <a:cubicBezTo>
                  <a:pt x="11507" y="7464"/>
                  <a:pt x="11507" y="7464"/>
                  <a:pt x="11507" y="7464"/>
                </a:cubicBezTo>
                <a:cubicBezTo>
                  <a:pt x="11507" y="7482"/>
                  <a:pt x="11519" y="7487"/>
                  <a:pt x="11519" y="7499"/>
                </a:cubicBezTo>
                <a:cubicBezTo>
                  <a:pt x="11525" y="7505"/>
                  <a:pt x="11525" y="7511"/>
                  <a:pt x="11525" y="7523"/>
                </a:cubicBezTo>
                <a:cubicBezTo>
                  <a:pt x="11525" y="7547"/>
                  <a:pt x="11525" y="7547"/>
                  <a:pt x="11525" y="7547"/>
                </a:cubicBezTo>
                <a:cubicBezTo>
                  <a:pt x="11525" y="7553"/>
                  <a:pt x="11531" y="7559"/>
                  <a:pt x="11531" y="7571"/>
                </a:cubicBezTo>
                <a:cubicBezTo>
                  <a:pt x="11537" y="7582"/>
                  <a:pt x="11531" y="7594"/>
                  <a:pt x="11531" y="7612"/>
                </a:cubicBezTo>
                <a:cubicBezTo>
                  <a:pt x="11543" y="7612"/>
                  <a:pt x="11549" y="7612"/>
                  <a:pt x="11555" y="7612"/>
                </a:cubicBezTo>
                <a:cubicBezTo>
                  <a:pt x="11573" y="7612"/>
                  <a:pt x="11584" y="7612"/>
                  <a:pt x="11602" y="7612"/>
                </a:cubicBezTo>
                <a:cubicBezTo>
                  <a:pt x="11608" y="7612"/>
                  <a:pt x="11608" y="7630"/>
                  <a:pt x="11614" y="7630"/>
                </a:cubicBezTo>
                <a:cubicBezTo>
                  <a:pt x="11620" y="7630"/>
                  <a:pt x="11626" y="7630"/>
                  <a:pt x="11638" y="7630"/>
                </a:cubicBezTo>
                <a:cubicBezTo>
                  <a:pt x="11644" y="7630"/>
                  <a:pt x="11650" y="7636"/>
                  <a:pt x="11656" y="7636"/>
                </a:cubicBezTo>
                <a:cubicBezTo>
                  <a:pt x="11668" y="7636"/>
                  <a:pt x="11673" y="7630"/>
                  <a:pt x="11679" y="7630"/>
                </a:cubicBezTo>
                <a:cubicBezTo>
                  <a:pt x="11697" y="7630"/>
                  <a:pt x="11715" y="7636"/>
                  <a:pt x="11727" y="7624"/>
                </a:cubicBezTo>
                <a:cubicBezTo>
                  <a:pt x="11733" y="7618"/>
                  <a:pt x="11739" y="7612"/>
                  <a:pt x="11745" y="7600"/>
                </a:cubicBezTo>
                <a:cubicBezTo>
                  <a:pt x="11750" y="7594"/>
                  <a:pt x="11756" y="7588"/>
                  <a:pt x="11756" y="7576"/>
                </a:cubicBezTo>
                <a:cubicBezTo>
                  <a:pt x="11756" y="7571"/>
                  <a:pt x="11756" y="7564"/>
                  <a:pt x="11756" y="7559"/>
                </a:cubicBezTo>
                <a:cubicBezTo>
                  <a:pt x="11756" y="7529"/>
                  <a:pt x="11750" y="7511"/>
                  <a:pt x="11756" y="7487"/>
                </a:cubicBezTo>
                <a:cubicBezTo>
                  <a:pt x="11756" y="7482"/>
                  <a:pt x="11762" y="7470"/>
                  <a:pt x="11762" y="7464"/>
                </a:cubicBezTo>
                <a:cubicBezTo>
                  <a:pt x="11762" y="7458"/>
                  <a:pt x="11774" y="7452"/>
                  <a:pt x="11780" y="7440"/>
                </a:cubicBezTo>
                <a:cubicBezTo>
                  <a:pt x="11780" y="7434"/>
                  <a:pt x="11792" y="7428"/>
                  <a:pt x="11798" y="7422"/>
                </a:cubicBezTo>
                <a:cubicBezTo>
                  <a:pt x="11798" y="7405"/>
                  <a:pt x="11798" y="7393"/>
                  <a:pt x="11798" y="7375"/>
                </a:cubicBezTo>
                <a:cubicBezTo>
                  <a:pt x="11798" y="7357"/>
                  <a:pt x="11792" y="7345"/>
                  <a:pt x="11798" y="7327"/>
                </a:cubicBezTo>
                <a:cubicBezTo>
                  <a:pt x="11798" y="7316"/>
                  <a:pt x="11810" y="7316"/>
                  <a:pt x="11816" y="7310"/>
                </a:cubicBezTo>
                <a:cubicBezTo>
                  <a:pt x="11827" y="7304"/>
                  <a:pt x="11839" y="7304"/>
                  <a:pt x="11845" y="7292"/>
                </a:cubicBezTo>
                <a:cubicBezTo>
                  <a:pt x="11851" y="7286"/>
                  <a:pt x="11869" y="7286"/>
                  <a:pt x="11869" y="7274"/>
                </a:cubicBezTo>
                <a:close/>
                <a:moveTo>
                  <a:pt x="10920" y="4554"/>
                </a:moveTo>
                <a:lnTo>
                  <a:pt x="10920" y="4554"/>
                </a:lnTo>
                <a:cubicBezTo>
                  <a:pt x="10920" y="4542"/>
                  <a:pt x="10909" y="4542"/>
                  <a:pt x="10903" y="4530"/>
                </a:cubicBezTo>
                <a:cubicBezTo>
                  <a:pt x="10903" y="4524"/>
                  <a:pt x="10909" y="4518"/>
                  <a:pt x="10903" y="4506"/>
                </a:cubicBezTo>
                <a:cubicBezTo>
                  <a:pt x="10903" y="4500"/>
                  <a:pt x="10909" y="4494"/>
                  <a:pt x="10903" y="4488"/>
                </a:cubicBezTo>
                <a:cubicBezTo>
                  <a:pt x="10903" y="4476"/>
                  <a:pt x="10891" y="4476"/>
                  <a:pt x="10885" y="4471"/>
                </a:cubicBezTo>
                <a:cubicBezTo>
                  <a:pt x="10873" y="4465"/>
                  <a:pt x="10867" y="4459"/>
                  <a:pt x="10861" y="4459"/>
                </a:cubicBezTo>
                <a:cubicBezTo>
                  <a:pt x="10849" y="4453"/>
                  <a:pt x="10843" y="4459"/>
                  <a:pt x="10837" y="4459"/>
                </a:cubicBezTo>
                <a:cubicBezTo>
                  <a:pt x="10825" y="4453"/>
                  <a:pt x="10825" y="4441"/>
                  <a:pt x="10814" y="4441"/>
                </a:cubicBezTo>
                <a:cubicBezTo>
                  <a:pt x="10802" y="4441"/>
                  <a:pt x="10802" y="4441"/>
                  <a:pt x="10802" y="4441"/>
                </a:cubicBezTo>
                <a:cubicBezTo>
                  <a:pt x="10778" y="4441"/>
                  <a:pt x="10766" y="4459"/>
                  <a:pt x="10743" y="4465"/>
                </a:cubicBezTo>
                <a:cubicBezTo>
                  <a:pt x="10731" y="4465"/>
                  <a:pt x="10731" y="4465"/>
                  <a:pt x="10731" y="4465"/>
                </a:cubicBezTo>
                <a:cubicBezTo>
                  <a:pt x="10570" y="4423"/>
                  <a:pt x="10570" y="4423"/>
                  <a:pt x="10570" y="4423"/>
                </a:cubicBezTo>
                <a:cubicBezTo>
                  <a:pt x="10553" y="4429"/>
                  <a:pt x="10541" y="4435"/>
                  <a:pt x="10523" y="4435"/>
                </a:cubicBezTo>
                <a:cubicBezTo>
                  <a:pt x="10511" y="4435"/>
                  <a:pt x="10499" y="4435"/>
                  <a:pt x="10488" y="4429"/>
                </a:cubicBezTo>
                <a:cubicBezTo>
                  <a:pt x="10476" y="4423"/>
                  <a:pt x="10476" y="4411"/>
                  <a:pt x="10464" y="4405"/>
                </a:cubicBezTo>
                <a:cubicBezTo>
                  <a:pt x="10446" y="4394"/>
                  <a:pt x="10440" y="4382"/>
                  <a:pt x="10422" y="4370"/>
                </a:cubicBezTo>
                <a:cubicBezTo>
                  <a:pt x="10393" y="4358"/>
                  <a:pt x="10375" y="4340"/>
                  <a:pt x="10339" y="4340"/>
                </a:cubicBezTo>
                <a:cubicBezTo>
                  <a:pt x="10316" y="4340"/>
                  <a:pt x="10304" y="4352"/>
                  <a:pt x="10280" y="4352"/>
                </a:cubicBezTo>
                <a:cubicBezTo>
                  <a:pt x="10268" y="4352"/>
                  <a:pt x="10262" y="4346"/>
                  <a:pt x="10250" y="4346"/>
                </a:cubicBezTo>
                <a:cubicBezTo>
                  <a:pt x="10250" y="4370"/>
                  <a:pt x="10245" y="4382"/>
                  <a:pt x="10250" y="4399"/>
                </a:cubicBezTo>
                <a:cubicBezTo>
                  <a:pt x="10250" y="4411"/>
                  <a:pt x="10256" y="4417"/>
                  <a:pt x="10256" y="4423"/>
                </a:cubicBezTo>
                <a:cubicBezTo>
                  <a:pt x="10256" y="4453"/>
                  <a:pt x="10250" y="4465"/>
                  <a:pt x="10250" y="4494"/>
                </a:cubicBezTo>
                <a:cubicBezTo>
                  <a:pt x="10233" y="4494"/>
                  <a:pt x="10227" y="4494"/>
                  <a:pt x="10215" y="4494"/>
                </a:cubicBezTo>
                <a:cubicBezTo>
                  <a:pt x="10191" y="4494"/>
                  <a:pt x="10191" y="4494"/>
                  <a:pt x="10191" y="4494"/>
                </a:cubicBezTo>
                <a:cubicBezTo>
                  <a:pt x="10185" y="4494"/>
                  <a:pt x="10179" y="4500"/>
                  <a:pt x="10167" y="4494"/>
                </a:cubicBezTo>
                <a:cubicBezTo>
                  <a:pt x="10156" y="4494"/>
                  <a:pt x="10156" y="4482"/>
                  <a:pt x="10144" y="4476"/>
                </a:cubicBezTo>
                <a:cubicBezTo>
                  <a:pt x="10138" y="4465"/>
                  <a:pt x="10132" y="4459"/>
                  <a:pt x="10120" y="4453"/>
                </a:cubicBezTo>
                <a:cubicBezTo>
                  <a:pt x="10114" y="4447"/>
                  <a:pt x="10102" y="4447"/>
                  <a:pt x="10090" y="4447"/>
                </a:cubicBezTo>
                <a:cubicBezTo>
                  <a:pt x="9978" y="4447"/>
                  <a:pt x="9978" y="4447"/>
                  <a:pt x="9978" y="4447"/>
                </a:cubicBezTo>
                <a:cubicBezTo>
                  <a:pt x="9978" y="4435"/>
                  <a:pt x="9972" y="4429"/>
                  <a:pt x="9966" y="4423"/>
                </a:cubicBezTo>
                <a:cubicBezTo>
                  <a:pt x="9966" y="4417"/>
                  <a:pt x="9966" y="4405"/>
                  <a:pt x="9966" y="4399"/>
                </a:cubicBezTo>
                <a:cubicBezTo>
                  <a:pt x="9960" y="4394"/>
                  <a:pt x="9948" y="4394"/>
                  <a:pt x="9942" y="4387"/>
                </a:cubicBezTo>
                <a:cubicBezTo>
                  <a:pt x="9930" y="4382"/>
                  <a:pt x="9924" y="4376"/>
                  <a:pt x="9918" y="4370"/>
                </a:cubicBezTo>
                <a:cubicBezTo>
                  <a:pt x="9912" y="4370"/>
                  <a:pt x="9901" y="4370"/>
                  <a:pt x="9895" y="4364"/>
                </a:cubicBezTo>
                <a:cubicBezTo>
                  <a:pt x="9877" y="4364"/>
                  <a:pt x="9865" y="4358"/>
                  <a:pt x="9847" y="4352"/>
                </a:cubicBezTo>
                <a:cubicBezTo>
                  <a:pt x="9829" y="4352"/>
                  <a:pt x="9818" y="4358"/>
                  <a:pt x="9806" y="4352"/>
                </a:cubicBezTo>
                <a:cubicBezTo>
                  <a:pt x="9783" y="4352"/>
                  <a:pt x="9777" y="4340"/>
                  <a:pt x="9759" y="4334"/>
                </a:cubicBezTo>
                <a:cubicBezTo>
                  <a:pt x="9736" y="4322"/>
                  <a:pt x="9718" y="4310"/>
                  <a:pt x="9712" y="4293"/>
                </a:cubicBezTo>
                <a:cubicBezTo>
                  <a:pt x="9712" y="4287"/>
                  <a:pt x="9706" y="4275"/>
                  <a:pt x="9706" y="4269"/>
                </a:cubicBezTo>
                <a:cubicBezTo>
                  <a:pt x="9706" y="4257"/>
                  <a:pt x="9712" y="4257"/>
                  <a:pt x="9718" y="4245"/>
                </a:cubicBezTo>
                <a:cubicBezTo>
                  <a:pt x="9724" y="4233"/>
                  <a:pt x="9736" y="4239"/>
                  <a:pt x="9741" y="4228"/>
                </a:cubicBezTo>
                <a:cubicBezTo>
                  <a:pt x="9741" y="4221"/>
                  <a:pt x="9747" y="4216"/>
                  <a:pt x="9747" y="4204"/>
                </a:cubicBezTo>
                <a:cubicBezTo>
                  <a:pt x="9747" y="4198"/>
                  <a:pt x="9741" y="4192"/>
                  <a:pt x="9736" y="4186"/>
                </a:cubicBezTo>
                <a:cubicBezTo>
                  <a:pt x="9730" y="4174"/>
                  <a:pt x="9718" y="4174"/>
                  <a:pt x="9712" y="4174"/>
                </a:cubicBezTo>
                <a:cubicBezTo>
                  <a:pt x="9706" y="4168"/>
                  <a:pt x="9700" y="4162"/>
                  <a:pt x="9688" y="4156"/>
                </a:cubicBezTo>
                <a:cubicBezTo>
                  <a:pt x="9700" y="4150"/>
                  <a:pt x="9694" y="4139"/>
                  <a:pt x="9706" y="4133"/>
                </a:cubicBezTo>
                <a:cubicBezTo>
                  <a:pt x="9712" y="4127"/>
                  <a:pt x="9724" y="4127"/>
                  <a:pt x="9730" y="4127"/>
                </a:cubicBezTo>
                <a:cubicBezTo>
                  <a:pt x="9736" y="4121"/>
                  <a:pt x="9747" y="4121"/>
                  <a:pt x="9753" y="4121"/>
                </a:cubicBezTo>
                <a:cubicBezTo>
                  <a:pt x="9747" y="4115"/>
                  <a:pt x="9753" y="4103"/>
                  <a:pt x="9747" y="4097"/>
                </a:cubicBezTo>
                <a:cubicBezTo>
                  <a:pt x="9741" y="4091"/>
                  <a:pt x="9730" y="4097"/>
                  <a:pt x="9724" y="4091"/>
                </a:cubicBezTo>
                <a:cubicBezTo>
                  <a:pt x="9706" y="4085"/>
                  <a:pt x="9694" y="4073"/>
                  <a:pt x="9676" y="4073"/>
                </a:cubicBezTo>
                <a:cubicBezTo>
                  <a:pt x="9670" y="4073"/>
                  <a:pt x="9664" y="4079"/>
                  <a:pt x="9653" y="4079"/>
                </a:cubicBezTo>
                <a:cubicBezTo>
                  <a:pt x="9647" y="4079"/>
                  <a:pt x="9641" y="4079"/>
                  <a:pt x="9635" y="4079"/>
                </a:cubicBezTo>
                <a:cubicBezTo>
                  <a:pt x="9617" y="4085"/>
                  <a:pt x="9605" y="4097"/>
                  <a:pt x="9587" y="4097"/>
                </a:cubicBezTo>
                <a:cubicBezTo>
                  <a:pt x="9581" y="4097"/>
                  <a:pt x="9575" y="4097"/>
                  <a:pt x="9564" y="4097"/>
                </a:cubicBezTo>
                <a:cubicBezTo>
                  <a:pt x="9540" y="4097"/>
                  <a:pt x="9522" y="4091"/>
                  <a:pt x="9498" y="4097"/>
                </a:cubicBezTo>
                <a:cubicBezTo>
                  <a:pt x="9487" y="4097"/>
                  <a:pt x="9481" y="4109"/>
                  <a:pt x="9475" y="4115"/>
                </a:cubicBezTo>
                <a:cubicBezTo>
                  <a:pt x="9463" y="4121"/>
                  <a:pt x="9457" y="4127"/>
                  <a:pt x="9451" y="4133"/>
                </a:cubicBezTo>
                <a:cubicBezTo>
                  <a:pt x="9445" y="4127"/>
                  <a:pt x="9433" y="4121"/>
                  <a:pt x="9427" y="4115"/>
                </a:cubicBezTo>
                <a:cubicBezTo>
                  <a:pt x="9421" y="4109"/>
                  <a:pt x="9421" y="4097"/>
                  <a:pt x="9409" y="4091"/>
                </a:cubicBezTo>
                <a:cubicBezTo>
                  <a:pt x="9398" y="4079"/>
                  <a:pt x="9380" y="4073"/>
                  <a:pt x="9362" y="4073"/>
                </a:cubicBezTo>
                <a:cubicBezTo>
                  <a:pt x="9338" y="4073"/>
                  <a:pt x="9321" y="4091"/>
                  <a:pt x="9297" y="4103"/>
                </a:cubicBezTo>
                <a:cubicBezTo>
                  <a:pt x="9291" y="4109"/>
                  <a:pt x="9279" y="4103"/>
                  <a:pt x="9273" y="4103"/>
                </a:cubicBezTo>
                <a:cubicBezTo>
                  <a:pt x="9261" y="4109"/>
                  <a:pt x="9261" y="4115"/>
                  <a:pt x="9249" y="4127"/>
                </a:cubicBezTo>
                <a:cubicBezTo>
                  <a:pt x="9137" y="4127"/>
                  <a:pt x="9137" y="4127"/>
                  <a:pt x="9137" y="4127"/>
                </a:cubicBezTo>
                <a:cubicBezTo>
                  <a:pt x="9131" y="4133"/>
                  <a:pt x="9131" y="4139"/>
                  <a:pt x="9125" y="4150"/>
                </a:cubicBezTo>
                <a:cubicBezTo>
                  <a:pt x="9119" y="4156"/>
                  <a:pt x="9125" y="4168"/>
                  <a:pt x="9119" y="4174"/>
                </a:cubicBezTo>
                <a:cubicBezTo>
                  <a:pt x="9113" y="4180"/>
                  <a:pt x="9107" y="4186"/>
                  <a:pt x="9095" y="4192"/>
                </a:cubicBezTo>
                <a:cubicBezTo>
                  <a:pt x="9089" y="4192"/>
                  <a:pt x="9083" y="4192"/>
                  <a:pt x="9071" y="4192"/>
                </a:cubicBezTo>
                <a:cubicBezTo>
                  <a:pt x="9054" y="4192"/>
                  <a:pt x="9042" y="4186"/>
                  <a:pt x="9030" y="4192"/>
                </a:cubicBezTo>
                <a:cubicBezTo>
                  <a:pt x="9018" y="4192"/>
                  <a:pt x="9012" y="4198"/>
                  <a:pt x="9006" y="4198"/>
                </a:cubicBezTo>
                <a:cubicBezTo>
                  <a:pt x="8994" y="4198"/>
                  <a:pt x="8994" y="4198"/>
                  <a:pt x="8994" y="4198"/>
                </a:cubicBezTo>
                <a:cubicBezTo>
                  <a:pt x="8982" y="4198"/>
                  <a:pt x="8971" y="4192"/>
                  <a:pt x="8959" y="4192"/>
                </a:cubicBezTo>
                <a:cubicBezTo>
                  <a:pt x="8929" y="4192"/>
                  <a:pt x="8917" y="4198"/>
                  <a:pt x="8888" y="4192"/>
                </a:cubicBezTo>
                <a:cubicBezTo>
                  <a:pt x="8882" y="4192"/>
                  <a:pt x="8876" y="4192"/>
                  <a:pt x="8870" y="4192"/>
                </a:cubicBezTo>
                <a:cubicBezTo>
                  <a:pt x="8858" y="4186"/>
                  <a:pt x="8852" y="4174"/>
                  <a:pt x="8846" y="4174"/>
                </a:cubicBezTo>
                <a:cubicBezTo>
                  <a:pt x="8823" y="4162"/>
                  <a:pt x="8823" y="4162"/>
                  <a:pt x="8823" y="4162"/>
                </a:cubicBezTo>
                <a:cubicBezTo>
                  <a:pt x="8816" y="4168"/>
                  <a:pt x="8805" y="4174"/>
                  <a:pt x="8805" y="4186"/>
                </a:cubicBezTo>
                <a:cubicBezTo>
                  <a:pt x="8805" y="4192"/>
                  <a:pt x="8805" y="4198"/>
                  <a:pt x="8805" y="4204"/>
                </a:cubicBezTo>
                <a:cubicBezTo>
                  <a:pt x="8805" y="4216"/>
                  <a:pt x="8799" y="4221"/>
                  <a:pt x="8799" y="4228"/>
                </a:cubicBezTo>
                <a:cubicBezTo>
                  <a:pt x="8799" y="4245"/>
                  <a:pt x="8799" y="4251"/>
                  <a:pt x="8799" y="4263"/>
                </a:cubicBezTo>
                <a:cubicBezTo>
                  <a:pt x="8793" y="4263"/>
                  <a:pt x="8787" y="4263"/>
                  <a:pt x="8775" y="4263"/>
                </a:cubicBezTo>
                <a:cubicBezTo>
                  <a:pt x="8769" y="4263"/>
                  <a:pt x="8763" y="4269"/>
                  <a:pt x="8751" y="4269"/>
                </a:cubicBezTo>
                <a:cubicBezTo>
                  <a:pt x="8739" y="4269"/>
                  <a:pt x="8727" y="4263"/>
                  <a:pt x="8716" y="4263"/>
                </a:cubicBezTo>
                <a:cubicBezTo>
                  <a:pt x="8716" y="4358"/>
                  <a:pt x="8716" y="4358"/>
                  <a:pt x="8716" y="4358"/>
                </a:cubicBezTo>
                <a:cubicBezTo>
                  <a:pt x="8627" y="4358"/>
                  <a:pt x="8627" y="4358"/>
                  <a:pt x="8627" y="4358"/>
                </a:cubicBezTo>
                <a:cubicBezTo>
                  <a:pt x="8627" y="4376"/>
                  <a:pt x="8621" y="4387"/>
                  <a:pt x="8621" y="4405"/>
                </a:cubicBezTo>
                <a:cubicBezTo>
                  <a:pt x="8621" y="4423"/>
                  <a:pt x="8621" y="4435"/>
                  <a:pt x="8621" y="4453"/>
                </a:cubicBezTo>
                <a:cubicBezTo>
                  <a:pt x="8621" y="4459"/>
                  <a:pt x="8615" y="4465"/>
                  <a:pt x="8609" y="4476"/>
                </a:cubicBezTo>
                <a:cubicBezTo>
                  <a:pt x="8609" y="4488"/>
                  <a:pt x="8603" y="4506"/>
                  <a:pt x="8603" y="4524"/>
                </a:cubicBezTo>
                <a:cubicBezTo>
                  <a:pt x="8603" y="4565"/>
                  <a:pt x="8603" y="4565"/>
                  <a:pt x="8603" y="4565"/>
                </a:cubicBezTo>
                <a:cubicBezTo>
                  <a:pt x="8538" y="4565"/>
                  <a:pt x="8538" y="4565"/>
                  <a:pt x="8538" y="4565"/>
                </a:cubicBezTo>
                <a:cubicBezTo>
                  <a:pt x="8538" y="4595"/>
                  <a:pt x="8532" y="4619"/>
                  <a:pt x="8508" y="4637"/>
                </a:cubicBezTo>
                <a:cubicBezTo>
                  <a:pt x="8502" y="4637"/>
                  <a:pt x="8490" y="4637"/>
                  <a:pt x="8484" y="4642"/>
                </a:cubicBezTo>
                <a:cubicBezTo>
                  <a:pt x="8479" y="4648"/>
                  <a:pt x="8479" y="4660"/>
                  <a:pt x="8467" y="4660"/>
                </a:cubicBezTo>
                <a:cubicBezTo>
                  <a:pt x="8461" y="4666"/>
                  <a:pt x="8455" y="4666"/>
                  <a:pt x="8443" y="4666"/>
                </a:cubicBezTo>
                <a:cubicBezTo>
                  <a:pt x="8437" y="4672"/>
                  <a:pt x="8425" y="4666"/>
                  <a:pt x="8425" y="4666"/>
                </a:cubicBezTo>
                <a:cubicBezTo>
                  <a:pt x="8413" y="4672"/>
                  <a:pt x="8419" y="4684"/>
                  <a:pt x="8413" y="4690"/>
                </a:cubicBezTo>
                <a:cubicBezTo>
                  <a:pt x="8407" y="4696"/>
                  <a:pt x="8396" y="4708"/>
                  <a:pt x="8396" y="4714"/>
                </a:cubicBezTo>
                <a:cubicBezTo>
                  <a:pt x="8384" y="4731"/>
                  <a:pt x="8384" y="4749"/>
                  <a:pt x="8372" y="4767"/>
                </a:cubicBezTo>
                <a:cubicBezTo>
                  <a:pt x="8366" y="4773"/>
                  <a:pt x="8360" y="4785"/>
                  <a:pt x="8354" y="4797"/>
                </a:cubicBezTo>
                <a:cubicBezTo>
                  <a:pt x="8348" y="4803"/>
                  <a:pt x="8354" y="4809"/>
                  <a:pt x="8348" y="4814"/>
                </a:cubicBezTo>
                <a:cubicBezTo>
                  <a:pt x="8342" y="4826"/>
                  <a:pt x="8330" y="4832"/>
                  <a:pt x="8324" y="4838"/>
                </a:cubicBezTo>
                <a:cubicBezTo>
                  <a:pt x="8318" y="4850"/>
                  <a:pt x="8318" y="4856"/>
                  <a:pt x="8313" y="4862"/>
                </a:cubicBezTo>
                <a:cubicBezTo>
                  <a:pt x="8307" y="4868"/>
                  <a:pt x="8313" y="4880"/>
                  <a:pt x="8307" y="4886"/>
                </a:cubicBezTo>
                <a:cubicBezTo>
                  <a:pt x="8301" y="4892"/>
                  <a:pt x="8295" y="4886"/>
                  <a:pt x="8283" y="4886"/>
                </a:cubicBezTo>
                <a:cubicBezTo>
                  <a:pt x="8271" y="4892"/>
                  <a:pt x="8259" y="4892"/>
                  <a:pt x="8247" y="4892"/>
                </a:cubicBezTo>
                <a:cubicBezTo>
                  <a:pt x="8247" y="4921"/>
                  <a:pt x="8247" y="4939"/>
                  <a:pt x="8247" y="4963"/>
                </a:cubicBezTo>
                <a:cubicBezTo>
                  <a:pt x="8247" y="4975"/>
                  <a:pt x="8241" y="4980"/>
                  <a:pt x="8241" y="4986"/>
                </a:cubicBezTo>
                <a:cubicBezTo>
                  <a:pt x="8235" y="4998"/>
                  <a:pt x="8235" y="5004"/>
                  <a:pt x="8235" y="5010"/>
                </a:cubicBezTo>
                <a:cubicBezTo>
                  <a:pt x="8230" y="5022"/>
                  <a:pt x="8218" y="5022"/>
                  <a:pt x="8212" y="5028"/>
                </a:cubicBezTo>
                <a:cubicBezTo>
                  <a:pt x="8206" y="5034"/>
                  <a:pt x="8194" y="5028"/>
                  <a:pt x="8188" y="5034"/>
                </a:cubicBezTo>
                <a:cubicBezTo>
                  <a:pt x="8182" y="5040"/>
                  <a:pt x="8182" y="5052"/>
                  <a:pt x="8176" y="5058"/>
                </a:cubicBezTo>
                <a:cubicBezTo>
                  <a:pt x="8176" y="5099"/>
                  <a:pt x="8176" y="5099"/>
                  <a:pt x="8176" y="5099"/>
                </a:cubicBezTo>
                <a:cubicBezTo>
                  <a:pt x="8194" y="5099"/>
                  <a:pt x="8206" y="5099"/>
                  <a:pt x="8224" y="5105"/>
                </a:cubicBezTo>
                <a:cubicBezTo>
                  <a:pt x="8230" y="5105"/>
                  <a:pt x="8235" y="5099"/>
                  <a:pt x="8247" y="5105"/>
                </a:cubicBezTo>
                <a:cubicBezTo>
                  <a:pt x="8253" y="5105"/>
                  <a:pt x="8259" y="5099"/>
                  <a:pt x="8265" y="5105"/>
                </a:cubicBezTo>
                <a:cubicBezTo>
                  <a:pt x="8277" y="5105"/>
                  <a:pt x="8277" y="5117"/>
                  <a:pt x="8283" y="5123"/>
                </a:cubicBezTo>
                <a:cubicBezTo>
                  <a:pt x="8271" y="5146"/>
                  <a:pt x="8271" y="5146"/>
                  <a:pt x="8271" y="5146"/>
                </a:cubicBezTo>
                <a:cubicBezTo>
                  <a:pt x="8271" y="5158"/>
                  <a:pt x="8259" y="5158"/>
                  <a:pt x="8259" y="5170"/>
                </a:cubicBezTo>
                <a:cubicBezTo>
                  <a:pt x="8259" y="5224"/>
                  <a:pt x="8265" y="5253"/>
                  <a:pt x="8265" y="5307"/>
                </a:cubicBezTo>
                <a:cubicBezTo>
                  <a:pt x="8265" y="5330"/>
                  <a:pt x="8265" y="5330"/>
                  <a:pt x="8265" y="5330"/>
                </a:cubicBezTo>
                <a:cubicBezTo>
                  <a:pt x="8265" y="5336"/>
                  <a:pt x="8265" y="5348"/>
                  <a:pt x="8265" y="5354"/>
                </a:cubicBezTo>
                <a:cubicBezTo>
                  <a:pt x="8259" y="5366"/>
                  <a:pt x="8253" y="5372"/>
                  <a:pt x="8247" y="5378"/>
                </a:cubicBezTo>
                <a:cubicBezTo>
                  <a:pt x="8241" y="5384"/>
                  <a:pt x="8224" y="5372"/>
                  <a:pt x="8224" y="5378"/>
                </a:cubicBezTo>
                <a:cubicBezTo>
                  <a:pt x="8218" y="5384"/>
                  <a:pt x="8218" y="5390"/>
                  <a:pt x="8218" y="5401"/>
                </a:cubicBezTo>
                <a:cubicBezTo>
                  <a:pt x="8218" y="5407"/>
                  <a:pt x="8230" y="5413"/>
                  <a:pt x="8230" y="5419"/>
                </a:cubicBezTo>
                <a:cubicBezTo>
                  <a:pt x="8230" y="5431"/>
                  <a:pt x="8230" y="5437"/>
                  <a:pt x="8235" y="5443"/>
                </a:cubicBezTo>
                <a:cubicBezTo>
                  <a:pt x="8235" y="5455"/>
                  <a:pt x="8241" y="5461"/>
                  <a:pt x="8241" y="5467"/>
                </a:cubicBezTo>
                <a:cubicBezTo>
                  <a:pt x="8241" y="5490"/>
                  <a:pt x="8241" y="5490"/>
                  <a:pt x="8241" y="5490"/>
                </a:cubicBezTo>
                <a:cubicBezTo>
                  <a:pt x="8241" y="5508"/>
                  <a:pt x="8235" y="5520"/>
                  <a:pt x="8247" y="5538"/>
                </a:cubicBezTo>
                <a:cubicBezTo>
                  <a:pt x="8247" y="5544"/>
                  <a:pt x="8259" y="5544"/>
                  <a:pt x="8265" y="5556"/>
                </a:cubicBezTo>
                <a:cubicBezTo>
                  <a:pt x="8271" y="5562"/>
                  <a:pt x="8271" y="5573"/>
                  <a:pt x="8277" y="5573"/>
                </a:cubicBezTo>
                <a:cubicBezTo>
                  <a:pt x="8289" y="5579"/>
                  <a:pt x="8295" y="5585"/>
                  <a:pt x="8301" y="5585"/>
                </a:cubicBezTo>
                <a:cubicBezTo>
                  <a:pt x="8313" y="5591"/>
                  <a:pt x="8313" y="5603"/>
                  <a:pt x="8324" y="5603"/>
                </a:cubicBezTo>
                <a:cubicBezTo>
                  <a:pt x="8330" y="5609"/>
                  <a:pt x="8342" y="5603"/>
                  <a:pt x="8348" y="5603"/>
                </a:cubicBezTo>
                <a:cubicBezTo>
                  <a:pt x="8354" y="5609"/>
                  <a:pt x="8366" y="5609"/>
                  <a:pt x="8372" y="5615"/>
                </a:cubicBezTo>
                <a:cubicBezTo>
                  <a:pt x="8384" y="5627"/>
                  <a:pt x="8372" y="5651"/>
                  <a:pt x="8384" y="5662"/>
                </a:cubicBezTo>
                <a:cubicBezTo>
                  <a:pt x="8390" y="5668"/>
                  <a:pt x="8396" y="5668"/>
                  <a:pt x="8407" y="5674"/>
                </a:cubicBezTo>
                <a:cubicBezTo>
                  <a:pt x="8413" y="5680"/>
                  <a:pt x="8419" y="5674"/>
                  <a:pt x="8425" y="5674"/>
                </a:cubicBezTo>
                <a:cubicBezTo>
                  <a:pt x="8425" y="5698"/>
                  <a:pt x="8425" y="5716"/>
                  <a:pt x="8425" y="5739"/>
                </a:cubicBezTo>
                <a:cubicBezTo>
                  <a:pt x="8431" y="5751"/>
                  <a:pt x="8437" y="5757"/>
                  <a:pt x="8443" y="5763"/>
                </a:cubicBezTo>
                <a:cubicBezTo>
                  <a:pt x="8449" y="5775"/>
                  <a:pt x="8461" y="5769"/>
                  <a:pt x="8473" y="5775"/>
                </a:cubicBezTo>
                <a:cubicBezTo>
                  <a:pt x="8490" y="5787"/>
                  <a:pt x="8502" y="5799"/>
                  <a:pt x="8520" y="5805"/>
                </a:cubicBezTo>
                <a:cubicBezTo>
                  <a:pt x="8538" y="5810"/>
                  <a:pt x="8550" y="5810"/>
                  <a:pt x="8573" y="5810"/>
                </a:cubicBezTo>
                <a:cubicBezTo>
                  <a:pt x="8573" y="5817"/>
                  <a:pt x="8573" y="5822"/>
                  <a:pt x="8573" y="5834"/>
                </a:cubicBezTo>
                <a:cubicBezTo>
                  <a:pt x="8573" y="5840"/>
                  <a:pt x="8573" y="5846"/>
                  <a:pt x="8573" y="5858"/>
                </a:cubicBezTo>
                <a:cubicBezTo>
                  <a:pt x="8579" y="5864"/>
                  <a:pt x="8573" y="5870"/>
                  <a:pt x="8573" y="5882"/>
                </a:cubicBezTo>
                <a:cubicBezTo>
                  <a:pt x="8579" y="5888"/>
                  <a:pt x="8591" y="5888"/>
                  <a:pt x="8597" y="5888"/>
                </a:cubicBezTo>
                <a:cubicBezTo>
                  <a:pt x="8609" y="5894"/>
                  <a:pt x="8615" y="5899"/>
                  <a:pt x="8621" y="5899"/>
                </a:cubicBezTo>
                <a:cubicBezTo>
                  <a:pt x="8633" y="5905"/>
                  <a:pt x="8633" y="5917"/>
                  <a:pt x="8639" y="5923"/>
                </a:cubicBezTo>
                <a:cubicBezTo>
                  <a:pt x="8650" y="5935"/>
                  <a:pt x="8668" y="5947"/>
                  <a:pt x="8686" y="5953"/>
                </a:cubicBezTo>
                <a:cubicBezTo>
                  <a:pt x="8692" y="5953"/>
                  <a:pt x="8698" y="5953"/>
                  <a:pt x="8710" y="5953"/>
                </a:cubicBezTo>
                <a:cubicBezTo>
                  <a:pt x="8716" y="5953"/>
                  <a:pt x="8722" y="5965"/>
                  <a:pt x="8734" y="5965"/>
                </a:cubicBezTo>
                <a:cubicBezTo>
                  <a:pt x="8739" y="5965"/>
                  <a:pt x="8751" y="5971"/>
                  <a:pt x="8763" y="5971"/>
                </a:cubicBezTo>
                <a:cubicBezTo>
                  <a:pt x="8775" y="5971"/>
                  <a:pt x="8781" y="5959"/>
                  <a:pt x="8787" y="5947"/>
                </a:cubicBezTo>
                <a:cubicBezTo>
                  <a:pt x="8793" y="5941"/>
                  <a:pt x="8787" y="5929"/>
                  <a:pt x="8793" y="5923"/>
                </a:cubicBezTo>
                <a:cubicBezTo>
                  <a:pt x="8805" y="5917"/>
                  <a:pt x="8823" y="5917"/>
                  <a:pt x="8840" y="5917"/>
                </a:cubicBezTo>
                <a:cubicBezTo>
                  <a:pt x="8846" y="5917"/>
                  <a:pt x="8852" y="5923"/>
                  <a:pt x="8864" y="5923"/>
                </a:cubicBezTo>
                <a:cubicBezTo>
                  <a:pt x="8870" y="5923"/>
                  <a:pt x="8876" y="5917"/>
                  <a:pt x="8888" y="5917"/>
                </a:cubicBezTo>
                <a:cubicBezTo>
                  <a:pt x="8900" y="5917"/>
                  <a:pt x="8900" y="5917"/>
                  <a:pt x="8900" y="5917"/>
                </a:cubicBezTo>
                <a:cubicBezTo>
                  <a:pt x="8923" y="5917"/>
                  <a:pt x="8935" y="5917"/>
                  <a:pt x="8959" y="5917"/>
                </a:cubicBezTo>
                <a:cubicBezTo>
                  <a:pt x="8965" y="5917"/>
                  <a:pt x="8977" y="5917"/>
                  <a:pt x="8982" y="5917"/>
                </a:cubicBezTo>
                <a:cubicBezTo>
                  <a:pt x="8989" y="5923"/>
                  <a:pt x="8982" y="5935"/>
                  <a:pt x="8994" y="5941"/>
                </a:cubicBezTo>
                <a:cubicBezTo>
                  <a:pt x="9012" y="5953"/>
                  <a:pt x="9030" y="5947"/>
                  <a:pt x="9048" y="5947"/>
                </a:cubicBezTo>
                <a:cubicBezTo>
                  <a:pt x="9066" y="5947"/>
                  <a:pt x="9071" y="5947"/>
                  <a:pt x="9083" y="5947"/>
                </a:cubicBezTo>
                <a:cubicBezTo>
                  <a:pt x="9095" y="5947"/>
                  <a:pt x="9101" y="5941"/>
                  <a:pt x="9107" y="5935"/>
                </a:cubicBezTo>
                <a:cubicBezTo>
                  <a:pt x="9113" y="5935"/>
                  <a:pt x="9125" y="5941"/>
                  <a:pt x="9131" y="5935"/>
                </a:cubicBezTo>
                <a:cubicBezTo>
                  <a:pt x="9137" y="5929"/>
                  <a:pt x="9137" y="5917"/>
                  <a:pt x="9143" y="5911"/>
                </a:cubicBezTo>
                <a:cubicBezTo>
                  <a:pt x="9148" y="5905"/>
                  <a:pt x="9154" y="5899"/>
                  <a:pt x="9166" y="5894"/>
                </a:cubicBezTo>
                <a:cubicBezTo>
                  <a:pt x="9172" y="5888"/>
                  <a:pt x="9178" y="5882"/>
                  <a:pt x="9190" y="5882"/>
                </a:cubicBezTo>
                <a:cubicBezTo>
                  <a:pt x="9202" y="5876"/>
                  <a:pt x="9214" y="5882"/>
                  <a:pt x="9232" y="5882"/>
                </a:cubicBezTo>
                <a:cubicBezTo>
                  <a:pt x="9249" y="5882"/>
                  <a:pt x="9261" y="5888"/>
                  <a:pt x="9279" y="5888"/>
                </a:cubicBezTo>
                <a:cubicBezTo>
                  <a:pt x="9291" y="5888"/>
                  <a:pt x="9291" y="5888"/>
                  <a:pt x="9291" y="5888"/>
                </a:cubicBezTo>
                <a:cubicBezTo>
                  <a:pt x="9303" y="5882"/>
                  <a:pt x="9309" y="5864"/>
                  <a:pt x="9321" y="5864"/>
                </a:cubicBezTo>
                <a:cubicBezTo>
                  <a:pt x="9338" y="5852"/>
                  <a:pt x="9356" y="5852"/>
                  <a:pt x="9380" y="5852"/>
                </a:cubicBezTo>
                <a:cubicBezTo>
                  <a:pt x="9392" y="5852"/>
                  <a:pt x="9409" y="5846"/>
                  <a:pt x="9415" y="5858"/>
                </a:cubicBezTo>
                <a:cubicBezTo>
                  <a:pt x="9421" y="5864"/>
                  <a:pt x="9421" y="5876"/>
                  <a:pt x="9421" y="5882"/>
                </a:cubicBezTo>
                <a:cubicBezTo>
                  <a:pt x="9427" y="5888"/>
                  <a:pt x="9433" y="5894"/>
                  <a:pt x="9439" y="5899"/>
                </a:cubicBezTo>
                <a:cubicBezTo>
                  <a:pt x="9439" y="5911"/>
                  <a:pt x="9439" y="5917"/>
                  <a:pt x="9445" y="5923"/>
                </a:cubicBezTo>
                <a:cubicBezTo>
                  <a:pt x="9445" y="5929"/>
                  <a:pt x="9445" y="5941"/>
                  <a:pt x="9451" y="5947"/>
                </a:cubicBezTo>
                <a:cubicBezTo>
                  <a:pt x="9457" y="5953"/>
                  <a:pt x="9463" y="5953"/>
                  <a:pt x="9475" y="5959"/>
                </a:cubicBezTo>
                <a:cubicBezTo>
                  <a:pt x="9481" y="5965"/>
                  <a:pt x="9487" y="5965"/>
                  <a:pt x="9498" y="5965"/>
                </a:cubicBezTo>
                <a:cubicBezTo>
                  <a:pt x="9694" y="5965"/>
                  <a:pt x="9694" y="5965"/>
                  <a:pt x="9694" y="5965"/>
                </a:cubicBezTo>
                <a:cubicBezTo>
                  <a:pt x="9694" y="6036"/>
                  <a:pt x="9694" y="6036"/>
                  <a:pt x="9694" y="6036"/>
                </a:cubicBezTo>
                <a:cubicBezTo>
                  <a:pt x="9694" y="6042"/>
                  <a:pt x="9688" y="6048"/>
                  <a:pt x="9688" y="6054"/>
                </a:cubicBezTo>
                <a:cubicBezTo>
                  <a:pt x="9688" y="6071"/>
                  <a:pt x="9694" y="6083"/>
                  <a:pt x="9688" y="6101"/>
                </a:cubicBezTo>
                <a:cubicBezTo>
                  <a:pt x="9688" y="6113"/>
                  <a:pt x="9694" y="6119"/>
                  <a:pt x="9688" y="6125"/>
                </a:cubicBezTo>
                <a:cubicBezTo>
                  <a:pt x="9688" y="6137"/>
                  <a:pt x="9676" y="6137"/>
                  <a:pt x="9670" y="6149"/>
                </a:cubicBezTo>
                <a:cubicBezTo>
                  <a:pt x="9670" y="6154"/>
                  <a:pt x="9664" y="6160"/>
                  <a:pt x="9664" y="6166"/>
                </a:cubicBezTo>
                <a:cubicBezTo>
                  <a:pt x="9664" y="6196"/>
                  <a:pt x="9658" y="6214"/>
                  <a:pt x="9658" y="6237"/>
                </a:cubicBezTo>
                <a:cubicBezTo>
                  <a:pt x="9658" y="6243"/>
                  <a:pt x="9658" y="6261"/>
                  <a:pt x="9653" y="6261"/>
                </a:cubicBezTo>
                <a:cubicBezTo>
                  <a:pt x="9653" y="6267"/>
                  <a:pt x="9641" y="6261"/>
                  <a:pt x="9635" y="6261"/>
                </a:cubicBezTo>
                <a:cubicBezTo>
                  <a:pt x="9623" y="6267"/>
                  <a:pt x="9629" y="6279"/>
                  <a:pt x="9623" y="6285"/>
                </a:cubicBezTo>
                <a:cubicBezTo>
                  <a:pt x="9629" y="6285"/>
                  <a:pt x="9635" y="6291"/>
                  <a:pt x="9647" y="6297"/>
                </a:cubicBezTo>
                <a:cubicBezTo>
                  <a:pt x="9658" y="6303"/>
                  <a:pt x="9676" y="6297"/>
                  <a:pt x="9688" y="6315"/>
                </a:cubicBezTo>
                <a:cubicBezTo>
                  <a:pt x="9700" y="6326"/>
                  <a:pt x="9688" y="6344"/>
                  <a:pt x="9694" y="6356"/>
                </a:cubicBezTo>
                <a:cubicBezTo>
                  <a:pt x="9700" y="6368"/>
                  <a:pt x="9700" y="6374"/>
                  <a:pt x="9706" y="6380"/>
                </a:cubicBezTo>
                <a:cubicBezTo>
                  <a:pt x="9712" y="6386"/>
                  <a:pt x="9724" y="6386"/>
                  <a:pt x="9730" y="6386"/>
                </a:cubicBezTo>
                <a:cubicBezTo>
                  <a:pt x="9736" y="6392"/>
                  <a:pt x="9747" y="6392"/>
                  <a:pt x="9753" y="6397"/>
                </a:cubicBezTo>
                <a:cubicBezTo>
                  <a:pt x="9759" y="6403"/>
                  <a:pt x="9753" y="6415"/>
                  <a:pt x="9759" y="6421"/>
                </a:cubicBezTo>
                <a:cubicBezTo>
                  <a:pt x="9771" y="6439"/>
                  <a:pt x="9789" y="6451"/>
                  <a:pt x="9800" y="6469"/>
                </a:cubicBezTo>
                <a:cubicBezTo>
                  <a:pt x="9800" y="6475"/>
                  <a:pt x="9806" y="6480"/>
                  <a:pt x="9806" y="6492"/>
                </a:cubicBezTo>
                <a:cubicBezTo>
                  <a:pt x="9818" y="6504"/>
                  <a:pt x="9829" y="6516"/>
                  <a:pt x="9835" y="6534"/>
                </a:cubicBezTo>
                <a:cubicBezTo>
                  <a:pt x="9841" y="6546"/>
                  <a:pt x="9847" y="6552"/>
                  <a:pt x="9847" y="6558"/>
                </a:cubicBezTo>
                <a:cubicBezTo>
                  <a:pt x="9853" y="6575"/>
                  <a:pt x="9847" y="6587"/>
                  <a:pt x="9847" y="6611"/>
                </a:cubicBezTo>
                <a:cubicBezTo>
                  <a:pt x="9847" y="6629"/>
                  <a:pt x="9853" y="6641"/>
                  <a:pt x="9859" y="6652"/>
                </a:cubicBezTo>
                <a:cubicBezTo>
                  <a:pt x="9865" y="6664"/>
                  <a:pt x="9877" y="6670"/>
                  <a:pt x="9877" y="6676"/>
                </a:cubicBezTo>
                <a:cubicBezTo>
                  <a:pt x="9877" y="6688"/>
                  <a:pt x="9871" y="6694"/>
                  <a:pt x="9871" y="6700"/>
                </a:cubicBezTo>
                <a:cubicBezTo>
                  <a:pt x="9871" y="6724"/>
                  <a:pt x="9871" y="6724"/>
                  <a:pt x="9871" y="6724"/>
                </a:cubicBezTo>
                <a:cubicBezTo>
                  <a:pt x="9871" y="6741"/>
                  <a:pt x="9877" y="6753"/>
                  <a:pt x="9883" y="6771"/>
                </a:cubicBezTo>
                <a:cubicBezTo>
                  <a:pt x="9889" y="6777"/>
                  <a:pt x="9901" y="6771"/>
                  <a:pt x="9906" y="6783"/>
                </a:cubicBezTo>
                <a:cubicBezTo>
                  <a:pt x="9912" y="6789"/>
                  <a:pt x="9906" y="6801"/>
                  <a:pt x="9906" y="6813"/>
                </a:cubicBezTo>
                <a:cubicBezTo>
                  <a:pt x="9906" y="6830"/>
                  <a:pt x="9906" y="6836"/>
                  <a:pt x="9906" y="6848"/>
                </a:cubicBezTo>
                <a:cubicBezTo>
                  <a:pt x="9906" y="6860"/>
                  <a:pt x="9901" y="6866"/>
                  <a:pt x="9901" y="6872"/>
                </a:cubicBezTo>
                <a:cubicBezTo>
                  <a:pt x="9901" y="6878"/>
                  <a:pt x="9901" y="6890"/>
                  <a:pt x="9895" y="6896"/>
                </a:cubicBezTo>
                <a:cubicBezTo>
                  <a:pt x="9889" y="6901"/>
                  <a:pt x="9877" y="6901"/>
                  <a:pt x="9871" y="6912"/>
                </a:cubicBezTo>
                <a:cubicBezTo>
                  <a:pt x="9853" y="6936"/>
                  <a:pt x="9841" y="6954"/>
                  <a:pt x="9835" y="6978"/>
                </a:cubicBezTo>
                <a:cubicBezTo>
                  <a:pt x="9835" y="6995"/>
                  <a:pt x="9841" y="7007"/>
                  <a:pt x="9835" y="7025"/>
                </a:cubicBezTo>
                <a:cubicBezTo>
                  <a:pt x="9835" y="7031"/>
                  <a:pt x="9835" y="7043"/>
                  <a:pt x="9829" y="7049"/>
                </a:cubicBezTo>
                <a:cubicBezTo>
                  <a:pt x="9829" y="7061"/>
                  <a:pt x="9812" y="7061"/>
                  <a:pt x="9806" y="7072"/>
                </a:cubicBezTo>
                <a:cubicBezTo>
                  <a:pt x="9806" y="7078"/>
                  <a:pt x="9800" y="7084"/>
                  <a:pt x="9800" y="7096"/>
                </a:cubicBezTo>
                <a:cubicBezTo>
                  <a:pt x="9795" y="7114"/>
                  <a:pt x="9800" y="7120"/>
                  <a:pt x="9800" y="7138"/>
                </a:cubicBezTo>
                <a:cubicBezTo>
                  <a:pt x="9800" y="7167"/>
                  <a:pt x="9795" y="7185"/>
                  <a:pt x="9806" y="7209"/>
                </a:cubicBezTo>
                <a:cubicBezTo>
                  <a:pt x="9806" y="7221"/>
                  <a:pt x="9818" y="7221"/>
                  <a:pt x="9824" y="7232"/>
                </a:cubicBezTo>
                <a:cubicBezTo>
                  <a:pt x="9835" y="7239"/>
                  <a:pt x="9847" y="7239"/>
                  <a:pt x="9847" y="7250"/>
                </a:cubicBezTo>
                <a:cubicBezTo>
                  <a:pt x="9847" y="7256"/>
                  <a:pt x="9847" y="7262"/>
                  <a:pt x="9847" y="7268"/>
                </a:cubicBezTo>
                <a:cubicBezTo>
                  <a:pt x="9847" y="7280"/>
                  <a:pt x="9847" y="7286"/>
                  <a:pt x="9847" y="7292"/>
                </a:cubicBezTo>
                <a:cubicBezTo>
                  <a:pt x="9847" y="7304"/>
                  <a:pt x="9853" y="7310"/>
                  <a:pt x="9859" y="7316"/>
                </a:cubicBezTo>
                <a:cubicBezTo>
                  <a:pt x="9865" y="7327"/>
                  <a:pt x="9865" y="7333"/>
                  <a:pt x="9871" y="7339"/>
                </a:cubicBezTo>
                <a:cubicBezTo>
                  <a:pt x="9883" y="7351"/>
                  <a:pt x="9906" y="7363"/>
                  <a:pt x="9924" y="7375"/>
                </a:cubicBezTo>
                <a:cubicBezTo>
                  <a:pt x="9924" y="7381"/>
                  <a:pt x="9924" y="7387"/>
                  <a:pt x="9924" y="7398"/>
                </a:cubicBezTo>
                <a:cubicBezTo>
                  <a:pt x="9924" y="7410"/>
                  <a:pt x="9930" y="7416"/>
                  <a:pt x="9936" y="7422"/>
                </a:cubicBezTo>
                <a:cubicBezTo>
                  <a:pt x="9936" y="7434"/>
                  <a:pt x="9936" y="7440"/>
                  <a:pt x="9942" y="7446"/>
                </a:cubicBezTo>
                <a:cubicBezTo>
                  <a:pt x="9942" y="7458"/>
                  <a:pt x="9936" y="7464"/>
                  <a:pt x="9942" y="7470"/>
                </a:cubicBezTo>
                <a:cubicBezTo>
                  <a:pt x="9942" y="7482"/>
                  <a:pt x="9960" y="7482"/>
                  <a:pt x="9960" y="7493"/>
                </a:cubicBezTo>
                <a:cubicBezTo>
                  <a:pt x="9960" y="7612"/>
                  <a:pt x="9960" y="7612"/>
                  <a:pt x="9960" y="7612"/>
                </a:cubicBezTo>
                <a:cubicBezTo>
                  <a:pt x="9960" y="7624"/>
                  <a:pt x="9966" y="7636"/>
                  <a:pt x="9966" y="7653"/>
                </a:cubicBezTo>
                <a:cubicBezTo>
                  <a:pt x="9966" y="7659"/>
                  <a:pt x="9966" y="7671"/>
                  <a:pt x="9966" y="7677"/>
                </a:cubicBezTo>
                <a:cubicBezTo>
                  <a:pt x="9972" y="7695"/>
                  <a:pt x="9983" y="7707"/>
                  <a:pt x="9990" y="7725"/>
                </a:cubicBezTo>
                <a:cubicBezTo>
                  <a:pt x="10007" y="7748"/>
                  <a:pt x="10037" y="7754"/>
                  <a:pt x="10055" y="7784"/>
                </a:cubicBezTo>
                <a:cubicBezTo>
                  <a:pt x="10055" y="7790"/>
                  <a:pt x="10055" y="7802"/>
                  <a:pt x="10055" y="7808"/>
                </a:cubicBezTo>
                <a:cubicBezTo>
                  <a:pt x="10055" y="7814"/>
                  <a:pt x="10061" y="7825"/>
                  <a:pt x="10061" y="7831"/>
                </a:cubicBezTo>
                <a:cubicBezTo>
                  <a:pt x="10061" y="7837"/>
                  <a:pt x="10067" y="7843"/>
                  <a:pt x="10072" y="7855"/>
                </a:cubicBezTo>
                <a:cubicBezTo>
                  <a:pt x="10079" y="7873"/>
                  <a:pt x="10079" y="7885"/>
                  <a:pt x="10090" y="7896"/>
                </a:cubicBezTo>
                <a:cubicBezTo>
                  <a:pt x="10090" y="7908"/>
                  <a:pt x="10102" y="7914"/>
                  <a:pt x="10114" y="7920"/>
                </a:cubicBezTo>
                <a:cubicBezTo>
                  <a:pt x="10120" y="7932"/>
                  <a:pt x="10132" y="7926"/>
                  <a:pt x="10132" y="7938"/>
                </a:cubicBezTo>
                <a:cubicBezTo>
                  <a:pt x="10138" y="7956"/>
                  <a:pt x="10132" y="7968"/>
                  <a:pt x="10132" y="7985"/>
                </a:cubicBezTo>
                <a:cubicBezTo>
                  <a:pt x="10138" y="7991"/>
                  <a:pt x="10144" y="7997"/>
                  <a:pt x="10144" y="8009"/>
                </a:cubicBezTo>
                <a:cubicBezTo>
                  <a:pt x="10150" y="8015"/>
                  <a:pt x="10161" y="8021"/>
                  <a:pt x="10161" y="8033"/>
                </a:cubicBezTo>
                <a:cubicBezTo>
                  <a:pt x="10161" y="8039"/>
                  <a:pt x="10161" y="8039"/>
                  <a:pt x="10161" y="8039"/>
                </a:cubicBezTo>
                <a:cubicBezTo>
                  <a:pt x="10161" y="8051"/>
                  <a:pt x="10144" y="8051"/>
                  <a:pt x="10138" y="8057"/>
                </a:cubicBezTo>
                <a:cubicBezTo>
                  <a:pt x="10132" y="8069"/>
                  <a:pt x="10126" y="8074"/>
                  <a:pt x="10120" y="8080"/>
                </a:cubicBezTo>
                <a:cubicBezTo>
                  <a:pt x="10120" y="8086"/>
                  <a:pt x="10126" y="8098"/>
                  <a:pt x="10120" y="8104"/>
                </a:cubicBezTo>
                <a:cubicBezTo>
                  <a:pt x="10132" y="8104"/>
                  <a:pt x="10138" y="8110"/>
                  <a:pt x="10144" y="8110"/>
                </a:cubicBezTo>
                <a:cubicBezTo>
                  <a:pt x="10167" y="8110"/>
                  <a:pt x="10167" y="8110"/>
                  <a:pt x="10167" y="8110"/>
                </a:cubicBezTo>
                <a:cubicBezTo>
                  <a:pt x="10167" y="8116"/>
                  <a:pt x="10167" y="8128"/>
                  <a:pt x="10167" y="8134"/>
                </a:cubicBezTo>
                <a:cubicBezTo>
                  <a:pt x="10167" y="8140"/>
                  <a:pt x="10167" y="8151"/>
                  <a:pt x="10167" y="8157"/>
                </a:cubicBezTo>
                <a:cubicBezTo>
                  <a:pt x="10173" y="8163"/>
                  <a:pt x="10185" y="8163"/>
                  <a:pt x="10191" y="8169"/>
                </a:cubicBezTo>
                <a:cubicBezTo>
                  <a:pt x="10197" y="8175"/>
                  <a:pt x="10203" y="8181"/>
                  <a:pt x="10215" y="8181"/>
                </a:cubicBezTo>
                <a:cubicBezTo>
                  <a:pt x="10327" y="8181"/>
                  <a:pt x="10327" y="8181"/>
                  <a:pt x="10327" y="8181"/>
                </a:cubicBezTo>
                <a:cubicBezTo>
                  <a:pt x="10345" y="8181"/>
                  <a:pt x="10357" y="8169"/>
                  <a:pt x="10375" y="8163"/>
                </a:cubicBezTo>
                <a:cubicBezTo>
                  <a:pt x="10393" y="8157"/>
                  <a:pt x="10404" y="8151"/>
                  <a:pt x="10422" y="8151"/>
                </a:cubicBezTo>
                <a:cubicBezTo>
                  <a:pt x="10565" y="8151"/>
                  <a:pt x="10565" y="8151"/>
                  <a:pt x="10565" y="8151"/>
                </a:cubicBezTo>
                <a:cubicBezTo>
                  <a:pt x="10565" y="8140"/>
                  <a:pt x="10577" y="8140"/>
                  <a:pt x="10577" y="8128"/>
                </a:cubicBezTo>
                <a:cubicBezTo>
                  <a:pt x="10582" y="8122"/>
                  <a:pt x="10577" y="8110"/>
                  <a:pt x="10577" y="8104"/>
                </a:cubicBezTo>
                <a:cubicBezTo>
                  <a:pt x="10582" y="8098"/>
                  <a:pt x="10594" y="8098"/>
                  <a:pt x="10600" y="8098"/>
                </a:cubicBezTo>
                <a:cubicBezTo>
                  <a:pt x="10612" y="8098"/>
                  <a:pt x="10618" y="8098"/>
                  <a:pt x="10624" y="8098"/>
                </a:cubicBezTo>
                <a:cubicBezTo>
                  <a:pt x="10642" y="8098"/>
                  <a:pt x="10654" y="8098"/>
                  <a:pt x="10671" y="8092"/>
                </a:cubicBezTo>
                <a:cubicBezTo>
                  <a:pt x="10677" y="8092"/>
                  <a:pt x="10689" y="8092"/>
                  <a:pt x="10695" y="8086"/>
                </a:cubicBezTo>
                <a:cubicBezTo>
                  <a:pt x="10701" y="8080"/>
                  <a:pt x="10707" y="8074"/>
                  <a:pt x="10713" y="8062"/>
                </a:cubicBezTo>
                <a:cubicBezTo>
                  <a:pt x="10713" y="8057"/>
                  <a:pt x="10707" y="8045"/>
                  <a:pt x="10713" y="8039"/>
                </a:cubicBezTo>
                <a:cubicBezTo>
                  <a:pt x="10713" y="8033"/>
                  <a:pt x="10725" y="8039"/>
                  <a:pt x="10731" y="8033"/>
                </a:cubicBezTo>
                <a:cubicBezTo>
                  <a:pt x="10743" y="8027"/>
                  <a:pt x="10748" y="8021"/>
                  <a:pt x="10754" y="8015"/>
                </a:cubicBezTo>
                <a:cubicBezTo>
                  <a:pt x="10766" y="8003"/>
                  <a:pt x="10772" y="7997"/>
                  <a:pt x="10778" y="7991"/>
                </a:cubicBezTo>
                <a:cubicBezTo>
                  <a:pt x="10790" y="7980"/>
                  <a:pt x="10796" y="7980"/>
                  <a:pt x="10802" y="7968"/>
                </a:cubicBezTo>
                <a:cubicBezTo>
                  <a:pt x="10808" y="7950"/>
                  <a:pt x="10808" y="7938"/>
                  <a:pt x="10820" y="7920"/>
                </a:cubicBezTo>
                <a:cubicBezTo>
                  <a:pt x="10825" y="7914"/>
                  <a:pt x="10831" y="7908"/>
                  <a:pt x="10843" y="7896"/>
                </a:cubicBezTo>
                <a:cubicBezTo>
                  <a:pt x="10861" y="7885"/>
                  <a:pt x="10879" y="7879"/>
                  <a:pt x="10885" y="7861"/>
                </a:cubicBezTo>
                <a:cubicBezTo>
                  <a:pt x="10891" y="7849"/>
                  <a:pt x="10891" y="7843"/>
                  <a:pt x="10891" y="7837"/>
                </a:cubicBezTo>
                <a:cubicBezTo>
                  <a:pt x="10897" y="7825"/>
                  <a:pt x="10909" y="7819"/>
                  <a:pt x="10914" y="7814"/>
                </a:cubicBezTo>
                <a:cubicBezTo>
                  <a:pt x="10926" y="7802"/>
                  <a:pt x="10932" y="7802"/>
                  <a:pt x="10938" y="7790"/>
                </a:cubicBezTo>
                <a:cubicBezTo>
                  <a:pt x="10944" y="7766"/>
                  <a:pt x="10944" y="7754"/>
                  <a:pt x="10944" y="7730"/>
                </a:cubicBezTo>
                <a:cubicBezTo>
                  <a:pt x="10944" y="7719"/>
                  <a:pt x="10950" y="7713"/>
                  <a:pt x="10944" y="7701"/>
                </a:cubicBezTo>
                <a:cubicBezTo>
                  <a:pt x="10944" y="7689"/>
                  <a:pt x="10932" y="7689"/>
                  <a:pt x="10926" y="7677"/>
                </a:cubicBezTo>
                <a:cubicBezTo>
                  <a:pt x="10926" y="7671"/>
                  <a:pt x="10926" y="7659"/>
                  <a:pt x="10920" y="7653"/>
                </a:cubicBezTo>
                <a:cubicBezTo>
                  <a:pt x="10932" y="7648"/>
                  <a:pt x="10932" y="7636"/>
                  <a:pt x="10944" y="7636"/>
                </a:cubicBezTo>
                <a:cubicBezTo>
                  <a:pt x="10950" y="7636"/>
                  <a:pt x="10962" y="7636"/>
                  <a:pt x="10968" y="7636"/>
                </a:cubicBezTo>
                <a:cubicBezTo>
                  <a:pt x="10974" y="7636"/>
                  <a:pt x="10986" y="7636"/>
                  <a:pt x="10991" y="7636"/>
                </a:cubicBezTo>
                <a:cubicBezTo>
                  <a:pt x="11003" y="7636"/>
                  <a:pt x="11003" y="7618"/>
                  <a:pt x="11015" y="7612"/>
                </a:cubicBezTo>
                <a:cubicBezTo>
                  <a:pt x="11021" y="7606"/>
                  <a:pt x="11027" y="7606"/>
                  <a:pt x="11039" y="7594"/>
                </a:cubicBezTo>
                <a:cubicBezTo>
                  <a:pt x="11045" y="7588"/>
                  <a:pt x="11045" y="7576"/>
                  <a:pt x="11051" y="7576"/>
                </a:cubicBezTo>
                <a:cubicBezTo>
                  <a:pt x="11063" y="7571"/>
                  <a:pt x="11069" y="7564"/>
                  <a:pt x="11075" y="7559"/>
                </a:cubicBezTo>
                <a:cubicBezTo>
                  <a:pt x="11080" y="7553"/>
                  <a:pt x="11098" y="7559"/>
                  <a:pt x="11098" y="7553"/>
                </a:cubicBezTo>
                <a:cubicBezTo>
                  <a:pt x="11104" y="7547"/>
                  <a:pt x="11098" y="7535"/>
                  <a:pt x="11098" y="7529"/>
                </a:cubicBezTo>
                <a:cubicBezTo>
                  <a:pt x="11098" y="7499"/>
                  <a:pt x="11092" y="7487"/>
                  <a:pt x="11086" y="7458"/>
                </a:cubicBezTo>
                <a:cubicBezTo>
                  <a:pt x="11086" y="7446"/>
                  <a:pt x="11080" y="7428"/>
                  <a:pt x="11075" y="7416"/>
                </a:cubicBezTo>
                <a:cubicBezTo>
                  <a:pt x="11075" y="7398"/>
                  <a:pt x="11069" y="7381"/>
                  <a:pt x="11057" y="7369"/>
                </a:cubicBezTo>
                <a:cubicBezTo>
                  <a:pt x="11051" y="7351"/>
                  <a:pt x="11039" y="7345"/>
                  <a:pt x="11039" y="7321"/>
                </a:cubicBezTo>
                <a:cubicBezTo>
                  <a:pt x="11039" y="7310"/>
                  <a:pt x="11051" y="7310"/>
                  <a:pt x="11057" y="7298"/>
                </a:cubicBezTo>
                <a:cubicBezTo>
                  <a:pt x="11069" y="7292"/>
                  <a:pt x="11069" y="7286"/>
                  <a:pt x="11075" y="7274"/>
                </a:cubicBezTo>
                <a:cubicBezTo>
                  <a:pt x="11080" y="7268"/>
                  <a:pt x="11086" y="7262"/>
                  <a:pt x="11098" y="7256"/>
                </a:cubicBezTo>
                <a:cubicBezTo>
                  <a:pt x="11104" y="7250"/>
                  <a:pt x="11116" y="7250"/>
                  <a:pt x="11122" y="7250"/>
                </a:cubicBezTo>
                <a:cubicBezTo>
                  <a:pt x="11128" y="7244"/>
                  <a:pt x="11128" y="7232"/>
                  <a:pt x="11134" y="7227"/>
                </a:cubicBezTo>
                <a:cubicBezTo>
                  <a:pt x="11140" y="7215"/>
                  <a:pt x="11152" y="7215"/>
                  <a:pt x="11158" y="7203"/>
                </a:cubicBezTo>
                <a:cubicBezTo>
                  <a:pt x="11163" y="7197"/>
                  <a:pt x="11158" y="7185"/>
                  <a:pt x="11169" y="7179"/>
                </a:cubicBezTo>
                <a:cubicBezTo>
                  <a:pt x="11181" y="7167"/>
                  <a:pt x="11193" y="7161"/>
                  <a:pt x="11211" y="7155"/>
                </a:cubicBezTo>
                <a:cubicBezTo>
                  <a:pt x="11223" y="7155"/>
                  <a:pt x="11229" y="7155"/>
                  <a:pt x="11235" y="7150"/>
                </a:cubicBezTo>
                <a:cubicBezTo>
                  <a:pt x="11241" y="7150"/>
                  <a:pt x="11252" y="7155"/>
                  <a:pt x="11258" y="7150"/>
                </a:cubicBezTo>
                <a:cubicBezTo>
                  <a:pt x="11270" y="7150"/>
                  <a:pt x="11270" y="7138"/>
                  <a:pt x="11282" y="7132"/>
                </a:cubicBezTo>
                <a:cubicBezTo>
                  <a:pt x="11300" y="7126"/>
                  <a:pt x="11312" y="7120"/>
                  <a:pt x="11329" y="7108"/>
                </a:cubicBezTo>
                <a:cubicBezTo>
                  <a:pt x="11341" y="7090"/>
                  <a:pt x="11353" y="7078"/>
                  <a:pt x="11353" y="7061"/>
                </a:cubicBezTo>
                <a:cubicBezTo>
                  <a:pt x="11359" y="7043"/>
                  <a:pt x="11353" y="7031"/>
                  <a:pt x="11353" y="7013"/>
                </a:cubicBezTo>
                <a:cubicBezTo>
                  <a:pt x="11353" y="7007"/>
                  <a:pt x="11359" y="7001"/>
                  <a:pt x="11359" y="6989"/>
                </a:cubicBezTo>
                <a:cubicBezTo>
                  <a:pt x="11359" y="6960"/>
                  <a:pt x="11359" y="6960"/>
                  <a:pt x="11359" y="6960"/>
                </a:cubicBezTo>
                <a:cubicBezTo>
                  <a:pt x="11359" y="6942"/>
                  <a:pt x="11365" y="6936"/>
                  <a:pt x="11359" y="6924"/>
                </a:cubicBezTo>
                <a:cubicBezTo>
                  <a:pt x="11359" y="6912"/>
                  <a:pt x="11347" y="6906"/>
                  <a:pt x="11347" y="6901"/>
                </a:cubicBezTo>
                <a:cubicBezTo>
                  <a:pt x="11347" y="6765"/>
                  <a:pt x="11347" y="6765"/>
                  <a:pt x="11347" y="6765"/>
                </a:cubicBezTo>
                <a:cubicBezTo>
                  <a:pt x="11341" y="6759"/>
                  <a:pt x="11335" y="6753"/>
                  <a:pt x="11329" y="6747"/>
                </a:cubicBezTo>
                <a:cubicBezTo>
                  <a:pt x="11312" y="6724"/>
                  <a:pt x="11306" y="6700"/>
                  <a:pt x="11294" y="6670"/>
                </a:cubicBezTo>
                <a:cubicBezTo>
                  <a:pt x="11294" y="6658"/>
                  <a:pt x="11306" y="6647"/>
                  <a:pt x="11306" y="6629"/>
                </a:cubicBezTo>
                <a:cubicBezTo>
                  <a:pt x="11306" y="6617"/>
                  <a:pt x="11300" y="6611"/>
                  <a:pt x="11300" y="6605"/>
                </a:cubicBezTo>
                <a:cubicBezTo>
                  <a:pt x="11300" y="6593"/>
                  <a:pt x="11306" y="6587"/>
                  <a:pt x="11306" y="6581"/>
                </a:cubicBezTo>
                <a:cubicBezTo>
                  <a:pt x="11306" y="6575"/>
                  <a:pt x="11294" y="6569"/>
                  <a:pt x="11294" y="6558"/>
                </a:cubicBezTo>
                <a:cubicBezTo>
                  <a:pt x="11294" y="6552"/>
                  <a:pt x="11282" y="6546"/>
                  <a:pt x="11282" y="6534"/>
                </a:cubicBezTo>
                <a:cubicBezTo>
                  <a:pt x="11282" y="6522"/>
                  <a:pt x="11282" y="6522"/>
                  <a:pt x="11282" y="6522"/>
                </a:cubicBezTo>
                <a:cubicBezTo>
                  <a:pt x="11282" y="6510"/>
                  <a:pt x="11282" y="6498"/>
                  <a:pt x="11288" y="6492"/>
                </a:cubicBezTo>
                <a:cubicBezTo>
                  <a:pt x="11288" y="6480"/>
                  <a:pt x="11288" y="6475"/>
                  <a:pt x="11288" y="6469"/>
                </a:cubicBezTo>
                <a:cubicBezTo>
                  <a:pt x="11288" y="6457"/>
                  <a:pt x="11306" y="6457"/>
                  <a:pt x="11312" y="6451"/>
                </a:cubicBezTo>
                <a:cubicBezTo>
                  <a:pt x="11329" y="6421"/>
                  <a:pt x="11353" y="6409"/>
                  <a:pt x="11365" y="6380"/>
                </a:cubicBezTo>
                <a:cubicBezTo>
                  <a:pt x="11371" y="6374"/>
                  <a:pt x="11371" y="6368"/>
                  <a:pt x="11371" y="6356"/>
                </a:cubicBezTo>
                <a:cubicBezTo>
                  <a:pt x="11377" y="6350"/>
                  <a:pt x="11389" y="6344"/>
                  <a:pt x="11389" y="6338"/>
                </a:cubicBezTo>
                <a:cubicBezTo>
                  <a:pt x="11395" y="6326"/>
                  <a:pt x="11395" y="6320"/>
                  <a:pt x="11395" y="6315"/>
                </a:cubicBezTo>
                <a:cubicBezTo>
                  <a:pt x="11401" y="6297"/>
                  <a:pt x="11407" y="6285"/>
                  <a:pt x="11418" y="6267"/>
                </a:cubicBezTo>
                <a:cubicBezTo>
                  <a:pt x="11424" y="6261"/>
                  <a:pt x="11436" y="6255"/>
                  <a:pt x="11442" y="6249"/>
                </a:cubicBezTo>
                <a:cubicBezTo>
                  <a:pt x="11448" y="6243"/>
                  <a:pt x="11460" y="6237"/>
                  <a:pt x="11466" y="6231"/>
                </a:cubicBezTo>
                <a:cubicBezTo>
                  <a:pt x="11472" y="6226"/>
                  <a:pt x="11478" y="6220"/>
                  <a:pt x="11484" y="6208"/>
                </a:cubicBezTo>
                <a:cubicBezTo>
                  <a:pt x="11495" y="6196"/>
                  <a:pt x="11507" y="6184"/>
                  <a:pt x="11525" y="6172"/>
                </a:cubicBezTo>
                <a:cubicBezTo>
                  <a:pt x="11537" y="6160"/>
                  <a:pt x="11543" y="6154"/>
                  <a:pt x="11549" y="6149"/>
                </a:cubicBezTo>
                <a:cubicBezTo>
                  <a:pt x="11561" y="6137"/>
                  <a:pt x="11561" y="6131"/>
                  <a:pt x="11573" y="6125"/>
                </a:cubicBezTo>
                <a:cubicBezTo>
                  <a:pt x="11590" y="6113"/>
                  <a:pt x="11602" y="6107"/>
                  <a:pt x="11620" y="6095"/>
                </a:cubicBezTo>
                <a:cubicBezTo>
                  <a:pt x="11626" y="6089"/>
                  <a:pt x="11626" y="6077"/>
                  <a:pt x="11632" y="6071"/>
                </a:cubicBezTo>
                <a:cubicBezTo>
                  <a:pt x="11638" y="6065"/>
                  <a:pt x="11644" y="6065"/>
                  <a:pt x="11656" y="6054"/>
                </a:cubicBezTo>
                <a:cubicBezTo>
                  <a:pt x="11656" y="6048"/>
                  <a:pt x="11656" y="6036"/>
                  <a:pt x="11656" y="6036"/>
                </a:cubicBezTo>
                <a:cubicBezTo>
                  <a:pt x="11661" y="6030"/>
                  <a:pt x="11673" y="6030"/>
                  <a:pt x="11679" y="6030"/>
                </a:cubicBezTo>
                <a:cubicBezTo>
                  <a:pt x="11691" y="6024"/>
                  <a:pt x="11697" y="6012"/>
                  <a:pt x="11703" y="6012"/>
                </a:cubicBezTo>
                <a:cubicBezTo>
                  <a:pt x="11715" y="6006"/>
                  <a:pt x="11721" y="6000"/>
                  <a:pt x="11727" y="5994"/>
                </a:cubicBezTo>
                <a:cubicBezTo>
                  <a:pt x="11733" y="5988"/>
                  <a:pt x="11745" y="5988"/>
                  <a:pt x="11750" y="5983"/>
                </a:cubicBezTo>
                <a:cubicBezTo>
                  <a:pt x="11756" y="5976"/>
                  <a:pt x="11762" y="5965"/>
                  <a:pt x="11768" y="5959"/>
                </a:cubicBezTo>
                <a:cubicBezTo>
                  <a:pt x="11780" y="5935"/>
                  <a:pt x="11774" y="5917"/>
                  <a:pt x="11786" y="5888"/>
                </a:cubicBezTo>
                <a:cubicBezTo>
                  <a:pt x="11786" y="5882"/>
                  <a:pt x="11804" y="5882"/>
                  <a:pt x="11810" y="5876"/>
                </a:cubicBezTo>
                <a:cubicBezTo>
                  <a:pt x="11816" y="5864"/>
                  <a:pt x="11822" y="5858"/>
                  <a:pt x="11827" y="5852"/>
                </a:cubicBezTo>
                <a:cubicBezTo>
                  <a:pt x="11839" y="5846"/>
                  <a:pt x="11851" y="5840"/>
                  <a:pt x="11857" y="5834"/>
                </a:cubicBezTo>
                <a:cubicBezTo>
                  <a:pt x="11869" y="5828"/>
                  <a:pt x="11869" y="5817"/>
                  <a:pt x="11875" y="5810"/>
                </a:cubicBezTo>
                <a:cubicBezTo>
                  <a:pt x="11881" y="5805"/>
                  <a:pt x="11887" y="5799"/>
                  <a:pt x="11893" y="5787"/>
                </a:cubicBezTo>
                <a:cubicBezTo>
                  <a:pt x="11899" y="5769"/>
                  <a:pt x="11899" y="5757"/>
                  <a:pt x="11899" y="5739"/>
                </a:cubicBezTo>
                <a:cubicBezTo>
                  <a:pt x="11899" y="5728"/>
                  <a:pt x="11899" y="5716"/>
                  <a:pt x="11899" y="5698"/>
                </a:cubicBezTo>
                <a:cubicBezTo>
                  <a:pt x="11899" y="5668"/>
                  <a:pt x="11916" y="5651"/>
                  <a:pt x="11916" y="5621"/>
                </a:cubicBezTo>
                <a:cubicBezTo>
                  <a:pt x="11916" y="5573"/>
                  <a:pt x="11916" y="5573"/>
                  <a:pt x="11916" y="5573"/>
                </a:cubicBezTo>
                <a:cubicBezTo>
                  <a:pt x="11905" y="5573"/>
                  <a:pt x="11893" y="5573"/>
                  <a:pt x="11881" y="5573"/>
                </a:cubicBezTo>
                <a:cubicBezTo>
                  <a:pt x="11869" y="5573"/>
                  <a:pt x="11851" y="5573"/>
                  <a:pt x="11839" y="5573"/>
                </a:cubicBezTo>
                <a:cubicBezTo>
                  <a:pt x="11834" y="5579"/>
                  <a:pt x="11827" y="5591"/>
                  <a:pt x="11816" y="5591"/>
                </a:cubicBezTo>
                <a:cubicBezTo>
                  <a:pt x="11792" y="5609"/>
                  <a:pt x="11774" y="5627"/>
                  <a:pt x="11739" y="5627"/>
                </a:cubicBezTo>
                <a:cubicBezTo>
                  <a:pt x="11721" y="5627"/>
                  <a:pt x="11715" y="5615"/>
                  <a:pt x="11697" y="5615"/>
                </a:cubicBezTo>
                <a:cubicBezTo>
                  <a:pt x="11673" y="5615"/>
                  <a:pt x="11673" y="5615"/>
                  <a:pt x="11673" y="5615"/>
                </a:cubicBezTo>
                <a:cubicBezTo>
                  <a:pt x="11656" y="5615"/>
                  <a:pt x="11650" y="5621"/>
                  <a:pt x="11632" y="5621"/>
                </a:cubicBezTo>
                <a:cubicBezTo>
                  <a:pt x="11614" y="5621"/>
                  <a:pt x="11602" y="5621"/>
                  <a:pt x="11584" y="5621"/>
                </a:cubicBezTo>
                <a:cubicBezTo>
                  <a:pt x="11579" y="5621"/>
                  <a:pt x="11561" y="5615"/>
                  <a:pt x="11549" y="5609"/>
                </a:cubicBezTo>
                <a:cubicBezTo>
                  <a:pt x="11537" y="5585"/>
                  <a:pt x="11537" y="5585"/>
                  <a:pt x="11537" y="5585"/>
                </a:cubicBezTo>
                <a:cubicBezTo>
                  <a:pt x="11537" y="5579"/>
                  <a:pt x="11525" y="5573"/>
                  <a:pt x="11519" y="5567"/>
                </a:cubicBezTo>
                <a:cubicBezTo>
                  <a:pt x="11519" y="5556"/>
                  <a:pt x="11525" y="5550"/>
                  <a:pt x="11519" y="5544"/>
                </a:cubicBezTo>
                <a:cubicBezTo>
                  <a:pt x="11519" y="5532"/>
                  <a:pt x="11501" y="5538"/>
                  <a:pt x="11501" y="5532"/>
                </a:cubicBezTo>
                <a:cubicBezTo>
                  <a:pt x="11490" y="5508"/>
                  <a:pt x="11490" y="5508"/>
                  <a:pt x="11490" y="5508"/>
                </a:cubicBezTo>
                <a:cubicBezTo>
                  <a:pt x="11484" y="5502"/>
                  <a:pt x="11490" y="5490"/>
                  <a:pt x="11490" y="5485"/>
                </a:cubicBezTo>
                <a:cubicBezTo>
                  <a:pt x="11484" y="5478"/>
                  <a:pt x="11472" y="5473"/>
                  <a:pt x="11466" y="5467"/>
                </a:cubicBezTo>
                <a:cubicBezTo>
                  <a:pt x="11460" y="5467"/>
                  <a:pt x="11448" y="5473"/>
                  <a:pt x="11442" y="5467"/>
                </a:cubicBezTo>
                <a:cubicBezTo>
                  <a:pt x="11430" y="5461"/>
                  <a:pt x="11424" y="5455"/>
                  <a:pt x="11418" y="5443"/>
                </a:cubicBezTo>
                <a:cubicBezTo>
                  <a:pt x="11413" y="5437"/>
                  <a:pt x="11413" y="5431"/>
                  <a:pt x="11401" y="5419"/>
                </a:cubicBezTo>
                <a:cubicBezTo>
                  <a:pt x="11395" y="5419"/>
                  <a:pt x="11389" y="5419"/>
                  <a:pt x="11377" y="5413"/>
                </a:cubicBezTo>
                <a:cubicBezTo>
                  <a:pt x="11371" y="5401"/>
                  <a:pt x="11371" y="5390"/>
                  <a:pt x="11359" y="5390"/>
                </a:cubicBezTo>
                <a:cubicBezTo>
                  <a:pt x="11353" y="5384"/>
                  <a:pt x="11347" y="5378"/>
                  <a:pt x="11341" y="5378"/>
                </a:cubicBezTo>
                <a:cubicBezTo>
                  <a:pt x="11329" y="5372"/>
                  <a:pt x="11324" y="5378"/>
                  <a:pt x="11318" y="5378"/>
                </a:cubicBezTo>
                <a:cubicBezTo>
                  <a:pt x="11306" y="5372"/>
                  <a:pt x="11300" y="5366"/>
                  <a:pt x="11294" y="5360"/>
                </a:cubicBezTo>
                <a:cubicBezTo>
                  <a:pt x="11276" y="5348"/>
                  <a:pt x="11276" y="5330"/>
                  <a:pt x="11270" y="5312"/>
                </a:cubicBezTo>
                <a:cubicBezTo>
                  <a:pt x="11270" y="5307"/>
                  <a:pt x="11264" y="5301"/>
                  <a:pt x="11264" y="5289"/>
                </a:cubicBezTo>
                <a:cubicBezTo>
                  <a:pt x="11264" y="5277"/>
                  <a:pt x="11264" y="5259"/>
                  <a:pt x="11258" y="5247"/>
                </a:cubicBezTo>
                <a:cubicBezTo>
                  <a:pt x="11252" y="5235"/>
                  <a:pt x="11241" y="5235"/>
                  <a:pt x="11235" y="5230"/>
                </a:cubicBezTo>
                <a:cubicBezTo>
                  <a:pt x="11223" y="5212"/>
                  <a:pt x="11211" y="5200"/>
                  <a:pt x="11199" y="5182"/>
                </a:cubicBezTo>
                <a:cubicBezTo>
                  <a:pt x="11199" y="5170"/>
                  <a:pt x="11187" y="5170"/>
                  <a:pt x="11187" y="5158"/>
                </a:cubicBezTo>
                <a:cubicBezTo>
                  <a:pt x="11187" y="5152"/>
                  <a:pt x="11193" y="5146"/>
                  <a:pt x="11193" y="5135"/>
                </a:cubicBezTo>
                <a:cubicBezTo>
                  <a:pt x="11193" y="5111"/>
                  <a:pt x="11193" y="5111"/>
                  <a:pt x="11193" y="5111"/>
                </a:cubicBezTo>
                <a:cubicBezTo>
                  <a:pt x="11193" y="5099"/>
                  <a:pt x="11193" y="5081"/>
                  <a:pt x="11187" y="5069"/>
                </a:cubicBezTo>
                <a:cubicBezTo>
                  <a:pt x="11181" y="5058"/>
                  <a:pt x="11169" y="5058"/>
                  <a:pt x="11169" y="5046"/>
                </a:cubicBezTo>
                <a:cubicBezTo>
                  <a:pt x="11158" y="5028"/>
                  <a:pt x="11158" y="5016"/>
                  <a:pt x="11146" y="4998"/>
                </a:cubicBezTo>
                <a:cubicBezTo>
                  <a:pt x="11140" y="4992"/>
                  <a:pt x="11140" y="4986"/>
                  <a:pt x="11134" y="4975"/>
                </a:cubicBezTo>
                <a:cubicBezTo>
                  <a:pt x="11128" y="4969"/>
                  <a:pt x="11116" y="4975"/>
                  <a:pt x="11110" y="4963"/>
                </a:cubicBezTo>
                <a:cubicBezTo>
                  <a:pt x="11104" y="4957"/>
                  <a:pt x="11104" y="4951"/>
                  <a:pt x="11098" y="4945"/>
                </a:cubicBezTo>
                <a:cubicBezTo>
                  <a:pt x="11098" y="4933"/>
                  <a:pt x="11098" y="4927"/>
                  <a:pt x="11098" y="4921"/>
                </a:cubicBezTo>
                <a:cubicBezTo>
                  <a:pt x="11098" y="4903"/>
                  <a:pt x="11104" y="4892"/>
                  <a:pt x="11098" y="4874"/>
                </a:cubicBezTo>
                <a:cubicBezTo>
                  <a:pt x="11098" y="4868"/>
                  <a:pt x="11092" y="4856"/>
                  <a:pt x="11092" y="4850"/>
                </a:cubicBezTo>
                <a:cubicBezTo>
                  <a:pt x="11092" y="4844"/>
                  <a:pt x="11080" y="4838"/>
                  <a:pt x="11075" y="4826"/>
                </a:cubicBezTo>
                <a:cubicBezTo>
                  <a:pt x="11063" y="4809"/>
                  <a:pt x="11045" y="4803"/>
                  <a:pt x="11039" y="4785"/>
                </a:cubicBezTo>
                <a:cubicBezTo>
                  <a:pt x="11033" y="4773"/>
                  <a:pt x="11027" y="4767"/>
                  <a:pt x="11027" y="4761"/>
                </a:cubicBezTo>
                <a:cubicBezTo>
                  <a:pt x="11021" y="4743"/>
                  <a:pt x="11027" y="4731"/>
                  <a:pt x="11027" y="4714"/>
                </a:cubicBezTo>
                <a:cubicBezTo>
                  <a:pt x="11021" y="4696"/>
                  <a:pt x="11009" y="4684"/>
                  <a:pt x="11003" y="4666"/>
                </a:cubicBezTo>
                <a:cubicBezTo>
                  <a:pt x="10997" y="4660"/>
                  <a:pt x="10991" y="4654"/>
                  <a:pt x="10986" y="4648"/>
                </a:cubicBezTo>
                <a:cubicBezTo>
                  <a:pt x="10980" y="4637"/>
                  <a:pt x="10974" y="4631"/>
                  <a:pt x="10968" y="4625"/>
                </a:cubicBezTo>
                <a:cubicBezTo>
                  <a:pt x="10962" y="4613"/>
                  <a:pt x="10950" y="4613"/>
                  <a:pt x="10944" y="4607"/>
                </a:cubicBezTo>
                <a:cubicBezTo>
                  <a:pt x="10938" y="4601"/>
                  <a:pt x="10926" y="4560"/>
                  <a:pt x="10920" y="4554"/>
                </a:cubicBezTo>
                <a:close/>
                <a:moveTo>
                  <a:pt x="5117" y="8922"/>
                </a:moveTo>
                <a:lnTo>
                  <a:pt x="5117" y="8922"/>
                </a:lnTo>
                <a:cubicBezTo>
                  <a:pt x="5111" y="8922"/>
                  <a:pt x="5111" y="8922"/>
                  <a:pt x="5105" y="8922"/>
                </a:cubicBezTo>
                <a:cubicBezTo>
                  <a:pt x="5099" y="8916"/>
                  <a:pt x="5093" y="8916"/>
                  <a:pt x="5093" y="8916"/>
                </a:cubicBezTo>
                <a:cubicBezTo>
                  <a:pt x="5093" y="8910"/>
                  <a:pt x="5093" y="8905"/>
                  <a:pt x="5093" y="8905"/>
                </a:cubicBezTo>
                <a:cubicBezTo>
                  <a:pt x="5093" y="8899"/>
                  <a:pt x="5093" y="8893"/>
                  <a:pt x="5093" y="8893"/>
                </a:cubicBezTo>
                <a:cubicBezTo>
                  <a:pt x="5087" y="8887"/>
                  <a:pt x="5087" y="8887"/>
                  <a:pt x="5081" y="8887"/>
                </a:cubicBezTo>
                <a:cubicBezTo>
                  <a:pt x="5075" y="8887"/>
                  <a:pt x="5075" y="8887"/>
                  <a:pt x="5069" y="8887"/>
                </a:cubicBezTo>
                <a:cubicBezTo>
                  <a:pt x="5069" y="8922"/>
                  <a:pt x="5069" y="8922"/>
                  <a:pt x="5069" y="8922"/>
                </a:cubicBezTo>
                <a:cubicBezTo>
                  <a:pt x="5057" y="8922"/>
                  <a:pt x="5052" y="8922"/>
                  <a:pt x="5046" y="8928"/>
                </a:cubicBezTo>
                <a:cubicBezTo>
                  <a:pt x="5040" y="8934"/>
                  <a:pt x="5040" y="8940"/>
                  <a:pt x="5040" y="8940"/>
                </a:cubicBezTo>
                <a:cubicBezTo>
                  <a:pt x="5034" y="8946"/>
                  <a:pt x="5028" y="8946"/>
                  <a:pt x="5028" y="8952"/>
                </a:cubicBezTo>
                <a:cubicBezTo>
                  <a:pt x="5028" y="8964"/>
                  <a:pt x="5040" y="8976"/>
                  <a:pt x="5052" y="8976"/>
                </a:cubicBezTo>
                <a:cubicBezTo>
                  <a:pt x="5057" y="8976"/>
                  <a:pt x="5063" y="8970"/>
                  <a:pt x="5063" y="8970"/>
                </a:cubicBezTo>
                <a:cubicBezTo>
                  <a:pt x="5069" y="8970"/>
                  <a:pt x="5075" y="8976"/>
                  <a:pt x="5075" y="8976"/>
                </a:cubicBezTo>
                <a:cubicBezTo>
                  <a:pt x="5081" y="8976"/>
                  <a:pt x="5087" y="8976"/>
                  <a:pt x="5087" y="8976"/>
                </a:cubicBezTo>
                <a:cubicBezTo>
                  <a:pt x="5093" y="8976"/>
                  <a:pt x="5093" y="8982"/>
                  <a:pt x="5099" y="8987"/>
                </a:cubicBezTo>
                <a:cubicBezTo>
                  <a:pt x="5093" y="8987"/>
                  <a:pt x="5093" y="8993"/>
                  <a:pt x="5093" y="8999"/>
                </a:cubicBezTo>
                <a:cubicBezTo>
                  <a:pt x="5093" y="9005"/>
                  <a:pt x="5081" y="9005"/>
                  <a:pt x="5081" y="9011"/>
                </a:cubicBezTo>
                <a:cubicBezTo>
                  <a:pt x="5081" y="9017"/>
                  <a:pt x="5087" y="9017"/>
                  <a:pt x="5087" y="9023"/>
                </a:cubicBezTo>
                <a:cubicBezTo>
                  <a:pt x="5087" y="9023"/>
                  <a:pt x="5087" y="9029"/>
                  <a:pt x="5087" y="9035"/>
                </a:cubicBezTo>
                <a:cubicBezTo>
                  <a:pt x="5099" y="9035"/>
                  <a:pt x="5111" y="9029"/>
                  <a:pt x="5117" y="9035"/>
                </a:cubicBezTo>
                <a:cubicBezTo>
                  <a:pt x="5129" y="9041"/>
                  <a:pt x="5135" y="9041"/>
                  <a:pt x="5140" y="9047"/>
                </a:cubicBezTo>
                <a:cubicBezTo>
                  <a:pt x="5140" y="9053"/>
                  <a:pt x="5135" y="9053"/>
                  <a:pt x="5135" y="9059"/>
                </a:cubicBezTo>
                <a:cubicBezTo>
                  <a:pt x="5135" y="9065"/>
                  <a:pt x="5135" y="9065"/>
                  <a:pt x="5135" y="9071"/>
                </a:cubicBezTo>
                <a:cubicBezTo>
                  <a:pt x="5129" y="9071"/>
                  <a:pt x="5123" y="9071"/>
                  <a:pt x="5111" y="9071"/>
                </a:cubicBezTo>
                <a:lnTo>
                  <a:pt x="5105" y="9071"/>
                </a:lnTo>
                <a:cubicBezTo>
                  <a:pt x="5093" y="9071"/>
                  <a:pt x="5087" y="9076"/>
                  <a:pt x="5081" y="9076"/>
                </a:cubicBezTo>
                <a:cubicBezTo>
                  <a:pt x="5069" y="9076"/>
                  <a:pt x="5063" y="9076"/>
                  <a:pt x="5057" y="9076"/>
                </a:cubicBezTo>
                <a:cubicBezTo>
                  <a:pt x="5052" y="9076"/>
                  <a:pt x="5052" y="9082"/>
                  <a:pt x="5046" y="9088"/>
                </a:cubicBezTo>
                <a:cubicBezTo>
                  <a:pt x="5040" y="9088"/>
                  <a:pt x="5034" y="9094"/>
                  <a:pt x="5034" y="9100"/>
                </a:cubicBezTo>
                <a:cubicBezTo>
                  <a:pt x="5034" y="9106"/>
                  <a:pt x="5034" y="9106"/>
                  <a:pt x="5034" y="9106"/>
                </a:cubicBezTo>
                <a:cubicBezTo>
                  <a:pt x="5034" y="9106"/>
                  <a:pt x="5040" y="9112"/>
                  <a:pt x="5040" y="9118"/>
                </a:cubicBezTo>
                <a:lnTo>
                  <a:pt x="5040" y="9124"/>
                </a:lnTo>
                <a:cubicBezTo>
                  <a:pt x="5040" y="9130"/>
                  <a:pt x="5040" y="9136"/>
                  <a:pt x="5040" y="9136"/>
                </a:cubicBezTo>
                <a:cubicBezTo>
                  <a:pt x="5040" y="9142"/>
                  <a:pt x="5052" y="9142"/>
                  <a:pt x="5052" y="9142"/>
                </a:cubicBezTo>
                <a:cubicBezTo>
                  <a:pt x="5052" y="9148"/>
                  <a:pt x="5057" y="9153"/>
                  <a:pt x="5057" y="9160"/>
                </a:cubicBezTo>
                <a:cubicBezTo>
                  <a:pt x="5057" y="9165"/>
                  <a:pt x="5057" y="9165"/>
                  <a:pt x="5057" y="9165"/>
                </a:cubicBezTo>
                <a:cubicBezTo>
                  <a:pt x="5057" y="9171"/>
                  <a:pt x="5052" y="9171"/>
                  <a:pt x="5052" y="9177"/>
                </a:cubicBezTo>
                <a:cubicBezTo>
                  <a:pt x="5052" y="9183"/>
                  <a:pt x="5046" y="9183"/>
                  <a:pt x="5046" y="9189"/>
                </a:cubicBezTo>
                <a:cubicBezTo>
                  <a:pt x="5046" y="9201"/>
                  <a:pt x="5057" y="9201"/>
                  <a:pt x="5063" y="9207"/>
                </a:cubicBezTo>
                <a:cubicBezTo>
                  <a:pt x="5069" y="9219"/>
                  <a:pt x="5075" y="9225"/>
                  <a:pt x="5075" y="9231"/>
                </a:cubicBezTo>
                <a:cubicBezTo>
                  <a:pt x="5075" y="9237"/>
                  <a:pt x="5063" y="9231"/>
                  <a:pt x="5063" y="9237"/>
                </a:cubicBezTo>
                <a:cubicBezTo>
                  <a:pt x="5063" y="9242"/>
                  <a:pt x="5063" y="9248"/>
                  <a:pt x="5063" y="9248"/>
                </a:cubicBezTo>
                <a:cubicBezTo>
                  <a:pt x="5069" y="9254"/>
                  <a:pt x="5075" y="9254"/>
                  <a:pt x="5075" y="9254"/>
                </a:cubicBezTo>
                <a:cubicBezTo>
                  <a:pt x="5081" y="9260"/>
                  <a:pt x="5087" y="9260"/>
                  <a:pt x="5087" y="9260"/>
                </a:cubicBezTo>
                <a:cubicBezTo>
                  <a:pt x="5093" y="9260"/>
                  <a:pt x="5087" y="9266"/>
                  <a:pt x="5087" y="9272"/>
                </a:cubicBezTo>
                <a:cubicBezTo>
                  <a:pt x="5063" y="9284"/>
                  <a:pt x="5063" y="9284"/>
                  <a:pt x="5063" y="9284"/>
                </a:cubicBezTo>
                <a:cubicBezTo>
                  <a:pt x="5069" y="9296"/>
                  <a:pt x="5069" y="9296"/>
                  <a:pt x="5069" y="9296"/>
                </a:cubicBezTo>
                <a:cubicBezTo>
                  <a:pt x="5075" y="9296"/>
                  <a:pt x="5075" y="9296"/>
                  <a:pt x="5081" y="9296"/>
                </a:cubicBezTo>
                <a:cubicBezTo>
                  <a:pt x="5105" y="9296"/>
                  <a:pt x="5105" y="9296"/>
                  <a:pt x="5105" y="9296"/>
                </a:cubicBezTo>
                <a:cubicBezTo>
                  <a:pt x="5111" y="9296"/>
                  <a:pt x="5111" y="9296"/>
                  <a:pt x="5117" y="9296"/>
                </a:cubicBezTo>
                <a:cubicBezTo>
                  <a:pt x="5117" y="9302"/>
                  <a:pt x="5117" y="9308"/>
                  <a:pt x="5111" y="9314"/>
                </a:cubicBezTo>
                <a:cubicBezTo>
                  <a:pt x="5105" y="9319"/>
                  <a:pt x="5099" y="9319"/>
                  <a:pt x="5093" y="9326"/>
                </a:cubicBezTo>
                <a:cubicBezTo>
                  <a:pt x="5099" y="9331"/>
                  <a:pt x="5099" y="9337"/>
                  <a:pt x="5111" y="9343"/>
                </a:cubicBezTo>
                <a:cubicBezTo>
                  <a:pt x="5117" y="9343"/>
                  <a:pt x="5117" y="9343"/>
                  <a:pt x="5123" y="9343"/>
                </a:cubicBezTo>
                <a:cubicBezTo>
                  <a:pt x="5129" y="9343"/>
                  <a:pt x="5129" y="9343"/>
                  <a:pt x="5135" y="9343"/>
                </a:cubicBezTo>
                <a:cubicBezTo>
                  <a:pt x="5135" y="9343"/>
                  <a:pt x="5129" y="9349"/>
                  <a:pt x="5135" y="9349"/>
                </a:cubicBezTo>
                <a:cubicBezTo>
                  <a:pt x="5123" y="9361"/>
                  <a:pt x="5123" y="9361"/>
                  <a:pt x="5123" y="9361"/>
                </a:cubicBezTo>
                <a:cubicBezTo>
                  <a:pt x="5123" y="9367"/>
                  <a:pt x="5129" y="9367"/>
                  <a:pt x="5129" y="9373"/>
                </a:cubicBezTo>
                <a:cubicBezTo>
                  <a:pt x="5135" y="9379"/>
                  <a:pt x="5140" y="9373"/>
                  <a:pt x="5140" y="9379"/>
                </a:cubicBezTo>
                <a:cubicBezTo>
                  <a:pt x="5146" y="9385"/>
                  <a:pt x="5146" y="9391"/>
                  <a:pt x="5146" y="9397"/>
                </a:cubicBezTo>
                <a:cubicBezTo>
                  <a:pt x="5146" y="9397"/>
                  <a:pt x="5140" y="9403"/>
                  <a:pt x="5140" y="9408"/>
                </a:cubicBezTo>
                <a:cubicBezTo>
                  <a:pt x="5146" y="9408"/>
                  <a:pt x="5152" y="9414"/>
                  <a:pt x="5152" y="9414"/>
                </a:cubicBezTo>
                <a:cubicBezTo>
                  <a:pt x="5164" y="9420"/>
                  <a:pt x="5176" y="9420"/>
                  <a:pt x="5188" y="9426"/>
                </a:cubicBezTo>
                <a:cubicBezTo>
                  <a:pt x="5194" y="9432"/>
                  <a:pt x="5194" y="9432"/>
                  <a:pt x="5200" y="9438"/>
                </a:cubicBezTo>
                <a:cubicBezTo>
                  <a:pt x="5200" y="9438"/>
                  <a:pt x="5200" y="9444"/>
                  <a:pt x="5200" y="9450"/>
                </a:cubicBezTo>
                <a:cubicBezTo>
                  <a:pt x="5206" y="9450"/>
                  <a:pt x="5206" y="9456"/>
                  <a:pt x="5206" y="9462"/>
                </a:cubicBezTo>
                <a:cubicBezTo>
                  <a:pt x="5206" y="9462"/>
                  <a:pt x="5212" y="9462"/>
                  <a:pt x="5218" y="9468"/>
                </a:cubicBezTo>
                <a:cubicBezTo>
                  <a:pt x="5224" y="9468"/>
                  <a:pt x="5229" y="9468"/>
                  <a:pt x="5229" y="9474"/>
                </a:cubicBezTo>
                <a:cubicBezTo>
                  <a:pt x="5229" y="9480"/>
                  <a:pt x="5229" y="9480"/>
                  <a:pt x="5229" y="9485"/>
                </a:cubicBezTo>
                <a:cubicBezTo>
                  <a:pt x="5229" y="9492"/>
                  <a:pt x="5229" y="9497"/>
                  <a:pt x="5229" y="9503"/>
                </a:cubicBezTo>
                <a:cubicBezTo>
                  <a:pt x="5241" y="9503"/>
                  <a:pt x="5247" y="9503"/>
                  <a:pt x="5253" y="9503"/>
                </a:cubicBezTo>
                <a:cubicBezTo>
                  <a:pt x="5259" y="9503"/>
                  <a:pt x="5259" y="9503"/>
                  <a:pt x="5265" y="9503"/>
                </a:cubicBezTo>
                <a:cubicBezTo>
                  <a:pt x="5271" y="9509"/>
                  <a:pt x="5271" y="9509"/>
                  <a:pt x="5277" y="9509"/>
                </a:cubicBezTo>
                <a:cubicBezTo>
                  <a:pt x="5277" y="9509"/>
                  <a:pt x="5277" y="9515"/>
                  <a:pt x="5277" y="9521"/>
                </a:cubicBezTo>
                <a:cubicBezTo>
                  <a:pt x="5283" y="9527"/>
                  <a:pt x="5289" y="9539"/>
                  <a:pt x="5295" y="9539"/>
                </a:cubicBezTo>
                <a:cubicBezTo>
                  <a:pt x="5306" y="9545"/>
                  <a:pt x="5312" y="9539"/>
                  <a:pt x="5318" y="9539"/>
                </a:cubicBezTo>
                <a:cubicBezTo>
                  <a:pt x="5324" y="9539"/>
                  <a:pt x="5324" y="9545"/>
                  <a:pt x="5330" y="9545"/>
                </a:cubicBezTo>
                <a:cubicBezTo>
                  <a:pt x="5336" y="9545"/>
                  <a:pt x="5336" y="9551"/>
                  <a:pt x="5342" y="9551"/>
                </a:cubicBezTo>
                <a:cubicBezTo>
                  <a:pt x="5348" y="9551"/>
                  <a:pt x="5348" y="9551"/>
                  <a:pt x="5354" y="9551"/>
                </a:cubicBezTo>
                <a:cubicBezTo>
                  <a:pt x="5360" y="9551"/>
                  <a:pt x="5360" y="9557"/>
                  <a:pt x="5366" y="9563"/>
                </a:cubicBezTo>
                <a:cubicBezTo>
                  <a:pt x="5372" y="9563"/>
                  <a:pt x="5378" y="9557"/>
                  <a:pt x="5390" y="9563"/>
                </a:cubicBezTo>
                <a:cubicBezTo>
                  <a:pt x="5401" y="9563"/>
                  <a:pt x="5401" y="9563"/>
                  <a:pt x="5401" y="9563"/>
                </a:cubicBezTo>
                <a:cubicBezTo>
                  <a:pt x="5401" y="9563"/>
                  <a:pt x="5407" y="9569"/>
                  <a:pt x="5413" y="9569"/>
                </a:cubicBezTo>
                <a:cubicBezTo>
                  <a:pt x="5413" y="9569"/>
                  <a:pt x="5419" y="9574"/>
                  <a:pt x="5425" y="9574"/>
                </a:cubicBezTo>
                <a:cubicBezTo>
                  <a:pt x="5514" y="9574"/>
                  <a:pt x="5514" y="9574"/>
                  <a:pt x="5514" y="9574"/>
                </a:cubicBezTo>
                <a:cubicBezTo>
                  <a:pt x="5520" y="9574"/>
                  <a:pt x="5520" y="9574"/>
                  <a:pt x="5526" y="9574"/>
                </a:cubicBezTo>
                <a:cubicBezTo>
                  <a:pt x="5532" y="9574"/>
                  <a:pt x="5532" y="9574"/>
                  <a:pt x="5538" y="9569"/>
                </a:cubicBezTo>
                <a:cubicBezTo>
                  <a:pt x="5544" y="9569"/>
                  <a:pt x="5538" y="9563"/>
                  <a:pt x="5544" y="9557"/>
                </a:cubicBezTo>
                <a:cubicBezTo>
                  <a:pt x="5544" y="9551"/>
                  <a:pt x="5550" y="9551"/>
                  <a:pt x="5556" y="9545"/>
                </a:cubicBezTo>
                <a:cubicBezTo>
                  <a:pt x="5556" y="9545"/>
                  <a:pt x="5561" y="9551"/>
                  <a:pt x="5573" y="9551"/>
                </a:cubicBezTo>
                <a:cubicBezTo>
                  <a:pt x="5579" y="9551"/>
                  <a:pt x="5585" y="9551"/>
                  <a:pt x="5591" y="9545"/>
                </a:cubicBezTo>
                <a:cubicBezTo>
                  <a:pt x="5591" y="9539"/>
                  <a:pt x="5591" y="9533"/>
                  <a:pt x="5585" y="9527"/>
                </a:cubicBezTo>
                <a:cubicBezTo>
                  <a:pt x="5585" y="9521"/>
                  <a:pt x="5579" y="9527"/>
                  <a:pt x="5573" y="9527"/>
                </a:cubicBezTo>
                <a:cubicBezTo>
                  <a:pt x="5567" y="9521"/>
                  <a:pt x="5561" y="9515"/>
                  <a:pt x="5550" y="9515"/>
                </a:cubicBezTo>
                <a:cubicBezTo>
                  <a:pt x="5550" y="9515"/>
                  <a:pt x="5544" y="9515"/>
                  <a:pt x="5538" y="9515"/>
                </a:cubicBezTo>
                <a:cubicBezTo>
                  <a:pt x="5538" y="9515"/>
                  <a:pt x="5532" y="9509"/>
                  <a:pt x="5526" y="9509"/>
                </a:cubicBezTo>
                <a:cubicBezTo>
                  <a:pt x="5520" y="9509"/>
                  <a:pt x="5514" y="9509"/>
                  <a:pt x="5502" y="9509"/>
                </a:cubicBezTo>
                <a:cubicBezTo>
                  <a:pt x="5496" y="9509"/>
                  <a:pt x="5496" y="9509"/>
                  <a:pt x="5490" y="9509"/>
                </a:cubicBezTo>
                <a:cubicBezTo>
                  <a:pt x="5490" y="9485"/>
                  <a:pt x="5490" y="9485"/>
                  <a:pt x="5490" y="9485"/>
                </a:cubicBezTo>
                <a:cubicBezTo>
                  <a:pt x="5484" y="9485"/>
                  <a:pt x="5479" y="9485"/>
                  <a:pt x="5467" y="9485"/>
                </a:cubicBezTo>
                <a:cubicBezTo>
                  <a:pt x="5461" y="9485"/>
                  <a:pt x="5461" y="9485"/>
                  <a:pt x="5455" y="9485"/>
                </a:cubicBezTo>
                <a:cubicBezTo>
                  <a:pt x="5455" y="9480"/>
                  <a:pt x="5449" y="9480"/>
                  <a:pt x="5443" y="9474"/>
                </a:cubicBezTo>
                <a:cubicBezTo>
                  <a:pt x="5443" y="9468"/>
                  <a:pt x="5443" y="9468"/>
                  <a:pt x="5443" y="9462"/>
                </a:cubicBezTo>
                <a:cubicBezTo>
                  <a:pt x="5437" y="9450"/>
                  <a:pt x="5437" y="9444"/>
                  <a:pt x="5437" y="9438"/>
                </a:cubicBezTo>
                <a:cubicBezTo>
                  <a:pt x="5437" y="9432"/>
                  <a:pt x="5437" y="9432"/>
                  <a:pt x="5437" y="9426"/>
                </a:cubicBezTo>
                <a:cubicBezTo>
                  <a:pt x="5437" y="9420"/>
                  <a:pt x="5437" y="9420"/>
                  <a:pt x="5437" y="9414"/>
                </a:cubicBezTo>
                <a:cubicBezTo>
                  <a:pt x="5437" y="9408"/>
                  <a:pt x="5425" y="9408"/>
                  <a:pt x="5425" y="9408"/>
                </a:cubicBezTo>
                <a:cubicBezTo>
                  <a:pt x="5425" y="9403"/>
                  <a:pt x="5419" y="9397"/>
                  <a:pt x="5419" y="9397"/>
                </a:cubicBezTo>
                <a:cubicBezTo>
                  <a:pt x="5419" y="9391"/>
                  <a:pt x="5419" y="9385"/>
                  <a:pt x="5419" y="9385"/>
                </a:cubicBezTo>
                <a:cubicBezTo>
                  <a:pt x="5419" y="9373"/>
                  <a:pt x="5419" y="9373"/>
                  <a:pt x="5419" y="9373"/>
                </a:cubicBezTo>
                <a:cubicBezTo>
                  <a:pt x="5419" y="9367"/>
                  <a:pt x="5413" y="9367"/>
                  <a:pt x="5413" y="9361"/>
                </a:cubicBezTo>
                <a:cubicBezTo>
                  <a:pt x="5413" y="9355"/>
                  <a:pt x="5413" y="9343"/>
                  <a:pt x="5413" y="9337"/>
                </a:cubicBezTo>
                <a:cubicBezTo>
                  <a:pt x="5413" y="9331"/>
                  <a:pt x="5413" y="9331"/>
                  <a:pt x="5413" y="9326"/>
                </a:cubicBezTo>
                <a:cubicBezTo>
                  <a:pt x="5407" y="9319"/>
                  <a:pt x="5407" y="9319"/>
                  <a:pt x="5407" y="9314"/>
                </a:cubicBezTo>
                <a:cubicBezTo>
                  <a:pt x="5401" y="9308"/>
                  <a:pt x="5390" y="9308"/>
                  <a:pt x="5390" y="9302"/>
                </a:cubicBezTo>
                <a:cubicBezTo>
                  <a:pt x="5390" y="9296"/>
                  <a:pt x="5395" y="9290"/>
                  <a:pt x="5395" y="9284"/>
                </a:cubicBezTo>
                <a:cubicBezTo>
                  <a:pt x="5395" y="9272"/>
                  <a:pt x="5395" y="9272"/>
                  <a:pt x="5395" y="9272"/>
                </a:cubicBezTo>
                <a:cubicBezTo>
                  <a:pt x="5395" y="9266"/>
                  <a:pt x="5390" y="9266"/>
                  <a:pt x="5390" y="9260"/>
                </a:cubicBezTo>
                <a:cubicBezTo>
                  <a:pt x="5390" y="9225"/>
                  <a:pt x="5390" y="9225"/>
                  <a:pt x="5390" y="9225"/>
                </a:cubicBezTo>
                <a:cubicBezTo>
                  <a:pt x="5390" y="9213"/>
                  <a:pt x="5395" y="9207"/>
                  <a:pt x="5395" y="9195"/>
                </a:cubicBezTo>
                <a:cubicBezTo>
                  <a:pt x="5449" y="9195"/>
                  <a:pt x="5449" y="9195"/>
                  <a:pt x="5449" y="9195"/>
                </a:cubicBezTo>
                <a:cubicBezTo>
                  <a:pt x="5449" y="9189"/>
                  <a:pt x="5449" y="9183"/>
                  <a:pt x="5449" y="9177"/>
                </a:cubicBezTo>
                <a:cubicBezTo>
                  <a:pt x="5449" y="9171"/>
                  <a:pt x="5449" y="9171"/>
                  <a:pt x="5449" y="9165"/>
                </a:cubicBezTo>
                <a:cubicBezTo>
                  <a:pt x="5449" y="9160"/>
                  <a:pt x="5449" y="9153"/>
                  <a:pt x="5449" y="9142"/>
                </a:cubicBezTo>
                <a:cubicBezTo>
                  <a:pt x="5455" y="9136"/>
                  <a:pt x="5455" y="9136"/>
                  <a:pt x="5461" y="9130"/>
                </a:cubicBezTo>
                <a:cubicBezTo>
                  <a:pt x="5461" y="9130"/>
                  <a:pt x="5467" y="9130"/>
                  <a:pt x="5472" y="9130"/>
                </a:cubicBezTo>
                <a:cubicBezTo>
                  <a:pt x="5479" y="9130"/>
                  <a:pt x="5484" y="9130"/>
                  <a:pt x="5496" y="9124"/>
                </a:cubicBezTo>
                <a:lnTo>
                  <a:pt x="5502" y="9118"/>
                </a:lnTo>
                <a:cubicBezTo>
                  <a:pt x="5514" y="9100"/>
                  <a:pt x="5514" y="9088"/>
                  <a:pt x="5520" y="9071"/>
                </a:cubicBezTo>
                <a:cubicBezTo>
                  <a:pt x="5520" y="9065"/>
                  <a:pt x="5526" y="9059"/>
                  <a:pt x="5526" y="9059"/>
                </a:cubicBezTo>
                <a:cubicBezTo>
                  <a:pt x="5526" y="9053"/>
                  <a:pt x="5532" y="9053"/>
                  <a:pt x="5532" y="9047"/>
                </a:cubicBezTo>
                <a:cubicBezTo>
                  <a:pt x="5538" y="9041"/>
                  <a:pt x="5538" y="9041"/>
                  <a:pt x="5544" y="9041"/>
                </a:cubicBezTo>
                <a:cubicBezTo>
                  <a:pt x="5550" y="9041"/>
                  <a:pt x="5550" y="9035"/>
                  <a:pt x="5556" y="9035"/>
                </a:cubicBezTo>
                <a:cubicBezTo>
                  <a:pt x="5561" y="9029"/>
                  <a:pt x="5561" y="9035"/>
                  <a:pt x="5567" y="9035"/>
                </a:cubicBezTo>
                <a:cubicBezTo>
                  <a:pt x="5573" y="9029"/>
                  <a:pt x="5573" y="9023"/>
                  <a:pt x="5573" y="9023"/>
                </a:cubicBezTo>
                <a:cubicBezTo>
                  <a:pt x="5573" y="8999"/>
                  <a:pt x="5573" y="8999"/>
                  <a:pt x="5573" y="8999"/>
                </a:cubicBezTo>
                <a:cubicBezTo>
                  <a:pt x="5567" y="8999"/>
                  <a:pt x="5561" y="8993"/>
                  <a:pt x="5556" y="8993"/>
                </a:cubicBezTo>
                <a:cubicBezTo>
                  <a:pt x="5544" y="8993"/>
                  <a:pt x="5538" y="8999"/>
                  <a:pt x="5532" y="8993"/>
                </a:cubicBezTo>
                <a:cubicBezTo>
                  <a:pt x="5526" y="8993"/>
                  <a:pt x="5520" y="8993"/>
                  <a:pt x="5520" y="8987"/>
                </a:cubicBezTo>
                <a:cubicBezTo>
                  <a:pt x="5514" y="8987"/>
                  <a:pt x="5520" y="8982"/>
                  <a:pt x="5514" y="8976"/>
                </a:cubicBezTo>
                <a:cubicBezTo>
                  <a:pt x="5514" y="8976"/>
                  <a:pt x="5508" y="8970"/>
                  <a:pt x="5502" y="8964"/>
                </a:cubicBezTo>
                <a:lnTo>
                  <a:pt x="5496" y="8964"/>
                </a:lnTo>
                <a:cubicBezTo>
                  <a:pt x="5490" y="8964"/>
                  <a:pt x="5484" y="8958"/>
                  <a:pt x="5484" y="8958"/>
                </a:cubicBezTo>
                <a:cubicBezTo>
                  <a:pt x="5479" y="8952"/>
                  <a:pt x="5472" y="8946"/>
                  <a:pt x="5472" y="8946"/>
                </a:cubicBezTo>
                <a:cubicBezTo>
                  <a:pt x="5467" y="8940"/>
                  <a:pt x="5461" y="8940"/>
                  <a:pt x="5461" y="8934"/>
                </a:cubicBezTo>
                <a:cubicBezTo>
                  <a:pt x="5461" y="8922"/>
                  <a:pt x="5461" y="8916"/>
                  <a:pt x="5461" y="8910"/>
                </a:cubicBezTo>
                <a:cubicBezTo>
                  <a:pt x="5461" y="8899"/>
                  <a:pt x="5461" y="8899"/>
                  <a:pt x="5461" y="8899"/>
                </a:cubicBezTo>
                <a:cubicBezTo>
                  <a:pt x="5461" y="8893"/>
                  <a:pt x="5461" y="8893"/>
                  <a:pt x="5467" y="8887"/>
                </a:cubicBezTo>
                <a:cubicBezTo>
                  <a:pt x="5467" y="8881"/>
                  <a:pt x="5472" y="8881"/>
                  <a:pt x="5479" y="8875"/>
                </a:cubicBezTo>
                <a:cubicBezTo>
                  <a:pt x="5484" y="8863"/>
                  <a:pt x="5496" y="8857"/>
                  <a:pt x="5514" y="8857"/>
                </a:cubicBezTo>
                <a:cubicBezTo>
                  <a:pt x="5579" y="8857"/>
                  <a:pt x="5579" y="8857"/>
                  <a:pt x="5579" y="8857"/>
                </a:cubicBezTo>
                <a:cubicBezTo>
                  <a:pt x="5579" y="8792"/>
                  <a:pt x="5579" y="8792"/>
                  <a:pt x="5579" y="8792"/>
                </a:cubicBezTo>
                <a:cubicBezTo>
                  <a:pt x="5579" y="8786"/>
                  <a:pt x="5579" y="8786"/>
                  <a:pt x="5579" y="8780"/>
                </a:cubicBezTo>
                <a:cubicBezTo>
                  <a:pt x="5585" y="8774"/>
                  <a:pt x="5591" y="8774"/>
                  <a:pt x="5591" y="8774"/>
                </a:cubicBezTo>
                <a:cubicBezTo>
                  <a:pt x="5597" y="8762"/>
                  <a:pt x="5603" y="8756"/>
                  <a:pt x="5603" y="8750"/>
                </a:cubicBezTo>
                <a:cubicBezTo>
                  <a:pt x="5609" y="8744"/>
                  <a:pt x="5609" y="8744"/>
                  <a:pt x="5609" y="8739"/>
                </a:cubicBezTo>
                <a:cubicBezTo>
                  <a:pt x="5609" y="8733"/>
                  <a:pt x="5609" y="8733"/>
                  <a:pt x="5609" y="8727"/>
                </a:cubicBezTo>
                <a:cubicBezTo>
                  <a:pt x="5609" y="8721"/>
                  <a:pt x="5609" y="8721"/>
                  <a:pt x="5609" y="8715"/>
                </a:cubicBezTo>
                <a:cubicBezTo>
                  <a:pt x="5609" y="8709"/>
                  <a:pt x="5609" y="8709"/>
                  <a:pt x="5609" y="8703"/>
                </a:cubicBezTo>
                <a:cubicBezTo>
                  <a:pt x="5609" y="8697"/>
                  <a:pt x="5615" y="8691"/>
                  <a:pt x="5621" y="8691"/>
                </a:cubicBezTo>
                <a:cubicBezTo>
                  <a:pt x="5633" y="8691"/>
                  <a:pt x="5638" y="8697"/>
                  <a:pt x="5650" y="8697"/>
                </a:cubicBezTo>
                <a:cubicBezTo>
                  <a:pt x="5656" y="8697"/>
                  <a:pt x="5662" y="8697"/>
                  <a:pt x="5668" y="8691"/>
                </a:cubicBezTo>
                <a:cubicBezTo>
                  <a:pt x="5674" y="8691"/>
                  <a:pt x="5680" y="8685"/>
                  <a:pt x="5680" y="8679"/>
                </a:cubicBezTo>
                <a:cubicBezTo>
                  <a:pt x="5680" y="8679"/>
                  <a:pt x="5680" y="8673"/>
                  <a:pt x="5680" y="8667"/>
                </a:cubicBezTo>
                <a:cubicBezTo>
                  <a:pt x="5680" y="8655"/>
                  <a:pt x="5680" y="8655"/>
                  <a:pt x="5680" y="8655"/>
                </a:cubicBezTo>
                <a:lnTo>
                  <a:pt x="5674" y="8650"/>
                </a:lnTo>
                <a:cubicBezTo>
                  <a:pt x="5668" y="8650"/>
                  <a:pt x="5668" y="8644"/>
                  <a:pt x="5662" y="8650"/>
                </a:cubicBezTo>
                <a:cubicBezTo>
                  <a:pt x="5656" y="8650"/>
                  <a:pt x="5656" y="8650"/>
                  <a:pt x="5650" y="8655"/>
                </a:cubicBezTo>
                <a:cubicBezTo>
                  <a:pt x="5645" y="8655"/>
                  <a:pt x="5645" y="8661"/>
                  <a:pt x="5638" y="8661"/>
                </a:cubicBezTo>
                <a:cubicBezTo>
                  <a:pt x="5633" y="8667"/>
                  <a:pt x="5633" y="8661"/>
                  <a:pt x="5627" y="8661"/>
                </a:cubicBezTo>
                <a:cubicBezTo>
                  <a:pt x="5627" y="8661"/>
                  <a:pt x="5609" y="8661"/>
                  <a:pt x="5609" y="8655"/>
                </a:cubicBezTo>
                <a:cubicBezTo>
                  <a:pt x="5603" y="8650"/>
                  <a:pt x="5609" y="8644"/>
                  <a:pt x="5609" y="8632"/>
                </a:cubicBezTo>
                <a:cubicBezTo>
                  <a:pt x="5609" y="8626"/>
                  <a:pt x="5603" y="8620"/>
                  <a:pt x="5603" y="8608"/>
                </a:cubicBezTo>
                <a:lnTo>
                  <a:pt x="5603" y="8602"/>
                </a:lnTo>
                <a:cubicBezTo>
                  <a:pt x="5603" y="8567"/>
                  <a:pt x="5603" y="8567"/>
                  <a:pt x="5603" y="8567"/>
                </a:cubicBezTo>
                <a:cubicBezTo>
                  <a:pt x="5621" y="8567"/>
                  <a:pt x="5621" y="8567"/>
                  <a:pt x="5621" y="8567"/>
                </a:cubicBezTo>
                <a:cubicBezTo>
                  <a:pt x="5633" y="8567"/>
                  <a:pt x="5638" y="8572"/>
                  <a:pt x="5645" y="8572"/>
                </a:cubicBezTo>
                <a:cubicBezTo>
                  <a:pt x="5656" y="8578"/>
                  <a:pt x="5656" y="8590"/>
                  <a:pt x="5668" y="8590"/>
                </a:cubicBezTo>
                <a:cubicBezTo>
                  <a:pt x="5739" y="8590"/>
                  <a:pt x="5739" y="8590"/>
                  <a:pt x="5739" y="8590"/>
                </a:cubicBezTo>
                <a:cubicBezTo>
                  <a:pt x="5739" y="8584"/>
                  <a:pt x="5745" y="8584"/>
                  <a:pt x="5745" y="8578"/>
                </a:cubicBezTo>
                <a:cubicBezTo>
                  <a:pt x="5745" y="8572"/>
                  <a:pt x="5739" y="8572"/>
                  <a:pt x="5733" y="8567"/>
                </a:cubicBezTo>
                <a:cubicBezTo>
                  <a:pt x="5733" y="8555"/>
                  <a:pt x="5733" y="8555"/>
                  <a:pt x="5733" y="8555"/>
                </a:cubicBezTo>
                <a:cubicBezTo>
                  <a:pt x="5733" y="8555"/>
                  <a:pt x="5733" y="8549"/>
                  <a:pt x="5733" y="8543"/>
                </a:cubicBezTo>
                <a:cubicBezTo>
                  <a:pt x="5739" y="8543"/>
                  <a:pt x="5739" y="8537"/>
                  <a:pt x="5739" y="8537"/>
                </a:cubicBezTo>
                <a:cubicBezTo>
                  <a:pt x="5745" y="8531"/>
                  <a:pt x="5751" y="8531"/>
                  <a:pt x="5751" y="8531"/>
                </a:cubicBezTo>
                <a:cubicBezTo>
                  <a:pt x="5757" y="8525"/>
                  <a:pt x="5751" y="8519"/>
                  <a:pt x="5751" y="8519"/>
                </a:cubicBezTo>
                <a:cubicBezTo>
                  <a:pt x="5751" y="8513"/>
                  <a:pt x="5751" y="8507"/>
                  <a:pt x="5751" y="8507"/>
                </a:cubicBezTo>
                <a:cubicBezTo>
                  <a:pt x="5751" y="8495"/>
                  <a:pt x="5745" y="8489"/>
                  <a:pt x="5745" y="8484"/>
                </a:cubicBezTo>
                <a:cubicBezTo>
                  <a:pt x="5745" y="8478"/>
                  <a:pt x="5739" y="8478"/>
                  <a:pt x="5739" y="8472"/>
                </a:cubicBezTo>
                <a:cubicBezTo>
                  <a:pt x="5739" y="8448"/>
                  <a:pt x="5739" y="8448"/>
                  <a:pt x="5739" y="8448"/>
                </a:cubicBezTo>
                <a:cubicBezTo>
                  <a:pt x="5793" y="8448"/>
                  <a:pt x="5793" y="8448"/>
                  <a:pt x="5793" y="8448"/>
                </a:cubicBezTo>
                <a:cubicBezTo>
                  <a:pt x="5799" y="8448"/>
                  <a:pt x="5804" y="8442"/>
                  <a:pt x="5804" y="8442"/>
                </a:cubicBezTo>
                <a:cubicBezTo>
                  <a:pt x="5828" y="8442"/>
                  <a:pt x="5828" y="8442"/>
                  <a:pt x="5828" y="8442"/>
                </a:cubicBezTo>
                <a:cubicBezTo>
                  <a:pt x="5840" y="8442"/>
                  <a:pt x="5846" y="8442"/>
                  <a:pt x="5852" y="8442"/>
                </a:cubicBezTo>
                <a:cubicBezTo>
                  <a:pt x="5864" y="8436"/>
                  <a:pt x="5864" y="8430"/>
                  <a:pt x="5876" y="8430"/>
                </a:cubicBezTo>
                <a:cubicBezTo>
                  <a:pt x="5929" y="8430"/>
                  <a:pt x="5929" y="8430"/>
                  <a:pt x="5929" y="8430"/>
                </a:cubicBezTo>
                <a:cubicBezTo>
                  <a:pt x="5941" y="8430"/>
                  <a:pt x="5947" y="8442"/>
                  <a:pt x="5953" y="8442"/>
                </a:cubicBezTo>
                <a:cubicBezTo>
                  <a:pt x="5959" y="8442"/>
                  <a:pt x="5965" y="8436"/>
                  <a:pt x="5965" y="8430"/>
                </a:cubicBezTo>
                <a:cubicBezTo>
                  <a:pt x="5970" y="8430"/>
                  <a:pt x="5970" y="8424"/>
                  <a:pt x="5970" y="8418"/>
                </a:cubicBezTo>
                <a:cubicBezTo>
                  <a:pt x="5970" y="8418"/>
                  <a:pt x="5970" y="8412"/>
                  <a:pt x="5970" y="8406"/>
                </a:cubicBezTo>
                <a:cubicBezTo>
                  <a:pt x="5977" y="8401"/>
                  <a:pt x="5977" y="8401"/>
                  <a:pt x="5982" y="8395"/>
                </a:cubicBezTo>
                <a:cubicBezTo>
                  <a:pt x="5988" y="8389"/>
                  <a:pt x="5988" y="8383"/>
                  <a:pt x="5994" y="8377"/>
                </a:cubicBezTo>
                <a:cubicBezTo>
                  <a:pt x="6000" y="8371"/>
                  <a:pt x="6006" y="8371"/>
                  <a:pt x="6012" y="8365"/>
                </a:cubicBezTo>
                <a:cubicBezTo>
                  <a:pt x="6018" y="8359"/>
                  <a:pt x="6024" y="8359"/>
                  <a:pt x="6030" y="8353"/>
                </a:cubicBezTo>
                <a:cubicBezTo>
                  <a:pt x="6036" y="8347"/>
                  <a:pt x="6036" y="8341"/>
                  <a:pt x="6042" y="8341"/>
                </a:cubicBezTo>
                <a:cubicBezTo>
                  <a:pt x="6042" y="8335"/>
                  <a:pt x="6048" y="8335"/>
                  <a:pt x="6048" y="8329"/>
                </a:cubicBezTo>
                <a:cubicBezTo>
                  <a:pt x="6054" y="8317"/>
                  <a:pt x="6054" y="8317"/>
                  <a:pt x="6054" y="8317"/>
                </a:cubicBezTo>
                <a:cubicBezTo>
                  <a:pt x="6059" y="8312"/>
                  <a:pt x="6059" y="8312"/>
                  <a:pt x="6059" y="8306"/>
                </a:cubicBezTo>
                <a:cubicBezTo>
                  <a:pt x="6059" y="8270"/>
                  <a:pt x="6059" y="8270"/>
                  <a:pt x="6059" y="8270"/>
                </a:cubicBezTo>
                <a:cubicBezTo>
                  <a:pt x="6048" y="8270"/>
                  <a:pt x="6048" y="8270"/>
                  <a:pt x="6048" y="8270"/>
                </a:cubicBezTo>
                <a:cubicBezTo>
                  <a:pt x="6048" y="8270"/>
                  <a:pt x="6042" y="8270"/>
                  <a:pt x="6036" y="8270"/>
                </a:cubicBezTo>
                <a:cubicBezTo>
                  <a:pt x="6036" y="8246"/>
                  <a:pt x="6036" y="8246"/>
                  <a:pt x="6036" y="8246"/>
                </a:cubicBezTo>
                <a:cubicBezTo>
                  <a:pt x="6036" y="8240"/>
                  <a:pt x="6042" y="8240"/>
                  <a:pt x="6036" y="8235"/>
                </a:cubicBezTo>
                <a:cubicBezTo>
                  <a:pt x="6036" y="8229"/>
                  <a:pt x="6036" y="8229"/>
                  <a:pt x="6036" y="8223"/>
                </a:cubicBezTo>
                <a:cubicBezTo>
                  <a:pt x="6036" y="8217"/>
                  <a:pt x="6030" y="8217"/>
                  <a:pt x="6024" y="8217"/>
                </a:cubicBezTo>
                <a:cubicBezTo>
                  <a:pt x="6018" y="8211"/>
                  <a:pt x="6012" y="8211"/>
                  <a:pt x="6012" y="8205"/>
                </a:cubicBezTo>
                <a:cubicBezTo>
                  <a:pt x="6000" y="8199"/>
                  <a:pt x="5994" y="8193"/>
                  <a:pt x="5988" y="8187"/>
                </a:cubicBezTo>
                <a:cubicBezTo>
                  <a:pt x="5982" y="8181"/>
                  <a:pt x="5977" y="8181"/>
                  <a:pt x="5977" y="8181"/>
                </a:cubicBezTo>
                <a:cubicBezTo>
                  <a:pt x="5970" y="8175"/>
                  <a:pt x="5970" y="8175"/>
                  <a:pt x="5965" y="8169"/>
                </a:cubicBezTo>
                <a:cubicBezTo>
                  <a:pt x="5965" y="8163"/>
                  <a:pt x="5965" y="8163"/>
                  <a:pt x="5965" y="8157"/>
                </a:cubicBezTo>
                <a:cubicBezTo>
                  <a:pt x="6012" y="8157"/>
                  <a:pt x="6012" y="8157"/>
                  <a:pt x="6012" y="8157"/>
                </a:cubicBezTo>
                <a:cubicBezTo>
                  <a:pt x="6024" y="8157"/>
                  <a:pt x="6030" y="8157"/>
                  <a:pt x="6036" y="8163"/>
                </a:cubicBezTo>
                <a:cubicBezTo>
                  <a:pt x="6048" y="8169"/>
                  <a:pt x="6054" y="8175"/>
                  <a:pt x="6059" y="8181"/>
                </a:cubicBezTo>
                <a:cubicBezTo>
                  <a:pt x="6065" y="8181"/>
                  <a:pt x="6065" y="8187"/>
                  <a:pt x="6071" y="8187"/>
                </a:cubicBezTo>
                <a:cubicBezTo>
                  <a:pt x="6077" y="8187"/>
                  <a:pt x="6083" y="8187"/>
                  <a:pt x="6083" y="8187"/>
                </a:cubicBezTo>
                <a:cubicBezTo>
                  <a:pt x="6095" y="8193"/>
                  <a:pt x="6107" y="8193"/>
                  <a:pt x="6119" y="8193"/>
                </a:cubicBezTo>
                <a:cubicBezTo>
                  <a:pt x="6125" y="8193"/>
                  <a:pt x="6125" y="8193"/>
                  <a:pt x="6131" y="8193"/>
                </a:cubicBezTo>
                <a:cubicBezTo>
                  <a:pt x="6136" y="8193"/>
                  <a:pt x="6136" y="8187"/>
                  <a:pt x="6143" y="8181"/>
                </a:cubicBezTo>
                <a:cubicBezTo>
                  <a:pt x="6148" y="8181"/>
                  <a:pt x="6154" y="8181"/>
                  <a:pt x="6166" y="8181"/>
                </a:cubicBezTo>
                <a:cubicBezTo>
                  <a:pt x="6172" y="8181"/>
                  <a:pt x="6178" y="8187"/>
                  <a:pt x="6184" y="8181"/>
                </a:cubicBezTo>
                <a:cubicBezTo>
                  <a:pt x="6190" y="8181"/>
                  <a:pt x="6196" y="8175"/>
                  <a:pt x="6196" y="8175"/>
                </a:cubicBezTo>
                <a:cubicBezTo>
                  <a:pt x="6202" y="8175"/>
                  <a:pt x="6208" y="8175"/>
                  <a:pt x="6208" y="8169"/>
                </a:cubicBezTo>
                <a:cubicBezTo>
                  <a:pt x="6214" y="8169"/>
                  <a:pt x="6214" y="8163"/>
                  <a:pt x="6220" y="8157"/>
                </a:cubicBezTo>
                <a:cubicBezTo>
                  <a:pt x="6225" y="8151"/>
                  <a:pt x="6225" y="8146"/>
                  <a:pt x="6231" y="8140"/>
                </a:cubicBezTo>
                <a:cubicBezTo>
                  <a:pt x="6231" y="8134"/>
                  <a:pt x="6231" y="8128"/>
                  <a:pt x="6237" y="8128"/>
                </a:cubicBezTo>
                <a:cubicBezTo>
                  <a:pt x="6237" y="8122"/>
                  <a:pt x="6243" y="8116"/>
                  <a:pt x="6249" y="8116"/>
                </a:cubicBezTo>
                <a:cubicBezTo>
                  <a:pt x="6249" y="8110"/>
                  <a:pt x="6255" y="8116"/>
                  <a:pt x="6255" y="8110"/>
                </a:cubicBezTo>
                <a:cubicBezTo>
                  <a:pt x="6261" y="8110"/>
                  <a:pt x="6267" y="8110"/>
                  <a:pt x="6273" y="8104"/>
                </a:cubicBezTo>
                <a:cubicBezTo>
                  <a:pt x="6273" y="8098"/>
                  <a:pt x="6279" y="8098"/>
                  <a:pt x="6279" y="8092"/>
                </a:cubicBezTo>
                <a:cubicBezTo>
                  <a:pt x="6279" y="8086"/>
                  <a:pt x="6285" y="8086"/>
                  <a:pt x="6285" y="8080"/>
                </a:cubicBezTo>
                <a:cubicBezTo>
                  <a:pt x="6285" y="8074"/>
                  <a:pt x="6285" y="8069"/>
                  <a:pt x="6285" y="8057"/>
                </a:cubicBezTo>
                <a:cubicBezTo>
                  <a:pt x="6291" y="8051"/>
                  <a:pt x="6297" y="8045"/>
                  <a:pt x="6303" y="8033"/>
                </a:cubicBezTo>
                <a:cubicBezTo>
                  <a:pt x="6309" y="8027"/>
                  <a:pt x="6314" y="8027"/>
                  <a:pt x="6314" y="8021"/>
                </a:cubicBezTo>
                <a:cubicBezTo>
                  <a:pt x="6314" y="8009"/>
                  <a:pt x="6314" y="8003"/>
                  <a:pt x="6314" y="7991"/>
                </a:cubicBezTo>
                <a:cubicBezTo>
                  <a:pt x="6314" y="7985"/>
                  <a:pt x="6314" y="7980"/>
                  <a:pt x="6314" y="7980"/>
                </a:cubicBezTo>
                <a:cubicBezTo>
                  <a:pt x="6314" y="7974"/>
                  <a:pt x="6314" y="7968"/>
                  <a:pt x="6314" y="7968"/>
                </a:cubicBezTo>
                <a:cubicBezTo>
                  <a:pt x="6314" y="7962"/>
                  <a:pt x="6320" y="7956"/>
                  <a:pt x="6320" y="7956"/>
                </a:cubicBezTo>
                <a:cubicBezTo>
                  <a:pt x="6326" y="7944"/>
                  <a:pt x="6332" y="7938"/>
                  <a:pt x="6338" y="7938"/>
                </a:cubicBezTo>
                <a:cubicBezTo>
                  <a:pt x="6344" y="7938"/>
                  <a:pt x="6350" y="7932"/>
                  <a:pt x="6350" y="7932"/>
                </a:cubicBezTo>
                <a:cubicBezTo>
                  <a:pt x="6356" y="7932"/>
                  <a:pt x="6356" y="7938"/>
                  <a:pt x="6362" y="7938"/>
                </a:cubicBezTo>
                <a:cubicBezTo>
                  <a:pt x="6362" y="7944"/>
                  <a:pt x="6362" y="7944"/>
                  <a:pt x="6356" y="7950"/>
                </a:cubicBezTo>
                <a:cubicBezTo>
                  <a:pt x="6356" y="7950"/>
                  <a:pt x="6356" y="7956"/>
                  <a:pt x="6356" y="7962"/>
                </a:cubicBezTo>
                <a:cubicBezTo>
                  <a:pt x="6356" y="7962"/>
                  <a:pt x="6350" y="7968"/>
                  <a:pt x="6350" y="7974"/>
                </a:cubicBezTo>
                <a:cubicBezTo>
                  <a:pt x="6350" y="7980"/>
                  <a:pt x="6356" y="7980"/>
                  <a:pt x="6356" y="7985"/>
                </a:cubicBezTo>
                <a:cubicBezTo>
                  <a:pt x="6368" y="7980"/>
                  <a:pt x="6374" y="7980"/>
                  <a:pt x="6380" y="7974"/>
                </a:cubicBezTo>
                <a:cubicBezTo>
                  <a:pt x="6386" y="7968"/>
                  <a:pt x="6386" y="7962"/>
                  <a:pt x="6386" y="7962"/>
                </a:cubicBezTo>
                <a:cubicBezTo>
                  <a:pt x="6391" y="7950"/>
                  <a:pt x="6391" y="7944"/>
                  <a:pt x="6397" y="7938"/>
                </a:cubicBezTo>
                <a:cubicBezTo>
                  <a:pt x="6397" y="7932"/>
                  <a:pt x="6403" y="7932"/>
                  <a:pt x="6403" y="7926"/>
                </a:cubicBezTo>
                <a:cubicBezTo>
                  <a:pt x="6409" y="7920"/>
                  <a:pt x="6409" y="7920"/>
                  <a:pt x="6415" y="7914"/>
                </a:cubicBezTo>
                <a:cubicBezTo>
                  <a:pt x="6415" y="7908"/>
                  <a:pt x="6421" y="7908"/>
                  <a:pt x="6421" y="7903"/>
                </a:cubicBezTo>
                <a:cubicBezTo>
                  <a:pt x="6421" y="7896"/>
                  <a:pt x="6427" y="7896"/>
                  <a:pt x="6427" y="7891"/>
                </a:cubicBezTo>
                <a:cubicBezTo>
                  <a:pt x="6433" y="7891"/>
                  <a:pt x="6433" y="7885"/>
                  <a:pt x="6433" y="7879"/>
                </a:cubicBezTo>
                <a:cubicBezTo>
                  <a:pt x="6433" y="7879"/>
                  <a:pt x="6439" y="7873"/>
                  <a:pt x="6439" y="7867"/>
                </a:cubicBezTo>
                <a:cubicBezTo>
                  <a:pt x="6439" y="7867"/>
                  <a:pt x="6439" y="7861"/>
                  <a:pt x="6439" y="7855"/>
                </a:cubicBezTo>
                <a:cubicBezTo>
                  <a:pt x="6439" y="7855"/>
                  <a:pt x="6439" y="7849"/>
                  <a:pt x="6445" y="7843"/>
                </a:cubicBezTo>
                <a:cubicBezTo>
                  <a:pt x="6445" y="7843"/>
                  <a:pt x="6445" y="7837"/>
                  <a:pt x="6451" y="7837"/>
                </a:cubicBezTo>
                <a:cubicBezTo>
                  <a:pt x="6457" y="7831"/>
                  <a:pt x="6463" y="7831"/>
                  <a:pt x="6463" y="7831"/>
                </a:cubicBezTo>
                <a:cubicBezTo>
                  <a:pt x="6469" y="7831"/>
                  <a:pt x="6469" y="7831"/>
                  <a:pt x="6475" y="7831"/>
                </a:cubicBezTo>
                <a:cubicBezTo>
                  <a:pt x="6480" y="7825"/>
                  <a:pt x="6480" y="7825"/>
                  <a:pt x="6486" y="7819"/>
                </a:cubicBezTo>
                <a:cubicBezTo>
                  <a:pt x="6492" y="7819"/>
                  <a:pt x="6492" y="7814"/>
                  <a:pt x="6498" y="7808"/>
                </a:cubicBezTo>
                <a:cubicBezTo>
                  <a:pt x="6498" y="7802"/>
                  <a:pt x="6504" y="7802"/>
                  <a:pt x="6504" y="7796"/>
                </a:cubicBezTo>
                <a:cubicBezTo>
                  <a:pt x="6504" y="7790"/>
                  <a:pt x="6504" y="7784"/>
                  <a:pt x="6504" y="7772"/>
                </a:cubicBezTo>
                <a:cubicBezTo>
                  <a:pt x="6504" y="7766"/>
                  <a:pt x="6504" y="7760"/>
                  <a:pt x="6504" y="7754"/>
                </a:cubicBezTo>
                <a:cubicBezTo>
                  <a:pt x="6504" y="7742"/>
                  <a:pt x="6498" y="7737"/>
                  <a:pt x="6492" y="7730"/>
                </a:cubicBezTo>
                <a:cubicBezTo>
                  <a:pt x="6492" y="7725"/>
                  <a:pt x="6492" y="7725"/>
                  <a:pt x="6492" y="7719"/>
                </a:cubicBezTo>
                <a:cubicBezTo>
                  <a:pt x="6492" y="7713"/>
                  <a:pt x="6492" y="7707"/>
                  <a:pt x="6492" y="7701"/>
                </a:cubicBezTo>
                <a:cubicBezTo>
                  <a:pt x="6492" y="7695"/>
                  <a:pt x="6492" y="7689"/>
                  <a:pt x="6492" y="7677"/>
                </a:cubicBezTo>
                <a:cubicBezTo>
                  <a:pt x="6492" y="7665"/>
                  <a:pt x="6486" y="7659"/>
                  <a:pt x="6492" y="7653"/>
                </a:cubicBezTo>
                <a:cubicBezTo>
                  <a:pt x="6492" y="7648"/>
                  <a:pt x="6498" y="7648"/>
                  <a:pt x="6498" y="7642"/>
                </a:cubicBezTo>
                <a:cubicBezTo>
                  <a:pt x="6498" y="7636"/>
                  <a:pt x="6504" y="7636"/>
                  <a:pt x="6510" y="7630"/>
                </a:cubicBezTo>
                <a:cubicBezTo>
                  <a:pt x="6516" y="7630"/>
                  <a:pt x="6516" y="7624"/>
                  <a:pt x="6522" y="7618"/>
                </a:cubicBezTo>
                <a:cubicBezTo>
                  <a:pt x="6528" y="7612"/>
                  <a:pt x="6534" y="7612"/>
                  <a:pt x="6546" y="7606"/>
                </a:cubicBezTo>
                <a:cubicBezTo>
                  <a:pt x="6546" y="7606"/>
                  <a:pt x="6552" y="7606"/>
                  <a:pt x="6558" y="7606"/>
                </a:cubicBezTo>
                <a:cubicBezTo>
                  <a:pt x="6558" y="7600"/>
                  <a:pt x="6558" y="7594"/>
                  <a:pt x="6563" y="7594"/>
                </a:cubicBezTo>
                <a:cubicBezTo>
                  <a:pt x="6563" y="7588"/>
                  <a:pt x="6569" y="7582"/>
                  <a:pt x="6569" y="7576"/>
                </a:cubicBezTo>
                <a:cubicBezTo>
                  <a:pt x="6575" y="7576"/>
                  <a:pt x="6575" y="7571"/>
                  <a:pt x="6581" y="7564"/>
                </a:cubicBezTo>
                <a:cubicBezTo>
                  <a:pt x="6581" y="7559"/>
                  <a:pt x="6587" y="7559"/>
                  <a:pt x="6587" y="7553"/>
                </a:cubicBezTo>
                <a:cubicBezTo>
                  <a:pt x="6593" y="7547"/>
                  <a:pt x="6599" y="7547"/>
                  <a:pt x="6599" y="7541"/>
                </a:cubicBezTo>
                <a:cubicBezTo>
                  <a:pt x="6605" y="7541"/>
                  <a:pt x="6605" y="7535"/>
                  <a:pt x="6611" y="7535"/>
                </a:cubicBezTo>
                <a:cubicBezTo>
                  <a:pt x="6670" y="7535"/>
                  <a:pt x="6670" y="7535"/>
                  <a:pt x="6670" y="7535"/>
                </a:cubicBezTo>
                <a:cubicBezTo>
                  <a:pt x="6676" y="7535"/>
                  <a:pt x="6682" y="7529"/>
                  <a:pt x="6694" y="7523"/>
                </a:cubicBezTo>
                <a:cubicBezTo>
                  <a:pt x="6694" y="7517"/>
                  <a:pt x="6700" y="7517"/>
                  <a:pt x="6706" y="7511"/>
                </a:cubicBezTo>
                <a:cubicBezTo>
                  <a:pt x="6706" y="7511"/>
                  <a:pt x="6706" y="7505"/>
                  <a:pt x="6712" y="7499"/>
                </a:cubicBezTo>
                <a:cubicBezTo>
                  <a:pt x="6712" y="7493"/>
                  <a:pt x="6718" y="7493"/>
                  <a:pt x="6718" y="7493"/>
                </a:cubicBezTo>
                <a:cubicBezTo>
                  <a:pt x="6860" y="7493"/>
                  <a:pt x="6860" y="7493"/>
                  <a:pt x="6860" y="7493"/>
                </a:cubicBezTo>
                <a:cubicBezTo>
                  <a:pt x="6860" y="7487"/>
                  <a:pt x="6860" y="7482"/>
                  <a:pt x="6866" y="7476"/>
                </a:cubicBezTo>
                <a:cubicBezTo>
                  <a:pt x="6866" y="7470"/>
                  <a:pt x="6860" y="7470"/>
                  <a:pt x="6866" y="7464"/>
                </a:cubicBezTo>
                <a:cubicBezTo>
                  <a:pt x="6866" y="7458"/>
                  <a:pt x="6872" y="7458"/>
                  <a:pt x="6872" y="7452"/>
                </a:cubicBezTo>
                <a:cubicBezTo>
                  <a:pt x="6878" y="7452"/>
                  <a:pt x="6884" y="7452"/>
                  <a:pt x="6884" y="7452"/>
                </a:cubicBezTo>
                <a:cubicBezTo>
                  <a:pt x="6890" y="7446"/>
                  <a:pt x="6890" y="7440"/>
                  <a:pt x="6890" y="7440"/>
                </a:cubicBezTo>
                <a:cubicBezTo>
                  <a:pt x="6901" y="7428"/>
                  <a:pt x="6901" y="7422"/>
                  <a:pt x="6907" y="7416"/>
                </a:cubicBezTo>
                <a:cubicBezTo>
                  <a:pt x="6913" y="7405"/>
                  <a:pt x="6919" y="7398"/>
                  <a:pt x="6925" y="7393"/>
                </a:cubicBezTo>
                <a:cubicBezTo>
                  <a:pt x="6925" y="7387"/>
                  <a:pt x="6919" y="7387"/>
                  <a:pt x="6925" y="7381"/>
                </a:cubicBezTo>
                <a:cubicBezTo>
                  <a:pt x="6925" y="7375"/>
                  <a:pt x="6925" y="7375"/>
                  <a:pt x="6931" y="7369"/>
                </a:cubicBezTo>
                <a:cubicBezTo>
                  <a:pt x="6937" y="7363"/>
                  <a:pt x="6949" y="7369"/>
                  <a:pt x="6955" y="7363"/>
                </a:cubicBezTo>
                <a:cubicBezTo>
                  <a:pt x="6961" y="7357"/>
                  <a:pt x="6961" y="7351"/>
                  <a:pt x="6961" y="7339"/>
                </a:cubicBezTo>
                <a:cubicBezTo>
                  <a:pt x="6961" y="7327"/>
                  <a:pt x="6961" y="7310"/>
                  <a:pt x="6967" y="7298"/>
                </a:cubicBezTo>
                <a:cubicBezTo>
                  <a:pt x="6973" y="7292"/>
                  <a:pt x="6973" y="7286"/>
                  <a:pt x="6973" y="7286"/>
                </a:cubicBezTo>
                <a:cubicBezTo>
                  <a:pt x="6979" y="7280"/>
                  <a:pt x="6979" y="7274"/>
                  <a:pt x="6979" y="7274"/>
                </a:cubicBezTo>
                <a:cubicBezTo>
                  <a:pt x="6984" y="7268"/>
                  <a:pt x="6990" y="7274"/>
                  <a:pt x="6990" y="7268"/>
                </a:cubicBezTo>
                <a:cubicBezTo>
                  <a:pt x="6996" y="7268"/>
                  <a:pt x="6996" y="7262"/>
                  <a:pt x="6996" y="7256"/>
                </a:cubicBezTo>
                <a:cubicBezTo>
                  <a:pt x="7002" y="7256"/>
                  <a:pt x="7002" y="7250"/>
                  <a:pt x="7002" y="7244"/>
                </a:cubicBezTo>
                <a:cubicBezTo>
                  <a:pt x="7002" y="7244"/>
                  <a:pt x="7002" y="7239"/>
                  <a:pt x="7002" y="7232"/>
                </a:cubicBezTo>
                <a:cubicBezTo>
                  <a:pt x="7002" y="7227"/>
                  <a:pt x="7008" y="7221"/>
                  <a:pt x="7008" y="7215"/>
                </a:cubicBezTo>
                <a:cubicBezTo>
                  <a:pt x="7008" y="7197"/>
                  <a:pt x="7002" y="7191"/>
                  <a:pt x="7008" y="7179"/>
                </a:cubicBezTo>
                <a:cubicBezTo>
                  <a:pt x="7008" y="7173"/>
                  <a:pt x="7008" y="7167"/>
                  <a:pt x="7008" y="7167"/>
                </a:cubicBezTo>
                <a:cubicBezTo>
                  <a:pt x="7008" y="7155"/>
                  <a:pt x="7008" y="7155"/>
                  <a:pt x="7008" y="7155"/>
                </a:cubicBezTo>
                <a:cubicBezTo>
                  <a:pt x="7008" y="7150"/>
                  <a:pt x="7014" y="7150"/>
                  <a:pt x="7014" y="7144"/>
                </a:cubicBezTo>
                <a:cubicBezTo>
                  <a:pt x="7020" y="7132"/>
                  <a:pt x="7020" y="7126"/>
                  <a:pt x="7026" y="7120"/>
                </a:cubicBezTo>
                <a:cubicBezTo>
                  <a:pt x="7026" y="7114"/>
                  <a:pt x="7026" y="7108"/>
                  <a:pt x="7026" y="7108"/>
                </a:cubicBezTo>
                <a:cubicBezTo>
                  <a:pt x="7032" y="7102"/>
                  <a:pt x="7032" y="7096"/>
                  <a:pt x="7032" y="7096"/>
                </a:cubicBezTo>
                <a:cubicBezTo>
                  <a:pt x="7032" y="7090"/>
                  <a:pt x="7032" y="7090"/>
                  <a:pt x="7032" y="7084"/>
                </a:cubicBezTo>
                <a:cubicBezTo>
                  <a:pt x="7038" y="7078"/>
                  <a:pt x="7032" y="7072"/>
                  <a:pt x="7032" y="7066"/>
                </a:cubicBezTo>
                <a:cubicBezTo>
                  <a:pt x="7032" y="7049"/>
                  <a:pt x="7032" y="7049"/>
                  <a:pt x="7032" y="7049"/>
                </a:cubicBezTo>
                <a:cubicBezTo>
                  <a:pt x="7032" y="7037"/>
                  <a:pt x="7026" y="7031"/>
                  <a:pt x="7026" y="7019"/>
                </a:cubicBezTo>
                <a:cubicBezTo>
                  <a:pt x="7026" y="6995"/>
                  <a:pt x="7026" y="6995"/>
                  <a:pt x="7026" y="6995"/>
                </a:cubicBezTo>
                <a:cubicBezTo>
                  <a:pt x="7026" y="6989"/>
                  <a:pt x="7026" y="6989"/>
                  <a:pt x="7026" y="6984"/>
                </a:cubicBezTo>
                <a:cubicBezTo>
                  <a:pt x="7026" y="6918"/>
                  <a:pt x="7026" y="6918"/>
                  <a:pt x="7026" y="6918"/>
                </a:cubicBezTo>
                <a:cubicBezTo>
                  <a:pt x="7032" y="6912"/>
                  <a:pt x="7032" y="6912"/>
                  <a:pt x="7038" y="6912"/>
                </a:cubicBezTo>
                <a:cubicBezTo>
                  <a:pt x="7044" y="6912"/>
                  <a:pt x="7044" y="6912"/>
                  <a:pt x="7050" y="6912"/>
                </a:cubicBezTo>
                <a:cubicBezTo>
                  <a:pt x="7056" y="6912"/>
                  <a:pt x="7056" y="6906"/>
                  <a:pt x="7061" y="6906"/>
                </a:cubicBezTo>
                <a:cubicBezTo>
                  <a:pt x="7068" y="6901"/>
                  <a:pt x="7068" y="6901"/>
                  <a:pt x="7073" y="6901"/>
                </a:cubicBezTo>
                <a:cubicBezTo>
                  <a:pt x="7085" y="6890"/>
                  <a:pt x="7091" y="6884"/>
                  <a:pt x="7097" y="6866"/>
                </a:cubicBezTo>
                <a:cubicBezTo>
                  <a:pt x="7097" y="6860"/>
                  <a:pt x="7097" y="6860"/>
                  <a:pt x="7103" y="6854"/>
                </a:cubicBezTo>
                <a:cubicBezTo>
                  <a:pt x="7103" y="6842"/>
                  <a:pt x="7103" y="6836"/>
                  <a:pt x="7109" y="6830"/>
                </a:cubicBezTo>
                <a:cubicBezTo>
                  <a:pt x="7109" y="6824"/>
                  <a:pt x="7115" y="6824"/>
                  <a:pt x="7115" y="6818"/>
                </a:cubicBezTo>
                <a:cubicBezTo>
                  <a:pt x="7121" y="6818"/>
                  <a:pt x="7127" y="6818"/>
                  <a:pt x="7127" y="6818"/>
                </a:cubicBezTo>
                <a:cubicBezTo>
                  <a:pt x="7133" y="6818"/>
                  <a:pt x="7139" y="6818"/>
                  <a:pt x="7139" y="6818"/>
                </a:cubicBezTo>
                <a:cubicBezTo>
                  <a:pt x="7150" y="6813"/>
                  <a:pt x="7150" y="6801"/>
                  <a:pt x="7162" y="6795"/>
                </a:cubicBezTo>
                <a:cubicBezTo>
                  <a:pt x="7168" y="6795"/>
                  <a:pt x="7174" y="6795"/>
                  <a:pt x="7174" y="6789"/>
                </a:cubicBezTo>
                <a:cubicBezTo>
                  <a:pt x="7180" y="6783"/>
                  <a:pt x="7180" y="6777"/>
                  <a:pt x="7186" y="6765"/>
                </a:cubicBezTo>
                <a:cubicBezTo>
                  <a:pt x="7198" y="6747"/>
                  <a:pt x="7204" y="6735"/>
                  <a:pt x="7210" y="6718"/>
                </a:cubicBezTo>
                <a:cubicBezTo>
                  <a:pt x="7216" y="6718"/>
                  <a:pt x="7216" y="6712"/>
                  <a:pt x="7216" y="6706"/>
                </a:cubicBezTo>
                <a:cubicBezTo>
                  <a:pt x="7216" y="6706"/>
                  <a:pt x="7222" y="6706"/>
                  <a:pt x="7227" y="6700"/>
                </a:cubicBezTo>
                <a:cubicBezTo>
                  <a:pt x="7227" y="6694"/>
                  <a:pt x="7234" y="6694"/>
                  <a:pt x="7239" y="6688"/>
                </a:cubicBezTo>
                <a:lnTo>
                  <a:pt x="7239" y="6682"/>
                </a:lnTo>
                <a:cubicBezTo>
                  <a:pt x="7245" y="6670"/>
                  <a:pt x="7245" y="6670"/>
                  <a:pt x="7245" y="6670"/>
                </a:cubicBezTo>
                <a:cubicBezTo>
                  <a:pt x="7251" y="6658"/>
                  <a:pt x="7257" y="6652"/>
                  <a:pt x="7257" y="6641"/>
                </a:cubicBezTo>
                <a:cubicBezTo>
                  <a:pt x="7263" y="6635"/>
                  <a:pt x="7257" y="6629"/>
                  <a:pt x="7257" y="6623"/>
                </a:cubicBezTo>
                <a:cubicBezTo>
                  <a:pt x="7257" y="6617"/>
                  <a:pt x="7263" y="6611"/>
                  <a:pt x="7257" y="6611"/>
                </a:cubicBezTo>
                <a:cubicBezTo>
                  <a:pt x="7257" y="6605"/>
                  <a:pt x="7251" y="6599"/>
                  <a:pt x="7251" y="6599"/>
                </a:cubicBezTo>
                <a:cubicBezTo>
                  <a:pt x="7245" y="6587"/>
                  <a:pt x="7239" y="6581"/>
                  <a:pt x="7239" y="6569"/>
                </a:cubicBezTo>
                <a:cubicBezTo>
                  <a:pt x="7234" y="6563"/>
                  <a:pt x="7227" y="6552"/>
                  <a:pt x="7227" y="6540"/>
                </a:cubicBezTo>
                <a:cubicBezTo>
                  <a:pt x="7227" y="6534"/>
                  <a:pt x="7227" y="6528"/>
                  <a:pt x="7227" y="6522"/>
                </a:cubicBezTo>
                <a:cubicBezTo>
                  <a:pt x="7227" y="6510"/>
                  <a:pt x="7227" y="6504"/>
                  <a:pt x="7222" y="6492"/>
                </a:cubicBezTo>
                <a:cubicBezTo>
                  <a:pt x="7222" y="6486"/>
                  <a:pt x="7216" y="6486"/>
                  <a:pt x="7216" y="6480"/>
                </a:cubicBezTo>
                <a:cubicBezTo>
                  <a:pt x="7204" y="6480"/>
                  <a:pt x="7198" y="6469"/>
                  <a:pt x="7192" y="6469"/>
                </a:cubicBezTo>
                <a:cubicBezTo>
                  <a:pt x="7133" y="6469"/>
                  <a:pt x="7133" y="6469"/>
                  <a:pt x="7133" y="6469"/>
                </a:cubicBezTo>
                <a:cubicBezTo>
                  <a:pt x="7133" y="6469"/>
                  <a:pt x="7127" y="6469"/>
                  <a:pt x="7121" y="6469"/>
                </a:cubicBezTo>
                <a:cubicBezTo>
                  <a:pt x="7121" y="6469"/>
                  <a:pt x="7115" y="6463"/>
                  <a:pt x="7109" y="6463"/>
                </a:cubicBezTo>
                <a:cubicBezTo>
                  <a:pt x="7109" y="6463"/>
                  <a:pt x="7103" y="6463"/>
                  <a:pt x="7097" y="6463"/>
                </a:cubicBezTo>
                <a:cubicBezTo>
                  <a:pt x="7091" y="6463"/>
                  <a:pt x="7091" y="6463"/>
                  <a:pt x="7085" y="6457"/>
                </a:cubicBezTo>
                <a:cubicBezTo>
                  <a:pt x="7079" y="6457"/>
                  <a:pt x="7073" y="6451"/>
                  <a:pt x="7061" y="6451"/>
                </a:cubicBezTo>
                <a:cubicBezTo>
                  <a:pt x="7061" y="6445"/>
                  <a:pt x="7056" y="6445"/>
                  <a:pt x="7050" y="6445"/>
                </a:cubicBezTo>
                <a:cubicBezTo>
                  <a:pt x="7050" y="6439"/>
                  <a:pt x="7050" y="6433"/>
                  <a:pt x="7050" y="6433"/>
                </a:cubicBezTo>
                <a:cubicBezTo>
                  <a:pt x="7044" y="6421"/>
                  <a:pt x="7044" y="6415"/>
                  <a:pt x="7038" y="6409"/>
                </a:cubicBezTo>
                <a:cubicBezTo>
                  <a:pt x="7038" y="6403"/>
                  <a:pt x="7044" y="6397"/>
                  <a:pt x="7038" y="6397"/>
                </a:cubicBezTo>
                <a:cubicBezTo>
                  <a:pt x="7038" y="6392"/>
                  <a:pt x="7032" y="6392"/>
                  <a:pt x="7026" y="6386"/>
                </a:cubicBezTo>
                <a:cubicBezTo>
                  <a:pt x="7026" y="6386"/>
                  <a:pt x="7020" y="6386"/>
                  <a:pt x="7014" y="6380"/>
                </a:cubicBezTo>
                <a:cubicBezTo>
                  <a:pt x="7008" y="6374"/>
                  <a:pt x="7008" y="6374"/>
                  <a:pt x="7002" y="6368"/>
                </a:cubicBezTo>
                <a:cubicBezTo>
                  <a:pt x="7002" y="6368"/>
                  <a:pt x="6996" y="6368"/>
                  <a:pt x="6990" y="6368"/>
                </a:cubicBezTo>
                <a:cubicBezTo>
                  <a:pt x="6984" y="6362"/>
                  <a:pt x="6979" y="6362"/>
                  <a:pt x="6973" y="6362"/>
                </a:cubicBezTo>
                <a:cubicBezTo>
                  <a:pt x="6961" y="6362"/>
                  <a:pt x="6955" y="6374"/>
                  <a:pt x="6943" y="6374"/>
                </a:cubicBezTo>
                <a:cubicBezTo>
                  <a:pt x="6878" y="6374"/>
                  <a:pt x="6878" y="6374"/>
                  <a:pt x="6878" y="6374"/>
                </a:cubicBezTo>
                <a:cubicBezTo>
                  <a:pt x="6872" y="6374"/>
                  <a:pt x="6866" y="6368"/>
                  <a:pt x="6860" y="6368"/>
                </a:cubicBezTo>
                <a:cubicBezTo>
                  <a:pt x="6848" y="6362"/>
                  <a:pt x="6848" y="6356"/>
                  <a:pt x="6836" y="6350"/>
                </a:cubicBezTo>
                <a:cubicBezTo>
                  <a:pt x="6830" y="6350"/>
                  <a:pt x="6830" y="6344"/>
                  <a:pt x="6824" y="6344"/>
                </a:cubicBezTo>
                <a:cubicBezTo>
                  <a:pt x="6818" y="6344"/>
                  <a:pt x="6813" y="6344"/>
                  <a:pt x="6801" y="6344"/>
                </a:cubicBezTo>
                <a:cubicBezTo>
                  <a:pt x="6795" y="6344"/>
                  <a:pt x="6783" y="6344"/>
                  <a:pt x="6777" y="6344"/>
                </a:cubicBezTo>
                <a:cubicBezTo>
                  <a:pt x="6777" y="6362"/>
                  <a:pt x="6777" y="6368"/>
                  <a:pt x="6771" y="6380"/>
                </a:cubicBezTo>
                <a:cubicBezTo>
                  <a:pt x="6765" y="6380"/>
                  <a:pt x="6765" y="6380"/>
                  <a:pt x="6759" y="6380"/>
                </a:cubicBezTo>
                <a:cubicBezTo>
                  <a:pt x="6753" y="6380"/>
                  <a:pt x="6747" y="6380"/>
                  <a:pt x="6747" y="6380"/>
                </a:cubicBezTo>
                <a:cubicBezTo>
                  <a:pt x="6741" y="6380"/>
                  <a:pt x="6735" y="6380"/>
                  <a:pt x="6735" y="6380"/>
                </a:cubicBezTo>
                <a:cubicBezTo>
                  <a:pt x="6729" y="6374"/>
                  <a:pt x="6729" y="6374"/>
                  <a:pt x="6724" y="6374"/>
                </a:cubicBezTo>
                <a:cubicBezTo>
                  <a:pt x="6718" y="6368"/>
                  <a:pt x="6718" y="6368"/>
                  <a:pt x="6712" y="6368"/>
                </a:cubicBezTo>
                <a:cubicBezTo>
                  <a:pt x="6712" y="6362"/>
                  <a:pt x="6712" y="6356"/>
                  <a:pt x="6712" y="6356"/>
                </a:cubicBezTo>
                <a:cubicBezTo>
                  <a:pt x="6712" y="6350"/>
                  <a:pt x="6712" y="6344"/>
                  <a:pt x="6718" y="6344"/>
                </a:cubicBezTo>
                <a:cubicBezTo>
                  <a:pt x="6724" y="6338"/>
                  <a:pt x="6724" y="6344"/>
                  <a:pt x="6729" y="6338"/>
                </a:cubicBezTo>
                <a:cubicBezTo>
                  <a:pt x="6735" y="6338"/>
                  <a:pt x="6735" y="6332"/>
                  <a:pt x="6741" y="6332"/>
                </a:cubicBezTo>
                <a:cubicBezTo>
                  <a:pt x="6735" y="6320"/>
                  <a:pt x="6735" y="6320"/>
                  <a:pt x="6735" y="6320"/>
                </a:cubicBezTo>
                <a:cubicBezTo>
                  <a:pt x="6729" y="6320"/>
                  <a:pt x="6729" y="6320"/>
                  <a:pt x="6724" y="6320"/>
                </a:cubicBezTo>
                <a:cubicBezTo>
                  <a:pt x="6718" y="6320"/>
                  <a:pt x="6718" y="6315"/>
                  <a:pt x="6712" y="6315"/>
                </a:cubicBezTo>
                <a:cubicBezTo>
                  <a:pt x="6706" y="6315"/>
                  <a:pt x="6700" y="6315"/>
                  <a:pt x="6700" y="6309"/>
                </a:cubicBezTo>
                <a:cubicBezTo>
                  <a:pt x="6694" y="6309"/>
                  <a:pt x="6688" y="6303"/>
                  <a:pt x="6688" y="6303"/>
                </a:cubicBezTo>
                <a:cubicBezTo>
                  <a:pt x="6682" y="6303"/>
                  <a:pt x="6676" y="6297"/>
                  <a:pt x="6670" y="6297"/>
                </a:cubicBezTo>
                <a:cubicBezTo>
                  <a:pt x="6670" y="6291"/>
                  <a:pt x="6670" y="6285"/>
                  <a:pt x="6664" y="6285"/>
                </a:cubicBezTo>
                <a:cubicBezTo>
                  <a:pt x="6658" y="6279"/>
                  <a:pt x="6658" y="6279"/>
                  <a:pt x="6652" y="6279"/>
                </a:cubicBezTo>
                <a:cubicBezTo>
                  <a:pt x="6646" y="6279"/>
                  <a:pt x="6641" y="6273"/>
                  <a:pt x="6635" y="6273"/>
                </a:cubicBezTo>
                <a:cubicBezTo>
                  <a:pt x="6629" y="6273"/>
                  <a:pt x="6629" y="6273"/>
                  <a:pt x="6623" y="6273"/>
                </a:cubicBezTo>
                <a:cubicBezTo>
                  <a:pt x="6617" y="6273"/>
                  <a:pt x="6611" y="6267"/>
                  <a:pt x="6611" y="6267"/>
                </a:cubicBezTo>
                <a:cubicBezTo>
                  <a:pt x="6599" y="6267"/>
                  <a:pt x="6599" y="6267"/>
                  <a:pt x="6599" y="6267"/>
                </a:cubicBezTo>
                <a:cubicBezTo>
                  <a:pt x="6593" y="6267"/>
                  <a:pt x="6593" y="6261"/>
                  <a:pt x="6587" y="6261"/>
                </a:cubicBezTo>
                <a:cubicBezTo>
                  <a:pt x="6581" y="6261"/>
                  <a:pt x="6575" y="6255"/>
                  <a:pt x="6569" y="6255"/>
                </a:cubicBezTo>
                <a:cubicBezTo>
                  <a:pt x="6563" y="6249"/>
                  <a:pt x="6552" y="6249"/>
                  <a:pt x="6546" y="6249"/>
                </a:cubicBezTo>
                <a:cubicBezTo>
                  <a:pt x="6534" y="6249"/>
                  <a:pt x="6528" y="6249"/>
                  <a:pt x="6522" y="6249"/>
                </a:cubicBezTo>
                <a:cubicBezTo>
                  <a:pt x="6522" y="6303"/>
                  <a:pt x="6522" y="6303"/>
                  <a:pt x="6522" y="6303"/>
                </a:cubicBezTo>
                <a:cubicBezTo>
                  <a:pt x="6475" y="6303"/>
                  <a:pt x="6475" y="6303"/>
                  <a:pt x="6475" y="6303"/>
                </a:cubicBezTo>
                <a:cubicBezTo>
                  <a:pt x="6475" y="6285"/>
                  <a:pt x="6475" y="6285"/>
                  <a:pt x="6475" y="6285"/>
                </a:cubicBezTo>
                <a:cubicBezTo>
                  <a:pt x="6475" y="6279"/>
                  <a:pt x="6475" y="6273"/>
                  <a:pt x="6475" y="6273"/>
                </a:cubicBezTo>
                <a:cubicBezTo>
                  <a:pt x="6480" y="6267"/>
                  <a:pt x="6480" y="6261"/>
                  <a:pt x="6486" y="6261"/>
                </a:cubicBezTo>
                <a:cubicBezTo>
                  <a:pt x="6492" y="6255"/>
                  <a:pt x="6492" y="6249"/>
                  <a:pt x="6492" y="6249"/>
                </a:cubicBezTo>
                <a:cubicBezTo>
                  <a:pt x="6498" y="6249"/>
                  <a:pt x="6504" y="6249"/>
                  <a:pt x="6504" y="6243"/>
                </a:cubicBezTo>
                <a:cubicBezTo>
                  <a:pt x="6510" y="6237"/>
                  <a:pt x="6510" y="6231"/>
                  <a:pt x="6510" y="6226"/>
                </a:cubicBezTo>
                <a:cubicBezTo>
                  <a:pt x="6498" y="6220"/>
                  <a:pt x="6492" y="6226"/>
                  <a:pt x="6486" y="6220"/>
                </a:cubicBezTo>
                <a:cubicBezTo>
                  <a:pt x="6480" y="6220"/>
                  <a:pt x="6480" y="6214"/>
                  <a:pt x="6475" y="6214"/>
                </a:cubicBezTo>
                <a:cubicBezTo>
                  <a:pt x="6469" y="6208"/>
                  <a:pt x="6463" y="6208"/>
                  <a:pt x="6451" y="6208"/>
                </a:cubicBezTo>
                <a:cubicBezTo>
                  <a:pt x="6445" y="6202"/>
                  <a:pt x="6445" y="6202"/>
                  <a:pt x="6439" y="6202"/>
                </a:cubicBezTo>
                <a:cubicBezTo>
                  <a:pt x="6427" y="6202"/>
                  <a:pt x="6427" y="6202"/>
                  <a:pt x="6427" y="6202"/>
                </a:cubicBezTo>
                <a:cubicBezTo>
                  <a:pt x="6415" y="6202"/>
                  <a:pt x="6415" y="6202"/>
                  <a:pt x="6415" y="6202"/>
                </a:cubicBezTo>
                <a:cubicBezTo>
                  <a:pt x="6409" y="6202"/>
                  <a:pt x="6409" y="6202"/>
                  <a:pt x="6403" y="6202"/>
                </a:cubicBezTo>
                <a:cubicBezTo>
                  <a:pt x="6403" y="6214"/>
                  <a:pt x="6403" y="6220"/>
                  <a:pt x="6403" y="6226"/>
                </a:cubicBezTo>
                <a:cubicBezTo>
                  <a:pt x="6403" y="6231"/>
                  <a:pt x="6403" y="6231"/>
                  <a:pt x="6403" y="6237"/>
                </a:cubicBezTo>
                <a:cubicBezTo>
                  <a:pt x="6397" y="6249"/>
                  <a:pt x="6386" y="6255"/>
                  <a:pt x="6374" y="6255"/>
                </a:cubicBezTo>
                <a:cubicBezTo>
                  <a:pt x="6368" y="6255"/>
                  <a:pt x="6362" y="6249"/>
                  <a:pt x="6356" y="6249"/>
                </a:cubicBezTo>
                <a:cubicBezTo>
                  <a:pt x="6356" y="6226"/>
                  <a:pt x="6356" y="6226"/>
                  <a:pt x="6356" y="6226"/>
                </a:cubicBezTo>
                <a:lnTo>
                  <a:pt x="6356" y="6220"/>
                </a:lnTo>
                <a:cubicBezTo>
                  <a:pt x="6356" y="6214"/>
                  <a:pt x="6356" y="6208"/>
                  <a:pt x="6356" y="6208"/>
                </a:cubicBezTo>
                <a:cubicBezTo>
                  <a:pt x="6368" y="6208"/>
                  <a:pt x="6380" y="6208"/>
                  <a:pt x="6391" y="6202"/>
                </a:cubicBezTo>
                <a:cubicBezTo>
                  <a:pt x="6391" y="6202"/>
                  <a:pt x="6397" y="6202"/>
                  <a:pt x="6403" y="6202"/>
                </a:cubicBezTo>
                <a:cubicBezTo>
                  <a:pt x="6403" y="6196"/>
                  <a:pt x="6403" y="6190"/>
                  <a:pt x="6409" y="6190"/>
                </a:cubicBezTo>
                <a:cubicBezTo>
                  <a:pt x="6409" y="6178"/>
                  <a:pt x="6403" y="6172"/>
                  <a:pt x="6409" y="6166"/>
                </a:cubicBezTo>
                <a:cubicBezTo>
                  <a:pt x="6409" y="6154"/>
                  <a:pt x="6409" y="6149"/>
                  <a:pt x="6409" y="6142"/>
                </a:cubicBezTo>
                <a:cubicBezTo>
                  <a:pt x="6409" y="6137"/>
                  <a:pt x="6409" y="6131"/>
                  <a:pt x="6409" y="6125"/>
                </a:cubicBezTo>
                <a:cubicBezTo>
                  <a:pt x="6409" y="6113"/>
                  <a:pt x="6409" y="6107"/>
                  <a:pt x="6409" y="6095"/>
                </a:cubicBezTo>
                <a:cubicBezTo>
                  <a:pt x="6403" y="6095"/>
                  <a:pt x="6397" y="6095"/>
                  <a:pt x="6391" y="6095"/>
                </a:cubicBezTo>
                <a:cubicBezTo>
                  <a:pt x="6386" y="6095"/>
                  <a:pt x="6386" y="6095"/>
                  <a:pt x="6380" y="6095"/>
                </a:cubicBezTo>
                <a:lnTo>
                  <a:pt x="6374" y="6095"/>
                </a:lnTo>
                <a:cubicBezTo>
                  <a:pt x="6374" y="6036"/>
                  <a:pt x="6374" y="6036"/>
                  <a:pt x="6374" y="6036"/>
                </a:cubicBezTo>
                <a:cubicBezTo>
                  <a:pt x="6374" y="6030"/>
                  <a:pt x="6368" y="6030"/>
                  <a:pt x="6368" y="6024"/>
                </a:cubicBezTo>
                <a:cubicBezTo>
                  <a:pt x="6368" y="6018"/>
                  <a:pt x="6368" y="6012"/>
                  <a:pt x="6362" y="6006"/>
                </a:cubicBezTo>
                <a:cubicBezTo>
                  <a:pt x="6362" y="6006"/>
                  <a:pt x="6362" y="6000"/>
                  <a:pt x="6362" y="5994"/>
                </a:cubicBezTo>
                <a:cubicBezTo>
                  <a:pt x="6356" y="5994"/>
                  <a:pt x="6350" y="5994"/>
                  <a:pt x="6350" y="5988"/>
                </a:cubicBezTo>
                <a:cubicBezTo>
                  <a:pt x="6350" y="5983"/>
                  <a:pt x="6350" y="5976"/>
                  <a:pt x="6350" y="5976"/>
                </a:cubicBezTo>
                <a:cubicBezTo>
                  <a:pt x="6344" y="5971"/>
                  <a:pt x="6344" y="5965"/>
                  <a:pt x="6338" y="5965"/>
                </a:cubicBezTo>
                <a:cubicBezTo>
                  <a:pt x="6338" y="5959"/>
                  <a:pt x="6332" y="5965"/>
                  <a:pt x="6332" y="5965"/>
                </a:cubicBezTo>
                <a:cubicBezTo>
                  <a:pt x="6320" y="5959"/>
                  <a:pt x="6303" y="5953"/>
                  <a:pt x="6297" y="5947"/>
                </a:cubicBezTo>
                <a:cubicBezTo>
                  <a:pt x="6291" y="5947"/>
                  <a:pt x="6285" y="5947"/>
                  <a:pt x="6285" y="5941"/>
                </a:cubicBezTo>
                <a:cubicBezTo>
                  <a:pt x="6279" y="5935"/>
                  <a:pt x="6285" y="5923"/>
                  <a:pt x="6279" y="5917"/>
                </a:cubicBezTo>
                <a:cubicBezTo>
                  <a:pt x="6273" y="5917"/>
                  <a:pt x="6267" y="5917"/>
                  <a:pt x="6267" y="5917"/>
                </a:cubicBezTo>
                <a:cubicBezTo>
                  <a:pt x="6261" y="5917"/>
                  <a:pt x="6255" y="5911"/>
                  <a:pt x="6255" y="5911"/>
                </a:cubicBezTo>
                <a:cubicBezTo>
                  <a:pt x="6249" y="5911"/>
                  <a:pt x="6249" y="5899"/>
                  <a:pt x="6243" y="5899"/>
                </a:cubicBezTo>
                <a:cubicBezTo>
                  <a:pt x="6237" y="5894"/>
                  <a:pt x="6231" y="5899"/>
                  <a:pt x="6220" y="5899"/>
                </a:cubicBezTo>
                <a:cubicBezTo>
                  <a:pt x="6214" y="5899"/>
                  <a:pt x="6208" y="5894"/>
                  <a:pt x="6208" y="5894"/>
                </a:cubicBezTo>
                <a:cubicBezTo>
                  <a:pt x="6202" y="5894"/>
                  <a:pt x="6196" y="5888"/>
                  <a:pt x="6190" y="5888"/>
                </a:cubicBezTo>
                <a:cubicBezTo>
                  <a:pt x="6178" y="5882"/>
                  <a:pt x="6178" y="5882"/>
                  <a:pt x="6178" y="5882"/>
                </a:cubicBezTo>
                <a:cubicBezTo>
                  <a:pt x="6172" y="5876"/>
                  <a:pt x="6172" y="5870"/>
                  <a:pt x="6160" y="5870"/>
                </a:cubicBezTo>
                <a:cubicBezTo>
                  <a:pt x="6154" y="5870"/>
                  <a:pt x="6148" y="5870"/>
                  <a:pt x="6143" y="5876"/>
                </a:cubicBezTo>
                <a:cubicBezTo>
                  <a:pt x="6143" y="5876"/>
                  <a:pt x="6143" y="5882"/>
                  <a:pt x="6136" y="5888"/>
                </a:cubicBezTo>
                <a:cubicBezTo>
                  <a:pt x="6125" y="5894"/>
                  <a:pt x="6119" y="5888"/>
                  <a:pt x="6107" y="5888"/>
                </a:cubicBezTo>
                <a:cubicBezTo>
                  <a:pt x="6089" y="5888"/>
                  <a:pt x="6089" y="5888"/>
                  <a:pt x="6089" y="5888"/>
                </a:cubicBezTo>
                <a:cubicBezTo>
                  <a:pt x="6083" y="5888"/>
                  <a:pt x="6083" y="5888"/>
                  <a:pt x="6077" y="5888"/>
                </a:cubicBezTo>
                <a:cubicBezTo>
                  <a:pt x="6065" y="5882"/>
                  <a:pt x="6059" y="5882"/>
                  <a:pt x="6054" y="5882"/>
                </a:cubicBezTo>
                <a:cubicBezTo>
                  <a:pt x="6042" y="5882"/>
                  <a:pt x="6042" y="5876"/>
                  <a:pt x="6030" y="5870"/>
                </a:cubicBezTo>
                <a:cubicBezTo>
                  <a:pt x="6030" y="5870"/>
                  <a:pt x="6024" y="5870"/>
                  <a:pt x="6018" y="5870"/>
                </a:cubicBezTo>
                <a:cubicBezTo>
                  <a:pt x="6012" y="5864"/>
                  <a:pt x="6006" y="5858"/>
                  <a:pt x="5994" y="5852"/>
                </a:cubicBezTo>
                <a:cubicBezTo>
                  <a:pt x="5988" y="5846"/>
                  <a:pt x="5977" y="5846"/>
                  <a:pt x="5970" y="5840"/>
                </a:cubicBezTo>
                <a:cubicBezTo>
                  <a:pt x="5965" y="5834"/>
                  <a:pt x="5965" y="5834"/>
                  <a:pt x="5965" y="5828"/>
                </a:cubicBezTo>
                <a:cubicBezTo>
                  <a:pt x="5959" y="5822"/>
                  <a:pt x="5953" y="5822"/>
                  <a:pt x="5953" y="5817"/>
                </a:cubicBezTo>
                <a:cubicBezTo>
                  <a:pt x="5953" y="5799"/>
                  <a:pt x="5953" y="5793"/>
                  <a:pt x="5953" y="5781"/>
                </a:cubicBezTo>
                <a:cubicBezTo>
                  <a:pt x="5947" y="5781"/>
                  <a:pt x="5947" y="5775"/>
                  <a:pt x="5941" y="5775"/>
                </a:cubicBezTo>
                <a:cubicBezTo>
                  <a:pt x="5935" y="5775"/>
                  <a:pt x="5929" y="5775"/>
                  <a:pt x="5929" y="5775"/>
                </a:cubicBezTo>
                <a:cubicBezTo>
                  <a:pt x="5923" y="5775"/>
                  <a:pt x="5923" y="5769"/>
                  <a:pt x="5917" y="5769"/>
                </a:cubicBezTo>
                <a:cubicBezTo>
                  <a:pt x="5911" y="5769"/>
                  <a:pt x="5911" y="5763"/>
                  <a:pt x="5905" y="5763"/>
                </a:cubicBezTo>
                <a:cubicBezTo>
                  <a:pt x="5899" y="5757"/>
                  <a:pt x="5899" y="5757"/>
                  <a:pt x="5893" y="5751"/>
                </a:cubicBezTo>
                <a:cubicBezTo>
                  <a:pt x="5888" y="5745"/>
                  <a:pt x="5888" y="5751"/>
                  <a:pt x="5882" y="5745"/>
                </a:cubicBezTo>
                <a:cubicBezTo>
                  <a:pt x="5882" y="5745"/>
                  <a:pt x="5888" y="5733"/>
                  <a:pt x="5882" y="5733"/>
                </a:cubicBezTo>
                <a:cubicBezTo>
                  <a:pt x="5882" y="5733"/>
                  <a:pt x="5876" y="5733"/>
                  <a:pt x="5870" y="5733"/>
                </a:cubicBezTo>
                <a:cubicBezTo>
                  <a:pt x="5864" y="5733"/>
                  <a:pt x="5864" y="5728"/>
                  <a:pt x="5858" y="5728"/>
                </a:cubicBezTo>
                <a:cubicBezTo>
                  <a:pt x="5852" y="5722"/>
                  <a:pt x="5846" y="5722"/>
                  <a:pt x="5846" y="5716"/>
                </a:cubicBezTo>
                <a:cubicBezTo>
                  <a:pt x="5846" y="5716"/>
                  <a:pt x="5846" y="5710"/>
                  <a:pt x="5840" y="5704"/>
                </a:cubicBezTo>
                <a:cubicBezTo>
                  <a:pt x="5840" y="5698"/>
                  <a:pt x="5840" y="5692"/>
                  <a:pt x="5840" y="5680"/>
                </a:cubicBezTo>
                <a:cubicBezTo>
                  <a:pt x="5828" y="5680"/>
                  <a:pt x="5828" y="5680"/>
                  <a:pt x="5828" y="5680"/>
                </a:cubicBezTo>
                <a:cubicBezTo>
                  <a:pt x="5822" y="5680"/>
                  <a:pt x="5816" y="5686"/>
                  <a:pt x="5811" y="5686"/>
                </a:cubicBezTo>
                <a:cubicBezTo>
                  <a:pt x="5799" y="5686"/>
                  <a:pt x="5793" y="5692"/>
                  <a:pt x="5787" y="5692"/>
                </a:cubicBezTo>
                <a:cubicBezTo>
                  <a:pt x="5781" y="5692"/>
                  <a:pt x="5781" y="5698"/>
                  <a:pt x="5775" y="5698"/>
                </a:cubicBezTo>
                <a:cubicBezTo>
                  <a:pt x="5769" y="5698"/>
                  <a:pt x="5763" y="5698"/>
                  <a:pt x="5757" y="5692"/>
                </a:cubicBezTo>
                <a:cubicBezTo>
                  <a:pt x="5757" y="5686"/>
                  <a:pt x="5763" y="5686"/>
                  <a:pt x="5757" y="5680"/>
                </a:cubicBezTo>
                <a:cubicBezTo>
                  <a:pt x="5757" y="5668"/>
                  <a:pt x="5757" y="5662"/>
                  <a:pt x="5757" y="5651"/>
                </a:cubicBezTo>
                <a:cubicBezTo>
                  <a:pt x="5769" y="5651"/>
                  <a:pt x="5769" y="5651"/>
                  <a:pt x="5769" y="5651"/>
                </a:cubicBezTo>
                <a:cubicBezTo>
                  <a:pt x="5775" y="5644"/>
                  <a:pt x="5775" y="5644"/>
                  <a:pt x="5781" y="5639"/>
                </a:cubicBezTo>
                <a:cubicBezTo>
                  <a:pt x="5781" y="5633"/>
                  <a:pt x="5775" y="5627"/>
                  <a:pt x="5769" y="5627"/>
                </a:cubicBezTo>
                <a:cubicBezTo>
                  <a:pt x="5769" y="5621"/>
                  <a:pt x="5763" y="5627"/>
                  <a:pt x="5757" y="5621"/>
                </a:cubicBezTo>
                <a:cubicBezTo>
                  <a:pt x="5751" y="5621"/>
                  <a:pt x="5751" y="5621"/>
                  <a:pt x="5745" y="5615"/>
                </a:cubicBezTo>
                <a:cubicBezTo>
                  <a:pt x="5739" y="5615"/>
                  <a:pt x="5733" y="5615"/>
                  <a:pt x="5733" y="5615"/>
                </a:cubicBezTo>
                <a:cubicBezTo>
                  <a:pt x="5704" y="5633"/>
                  <a:pt x="5704" y="5633"/>
                  <a:pt x="5704" y="5633"/>
                </a:cubicBezTo>
                <a:cubicBezTo>
                  <a:pt x="5698" y="5633"/>
                  <a:pt x="5698" y="5633"/>
                  <a:pt x="5698" y="5633"/>
                </a:cubicBezTo>
                <a:cubicBezTo>
                  <a:pt x="5698" y="5633"/>
                  <a:pt x="5692" y="5633"/>
                  <a:pt x="5686" y="5627"/>
                </a:cubicBezTo>
                <a:cubicBezTo>
                  <a:pt x="5680" y="5627"/>
                  <a:pt x="5674" y="5621"/>
                  <a:pt x="5668" y="5621"/>
                </a:cubicBezTo>
                <a:cubicBezTo>
                  <a:pt x="5656" y="5621"/>
                  <a:pt x="5650" y="5621"/>
                  <a:pt x="5650" y="5627"/>
                </a:cubicBezTo>
                <a:cubicBezTo>
                  <a:pt x="5645" y="5633"/>
                  <a:pt x="5645" y="5639"/>
                  <a:pt x="5645" y="5639"/>
                </a:cubicBezTo>
                <a:cubicBezTo>
                  <a:pt x="5645" y="5644"/>
                  <a:pt x="5645" y="5651"/>
                  <a:pt x="5645" y="5651"/>
                </a:cubicBezTo>
                <a:cubicBezTo>
                  <a:pt x="5638" y="5656"/>
                  <a:pt x="5638" y="5656"/>
                  <a:pt x="5638" y="5662"/>
                </a:cubicBezTo>
                <a:cubicBezTo>
                  <a:pt x="5633" y="5668"/>
                  <a:pt x="5627" y="5680"/>
                  <a:pt x="5615" y="5680"/>
                </a:cubicBezTo>
                <a:cubicBezTo>
                  <a:pt x="5609" y="5680"/>
                  <a:pt x="5609" y="5680"/>
                  <a:pt x="5603" y="5674"/>
                </a:cubicBezTo>
                <a:cubicBezTo>
                  <a:pt x="5597" y="5674"/>
                  <a:pt x="5597" y="5668"/>
                  <a:pt x="5597" y="5668"/>
                </a:cubicBezTo>
                <a:cubicBezTo>
                  <a:pt x="5597" y="5662"/>
                  <a:pt x="5591" y="5656"/>
                  <a:pt x="5591" y="5656"/>
                </a:cubicBezTo>
                <a:cubicBezTo>
                  <a:pt x="5585" y="5651"/>
                  <a:pt x="5585" y="5644"/>
                  <a:pt x="5579" y="5644"/>
                </a:cubicBezTo>
                <a:cubicBezTo>
                  <a:pt x="5573" y="5639"/>
                  <a:pt x="5561" y="5639"/>
                  <a:pt x="5556" y="5633"/>
                </a:cubicBezTo>
                <a:cubicBezTo>
                  <a:pt x="5550" y="5633"/>
                  <a:pt x="5544" y="5633"/>
                  <a:pt x="5538" y="5633"/>
                </a:cubicBezTo>
                <a:cubicBezTo>
                  <a:pt x="5479" y="5633"/>
                  <a:pt x="5479" y="5633"/>
                  <a:pt x="5479" y="5633"/>
                </a:cubicBezTo>
                <a:cubicBezTo>
                  <a:pt x="5479" y="5633"/>
                  <a:pt x="5472" y="5627"/>
                  <a:pt x="5467" y="5627"/>
                </a:cubicBezTo>
                <a:cubicBezTo>
                  <a:pt x="5461" y="5621"/>
                  <a:pt x="5449" y="5621"/>
                  <a:pt x="5437" y="5621"/>
                </a:cubicBezTo>
                <a:cubicBezTo>
                  <a:pt x="5437" y="5585"/>
                  <a:pt x="5437" y="5585"/>
                  <a:pt x="5437" y="5585"/>
                </a:cubicBezTo>
                <a:cubicBezTo>
                  <a:pt x="5431" y="5585"/>
                  <a:pt x="5425" y="5585"/>
                  <a:pt x="5419" y="5585"/>
                </a:cubicBezTo>
                <a:cubicBezTo>
                  <a:pt x="5413" y="5585"/>
                  <a:pt x="5407" y="5579"/>
                  <a:pt x="5407" y="5579"/>
                </a:cubicBezTo>
                <a:cubicBezTo>
                  <a:pt x="5401" y="5579"/>
                  <a:pt x="5395" y="5579"/>
                  <a:pt x="5390" y="5573"/>
                </a:cubicBezTo>
                <a:cubicBezTo>
                  <a:pt x="5390" y="5573"/>
                  <a:pt x="5390" y="5567"/>
                  <a:pt x="5384" y="5562"/>
                </a:cubicBezTo>
                <a:cubicBezTo>
                  <a:pt x="5378" y="5562"/>
                  <a:pt x="5378" y="5562"/>
                  <a:pt x="5372" y="5562"/>
                </a:cubicBezTo>
                <a:cubicBezTo>
                  <a:pt x="5360" y="5556"/>
                  <a:pt x="5348" y="5556"/>
                  <a:pt x="5330" y="5550"/>
                </a:cubicBezTo>
                <a:cubicBezTo>
                  <a:pt x="5330" y="5562"/>
                  <a:pt x="5330" y="5567"/>
                  <a:pt x="5330" y="5573"/>
                </a:cubicBezTo>
                <a:cubicBezTo>
                  <a:pt x="5330" y="5579"/>
                  <a:pt x="5330" y="5585"/>
                  <a:pt x="5324" y="5591"/>
                </a:cubicBezTo>
                <a:cubicBezTo>
                  <a:pt x="5324" y="5591"/>
                  <a:pt x="5324" y="5597"/>
                  <a:pt x="5318" y="5597"/>
                </a:cubicBezTo>
                <a:cubicBezTo>
                  <a:pt x="5306" y="5603"/>
                  <a:pt x="5301" y="5597"/>
                  <a:pt x="5295" y="5597"/>
                </a:cubicBezTo>
                <a:cubicBezTo>
                  <a:pt x="5289" y="5603"/>
                  <a:pt x="5289" y="5609"/>
                  <a:pt x="5283" y="5609"/>
                </a:cubicBezTo>
                <a:cubicBezTo>
                  <a:pt x="5277" y="5609"/>
                  <a:pt x="5277" y="5615"/>
                  <a:pt x="5271" y="5615"/>
                </a:cubicBezTo>
                <a:cubicBezTo>
                  <a:pt x="5265" y="5621"/>
                  <a:pt x="5259" y="5621"/>
                  <a:pt x="5259" y="5627"/>
                </a:cubicBezTo>
                <a:cubicBezTo>
                  <a:pt x="5259" y="5633"/>
                  <a:pt x="5265" y="5633"/>
                  <a:pt x="5265" y="5639"/>
                </a:cubicBezTo>
                <a:cubicBezTo>
                  <a:pt x="5265" y="5644"/>
                  <a:pt x="5265" y="5651"/>
                  <a:pt x="5265" y="5651"/>
                </a:cubicBezTo>
                <a:cubicBezTo>
                  <a:pt x="5265" y="5656"/>
                  <a:pt x="5265" y="5656"/>
                  <a:pt x="5265" y="5662"/>
                </a:cubicBezTo>
                <a:cubicBezTo>
                  <a:pt x="5265" y="5668"/>
                  <a:pt x="5271" y="5668"/>
                  <a:pt x="5271" y="5674"/>
                </a:cubicBezTo>
                <a:cubicBezTo>
                  <a:pt x="5271" y="5680"/>
                  <a:pt x="5271" y="5686"/>
                  <a:pt x="5271" y="5692"/>
                </a:cubicBezTo>
                <a:cubicBezTo>
                  <a:pt x="5271" y="5698"/>
                  <a:pt x="5271" y="5704"/>
                  <a:pt x="5271" y="5710"/>
                </a:cubicBezTo>
                <a:cubicBezTo>
                  <a:pt x="5271" y="5716"/>
                  <a:pt x="5265" y="5716"/>
                  <a:pt x="5265" y="5722"/>
                </a:cubicBezTo>
                <a:cubicBezTo>
                  <a:pt x="5265" y="5722"/>
                  <a:pt x="5259" y="5722"/>
                  <a:pt x="5253" y="5716"/>
                </a:cubicBezTo>
                <a:cubicBezTo>
                  <a:pt x="5253" y="5716"/>
                  <a:pt x="5253" y="5710"/>
                  <a:pt x="5247" y="5704"/>
                </a:cubicBezTo>
                <a:cubicBezTo>
                  <a:pt x="5241" y="5698"/>
                  <a:pt x="5235" y="5686"/>
                  <a:pt x="5229" y="5674"/>
                </a:cubicBezTo>
                <a:cubicBezTo>
                  <a:pt x="5229" y="5668"/>
                  <a:pt x="5224" y="5662"/>
                  <a:pt x="5224" y="5651"/>
                </a:cubicBezTo>
                <a:cubicBezTo>
                  <a:pt x="5224" y="5644"/>
                  <a:pt x="5224" y="5644"/>
                  <a:pt x="5224" y="5639"/>
                </a:cubicBezTo>
                <a:cubicBezTo>
                  <a:pt x="5229" y="5633"/>
                  <a:pt x="5235" y="5633"/>
                  <a:pt x="5235" y="5627"/>
                </a:cubicBezTo>
                <a:cubicBezTo>
                  <a:pt x="5235" y="5627"/>
                  <a:pt x="5235" y="5621"/>
                  <a:pt x="5235" y="5615"/>
                </a:cubicBezTo>
                <a:cubicBezTo>
                  <a:pt x="5235" y="5615"/>
                  <a:pt x="5241" y="5609"/>
                  <a:pt x="5241" y="5603"/>
                </a:cubicBezTo>
                <a:cubicBezTo>
                  <a:pt x="5241" y="5597"/>
                  <a:pt x="5229" y="5597"/>
                  <a:pt x="5229" y="5591"/>
                </a:cubicBezTo>
                <a:cubicBezTo>
                  <a:pt x="5229" y="5573"/>
                  <a:pt x="5241" y="5567"/>
                  <a:pt x="5253" y="5562"/>
                </a:cubicBezTo>
                <a:cubicBezTo>
                  <a:pt x="5253" y="5556"/>
                  <a:pt x="5259" y="5556"/>
                  <a:pt x="5265" y="5550"/>
                </a:cubicBezTo>
                <a:cubicBezTo>
                  <a:pt x="5265" y="5550"/>
                  <a:pt x="5271" y="5544"/>
                  <a:pt x="5271" y="5538"/>
                </a:cubicBezTo>
                <a:cubicBezTo>
                  <a:pt x="5277" y="5538"/>
                  <a:pt x="5277" y="5538"/>
                  <a:pt x="5283" y="5532"/>
                </a:cubicBezTo>
                <a:cubicBezTo>
                  <a:pt x="5277" y="5520"/>
                  <a:pt x="5277" y="5520"/>
                  <a:pt x="5277" y="5520"/>
                </a:cubicBezTo>
                <a:cubicBezTo>
                  <a:pt x="5253" y="5520"/>
                  <a:pt x="5253" y="5520"/>
                  <a:pt x="5253" y="5520"/>
                </a:cubicBezTo>
                <a:cubicBezTo>
                  <a:pt x="5247" y="5520"/>
                  <a:pt x="5247" y="5526"/>
                  <a:pt x="5241" y="5526"/>
                </a:cubicBezTo>
                <a:cubicBezTo>
                  <a:pt x="5235" y="5526"/>
                  <a:pt x="5229" y="5526"/>
                  <a:pt x="5229" y="5526"/>
                </a:cubicBezTo>
                <a:cubicBezTo>
                  <a:pt x="5224" y="5532"/>
                  <a:pt x="5218" y="5532"/>
                  <a:pt x="5218" y="5532"/>
                </a:cubicBezTo>
                <a:cubicBezTo>
                  <a:pt x="5218" y="5538"/>
                  <a:pt x="5218" y="5544"/>
                  <a:pt x="5212" y="5544"/>
                </a:cubicBezTo>
                <a:cubicBezTo>
                  <a:pt x="5212" y="5556"/>
                  <a:pt x="5212" y="5562"/>
                  <a:pt x="5212" y="5573"/>
                </a:cubicBezTo>
                <a:cubicBezTo>
                  <a:pt x="5152" y="5573"/>
                  <a:pt x="5152" y="5573"/>
                  <a:pt x="5152" y="5573"/>
                </a:cubicBezTo>
                <a:cubicBezTo>
                  <a:pt x="5140" y="5573"/>
                  <a:pt x="5135" y="5579"/>
                  <a:pt x="5129" y="5585"/>
                </a:cubicBezTo>
                <a:cubicBezTo>
                  <a:pt x="5123" y="5591"/>
                  <a:pt x="5117" y="5591"/>
                  <a:pt x="5117" y="5591"/>
                </a:cubicBezTo>
                <a:cubicBezTo>
                  <a:pt x="5111" y="5597"/>
                  <a:pt x="5105" y="5597"/>
                  <a:pt x="5099" y="5597"/>
                </a:cubicBezTo>
                <a:cubicBezTo>
                  <a:pt x="5093" y="5603"/>
                  <a:pt x="5093" y="5603"/>
                  <a:pt x="5087" y="5603"/>
                </a:cubicBezTo>
                <a:cubicBezTo>
                  <a:pt x="5075" y="5609"/>
                  <a:pt x="5069" y="5609"/>
                  <a:pt x="5057" y="5609"/>
                </a:cubicBezTo>
                <a:lnTo>
                  <a:pt x="5052" y="5615"/>
                </a:lnTo>
                <a:cubicBezTo>
                  <a:pt x="5040" y="5615"/>
                  <a:pt x="5034" y="5615"/>
                  <a:pt x="5028" y="5615"/>
                </a:cubicBezTo>
                <a:cubicBezTo>
                  <a:pt x="5028" y="5680"/>
                  <a:pt x="5028" y="5680"/>
                  <a:pt x="5028" y="5680"/>
                </a:cubicBezTo>
                <a:cubicBezTo>
                  <a:pt x="5016" y="5686"/>
                  <a:pt x="5016" y="5692"/>
                  <a:pt x="5004" y="5698"/>
                </a:cubicBezTo>
                <a:cubicBezTo>
                  <a:pt x="4998" y="5698"/>
                  <a:pt x="4998" y="5698"/>
                  <a:pt x="4992" y="5698"/>
                </a:cubicBezTo>
                <a:cubicBezTo>
                  <a:pt x="4986" y="5698"/>
                  <a:pt x="4980" y="5698"/>
                  <a:pt x="4969" y="5698"/>
                </a:cubicBezTo>
                <a:cubicBezTo>
                  <a:pt x="4969" y="5704"/>
                  <a:pt x="4969" y="5710"/>
                  <a:pt x="4969" y="5716"/>
                </a:cubicBezTo>
                <a:cubicBezTo>
                  <a:pt x="4969" y="5722"/>
                  <a:pt x="4963" y="5722"/>
                  <a:pt x="4963" y="5728"/>
                </a:cubicBezTo>
                <a:cubicBezTo>
                  <a:pt x="4963" y="5733"/>
                  <a:pt x="4957" y="5733"/>
                  <a:pt x="4957" y="5739"/>
                </a:cubicBezTo>
                <a:cubicBezTo>
                  <a:pt x="4957" y="5745"/>
                  <a:pt x="4957" y="5745"/>
                  <a:pt x="4957" y="5751"/>
                </a:cubicBezTo>
                <a:cubicBezTo>
                  <a:pt x="4957" y="5757"/>
                  <a:pt x="4951" y="5757"/>
                  <a:pt x="4945" y="5757"/>
                </a:cubicBezTo>
                <a:cubicBezTo>
                  <a:pt x="4939" y="5769"/>
                  <a:pt x="4933" y="5769"/>
                  <a:pt x="4921" y="5775"/>
                </a:cubicBezTo>
                <a:cubicBezTo>
                  <a:pt x="4921" y="5781"/>
                  <a:pt x="4915" y="5781"/>
                  <a:pt x="4909" y="5787"/>
                </a:cubicBezTo>
                <a:cubicBezTo>
                  <a:pt x="4909" y="5787"/>
                  <a:pt x="4915" y="5793"/>
                  <a:pt x="4909" y="5799"/>
                </a:cubicBezTo>
                <a:cubicBezTo>
                  <a:pt x="4909" y="5805"/>
                  <a:pt x="4903" y="5805"/>
                  <a:pt x="4897" y="5810"/>
                </a:cubicBezTo>
                <a:lnTo>
                  <a:pt x="4897" y="5817"/>
                </a:lnTo>
                <a:lnTo>
                  <a:pt x="4897" y="5828"/>
                </a:lnTo>
                <a:cubicBezTo>
                  <a:pt x="4903" y="5828"/>
                  <a:pt x="4909" y="5828"/>
                  <a:pt x="4909" y="5828"/>
                </a:cubicBezTo>
                <a:cubicBezTo>
                  <a:pt x="4915" y="5834"/>
                  <a:pt x="4921" y="5834"/>
                  <a:pt x="4927" y="5834"/>
                </a:cubicBezTo>
                <a:cubicBezTo>
                  <a:pt x="4927" y="5852"/>
                  <a:pt x="4921" y="5864"/>
                  <a:pt x="4927" y="5882"/>
                </a:cubicBezTo>
                <a:lnTo>
                  <a:pt x="4927" y="5888"/>
                </a:lnTo>
                <a:cubicBezTo>
                  <a:pt x="4933" y="5899"/>
                  <a:pt x="4939" y="5905"/>
                  <a:pt x="4939" y="5911"/>
                </a:cubicBezTo>
                <a:cubicBezTo>
                  <a:pt x="4939" y="5917"/>
                  <a:pt x="4939" y="5923"/>
                  <a:pt x="4945" y="5923"/>
                </a:cubicBezTo>
                <a:cubicBezTo>
                  <a:pt x="4945" y="5929"/>
                  <a:pt x="4945" y="5935"/>
                  <a:pt x="4945" y="5941"/>
                </a:cubicBezTo>
                <a:cubicBezTo>
                  <a:pt x="4945" y="5947"/>
                  <a:pt x="4945" y="5953"/>
                  <a:pt x="4945" y="5959"/>
                </a:cubicBezTo>
                <a:cubicBezTo>
                  <a:pt x="4939" y="5965"/>
                  <a:pt x="4933" y="5965"/>
                  <a:pt x="4933" y="5965"/>
                </a:cubicBezTo>
                <a:cubicBezTo>
                  <a:pt x="4927" y="5971"/>
                  <a:pt x="4915" y="5971"/>
                  <a:pt x="4915" y="5976"/>
                </a:cubicBezTo>
                <a:cubicBezTo>
                  <a:pt x="4915" y="5983"/>
                  <a:pt x="4915" y="5988"/>
                  <a:pt x="4915" y="5988"/>
                </a:cubicBezTo>
                <a:cubicBezTo>
                  <a:pt x="4915" y="6000"/>
                  <a:pt x="4921" y="6006"/>
                  <a:pt x="4921" y="6012"/>
                </a:cubicBezTo>
                <a:cubicBezTo>
                  <a:pt x="4921" y="6024"/>
                  <a:pt x="4921" y="6030"/>
                  <a:pt x="4915" y="6036"/>
                </a:cubicBezTo>
                <a:cubicBezTo>
                  <a:pt x="4915" y="6042"/>
                  <a:pt x="4909" y="6048"/>
                  <a:pt x="4903" y="6048"/>
                </a:cubicBezTo>
                <a:cubicBezTo>
                  <a:pt x="4903" y="6054"/>
                  <a:pt x="4903" y="6060"/>
                  <a:pt x="4897" y="6060"/>
                </a:cubicBezTo>
                <a:cubicBezTo>
                  <a:pt x="4891" y="6060"/>
                  <a:pt x="4891" y="6060"/>
                  <a:pt x="4886" y="6060"/>
                </a:cubicBezTo>
                <a:cubicBezTo>
                  <a:pt x="4880" y="6065"/>
                  <a:pt x="4874" y="6065"/>
                  <a:pt x="4862" y="6065"/>
                </a:cubicBezTo>
                <a:cubicBezTo>
                  <a:pt x="4862" y="6083"/>
                  <a:pt x="4862" y="6083"/>
                  <a:pt x="4862" y="6083"/>
                </a:cubicBezTo>
                <a:cubicBezTo>
                  <a:pt x="4862" y="6089"/>
                  <a:pt x="4868" y="6089"/>
                  <a:pt x="4868" y="6095"/>
                </a:cubicBezTo>
                <a:cubicBezTo>
                  <a:pt x="4868" y="6095"/>
                  <a:pt x="4868" y="6101"/>
                  <a:pt x="4868" y="6107"/>
                </a:cubicBezTo>
                <a:cubicBezTo>
                  <a:pt x="4856" y="6113"/>
                  <a:pt x="4844" y="6119"/>
                  <a:pt x="4832" y="6125"/>
                </a:cubicBezTo>
                <a:cubicBezTo>
                  <a:pt x="4832" y="6149"/>
                  <a:pt x="4832" y="6149"/>
                  <a:pt x="4832" y="6149"/>
                </a:cubicBezTo>
                <a:cubicBezTo>
                  <a:pt x="4826" y="6149"/>
                  <a:pt x="4820" y="6149"/>
                  <a:pt x="4820" y="6149"/>
                </a:cubicBezTo>
                <a:cubicBezTo>
                  <a:pt x="4808" y="6154"/>
                  <a:pt x="4802" y="6154"/>
                  <a:pt x="4797" y="6160"/>
                </a:cubicBezTo>
                <a:cubicBezTo>
                  <a:pt x="4791" y="6160"/>
                  <a:pt x="4791" y="6166"/>
                  <a:pt x="4791" y="6172"/>
                </a:cubicBezTo>
                <a:cubicBezTo>
                  <a:pt x="4779" y="6184"/>
                  <a:pt x="4779" y="6196"/>
                  <a:pt x="4779" y="6214"/>
                </a:cubicBezTo>
                <a:cubicBezTo>
                  <a:pt x="4731" y="6214"/>
                  <a:pt x="4731" y="6214"/>
                  <a:pt x="4731" y="6214"/>
                </a:cubicBezTo>
                <a:cubicBezTo>
                  <a:pt x="4731" y="6231"/>
                  <a:pt x="4737" y="6237"/>
                  <a:pt x="4731" y="6249"/>
                </a:cubicBezTo>
                <a:cubicBezTo>
                  <a:pt x="4731" y="6261"/>
                  <a:pt x="4731" y="6267"/>
                  <a:pt x="4731" y="6273"/>
                </a:cubicBezTo>
                <a:cubicBezTo>
                  <a:pt x="4731" y="6279"/>
                  <a:pt x="4725" y="6279"/>
                  <a:pt x="4725" y="6285"/>
                </a:cubicBezTo>
                <a:cubicBezTo>
                  <a:pt x="4725" y="6291"/>
                  <a:pt x="4731" y="6291"/>
                  <a:pt x="4731" y="6297"/>
                </a:cubicBezTo>
                <a:cubicBezTo>
                  <a:pt x="4731" y="6303"/>
                  <a:pt x="4725" y="6309"/>
                  <a:pt x="4725" y="6309"/>
                </a:cubicBezTo>
                <a:cubicBezTo>
                  <a:pt x="4731" y="6320"/>
                  <a:pt x="4737" y="6326"/>
                  <a:pt x="4737" y="6332"/>
                </a:cubicBezTo>
                <a:cubicBezTo>
                  <a:pt x="4743" y="6332"/>
                  <a:pt x="4749" y="6326"/>
                  <a:pt x="4749" y="6326"/>
                </a:cubicBezTo>
                <a:cubicBezTo>
                  <a:pt x="4755" y="6326"/>
                  <a:pt x="4761" y="6320"/>
                  <a:pt x="4767" y="6320"/>
                </a:cubicBezTo>
                <a:cubicBezTo>
                  <a:pt x="4779" y="6320"/>
                  <a:pt x="4785" y="6326"/>
                  <a:pt x="4797" y="6326"/>
                </a:cubicBezTo>
                <a:cubicBezTo>
                  <a:pt x="4797" y="6344"/>
                  <a:pt x="4797" y="6344"/>
                  <a:pt x="4797" y="6344"/>
                </a:cubicBezTo>
                <a:cubicBezTo>
                  <a:pt x="4791" y="6350"/>
                  <a:pt x="4791" y="6356"/>
                  <a:pt x="4791" y="6356"/>
                </a:cubicBezTo>
                <a:cubicBezTo>
                  <a:pt x="4779" y="6362"/>
                  <a:pt x="4773" y="6368"/>
                  <a:pt x="4767" y="6368"/>
                </a:cubicBezTo>
                <a:cubicBezTo>
                  <a:pt x="4761" y="6368"/>
                  <a:pt x="4761" y="6368"/>
                  <a:pt x="4755" y="6368"/>
                </a:cubicBezTo>
                <a:cubicBezTo>
                  <a:pt x="4749" y="6368"/>
                  <a:pt x="4743" y="6368"/>
                  <a:pt x="4737" y="6368"/>
                </a:cubicBezTo>
                <a:cubicBezTo>
                  <a:pt x="4737" y="6380"/>
                  <a:pt x="4743" y="6386"/>
                  <a:pt x="4737" y="6392"/>
                </a:cubicBezTo>
                <a:cubicBezTo>
                  <a:pt x="4737" y="6397"/>
                  <a:pt x="4737" y="6403"/>
                  <a:pt x="4737" y="6403"/>
                </a:cubicBezTo>
                <a:cubicBezTo>
                  <a:pt x="4731" y="6409"/>
                  <a:pt x="4731" y="6409"/>
                  <a:pt x="4725" y="6409"/>
                </a:cubicBezTo>
                <a:cubicBezTo>
                  <a:pt x="4720" y="6415"/>
                  <a:pt x="4720" y="6415"/>
                  <a:pt x="4714" y="6421"/>
                </a:cubicBezTo>
                <a:cubicBezTo>
                  <a:pt x="4708" y="6421"/>
                  <a:pt x="4708" y="6421"/>
                  <a:pt x="4702" y="6427"/>
                </a:cubicBezTo>
                <a:cubicBezTo>
                  <a:pt x="4702" y="6433"/>
                  <a:pt x="4702" y="6439"/>
                  <a:pt x="4702" y="6445"/>
                </a:cubicBezTo>
                <a:cubicBezTo>
                  <a:pt x="4702" y="6451"/>
                  <a:pt x="4702" y="6457"/>
                  <a:pt x="4702" y="6463"/>
                </a:cubicBezTo>
                <a:cubicBezTo>
                  <a:pt x="4702" y="6469"/>
                  <a:pt x="4708" y="6469"/>
                  <a:pt x="4714" y="6475"/>
                </a:cubicBezTo>
                <a:cubicBezTo>
                  <a:pt x="4714" y="6480"/>
                  <a:pt x="4720" y="6480"/>
                  <a:pt x="4720" y="6486"/>
                </a:cubicBezTo>
                <a:cubicBezTo>
                  <a:pt x="4720" y="6498"/>
                  <a:pt x="4720" y="6498"/>
                  <a:pt x="4720" y="6498"/>
                </a:cubicBezTo>
                <a:cubicBezTo>
                  <a:pt x="4720" y="6504"/>
                  <a:pt x="4720" y="6510"/>
                  <a:pt x="4720" y="6522"/>
                </a:cubicBezTo>
                <a:cubicBezTo>
                  <a:pt x="4720" y="6528"/>
                  <a:pt x="4720" y="6528"/>
                  <a:pt x="4720" y="6534"/>
                </a:cubicBezTo>
                <a:cubicBezTo>
                  <a:pt x="4720" y="6540"/>
                  <a:pt x="4725" y="6540"/>
                  <a:pt x="4725" y="6546"/>
                </a:cubicBezTo>
                <a:cubicBezTo>
                  <a:pt x="4731" y="6546"/>
                  <a:pt x="4737" y="6546"/>
                  <a:pt x="4737" y="6552"/>
                </a:cubicBezTo>
                <a:cubicBezTo>
                  <a:pt x="4743" y="6552"/>
                  <a:pt x="4749" y="6552"/>
                  <a:pt x="4749" y="6552"/>
                </a:cubicBezTo>
                <a:cubicBezTo>
                  <a:pt x="4755" y="6552"/>
                  <a:pt x="4761" y="6552"/>
                  <a:pt x="4761" y="6552"/>
                </a:cubicBezTo>
                <a:cubicBezTo>
                  <a:pt x="4767" y="6552"/>
                  <a:pt x="4767" y="6552"/>
                  <a:pt x="4773" y="6558"/>
                </a:cubicBezTo>
                <a:cubicBezTo>
                  <a:pt x="4779" y="6558"/>
                  <a:pt x="4785" y="6558"/>
                  <a:pt x="4785" y="6563"/>
                </a:cubicBezTo>
                <a:cubicBezTo>
                  <a:pt x="4791" y="6563"/>
                  <a:pt x="4791" y="6569"/>
                  <a:pt x="4797" y="6575"/>
                </a:cubicBezTo>
                <a:lnTo>
                  <a:pt x="4802" y="6581"/>
                </a:lnTo>
                <a:cubicBezTo>
                  <a:pt x="4802" y="6587"/>
                  <a:pt x="4808" y="6593"/>
                  <a:pt x="4808" y="6599"/>
                </a:cubicBezTo>
                <a:cubicBezTo>
                  <a:pt x="4814" y="6599"/>
                  <a:pt x="4814" y="6605"/>
                  <a:pt x="4814" y="6611"/>
                </a:cubicBezTo>
                <a:cubicBezTo>
                  <a:pt x="4820" y="6611"/>
                  <a:pt x="4826" y="6611"/>
                  <a:pt x="4826" y="6617"/>
                </a:cubicBezTo>
                <a:cubicBezTo>
                  <a:pt x="4832" y="6623"/>
                  <a:pt x="4832" y="6623"/>
                  <a:pt x="4832" y="6629"/>
                </a:cubicBezTo>
                <a:cubicBezTo>
                  <a:pt x="4838" y="6635"/>
                  <a:pt x="4832" y="6647"/>
                  <a:pt x="4832" y="6652"/>
                </a:cubicBezTo>
                <a:cubicBezTo>
                  <a:pt x="4832" y="6658"/>
                  <a:pt x="4838" y="6658"/>
                  <a:pt x="4838" y="6664"/>
                </a:cubicBezTo>
                <a:cubicBezTo>
                  <a:pt x="4838" y="6670"/>
                  <a:pt x="4838" y="6670"/>
                  <a:pt x="4838" y="6676"/>
                </a:cubicBezTo>
                <a:cubicBezTo>
                  <a:pt x="4844" y="6682"/>
                  <a:pt x="4850" y="6682"/>
                  <a:pt x="4850" y="6682"/>
                </a:cubicBezTo>
                <a:cubicBezTo>
                  <a:pt x="4856" y="6688"/>
                  <a:pt x="4856" y="6694"/>
                  <a:pt x="4862" y="6694"/>
                </a:cubicBezTo>
                <a:cubicBezTo>
                  <a:pt x="4862" y="6700"/>
                  <a:pt x="4868" y="6700"/>
                  <a:pt x="4874" y="6706"/>
                </a:cubicBezTo>
                <a:cubicBezTo>
                  <a:pt x="4874" y="6712"/>
                  <a:pt x="4874" y="6718"/>
                  <a:pt x="4874" y="6730"/>
                </a:cubicBezTo>
                <a:cubicBezTo>
                  <a:pt x="4874" y="6753"/>
                  <a:pt x="4874" y="6753"/>
                  <a:pt x="4874" y="6753"/>
                </a:cubicBezTo>
                <a:cubicBezTo>
                  <a:pt x="4874" y="6759"/>
                  <a:pt x="4880" y="6765"/>
                  <a:pt x="4880" y="6765"/>
                </a:cubicBezTo>
                <a:cubicBezTo>
                  <a:pt x="4886" y="6771"/>
                  <a:pt x="4886" y="6777"/>
                  <a:pt x="4886" y="6777"/>
                </a:cubicBezTo>
                <a:cubicBezTo>
                  <a:pt x="4891" y="6783"/>
                  <a:pt x="4897" y="6783"/>
                  <a:pt x="4897" y="6789"/>
                </a:cubicBezTo>
                <a:cubicBezTo>
                  <a:pt x="4909" y="6795"/>
                  <a:pt x="4915" y="6807"/>
                  <a:pt x="4915" y="6818"/>
                </a:cubicBezTo>
                <a:cubicBezTo>
                  <a:pt x="4915" y="6836"/>
                  <a:pt x="4909" y="6848"/>
                  <a:pt x="4915" y="6860"/>
                </a:cubicBezTo>
                <a:cubicBezTo>
                  <a:pt x="4915" y="6860"/>
                  <a:pt x="4921" y="6866"/>
                  <a:pt x="4921" y="6872"/>
                </a:cubicBezTo>
                <a:cubicBezTo>
                  <a:pt x="4927" y="6872"/>
                  <a:pt x="4933" y="6872"/>
                  <a:pt x="4933" y="6878"/>
                </a:cubicBezTo>
                <a:cubicBezTo>
                  <a:pt x="4939" y="6878"/>
                  <a:pt x="4939" y="6884"/>
                  <a:pt x="4939" y="6884"/>
                </a:cubicBezTo>
                <a:cubicBezTo>
                  <a:pt x="4945" y="6890"/>
                  <a:pt x="4945" y="6890"/>
                  <a:pt x="4951" y="6890"/>
                </a:cubicBezTo>
                <a:cubicBezTo>
                  <a:pt x="4957" y="6896"/>
                  <a:pt x="4957" y="6896"/>
                  <a:pt x="4963" y="6901"/>
                </a:cubicBezTo>
                <a:cubicBezTo>
                  <a:pt x="4969" y="6901"/>
                  <a:pt x="4969" y="6901"/>
                  <a:pt x="4974" y="6906"/>
                </a:cubicBezTo>
                <a:cubicBezTo>
                  <a:pt x="4974" y="6906"/>
                  <a:pt x="4980" y="6912"/>
                  <a:pt x="4980" y="6918"/>
                </a:cubicBezTo>
                <a:cubicBezTo>
                  <a:pt x="4980" y="6918"/>
                  <a:pt x="4980" y="6924"/>
                  <a:pt x="4980" y="6930"/>
                </a:cubicBezTo>
                <a:cubicBezTo>
                  <a:pt x="4980" y="6942"/>
                  <a:pt x="4980" y="6948"/>
                  <a:pt x="4980" y="6960"/>
                </a:cubicBezTo>
                <a:cubicBezTo>
                  <a:pt x="4980" y="6960"/>
                  <a:pt x="4980" y="6966"/>
                  <a:pt x="4980" y="6972"/>
                </a:cubicBezTo>
                <a:cubicBezTo>
                  <a:pt x="4980" y="6978"/>
                  <a:pt x="4980" y="6978"/>
                  <a:pt x="4980" y="6984"/>
                </a:cubicBezTo>
                <a:cubicBezTo>
                  <a:pt x="4986" y="6989"/>
                  <a:pt x="4992" y="6989"/>
                  <a:pt x="4992" y="6989"/>
                </a:cubicBezTo>
                <a:cubicBezTo>
                  <a:pt x="4998" y="7001"/>
                  <a:pt x="4998" y="7007"/>
                  <a:pt x="5004" y="7013"/>
                </a:cubicBezTo>
                <a:cubicBezTo>
                  <a:pt x="5010" y="7019"/>
                  <a:pt x="5010" y="7019"/>
                  <a:pt x="5010" y="7025"/>
                </a:cubicBezTo>
                <a:cubicBezTo>
                  <a:pt x="5016" y="7031"/>
                  <a:pt x="5016" y="7031"/>
                  <a:pt x="5022" y="7037"/>
                </a:cubicBezTo>
                <a:cubicBezTo>
                  <a:pt x="5028" y="7037"/>
                  <a:pt x="5028" y="7037"/>
                  <a:pt x="5034" y="7037"/>
                </a:cubicBezTo>
                <a:cubicBezTo>
                  <a:pt x="5040" y="7043"/>
                  <a:pt x="5046" y="7043"/>
                  <a:pt x="5046" y="7049"/>
                </a:cubicBezTo>
                <a:cubicBezTo>
                  <a:pt x="5052" y="7049"/>
                  <a:pt x="5052" y="7055"/>
                  <a:pt x="5057" y="7055"/>
                </a:cubicBezTo>
                <a:cubicBezTo>
                  <a:pt x="5063" y="7055"/>
                  <a:pt x="5069" y="7061"/>
                  <a:pt x="5069" y="7061"/>
                </a:cubicBezTo>
                <a:cubicBezTo>
                  <a:pt x="5081" y="7061"/>
                  <a:pt x="5087" y="7061"/>
                  <a:pt x="5093" y="7061"/>
                </a:cubicBezTo>
                <a:cubicBezTo>
                  <a:pt x="5099" y="7061"/>
                  <a:pt x="5099" y="7066"/>
                  <a:pt x="5105" y="7066"/>
                </a:cubicBezTo>
                <a:cubicBezTo>
                  <a:pt x="5111" y="7072"/>
                  <a:pt x="5111" y="7078"/>
                  <a:pt x="5117" y="7078"/>
                </a:cubicBezTo>
                <a:cubicBezTo>
                  <a:pt x="5123" y="7084"/>
                  <a:pt x="5123" y="7090"/>
                  <a:pt x="5123" y="7090"/>
                </a:cubicBezTo>
                <a:cubicBezTo>
                  <a:pt x="5129" y="7096"/>
                  <a:pt x="5135" y="7096"/>
                  <a:pt x="5135" y="7096"/>
                </a:cubicBezTo>
                <a:cubicBezTo>
                  <a:pt x="5140" y="7102"/>
                  <a:pt x="5146" y="7102"/>
                  <a:pt x="5146" y="7108"/>
                </a:cubicBezTo>
                <a:cubicBezTo>
                  <a:pt x="5158" y="7114"/>
                  <a:pt x="5158" y="7120"/>
                  <a:pt x="5170" y="7120"/>
                </a:cubicBezTo>
                <a:cubicBezTo>
                  <a:pt x="5176" y="7126"/>
                  <a:pt x="5188" y="7126"/>
                  <a:pt x="5194" y="7132"/>
                </a:cubicBezTo>
                <a:cubicBezTo>
                  <a:pt x="5200" y="7132"/>
                  <a:pt x="5200" y="7138"/>
                  <a:pt x="5206" y="7138"/>
                </a:cubicBezTo>
                <a:cubicBezTo>
                  <a:pt x="5218" y="7144"/>
                  <a:pt x="5224" y="7144"/>
                  <a:pt x="5229" y="7155"/>
                </a:cubicBezTo>
                <a:cubicBezTo>
                  <a:pt x="5235" y="7155"/>
                  <a:pt x="5235" y="7161"/>
                  <a:pt x="5235" y="7167"/>
                </a:cubicBezTo>
                <a:cubicBezTo>
                  <a:pt x="5241" y="7173"/>
                  <a:pt x="5247" y="7173"/>
                  <a:pt x="5247" y="7179"/>
                </a:cubicBezTo>
                <a:cubicBezTo>
                  <a:pt x="5253" y="7185"/>
                  <a:pt x="5259" y="7191"/>
                  <a:pt x="5265" y="7197"/>
                </a:cubicBezTo>
                <a:cubicBezTo>
                  <a:pt x="5271" y="7203"/>
                  <a:pt x="5271" y="7209"/>
                  <a:pt x="5277" y="7209"/>
                </a:cubicBezTo>
                <a:cubicBezTo>
                  <a:pt x="5283" y="7209"/>
                  <a:pt x="5283" y="7209"/>
                  <a:pt x="5289" y="7209"/>
                </a:cubicBezTo>
                <a:cubicBezTo>
                  <a:pt x="5295" y="7209"/>
                  <a:pt x="5301" y="7209"/>
                  <a:pt x="5312" y="7209"/>
                </a:cubicBezTo>
                <a:cubicBezTo>
                  <a:pt x="5312" y="7327"/>
                  <a:pt x="5312" y="7327"/>
                  <a:pt x="5312" y="7327"/>
                </a:cubicBezTo>
                <a:cubicBezTo>
                  <a:pt x="5312" y="7339"/>
                  <a:pt x="5306" y="7345"/>
                  <a:pt x="5306" y="7351"/>
                </a:cubicBezTo>
                <a:cubicBezTo>
                  <a:pt x="5306" y="7363"/>
                  <a:pt x="5306" y="7363"/>
                  <a:pt x="5306" y="7369"/>
                </a:cubicBezTo>
                <a:cubicBezTo>
                  <a:pt x="5306" y="7375"/>
                  <a:pt x="5306" y="7375"/>
                  <a:pt x="5306" y="7375"/>
                </a:cubicBezTo>
                <a:cubicBezTo>
                  <a:pt x="5306" y="7387"/>
                  <a:pt x="5306" y="7387"/>
                  <a:pt x="5306" y="7387"/>
                </a:cubicBezTo>
                <a:cubicBezTo>
                  <a:pt x="5306" y="7398"/>
                  <a:pt x="5312" y="7405"/>
                  <a:pt x="5312" y="7416"/>
                </a:cubicBezTo>
                <a:cubicBezTo>
                  <a:pt x="5312" y="7422"/>
                  <a:pt x="5312" y="7422"/>
                  <a:pt x="5312" y="7422"/>
                </a:cubicBezTo>
                <a:cubicBezTo>
                  <a:pt x="5312" y="7428"/>
                  <a:pt x="5306" y="7428"/>
                  <a:pt x="5306" y="7434"/>
                </a:cubicBezTo>
                <a:cubicBezTo>
                  <a:pt x="5306" y="7440"/>
                  <a:pt x="5306" y="7440"/>
                  <a:pt x="5306" y="7446"/>
                </a:cubicBezTo>
                <a:cubicBezTo>
                  <a:pt x="5306" y="7452"/>
                  <a:pt x="5301" y="7452"/>
                  <a:pt x="5301" y="7458"/>
                </a:cubicBezTo>
                <a:cubicBezTo>
                  <a:pt x="5301" y="7464"/>
                  <a:pt x="5301" y="7470"/>
                  <a:pt x="5301" y="7476"/>
                </a:cubicBezTo>
                <a:cubicBezTo>
                  <a:pt x="5301" y="7476"/>
                  <a:pt x="5301" y="7476"/>
                  <a:pt x="5301" y="7482"/>
                </a:cubicBezTo>
                <a:cubicBezTo>
                  <a:pt x="5301" y="7493"/>
                  <a:pt x="5301" y="7493"/>
                  <a:pt x="5301" y="7493"/>
                </a:cubicBezTo>
                <a:cubicBezTo>
                  <a:pt x="5301" y="7499"/>
                  <a:pt x="5306" y="7499"/>
                  <a:pt x="5306" y="7505"/>
                </a:cubicBezTo>
                <a:cubicBezTo>
                  <a:pt x="5306" y="7511"/>
                  <a:pt x="5306" y="7517"/>
                  <a:pt x="5306" y="7523"/>
                </a:cubicBezTo>
                <a:cubicBezTo>
                  <a:pt x="5306" y="7529"/>
                  <a:pt x="5306" y="7529"/>
                  <a:pt x="5306" y="7529"/>
                </a:cubicBezTo>
                <a:cubicBezTo>
                  <a:pt x="5306" y="7541"/>
                  <a:pt x="5306" y="7541"/>
                  <a:pt x="5306" y="7541"/>
                </a:cubicBezTo>
                <a:cubicBezTo>
                  <a:pt x="5306" y="7547"/>
                  <a:pt x="5295" y="7547"/>
                  <a:pt x="5295" y="7553"/>
                </a:cubicBezTo>
                <a:cubicBezTo>
                  <a:pt x="5295" y="7564"/>
                  <a:pt x="5295" y="7571"/>
                  <a:pt x="5295" y="7576"/>
                </a:cubicBezTo>
                <a:cubicBezTo>
                  <a:pt x="5301" y="7582"/>
                  <a:pt x="5306" y="7588"/>
                  <a:pt x="5306" y="7594"/>
                </a:cubicBezTo>
                <a:cubicBezTo>
                  <a:pt x="5306" y="7606"/>
                  <a:pt x="5306" y="7606"/>
                  <a:pt x="5306" y="7606"/>
                </a:cubicBezTo>
                <a:cubicBezTo>
                  <a:pt x="5306" y="7618"/>
                  <a:pt x="5306" y="7618"/>
                  <a:pt x="5306" y="7618"/>
                </a:cubicBezTo>
                <a:cubicBezTo>
                  <a:pt x="5306" y="7618"/>
                  <a:pt x="5301" y="7624"/>
                  <a:pt x="5301" y="7630"/>
                </a:cubicBezTo>
                <a:cubicBezTo>
                  <a:pt x="5301" y="7630"/>
                  <a:pt x="5301" y="7636"/>
                  <a:pt x="5301" y="7642"/>
                </a:cubicBezTo>
                <a:cubicBezTo>
                  <a:pt x="5301" y="7642"/>
                  <a:pt x="5295" y="7648"/>
                  <a:pt x="5295" y="7653"/>
                </a:cubicBezTo>
                <a:cubicBezTo>
                  <a:pt x="5295" y="7653"/>
                  <a:pt x="5295" y="7659"/>
                  <a:pt x="5289" y="7659"/>
                </a:cubicBezTo>
                <a:cubicBezTo>
                  <a:pt x="5289" y="7665"/>
                  <a:pt x="5289" y="7671"/>
                  <a:pt x="5283" y="7677"/>
                </a:cubicBezTo>
                <a:cubicBezTo>
                  <a:pt x="5283" y="7689"/>
                  <a:pt x="5277" y="7695"/>
                  <a:pt x="5271" y="7707"/>
                </a:cubicBezTo>
                <a:cubicBezTo>
                  <a:pt x="5271" y="7707"/>
                  <a:pt x="5265" y="7713"/>
                  <a:pt x="5265" y="7719"/>
                </a:cubicBezTo>
                <a:cubicBezTo>
                  <a:pt x="5265" y="7725"/>
                  <a:pt x="5265" y="7730"/>
                  <a:pt x="5265" y="7742"/>
                </a:cubicBezTo>
                <a:cubicBezTo>
                  <a:pt x="5265" y="7742"/>
                  <a:pt x="5265" y="7742"/>
                  <a:pt x="5265" y="7748"/>
                </a:cubicBezTo>
                <a:cubicBezTo>
                  <a:pt x="5265" y="7760"/>
                  <a:pt x="5265" y="7766"/>
                  <a:pt x="5265" y="7778"/>
                </a:cubicBezTo>
                <a:cubicBezTo>
                  <a:pt x="5265" y="7778"/>
                  <a:pt x="5265" y="7784"/>
                  <a:pt x="5265" y="7790"/>
                </a:cubicBezTo>
                <a:cubicBezTo>
                  <a:pt x="5265" y="7790"/>
                  <a:pt x="5265" y="7796"/>
                  <a:pt x="5265" y="7802"/>
                </a:cubicBezTo>
                <a:cubicBezTo>
                  <a:pt x="5265" y="7808"/>
                  <a:pt x="5265" y="7808"/>
                  <a:pt x="5265" y="7814"/>
                </a:cubicBezTo>
                <a:cubicBezTo>
                  <a:pt x="5265" y="7819"/>
                  <a:pt x="5265" y="7825"/>
                  <a:pt x="5265" y="7825"/>
                </a:cubicBezTo>
                <a:cubicBezTo>
                  <a:pt x="5265" y="7831"/>
                  <a:pt x="5259" y="7837"/>
                  <a:pt x="5259" y="7843"/>
                </a:cubicBezTo>
                <a:cubicBezTo>
                  <a:pt x="5253" y="7843"/>
                  <a:pt x="5253" y="7849"/>
                  <a:pt x="5253" y="7855"/>
                </a:cubicBezTo>
                <a:cubicBezTo>
                  <a:pt x="5253" y="7861"/>
                  <a:pt x="5247" y="7861"/>
                  <a:pt x="5247" y="7867"/>
                </a:cubicBezTo>
                <a:cubicBezTo>
                  <a:pt x="5241" y="7873"/>
                  <a:pt x="5235" y="7873"/>
                  <a:pt x="5235" y="7879"/>
                </a:cubicBezTo>
                <a:cubicBezTo>
                  <a:pt x="5224" y="7891"/>
                  <a:pt x="5218" y="7896"/>
                  <a:pt x="5218" y="7914"/>
                </a:cubicBezTo>
                <a:cubicBezTo>
                  <a:pt x="5218" y="7920"/>
                  <a:pt x="5218" y="7920"/>
                  <a:pt x="5218" y="7920"/>
                </a:cubicBezTo>
                <a:cubicBezTo>
                  <a:pt x="5218" y="7920"/>
                  <a:pt x="5218" y="7926"/>
                  <a:pt x="5218" y="7932"/>
                </a:cubicBezTo>
                <a:cubicBezTo>
                  <a:pt x="5218" y="7932"/>
                  <a:pt x="5218" y="7938"/>
                  <a:pt x="5218" y="7944"/>
                </a:cubicBezTo>
                <a:cubicBezTo>
                  <a:pt x="5224" y="7944"/>
                  <a:pt x="5224" y="7950"/>
                  <a:pt x="5224" y="7956"/>
                </a:cubicBezTo>
                <a:cubicBezTo>
                  <a:pt x="5229" y="7956"/>
                  <a:pt x="5229" y="7962"/>
                  <a:pt x="5235" y="7962"/>
                </a:cubicBezTo>
                <a:cubicBezTo>
                  <a:pt x="5241" y="7980"/>
                  <a:pt x="5247" y="7991"/>
                  <a:pt x="5247" y="8009"/>
                </a:cubicBezTo>
                <a:cubicBezTo>
                  <a:pt x="5247" y="8027"/>
                  <a:pt x="5241" y="8039"/>
                  <a:pt x="5241" y="8057"/>
                </a:cubicBezTo>
                <a:cubicBezTo>
                  <a:pt x="5241" y="8057"/>
                  <a:pt x="5235" y="8062"/>
                  <a:pt x="5235" y="8069"/>
                </a:cubicBezTo>
                <a:cubicBezTo>
                  <a:pt x="5235" y="8080"/>
                  <a:pt x="5235" y="8086"/>
                  <a:pt x="5235" y="8104"/>
                </a:cubicBezTo>
                <a:cubicBezTo>
                  <a:pt x="5235" y="8110"/>
                  <a:pt x="5229" y="8116"/>
                  <a:pt x="5229" y="8128"/>
                </a:cubicBezTo>
                <a:cubicBezTo>
                  <a:pt x="5229" y="8134"/>
                  <a:pt x="5229" y="8134"/>
                  <a:pt x="5224" y="8140"/>
                </a:cubicBezTo>
                <a:cubicBezTo>
                  <a:pt x="5224" y="8146"/>
                  <a:pt x="5218" y="8146"/>
                  <a:pt x="5212" y="8151"/>
                </a:cubicBezTo>
                <a:cubicBezTo>
                  <a:pt x="5212" y="8157"/>
                  <a:pt x="5218" y="8157"/>
                  <a:pt x="5212" y="8163"/>
                </a:cubicBezTo>
                <a:cubicBezTo>
                  <a:pt x="5212" y="8169"/>
                  <a:pt x="5212" y="8169"/>
                  <a:pt x="5206" y="8175"/>
                </a:cubicBezTo>
                <a:cubicBezTo>
                  <a:pt x="5206" y="8181"/>
                  <a:pt x="5200" y="8181"/>
                  <a:pt x="5200" y="8187"/>
                </a:cubicBezTo>
                <a:cubicBezTo>
                  <a:pt x="5194" y="8193"/>
                  <a:pt x="5194" y="8193"/>
                  <a:pt x="5188" y="8199"/>
                </a:cubicBezTo>
                <a:lnTo>
                  <a:pt x="5182" y="8205"/>
                </a:lnTo>
                <a:cubicBezTo>
                  <a:pt x="5182" y="8229"/>
                  <a:pt x="5182" y="8229"/>
                  <a:pt x="5182" y="8229"/>
                </a:cubicBezTo>
                <a:cubicBezTo>
                  <a:pt x="5182" y="8235"/>
                  <a:pt x="5182" y="8240"/>
                  <a:pt x="5182" y="8246"/>
                </a:cubicBezTo>
                <a:cubicBezTo>
                  <a:pt x="5182" y="8252"/>
                  <a:pt x="5182" y="8252"/>
                  <a:pt x="5182" y="8264"/>
                </a:cubicBezTo>
                <a:lnTo>
                  <a:pt x="5182" y="8270"/>
                </a:lnTo>
                <a:cubicBezTo>
                  <a:pt x="5182" y="8276"/>
                  <a:pt x="5182" y="8276"/>
                  <a:pt x="5182" y="8282"/>
                </a:cubicBezTo>
                <a:cubicBezTo>
                  <a:pt x="5182" y="8288"/>
                  <a:pt x="5176" y="8288"/>
                  <a:pt x="5176" y="8294"/>
                </a:cubicBezTo>
                <a:cubicBezTo>
                  <a:pt x="5170" y="8300"/>
                  <a:pt x="5170" y="8300"/>
                  <a:pt x="5170" y="8306"/>
                </a:cubicBezTo>
                <a:cubicBezTo>
                  <a:pt x="5164" y="8312"/>
                  <a:pt x="5158" y="8312"/>
                  <a:pt x="5158" y="8317"/>
                </a:cubicBezTo>
                <a:cubicBezTo>
                  <a:pt x="5152" y="8323"/>
                  <a:pt x="5152" y="8323"/>
                  <a:pt x="5152" y="8329"/>
                </a:cubicBezTo>
                <a:cubicBezTo>
                  <a:pt x="5152" y="8335"/>
                  <a:pt x="5140" y="8341"/>
                  <a:pt x="5135" y="8347"/>
                </a:cubicBezTo>
                <a:cubicBezTo>
                  <a:pt x="5135" y="8347"/>
                  <a:pt x="5129" y="8347"/>
                  <a:pt x="5123" y="8353"/>
                </a:cubicBezTo>
                <a:cubicBezTo>
                  <a:pt x="5123" y="8359"/>
                  <a:pt x="5123" y="8359"/>
                  <a:pt x="5117" y="8365"/>
                </a:cubicBezTo>
                <a:cubicBezTo>
                  <a:pt x="5117" y="8365"/>
                  <a:pt x="5117" y="8371"/>
                  <a:pt x="5117" y="8377"/>
                </a:cubicBezTo>
                <a:cubicBezTo>
                  <a:pt x="5117" y="8383"/>
                  <a:pt x="5129" y="8383"/>
                  <a:pt x="5129" y="8389"/>
                </a:cubicBezTo>
                <a:cubicBezTo>
                  <a:pt x="5129" y="8389"/>
                  <a:pt x="5129" y="8395"/>
                  <a:pt x="5129" y="8401"/>
                </a:cubicBezTo>
                <a:cubicBezTo>
                  <a:pt x="5129" y="8406"/>
                  <a:pt x="5135" y="8412"/>
                  <a:pt x="5135" y="8424"/>
                </a:cubicBezTo>
                <a:lnTo>
                  <a:pt x="5135" y="8430"/>
                </a:lnTo>
                <a:cubicBezTo>
                  <a:pt x="5135" y="8436"/>
                  <a:pt x="5140" y="8442"/>
                  <a:pt x="5140" y="8442"/>
                </a:cubicBezTo>
                <a:cubicBezTo>
                  <a:pt x="5140" y="8454"/>
                  <a:pt x="5140" y="8460"/>
                  <a:pt x="5140" y="8466"/>
                </a:cubicBezTo>
                <a:cubicBezTo>
                  <a:pt x="5140" y="8489"/>
                  <a:pt x="5140" y="8501"/>
                  <a:pt x="5129" y="8513"/>
                </a:cubicBezTo>
                <a:cubicBezTo>
                  <a:pt x="5129" y="8519"/>
                  <a:pt x="5123" y="8525"/>
                  <a:pt x="5123" y="8525"/>
                </a:cubicBezTo>
                <a:cubicBezTo>
                  <a:pt x="5117" y="8531"/>
                  <a:pt x="5111" y="8531"/>
                  <a:pt x="5111" y="8537"/>
                </a:cubicBezTo>
                <a:cubicBezTo>
                  <a:pt x="5105" y="8543"/>
                  <a:pt x="5111" y="8549"/>
                  <a:pt x="5111" y="8561"/>
                </a:cubicBezTo>
                <a:cubicBezTo>
                  <a:pt x="5111" y="8561"/>
                  <a:pt x="5105" y="8567"/>
                  <a:pt x="5111" y="8572"/>
                </a:cubicBezTo>
                <a:lnTo>
                  <a:pt x="5117" y="8578"/>
                </a:lnTo>
                <a:cubicBezTo>
                  <a:pt x="5123" y="8590"/>
                  <a:pt x="5123" y="8590"/>
                  <a:pt x="5123" y="8590"/>
                </a:cubicBezTo>
                <a:cubicBezTo>
                  <a:pt x="5129" y="8602"/>
                  <a:pt x="5135" y="8608"/>
                  <a:pt x="5135" y="8614"/>
                </a:cubicBezTo>
                <a:cubicBezTo>
                  <a:pt x="5135" y="8620"/>
                  <a:pt x="5129" y="8620"/>
                  <a:pt x="5129" y="8626"/>
                </a:cubicBezTo>
                <a:cubicBezTo>
                  <a:pt x="5123" y="8626"/>
                  <a:pt x="5117" y="8626"/>
                  <a:pt x="5111" y="8632"/>
                </a:cubicBezTo>
                <a:cubicBezTo>
                  <a:pt x="5105" y="8632"/>
                  <a:pt x="5099" y="8632"/>
                  <a:pt x="5099" y="8638"/>
                </a:cubicBezTo>
                <a:cubicBezTo>
                  <a:pt x="5093" y="8644"/>
                  <a:pt x="5093" y="8644"/>
                  <a:pt x="5093" y="8650"/>
                </a:cubicBezTo>
                <a:cubicBezTo>
                  <a:pt x="5093" y="8655"/>
                  <a:pt x="5093" y="8655"/>
                  <a:pt x="5093" y="8661"/>
                </a:cubicBezTo>
                <a:cubicBezTo>
                  <a:pt x="5087" y="8667"/>
                  <a:pt x="5081" y="8667"/>
                  <a:pt x="5081" y="8673"/>
                </a:cubicBezTo>
                <a:cubicBezTo>
                  <a:pt x="5081" y="8673"/>
                  <a:pt x="5081" y="8679"/>
                  <a:pt x="5081" y="8685"/>
                </a:cubicBezTo>
                <a:cubicBezTo>
                  <a:pt x="5075" y="8691"/>
                  <a:pt x="5075" y="8697"/>
                  <a:pt x="5075" y="8703"/>
                </a:cubicBezTo>
                <a:cubicBezTo>
                  <a:pt x="5075" y="8709"/>
                  <a:pt x="5075" y="8715"/>
                  <a:pt x="5081" y="8721"/>
                </a:cubicBezTo>
                <a:cubicBezTo>
                  <a:pt x="5087" y="8721"/>
                  <a:pt x="5093" y="8721"/>
                  <a:pt x="5093" y="8727"/>
                </a:cubicBezTo>
                <a:cubicBezTo>
                  <a:pt x="5099" y="8727"/>
                  <a:pt x="5099" y="8733"/>
                  <a:pt x="5105" y="8733"/>
                </a:cubicBezTo>
                <a:cubicBezTo>
                  <a:pt x="5140" y="8733"/>
                  <a:pt x="5140" y="8733"/>
                  <a:pt x="5140" y="8733"/>
                </a:cubicBezTo>
                <a:cubicBezTo>
                  <a:pt x="5152" y="8632"/>
                  <a:pt x="5152" y="8632"/>
                  <a:pt x="5152" y="8632"/>
                </a:cubicBezTo>
                <a:cubicBezTo>
                  <a:pt x="5194" y="8632"/>
                  <a:pt x="5194" y="8632"/>
                  <a:pt x="5194" y="8632"/>
                </a:cubicBezTo>
                <a:cubicBezTo>
                  <a:pt x="5194" y="8661"/>
                  <a:pt x="5194" y="8661"/>
                  <a:pt x="5194" y="8661"/>
                </a:cubicBezTo>
                <a:cubicBezTo>
                  <a:pt x="5188" y="8667"/>
                  <a:pt x="5188" y="8673"/>
                  <a:pt x="5188" y="8673"/>
                </a:cubicBezTo>
                <a:cubicBezTo>
                  <a:pt x="5182" y="8679"/>
                  <a:pt x="5176" y="8679"/>
                  <a:pt x="5176" y="8679"/>
                </a:cubicBezTo>
                <a:cubicBezTo>
                  <a:pt x="5170" y="8685"/>
                  <a:pt x="5170" y="8691"/>
                  <a:pt x="5164" y="8691"/>
                </a:cubicBezTo>
                <a:cubicBezTo>
                  <a:pt x="5164" y="8750"/>
                  <a:pt x="5164" y="8750"/>
                  <a:pt x="5164" y="8750"/>
                </a:cubicBezTo>
                <a:cubicBezTo>
                  <a:pt x="5164" y="8756"/>
                  <a:pt x="5158" y="8762"/>
                  <a:pt x="5158" y="8762"/>
                </a:cubicBezTo>
                <a:cubicBezTo>
                  <a:pt x="5152" y="8768"/>
                  <a:pt x="5146" y="8768"/>
                  <a:pt x="5146" y="8774"/>
                </a:cubicBezTo>
                <a:cubicBezTo>
                  <a:pt x="5140" y="8774"/>
                  <a:pt x="5140" y="8780"/>
                  <a:pt x="5140" y="8786"/>
                </a:cubicBezTo>
                <a:cubicBezTo>
                  <a:pt x="5140" y="8786"/>
                  <a:pt x="5140" y="8792"/>
                  <a:pt x="5140" y="8798"/>
                </a:cubicBezTo>
                <a:cubicBezTo>
                  <a:pt x="5140" y="8810"/>
                  <a:pt x="5146" y="8816"/>
                  <a:pt x="5146" y="8833"/>
                </a:cubicBezTo>
                <a:cubicBezTo>
                  <a:pt x="5146" y="8845"/>
                  <a:pt x="5146" y="8851"/>
                  <a:pt x="5146" y="8869"/>
                </a:cubicBezTo>
                <a:cubicBezTo>
                  <a:pt x="5146" y="8869"/>
                  <a:pt x="5140" y="8875"/>
                  <a:pt x="5140" y="8881"/>
                </a:cubicBezTo>
                <a:cubicBezTo>
                  <a:pt x="5129" y="8869"/>
                  <a:pt x="5129" y="8869"/>
                  <a:pt x="5129" y="8869"/>
                </a:cubicBezTo>
                <a:cubicBezTo>
                  <a:pt x="5123" y="8869"/>
                  <a:pt x="5123" y="8863"/>
                  <a:pt x="5117" y="8857"/>
                </a:cubicBezTo>
                <a:lnTo>
                  <a:pt x="5111" y="8857"/>
                </a:lnTo>
                <a:cubicBezTo>
                  <a:pt x="5105" y="8851"/>
                  <a:pt x="5111" y="8845"/>
                  <a:pt x="5111" y="8845"/>
                </a:cubicBezTo>
                <a:cubicBezTo>
                  <a:pt x="5111" y="8833"/>
                  <a:pt x="5111" y="8833"/>
                  <a:pt x="5111" y="8833"/>
                </a:cubicBezTo>
                <a:cubicBezTo>
                  <a:pt x="5111" y="8821"/>
                  <a:pt x="5105" y="8816"/>
                  <a:pt x="5105" y="8810"/>
                </a:cubicBezTo>
                <a:lnTo>
                  <a:pt x="5105" y="8816"/>
                </a:lnTo>
                <a:cubicBezTo>
                  <a:pt x="5099" y="8816"/>
                  <a:pt x="5093" y="8816"/>
                  <a:pt x="5087" y="8816"/>
                </a:cubicBezTo>
                <a:cubicBezTo>
                  <a:pt x="5087" y="8851"/>
                  <a:pt x="5087" y="8851"/>
                  <a:pt x="5087" y="8851"/>
                </a:cubicBezTo>
                <a:cubicBezTo>
                  <a:pt x="5093" y="8851"/>
                  <a:pt x="5099" y="8851"/>
                  <a:pt x="5099" y="8851"/>
                </a:cubicBezTo>
                <a:cubicBezTo>
                  <a:pt x="5105" y="8857"/>
                  <a:pt x="5105" y="8863"/>
                  <a:pt x="5105" y="8863"/>
                </a:cubicBezTo>
                <a:cubicBezTo>
                  <a:pt x="5111" y="8869"/>
                  <a:pt x="5117" y="8869"/>
                  <a:pt x="5117" y="8875"/>
                </a:cubicBezTo>
                <a:cubicBezTo>
                  <a:pt x="5117" y="8875"/>
                  <a:pt x="5123" y="8881"/>
                  <a:pt x="5123" y="8887"/>
                </a:cubicBezTo>
                <a:lnTo>
                  <a:pt x="5123" y="8893"/>
                </a:lnTo>
                <a:cubicBezTo>
                  <a:pt x="5123" y="8899"/>
                  <a:pt x="5123" y="8905"/>
                  <a:pt x="5123" y="8905"/>
                </a:cubicBezTo>
                <a:cubicBezTo>
                  <a:pt x="5129" y="8916"/>
                  <a:pt x="5123" y="8922"/>
                  <a:pt x="5123" y="8928"/>
                </a:cubicBezTo>
                <a:lnTo>
                  <a:pt x="5117" y="8922"/>
                </a:lnTo>
                <a:close/>
                <a:moveTo>
                  <a:pt x="5259" y="5241"/>
                </a:moveTo>
                <a:lnTo>
                  <a:pt x="5259" y="5241"/>
                </a:lnTo>
                <a:cubicBezTo>
                  <a:pt x="5271" y="5235"/>
                  <a:pt x="5271" y="5224"/>
                  <a:pt x="5283" y="5218"/>
                </a:cubicBezTo>
                <a:cubicBezTo>
                  <a:pt x="5289" y="5218"/>
                  <a:pt x="5301" y="5212"/>
                  <a:pt x="5306" y="5212"/>
                </a:cubicBezTo>
                <a:cubicBezTo>
                  <a:pt x="5312" y="5212"/>
                  <a:pt x="5318" y="5212"/>
                  <a:pt x="5330" y="5212"/>
                </a:cubicBezTo>
                <a:cubicBezTo>
                  <a:pt x="5336" y="5212"/>
                  <a:pt x="5342" y="5218"/>
                  <a:pt x="5348" y="5218"/>
                </a:cubicBezTo>
                <a:cubicBezTo>
                  <a:pt x="5360" y="5218"/>
                  <a:pt x="5366" y="5212"/>
                  <a:pt x="5372" y="5212"/>
                </a:cubicBezTo>
                <a:cubicBezTo>
                  <a:pt x="5390" y="5212"/>
                  <a:pt x="5401" y="5212"/>
                  <a:pt x="5419" y="5212"/>
                </a:cubicBezTo>
                <a:cubicBezTo>
                  <a:pt x="5437" y="5212"/>
                  <a:pt x="5449" y="5206"/>
                  <a:pt x="5467" y="5206"/>
                </a:cubicBezTo>
                <a:cubicBezTo>
                  <a:pt x="5472" y="5206"/>
                  <a:pt x="5479" y="5200"/>
                  <a:pt x="5490" y="5200"/>
                </a:cubicBezTo>
                <a:cubicBezTo>
                  <a:pt x="5496" y="5200"/>
                  <a:pt x="5502" y="5206"/>
                  <a:pt x="5508" y="5206"/>
                </a:cubicBezTo>
                <a:cubicBezTo>
                  <a:pt x="5526" y="5206"/>
                  <a:pt x="5538" y="5212"/>
                  <a:pt x="5556" y="5212"/>
                </a:cubicBezTo>
                <a:cubicBezTo>
                  <a:pt x="5579" y="5212"/>
                  <a:pt x="5579" y="5212"/>
                  <a:pt x="5579" y="5212"/>
                </a:cubicBezTo>
                <a:cubicBezTo>
                  <a:pt x="5591" y="5212"/>
                  <a:pt x="5591" y="5200"/>
                  <a:pt x="5603" y="5200"/>
                </a:cubicBezTo>
                <a:cubicBezTo>
                  <a:pt x="5597" y="5194"/>
                  <a:pt x="5585" y="5194"/>
                  <a:pt x="5579" y="5188"/>
                </a:cubicBezTo>
                <a:cubicBezTo>
                  <a:pt x="5573" y="5176"/>
                  <a:pt x="5579" y="5164"/>
                  <a:pt x="5579" y="5152"/>
                </a:cubicBezTo>
                <a:cubicBezTo>
                  <a:pt x="5550" y="5158"/>
                  <a:pt x="5538" y="5164"/>
                  <a:pt x="5508" y="5164"/>
                </a:cubicBezTo>
                <a:cubicBezTo>
                  <a:pt x="5490" y="5164"/>
                  <a:pt x="5490" y="5164"/>
                  <a:pt x="5490" y="5164"/>
                </a:cubicBezTo>
                <a:cubicBezTo>
                  <a:pt x="5472" y="5164"/>
                  <a:pt x="5467" y="5152"/>
                  <a:pt x="5455" y="5152"/>
                </a:cubicBezTo>
                <a:cubicBezTo>
                  <a:pt x="5443" y="5152"/>
                  <a:pt x="5443" y="5152"/>
                  <a:pt x="5443" y="5152"/>
                </a:cubicBezTo>
                <a:cubicBezTo>
                  <a:pt x="5431" y="5152"/>
                  <a:pt x="5431" y="5170"/>
                  <a:pt x="5419" y="5170"/>
                </a:cubicBezTo>
                <a:cubicBezTo>
                  <a:pt x="5413" y="5170"/>
                  <a:pt x="5407" y="5170"/>
                  <a:pt x="5395" y="5170"/>
                </a:cubicBezTo>
                <a:cubicBezTo>
                  <a:pt x="5390" y="5170"/>
                  <a:pt x="5378" y="5170"/>
                  <a:pt x="5372" y="5170"/>
                </a:cubicBezTo>
                <a:cubicBezTo>
                  <a:pt x="5366" y="5170"/>
                  <a:pt x="5360" y="5158"/>
                  <a:pt x="5348" y="5152"/>
                </a:cubicBezTo>
                <a:cubicBezTo>
                  <a:pt x="5342" y="5152"/>
                  <a:pt x="5336" y="5152"/>
                  <a:pt x="5330" y="5146"/>
                </a:cubicBezTo>
                <a:cubicBezTo>
                  <a:pt x="5318" y="5146"/>
                  <a:pt x="5312" y="5135"/>
                  <a:pt x="5306" y="5129"/>
                </a:cubicBezTo>
                <a:cubicBezTo>
                  <a:pt x="5289" y="5129"/>
                  <a:pt x="5277" y="5129"/>
                  <a:pt x="5259" y="5129"/>
                </a:cubicBezTo>
                <a:cubicBezTo>
                  <a:pt x="5241" y="5129"/>
                  <a:pt x="5229" y="5123"/>
                  <a:pt x="5212" y="5123"/>
                </a:cubicBezTo>
                <a:cubicBezTo>
                  <a:pt x="5194" y="5123"/>
                  <a:pt x="5188" y="5129"/>
                  <a:pt x="5170" y="5129"/>
                </a:cubicBezTo>
                <a:cubicBezTo>
                  <a:pt x="5170" y="5200"/>
                  <a:pt x="5170" y="5200"/>
                  <a:pt x="5170" y="5200"/>
                </a:cubicBezTo>
                <a:cubicBezTo>
                  <a:pt x="5176" y="5206"/>
                  <a:pt x="5182" y="5218"/>
                  <a:pt x="5188" y="5224"/>
                </a:cubicBezTo>
                <a:cubicBezTo>
                  <a:pt x="5200" y="5230"/>
                  <a:pt x="5206" y="5235"/>
                  <a:pt x="5212" y="5241"/>
                </a:cubicBezTo>
                <a:cubicBezTo>
                  <a:pt x="5235" y="5241"/>
                  <a:pt x="5235" y="5241"/>
                  <a:pt x="5235" y="5241"/>
                </a:cubicBezTo>
                <a:cubicBezTo>
                  <a:pt x="5247" y="5241"/>
                  <a:pt x="5253" y="5241"/>
                  <a:pt x="5259" y="5241"/>
                </a:cubicBezTo>
                <a:close/>
                <a:moveTo>
                  <a:pt x="4992" y="5224"/>
                </a:moveTo>
                <a:lnTo>
                  <a:pt x="4992" y="5224"/>
                </a:lnTo>
                <a:cubicBezTo>
                  <a:pt x="4986" y="5218"/>
                  <a:pt x="4992" y="5206"/>
                  <a:pt x="4986" y="5200"/>
                </a:cubicBezTo>
                <a:cubicBezTo>
                  <a:pt x="4980" y="5194"/>
                  <a:pt x="4969" y="5200"/>
                  <a:pt x="4963" y="5194"/>
                </a:cubicBezTo>
                <a:cubicBezTo>
                  <a:pt x="4957" y="5188"/>
                  <a:pt x="4951" y="5182"/>
                  <a:pt x="4939" y="5182"/>
                </a:cubicBezTo>
                <a:cubicBezTo>
                  <a:pt x="4874" y="5182"/>
                  <a:pt x="4874" y="5182"/>
                  <a:pt x="4874" y="5182"/>
                </a:cubicBezTo>
                <a:cubicBezTo>
                  <a:pt x="4880" y="5194"/>
                  <a:pt x="4880" y="5206"/>
                  <a:pt x="4891" y="5212"/>
                </a:cubicBezTo>
                <a:cubicBezTo>
                  <a:pt x="4903" y="5212"/>
                  <a:pt x="4909" y="5206"/>
                  <a:pt x="4915" y="5212"/>
                </a:cubicBezTo>
                <a:cubicBezTo>
                  <a:pt x="4927" y="5218"/>
                  <a:pt x="4933" y="5218"/>
                  <a:pt x="4939" y="5224"/>
                </a:cubicBezTo>
                <a:cubicBezTo>
                  <a:pt x="4945" y="5230"/>
                  <a:pt x="4939" y="5235"/>
                  <a:pt x="4945" y="5247"/>
                </a:cubicBezTo>
                <a:cubicBezTo>
                  <a:pt x="4951" y="5241"/>
                  <a:pt x="4963" y="5247"/>
                  <a:pt x="4969" y="5247"/>
                </a:cubicBezTo>
                <a:cubicBezTo>
                  <a:pt x="4980" y="5241"/>
                  <a:pt x="4980" y="5230"/>
                  <a:pt x="4992" y="5224"/>
                </a:cubicBezTo>
                <a:close/>
                <a:moveTo>
                  <a:pt x="5093" y="5093"/>
                </a:moveTo>
                <a:lnTo>
                  <a:pt x="5093" y="5093"/>
                </a:lnTo>
                <a:cubicBezTo>
                  <a:pt x="5081" y="5075"/>
                  <a:pt x="5069" y="5063"/>
                  <a:pt x="5052" y="5052"/>
                </a:cubicBezTo>
                <a:cubicBezTo>
                  <a:pt x="5034" y="5040"/>
                  <a:pt x="5028" y="5022"/>
                  <a:pt x="5004" y="5022"/>
                </a:cubicBezTo>
                <a:cubicBezTo>
                  <a:pt x="4980" y="5022"/>
                  <a:pt x="4980" y="5022"/>
                  <a:pt x="4980" y="5022"/>
                </a:cubicBezTo>
                <a:cubicBezTo>
                  <a:pt x="4957" y="5022"/>
                  <a:pt x="4951" y="5022"/>
                  <a:pt x="4927" y="5022"/>
                </a:cubicBezTo>
                <a:cubicBezTo>
                  <a:pt x="4921" y="5022"/>
                  <a:pt x="4915" y="5022"/>
                  <a:pt x="4903" y="5022"/>
                </a:cubicBezTo>
                <a:cubicBezTo>
                  <a:pt x="4897" y="5022"/>
                  <a:pt x="4891" y="5016"/>
                  <a:pt x="4880" y="5010"/>
                </a:cubicBezTo>
                <a:cubicBezTo>
                  <a:pt x="4874" y="5004"/>
                  <a:pt x="4874" y="4992"/>
                  <a:pt x="4868" y="4986"/>
                </a:cubicBezTo>
                <a:cubicBezTo>
                  <a:pt x="4856" y="4986"/>
                  <a:pt x="4850" y="4980"/>
                  <a:pt x="4844" y="4975"/>
                </a:cubicBezTo>
                <a:cubicBezTo>
                  <a:pt x="4826" y="4969"/>
                  <a:pt x="4814" y="4963"/>
                  <a:pt x="4797" y="4957"/>
                </a:cubicBezTo>
                <a:cubicBezTo>
                  <a:pt x="4773" y="4945"/>
                  <a:pt x="4773" y="4945"/>
                  <a:pt x="4773" y="4945"/>
                </a:cubicBezTo>
                <a:cubicBezTo>
                  <a:pt x="4767" y="4939"/>
                  <a:pt x="4767" y="4921"/>
                  <a:pt x="4755" y="4921"/>
                </a:cubicBezTo>
                <a:cubicBezTo>
                  <a:pt x="4743" y="4915"/>
                  <a:pt x="4731" y="4921"/>
                  <a:pt x="4720" y="4921"/>
                </a:cubicBezTo>
                <a:cubicBezTo>
                  <a:pt x="4708" y="4921"/>
                  <a:pt x="4696" y="4921"/>
                  <a:pt x="4684" y="4921"/>
                </a:cubicBezTo>
                <a:cubicBezTo>
                  <a:pt x="4672" y="4921"/>
                  <a:pt x="4672" y="4933"/>
                  <a:pt x="4660" y="4933"/>
                </a:cubicBezTo>
                <a:cubicBezTo>
                  <a:pt x="4648" y="4933"/>
                  <a:pt x="4648" y="4927"/>
                  <a:pt x="4636" y="4927"/>
                </a:cubicBezTo>
                <a:cubicBezTo>
                  <a:pt x="4589" y="4927"/>
                  <a:pt x="4589" y="4927"/>
                  <a:pt x="4589" y="4927"/>
                </a:cubicBezTo>
                <a:cubicBezTo>
                  <a:pt x="4577" y="4927"/>
                  <a:pt x="4571" y="4921"/>
                  <a:pt x="4565" y="4927"/>
                </a:cubicBezTo>
                <a:cubicBezTo>
                  <a:pt x="4554" y="4927"/>
                  <a:pt x="4547" y="4921"/>
                  <a:pt x="4542" y="4927"/>
                </a:cubicBezTo>
                <a:cubicBezTo>
                  <a:pt x="4530" y="4933"/>
                  <a:pt x="4524" y="4945"/>
                  <a:pt x="4524" y="4963"/>
                </a:cubicBezTo>
                <a:cubicBezTo>
                  <a:pt x="4524" y="4975"/>
                  <a:pt x="4536" y="4986"/>
                  <a:pt x="4547" y="4992"/>
                </a:cubicBezTo>
                <a:cubicBezTo>
                  <a:pt x="4559" y="5004"/>
                  <a:pt x="4577" y="5004"/>
                  <a:pt x="4595" y="5004"/>
                </a:cubicBezTo>
                <a:cubicBezTo>
                  <a:pt x="4607" y="5004"/>
                  <a:pt x="4613" y="5004"/>
                  <a:pt x="4619" y="5004"/>
                </a:cubicBezTo>
                <a:cubicBezTo>
                  <a:pt x="4636" y="4998"/>
                  <a:pt x="4648" y="4980"/>
                  <a:pt x="4666" y="4975"/>
                </a:cubicBezTo>
                <a:cubicBezTo>
                  <a:pt x="4672" y="4975"/>
                  <a:pt x="4678" y="4975"/>
                  <a:pt x="4690" y="4975"/>
                </a:cubicBezTo>
                <a:cubicBezTo>
                  <a:pt x="4720" y="4975"/>
                  <a:pt x="4737" y="4986"/>
                  <a:pt x="4755" y="5004"/>
                </a:cubicBezTo>
                <a:cubicBezTo>
                  <a:pt x="4767" y="5010"/>
                  <a:pt x="4761" y="5022"/>
                  <a:pt x="4767" y="5028"/>
                </a:cubicBezTo>
                <a:cubicBezTo>
                  <a:pt x="4773" y="5034"/>
                  <a:pt x="4785" y="5034"/>
                  <a:pt x="4791" y="5034"/>
                </a:cubicBezTo>
                <a:cubicBezTo>
                  <a:pt x="4802" y="5034"/>
                  <a:pt x="4802" y="5046"/>
                  <a:pt x="4814" y="5046"/>
                </a:cubicBezTo>
                <a:cubicBezTo>
                  <a:pt x="4826" y="5046"/>
                  <a:pt x="4832" y="5040"/>
                  <a:pt x="4844" y="5046"/>
                </a:cubicBezTo>
                <a:cubicBezTo>
                  <a:pt x="4856" y="5046"/>
                  <a:pt x="4856" y="5063"/>
                  <a:pt x="4868" y="5069"/>
                </a:cubicBezTo>
                <a:cubicBezTo>
                  <a:pt x="4880" y="5081"/>
                  <a:pt x="4897" y="5093"/>
                  <a:pt x="4915" y="5093"/>
                </a:cubicBezTo>
                <a:lnTo>
                  <a:pt x="5093" y="5093"/>
                </a:lnTo>
                <a:close/>
                <a:moveTo>
                  <a:pt x="7850" y="1998"/>
                </a:moveTo>
                <a:lnTo>
                  <a:pt x="7850" y="1998"/>
                </a:lnTo>
                <a:cubicBezTo>
                  <a:pt x="7862" y="1992"/>
                  <a:pt x="7862" y="1986"/>
                  <a:pt x="7874" y="1986"/>
                </a:cubicBezTo>
                <a:cubicBezTo>
                  <a:pt x="7880" y="1986"/>
                  <a:pt x="7892" y="1986"/>
                  <a:pt x="7897" y="1986"/>
                </a:cubicBezTo>
                <a:cubicBezTo>
                  <a:pt x="7903" y="1986"/>
                  <a:pt x="7909" y="1998"/>
                  <a:pt x="7915" y="2004"/>
                </a:cubicBezTo>
                <a:cubicBezTo>
                  <a:pt x="7921" y="2010"/>
                  <a:pt x="7933" y="2004"/>
                  <a:pt x="7939" y="2016"/>
                </a:cubicBezTo>
                <a:cubicBezTo>
                  <a:pt x="7945" y="2022"/>
                  <a:pt x="7933" y="2034"/>
                  <a:pt x="7939" y="2040"/>
                </a:cubicBezTo>
                <a:cubicBezTo>
                  <a:pt x="7927" y="2040"/>
                  <a:pt x="7921" y="2034"/>
                  <a:pt x="7915" y="2034"/>
                </a:cubicBezTo>
                <a:cubicBezTo>
                  <a:pt x="7886" y="2034"/>
                  <a:pt x="7874" y="2034"/>
                  <a:pt x="7844" y="2034"/>
                </a:cubicBezTo>
                <a:cubicBezTo>
                  <a:pt x="7838" y="2034"/>
                  <a:pt x="7832" y="2040"/>
                  <a:pt x="7820" y="2040"/>
                </a:cubicBezTo>
                <a:cubicBezTo>
                  <a:pt x="7826" y="2075"/>
                  <a:pt x="7826" y="2075"/>
                  <a:pt x="7826" y="2075"/>
                </a:cubicBezTo>
                <a:cubicBezTo>
                  <a:pt x="7838" y="2075"/>
                  <a:pt x="7844" y="2069"/>
                  <a:pt x="7850" y="2069"/>
                </a:cubicBezTo>
                <a:cubicBezTo>
                  <a:pt x="7897" y="2069"/>
                  <a:pt x="7897" y="2069"/>
                  <a:pt x="7897" y="2069"/>
                </a:cubicBezTo>
                <a:lnTo>
                  <a:pt x="7903" y="2075"/>
                </a:lnTo>
                <a:cubicBezTo>
                  <a:pt x="7903" y="2123"/>
                  <a:pt x="7903" y="2123"/>
                  <a:pt x="7903" y="2123"/>
                </a:cubicBezTo>
                <a:cubicBezTo>
                  <a:pt x="7915" y="2146"/>
                  <a:pt x="7915" y="2146"/>
                  <a:pt x="7915" y="2146"/>
                </a:cubicBezTo>
                <a:cubicBezTo>
                  <a:pt x="7939" y="2146"/>
                  <a:pt x="7939" y="2146"/>
                  <a:pt x="7939" y="2146"/>
                </a:cubicBezTo>
                <a:cubicBezTo>
                  <a:pt x="7945" y="2146"/>
                  <a:pt x="7951" y="2141"/>
                  <a:pt x="7957" y="2141"/>
                </a:cubicBezTo>
                <a:cubicBezTo>
                  <a:pt x="7975" y="2141"/>
                  <a:pt x="7986" y="2141"/>
                  <a:pt x="8004" y="2141"/>
                </a:cubicBezTo>
                <a:cubicBezTo>
                  <a:pt x="8028" y="2141"/>
                  <a:pt x="8028" y="2141"/>
                  <a:pt x="8028" y="2141"/>
                </a:cubicBezTo>
                <a:cubicBezTo>
                  <a:pt x="8034" y="2141"/>
                  <a:pt x="8046" y="2134"/>
                  <a:pt x="8052" y="2141"/>
                </a:cubicBezTo>
                <a:cubicBezTo>
                  <a:pt x="8064" y="2146"/>
                  <a:pt x="8058" y="2158"/>
                  <a:pt x="8069" y="2164"/>
                </a:cubicBezTo>
                <a:cubicBezTo>
                  <a:pt x="8075" y="2164"/>
                  <a:pt x="8081" y="2170"/>
                  <a:pt x="8093" y="2176"/>
                </a:cubicBezTo>
                <a:cubicBezTo>
                  <a:pt x="8105" y="2176"/>
                  <a:pt x="8111" y="2176"/>
                  <a:pt x="8123" y="2176"/>
                </a:cubicBezTo>
                <a:cubicBezTo>
                  <a:pt x="8141" y="2176"/>
                  <a:pt x="8147" y="2176"/>
                  <a:pt x="8158" y="2176"/>
                </a:cubicBezTo>
                <a:cubicBezTo>
                  <a:pt x="8170" y="2170"/>
                  <a:pt x="8176" y="2164"/>
                  <a:pt x="8182" y="2158"/>
                </a:cubicBezTo>
                <a:cubicBezTo>
                  <a:pt x="8194" y="2146"/>
                  <a:pt x="8188" y="2134"/>
                  <a:pt x="8200" y="2129"/>
                </a:cubicBezTo>
                <a:cubicBezTo>
                  <a:pt x="8206" y="2123"/>
                  <a:pt x="8212" y="2117"/>
                  <a:pt x="8224" y="2111"/>
                </a:cubicBezTo>
                <a:cubicBezTo>
                  <a:pt x="8230" y="2111"/>
                  <a:pt x="8235" y="2111"/>
                  <a:pt x="8247" y="2111"/>
                </a:cubicBezTo>
                <a:cubicBezTo>
                  <a:pt x="8259" y="2105"/>
                  <a:pt x="8259" y="2093"/>
                  <a:pt x="8265" y="2087"/>
                </a:cubicBezTo>
                <a:cubicBezTo>
                  <a:pt x="8283" y="2081"/>
                  <a:pt x="8295" y="2075"/>
                  <a:pt x="8313" y="2069"/>
                </a:cubicBezTo>
                <a:cubicBezTo>
                  <a:pt x="8342" y="2069"/>
                  <a:pt x="8366" y="2069"/>
                  <a:pt x="8402" y="2069"/>
                </a:cubicBezTo>
                <a:cubicBezTo>
                  <a:pt x="8402" y="2028"/>
                  <a:pt x="8402" y="2028"/>
                  <a:pt x="8402" y="2028"/>
                </a:cubicBezTo>
                <a:cubicBezTo>
                  <a:pt x="8396" y="2016"/>
                  <a:pt x="8396" y="2004"/>
                  <a:pt x="8390" y="2004"/>
                </a:cubicBezTo>
                <a:cubicBezTo>
                  <a:pt x="8366" y="1992"/>
                  <a:pt x="8366" y="1992"/>
                  <a:pt x="8366" y="1992"/>
                </a:cubicBezTo>
                <a:cubicBezTo>
                  <a:pt x="8360" y="1986"/>
                  <a:pt x="8348" y="1992"/>
                  <a:pt x="8342" y="1992"/>
                </a:cubicBezTo>
                <a:cubicBezTo>
                  <a:pt x="8342" y="1980"/>
                  <a:pt x="8342" y="1975"/>
                  <a:pt x="8342" y="1968"/>
                </a:cubicBezTo>
                <a:cubicBezTo>
                  <a:pt x="8342" y="1957"/>
                  <a:pt x="8354" y="1957"/>
                  <a:pt x="8354" y="1945"/>
                </a:cubicBezTo>
                <a:cubicBezTo>
                  <a:pt x="8354" y="1933"/>
                  <a:pt x="8348" y="1927"/>
                  <a:pt x="8348" y="1915"/>
                </a:cubicBezTo>
                <a:cubicBezTo>
                  <a:pt x="8295" y="1915"/>
                  <a:pt x="8295" y="1915"/>
                  <a:pt x="8295" y="1915"/>
                </a:cubicBezTo>
                <a:cubicBezTo>
                  <a:pt x="8283" y="1915"/>
                  <a:pt x="8277" y="1921"/>
                  <a:pt x="8265" y="1921"/>
                </a:cubicBezTo>
                <a:cubicBezTo>
                  <a:pt x="8259" y="1927"/>
                  <a:pt x="8253" y="1933"/>
                  <a:pt x="8247" y="1939"/>
                </a:cubicBezTo>
                <a:cubicBezTo>
                  <a:pt x="8235" y="1945"/>
                  <a:pt x="8230" y="1951"/>
                  <a:pt x="8218" y="1951"/>
                </a:cubicBezTo>
                <a:cubicBezTo>
                  <a:pt x="8212" y="1951"/>
                  <a:pt x="8212" y="1963"/>
                  <a:pt x="8206" y="1963"/>
                </a:cubicBezTo>
                <a:cubicBezTo>
                  <a:pt x="8194" y="1963"/>
                  <a:pt x="8188" y="1957"/>
                  <a:pt x="8182" y="1957"/>
                </a:cubicBezTo>
                <a:cubicBezTo>
                  <a:pt x="8164" y="1957"/>
                  <a:pt x="8152" y="1951"/>
                  <a:pt x="8135" y="1951"/>
                </a:cubicBezTo>
                <a:cubicBezTo>
                  <a:pt x="8117" y="1951"/>
                  <a:pt x="8105" y="1957"/>
                  <a:pt x="8093" y="1957"/>
                </a:cubicBezTo>
                <a:cubicBezTo>
                  <a:pt x="8069" y="1963"/>
                  <a:pt x="8064" y="1980"/>
                  <a:pt x="8040" y="1980"/>
                </a:cubicBezTo>
                <a:cubicBezTo>
                  <a:pt x="7992" y="1980"/>
                  <a:pt x="7992" y="1980"/>
                  <a:pt x="7992" y="1980"/>
                </a:cubicBezTo>
                <a:cubicBezTo>
                  <a:pt x="7992" y="1957"/>
                  <a:pt x="7992" y="1957"/>
                  <a:pt x="7992" y="1957"/>
                </a:cubicBezTo>
                <a:cubicBezTo>
                  <a:pt x="7992" y="1933"/>
                  <a:pt x="7992" y="1933"/>
                  <a:pt x="7992" y="1933"/>
                </a:cubicBezTo>
                <a:cubicBezTo>
                  <a:pt x="7992" y="1921"/>
                  <a:pt x="7980" y="1921"/>
                  <a:pt x="7975" y="1909"/>
                </a:cubicBezTo>
                <a:cubicBezTo>
                  <a:pt x="7957" y="1915"/>
                  <a:pt x="7957" y="1915"/>
                  <a:pt x="7957" y="1915"/>
                </a:cubicBezTo>
                <a:cubicBezTo>
                  <a:pt x="7957" y="1939"/>
                  <a:pt x="7957" y="1939"/>
                  <a:pt x="7957" y="1939"/>
                </a:cubicBezTo>
                <a:cubicBezTo>
                  <a:pt x="7939" y="1933"/>
                  <a:pt x="7933" y="1927"/>
                  <a:pt x="7921" y="1927"/>
                </a:cubicBezTo>
                <a:cubicBezTo>
                  <a:pt x="7909" y="1927"/>
                  <a:pt x="7897" y="1933"/>
                  <a:pt x="7886" y="1933"/>
                </a:cubicBezTo>
                <a:cubicBezTo>
                  <a:pt x="7880" y="1933"/>
                  <a:pt x="7868" y="1933"/>
                  <a:pt x="7862" y="1933"/>
                </a:cubicBezTo>
                <a:cubicBezTo>
                  <a:pt x="7856" y="1939"/>
                  <a:pt x="7844" y="1939"/>
                  <a:pt x="7838" y="1945"/>
                </a:cubicBezTo>
                <a:cubicBezTo>
                  <a:pt x="7832" y="1951"/>
                  <a:pt x="7820" y="1957"/>
                  <a:pt x="7820" y="1968"/>
                </a:cubicBezTo>
                <a:cubicBezTo>
                  <a:pt x="7820" y="1980"/>
                  <a:pt x="7826" y="1986"/>
                  <a:pt x="7826" y="1998"/>
                </a:cubicBezTo>
                <a:cubicBezTo>
                  <a:pt x="7838" y="1992"/>
                  <a:pt x="7844" y="1998"/>
                  <a:pt x="7850" y="1998"/>
                </a:cubicBezTo>
                <a:close/>
                <a:moveTo>
                  <a:pt x="6095" y="3137"/>
                </a:moveTo>
                <a:lnTo>
                  <a:pt x="6095" y="3137"/>
                </a:lnTo>
                <a:cubicBezTo>
                  <a:pt x="6083" y="3142"/>
                  <a:pt x="6077" y="3142"/>
                  <a:pt x="6071" y="3148"/>
                </a:cubicBezTo>
                <a:cubicBezTo>
                  <a:pt x="6065" y="3154"/>
                  <a:pt x="6071" y="3166"/>
                  <a:pt x="6071" y="3172"/>
                </a:cubicBezTo>
                <a:cubicBezTo>
                  <a:pt x="6065" y="3184"/>
                  <a:pt x="6065" y="3190"/>
                  <a:pt x="6065" y="3202"/>
                </a:cubicBezTo>
                <a:cubicBezTo>
                  <a:pt x="6065" y="3214"/>
                  <a:pt x="6054" y="3214"/>
                  <a:pt x="6048" y="3225"/>
                </a:cubicBezTo>
                <a:cubicBezTo>
                  <a:pt x="6042" y="3231"/>
                  <a:pt x="6036" y="3237"/>
                  <a:pt x="6030" y="3249"/>
                </a:cubicBezTo>
                <a:cubicBezTo>
                  <a:pt x="6018" y="3261"/>
                  <a:pt x="6006" y="3279"/>
                  <a:pt x="5988" y="3291"/>
                </a:cubicBezTo>
                <a:cubicBezTo>
                  <a:pt x="5965" y="3314"/>
                  <a:pt x="5947" y="3332"/>
                  <a:pt x="5947" y="3368"/>
                </a:cubicBezTo>
                <a:cubicBezTo>
                  <a:pt x="5947" y="3380"/>
                  <a:pt x="5953" y="3386"/>
                  <a:pt x="5953" y="3397"/>
                </a:cubicBezTo>
                <a:cubicBezTo>
                  <a:pt x="6113" y="3397"/>
                  <a:pt x="6113" y="3397"/>
                  <a:pt x="6113" y="3397"/>
                </a:cubicBezTo>
                <a:cubicBezTo>
                  <a:pt x="6136" y="3397"/>
                  <a:pt x="6148" y="3415"/>
                  <a:pt x="6160" y="3427"/>
                </a:cubicBezTo>
                <a:cubicBezTo>
                  <a:pt x="6178" y="3445"/>
                  <a:pt x="6184" y="3457"/>
                  <a:pt x="6208" y="3463"/>
                </a:cubicBezTo>
                <a:cubicBezTo>
                  <a:pt x="6214" y="3457"/>
                  <a:pt x="6225" y="3457"/>
                  <a:pt x="6231" y="3445"/>
                </a:cubicBezTo>
                <a:cubicBezTo>
                  <a:pt x="6231" y="3433"/>
                  <a:pt x="6231" y="3415"/>
                  <a:pt x="6231" y="3403"/>
                </a:cubicBezTo>
                <a:cubicBezTo>
                  <a:pt x="6231" y="3391"/>
                  <a:pt x="6225" y="3386"/>
                  <a:pt x="6225" y="3380"/>
                </a:cubicBezTo>
                <a:cubicBezTo>
                  <a:pt x="6225" y="3356"/>
                  <a:pt x="6237" y="3350"/>
                  <a:pt x="6249" y="3332"/>
                </a:cubicBezTo>
                <a:cubicBezTo>
                  <a:pt x="6243" y="3309"/>
                  <a:pt x="6243" y="3309"/>
                  <a:pt x="6243" y="3309"/>
                </a:cubicBezTo>
                <a:cubicBezTo>
                  <a:pt x="6231" y="3309"/>
                  <a:pt x="6225" y="3314"/>
                  <a:pt x="6220" y="3309"/>
                </a:cubicBezTo>
                <a:cubicBezTo>
                  <a:pt x="6202" y="3303"/>
                  <a:pt x="6190" y="3291"/>
                  <a:pt x="6172" y="3279"/>
                </a:cubicBezTo>
                <a:cubicBezTo>
                  <a:pt x="6160" y="3273"/>
                  <a:pt x="6160" y="3261"/>
                  <a:pt x="6148" y="3261"/>
                </a:cubicBezTo>
                <a:cubicBezTo>
                  <a:pt x="6143" y="3255"/>
                  <a:pt x="6136" y="3255"/>
                  <a:pt x="6125" y="3255"/>
                </a:cubicBezTo>
                <a:cubicBezTo>
                  <a:pt x="6119" y="3249"/>
                  <a:pt x="6113" y="3255"/>
                  <a:pt x="6107" y="3255"/>
                </a:cubicBezTo>
                <a:cubicBezTo>
                  <a:pt x="6095" y="3249"/>
                  <a:pt x="6089" y="3243"/>
                  <a:pt x="6083" y="3243"/>
                </a:cubicBezTo>
                <a:cubicBezTo>
                  <a:pt x="6089" y="3225"/>
                  <a:pt x="6089" y="3208"/>
                  <a:pt x="6101" y="3196"/>
                </a:cubicBezTo>
                <a:cubicBezTo>
                  <a:pt x="6101" y="3190"/>
                  <a:pt x="6119" y="3190"/>
                  <a:pt x="6119" y="3184"/>
                </a:cubicBezTo>
                <a:cubicBezTo>
                  <a:pt x="6125" y="3178"/>
                  <a:pt x="6125" y="3172"/>
                  <a:pt x="6125" y="3160"/>
                </a:cubicBezTo>
                <a:cubicBezTo>
                  <a:pt x="6125" y="3148"/>
                  <a:pt x="6119" y="3148"/>
                  <a:pt x="6113" y="3137"/>
                </a:cubicBezTo>
                <a:cubicBezTo>
                  <a:pt x="6107" y="3142"/>
                  <a:pt x="6101" y="3137"/>
                  <a:pt x="6095" y="3137"/>
                </a:cubicBezTo>
                <a:close/>
                <a:moveTo>
                  <a:pt x="5787" y="3261"/>
                </a:moveTo>
                <a:lnTo>
                  <a:pt x="5787" y="3261"/>
                </a:lnTo>
                <a:cubicBezTo>
                  <a:pt x="5775" y="3261"/>
                  <a:pt x="5769" y="3255"/>
                  <a:pt x="5763" y="3255"/>
                </a:cubicBezTo>
                <a:cubicBezTo>
                  <a:pt x="5757" y="3249"/>
                  <a:pt x="5745" y="3255"/>
                  <a:pt x="5739" y="3255"/>
                </a:cubicBezTo>
                <a:cubicBezTo>
                  <a:pt x="5727" y="3249"/>
                  <a:pt x="5727" y="3243"/>
                  <a:pt x="5716" y="3243"/>
                </a:cubicBezTo>
                <a:cubicBezTo>
                  <a:pt x="5704" y="3237"/>
                  <a:pt x="5704" y="3225"/>
                  <a:pt x="5692" y="3220"/>
                </a:cubicBezTo>
                <a:cubicBezTo>
                  <a:pt x="5686" y="3214"/>
                  <a:pt x="5680" y="3220"/>
                  <a:pt x="5668" y="3220"/>
                </a:cubicBezTo>
                <a:cubicBezTo>
                  <a:pt x="5650" y="3231"/>
                  <a:pt x="5650" y="3231"/>
                  <a:pt x="5650" y="3231"/>
                </a:cubicBezTo>
                <a:cubicBezTo>
                  <a:pt x="5656" y="3231"/>
                  <a:pt x="5662" y="3237"/>
                  <a:pt x="5668" y="3243"/>
                </a:cubicBezTo>
                <a:cubicBezTo>
                  <a:pt x="5680" y="3249"/>
                  <a:pt x="5680" y="3261"/>
                  <a:pt x="5686" y="3261"/>
                </a:cubicBezTo>
                <a:cubicBezTo>
                  <a:pt x="5692" y="3267"/>
                  <a:pt x="5704" y="3273"/>
                  <a:pt x="5710" y="3279"/>
                </a:cubicBezTo>
                <a:cubicBezTo>
                  <a:pt x="5722" y="3291"/>
                  <a:pt x="5727" y="3303"/>
                  <a:pt x="5745" y="3303"/>
                </a:cubicBezTo>
                <a:cubicBezTo>
                  <a:pt x="5757" y="3303"/>
                  <a:pt x="5763" y="3291"/>
                  <a:pt x="5775" y="3279"/>
                </a:cubicBezTo>
                <a:cubicBezTo>
                  <a:pt x="5775" y="3279"/>
                  <a:pt x="5781" y="3267"/>
                  <a:pt x="5787" y="3261"/>
                </a:cubicBezTo>
                <a:close/>
                <a:moveTo>
                  <a:pt x="7393" y="1731"/>
                </a:moveTo>
                <a:lnTo>
                  <a:pt x="7393" y="1731"/>
                </a:lnTo>
                <a:cubicBezTo>
                  <a:pt x="7400" y="1731"/>
                  <a:pt x="7400" y="1731"/>
                  <a:pt x="7400" y="1731"/>
                </a:cubicBezTo>
                <a:cubicBezTo>
                  <a:pt x="7405" y="1731"/>
                  <a:pt x="7405" y="1731"/>
                  <a:pt x="7411" y="1731"/>
                </a:cubicBezTo>
                <a:lnTo>
                  <a:pt x="7411" y="1731"/>
                </a:lnTo>
                <a:cubicBezTo>
                  <a:pt x="7411" y="1731"/>
                  <a:pt x="7411" y="1731"/>
                  <a:pt x="7417" y="1731"/>
                </a:cubicBezTo>
                <a:lnTo>
                  <a:pt x="7417" y="1731"/>
                </a:lnTo>
                <a:cubicBezTo>
                  <a:pt x="7423" y="1737"/>
                  <a:pt x="7423" y="1737"/>
                  <a:pt x="7423" y="1737"/>
                </a:cubicBezTo>
                <a:cubicBezTo>
                  <a:pt x="7423" y="1737"/>
                  <a:pt x="7423" y="1737"/>
                  <a:pt x="7429" y="1737"/>
                </a:cubicBezTo>
                <a:cubicBezTo>
                  <a:pt x="7429" y="1743"/>
                  <a:pt x="7429" y="1743"/>
                  <a:pt x="7435" y="1743"/>
                </a:cubicBezTo>
                <a:cubicBezTo>
                  <a:pt x="7435" y="1749"/>
                  <a:pt x="7435" y="1749"/>
                  <a:pt x="7435" y="1749"/>
                </a:cubicBezTo>
                <a:cubicBezTo>
                  <a:pt x="7441" y="1749"/>
                  <a:pt x="7447" y="1749"/>
                  <a:pt x="7447" y="1749"/>
                </a:cubicBezTo>
                <a:cubicBezTo>
                  <a:pt x="7459" y="1749"/>
                  <a:pt x="7465" y="1749"/>
                  <a:pt x="7471" y="1749"/>
                </a:cubicBezTo>
                <a:cubicBezTo>
                  <a:pt x="7482" y="1755"/>
                  <a:pt x="7488" y="1761"/>
                  <a:pt x="7494" y="1767"/>
                </a:cubicBezTo>
                <a:cubicBezTo>
                  <a:pt x="7506" y="1773"/>
                  <a:pt x="7512" y="1767"/>
                  <a:pt x="7524" y="1767"/>
                </a:cubicBezTo>
                <a:cubicBezTo>
                  <a:pt x="7530" y="1767"/>
                  <a:pt x="7536" y="1767"/>
                  <a:pt x="7542" y="1767"/>
                </a:cubicBezTo>
                <a:cubicBezTo>
                  <a:pt x="7548" y="1767"/>
                  <a:pt x="7548" y="1761"/>
                  <a:pt x="7554" y="1761"/>
                </a:cubicBezTo>
                <a:cubicBezTo>
                  <a:pt x="7566" y="1761"/>
                  <a:pt x="7571" y="1755"/>
                  <a:pt x="7577" y="1749"/>
                </a:cubicBezTo>
                <a:cubicBezTo>
                  <a:pt x="7583" y="1743"/>
                  <a:pt x="7589" y="1743"/>
                  <a:pt x="7595" y="1737"/>
                </a:cubicBezTo>
                <a:cubicBezTo>
                  <a:pt x="7595" y="1731"/>
                  <a:pt x="7595" y="1725"/>
                  <a:pt x="7601" y="1725"/>
                </a:cubicBezTo>
                <a:cubicBezTo>
                  <a:pt x="7613" y="1720"/>
                  <a:pt x="7619" y="1714"/>
                  <a:pt x="7625" y="1714"/>
                </a:cubicBezTo>
                <a:cubicBezTo>
                  <a:pt x="7631" y="1708"/>
                  <a:pt x="7643" y="1714"/>
                  <a:pt x="7648" y="1714"/>
                </a:cubicBezTo>
                <a:cubicBezTo>
                  <a:pt x="7654" y="1714"/>
                  <a:pt x="7654" y="1708"/>
                  <a:pt x="7660" y="1708"/>
                </a:cubicBezTo>
                <a:cubicBezTo>
                  <a:pt x="7666" y="1708"/>
                  <a:pt x="7672" y="1702"/>
                  <a:pt x="7672" y="1702"/>
                </a:cubicBezTo>
                <a:cubicBezTo>
                  <a:pt x="7678" y="1702"/>
                  <a:pt x="7684" y="1702"/>
                  <a:pt x="7690" y="1702"/>
                </a:cubicBezTo>
                <a:cubicBezTo>
                  <a:pt x="7690" y="1702"/>
                  <a:pt x="7696" y="1696"/>
                  <a:pt x="7702" y="1696"/>
                </a:cubicBezTo>
                <a:cubicBezTo>
                  <a:pt x="7702" y="1696"/>
                  <a:pt x="7708" y="1690"/>
                  <a:pt x="7714" y="1690"/>
                </a:cubicBezTo>
                <a:cubicBezTo>
                  <a:pt x="7714" y="1690"/>
                  <a:pt x="7720" y="1690"/>
                  <a:pt x="7726" y="1690"/>
                </a:cubicBezTo>
                <a:lnTo>
                  <a:pt x="7732" y="1684"/>
                </a:lnTo>
                <a:cubicBezTo>
                  <a:pt x="7737" y="1678"/>
                  <a:pt x="7743" y="1678"/>
                  <a:pt x="7743" y="1678"/>
                </a:cubicBezTo>
                <a:cubicBezTo>
                  <a:pt x="7749" y="1672"/>
                  <a:pt x="7749" y="1666"/>
                  <a:pt x="7755" y="1666"/>
                </a:cubicBezTo>
                <a:cubicBezTo>
                  <a:pt x="7761" y="1660"/>
                  <a:pt x="7761" y="1654"/>
                  <a:pt x="7767" y="1648"/>
                </a:cubicBezTo>
                <a:cubicBezTo>
                  <a:pt x="7767" y="1648"/>
                  <a:pt x="7773" y="1642"/>
                  <a:pt x="7779" y="1636"/>
                </a:cubicBezTo>
                <a:cubicBezTo>
                  <a:pt x="7785" y="1625"/>
                  <a:pt x="7791" y="1619"/>
                  <a:pt x="7803" y="1619"/>
                </a:cubicBezTo>
                <a:cubicBezTo>
                  <a:pt x="7862" y="1619"/>
                  <a:pt x="7862" y="1619"/>
                  <a:pt x="7862" y="1619"/>
                </a:cubicBezTo>
                <a:cubicBezTo>
                  <a:pt x="7868" y="1619"/>
                  <a:pt x="7874" y="1613"/>
                  <a:pt x="7880" y="1607"/>
                </a:cubicBezTo>
                <a:cubicBezTo>
                  <a:pt x="7886" y="1607"/>
                  <a:pt x="7892" y="1601"/>
                  <a:pt x="7892" y="1595"/>
                </a:cubicBezTo>
                <a:cubicBezTo>
                  <a:pt x="7897" y="1595"/>
                  <a:pt x="7903" y="1589"/>
                  <a:pt x="7909" y="1583"/>
                </a:cubicBezTo>
                <a:cubicBezTo>
                  <a:pt x="7909" y="1583"/>
                  <a:pt x="7909" y="1577"/>
                  <a:pt x="7909" y="1571"/>
                </a:cubicBezTo>
                <a:cubicBezTo>
                  <a:pt x="7897" y="1571"/>
                  <a:pt x="7897" y="1571"/>
                  <a:pt x="7897" y="1571"/>
                </a:cubicBezTo>
                <a:cubicBezTo>
                  <a:pt x="7886" y="1577"/>
                  <a:pt x="7880" y="1577"/>
                  <a:pt x="7874" y="1583"/>
                </a:cubicBezTo>
                <a:cubicBezTo>
                  <a:pt x="7874" y="1589"/>
                  <a:pt x="7874" y="1595"/>
                  <a:pt x="7874" y="1595"/>
                </a:cubicBezTo>
                <a:cubicBezTo>
                  <a:pt x="7868" y="1601"/>
                  <a:pt x="7862" y="1601"/>
                  <a:pt x="7850" y="1601"/>
                </a:cubicBezTo>
                <a:cubicBezTo>
                  <a:pt x="7844" y="1601"/>
                  <a:pt x="7844" y="1601"/>
                  <a:pt x="7844" y="1601"/>
                </a:cubicBezTo>
                <a:cubicBezTo>
                  <a:pt x="7838" y="1601"/>
                  <a:pt x="7826" y="1595"/>
                  <a:pt x="7820" y="1589"/>
                </a:cubicBezTo>
                <a:cubicBezTo>
                  <a:pt x="7814" y="1583"/>
                  <a:pt x="7814" y="1571"/>
                  <a:pt x="7803" y="1571"/>
                </a:cubicBezTo>
                <a:cubicBezTo>
                  <a:pt x="7803" y="1565"/>
                  <a:pt x="7797" y="1571"/>
                  <a:pt x="7797" y="1571"/>
                </a:cubicBezTo>
                <a:cubicBezTo>
                  <a:pt x="7785" y="1571"/>
                  <a:pt x="7785" y="1571"/>
                  <a:pt x="7785" y="1571"/>
                </a:cubicBezTo>
                <a:cubicBezTo>
                  <a:pt x="7761" y="1571"/>
                  <a:pt x="7749" y="1571"/>
                  <a:pt x="7732" y="1565"/>
                </a:cubicBezTo>
                <a:cubicBezTo>
                  <a:pt x="7732" y="1559"/>
                  <a:pt x="7726" y="1559"/>
                  <a:pt x="7726" y="1559"/>
                </a:cubicBezTo>
                <a:cubicBezTo>
                  <a:pt x="7720" y="1559"/>
                  <a:pt x="7714" y="1554"/>
                  <a:pt x="7714" y="1554"/>
                </a:cubicBezTo>
                <a:cubicBezTo>
                  <a:pt x="7708" y="1548"/>
                  <a:pt x="7702" y="1548"/>
                  <a:pt x="7702" y="1542"/>
                </a:cubicBezTo>
                <a:cubicBezTo>
                  <a:pt x="7696" y="1536"/>
                  <a:pt x="7696" y="1536"/>
                  <a:pt x="7696" y="1530"/>
                </a:cubicBezTo>
                <a:cubicBezTo>
                  <a:pt x="7696" y="1506"/>
                  <a:pt x="7696" y="1506"/>
                  <a:pt x="7696" y="1506"/>
                </a:cubicBezTo>
                <a:cubicBezTo>
                  <a:pt x="7708" y="1506"/>
                  <a:pt x="7708" y="1500"/>
                  <a:pt x="7720" y="1500"/>
                </a:cubicBezTo>
                <a:cubicBezTo>
                  <a:pt x="7732" y="1500"/>
                  <a:pt x="7737" y="1506"/>
                  <a:pt x="7749" y="1500"/>
                </a:cubicBezTo>
                <a:cubicBezTo>
                  <a:pt x="7755" y="1500"/>
                  <a:pt x="7761" y="1500"/>
                  <a:pt x="7761" y="1500"/>
                </a:cubicBezTo>
                <a:cubicBezTo>
                  <a:pt x="7773" y="1500"/>
                  <a:pt x="7779" y="1500"/>
                  <a:pt x="7791" y="1494"/>
                </a:cubicBezTo>
                <a:cubicBezTo>
                  <a:pt x="7797" y="1488"/>
                  <a:pt x="7803" y="1482"/>
                  <a:pt x="7809" y="1470"/>
                </a:cubicBezTo>
                <a:cubicBezTo>
                  <a:pt x="7814" y="1470"/>
                  <a:pt x="7814" y="1470"/>
                  <a:pt x="7820" y="1476"/>
                </a:cubicBezTo>
                <a:cubicBezTo>
                  <a:pt x="7826" y="1476"/>
                  <a:pt x="7826" y="1482"/>
                  <a:pt x="7826" y="1488"/>
                </a:cubicBezTo>
                <a:cubicBezTo>
                  <a:pt x="7832" y="1494"/>
                  <a:pt x="7826" y="1506"/>
                  <a:pt x="7826" y="1512"/>
                </a:cubicBezTo>
                <a:cubicBezTo>
                  <a:pt x="7826" y="1518"/>
                  <a:pt x="7832" y="1524"/>
                  <a:pt x="7832" y="1524"/>
                </a:cubicBezTo>
                <a:cubicBezTo>
                  <a:pt x="7838" y="1530"/>
                  <a:pt x="7838" y="1536"/>
                  <a:pt x="7838" y="1536"/>
                </a:cubicBezTo>
                <a:cubicBezTo>
                  <a:pt x="7844" y="1548"/>
                  <a:pt x="7856" y="1548"/>
                  <a:pt x="7868" y="1548"/>
                </a:cubicBezTo>
                <a:cubicBezTo>
                  <a:pt x="7874" y="1548"/>
                  <a:pt x="7874" y="1548"/>
                  <a:pt x="7880" y="1542"/>
                </a:cubicBezTo>
                <a:cubicBezTo>
                  <a:pt x="7880" y="1536"/>
                  <a:pt x="7880" y="1530"/>
                  <a:pt x="7880" y="1530"/>
                </a:cubicBezTo>
                <a:cubicBezTo>
                  <a:pt x="7886" y="1518"/>
                  <a:pt x="7897" y="1518"/>
                  <a:pt x="7903" y="1512"/>
                </a:cubicBezTo>
                <a:cubicBezTo>
                  <a:pt x="7915" y="1512"/>
                  <a:pt x="7921" y="1512"/>
                  <a:pt x="7927" y="1512"/>
                </a:cubicBezTo>
                <a:cubicBezTo>
                  <a:pt x="7939" y="1512"/>
                  <a:pt x="7945" y="1512"/>
                  <a:pt x="7957" y="1512"/>
                </a:cubicBezTo>
                <a:cubicBezTo>
                  <a:pt x="7957" y="1512"/>
                  <a:pt x="7963" y="1512"/>
                  <a:pt x="7963" y="1506"/>
                </a:cubicBezTo>
                <a:cubicBezTo>
                  <a:pt x="7963" y="1500"/>
                  <a:pt x="7963" y="1494"/>
                  <a:pt x="7963" y="1488"/>
                </a:cubicBezTo>
                <a:cubicBezTo>
                  <a:pt x="7963" y="1476"/>
                  <a:pt x="7957" y="1470"/>
                  <a:pt x="7951" y="1459"/>
                </a:cubicBezTo>
                <a:cubicBezTo>
                  <a:pt x="7951" y="1453"/>
                  <a:pt x="7945" y="1447"/>
                  <a:pt x="7945" y="1447"/>
                </a:cubicBezTo>
                <a:cubicBezTo>
                  <a:pt x="7933" y="1441"/>
                  <a:pt x="7927" y="1441"/>
                  <a:pt x="7921" y="1435"/>
                </a:cubicBezTo>
                <a:cubicBezTo>
                  <a:pt x="7909" y="1429"/>
                  <a:pt x="7903" y="1423"/>
                  <a:pt x="7897" y="1417"/>
                </a:cubicBezTo>
                <a:cubicBezTo>
                  <a:pt x="7897" y="1405"/>
                  <a:pt x="7903" y="1399"/>
                  <a:pt x="7897" y="1393"/>
                </a:cubicBezTo>
                <a:cubicBezTo>
                  <a:pt x="7897" y="1387"/>
                  <a:pt x="7892" y="1387"/>
                  <a:pt x="7886" y="1387"/>
                </a:cubicBezTo>
                <a:cubicBezTo>
                  <a:pt x="7886" y="1382"/>
                  <a:pt x="7886" y="1376"/>
                  <a:pt x="7886" y="1376"/>
                </a:cubicBezTo>
                <a:cubicBezTo>
                  <a:pt x="7886" y="1370"/>
                  <a:pt x="7886" y="1364"/>
                  <a:pt x="7886" y="1364"/>
                </a:cubicBezTo>
                <a:cubicBezTo>
                  <a:pt x="7886" y="1358"/>
                  <a:pt x="7880" y="1358"/>
                  <a:pt x="7874" y="1358"/>
                </a:cubicBezTo>
                <a:cubicBezTo>
                  <a:pt x="7868" y="1352"/>
                  <a:pt x="7862" y="1352"/>
                  <a:pt x="7850" y="1346"/>
                </a:cubicBezTo>
                <a:cubicBezTo>
                  <a:pt x="7844" y="1346"/>
                  <a:pt x="7844" y="1340"/>
                  <a:pt x="7838" y="1340"/>
                </a:cubicBezTo>
                <a:cubicBezTo>
                  <a:pt x="7844" y="1334"/>
                  <a:pt x="7844" y="1334"/>
                  <a:pt x="7850" y="1328"/>
                </a:cubicBezTo>
                <a:cubicBezTo>
                  <a:pt x="7850" y="1328"/>
                  <a:pt x="7856" y="1328"/>
                  <a:pt x="7862" y="1328"/>
                </a:cubicBezTo>
                <a:cubicBezTo>
                  <a:pt x="7868" y="1328"/>
                  <a:pt x="7874" y="1340"/>
                  <a:pt x="7880" y="1346"/>
                </a:cubicBezTo>
                <a:cubicBezTo>
                  <a:pt x="7886" y="1346"/>
                  <a:pt x="7880" y="1358"/>
                  <a:pt x="7886" y="1358"/>
                </a:cubicBezTo>
                <a:cubicBezTo>
                  <a:pt x="7892" y="1358"/>
                  <a:pt x="7892" y="1358"/>
                  <a:pt x="7897" y="1358"/>
                </a:cubicBezTo>
                <a:cubicBezTo>
                  <a:pt x="7909" y="1358"/>
                  <a:pt x="7909" y="1358"/>
                  <a:pt x="7909" y="1358"/>
                </a:cubicBezTo>
                <a:cubicBezTo>
                  <a:pt x="7915" y="1358"/>
                  <a:pt x="7921" y="1352"/>
                  <a:pt x="7921" y="1352"/>
                </a:cubicBezTo>
                <a:cubicBezTo>
                  <a:pt x="7927" y="1352"/>
                  <a:pt x="7927" y="1358"/>
                  <a:pt x="7933" y="1358"/>
                </a:cubicBezTo>
                <a:cubicBezTo>
                  <a:pt x="7939" y="1340"/>
                  <a:pt x="7939" y="1328"/>
                  <a:pt x="7939" y="1310"/>
                </a:cubicBezTo>
                <a:cubicBezTo>
                  <a:pt x="7939" y="1299"/>
                  <a:pt x="7939" y="1299"/>
                  <a:pt x="7939" y="1299"/>
                </a:cubicBezTo>
                <a:cubicBezTo>
                  <a:pt x="7939" y="1299"/>
                  <a:pt x="7939" y="1293"/>
                  <a:pt x="7939" y="1287"/>
                </a:cubicBezTo>
                <a:cubicBezTo>
                  <a:pt x="7939" y="1287"/>
                  <a:pt x="7945" y="1281"/>
                  <a:pt x="7945" y="1275"/>
                </a:cubicBezTo>
                <a:cubicBezTo>
                  <a:pt x="7945" y="1275"/>
                  <a:pt x="7945" y="1269"/>
                  <a:pt x="7945" y="1263"/>
                </a:cubicBezTo>
                <a:cubicBezTo>
                  <a:pt x="7939" y="1263"/>
                  <a:pt x="7933" y="1263"/>
                  <a:pt x="7933" y="1263"/>
                </a:cubicBezTo>
                <a:cubicBezTo>
                  <a:pt x="7921" y="1257"/>
                  <a:pt x="7915" y="1257"/>
                  <a:pt x="7909" y="1257"/>
                </a:cubicBezTo>
                <a:cubicBezTo>
                  <a:pt x="7897" y="1257"/>
                  <a:pt x="7892" y="1251"/>
                  <a:pt x="7880" y="1257"/>
                </a:cubicBezTo>
                <a:cubicBezTo>
                  <a:pt x="7880" y="1257"/>
                  <a:pt x="7880" y="1263"/>
                  <a:pt x="7880" y="1269"/>
                </a:cubicBezTo>
                <a:cubicBezTo>
                  <a:pt x="7874" y="1269"/>
                  <a:pt x="7868" y="1269"/>
                  <a:pt x="7862" y="1269"/>
                </a:cubicBezTo>
                <a:cubicBezTo>
                  <a:pt x="7826" y="1269"/>
                  <a:pt x="7826" y="1269"/>
                  <a:pt x="7826" y="1269"/>
                </a:cubicBezTo>
                <a:cubicBezTo>
                  <a:pt x="7832" y="1263"/>
                  <a:pt x="7832" y="1257"/>
                  <a:pt x="7838" y="1257"/>
                </a:cubicBezTo>
                <a:cubicBezTo>
                  <a:pt x="7838" y="1251"/>
                  <a:pt x="7844" y="1251"/>
                  <a:pt x="7850" y="1251"/>
                </a:cubicBezTo>
                <a:cubicBezTo>
                  <a:pt x="7850" y="1251"/>
                  <a:pt x="7856" y="1245"/>
                  <a:pt x="7862" y="1245"/>
                </a:cubicBezTo>
                <a:cubicBezTo>
                  <a:pt x="7862" y="1245"/>
                  <a:pt x="7856" y="1239"/>
                  <a:pt x="7862" y="1233"/>
                </a:cubicBezTo>
                <a:cubicBezTo>
                  <a:pt x="7850" y="1233"/>
                  <a:pt x="7844" y="1227"/>
                  <a:pt x="7838" y="1227"/>
                </a:cubicBezTo>
                <a:cubicBezTo>
                  <a:pt x="7832" y="1227"/>
                  <a:pt x="7832" y="1221"/>
                  <a:pt x="7826" y="1221"/>
                </a:cubicBezTo>
                <a:cubicBezTo>
                  <a:pt x="7832" y="1210"/>
                  <a:pt x="7832" y="1210"/>
                  <a:pt x="7832" y="1210"/>
                </a:cubicBezTo>
                <a:cubicBezTo>
                  <a:pt x="7880" y="1210"/>
                  <a:pt x="7880" y="1210"/>
                  <a:pt x="7880" y="1210"/>
                </a:cubicBezTo>
                <a:cubicBezTo>
                  <a:pt x="7880" y="1245"/>
                  <a:pt x="7880" y="1245"/>
                  <a:pt x="7880" y="1245"/>
                </a:cubicBezTo>
                <a:cubicBezTo>
                  <a:pt x="7927" y="1245"/>
                  <a:pt x="7927" y="1245"/>
                  <a:pt x="7927" y="1245"/>
                </a:cubicBezTo>
                <a:cubicBezTo>
                  <a:pt x="7933" y="1245"/>
                  <a:pt x="7939" y="1245"/>
                  <a:pt x="7939" y="1239"/>
                </a:cubicBezTo>
                <a:cubicBezTo>
                  <a:pt x="7945" y="1239"/>
                  <a:pt x="7939" y="1233"/>
                  <a:pt x="7945" y="1227"/>
                </a:cubicBezTo>
                <a:cubicBezTo>
                  <a:pt x="7951" y="1227"/>
                  <a:pt x="7963" y="1227"/>
                  <a:pt x="7969" y="1227"/>
                </a:cubicBezTo>
                <a:cubicBezTo>
                  <a:pt x="7980" y="1227"/>
                  <a:pt x="7980" y="1227"/>
                  <a:pt x="7980" y="1227"/>
                </a:cubicBezTo>
                <a:cubicBezTo>
                  <a:pt x="7998" y="1227"/>
                  <a:pt x="7998" y="1239"/>
                  <a:pt x="8016" y="1239"/>
                </a:cubicBezTo>
                <a:cubicBezTo>
                  <a:pt x="8022" y="1239"/>
                  <a:pt x="8028" y="1233"/>
                  <a:pt x="8034" y="1233"/>
                </a:cubicBezTo>
                <a:cubicBezTo>
                  <a:pt x="8034" y="1227"/>
                  <a:pt x="8034" y="1221"/>
                  <a:pt x="8040" y="1221"/>
                </a:cubicBezTo>
                <a:cubicBezTo>
                  <a:pt x="8046" y="1215"/>
                  <a:pt x="8052" y="1215"/>
                  <a:pt x="8052" y="1210"/>
                </a:cubicBezTo>
                <a:cubicBezTo>
                  <a:pt x="8052" y="1204"/>
                  <a:pt x="8046" y="1198"/>
                  <a:pt x="8040" y="1192"/>
                </a:cubicBezTo>
                <a:cubicBezTo>
                  <a:pt x="8040" y="1186"/>
                  <a:pt x="8034" y="1180"/>
                  <a:pt x="8034" y="1180"/>
                </a:cubicBezTo>
                <a:cubicBezTo>
                  <a:pt x="8028" y="1174"/>
                  <a:pt x="8022" y="1168"/>
                  <a:pt x="8016" y="1168"/>
                </a:cubicBezTo>
                <a:cubicBezTo>
                  <a:pt x="8010" y="1168"/>
                  <a:pt x="8004" y="1168"/>
                  <a:pt x="7998" y="1168"/>
                </a:cubicBezTo>
                <a:cubicBezTo>
                  <a:pt x="7992" y="1168"/>
                  <a:pt x="7992" y="1174"/>
                  <a:pt x="7986" y="1174"/>
                </a:cubicBezTo>
                <a:cubicBezTo>
                  <a:pt x="7980" y="1174"/>
                  <a:pt x="7980" y="1180"/>
                  <a:pt x="7975" y="1180"/>
                </a:cubicBezTo>
                <a:cubicBezTo>
                  <a:pt x="7969" y="1180"/>
                  <a:pt x="7969" y="1174"/>
                  <a:pt x="7963" y="1174"/>
                </a:cubicBezTo>
                <a:cubicBezTo>
                  <a:pt x="7957" y="1174"/>
                  <a:pt x="7951" y="1168"/>
                  <a:pt x="7951" y="1168"/>
                </a:cubicBezTo>
                <a:cubicBezTo>
                  <a:pt x="7951" y="1162"/>
                  <a:pt x="7945" y="1162"/>
                  <a:pt x="7945" y="1156"/>
                </a:cubicBezTo>
                <a:cubicBezTo>
                  <a:pt x="7945" y="1144"/>
                  <a:pt x="7951" y="1144"/>
                  <a:pt x="7957" y="1144"/>
                </a:cubicBezTo>
                <a:cubicBezTo>
                  <a:pt x="7963" y="1144"/>
                  <a:pt x="7969" y="1144"/>
                  <a:pt x="7969" y="1144"/>
                </a:cubicBezTo>
                <a:cubicBezTo>
                  <a:pt x="7975" y="1144"/>
                  <a:pt x="7980" y="1150"/>
                  <a:pt x="7980" y="1150"/>
                </a:cubicBezTo>
                <a:cubicBezTo>
                  <a:pt x="7992" y="1150"/>
                  <a:pt x="7998" y="1150"/>
                  <a:pt x="8004" y="1150"/>
                </a:cubicBezTo>
                <a:cubicBezTo>
                  <a:pt x="8016" y="1150"/>
                  <a:pt x="8022" y="1150"/>
                  <a:pt x="8034" y="1150"/>
                </a:cubicBezTo>
                <a:lnTo>
                  <a:pt x="8040" y="1144"/>
                </a:lnTo>
                <a:cubicBezTo>
                  <a:pt x="8052" y="1138"/>
                  <a:pt x="8052" y="1138"/>
                  <a:pt x="8052" y="1138"/>
                </a:cubicBezTo>
                <a:cubicBezTo>
                  <a:pt x="8058" y="1132"/>
                  <a:pt x="8058" y="1127"/>
                  <a:pt x="8064" y="1127"/>
                </a:cubicBezTo>
                <a:cubicBezTo>
                  <a:pt x="8069" y="1127"/>
                  <a:pt x="8069" y="1132"/>
                  <a:pt x="8075" y="1132"/>
                </a:cubicBezTo>
                <a:cubicBezTo>
                  <a:pt x="8093" y="1132"/>
                  <a:pt x="8093" y="1132"/>
                  <a:pt x="8093" y="1132"/>
                </a:cubicBezTo>
                <a:cubicBezTo>
                  <a:pt x="8099" y="1132"/>
                  <a:pt x="8105" y="1132"/>
                  <a:pt x="8111" y="1132"/>
                </a:cubicBezTo>
                <a:cubicBezTo>
                  <a:pt x="8117" y="1132"/>
                  <a:pt x="8117" y="1132"/>
                  <a:pt x="8123" y="1127"/>
                </a:cubicBezTo>
                <a:cubicBezTo>
                  <a:pt x="8129" y="1127"/>
                  <a:pt x="8123" y="1121"/>
                  <a:pt x="8123" y="1115"/>
                </a:cubicBezTo>
                <a:cubicBezTo>
                  <a:pt x="8117" y="1109"/>
                  <a:pt x="8111" y="1103"/>
                  <a:pt x="8105" y="1103"/>
                </a:cubicBezTo>
                <a:cubicBezTo>
                  <a:pt x="8099" y="1097"/>
                  <a:pt x="8093" y="1103"/>
                  <a:pt x="8093" y="1103"/>
                </a:cubicBezTo>
                <a:cubicBezTo>
                  <a:pt x="8087" y="1097"/>
                  <a:pt x="8081" y="1097"/>
                  <a:pt x="8075" y="1091"/>
                </a:cubicBezTo>
                <a:cubicBezTo>
                  <a:pt x="8069" y="1085"/>
                  <a:pt x="8064" y="1085"/>
                  <a:pt x="8064" y="1079"/>
                </a:cubicBezTo>
                <a:cubicBezTo>
                  <a:pt x="8064" y="1073"/>
                  <a:pt x="8058" y="1073"/>
                  <a:pt x="8058" y="1067"/>
                </a:cubicBezTo>
                <a:cubicBezTo>
                  <a:pt x="8058" y="1061"/>
                  <a:pt x="8064" y="1055"/>
                  <a:pt x="8064" y="1050"/>
                </a:cubicBezTo>
                <a:cubicBezTo>
                  <a:pt x="8064" y="1044"/>
                  <a:pt x="8058" y="1038"/>
                  <a:pt x="8058" y="1032"/>
                </a:cubicBezTo>
                <a:cubicBezTo>
                  <a:pt x="8058" y="1026"/>
                  <a:pt x="8064" y="1026"/>
                  <a:pt x="8064" y="1020"/>
                </a:cubicBezTo>
                <a:lnTo>
                  <a:pt x="8064" y="1014"/>
                </a:lnTo>
                <a:cubicBezTo>
                  <a:pt x="8081" y="1014"/>
                  <a:pt x="8087" y="1014"/>
                  <a:pt x="8111" y="1014"/>
                </a:cubicBezTo>
                <a:cubicBezTo>
                  <a:pt x="8111" y="978"/>
                  <a:pt x="8111" y="978"/>
                  <a:pt x="8111" y="978"/>
                </a:cubicBezTo>
                <a:cubicBezTo>
                  <a:pt x="8111" y="966"/>
                  <a:pt x="8093" y="961"/>
                  <a:pt x="8087" y="949"/>
                </a:cubicBezTo>
                <a:cubicBezTo>
                  <a:pt x="8081" y="943"/>
                  <a:pt x="8087" y="943"/>
                  <a:pt x="8087" y="937"/>
                </a:cubicBezTo>
                <a:cubicBezTo>
                  <a:pt x="8087" y="931"/>
                  <a:pt x="8081" y="925"/>
                  <a:pt x="8081" y="919"/>
                </a:cubicBezTo>
                <a:cubicBezTo>
                  <a:pt x="8069" y="919"/>
                  <a:pt x="8064" y="925"/>
                  <a:pt x="8046" y="919"/>
                </a:cubicBezTo>
                <a:cubicBezTo>
                  <a:pt x="8040" y="919"/>
                  <a:pt x="8040" y="919"/>
                  <a:pt x="8034" y="919"/>
                </a:cubicBezTo>
                <a:cubicBezTo>
                  <a:pt x="8028" y="919"/>
                  <a:pt x="8028" y="913"/>
                  <a:pt x="8022" y="913"/>
                </a:cubicBezTo>
                <a:cubicBezTo>
                  <a:pt x="8016" y="913"/>
                  <a:pt x="8016" y="913"/>
                  <a:pt x="8010" y="907"/>
                </a:cubicBezTo>
                <a:cubicBezTo>
                  <a:pt x="8004" y="907"/>
                  <a:pt x="8004" y="907"/>
                  <a:pt x="7998" y="901"/>
                </a:cubicBezTo>
                <a:cubicBezTo>
                  <a:pt x="7998" y="901"/>
                  <a:pt x="7992" y="895"/>
                  <a:pt x="7992" y="889"/>
                </a:cubicBezTo>
                <a:cubicBezTo>
                  <a:pt x="7986" y="889"/>
                  <a:pt x="7986" y="884"/>
                  <a:pt x="7986" y="877"/>
                </a:cubicBezTo>
                <a:cubicBezTo>
                  <a:pt x="7986" y="872"/>
                  <a:pt x="7986" y="872"/>
                  <a:pt x="7986" y="872"/>
                </a:cubicBezTo>
                <a:cubicBezTo>
                  <a:pt x="7992" y="866"/>
                  <a:pt x="7998" y="866"/>
                  <a:pt x="7998" y="866"/>
                </a:cubicBezTo>
                <a:cubicBezTo>
                  <a:pt x="8004" y="860"/>
                  <a:pt x="8004" y="854"/>
                  <a:pt x="8010" y="854"/>
                </a:cubicBezTo>
                <a:cubicBezTo>
                  <a:pt x="8010" y="848"/>
                  <a:pt x="8016" y="854"/>
                  <a:pt x="8022" y="854"/>
                </a:cubicBezTo>
                <a:cubicBezTo>
                  <a:pt x="8028" y="848"/>
                  <a:pt x="8034" y="848"/>
                  <a:pt x="8046" y="848"/>
                </a:cubicBezTo>
                <a:cubicBezTo>
                  <a:pt x="8052" y="848"/>
                  <a:pt x="8052" y="848"/>
                  <a:pt x="8058" y="848"/>
                </a:cubicBezTo>
                <a:cubicBezTo>
                  <a:pt x="8081" y="848"/>
                  <a:pt x="8081" y="848"/>
                  <a:pt x="8081" y="848"/>
                </a:cubicBezTo>
                <a:cubicBezTo>
                  <a:pt x="8087" y="848"/>
                  <a:pt x="8093" y="842"/>
                  <a:pt x="8105" y="848"/>
                </a:cubicBezTo>
                <a:lnTo>
                  <a:pt x="8111" y="854"/>
                </a:lnTo>
                <a:cubicBezTo>
                  <a:pt x="8117" y="860"/>
                  <a:pt x="8123" y="860"/>
                  <a:pt x="8123" y="872"/>
                </a:cubicBezTo>
                <a:cubicBezTo>
                  <a:pt x="8123" y="877"/>
                  <a:pt x="8123" y="877"/>
                  <a:pt x="8123" y="877"/>
                </a:cubicBezTo>
                <a:cubicBezTo>
                  <a:pt x="8129" y="877"/>
                  <a:pt x="8123" y="884"/>
                  <a:pt x="8117" y="884"/>
                </a:cubicBezTo>
                <a:cubicBezTo>
                  <a:pt x="8117" y="895"/>
                  <a:pt x="8111" y="895"/>
                  <a:pt x="8111" y="901"/>
                </a:cubicBezTo>
                <a:cubicBezTo>
                  <a:pt x="8111" y="919"/>
                  <a:pt x="8117" y="931"/>
                  <a:pt x="8123" y="949"/>
                </a:cubicBezTo>
                <a:cubicBezTo>
                  <a:pt x="8141" y="943"/>
                  <a:pt x="8141" y="943"/>
                  <a:pt x="8141" y="943"/>
                </a:cubicBezTo>
                <a:cubicBezTo>
                  <a:pt x="8141" y="848"/>
                  <a:pt x="8141" y="848"/>
                  <a:pt x="8141" y="848"/>
                </a:cubicBezTo>
                <a:cubicBezTo>
                  <a:pt x="8141" y="842"/>
                  <a:pt x="8147" y="842"/>
                  <a:pt x="8147" y="836"/>
                </a:cubicBezTo>
                <a:cubicBezTo>
                  <a:pt x="8152" y="836"/>
                  <a:pt x="8158" y="830"/>
                  <a:pt x="8158" y="824"/>
                </a:cubicBezTo>
                <a:cubicBezTo>
                  <a:pt x="8158" y="818"/>
                  <a:pt x="8158" y="818"/>
                  <a:pt x="8158" y="818"/>
                </a:cubicBezTo>
                <a:cubicBezTo>
                  <a:pt x="8158" y="812"/>
                  <a:pt x="8152" y="812"/>
                  <a:pt x="8152" y="806"/>
                </a:cubicBezTo>
                <a:cubicBezTo>
                  <a:pt x="8147" y="800"/>
                  <a:pt x="8147" y="795"/>
                  <a:pt x="8135" y="795"/>
                </a:cubicBezTo>
                <a:cubicBezTo>
                  <a:pt x="8129" y="795"/>
                  <a:pt x="8123" y="795"/>
                  <a:pt x="8117" y="795"/>
                </a:cubicBezTo>
                <a:lnTo>
                  <a:pt x="8111" y="800"/>
                </a:lnTo>
                <a:cubicBezTo>
                  <a:pt x="8099" y="800"/>
                  <a:pt x="8099" y="800"/>
                  <a:pt x="8087" y="800"/>
                </a:cubicBezTo>
                <a:cubicBezTo>
                  <a:pt x="8069" y="800"/>
                  <a:pt x="8069" y="800"/>
                  <a:pt x="8069" y="800"/>
                </a:cubicBezTo>
                <a:cubicBezTo>
                  <a:pt x="8064" y="800"/>
                  <a:pt x="8064" y="800"/>
                  <a:pt x="8058" y="800"/>
                </a:cubicBezTo>
                <a:cubicBezTo>
                  <a:pt x="8052" y="800"/>
                  <a:pt x="8052" y="800"/>
                  <a:pt x="8046" y="800"/>
                </a:cubicBezTo>
                <a:cubicBezTo>
                  <a:pt x="8046" y="765"/>
                  <a:pt x="8046" y="765"/>
                  <a:pt x="8046" y="765"/>
                </a:cubicBezTo>
                <a:cubicBezTo>
                  <a:pt x="8052" y="765"/>
                  <a:pt x="8058" y="759"/>
                  <a:pt x="8058" y="759"/>
                </a:cubicBezTo>
                <a:cubicBezTo>
                  <a:pt x="8064" y="759"/>
                  <a:pt x="8064" y="765"/>
                  <a:pt x="8069" y="765"/>
                </a:cubicBezTo>
                <a:cubicBezTo>
                  <a:pt x="8081" y="765"/>
                  <a:pt x="8081" y="765"/>
                  <a:pt x="8081" y="765"/>
                </a:cubicBezTo>
                <a:cubicBezTo>
                  <a:pt x="8093" y="765"/>
                  <a:pt x="8099" y="765"/>
                  <a:pt x="8105" y="765"/>
                </a:cubicBezTo>
                <a:cubicBezTo>
                  <a:pt x="8111" y="765"/>
                  <a:pt x="8111" y="759"/>
                  <a:pt x="8117" y="753"/>
                </a:cubicBezTo>
                <a:cubicBezTo>
                  <a:pt x="8111" y="753"/>
                  <a:pt x="8111" y="747"/>
                  <a:pt x="8111" y="741"/>
                </a:cubicBezTo>
                <a:cubicBezTo>
                  <a:pt x="8105" y="741"/>
                  <a:pt x="8105" y="735"/>
                  <a:pt x="8099" y="729"/>
                </a:cubicBezTo>
                <a:cubicBezTo>
                  <a:pt x="8087" y="729"/>
                  <a:pt x="8081" y="735"/>
                  <a:pt x="8075" y="735"/>
                </a:cubicBezTo>
                <a:cubicBezTo>
                  <a:pt x="8069" y="735"/>
                  <a:pt x="8069" y="729"/>
                  <a:pt x="8064" y="723"/>
                </a:cubicBezTo>
                <a:cubicBezTo>
                  <a:pt x="8058" y="723"/>
                  <a:pt x="8058" y="723"/>
                  <a:pt x="8052" y="723"/>
                </a:cubicBezTo>
                <a:cubicBezTo>
                  <a:pt x="8046" y="723"/>
                  <a:pt x="8046" y="723"/>
                  <a:pt x="8040" y="723"/>
                </a:cubicBezTo>
                <a:cubicBezTo>
                  <a:pt x="8034" y="723"/>
                  <a:pt x="8028" y="718"/>
                  <a:pt x="8022" y="718"/>
                </a:cubicBezTo>
                <a:cubicBezTo>
                  <a:pt x="8010" y="718"/>
                  <a:pt x="8004" y="718"/>
                  <a:pt x="7992" y="723"/>
                </a:cubicBezTo>
                <a:cubicBezTo>
                  <a:pt x="7992" y="729"/>
                  <a:pt x="7998" y="735"/>
                  <a:pt x="7992" y="741"/>
                </a:cubicBezTo>
                <a:cubicBezTo>
                  <a:pt x="7992" y="747"/>
                  <a:pt x="7992" y="747"/>
                  <a:pt x="7986" y="753"/>
                </a:cubicBezTo>
                <a:cubicBezTo>
                  <a:pt x="7986" y="753"/>
                  <a:pt x="7980" y="753"/>
                  <a:pt x="7975" y="753"/>
                </a:cubicBezTo>
                <a:cubicBezTo>
                  <a:pt x="7975" y="747"/>
                  <a:pt x="7969" y="747"/>
                  <a:pt x="7963" y="741"/>
                </a:cubicBezTo>
                <a:cubicBezTo>
                  <a:pt x="7963" y="741"/>
                  <a:pt x="7963" y="735"/>
                  <a:pt x="7963" y="729"/>
                </a:cubicBezTo>
                <a:cubicBezTo>
                  <a:pt x="7963" y="723"/>
                  <a:pt x="7963" y="718"/>
                  <a:pt x="7969" y="711"/>
                </a:cubicBezTo>
                <a:cubicBezTo>
                  <a:pt x="7969" y="706"/>
                  <a:pt x="7969" y="700"/>
                  <a:pt x="7975" y="700"/>
                </a:cubicBezTo>
                <a:cubicBezTo>
                  <a:pt x="7975" y="694"/>
                  <a:pt x="7980" y="700"/>
                  <a:pt x="7986" y="694"/>
                </a:cubicBezTo>
                <a:cubicBezTo>
                  <a:pt x="7986" y="688"/>
                  <a:pt x="7992" y="688"/>
                  <a:pt x="7992" y="682"/>
                </a:cubicBezTo>
                <a:cubicBezTo>
                  <a:pt x="7998" y="682"/>
                  <a:pt x="7992" y="676"/>
                  <a:pt x="7992" y="670"/>
                </a:cubicBezTo>
                <a:cubicBezTo>
                  <a:pt x="7992" y="664"/>
                  <a:pt x="7992" y="658"/>
                  <a:pt x="7992" y="646"/>
                </a:cubicBezTo>
                <a:cubicBezTo>
                  <a:pt x="7992" y="640"/>
                  <a:pt x="7998" y="629"/>
                  <a:pt x="7998" y="617"/>
                </a:cubicBezTo>
                <a:cubicBezTo>
                  <a:pt x="8034" y="617"/>
                  <a:pt x="8034" y="617"/>
                  <a:pt x="8034" y="617"/>
                </a:cubicBezTo>
                <a:cubicBezTo>
                  <a:pt x="8034" y="605"/>
                  <a:pt x="8034" y="599"/>
                  <a:pt x="8040" y="587"/>
                </a:cubicBezTo>
                <a:cubicBezTo>
                  <a:pt x="8040" y="587"/>
                  <a:pt x="8046" y="581"/>
                  <a:pt x="8046" y="575"/>
                </a:cubicBezTo>
                <a:cubicBezTo>
                  <a:pt x="8058" y="575"/>
                  <a:pt x="8064" y="575"/>
                  <a:pt x="8069" y="575"/>
                </a:cubicBezTo>
                <a:cubicBezTo>
                  <a:pt x="8081" y="575"/>
                  <a:pt x="8081" y="575"/>
                  <a:pt x="8081" y="575"/>
                </a:cubicBezTo>
                <a:cubicBezTo>
                  <a:pt x="8087" y="575"/>
                  <a:pt x="8087" y="569"/>
                  <a:pt x="8093" y="569"/>
                </a:cubicBezTo>
                <a:cubicBezTo>
                  <a:pt x="8093" y="563"/>
                  <a:pt x="8093" y="557"/>
                  <a:pt x="8093" y="557"/>
                </a:cubicBezTo>
                <a:cubicBezTo>
                  <a:pt x="8093" y="552"/>
                  <a:pt x="8087" y="545"/>
                  <a:pt x="8087" y="540"/>
                </a:cubicBezTo>
                <a:cubicBezTo>
                  <a:pt x="8087" y="534"/>
                  <a:pt x="8093" y="528"/>
                  <a:pt x="8099" y="522"/>
                </a:cubicBezTo>
                <a:cubicBezTo>
                  <a:pt x="8099" y="516"/>
                  <a:pt x="8105" y="516"/>
                  <a:pt x="8105" y="510"/>
                </a:cubicBezTo>
                <a:cubicBezTo>
                  <a:pt x="8105" y="504"/>
                  <a:pt x="8111" y="504"/>
                  <a:pt x="8111" y="498"/>
                </a:cubicBezTo>
                <a:cubicBezTo>
                  <a:pt x="8111" y="492"/>
                  <a:pt x="8117" y="492"/>
                  <a:pt x="8123" y="492"/>
                </a:cubicBezTo>
                <a:cubicBezTo>
                  <a:pt x="8129" y="486"/>
                  <a:pt x="8135" y="480"/>
                  <a:pt x="8147" y="480"/>
                </a:cubicBezTo>
                <a:cubicBezTo>
                  <a:pt x="8158" y="474"/>
                  <a:pt x="8164" y="486"/>
                  <a:pt x="8182" y="480"/>
                </a:cubicBezTo>
                <a:lnTo>
                  <a:pt x="8188" y="480"/>
                </a:lnTo>
                <a:cubicBezTo>
                  <a:pt x="8194" y="474"/>
                  <a:pt x="8194" y="468"/>
                  <a:pt x="8194" y="468"/>
                </a:cubicBezTo>
                <a:cubicBezTo>
                  <a:pt x="8200" y="463"/>
                  <a:pt x="8200" y="457"/>
                  <a:pt x="8200" y="457"/>
                </a:cubicBezTo>
                <a:cubicBezTo>
                  <a:pt x="8200" y="451"/>
                  <a:pt x="8200" y="445"/>
                  <a:pt x="8206" y="445"/>
                </a:cubicBezTo>
                <a:cubicBezTo>
                  <a:pt x="8206" y="439"/>
                  <a:pt x="8212" y="439"/>
                  <a:pt x="8218" y="439"/>
                </a:cubicBezTo>
                <a:cubicBezTo>
                  <a:pt x="8224" y="433"/>
                  <a:pt x="8224" y="433"/>
                  <a:pt x="8230" y="433"/>
                </a:cubicBezTo>
                <a:cubicBezTo>
                  <a:pt x="8230" y="433"/>
                  <a:pt x="8235" y="433"/>
                  <a:pt x="8241" y="433"/>
                </a:cubicBezTo>
                <a:cubicBezTo>
                  <a:pt x="8241" y="433"/>
                  <a:pt x="8247" y="433"/>
                  <a:pt x="8253" y="427"/>
                </a:cubicBezTo>
                <a:cubicBezTo>
                  <a:pt x="8253" y="427"/>
                  <a:pt x="8259" y="433"/>
                  <a:pt x="8265" y="427"/>
                </a:cubicBezTo>
                <a:cubicBezTo>
                  <a:pt x="8265" y="427"/>
                  <a:pt x="8265" y="421"/>
                  <a:pt x="8271" y="415"/>
                </a:cubicBezTo>
                <a:cubicBezTo>
                  <a:pt x="8265" y="403"/>
                  <a:pt x="8265" y="403"/>
                  <a:pt x="8265" y="403"/>
                </a:cubicBezTo>
                <a:cubicBezTo>
                  <a:pt x="8164" y="403"/>
                  <a:pt x="8164" y="403"/>
                  <a:pt x="8164" y="403"/>
                </a:cubicBezTo>
                <a:cubicBezTo>
                  <a:pt x="8135" y="397"/>
                  <a:pt x="8135" y="397"/>
                  <a:pt x="8135" y="397"/>
                </a:cubicBezTo>
                <a:cubicBezTo>
                  <a:pt x="8147" y="397"/>
                  <a:pt x="8152" y="397"/>
                  <a:pt x="8158" y="391"/>
                </a:cubicBezTo>
                <a:cubicBezTo>
                  <a:pt x="8170" y="386"/>
                  <a:pt x="8176" y="374"/>
                  <a:pt x="8188" y="374"/>
                </a:cubicBezTo>
                <a:cubicBezTo>
                  <a:pt x="8200" y="374"/>
                  <a:pt x="8200" y="374"/>
                  <a:pt x="8206" y="379"/>
                </a:cubicBezTo>
                <a:cubicBezTo>
                  <a:pt x="8212" y="379"/>
                  <a:pt x="8218" y="386"/>
                  <a:pt x="8224" y="386"/>
                </a:cubicBezTo>
                <a:cubicBezTo>
                  <a:pt x="8230" y="386"/>
                  <a:pt x="8230" y="386"/>
                  <a:pt x="8235" y="386"/>
                </a:cubicBezTo>
                <a:cubicBezTo>
                  <a:pt x="8247" y="386"/>
                  <a:pt x="8247" y="386"/>
                  <a:pt x="8247" y="386"/>
                </a:cubicBezTo>
                <a:cubicBezTo>
                  <a:pt x="8253" y="386"/>
                  <a:pt x="8253" y="386"/>
                  <a:pt x="8259" y="386"/>
                </a:cubicBezTo>
                <a:cubicBezTo>
                  <a:pt x="8265" y="386"/>
                  <a:pt x="8265" y="386"/>
                  <a:pt x="8271" y="386"/>
                </a:cubicBezTo>
                <a:cubicBezTo>
                  <a:pt x="8277" y="386"/>
                  <a:pt x="8283" y="379"/>
                  <a:pt x="8283" y="379"/>
                </a:cubicBezTo>
                <a:cubicBezTo>
                  <a:pt x="8289" y="379"/>
                  <a:pt x="8289" y="374"/>
                  <a:pt x="8295" y="368"/>
                </a:cubicBezTo>
                <a:cubicBezTo>
                  <a:pt x="8295" y="368"/>
                  <a:pt x="8301" y="362"/>
                  <a:pt x="8301" y="356"/>
                </a:cubicBezTo>
                <a:cubicBezTo>
                  <a:pt x="8307" y="350"/>
                  <a:pt x="8313" y="350"/>
                  <a:pt x="8318" y="344"/>
                </a:cubicBezTo>
                <a:cubicBezTo>
                  <a:pt x="8318" y="338"/>
                  <a:pt x="8318" y="332"/>
                  <a:pt x="8324" y="332"/>
                </a:cubicBezTo>
                <a:cubicBezTo>
                  <a:pt x="8330" y="332"/>
                  <a:pt x="8342" y="332"/>
                  <a:pt x="8348" y="332"/>
                </a:cubicBezTo>
                <a:cubicBezTo>
                  <a:pt x="8360" y="332"/>
                  <a:pt x="8360" y="332"/>
                  <a:pt x="8360" y="332"/>
                </a:cubicBezTo>
                <a:cubicBezTo>
                  <a:pt x="8378" y="332"/>
                  <a:pt x="8390" y="326"/>
                  <a:pt x="8407" y="326"/>
                </a:cubicBezTo>
                <a:cubicBezTo>
                  <a:pt x="8407" y="326"/>
                  <a:pt x="8413" y="326"/>
                  <a:pt x="8419" y="326"/>
                </a:cubicBezTo>
                <a:cubicBezTo>
                  <a:pt x="8419" y="320"/>
                  <a:pt x="8425" y="320"/>
                  <a:pt x="8425" y="320"/>
                </a:cubicBezTo>
                <a:cubicBezTo>
                  <a:pt x="8431" y="320"/>
                  <a:pt x="8437" y="314"/>
                  <a:pt x="8437" y="308"/>
                </a:cubicBezTo>
                <a:cubicBezTo>
                  <a:pt x="8443" y="302"/>
                  <a:pt x="8449" y="302"/>
                  <a:pt x="8449" y="297"/>
                </a:cubicBezTo>
                <a:cubicBezTo>
                  <a:pt x="8449" y="291"/>
                  <a:pt x="8449" y="285"/>
                  <a:pt x="8449" y="273"/>
                </a:cubicBezTo>
                <a:cubicBezTo>
                  <a:pt x="8449" y="267"/>
                  <a:pt x="8449" y="261"/>
                  <a:pt x="8443" y="255"/>
                </a:cubicBezTo>
                <a:cubicBezTo>
                  <a:pt x="8443" y="249"/>
                  <a:pt x="8437" y="249"/>
                  <a:pt x="8431" y="249"/>
                </a:cubicBezTo>
                <a:cubicBezTo>
                  <a:pt x="8425" y="243"/>
                  <a:pt x="8419" y="243"/>
                  <a:pt x="8407" y="243"/>
                </a:cubicBezTo>
                <a:cubicBezTo>
                  <a:pt x="8396" y="243"/>
                  <a:pt x="8390" y="243"/>
                  <a:pt x="8384" y="249"/>
                </a:cubicBezTo>
                <a:cubicBezTo>
                  <a:pt x="8378" y="249"/>
                  <a:pt x="8372" y="255"/>
                  <a:pt x="8366" y="255"/>
                </a:cubicBezTo>
                <a:cubicBezTo>
                  <a:pt x="8360" y="255"/>
                  <a:pt x="8354" y="261"/>
                  <a:pt x="8342" y="261"/>
                </a:cubicBezTo>
                <a:cubicBezTo>
                  <a:pt x="8336" y="261"/>
                  <a:pt x="8330" y="255"/>
                  <a:pt x="8318" y="255"/>
                </a:cubicBezTo>
                <a:cubicBezTo>
                  <a:pt x="8313" y="249"/>
                  <a:pt x="8313" y="249"/>
                  <a:pt x="8307" y="249"/>
                </a:cubicBezTo>
                <a:cubicBezTo>
                  <a:pt x="8289" y="243"/>
                  <a:pt x="8289" y="243"/>
                  <a:pt x="8289" y="243"/>
                </a:cubicBezTo>
                <a:cubicBezTo>
                  <a:pt x="8283" y="237"/>
                  <a:pt x="8277" y="237"/>
                  <a:pt x="8271" y="237"/>
                </a:cubicBezTo>
                <a:cubicBezTo>
                  <a:pt x="8265" y="237"/>
                  <a:pt x="8259" y="243"/>
                  <a:pt x="8247" y="243"/>
                </a:cubicBezTo>
                <a:cubicBezTo>
                  <a:pt x="8241" y="243"/>
                  <a:pt x="8241" y="243"/>
                  <a:pt x="8235" y="243"/>
                </a:cubicBezTo>
                <a:cubicBezTo>
                  <a:pt x="8224" y="243"/>
                  <a:pt x="8218" y="243"/>
                  <a:pt x="8206" y="249"/>
                </a:cubicBezTo>
                <a:cubicBezTo>
                  <a:pt x="8206" y="249"/>
                  <a:pt x="8200" y="255"/>
                  <a:pt x="8194" y="255"/>
                </a:cubicBezTo>
                <a:cubicBezTo>
                  <a:pt x="8194" y="261"/>
                  <a:pt x="8188" y="261"/>
                  <a:pt x="8188" y="261"/>
                </a:cubicBezTo>
                <a:cubicBezTo>
                  <a:pt x="8182" y="273"/>
                  <a:pt x="8182" y="279"/>
                  <a:pt x="8176" y="285"/>
                </a:cubicBezTo>
                <a:cubicBezTo>
                  <a:pt x="8176" y="291"/>
                  <a:pt x="8176" y="297"/>
                  <a:pt x="8170" y="297"/>
                </a:cubicBezTo>
                <a:cubicBezTo>
                  <a:pt x="8170" y="302"/>
                  <a:pt x="8164" y="302"/>
                  <a:pt x="8158" y="302"/>
                </a:cubicBezTo>
                <a:cubicBezTo>
                  <a:pt x="8152" y="302"/>
                  <a:pt x="8147" y="302"/>
                  <a:pt x="8135" y="302"/>
                </a:cubicBezTo>
                <a:cubicBezTo>
                  <a:pt x="8123" y="302"/>
                  <a:pt x="8117" y="302"/>
                  <a:pt x="8111" y="302"/>
                </a:cubicBezTo>
                <a:cubicBezTo>
                  <a:pt x="8099" y="302"/>
                  <a:pt x="8093" y="302"/>
                  <a:pt x="8087" y="302"/>
                </a:cubicBezTo>
                <a:cubicBezTo>
                  <a:pt x="8081" y="297"/>
                  <a:pt x="8081" y="291"/>
                  <a:pt x="8075" y="291"/>
                </a:cubicBezTo>
                <a:cubicBezTo>
                  <a:pt x="8069" y="285"/>
                  <a:pt x="8058" y="285"/>
                  <a:pt x="8046" y="285"/>
                </a:cubicBezTo>
                <a:cubicBezTo>
                  <a:pt x="8040" y="285"/>
                  <a:pt x="8034" y="285"/>
                  <a:pt x="8028" y="285"/>
                </a:cubicBezTo>
                <a:cubicBezTo>
                  <a:pt x="8016" y="291"/>
                  <a:pt x="8016" y="297"/>
                  <a:pt x="8010" y="308"/>
                </a:cubicBezTo>
                <a:cubicBezTo>
                  <a:pt x="8004" y="308"/>
                  <a:pt x="8004" y="314"/>
                  <a:pt x="8004" y="320"/>
                </a:cubicBezTo>
                <a:cubicBezTo>
                  <a:pt x="7998" y="320"/>
                  <a:pt x="7998" y="320"/>
                  <a:pt x="7992" y="326"/>
                </a:cubicBezTo>
                <a:cubicBezTo>
                  <a:pt x="7986" y="326"/>
                  <a:pt x="7986" y="326"/>
                  <a:pt x="7980" y="326"/>
                </a:cubicBezTo>
                <a:cubicBezTo>
                  <a:pt x="7969" y="326"/>
                  <a:pt x="7963" y="320"/>
                  <a:pt x="7957" y="326"/>
                </a:cubicBezTo>
                <a:cubicBezTo>
                  <a:pt x="7945" y="326"/>
                  <a:pt x="7939" y="326"/>
                  <a:pt x="7933" y="332"/>
                </a:cubicBezTo>
                <a:cubicBezTo>
                  <a:pt x="7927" y="332"/>
                  <a:pt x="7927" y="338"/>
                  <a:pt x="7921" y="338"/>
                </a:cubicBezTo>
                <a:cubicBezTo>
                  <a:pt x="7909" y="344"/>
                  <a:pt x="7903" y="338"/>
                  <a:pt x="7892" y="344"/>
                </a:cubicBezTo>
                <a:cubicBezTo>
                  <a:pt x="7892" y="344"/>
                  <a:pt x="7886" y="350"/>
                  <a:pt x="7880" y="350"/>
                </a:cubicBezTo>
                <a:cubicBezTo>
                  <a:pt x="7880" y="356"/>
                  <a:pt x="7874" y="362"/>
                  <a:pt x="7868" y="362"/>
                </a:cubicBezTo>
                <a:cubicBezTo>
                  <a:pt x="7862" y="374"/>
                  <a:pt x="7862" y="386"/>
                  <a:pt x="7850" y="391"/>
                </a:cubicBezTo>
                <a:cubicBezTo>
                  <a:pt x="7844" y="397"/>
                  <a:pt x="7844" y="397"/>
                  <a:pt x="7838" y="397"/>
                </a:cubicBezTo>
                <a:cubicBezTo>
                  <a:pt x="7832" y="397"/>
                  <a:pt x="7832" y="391"/>
                  <a:pt x="7826" y="391"/>
                </a:cubicBezTo>
                <a:cubicBezTo>
                  <a:pt x="7832" y="391"/>
                  <a:pt x="7832" y="386"/>
                  <a:pt x="7832" y="379"/>
                </a:cubicBezTo>
                <a:cubicBezTo>
                  <a:pt x="7838" y="379"/>
                  <a:pt x="7844" y="379"/>
                  <a:pt x="7844" y="374"/>
                </a:cubicBezTo>
                <a:cubicBezTo>
                  <a:pt x="7850" y="374"/>
                  <a:pt x="7850" y="368"/>
                  <a:pt x="7850" y="362"/>
                </a:cubicBezTo>
                <a:cubicBezTo>
                  <a:pt x="7856" y="362"/>
                  <a:pt x="7856" y="356"/>
                  <a:pt x="7862" y="350"/>
                </a:cubicBezTo>
                <a:cubicBezTo>
                  <a:pt x="7862" y="344"/>
                  <a:pt x="7868" y="332"/>
                  <a:pt x="7874" y="332"/>
                </a:cubicBezTo>
                <a:cubicBezTo>
                  <a:pt x="7880" y="326"/>
                  <a:pt x="7880" y="332"/>
                  <a:pt x="7886" y="332"/>
                </a:cubicBezTo>
                <a:cubicBezTo>
                  <a:pt x="7892" y="326"/>
                  <a:pt x="7897" y="326"/>
                  <a:pt x="7903" y="320"/>
                </a:cubicBezTo>
                <a:cubicBezTo>
                  <a:pt x="7903" y="314"/>
                  <a:pt x="7903" y="314"/>
                  <a:pt x="7903" y="308"/>
                </a:cubicBezTo>
                <a:cubicBezTo>
                  <a:pt x="7903" y="285"/>
                  <a:pt x="7903" y="285"/>
                  <a:pt x="7903" y="285"/>
                </a:cubicBezTo>
                <a:cubicBezTo>
                  <a:pt x="7909" y="279"/>
                  <a:pt x="7909" y="273"/>
                  <a:pt x="7915" y="273"/>
                </a:cubicBezTo>
                <a:cubicBezTo>
                  <a:pt x="7921" y="273"/>
                  <a:pt x="7927" y="273"/>
                  <a:pt x="7927" y="267"/>
                </a:cubicBezTo>
                <a:cubicBezTo>
                  <a:pt x="7933" y="267"/>
                  <a:pt x="7939" y="267"/>
                  <a:pt x="7939" y="261"/>
                </a:cubicBezTo>
                <a:cubicBezTo>
                  <a:pt x="7945" y="255"/>
                  <a:pt x="7939" y="255"/>
                  <a:pt x="7939" y="249"/>
                </a:cubicBezTo>
                <a:cubicBezTo>
                  <a:pt x="7939" y="243"/>
                  <a:pt x="7939" y="243"/>
                  <a:pt x="7939" y="237"/>
                </a:cubicBezTo>
                <a:cubicBezTo>
                  <a:pt x="7939" y="231"/>
                  <a:pt x="7939" y="231"/>
                  <a:pt x="7933" y="225"/>
                </a:cubicBezTo>
                <a:cubicBezTo>
                  <a:pt x="7933" y="225"/>
                  <a:pt x="7927" y="220"/>
                  <a:pt x="7927" y="213"/>
                </a:cubicBezTo>
                <a:cubicBezTo>
                  <a:pt x="7921" y="213"/>
                  <a:pt x="7921" y="213"/>
                  <a:pt x="7915" y="213"/>
                </a:cubicBezTo>
                <a:cubicBezTo>
                  <a:pt x="7903" y="213"/>
                  <a:pt x="7903" y="213"/>
                  <a:pt x="7903" y="213"/>
                </a:cubicBezTo>
                <a:cubicBezTo>
                  <a:pt x="7897" y="213"/>
                  <a:pt x="7897" y="220"/>
                  <a:pt x="7892" y="220"/>
                </a:cubicBezTo>
                <a:cubicBezTo>
                  <a:pt x="7880" y="220"/>
                  <a:pt x="7874" y="220"/>
                  <a:pt x="7862" y="220"/>
                </a:cubicBezTo>
                <a:cubicBezTo>
                  <a:pt x="7856" y="220"/>
                  <a:pt x="7856" y="220"/>
                  <a:pt x="7850" y="220"/>
                </a:cubicBezTo>
                <a:cubicBezTo>
                  <a:pt x="7838" y="220"/>
                  <a:pt x="7826" y="220"/>
                  <a:pt x="7814" y="220"/>
                </a:cubicBezTo>
                <a:cubicBezTo>
                  <a:pt x="7809" y="220"/>
                  <a:pt x="7803" y="220"/>
                  <a:pt x="7803" y="213"/>
                </a:cubicBezTo>
                <a:cubicBezTo>
                  <a:pt x="7803" y="231"/>
                  <a:pt x="7803" y="237"/>
                  <a:pt x="7803" y="255"/>
                </a:cubicBezTo>
                <a:lnTo>
                  <a:pt x="7797" y="261"/>
                </a:lnTo>
                <a:cubicBezTo>
                  <a:pt x="7797" y="267"/>
                  <a:pt x="7803" y="267"/>
                  <a:pt x="7803" y="273"/>
                </a:cubicBezTo>
                <a:cubicBezTo>
                  <a:pt x="7797" y="273"/>
                  <a:pt x="7791" y="279"/>
                  <a:pt x="7785" y="279"/>
                </a:cubicBezTo>
                <a:cubicBezTo>
                  <a:pt x="7779" y="279"/>
                  <a:pt x="7779" y="273"/>
                  <a:pt x="7773" y="273"/>
                </a:cubicBezTo>
                <a:cubicBezTo>
                  <a:pt x="7761" y="273"/>
                  <a:pt x="7761" y="273"/>
                  <a:pt x="7749" y="273"/>
                </a:cubicBezTo>
                <a:cubicBezTo>
                  <a:pt x="7743" y="273"/>
                  <a:pt x="7737" y="273"/>
                  <a:pt x="7732" y="273"/>
                </a:cubicBezTo>
                <a:cubicBezTo>
                  <a:pt x="7720" y="273"/>
                  <a:pt x="7720" y="279"/>
                  <a:pt x="7708" y="285"/>
                </a:cubicBezTo>
                <a:cubicBezTo>
                  <a:pt x="7708" y="285"/>
                  <a:pt x="7702" y="285"/>
                  <a:pt x="7696" y="285"/>
                </a:cubicBezTo>
                <a:cubicBezTo>
                  <a:pt x="7690" y="291"/>
                  <a:pt x="7690" y="291"/>
                  <a:pt x="7684" y="297"/>
                </a:cubicBezTo>
                <a:cubicBezTo>
                  <a:pt x="7684" y="297"/>
                  <a:pt x="7678" y="297"/>
                  <a:pt x="7672" y="297"/>
                </a:cubicBezTo>
                <a:cubicBezTo>
                  <a:pt x="7672" y="291"/>
                  <a:pt x="7678" y="285"/>
                  <a:pt x="7678" y="285"/>
                </a:cubicBezTo>
                <a:cubicBezTo>
                  <a:pt x="7678" y="279"/>
                  <a:pt x="7684" y="279"/>
                  <a:pt x="7684" y="273"/>
                </a:cubicBezTo>
                <a:cubicBezTo>
                  <a:pt x="7684" y="267"/>
                  <a:pt x="7684" y="261"/>
                  <a:pt x="7690" y="261"/>
                </a:cubicBezTo>
                <a:cubicBezTo>
                  <a:pt x="7690" y="255"/>
                  <a:pt x="7696" y="249"/>
                  <a:pt x="7702" y="249"/>
                </a:cubicBezTo>
                <a:cubicBezTo>
                  <a:pt x="7714" y="249"/>
                  <a:pt x="7714" y="249"/>
                  <a:pt x="7714" y="249"/>
                </a:cubicBezTo>
                <a:cubicBezTo>
                  <a:pt x="7720" y="249"/>
                  <a:pt x="7726" y="249"/>
                  <a:pt x="7737" y="249"/>
                </a:cubicBezTo>
                <a:cubicBezTo>
                  <a:pt x="7743" y="249"/>
                  <a:pt x="7749" y="249"/>
                  <a:pt x="7761" y="249"/>
                </a:cubicBezTo>
                <a:cubicBezTo>
                  <a:pt x="7767" y="243"/>
                  <a:pt x="7767" y="243"/>
                  <a:pt x="7773" y="237"/>
                </a:cubicBezTo>
                <a:cubicBezTo>
                  <a:pt x="7767" y="225"/>
                  <a:pt x="7767" y="225"/>
                  <a:pt x="7767" y="225"/>
                </a:cubicBezTo>
                <a:cubicBezTo>
                  <a:pt x="7767" y="225"/>
                  <a:pt x="7761" y="220"/>
                  <a:pt x="7755" y="220"/>
                </a:cubicBezTo>
                <a:cubicBezTo>
                  <a:pt x="7749" y="220"/>
                  <a:pt x="7749" y="220"/>
                  <a:pt x="7743" y="220"/>
                </a:cubicBezTo>
                <a:cubicBezTo>
                  <a:pt x="7737" y="220"/>
                  <a:pt x="7732" y="220"/>
                  <a:pt x="7726" y="220"/>
                </a:cubicBezTo>
                <a:cubicBezTo>
                  <a:pt x="7708" y="220"/>
                  <a:pt x="7696" y="225"/>
                  <a:pt x="7678" y="225"/>
                </a:cubicBezTo>
                <a:cubicBezTo>
                  <a:pt x="7672" y="225"/>
                  <a:pt x="7666" y="225"/>
                  <a:pt x="7654" y="225"/>
                </a:cubicBezTo>
                <a:cubicBezTo>
                  <a:pt x="7654" y="225"/>
                  <a:pt x="7648" y="231"/>
                  <a:pt x="7643" y="231"/>
                </a:cubicBezTo>
                <a:cubicBezTo>
                  <a:pt x="7566" y="231"/>
                  <a:pt x="7566" y="231"/>
                  <a:pt x="7566" y="231"/>
                </a:cubicBezTo>
                <a:cubicBezTo>
                  <a:pt x="7554" y="231"/>
                  <a:pt x="7548" y="225"/>
                  <a:pt x="7536" y="225"/>
                </a:cubicBezTo>
                <a:cubicBezTo>
                  <a:pt x="7524" y="225"/>
                  <a:pt x="7518" y="225"/>
                  <a:pt x="7506" y="231"/>
                </a:cubicBezTo>
                <a:cubicBezTo>
                  <a:pt x="7500" y="231"/>
                  <a:pt x="7494" y="231"/>
                  <a:pt x="7494" y="231"/>
                </a:cubicBezTo>
                <a:cubicBezTo>
                  <a:pt x="7488" y="231"/>
                  <a:pt x="7482" y="237"/>
                  <a:pt x="7482" y="237"/>
                </a:cubicBezTo>
                <a:cubicBezTo>
                  <a:pt x="7477" y="237"/>
                  <a:pt x="7471" y="243"/>
                  <a:pt x="7471" y="243"/>
                </a:cubicBezTo>
                <a:cubicBezTo>
                  <a:pt x="7465" y="243"/>
                  <a:pt x="7459" y="249"/>
                  <a:pt x="7453" y="249"/>
                </a:cubicBezTo>
                <a:cubicBezTo>
                  <a:pt x="7447" y="249"/>
                  <a:pt x="7441" y="249"/>
                  <a:pt x="7435" y="249"/>
                </a:cubicBezTo>
                <a:cubicBezTo>
                  <a:pt x="7429" y="249"/>
                  <a:pt x="7429" y="255"/>
                  <a:pt x="7423" y="255"/>
                </a:cubicBezTo>
                <a:cubicBezTo>
                  <a:pt x="7417" y="255"/>
                  <a:pt x="7411" y="255"/>
                  <a:pt x="7405" y="255"/>
                </a:cubicBezTo>
                <a:cubicBezTo>
                  <a:pt x="7400" y="255"/>
                  <a:pt x="7400" y="261"/>
                  <a:pt x="7393" y="261"/>
                </a:cubicBezTo>
                <a:cubicBezTo>
                  <a:pt x="7388" y="261"/>
                  <a:pt x="7382" y="261"/>
                  <a:pt x="7382" y="261"/>
                </a:cubicBezTo>
                <a:cubicBezTo>
                  <a:pt x="7376" y="267"/>
                  <a:pt x="7370" y="267"/>
                  <a:pt x="7364" y="267"/>
                </a:cubicBezTo>
                <a:cubicBezTo>
                  <a:pt x="7358" y="267"/>
                  <a:pt x="7358" y="267"/>
                  <a:pt x="7352" y="261"/>
                </a:cubicBezTo>
                <a:cubicBezTo>
                  <a:pt x="7358" y="261"/>
                  <a:pt x="7358" y="255"/>
                  <a:pt x="7358" y="255"/>
                </a:cubicBezTo>
                <a:cubicBezTo>
                  <a:pt x="7364" y="243"/>
                  <a:pt x="7370" y="237"/>
                  <a:pt x="7376" y="231"/>
                </a:cubicBezTo>
                <a:cubicBezTo>
                  <a:pt x="7376" y="225"/>
                  <a:pt x="7382" y="220"/>
                  <a:pt x="7382" y="220"/>
                </a:cubicBezTo>
                <a:cubicBezTo>
                  <a:pt x="7393" y="213"/>
                  <a:pt x="7400" y="208"/>
                  <a:pt x="7411" y="208"/>
                </a:cubicBezTo>
                <a:cubicBezTo>
                  <a:pt x="7417" y="208"/>
                  <a:pt x="7417" y="202"/>
                  <a:pt x="7423" y="202"/>
                </a:cubicBezTo>
                <a:cubicBezTo>
                  <a:pt x="7619" y="202"/>
                  <a:pt x="7619" y="202"/>
                  <a:pt x="7619" y="202"/>
                </a:cubicBezTo>
                <a:cubicBezTo>
                  <a:pt x="7619" y="202"/>
                  <a:pt x="7625" y="202"/>
                  <a:pt x="7631" y="202"/>
                </a:cubicBezTo>
                <a:cubicBezTo>
                  <a:pt x="7631" y="196"/>
                  <a:pt x="7631" y="190"/>
                  <a:pt x="7637" y="190"/>
                </a:cubicBezTo>
                <a:cubicBezTo>
                  <a:pt x="7643" y="190"/>
                  <a:pt x="7643" y="184"/>
                  <a:pt x="7648" y="184"/>
                </a:cubicBezTo>
                <a:cubicBezTo>
                  <a:pt x="7809" y="184"/>
                  <a:pt x="7809" y="184"/>
                  <a:pt x="7809" y="184"/>
                </a:cubicBezTo>
                <a:cubicBezTo>
                  <a:pt x="7814" y="184"/>
                  <a:pt x="7820" y="184"/>
                  <a:pt x="7820" y="184"/>
                </a:cubicBezTo>
                <a:cubicBezTo>
                  <a:pt x="7832" y="184"/>
                  <a:pt x="7838" y="184"/>
                  <a:pt x="7844" y="184"/>
                </a:cubicBezTo>
                <a:cubicBezTo>
                  <a:pt x="7850" y="184"/>
                  <a:pt x="7850" y="178"/>
                  <a:pt x="7856" y="178"/>
                </a:cubicBezTo>
                <a:cubicBezTo>
                  <a:pt x="7862" y="178"/>
                  <a:pt x="7856" y="166"/>
                  <a:pt x="7862" y="166"/>
                </a:cubicBezTo>
                <a:cubicBezTo>
                  <a:pt x="7868" y="166"/>
                  <a:pt x="7868" y="166"/>
                  <a:pt x="7874" y="166"/>
                </a:cubicBezTo>
                <a:cubicBezTo>
                  <a:pt x="7880" y="166"/>
                  <a:pt x="7880" y="160"/>
                  <a:pt x="7886" y="160"/>
                </a:cubicBezTo>
                <a:cubicBezTo>
                  <a:pt x="7892" y="160"/>
                  <a:pt x="7892" y="160"/>
                  <a:pt x="7897" y="160"/>
                </a:cubicBezTo>
                <a:cubicBezTo>
                  <a:pt x="7903" y="160"/>
                  <a:pt x="7903" y="160"/>
                  <a:pt x="7909" y="160"/>
                </a:cubicBezTo>
                <a:cubicBezTo>
                  <a:pt x="7915" y="160"/>
                  <a:pt x="7915" y="154"/>
                  <a:pt x="7921" y="154"/>
                </a:cubicBezTo>
                <a:cubicBezTo>
                  <a:pt x="7933" y="148"/>
                  <a:pt x="7945" y="154"/>
                  <a:pt x="7957" y="154"/>
                </a:cubicBezTo>
                <a:cubicBezTo>
                  <a:pt x="7963" y="154"/>
                  <a:pt x="7963" y="148"/>
                  <a:pt x="7969" y="148"/>
                </a:cubicBezTo>
                <a:cubicBezTo>
                  <a:pt x="7969" y="125"/>
                  <a:pt x="7969" y="125"/>
                  <a:pt x="7969" y="125"/>
                </a:cubicBezTo>
                <a:cubicBezTo>
                  <a:pt x="7939" y="119"/>
                  <a:pt x="7939" y="119"/>
                  <a:pt x="7939" y="119"/>
                </a:cubicBezTo>
                <a:cubicBezTo>
                  <a:pt x="7933" y="125"/>
                  <a:pt x="7927" y="125"/>
                  <a:pt x="7921" y="125"/>
                </a:cubicBezTo>
                <a:cubicBezTo>
                  <a:pt x="7915" y="125"/>
                  <a:pt x="7915" y="125"/>
                  <a:pt x="7915" y="125"/>
                </a:cubicBezTo>
                <a:cubicBezTo>
                  <a:pt x="7909" y="125"/>
                  <a:pt x="7909" y="125"/>
                  <a:pt x="7903" y="119"/>
                </a:cubicBezTo>
                <a:cubicBezTo>
                  <a:pt x="7892" y="119"/>
                  <a:pt x="7880" y="113"/>
                  <a:pt x="7868" y="113"/>
                </a:cubicBezTo>
                <a:cubicBezTo>
                  <a:pt x="7856" y="113"/>
                  <a:pt x="7850" y="119"/>
                  <a:pt x="7844" y="119"/>
                </a:cubicBezTo>
                <a:cubicBezTo>
                  <a:pt x="7832" y="119"/>
                  <a:pt x="7826" y="119"/>
                  <a:pt x="7814" y="113"/>
                </a:cubicBezTo>
                <a:cubicBezTo>
                  <a:pt x="7809" y="113"/>
                  <a:pt x="7809" y="113"/>
                  <a:pt x="7803" y="107"/>
                </a:cubicBezTo>
                <a:cubicBezTo>
                  <a:pt x="7803" y="107"/>
                  <a:pt x="7814" y="107"/>
                  <a:pt x="7814" y="101"/>
                </a:cubicBezTo>
                <a:cubicBezTo>
                  <a:pt x="7814" y="95"/>
                  <a:pt x="7809" y="95"/>
                  <a:pt x="7809" y="89"/>
                </a:cubicBezTo>
                <a:cubicBezTo>
                  <a:pt x="7803" y="89"/>
                  <a:pt x="7803" y="89"/>
                  <a:pt x="7797" y="89"/>
                </a:cubicBezTo>
                <a:cubicBezTo>
                  <a:pt x="7791" y="89"/>
                  <a:pt x="7785" y="83"/>
                  <a:pt x="7773" y="83"/>
                </a:cubicBezTo>
                <a:cubicBezTo>
                  <a:pt x="7773" y="83"/>
                  <a:pt x="7773" y="83"/>
                  <a:pt x="7767" y="83"/>
                </a:cubicBezTo>
                <a:cubicBezTo>
                  <a:pt x="7761" y="89"/>
                  <a:pt x="7761" y="95"/>
                  <a:pt x="7755" y="95"/>
                </a:cubicBezTo>
                <a:cubicBezTo>
                  <a:pt x="7702" y="95"/>
                  <a:pt x="7702" y="95"/>
                  <a:pt x="7702" y="95"/>
                </a:cubicBezTo>
                <a:cubicBezTo>
                  <a:pt x="7690" y="95"/>
                  <a:pt x="7684" y="83"/>
                  <a:pt x="7678" y="77"/>
                </a:cubicBezTo>
                <a:cubicBezTo>
                  <a:pt x="7672" y="77"/>
                  <a:pt x="7672" y="77"/>
                  <a:pt x="7666" y="77"/>
                </a:cubicBezTo>
                <a:cubicBezTo>
                  <a:pt x="7654" y="71"/>
                  <a:pt x="7648" y="77"/>
                  <a:pt x="7643" y="77"/>
                </a:cubicBezTo>
                <a:cubicBezTo>
                  <a:pt x="7571" y="77"/>
                  <a:pt x="7571" y="77"/>
                  <a:pt x="7571" y="77"/>
                </a:cubicBezTo>
                <a:cubicBezTo>
                  <a:pt x="7554" y="77"/>
                  <a:pt x="7554" y="77"/>
                  <a:pt x="7554" y="77"/>
                </a:cubicBezTo>
                <a:cubicBezTo>
                  <a:pt x="7512" y="77"/>
                  <a:pt x="7512" y="77"/>
                  <a:pt x="7512" y="77"/>
                </a:cubicBezTo>
                <a:cubicBezTo>
                  <a:pt x="7488" y="77"/>
                  <a:pt x="7488" y="77"/>
                  <a:pt x="7488" y="77"/>
                </a:cubicBezTo>
                <a:cubicBezTo>
                  <a:pt x="7482" y="77"/>
                  <a:pt x="7477" y="77"/>
                  <a:pt x="7465" y="77"/>
                </a:cubicBezTo>
                <a:cubicBezTo>
                  <a:pt x="7459" y="77"/>
                  <a:pt x="7459" y="83"/>
                  <a:pt x="7453" y="89"/>
                </a:cubicBezTo>
                <a:cubicBezTo>
                  <a:pt x="7352" y="89"/>
                  <a:pt x="7352" y="89"/>
                  <a:pt x="7352" y="89"/>
                </a:cubicBezTo>
                <a:cubicBezTo>
                  <a:pt x="7358" y="77"/>
                  <a:pt x="7358" y="77"/>
                  <a:pt x="7358" y="77"/>
                </a:cubicBezTo>
                <a:cubicBezTo>
                  <a:pt x="7382" y="77"/>
                  <a:pt x="7382" y="77"/>
                  <a:pt x="7382" y="77"/>
                </a:cubicBezTo>
                <a:cubicBezTo>
                  <a:pt x="7388" y="77"/>
                  <a:pt x="7393" y="77"/>
                  <a:pt x="7405" y="77"/>
                </a:cubicBezTo>
                <a:cubicBezTo>
                  <a:pt x="7405" y="77"/>
                  <a:pt x="7411" y="71"/>
                  <a:pt x="7411" y="65"/>
                </a:cubicBezTo>
                <a:cubicBezTo>
                  <a:pt x="7417" y="65"/>
                  <a:pt x="7417" y="59"/>
                  <a:pt x="7417" y="54"/>
                </a:cubicBezTo>
                <a:cubicBezTo>
                  <a:pt x="7761" y="54"/>
                  <a:pt x="7761" y="54"/>
                  <a:pt x="7761" y="54"/>
                </a:cubicBezTo>
                <a:cubicBezTo>
                  <a:pt x="7761" y="47"/>
                  <a:pt x="7761" y="47"/>
                  <a:pt x="7761" y="42"/>
                </a:cubicBezTo>
                <a:cubicBezTo>
                  <a:pt x="7755" y="36"/>
                  <a:pt x="7755" y="36"/>
                  <a:pt x="7749" y="30"/>
                </a:cubicBezTo>
                <a:cubicBezTo>
                  <a:pt x="7743" y="30"/>
                  <a:pt x="7743" y="24"/>
                  <a:pt x="7737" y="24"/>
                </a:cubicBezTo>
                <a:cubicBezTo>
                  <a:pt x="7726" y="18"/>
                  <a:pt x="7720" y="18"/>
                  <a:pt x="7714" y="18"/>
                </a:cubicBezTo>
                <a:cubicBezTo>
                  <a:pt x="7696" y="18"/>
                  <a:pt x="7696" y="18"/>
                  <a:pt x="7696" y="18"/>
                </a:cubicBezTo>
                <a:cubicBezTo>
                  <a:pt x="7690" y="18"/>
                  <a:pt x="7684" y="18"/>
                  <a:pt x="7672" y="18"/>
                </a:cubicBezTo>
                <a:cubicBezTo>
                  <a:pt x="7660" y="18"/>
                  <a:pt x="7654" y="12"/>
                  <a:pt x="7648" y="12"/>
                </a:cubicBezTo>
                <a:cubicBezTo>
                  <a:pt x="7643" y="12"/>
                  <a:pt x="7643" y="6"/>
                  <a:pt x="7637" y="6"/>
                </a:cubicBezTo>
                <a:cubicBezTo>
                  <a:pt x="7631" y="6"/>
                  <a:pt x="7631" y="6"/>
                  <a:pt x="7625" y="6"/>
                </a:cubicBezTo>
                <a:cubicBezTo>
                  <a:pt x="7619" y="0"/>
                  <a:pt x="7613" y="6"/>
                  <a:pt x="7601" y="6"/>
                </a:cubicBezTo>
                <a:cubicBezTo>
                  <a:pt x="7589" y="6"/>
                  <a:pt x="7583" y="6"/>
                  <a:pt x="7577" y="6"/>
                </a:cubicBezTo>
                <a:cubicBezTo>
                  <a:pt x="7571" y="6"/>
                  <a:pt x="7566" y="6"/>
                  <a:pt x="7566" y="6"/>
                </a:cubicBezTo>
                <a:cubicBezTo>
                  <a:pt x="7554" y="6"/>
                  <a:pt x="7548" y="6"/>
                  <a:pt x="7536" y="6"/>
                </a:cubicBezTo>
                <a:cubicBezTo>
                  <a:pt x="7524" y="6"/>
                  <a:pt x="7524" y="6"/>
                  <a:pt x="7524" y="6"/>
                </a:cubicBezTo>
                <a:cubicBezTo>
                  <a:pt x="7512" y="6"/>
                  <a:pt x="7506" y="0"/>
                  <a:pt x="7500" y="0"/>
                </a:cubicBezTo>
                <a:cubicBezTo>
                  <a:pt x="7405" y="0"/>
                  <a:pt x="7352" y="0"/>
                  <a:pt x="7257" y="0"/>
                </a:cubicBezTo>
                <a:cubicBezTo>
                  <a:pt x="7245" y="0"/>
                  <a:pt x="7239" y="0"/>
                  <a:pt x="7234" y="6"/>
                </a:cubicBezTo>
                <a:cubicBezTo>
                  <a:pt x="7227" y="6"/>
                  <a:pt x="7222" y="6"/>
                  <a:pt x="7222" y="6"/>
                </a:cubicBezTo>
                <a:cubicBezTo>
                  <a:pt x="7216" y="6"/>
                  <a:pt x="7210" y="12"/>
                  <a:pt x="7204" y="12"/>
                </a:cubicBezTo>
                <a:cubicBezTo>
                  <a:pt x="7204" y="18"/>
                  <a:pt x="7198" y="24"/>
                  <a:pt x="7192" y="24"/>
                </a:cubicBezTo>
                <a:cubicBezTo>
                  <a:pt x="7192" y="24"/>
                  <a:pt x="7186" y="24"/>
                  <a:pt x="7180" y="24"/>
                </a:cubicBezTo>
                <a:cubicBezTo>
                  <a:pt x="7168" y="24"/>
                  <a:pt x="7168" y="24"/>
                  <a:pt x="7168" y="24"/>
                </a:cubicBezTo>
                <a:cubicBezTo>
                  <a:pt x="7162" y="24"/>
                  <a:pt x="7162" y="24"/>
                  <a:pt x="7156" y="24"/>
                </a:cubicBezTo>
                <a:cubicBezTo>
                  <a:pt x="7139" y="24"/>
                  <a:pt x="7139" y="24"/>
                  <a:pt x="7139" y="24"/>
                </a:cubicBezTo>
                <a:cubicBezTo>
                  <a:pt x="7139" y="24"/>
                  <a:pt x="7133" y="18"/>
                  <a:pt x="7127" y="18"/>
                </a:cubicBezTo>
                <a:cubicBezTo>
                  <a:pt x="7121" y="18"/>
                  <a:pt x="7115" y="18"/>
                  <a:pt x="7109" y="18"/>
                </a:cubicBezTo>
                <a:cubicBezTo>
                  <a:pt x="7103" y="18"/>
                  <a:pt x="7097" y="18"/>
                  <a:pt x="7091" y="18"/>
                </a:cubicBezTo>
                <a:cubicBezTo>
                  <a:pt x="7073" y="18"/>
                  <a:pt x="7068" y="30"/>
                  <a:pt x="7056" y="36"/>
                </a:cubicBezTo>
                <a:cubicBezTo>
                  <a:pt x="7061" y="42"/>
                  <a:pt x="7061" y="54"/>
                  <a:pt x="7061" y="59"/>
                </a:cubicBezTo>
                <a:cubicBezTo>
                  <a:pt x="7068" y="65"/>
                  <a:pt x="7068" y="65"/>
                  <a:pt x="7068" y="71"/>
                </a:cubicBezTo>
                <a:cubicBezTo>
                  <a:pt x="7068" y="83"/>
                  <a:pt x="7056" y="83"/>
                  <a:pt x="7050" y="89"/>
                </a:cubicBezTo>
                <a:cubicBezTo>
                  <a:pt x="7044" y="89"/>
                  <a:pt x="7038" y="89"/>
                  <a:pt x="7026" y="89"/>
                </a:cubicBezTo>
                <a:cubicBezTo>
                  <a:pt x="7014" y="89"/>
                  <a:pt x="7008" y="89"/>
                  <a:pt x="7002" y="83"/>
                </a:cubicBezTo>
                <a:cubicBezTo>
                  <a:pt x="6996" y="83"/>
                  <a:pt x="6996" y="77"/>
                  <a:pt x="6990" y="77"/>
                </a:cubicBezTo>
                <a:cubicBezTo>
                  <a:pt x="6931" y="77"/>
                  <a:pt x="6931" y="77"/>
                  <a:pt x="6931" y="77"/>
                </a:cubicBezTo>
                <a:cubicBezTo>
                  <a:pt x="6913" y="77"/>
                  <a:pt x="6907" y="65"/>
                  <a:pt x="6890" y="54"/>
                </a:cubicBezTo>
                <a:lnTo>
                  <a:pt x="6884" y="54"/>
                </a:lnTo>
                <a:cubicBezTo>
                  <a:pt x="6866" y="54"/>
                  <a:pt x="6860" y="47"/>
                  <a:pt x="6848" y="47"/>
                </a:cubicBezTo>
                <a:cubicBezTo>
                  <a:pt x="6842" y="47"/>
                  <a:pt x="6842" y="47"/>
                  <a:pt x="6836" y="47"/>
                </a:cubicBezTo>
                <a:cubicBezTo>
                  <a:pt x="6830" y="54"/>
                  <a:pt x="6824" y="54"/>
                  <a:pt x="6824" y="54"/>
                </a:cubicBezTo>
                <a:cubicBezTo>
                  <a:pt x="6818" y="54"/>
                  <a:pt x="6818" y="59"/>
                  <a:pt x="6813" y="65"/>
                </a:cubicBezTo>
                <a:cubicBezTo>
                  <a:pt x="6813" y="65"/>
                  <a:pt x="6807" y="71"/>
                  <a:pt x="6801" y="71"/>
                </a:cubicBezTo>
                <a:cubicBezTo>
                  <a:pt x="6789" y="71"/>
                  <a:pt x="6783" y="71"/>
                  <a:pt x="6777" y="71"/>
                </a:cubicBezTo>
                <a:cubicBezTo>
                  <a:pt x="6765" y="71"/>
                  <a:pt x="6765" y="71"/>
                  <a:pt x="6765" y="71"/>
                </a:cubicBezTo>
                <a:cubicBezTo>
                  <a:pt x="6759" y="71"/>
                  <a:pt x="6759" y="71"/>
                  <a:pt x="6753" y="71"/>
                </a:cubicBezTo>
                <a:cubicBezTo>
                  <a:pt x="6747" y="71"/>
                  <a:pt x="6741" y="59"/>
                  <a:pt x="6735" y="59"/>
                </a:cubicBezTo>
                <a:cubicBezTo>
                  <a:pt x="6724" y="59"/>
                  <a:pt x="6718" y="65"/>
                  <a:pt x="6706" y="71"/>
                </a:cubicBezTo>
                <a:cubicBezTo>
                  <a:pt x="6688" y="71"/>
                  <a:pt x="6676" y="65"/>
                  <a:pt x="6658" y="65"/>
                </a:cubicBezTo>
                <a:lnTo>
                  <a:pt x="6652" y="65"/>
                </a:lnTo>
                <a:lnTo>
                  <a:pt x="6646" y="71"/>
                </a:lnTo>
                <a:lnTo>
                  <a:pt x="6641" y="71"/>
                </a:lnTo>
                <a:lnTo>
                  <a:pt x="6635" y="71"/>
                </a:lnTo>
                <a:cubicBezTo>
                  <a:pt x="6629" y="71"/>
                  <a:pt x="6623" y="77"/>
                  <a:pt x="6623" y="77"/>
                </a:cubicBezTo>
                <a:cubicBezTo>
                  <a:pt x="6617" y="77"/>
                  <a:pt x="6611" y="83"/>
                  <a:pt x="6605" y="83"/>
                </a:cubicBezTo>
                <a:cubicBezTo>
                  <a:pt x="6605" y="89"/>
                  <a:pt x="6611" y="89"/>
                  <a:pt x="6611" y="95"/>
                </a:cubicBezTo>
                <a:cubicBezTo>
                  <a:pt x="6617" y="101"/>
                  <a:pt x="6617" y="101"/>
                  <a:pt x="6617" y="101"/>
                </a:cubicBezTo>
                <a:cubicBezTo>
                  <a:pt x="6623" y="101"/>
                  <a:pt x="6623" y="101"/>
                  <a:pt x="6623" y="107"/>
                </a:cubicBezTo>
                <a:cubicBezTo>
                  <a:pt x="6629" y="107"/>
                  <a:pt x="6629" y="101"/>
                  <a:pt x="6635" y="107"/>
                </a:cubicBezTo>
                <a:cubicBezTo>
                  <a:pt x="6641" y="107"/>
                  <a:pt x="6641" y="107"/>
                  <a:pt x="6646" y="113"/>
                </a:cubicBezTo>
                <a:cubicBezTo>
                  <a:pt x="6652" y="113"/>
                  <a:pt x="6652" y="113"/>
                  <a:pt x="6652" y="119"/>
                </a:cubicBezTo>
                <a:cubicBezTo>
                  <a:pt x="6658" y="119"/>
                  <a:pt x="6658" y="119"/>
                  <a:pt x="6658" y="125"/>
                </a:cubicBezTo>
                <a:cubicBezTo>
                  <a:pt x="6658" y="125"/>
                  <a:pt x="6664" y="125"/>
                  <a:pt x="6664" y="131"/>
                </a:cubicBezTo>
                <a:cubicBezTo>
                  <a:pt x="6664" y="131"/>
                  <a:pt x="6664" y="136"/>
                  <a:pt x="6664" y="142"/>
                </a:cubicBezTo>
                <a:cubicBezTo>
                  <a:pt x="6670" y="148"/>
                  <a:pt x="6664" y="148"/>
                  <a:pt x="6664" y="154"/>
                </a:cubicBezTo>
                <a:cubicBezTo>
                  <a:pt x="6658" y="148"/>
                  <a:pt x="6658" y="148"/>
                  <a:pt x="6658" y="148"/>
                </a:cubicBezTo>
                <a:lnTo>
                  <a:pt x="6658" y="148"/>
                </a:lnTo>
                <a:cubicBezTo>
                  <a:pt x="6652" y="142"/>
                  <a:pt x="6652" y="142"/>
                  <a:pt x="6652" y="142"/>
                </a:cubicBezTo>
                <a:cubicBezTo>
                  <a:pt x="6652" y="136"/>
                  <a:pt x="6646" y="142"/>
                  <a:pt x="6646" y="142"/>
                </a:cubicBezTo>
                <a:cubicBezTo>
                  <a:pt x="6646" y="136"/>
                  <a:pt x="6641" y="136"/>
                  <a:pt x="6641" y="136"/>
                </a:cubicBezTo>
                <a:cubicBezTo>
                  <a:pt x="6635" y="136"/>
                  <a:pt x="6635" y="136"/>
                  <a:pt x="6635" y="136"/>
                </a:cubicBezTo>
                <a:cubicBezTo>
                  <a:pt x="6629" y="136"/>
                  <a:pt x="6629" y="131"/>
                  <a:pt x="6623" y="131"/>
                </a:cubicBezTo>
                <a:cubicBezTo>
                  <a:pt x="6623" y="131"/>
                  <a:pt x="6623" y="131"/>
                  <a:pt x="6617" y="131"/>
                </a:cubicBezTo>
                <a:cubicBezTo>
                  <a:pt x="6617" y="131"/>
                  <a:pt x="6617" y="131"/>
                  <a:pt x="6611" y="131"/>
                </a:cubicBezTo>
                <a:cubicBezTo>
                  <a:pt x="6611" y="125"/>
                  <a:pt x="6611" y="125"/>
                  <a:pt x="6605" y="125"/>
                </a:cubicBezTo>
                <a:cubicBezTo>
                  <a:pt x="6605" y="125"/>
                  <a:pt x="6605" y="125"/>
                  <a:pt x="6599" y="125"/>
                </a:cubicBezTo>
                <a:lnTo>
                  <a:pt x="6593" y="125"/>
                </a:lnTo>
                <a:cubicBezTo>
                  <a:pt x="6587" y="125"/>
                  <a:pt x="6587" y="125"/>
                  <a:pt x="6581" y="125"/>
                </a:cubicBezTo>
                <a:cubicBezTo>
                  <a:pt x="6575" y="125"/>
                  <a:pt x="6575" y="125"/>
                  <a:pt x="6569" y="125"/>
                </a:cubicBezTo>
                <a:cubicBezTo>
                  <a:pt x="6569" y="125"/>
                  <a:pt x="6563" y="125"/>
                  <a:pt x="6563" y="131"/>
                </a:cubicBezTo>
                <a:cubicBezTo>
                  <a:pt x="6563" y="131"/>
                  <a:pt x="6563" y="131"/>
                  <a:pt x="6563" y="136"/>
                </a:cubicBezTo>
                <a:cubicBezTo>
                  <a:pt x="6563" y="136"/>
                  <a:pt x="6563" y="136"/>
                  <a:pt x="6563" y="142"/>
                </a:cubicBezTo>
                <a:cubicBezTo>
                  <a:pt x="6563" y="148"/>
                  <a:pt x="6563" y="148"/>
                  <a:pt x="6569" y="154"/>
                </a:cubicBezTo>
                <a:cubicBezTo>
                  <a:pt x="6569" y="154"/>
                  <a:pt x="6569" y="154"/>
                  <a:pt x="6575" y="160"/>
                </a:cubicBezTo>
                <a:cubicBezTo>
                  <a:pt x="6575" y="160"/>
                  <a:pt x="6575" y="160"/>
                  <a:pt x="6581" y="166"/>
                </a:cubicBezTo>
                <a:cubicBezTo>
                  <a:pt x="6587" y="166"/>
                  <a:pt x="6587" y="166"/>
                  <a:pt x="6593" y="172"/>
                </a:cubicBezTo>
                <a:cubicBezTo>
                  <a:pt x="6599" y="172"/>
                  <a:pt x="6605" y="172"/>
                  <a:pt x="6605" y="178"/>
                </a:cubicBezTo>
                <a:cubicBezTo>
                  <a:pt x="6611" y="178"/>
                  <a:pt x="6611" y="178"/>
                  <a:pt x="6611" y="178"/>
                </a:cubicBezTo>
                <a:cubicBezTo>
                  <a:pt x="6617" y="178"/>
                  <a:pt x="6617" y="178"/>
                  <a:pt x="6617" y="178"/>
                </a:cubicBezTo>
                <a:cubicBezTo>
                  <a:pt x="6623" y="178"/>
                  <a:pt x="6623" y="178"/>
                  <a:pt x="6623" y="184"/>
                </a:cubicBezTo>
                <a:cubicBezTo>
                  <a:pt x="6629" y="184"/>
                  <a:pt x="6635" y="184"/>
                  <a:pt x="6641" y="184"/>
                </a:cubicBezTo>
                <a:cubicBezTo>
                  <a:pt x="6652" y="184"/>
                  <a:pt x="6652" y="184"/>
                  <a:pt x="6652" y="184"/>
                </a:cubicBezTo>
                <a:lnTo>
                  <a:pt x="6658" y="184"/>
                </a:lnTo>
                <a:lnTo>
                  <a:pt x="6664" y="184"/>
                </a:lnTo>
                <a:cubicBezTo>
                  <a:pt x="6664" y="190"/>
                  <a:pt x="6670" y="190"/>
                  <a:pt x="6670" y="190"/>
                </a:cubicBezTo>
                <a:cubicBezTo>
                  <a:pt x="6676" y="196"/>
                  <a:pt x="6676" y="196"/>
                  <a:pt x="6682" y="202"/>
                </a:cubicBezTo>
                <a:cubicBezTo>
                  <a:pt x="6682" y="202"/>
                  <a:pt x="6682" y="202"/>
                  <a:pt x="6688" y="208"/>
                </a:cubicBezTo>
                <a:cubicBezTo>
                  <a:pt x="6688" y="208"/>
                  <a:pt x="6694" y="213"/>
                  <a:pt x="6694" y="220"/>
                </a:cubicBezTo>
                <a:cubicBezTo>
                  <a:pt x="6700" y="220"/>
                  <a:pt x="6700" y="220"/>
                  <a:pt x="6700" y="225"/>
                </a:cubicBezTo>
                <a:cubicBezTo>
                  <a:pt x="6700" y="225"/>
                  <a:pt x="6706" y="225"/>
                  <a:pt x="6706" y="231"/>
                </a:cubicBezTo>
                <a:cubicBezTo>
                  <a:pt x="6706" y="231"/>
                  <a:pt x="6706" y="231"/>
                  <a:pt x="6706" y="237"/>
                </a:cubicBezTo>
                <a:lnTo>
                  <a:pt x="6706" y="243"/>
                </a:lnTo>
                <a:cubicBezTo>
                  <a:pt x="6706" y="249"/>
                  <a:pt x="6706" y="255"/>
                  <a:pt x="6700" y="255"/>
                </a:cubicBezTo>
                <a:cubicBezTo>
                  <a:pt x="6700" y="255"/>
                  <a:pt x="6700" y="255"/>
                  <a:pt x="6694" y="255"/>
                </a:cubicBezTo>
                <a:cubicBezTo>
                  <a:pt x="6688" y="255"/>
                  <a:pt x="6688" y="249"/>
                  <a:pt x="6682" y="249"/>
                </a:cubicBezTo>
                <a:lnTo>
                  <a:pt x="6676" y="249"/>
                </a:lnTo>
                <a:cubicBezTo>
                  <a:pt x="6670" y="249"/>
                  <a:pt x="6670" y="249"/>
                  <a:pt x="6670" y="249"/>
                </a:cubicBezTo>
                <a:cubicBezTo>
                  <a:pt x="6664" y="249"/>
                  <a:pt x="6664" y="243"/>
                  <a:pt x="6658" y="243"/>
                </a:cubicBezTo>
                <a:cubicBezTo>
                  <a:pt x="6652" y="243"/>
                  <a:pt x="6652" y="237"/>
                  <a:pt x="6646" y="237"/>
                </a:cubicBezTo>
                <a:cubicBezTo>
                  <a:pt x="6646" y="237"/>
                  <a:pt x="6646" y="237"/>
                  <a:pt x="6641" y="237"/>
                </a:cubicBezTo>
                <a:cubicBezTo>
                  <a:pt x="6641" y="237"/>
                  <a:pt x="6641" y="237"/>
                  <a:pt x="6635" y="231"/>
                </a:cubicBezTo>
                <a:lnTo>
                  <a:pt x="6629" y="231"/>
                </a:lnTo>
                <a:cubicBezTo>
                  <a:pt x="6623" y="231"/>
                  <a:pt x="6623" y="225"/>
                  <a:pt x="6617" y="225"/>
                </a:cubicBezTo>
                <a:cubicBezTo>
                  <a:pt x="6617" y="225"/>
                  <a:pt x="6617" y="225"/>
                  <a:pt x="6611" y="225"/>
                </a:cubicBezTo>
                <a:cubicBezTo>
                  <a:pt x="6605" y="225"/>
                  <a:pt x="6599" y="220"/>
                  <a:pt x="6593" y="220"/>
                </a:cubicBezTo>
                <a:cubicBezTo>
                  <a:pt x="6587" y="220"/>
                  <a:pt x="6587" y="220"/>
                  <a:pt x="6581" y="220"/>
                </a:cubicBezTo>
                <a:cubicBezTo>
                  <a:pt x="6575" y="213"/>
                  <a:pt x="6575" y="213"/>
                  <a:pt x="6569" y="208"/>
                </a:cubicBezTo>
                <a:cubicBezTo>
                  <a:pt x="6563" y="208"/>
                  <a:pt x="6563" y="208"/>
                  <a:pt x="6563" y="208"/>
                </a:cubicBezTo>
                <a:cubicBezTo>
                  <a:pt x="6558" y="208"/>
                  <a:pt x="6558" y="202"/>
                  <a:pt x="6558" y="202"/>
                </a:cubicBezTo>
                <a:cubicBezTo>
                  <a:pt x="6552" y="202"/>
                  <a:pt x="6552" y="202"/>
                  <a:pt x="6552" y="202"/>
                </a:cubicBezTo>
                <a:cubicBezTo>
                  <a:pt x="6546" y="196"/>
                  <a:pt x="6546" y="196"/>
                  <a:pt x="6540" y="196"/>
                </a:cubicBezTo>
                <a:cubicBezTo>
                  <a:pt x="6540" y="190"/>
                  <a:pt x="6534" y="190"/>
                  <a:pt x="6534" y="190"/>
                </a:cubicBezTo>
                <a:lnTo>
                  <a:pt x="6528" y="184"/>
                </a:lnTo>
                <a:lnTo>
                  <a:pt x="6522" y="178"/>
                </a:lnTo>
                <a:cubicBezTo>
                  <a:pt x="6516" y="178"/>
                  <a:pt x="6516" y="178"/>
                  <a:pt x="6516" y="178"/>
                </a:cubicBezTo>
                <a:cubicBezTo>
                  <a:pt x="6510" y="178"/>
                  <a:pt x="6510" y="172"/>
                  <a:pt x="6510" y="172"/>
                </a:cubicBezTo>
                <a:cubicBezTo>
                  <a:pt x="6504" y="172"/>
                  <a:pt x="6504" y="172"/>
                  <a:pt x="6504" y="172"/>
                </a:cubicBezTo>
                <a:cubicBezTo>
                  <a:pt x="6498" y="172"/>
                  <a:pt x="6498" y="172"/>
                  <a:pt x="6492" y="172"/>
                </a:cubicBezTo>
                <a:cubicBezTo>
                  <a:pt x="6469" y="172"/>
                  <a:pt x="6469" y="172"/>
                  <a:pt x="6469" y="172"/>
                </a:cubicBezTo>
                <a:lnTo>
                  <a:pt x="6463" y="172"/>
                </a:lnTo>
                <a:cubicBezTo>
                  <a:pt x="6457" y="172"/>
                  <a:pt x="6451" y="166"/>
                  <a:pt x="6451" y="166"/>
                </a:cubicBezTo>
                <a:cubicBezTo>
                  <a:pt x="6445" y="166"/>
                  <a:pt x="6439" y="166"/>
                  <a:pt x="6439" y="166"/>
                </a:cubicBezTo>
                <a:cubicBezTo>
                  <a:pt x="6433" y="160"/>
                  <a:pt x="6427" y="154"/>
                  <a:pt x="6421" y="154"/>
                </a:cubicBezTo>
                <a:cubicBezTo>
                  <a:pt x="6397" y="154"/>
                  <a:pt x="6386" y="160"/>
                  <a:pt x="6362" y="160"/>
                </a:cubicBezTo>
                <a:cubicBezTo>
                  <a:pt x="6362" y="160"/>
                  <a:pt x="6362" y="160"/>
                  <a:pt x="6362" y="166"/>
                </a:cubicBezTo>
                <a:cubicBezTo>
                  <a:pt x="6362" y="166"/>
                  <a:pt x="6368" y="166"/>
                  <a:pt x="6368" y="172"/>
                </a:cubicBezTo>
                <a:cubicBezTo>
                  <a:pt x="6374" y="178"/>
                  <a:pt x="6374" y="178"/>
                  <a:pt x="6380" y="184"/>
                </a:cubicBezTo>
                <a:cubicBezTo>
                  <a:pt x="6386" y="190"/>
                  <a:pt x="6386" y="190"/>
                  <a:pt x="6391" y="190"/>
                </a:cubicBezTo>
                <a:cubicBezTo>
                  <a:pt x="6391" y="196"/>
                  <a:pt x="6397" y="190"/>
                  <a:pt x="6397" y="190"/>
                </a:cubicBezTo>
                <a:cubicBezTo>
                  <a:pt x="6403" y="196"/>
                  <a:pt x="6403" y="196"/>
                  <a:pt x="6403" y="196"/>
                </a:cubicBezTo>
                <a:cubicBezTo>
                  <a:pt x="6409" y="196"/>
                  <a:pt x="6409" y="202"/>
                  <a:pt x="6409" y="202"/>
                </a:cubicBezTo>
                <a:cubicBezTo>
                  <a:pt x="6409" y="208"/>
                  <a:pt x="6415" y="208"/>
                  <a:pt x="6421" y="213"/>
                </a:cubicBezTo>
                <a:cubicBezTo>
                  <a:pt x="6421" y="213"/>
                  <a:pt x="6421" y="213"/>
                  <a:pt x="6427" y="213"/>
                </a:cubicBezTo>
                <a:cubicBezTo>
                  <a:pt x="6427" y="220"/>
                  <a:pt x="6427" y="220"/>
                  <a:pt x="6427" y="225"/>
                </a:cubicBezTo>
                <a:cubicBezTo>
                  <a:pt x="6433" y="225"/>
                  <a:pt x="6433" y="225"/>
                  <a:pt x="6439" y="225"/>
                </a:cubicBezTo>
                <a:cubicBezTo>
                  <a:pt x="6439" y="231"/>
                  <a:pt x="6439" y="237"/>
                  <a:pt x="6445" y="237"/>
                </a:cubicBezTo>
                <a:cubicBezTo>
                  <a:pt x="6445" y="243"/>
                  <a:pt x="6445" y="243"/>
                  <a:pt x="6445" y="243"/>
                </a:cubicBezTo>
                <a:cubicBezTo>
                  <a:pt x="6445" y="249"/>
                  <a:pt x="6445" y="249"/>
                  <a:pt x="6451" y="255"/>
                </a:cubicBezTo>
                <a:cubicBezTo>
                  <a:pt x="6451" y="255"/>
                  <a:pt x="6451" y="261"/>
                  <a:pt x="6451" y="267"/>
                </a:cubicBezTo>
                <a:cubicBezTo>
                  <a:pt x="6451" y="273"/>
                  <a:pt x="6451" y="273"/>
                  <a:pt x="6451" y="273"/>
                </a:cubicBezTo>
                <a:cubicBezTo>
                  <a:pt x="6439" y="273"/>
                  <a:pt x="6439" y="273"/>
                  <a:pt x="6439" y="273"/>
                </a:cubicBezTo>
                <a:cubicBezTo>
                  <a:pt x="6433" y="273"/>
                  <a:pt x="6433" y="273"/>
                  <a:pt x="6433" y="273"/>
                </a:cubicBezTo>
                <a:cubicBezTo>
                  <a:pt x="6427" y="273"/>
                  <a:pt x="6427" y="273"/>
                  <a:pt x="6421" y="267"/>
                </a:cubicBezTo>
                <a:cubicBezTo>
                  <a:pt x="6421" y="267"/>
                  <a:pt x="6421" y="267"/>
                  <a:pt x="6421" y="261"/>
                </a:cubicBezTo>
                <a:cubicBezTo>
                  <a:pt x="6415" y="261"/>
                  <a:pt x="6409" y="261"/>
                  <a:pt x="6409" y="261"/>
                </a:cubicBezTo>
                <a:lnTo>
                  <a:pt x="6409" y="255"/>
                </a:lnTo>
                <a:cubicBezTo>
                  <a:pt x="6403" y="255"/>
                  <a:pt x="6403" y="255"/>
                  <a:pt x="6403" y="249"/>
                </a:cubicBezTo>
                <a:cubicBezTo>
                  <a:pt x="6397" y="249"/>
                  <a:pt x="6397" y="249"/>
                  <a:pt x="6391" y="243"/>
                </a:cubicBezTo>
                <a:cubicBezTo>
                  <a:pt x="6391" y="243"/>
                  <a:pt x="6386" y="243"/>
                  <a:pt x="6386" y="237"/>
                </a:cubicBezTo>
                <a:cubicBezTo>
                  <a:pt x="6386" y="237"/>
                  <a:pt x="6380" y="237"/>
                  <a:pt x="6380" y="231"/>
                </a:cubicBezTo>
                <a:cubicBezTo>
                  <a:pt x="6374" y="231"/>
                  <a:pt x="6368" y="225"/>
                  <a:pt x="6362" y="225"/>
                </a:cubicBezTo>
                <a:cubicBezTo>
                  <a:pt x="6362" y="225"/>
                  <a:pt x="6362" y="220"/>
                  <a:pt x="6356" y="220"/>
                </a:cubicBezTo>
                <a:cubicBezTo>
                  <a:pt x="6356" y="220"/>
                  <a:pt x="6356" y="220"/>
                  <a:pt x="6350" y="220"/>
                </a:cubicBezTo>
                <a:cubicBezTo>
                  <a:pt x="6350" y="213"/>
                  <a:pt x="6350" y="213"/>
                  <a:pt x="6344" y="213"/>
                </a:cubicBezTo>
                <a:cubicBezTo>
                  <a:pt x="6344" y="208"/>
                  <a:pt x="6338" y="208"/>
                  <a:pt x="6338" y="202"/>
                </a:cubicBezTo>
                <a:cubicBezTo>
                  <a:pt x="6332" y="202"/>
                  <a:pt x="6332" y="202"/>
                  <a:pt x="6332" y="202"/>
                </a:cubicBezTo>
                <a:cubicBezTo>
                  <a:pt x="6326" y="202"/>
                  <a:pt x="6326" y="202"/>
                  <a:pt x="6326" y="202"/>
                </a:cubicBezTo>
                <a:cubicBezTo>
                  <a:pt x="6320" y="202"/>
                  <a:pt x="6314" y="202"/>
                  <a:pt x="6309" y="196"/>
                </a:cubicBezTo>
                <a:lnTo>
                  <a:pt x="6303" y="196"/>
                </a:lnTo>
                <a:cubicBezTo>
                  <a:pt x="6303" y="190"/>
                  <a:pt x="6303" y="190"/>
                  <a:pt x="6303" y="184"/>
                </a:cubicBezTo>
                <a:lnTo>
                  <a:pt x="6297" y="184"/>
                </a:lnTo>
                <a:cubicBezTo>
                  <a:pt x="6297" y="178"/>
                  <a:pt x="6291" y="178"/>
                  <a:pt x="6291" y="178"/>
                </a:cubicBezTo>
                <a:cubicBezTo>
                  <a:pt x="6285" y="178"/>
                  <a:pt x="6285" y="178"/>
                  <a:pt x="6279" y="178"/>
                </a:cubicBezTo>
                <a:cubicBezTo>
                  <a:pt x="6279" y="178"/>
                  <a:pt x="6279" y="178"/>
                  <a:pt x="6273" y="178"/>
                </a:cubicBezTo>
                <a:cubicBezTo>
                  <a:pt x="6273" y="178"/>
                  <a:pt x="6267" y="172"/>
                  <a:pt x="6261" y="172"/>
                </a:cubicBezTo>
                <a:cubicBezTo>
                  <a:pt x="6243" y="172"/>
                  <a:pt x="6243" y="172"/>
                  <a:pt x="6243" y="172"/>
                </a:cubicBezTo>
                <a:cubicBezTo>
                  <a:pt x="6243" y="184"/>
                  <a:pt x="6243" y="184"/>
                  <a:pt x="6243" y="184"/>
                </a:cubicBezTo>
                <a:cubicBezTo>
                  <a:pt x="6243" y="190"/>
                  <a:pt x="6243" y="190"/>
                  <a:pt x="6249" y="196"/>
                </a:cubicBezTo>
                <a:cubicBezTo>
                  <a:pt x="6249" y="202"/>
                  <a:pt x="6255" y="208"/>
                  <a:pt x="6255" y="213"/>
                </a:cubicBezTo>
                <a:cubicBezTo>
                  <a:pt x="6261" y="213"/>
                  <a:pt x="6261" y="220"/>
                  <a:pt x="6261" y="220"/>
                </a:cubicBezTo>
                <a:cubicBezTo>
                  <a:pt x="6261" y="225"/>
                  <a:pt x="6261" y="225"/>
                  <a:pt x="6261" y="231"/>
                </a:cubicBezTo>
                <a:cubicBezTo>
                  <a:pt x="6255" y="231"/>
                  <a:pt x="6261" y="231"/>
                  <a:pt x="6261" y="237"/>
                </a:cubicBezTo>
                <a:lnTo>
                  <a:pt x="6255" y="243"/>
                </a:lnTo>
                <a:cubicBezTo>
                  <a:pt x="6255" y="249"/>
                  <a:pt x="6255" y="249"/>
                  <a:pt x="6255" y="249"/>
                </a:cubicBezTo>
                <a:cubicBezTo>
                  <a:pt x="6255" y="249"/>
                  <a:pt x="6255" y="249"/>
                  <a:pt x="6255" y="255"/>
                </a:cubicBezTo>
                <a:cubicBezTo>
                  <a:pt x="6249" y="261"/>
                  <a:pt x="6249" y="267"/>
                  <a:pt x="6243" y="279"/>
                </a:cubicBezTo>
                <a:lnTo>
                  <a:pt x="6243" y="285"/>
                </a:lnTo>
                <a:cubicBezTo>
                  <a:pt x="6243" y="285"/>
                  <a:pt x="6243" y="291"/>
                  <a:pt x="6237" y="291"/>
                </a:cubicBezTo>
                <a:cubicBezTo>
                  <a:pt x="6237" y="291"/>
                  <a:pt x="6237" y="291"/>
                  <a:pt x="6231" y="291"/>
                </a:cubicBezTo>
                <a:cubicBezTo>
                  <a:pt x="6225" y="291"/>
                  <a:pt x="6225" y="291"/>
                  <a:pt x="6220" y="291"/>
                </a:cubicBezTo>
                <a:lnTo>
                  <a:pt x="6214" y="285"/>
                </a:lnTo>
                <a:cubicBezTo>
                  <a:pt x="6208" y="285"/>
                  <a:pt x="6202" y="279"/>
                  <a:pt x="6202" y="273"/>
                </a:cubicBezTo>
                <a:cubicBezTo>
                  <a:pt x="6202" y="273"/>
                  <a:pt x="6202" y="273"/>
                  <a:pt x="6202" y="267"/>
                </a:cubicBezTo>
                <a:cubicBezTo>
                  <a:pt x="6202" y="267"/>
                  <a:pt x="6202" y="261"/>
                  <a:pt x="6202" y="255"/>
                </a:cubicBezTo>
                <a:cubicBezTo>
                  <a:pt x="6202" y="255"/>
                  <a:pt x="6208" y="255"/>
                  <a:pt x="6208" y="249"/>
                </a:cubicBezTo>
                <a:cubicBezTo>
                  <a:pt x="6214" y="243"/>
                  <a:pt x="6214" y="243"/>
                  <a:pt x="6220" y="237"/>
                </a:cubicBezTo>
                <a:cubicBezTo>
                  <a:pt x="6220" y="237"/>
                  <a:pt x="6225" y="237"/>
                  <a:pt x="6225" y="231"/>
                </a:cubicBezTo>
                <a:cubicBezTo>
                  <a:pt x="6225" y="231"/>
                  <a:pt x="6225" y="231"/>
                  <a:pt x="6225" y="225"/>
                </a:cubicBezTo>
                <a:cubicBezTo>
                  <a:pt x="6225" y="225"/>
                  <a:pt x="6225" y="225"/>
                  <a:pt x="6225" y="220"/>
                </a:cubicBezTo>
                <a:cubicBezTo>
                  <a:pt x="6225" y="220"/>
                  <a:pt x="6220" y="220"/>
                  <a:pt x="6220" y="213"/>
                </a:cubicBezTo>
                <a:cubicBezTo>
                  <a:pt x="6220" y="213"/>
                  <a:pt x="6220" y="208"/>
                  <a:pt x="6214" y="208"/>
                </a:cubicBezTo>
                <a:cubicBezTo>
                  <a:pt x="6214" y="202"/>
                  <a:pt x="6208" y="202"/>
                  <a:pt x="6208" y="202"/>
                </a:cubicBezTo>
                <a:cubicBezTo>
                  <a:pt x="6208" y="196"/>
                  <a:pt x="6208" y="196"/>
                  <a:pt x="6208" y="196"/>
                </a:cubicBezTo>
                <a:lnTo>
                  <a:pt x="6214" y="190"/>
                </a:lnTo>
                <a:cubicBezTo>
                  <a:pt x="6208" y="184"/>
                  <a:pt x="6208" y="184"/>
                  <a:pt x="6202" y="178"/>
                </a:cubicBezTo>
                <a:cubicBezTo>
                  <a:pt x="6202" y="178"/>
                  <a:pt x="6202" y="178"/>
                  <a:pt x="6196" y="172"/>
                </a:cubicBezTo>
                <a:cubicBezTo>
                  <a:pt x="6196" y="172"/>
                  <a:pt x="6190" y="172"/>
                  <a:pt x="6190" y="166"/>
                </a:cubicBezTo>
                <a:lnTo>
                  <a:pt x="6184" y="166"/>
                </a:lnTo>
                <a:cubicBezTo>
                  <a:pt x="6178" y="160"/>
                  <a:pt x="6178" y="160"/>
                  <a:pt x="6178" y="160"/>
                </a:cubicBezTo>
                <a:cubicBezTo>
                  <a:pt x="6172" y="154"/>
                  <a:pt x="6172" y="160"/>
                  <a:pt x="6166" y="160"/>
                </a:cubicBezTo>
                <a:lnTo>
                  <a:pt x="6160" y="160"/>
                </a:lnTo>
                <a:cubicBezTo>
                  <a:pt x="6154" y="160"/>
                  <a:pt x="6154" y="160"/>
                  <a:pt x="6154" y="160"/>
                </a:cubicBezTo>
                <a:cubicBezTo>
                  <a:pt x="6148" y="160"/>
                  <a:pt x="6143" y="160"/>
                  <a:pt x="6143" y="166"/>
                </a:cubicBezTo>
                <a:cubicBezTo>
                  <a:pt x="6136" y="166"/>
                  <a:pt x="6136" y="166"/>
                  <a:pt x="6136" y="166"/>
                </a:cubicBezTo>
                <a:cubicBezTo>
                  <a:pt x="6131" y="166"/>
                  <a:pt x="6125" y="172"/>
                  <a:pt x="6119" y="172"/>
                </a:cubicBezTo>
                <a:cubicBezTo>
                  <a:pt x="6119" y="178"/>
                  <a:pt x="6119" y="178"/>
                  <a:pt x="6113" y="178"/>
                </a:cubicBezTo>
                <a:cubicBezTo>
                  <a:pt x="6113" y="178"/>
                  <a:pt x="6113" y="184"/>
                  <a:pt x="6107" y="184"/>
                </a:cubicBezTo>
                <a:cubicBezTo>
                  <a:pt x="6107" y="184"/>
                  <a:pt x="6107" y="184"/>
                  <a:pt x="6101" y="184"/>
                </a:cubicBezTo>
                <a:cubicBezTo>
                  <a:pt x="6101" y="184"/>
                  <a:pt x="6101" y="184"/>
                  <a:pt x="6095" y="184"/>
                </a:cubicBezTo>
                <a:cubicBezTo>
                  <a:pt x="6095" y="184"/>
                  <a:pt x="6095" y="190"/>
                  <a:pt x="6089" y="190"/>
                </a:cubicBezTo>
                <a:lnTo>
                  <a:pt x="6083" y="190"/>
                </a:lnTo>
                <a:cubicBezTo>
                  <a:pt x="6077" y="190"/>
                  <a:pt x="6077" y="196"/>
                  <a:pt x="6077" y="196"/>
                </a:cubicBezTo>
                <a:cubicBezTo>
                  <a:pt x="6071" y="196"/>
                  <a:pt x="6065" y="196"/>
                  <a:pt x="6065" y="196"/>
                </a:cubicBezTo>
                <a:cubicBezTo>
                  <a:pt x="6059" y="196"/>
                  <a:pt x="6059" y="196"/>
                  <a:pt x="6059" y="196"/>
                </a:cubicBezTo>
                <a:cubicBezTo>
                  <a:pt x="6024" y="196"/>
                  <a:pt x="6024" y="196"/>
                  <a:pt x="6024" y="196"/>
                </a:cubicBezTo>
                <a:cubicBezTo>
                  <a:pt x="6018" y="196"/>
                  <a:pt x="6018" y="196"/>
                  <a:pt x="6018" y="196"/>
                </a:cubicBezTo>
                <a:cubicBezTo>
                  <a:pt x="6012" y="196"/>
                  <a:pt x="6012" y="196"/>
                  <a:pt x="6006" y="202"/>
                </a:cubicBezTo>
                <a:cubicBezTo>
                  <a:pt x="6006" y="202"/>
                  <a:pt x="6006" y="202"/>
                  <a:pt x="6000" y="202"/>
                </a:cubicBezTo>
                <a:cubicBezTo>
                  <a:pt x="6000" y="202"/>
                  <a:pt x="5994" y="208"/>
                  <a:pt x="5988" y="208"/>
                </a:cubicBezTo>
                <a:lnTo>
                  <a:pt x="5988" y="208"/>
                </a:lnTo>
                <a:cubicBezTo>
                  <a:pt x="5982" y="208"/>
                  <a:pt x="5982" y="202"/>
                  <a:pt x="5977" y="202"/>
                </a:cubicBezTo>
                <a:cubicBezTo>
                  <a:pt x="5965" y="202"/>
                  <a:pt x="5959" y="208"/>
                  <a:pt x="5947" y="208"/>
                </a:cubicBezTo>
                <a:cubicBezTo>
                  <a:pt x="5941" y="208"/>
                  <a:pt x="5941" y="208"/>
                  <a:pt x="5935" y="208"/>
                </a:cubicBezTo>
                <a:cubicBezTo>
                  <a:pt x="5935" y="208"/>
                  <a:pt x="5935" y="208"/>
                  <a:pt x="5929" y="208"/>
                </a:cubicBezTo>
                <a:cubicBezTo>
                  <a:pt x="5929" y="208"/>
                  <a:pt x="5929" y="213"/>
                  <a:pt x="5923" y="213"/>
                </a:cubicBezTo>
                <a:cubicBezTo>
                  <a:pt x="5923" y="213"/>
                  <a:pt x="5929" y="220"/>
                  <a:pt x="5923" y="220"/>
                </a:cubicBezTo>
                <a:cubicBezTo>
                  <a:pt x="5929" y="220"/>
                  <a:pt x="5929" y="225"/>
                  <a:pt x="5929" y="225"/>
                </a:cubicBezTo>
                <a:lnTo>
                  <a:pt x="5935" y="225"/>
                </a:lnTo>
                <a:cubicBezTo>
                  <a:pt x="5935" y="225"/>
                  <a:pt x="5935" y="225"/>
                  <a:pt x="5941" y="225"/>
                </a:cubicBezTo>
                <a:cubicBezTo>
                  <a:pt x="5947" y="231"/>
                  <a:pt x="5947" y="225"/>
                  <a:pt x="5953" y="225"/>
                </a:cubicBezTo>
                <a:cubicBezTo>
                  <a:pt x="5959" y="231"/>
                  <a:pt x="5959" y="231"/>
                  <a:pt x="5959" y="231"/>
                </a:cubicBezTo>
                <a:cubicBezTo>
                  <a:pt x="5965" y="231"/>
                  <a:pt x="5965" y="231"/>
                  <a:pt x="5970" y="237"/>
                </a:cubicBezTo>
                <a:cubicBezTo>
                  <a:pt x="5970" y="237"/>
                  <a:pt x="5970" y="237"/>
                  <a:pt x="5977" y="243"/>
                </a:cubicBezTo>
                <a:cubicBezTo>
                  <a:pt x="5977" y="243"/>
                  <a:pt x="5977" y="243"/>
                  <a:pt x="5977" y="249"/>
                </a:cubicBezTo>
                <a:cubicBezTo>
                  <a:pt x="5977" y="249"/>
                  <a:pt x="5982" y="249"/>
                  <a:pt x="5982" y="255"/>
                </a:cubicBezTo>
                <a:cubicBezTo>
                  <a:pt x="5982" y="255"/>
                  <a:pt x="5982" y="261"/>
                  <a:pt x="5988" y="261"/>
                </a:cubicBezTo>
                <a:cubicBezTo>
                  <a:pt x="5988" y="261"/>
                  <a:pt x="5988" y="261"/>
                  <a:pt x="5994" y="261"/>
                </a:cubicBezTo>
                <a:cubicBezTo>
                  <a:pt x="6000" y="261"/>
                  <a:pt x="6000" y="267"/>
                  <a:pt x="6006" y="267"/>
                </a:cubicBezTo>
                <a:cubicBezTo>
                  <a:pt x="6006" y="267"/>
                  <a:pt x="6006" y="267"/>
                  <a:pt x="6012" y="267"/>
                </a:cubicBezTo>
                <a:cubicBezTo>
                  <a:pt x="6012" y="267"/>
                  <a:pt x="6018" y="267"/>
                  <a:pt x="6024" y="267"/>
                </a:cubicBezTo>
                <a:cubicBezTo>
                  <a:pt x="6024" y="267"/>
                  <a:pt x="6024" y="267"/>
                  <a:pt x="6030" y="267"/>
                </a:cubicBezTo>
                <a:cubicBezTo>
                  <a:pt x="6030" y="273"/>
                  <a:pt x="6030" y="273"/>
                  <a:pt x="6036" y="273"/>
                </a:cubicBezTo>
                <a:cubicBezTo>
                  <a:pt x="6036" y="279"/>
                  <a:pt x="6042" y="279"/>
                  <a:pt x="6042" y="279"/>
                </a:cubicBezTo>
                <a:cubicBezTo>
                  <a:pt x="6048" y="279"/>
                  <a:pt x="6048" y="285"/>
                  <a:pt x="6048" y="285"/>
                </a:cubicBezTo>
                <a:cubicBezTo>
                  <a:pt x="6054" y="285"/>
                  <a:pt x="6054" y="285"/>
                  <a:pt x="6054" y="285"/>
                </a:cubicBezTo>
                <a:cubicBezTo>
                  <a:pt x="6059" y="291"/>
                  <a:pt x="6059" y="291"/>
                  <a:pt x="6065" y="297"/>
                </a:cubicBezTo>
                <a:cubicBezTo>
                  <a:pt x="6059" y="302"/>
                  <a:pt x="6059" y="302"/>
                  <a:pt x="6059" y="302"/>
                </a:cubicBezTo>
                <a:cubicBezTo>
                  <a:pt x="6036" y="302"/>
                  <a:pt x="6036" y="302"/>
                  <a:pt x="6036" y="302"/>
                </a:cubicBezTo>
                <a:cubicBezTo>
                  <a:pt x="6036" y="302"/>
                  <a:pt x="6036" y="297"/>
                  <a:pt x="6030" y="297"/>
                </a:cubicBezTo>
                <a:cubicBezTo>
                  <a:pt x="6030" y="297"/>
                  <a:pt x="6030" y="297"/>
                  <a:pt x="6024" y="297"/>
                </a:cubicBezTo>
                <a:cubicBezTo>
                  <a:pt x="6024" y="297"/>
                  <a:pt x="6024" y="297"/>
                  <a:pt x="6018" y="297"/>
                </a:cubicBezTo>
                <a:cubicBezTo>
                  <a:pt x="6012" y="291"/>
                  <a:pt x="6012" y="291"/>
                  <a:pt x="6006" y="291"/>
                </a:cubicBezTo>
                <a:cubicBezTo>
                  <a:pt x="6000" y="291"/>
                  <a:pt x="6000" y="285"/>
                  <a:pt x="6000" y="285"/>
                </a:cubicBezTo>
                <a:cubicBezTo>
                  <a:pt x="5994" y="285"/>
                  <a:pt x="5994" y="279"/>
                  <a:pt x="5994" y="279"/>
                </a:cubicBezTo>
                <a:cubicBezTo>
                  <a:pt x="5988" y="279"/>
                  <a:pt x="5988" y="279"/>
                  <a:pt x="5988" y="273"/>
                </a:cubicBezTo>
                <a:cubicBezTo>
                  <a:pt x="5982" y="273"/>
                  <a:pt x="5982" y="273"/>
                  <a:pt x="5982" y="267"/>
                </a:cubicBezTo>
                <a:cubicBezTo>
                  <a:pt x="5970" y="267"/>
                  <a:pt x="5970" y="273"/>
                  <a:pt x="5959" y="267"/>
                </a:cubicBezTo>
                <a:cubicBezTo>
                  <a:pt x="5959" y="267"/>
                  <a:pt x="5959" y="267"/>
                  <a:pt x="5953" y="267"/>
                </a:cubicBezTo>
                <a:cubicBezTo>
                  <a:pt x="5947" y="267"/>
                  <a:pt x="5947" y="267"/>
                  <a:pt x="5947" y="267"/>
                </a:cubicBezTo>
                <a:cubicBezTo>
                  <a:pt x="5947" y="267"/>
                  <a:pt x="5947" y="267"/>
                  <a:pt x="5941" y="267"/>
                </a:cubicBezTo>
                <a:cubicBezTo>
                  <a:pt x="5935" y="267"/>
                  <a:pt x="5935" y="261"/>
                  <a:pt x="5935" y="261"/>
                </a:cubicBezTo>
                <a:cubicBezTo>
                  <a:pt x="5929" y="255"/>
                  <a:pt x="5929" y="255"/>
                  <a:pt x="5923" y="255"/>
                </a:cubicBezTo>
                <a:cubicBezTo>
                  <a:pt x="5917" y="255"/>
                  <a:pt x="5917" y="255"/>
                  <a:pt x="5917" y="255"/>
                </a:cubicBezTo>
                <a:cubicBezTo>
                  <a:pt x="5911" y="249"/>
                  <a:pt x="5905" y="249"/>
                  <a:pt x="5899" y="249"/>
                </a:cubicBezTo>
                <a:cubicBezTo>
                  <a:pt x="5899" y="243"/>
                  <a:pt x="5899" y="243"/>
                  <a:pt x="5893" y="243"/>
                </a:cubicBezTo>
                <a:cubicBezTo>
                  <a:pt x="5893" y="237"/>
                  <a:pt x="5888" y="237"/>
                  <a:pt x="5888" y="237"/>
                </a:cubicBezTo>
                <a:cubicBezTo>
                  <a:pt x="5888" y="231"/>
                  <a:pt x="5888" y="231"/>
                  <a:pt x="5888" y="231"/>
                </a:cubicBezTo>
                <a:cubicBezTo>
                  <a:pt x="5882" y="225"/>
                  <a:pt x="5882" y="225"/>
                  <a:pt x="5882" y="225"/>
                </a:cubicBezTo>
                <a:cubicBezTo>
                  <a:pt x="5876" y="225"/>
                  <a:pt x="5876" y="225"/>
                  <a:pt x="5876" y="225"/>
                </a:cubicBezTo>
                <a:cubicBezTo>
                  <a:pt x="5864" y="225"/>
                  <a:pt x="5858" y="225"/>
                  <a:pt x="5852" y="231"/>
                </a:cubicBezTo>
                <a:cubicBezTo>
                  <a:pt x="5846" y="231"/>
                  <a:pt x="5846" y="231"/>
                  <a:pt x="5846" y="231"/>
                </a:cubicBezTo>
                <a:cubicBezTo>
                  <a:pt x="5840" y="231"/>
                  <a:pt x="5840" y="231"/>
                  <a:pt x="5840" y="237"/>
                </a:cubicBezTo>
                <a:cubicBezTo>
                  <a:pt x="5834" y="237"/>
                  <a:pt x="5834" y="237"/>
                  <a:pt x="5834" y="237"/>
                </a:cubicBezTo>
                <a:cubicBezTo>
                  <a:pt x="5828" y="243"/>
                  <a:pt x="5828" y="237"/>
                  <a:pt x="5822" y="243"/>
                </a:cubicBezTo>
                <a:cubicBezTo>
                  <a:pt x="5822" y="243"/>
                  <a:pt x="5822" y="243"/>
                  <a:pt x="5816" y="243"/>
                </a:cubicBezTo>
                <a:cubicBezTo>
                  <a:pt x="5816" y="249"/>
                  <a:pt x="5811" y="249"/>
                  <a:pt x="5804" y="249"/>
                </a:cubicBezTo>
                <a:cubicBezTo>
                  <a:pt x="5804" y="249"/>
                  <a:pt x="5799" y="249"/>
                  <a:pt x="5799" y="255"/>
                </a:cubicBezTo>
                <a:cubicBezTo>
                  <a:pt x="5793" y="255"/>
                  <a:pt x="5793" y="255"/>
                  <a:pt x="5793" y="261"/>
                </a:cubicBezTo>
                <a:cubicBezTo>
                  <a:pt x="5793" y="267"/>
                  <a:pt x="5793" y="273"/>
                  <a:pt x="5799" y="273"/>
                </a:cubicBezTo>
                <a:cubicBezTo>
                  <a:pt x="5799" y="279"/>
                  <a:pt x="5804" y="279"/>
                  <a:pt x="5804" y="279"/>
                </a:cubicBezTo>
                <a:cubicBezTo>
                  <a:pt x="5804" y="285"/>
                  <a:pt x="5804" y="285"/>
                  <a:pt x="5804" y="285"/>
                </a:cubicBezTo>
                <a:cubicBezTo>
                  <a:pt x="5811" y="291"/>
                  <a:pt x="5811" y="291"/>
                  <a:pt x="5811" y="291"/>
                </a:cubicBezTo>
                <a:cubicBezTo>
                  <a:pt x="5811" y="338"/>
                  <a:pt x="5811" y="338"/>
                  <a:pt x="5811" y="338"/>
                </a:cubicBezTo>
                <a:cubicBezTo>
                  <a:pt x="5775" y="338"/>
                  <a:pt x="5775" y="338"/>
                  <a:pt x="5775" y="338"/>
                </a:cubicBezTo>
                <a:cubicBezTo>
                  <a:pt x="5769" y="338"/>
                  <a:pt x="5769" y="338"/>
                  <a:pt x="5763" y="338"/>
                </a:cubicBezTo>
                <a:cubicBezTo>
                  <a:pt x="5757" y="332"/>
                  <a:pt x="5757" y="332"/>
                  <a:pt x="5757" y="332"/>
                </a:cubicBezTo>
                <a:cubicBezTo>
                  <a:pt x="5751" y="332"/>
                  <a:pt x="5751" y="326"/>
                  <a:pt x="5751" y="326"/>
                </a:cubicBezTo>
                <a:cubicBezTo>
                  <a:pt x="5745" y="326"/>
                  <a:pt x="5745" y="326"/>
                  <a:pt x="5745" y="326"/>
                </a:cubicBezTo>
                <a:cubicBezTo>
                  <a:pt x="5716" y="326"/>
                  <a:pt x="5704" y="320"/>
                  <a:pt x="5680" y="320"/>
                </a:cubicBezTo>
                <a:cubicBezTo>
                  <a:pt x="5680" y="326"/>
                  <a:pt x="5674" y="326"/>
                  <a:pt x="5674" y="326"/>
                </a:cubicBezTo>
                <a:cubicBezTo>
                  <a:pt x="5668" y="332"/>
                  <a:pt x="5668" y="332"/>
                  <a:pt x="5668" y="338"/>
                </a:cubicBezTo>
                <a:lnTo>
                  <a:pt x="5662" y="344"/>
                </a:lnTo>
                <a:cubicBezTo>
                  <a:pt x="5656" y="344"/>
                  <a:pt x="5656" y="344"/>
                  <a:pt x="5650" y="344"/>
                </a:cubicBezTo>
                <a:cubicBezTo>
                  <a:pt x="5645" y="350"/>
                  <a:pt x="5638" y="350"/>
                  <a:pt x="5633" y="356"/>
                </a:cubicBezTo>
                <a:cubicBezTo>
                  <a:pt x="5627" y="356"/>
                  <a:pt x="5627" y="356"/>
                  <a:pt x="5621" y="356"/>
                </a:cubicBezTo>
                <a:cubicBezTo>
                  <a:pt x="5615" y="356"/>
                  <a:pt x="5615" y="362"/>
                  <a:pt x="5609" y="368"/>
                </a:cubicBezTo>
                <a:cubicBezTo>
                  <a:pt x="5603" y="374"/>
                  <a:pt x="5603" y="374"/>
                  <a:pt x="5603" y="374"/>
                </a:cubicBezTo>
                <a:cubicBezTo>
                  <a:pt x="5603" y="374"/>
                  <a:pt x="5597" y="379"/>
                  <a:pt x="5591" y="379"/>
                </a:cubicBezTo>
                <a:cubicBezTo>
                  <a:pt x="5591" y="386"/>
                  <a:pt x="5591" y="386"/>
                  <a:pt x="5585" y="386"/>
                </a:cubicBezTo>
                <a:lnTo>
                  <a:pt x="5579" y="386"/>
                </a:lnTo>
                <a:cubicBezTo>
                  <a:pt x="5579" y="391"/>
                  <a:pt x="5573" y="386"/>
                  <a:pt x="5567" y="386"/>
                </a:cubicBezTo>
                <a:lnTo>
                  <a:pt x="5561" y="386"/>
                </a:lnTo>
                <a:cubicBezTo>
                  <a:pt x="5556" y="386"/>
                  <a:pt x="5556" y="391"/>
                  <a:pt x="5550" y="391"/>
                </a:cubicBezTo>
                <a:cubicBezTo>
                  <a:pt x="5550" y="391"/>
                  <a:pt x="5550" y="391"/>
                  <a:pt x="5544" y="391"/>
                </a:cubicBezTo>
                <a:lnTo>
                  <a:pt x="5538" y="391"/>
                </a:lnTo>
                <a:cubicBezTo>
                  <a:pt x="5538" y="397"/>
                  <a:pt x="5532" y="397"/>
                  <a:pt x="5532" y="397"/>
                </a:cubicBezTo>
                <a:cubicBezTo>
                  <a:pt x="5526" y="397"/>
                  <a:pt x="5526" y="403"/>
                  <a:pt x="5526" y="403"/>
                </a:cubicBezTo>
                <a:cubicBezTo>
                  <a:pt x="5520" y="403"/>
                  <a:pt x="5520" y="403"/>
                  <a:pt x="5520" y="403"/>
                </a:cubicBezTo>
                <a:lnTo>
                  <a:pt x="5520" y="409"/>
                </a:lnTo>
                <a:cubicBezTo>
                  <a:pt x="5514" y="415"/>
                  <a:pt x="5514" y="415"/>
                  <a:pt x="5514" y="415"/>
                </a:cubicBezTo>
                <a:cubicBezTo>
                  <a:pt x="5508" y="415"/>
                  <a:pt x="5508" y="415"/>
                  <a:pt x="5508" y="415"/>
                </a:cubicBezTo>
                <a:cubicBezTo>
                  <a:pt x="5502" y="415"/>
                  <a:pt x="5502" y="415"/>
                  <a:pt x="5502" y="415"/>
                </a:cubicBezTo>
                <a:cubicBezTo>
                  <a:pt x="5496" y="415"/>
                  <a:pt x="5496" y="421"/>
                  <a:pt x="5496" y="421"/>
                </a:cubicBezTo>
                <a:cubicBezTo>
                  <a:pt x="5496" y="427"/>
                  <a:pt x="5490" y="433"/>
                  <a:pt x="5484" y="439"/>
                </a:cubicBezTo>
                <a:cubicBezTo>
                  <a:pt x="5484" y="439"/>
                  <a:pt x="5484" y="439"/>
                  <a:pt x="5484" y="445"/>
                </a:cubicBezTo>
                <a:lnTo>
                  <a:pt x="5479" y="445"/>
                </a:lnTo>
                <a:cubicBezTo>
                  <a:pt x="5479" y="445"/>
                  <a:pt x="5472" y="445"/>
                  <a:pt x="5472" y="451"/>
                </a:cubicBezTo>
                <a:cubicBezTo>
                  <a:pt x="5472" y="457"/>
                  <a:pt x="5472" y="457"/>
                  <a:pt x="5472" y="463"/>
                </a:cubicBezTo>
                <a:cubicBezTo>
                  <a:pt x="5484" y="463"/>
                  <a:pt x="5484" y="463"/>
                  <a:pt x="5484" y="463"/>
                </a:cubicBezTo>
                <a:cubicBezTo>
                  <a:pt x="5490" y="463"/>
                  <a:pt x="5490" y="463"/>
                  <a:pt x="5496" y="463"/>
                </a:cubicBezTo>
                <a:cubicBezTo>
                  <a:pt x="5502" y="463"/>
                  <a:pt x="5508" y="463"/>
                  <a:pt x="5514" y="468"/>
                </a:cubicBezTo>
                <a:cubicBezTo>
                  <a:pt x="5514" y="468"/>
                  <a:pt x="5514" y="468"/>
                  <a:pt x="5520" y="468"/>
                </a:cubicBezTo>
                <a:cubicBezTo>
                  <a:pt x="5520" y="474"/>
                  <a:pt x="5520" y="474"/>
                  <a:pt x="5520" y="474"/>
                </a:cubicBezTo>
                <a:cubicBezTo>
                  <a:pt x="5526" y="474"/>
                  <a:pt x="5526" y="474"/>
                  <a:pt x="5526" y="474"/>
                </a:cubicBezTo>
                <a:cubicBezTo>
                  <a:pt x="5532" y="474"/>
                  <a:pt x="5538" y="474"/>
                  <a:pt x="5544" y="474"/>
                </a:cubicBezTo>
                <a:cubicBezTo>
                  <a:pt x="5550" y="474"/>
                  <a:pt x="5556" y="480"/>
                  <a:pt x="5561" y="474"/>
                </a:cubicBezTo>
                <a:cubicBezTo>
                  <a:pt x="5567" y="474"/>
                  <a:pt x="5573" y="474"/>
                  <a:pt x="5573" y="474"/>
                </a:cubicBezTo>
                <a:cubicBezTo>
                  <a:pt x="5579" y="474"/>
                  <a:pt x="5579" y="474"/>
                  <a:pt x="5579" y="468"/>
                </a:cubicBezTo>
                <a:cubicBezTo>
                  <a:pt x="5585" y="468"/>
                  <a:pt x="5585" y="468"/>
                  <a:pt x="5585" y="463"/>
                </a:cubicBezTo>
                <a:cubicBezTo>
                  <a:pt x="5591" y="463"/>
                  <a:pt x="5591" y="463"/>
                  <a:pt x="5597" y="463"/>
                </a:cubicBezTo>
                <a:cubicBezTo>
                  <a:pt x="5603" y="463"/>
                  <a:pt x="5603" y="468"/>
                  <a:pt x="5603" y="474"/>
                </a:cubicBezTo>
                <a:cubicBezTo>
                  <a:pt x="5603" y="474"/>
                  <a:pt x="5603" y="480"/>
                  <a:pt x="5603" y="486"/>
                </a:cubicBezTo>
                <a:lnTo>
                  <a:pt x="5603" y="492"/>
                </a:lnTo>
                <a:cubicBezTo>
                  <a:pt x="5603" y="498"/>
                  <a:pt x="5603" y="498"/>
                  <a:pt x="5609" y="498"/>
                </a:cubicBezTo>
                <a:cubicBezTo>
                  <a:pt x="5609" y="504"/>
                  <a:pt x="5609" y="504"/>
                  <a:pt x="5609" y="504"/>
                </a:cubicBezTo>
                <a:cubicBezTo>
                  <a:pt x="5609" y="510"/>
                  <a:pt x="5609" y="510"/>
                  <a:pt x="5609" y="510"/>
                </a:cubicBezTo>
                <a:cubicBezTo>
                  <a:pt x="5609" y="540"/>
                  <a:pt x="5609" y="540"/>
                  <a:pt x="5609" y="540"/>
                </a:cubicBezTo>
                <a:cubicBezTo>
                  <a:pt x="5609" y="552"/>
                  <a:pt x="5603" y="557"/>
                  <a:pt x="5597" y="569"/>
                </a:cubicBezTo>
                <a:cubicBezTo>
                  <a:pt x="5591" y="569"/>
                  <a:pt x="5591" y="569"/>
                  <a:pt x="5591" y="569"/>
                </a:cubicBezTo>
                <a:cubicBezTo>
                  <a:pt x="5585" y="575"/>
                  <a:pt x="5585" y="575"/>
                  <a:pt x="5585" y="575"/>
                </a:cubicBezTo>
                <a:cubicBezTo>
                  <a:pt x="5579" y="575"/>
                  <a:pt x="5573" y="575"/>
                  <a:pt x="5567" y="575"/>
                </a:cubicBezTo>
                <a:cubicBezTo>
                  <a:pt x="5561" y="575"/>
                  <a:pt x="5561" y="575"/>
                  <a:pt x="5561" y="575"/>
                </a:cubicBezTo>
                <a:cubicBezTo>
                  <a:pt x="5556" y="575"/>
                  <a:pt x="5556" y="575"/>
                  <a:pt x="5550" y="575"/>
                </a:cubicBezTo>
                <a:cubicBezTo>
                  <a:pt x="5550" y="575"/>
                  <a:pt x="5544" y="575"/>
                  <a:pt x="5538" y="575"/>
                </a:cubicBezTo>
                <a:cubicBezTo>
                  <a:pt x="5532" y="575"/>
                  <a:pt x="5532" y="575"/>
                  <a:pt x="5526" y="575"/>
                </a:cubicBezTo>
                <a:cubicBezTo>
                  <a:pt x="5526" y="581"/>
                  <a:pt x="5526" y="581"/>
                  <a:pt x="5520" y="581"/>
                </a:cubicBezTo>
                <a:cubicBezTo>
                  <a:pt x="5520" y="587"/>
                  <a:pt x="5514" y="587"/>
                  <a:pt x="5514" y="587"/>
                </a:cubicBezTo>
                <a:cubicBezTo>
                  <a:pt x="5508" y="587"/>
                  <a:pt x="5508" y="587"/>
                  <a:pt x="5502" y="587"/>
                </a:cubicBezTo>
                <a:cubicBezTo>
                  <a:pt x="5479" y="587"/>
                  <a:pt x="5479" y="587"/>
                  <a:pt x="5479" y="587"/>
                </a:cubicBezTo>
                <a:cubicBezTo>
                  <a:pt x="5472" y="587"/>
                  <a:pt x="5467" y="587"/>
                  <a:pt x="5455" y="587"/>
                </a:cubicBezTo>
                <a:cubicBezTo>
                  <a:pt x="5455" y="587"/>
                  <a:pt x="5455" y="587"/>
                  <a:pt x="5449" y="587"/>
                </a:cubicBezTo>
                <a:cubicBezTo>
                  <a:pt x="5449" y="587"/>
                  <a:pt x="5449" y="581"/>
                  <a:pt x="5443" y="581"/>
                </a:cubicBezTo>
                <a:cubicBezTo>
                  <a:pt x="5437" y="581"/>
                  <a:pt x="5437" y="581"/>
                  <a:pt x="5431" y="581"/>
                </a:cubicBezTo>
                <a:cubicBezTo>
                  <a:pt x="5425" y="581"/>
                  <a:pt x="5419" y="581"/>
                  <a:pt x="5413" y="581"/>
                </a:cubicBezTo>
                <a:cubicBezTo>
                  <a:pt x="5407" y="587"/>
                  <a:pt x="5401" y="587"/>
                  <a:pt x="5401" y="587"/>
                </a:cubicBezTo>
                <a:cubicBezTo>
                  <a:pt x="5401" y="593"/>
                  <a:pt x="5395" y="593"/>
                  <a:pt x="5395" y="599"/>
                </a:cubicBezTo>
                <a:lnTo>
                  <a:pt x="5395" y="605"/>
                </a:lnTo>
                <a:cubicBezTo>
                  <a:pt x="5395" y="611"/>
                  <a:pt x="5390" y="617"/>
                  <a:pt x="5384" y="617"/>
                </a:cubicBezTo>
                <a:cubicBezTo>
                  <a:pt x="5384" y="617"/>
                  <a:pt x="5384" y="617"/>
                  <a:pt x="5378" y="617"/>
                </a:cubicBezTo>
                <a:cubicBezTo>
                  <a:pt x="5348" y="617"/>
                  <a:pt x="5348" y="617"/>
                  <a:pt x="5348" y="617"/>
                </a:cubicBezTo>
                <a:cubicBezTo>
                  <a:pt x="5342" y="617"/>
                  <a:pt x="5342" y="623"/>
                  <a:pt x="5336" y="629"/>
                </a:cubicBezTo>
                <a:cubicBezTo>
                  <a:pt x="5330" y="629"/>
                  <a:pt x="5330" y="629"/>
                  <a:pt x="5330" y="629"/>
                </a:cubicBezTo>
                <a:cubicBezTo>
                  <a:pt x="5324" y="629"/>
                  <a:pt x="5318" y="634"/>
                  <a:pt x="5312" y="634"/>
                </a:cubicBezTo>
                <a:cubicBezTo>
                  <a:pt x="5306" y="634"/>
                  <a:pt x="5306" y="634"/>
                  <a:pt x="5301" y="634"/>
                </a:cubicBezTo>
                <a:lnTo>
                  <a:pt x="5295" y="629"/>
                </a:lnTo>
                <a:cubicBezTo>
                  <a:pt x="5289" y="629"/>
                  <a:pt x="5283" y="629"/>
                  <a:pt x="5277" y="629"/>
                </a:cubicBezTo>
                <a:cubicBezTo>
                  <a:pt x="5277" y="629"/>
                  <a:pt x="5271" y="629"/>
                  <a:pt x="5265" y="629"/>
                </a:cubicBezTo>
                <a:cubicBezTo>
                  <a:pt x="5265" y="629"/>
                  <a:pt x="5259" y="629"/>
                  <a:pt x="5259" y="634"/>
                </a:cubicBezTo>
                <a:cubicBezTo>
                  <a:pt x="5253" y="634"/>
                  <a:pt x="5253" y="634"/>
                  <a:pt x="5253" y="634"/>
                </a:cubicBezTo>
                <a:cubicBezTo>
                  <a:pt x="5247" y="634"/>
                  <a:pt x="5247" y="634"/>
                  <a:pt x="5241" y="634"/>
                </a:cubicBezTo>
                <a:cubicBezTo>
                  <a:pt x="5241" y="634"/>
                  <a:pt x="5235" y="634"/>
                  <a:pt x="5235" y="640"/>
                </a:cubicBezTo>
                <a:cubicBezTo>
                  <a:pt x="5235" y="640"/>
                  <a:pt x="5235" y="640"/>
                  <a:pt x="5235" y="646"/>
                </a:cubicBezTo>
                <a:cubicBezTo>
                  <a:pt x="5235" y="646"/>
                  <a:pt x="5235" y="646"/>
                  <a:pt x="5235" y="652"/>
                </a:cubicBezTo>
                <a:cubicBezTo>
                  <a:pt x="5235" y="652"/>
                  <a:pt x="5235" y="652"/>
                  <a:pt x="5229" y="658"/>
                </a:cubicBezTo>
                <a:cubicBezTo>
                  <a:pt x="5229" y="658"/>
                  <a:pt x="5229" y="658"/>
                  <a:pt x="5229" y="664"/>
                </a:cubicBezTo>
                <a:lnTo>
                  <a:pt x="5224" y="664"/>
                </a:lnTo>
                <a:cubicBezTo>
                  <a:pt x="5194" y="664"/>
                  <a:pt x="5194" y="664"/>
                  <a:pt x="5194" y="664"/>
                </a:cubicBezTo>
                <a:cubicBezTo>
                  <a:pt x="5188" y="664"/>
                  <a:pt x="5188" y="664"/>
                  <a:pt x="5188" y="670"/>
                </a:cubicBezTo>
                <a:cubicBezTo>
                  <a:pt x="5182" y="676"/>
                  <a:pt x="5182" y="676"/>
                  <a:pt x="5182" y="682"/>
                </a:cubicBezTo>
                <a:cubicBezTo>
                  <a:pt x="5182" y="682"/>
                  <a:pt x="5182" y="688"/>
                  <a:pt x="5182" y="694"/>
                </a:cubicBezTo>
                <a:cubicBezTo>
                  <a:pt x="5188" y="694"/>
                  <a:pt x="5188" y="700"/>
                  <a:pt x="5188" y="706"/>
                </a:cubicBezTo>
                <a:cubicBezTo>
                  <a:pt x="5194" y="706"/>
                  <a:pt x="5200" y="711"/>
                  <a:pt x="5200" y="711"/>
                </a:cubicBezTo>
                <a:cubicBezTo>
                  <a:pt x="5206" y="718"/>
                  <a:pt x="5206" y="723"/>
                  <a:pt x="5206" y="723"/>
                </a:cubicBezTo>
                <a:cubicBezTo>
                  <a:pt x="5212" y="723"/>
                  <a:pt x="5218" y="723"/>
                  <a:pt x="5218" y="723"/>
                </a:cubicBezTo>
                <a:cubicBezTo>
                  <a:pt x="5224" y="723"/>
                  <a:pt x="5229" y="723"/>
                  <a:pt x="5229" y="723"/>
                </a:cubicBezTo>
                <a:cubicBezTo>
                  <a:pt x="5235" y="723"/>
                  <a:pt x="5241" y="723"/>
                  <a:pt x="5241" y="723"/>
                </a:cubicBezTo>
                <a:cubicBezTo>
                  <a:pt x="5253" y="729"/>
                  <a:pt x="5259" y="729"/>
                  <a:pt x="5265" y="735"/>
                </a:cubicBezTo>
                <a:cubicBezTo>
                  <a:pt x="5271" y="735"/>
                  <a:pt x="5265" y="741"/>
                  <a:pt x="5271" y="747"/>
                </a:cubicBezTo>
                <a:cubicBezTo>
                  <a:pt x="5330" y="747"/>
                  <a:pt x="5330" y="747"/>
                  <a:pt x="5330" y="747"/>
                </a:cubicBezTo>
                <a:cubicBezTo>
                  <a:pt x="5348" y="759"/>
                  <a:pt x="5348" y="759"/>
                  <a:pt x="5348" y="759"/>
                </a:cubicBezTo>
                <a:cubicBezTo>
                  <a:pt x="5354" y="759"/>
                  <a:pt x="5360" y="759"/>
                  <a:pt x="5360" y="759"/>
                </a:cubicBezTo>
                <a:cubicBezTo>
                  <a:pt x="5360" y="759"/>
                  <a:pt x="5360" y="765"/>
                  <a:pt x="5366" y="765"/>
                </a:cubicBezTo>
                <a:cubicBezTo>
                  <a:pt x="5366" y="765"/>
                  <a:pt x="5372" y="771"/>
                  <a:pt x="5378" y="771"/>
                </a:cubicBezTo>
                <a:cubicBezTo>
                  <a:pt x="5384" y="771"/>
                  <a:pt x="5384" y="771"/>
                  <a:pt x="5390" y="771"/>
                </a:cubicBezTo>
                <a:lnTo>
                  <a:pt x="5395" y="771"/>
                </a:lnTo>
                <a:cubicBezTo>
                  <a:pt x="5407" y="771"/>
                  <a:pt x="5407" y="771"/>
                  <a:pt x="5407" y="771"/>
                </a:cubicBezTo>
                <a:cubicBezTo>
                  <a:pt x="5413" y="771"/>
                  <a:pt x="5413" y="771"/>
                  <a:pt x="5419" y="771"/>
                </a:cubicBezTo>
                <a:cubicBezTo>
                  <a:pt x="5419" y="771"/>
                  <a:pt x="5419" y="771"/>
                  <a:pt x="5425" y="771"/>
                </a:cubicBezTo>
                <a:cubicBezTo>
                  <a:pt x="5431" y="771"/>
                  <a:pt x="5431" y="765"/>
                  <a:pt x="5437" y="765"/>
                </a:cubicBezTo>
                <a:lnTo>
                  <a:pt x="5443" y="765"/>
                </a:lnTo>
                <a:cubicBezTo>
                  <a:pt x="5479" y="765"/>
                  <a:pt x="5479" y="765"/>
                  <a:pt x="5479" y="765"/>
                </a:cubicBezTo>
                <a:cubicBezTo>
                  <a:pt x="5479" y="765"/>
                  <a:pt x="5484" y="759"/>
                  <a:pt x="5490" y="759"/>
                </a:cubicBezTo>
                <a:cubicBezTo>
                  <a:pt x="5496" y="759"/>
                  <a:pt x="5496" y="759"/>
                  <a:pt x="5502" y="759"/>
                </a:cubicBezTo>
                <a:cubicBezTo>
                  <a:pt x="5508" y="759"/>
                  <a:pt x="5508" y="759"/>
                  <a:pt x="5508" y="759"/>
                </a:cubicBezTo>
                <a:cubicBezTo>
                  <a:pt x="5514" y="759"/>
                  <a:pt x="5514" y="759"/>
                  <a:pt x="5520" y="759"/>
                </a:cubicBezTo>
                <a:cubicBezTo>
                  <a:pt x="5520" y="759"/>
                  <a:pt x="5520" y="759"/>
                  <a:pt x="5526" y="759"/>
                </a:cubicBezTo>
                <a:cubicBezTo>
                  <a:pt x="5526" y="783"/>
                  <a:pt x="5526" y="783"/>
                  <a:pt x="5526" y="783"/>
                </a:cubicBezTo>
                <a:cubicBezTo>
                  <a:pt x="5526" y="783"/>
                  <a:pt x="5520" y="789"/>
                  <a:pt x="5520" y="795"/>
                </a:cubicBezTo>
                <a:cubicBezTo>
                  <a:pt x="5514" y="795"/>
                  <a:pt x="5514" y="795"/>
                  <a:pt x="5514" y="795"/>
                </a:cubicBezTo>
                <a:cubicBezTo>
                  <a:pt x="5508" y="795"/>
                  <a:pt x="5508" y="795"/>
                  <a:pt x="5502" y="800"/>
                </a:cubicBezTo>
                <a:lnTo>
                  <a:pt x="5496" y="800"/>
                </a:lnTo>
                <a:cubicBezTo>
                  <a:pt x="5490" y="806"/>
                  <a:pt x="5490" y="812"/>
                  <a:pt x="5490" y="812"/>
                </a:cubicBezTo>
                <a:cubicBezTo>
                  <a:pt x="5484" y="812"/>
                  <a:pt x="5484" y="812"/>
                  <a:pt x="5484" y="812"/>
                </a:cubicBezTo>
                <a:cubicBezTo>
                  <a:pt x="5479" y="812"/>
                  <a:pt x="5479" y="812"/>
                  <a:pt x="5479" y="812"/>
                </a:cubicBezTo>
                <a:cubicBezTo>
                  <a:pt x="5472" y="812"/>
                  <a:pt x="5472" y="806"/>
                  <a:pt x="5467" y="806"/>
                </a:cubicBezTo>
                <a:cubicBezTo>
                  <a:pt x="5467" y="806"/>
                  <a:pt x="5467" y="806"/>
                  <a:pt x="5461" y="806"/>
                </a:cubicBezTo>
                <a:cubicBezTo>
                  <a:pt x="5461" y="806"/>
                  <a:pt x="5461" y="806"/>
                  <a:pt x="5455" y="800"/>
                </a:cubicBezTo>
                <a:cubicBezTo>
                  <a:pt x="5455" y="800"/>
                  <a:pt x="5455" y="800"/>
                  <a:pt x="5449" y="800"/>
                </a:cubicBezTo>
                <a:cubicBezTo>
                  <a:pt x="5437" y="800"/>
                  <a:pt x="5437" y="800"/>
                  <a:pt x="5437" y="800"/>
                </a:cubicBezTo>
                <a:cubicBezTo>
                  <a:pt x="5431" y="800"/>
                  <a:pt x="5425" y="800"/>
                  <a:pt x="5419" y="800"/>
                </a:cubicBezTo>
                <a:cubicBezTo>
                  <a:pt x="5419" y="806"/>
                  <a:pt x="5413" y="806"/>
                  <a:pt x="5413" y="806"/>
                </a:cubicBezTo>
                <a:cubicBezTo>
                  <a:pt x="5407" y="812"/>
                  <a:pt x="5401" y="812"/>
                  <a:pt x="5395" y="812"/>
                </a:cubicBezTo>
                <a:cubicBezTo>
                  <a:pt x="5390" y="812"/>
                  <a:pt x="5390" y="812"/>
                  <a:pt x="5390" y="812"/>
                </a:cubicBezTo>
                <a:cubicBezTo>
                  <a:pt x="5384" y="812"/>
                  <a:pt x="5384" y="806"/>
                  <a:pt x="5378" y="806"/>
                </a:cubicBezTo>
                <a:cubicBezTo>
                  <a:pt x="5378" y="806"/>
                  <a:pt x="5378" y="812"/>
                  <a:pt x="5372" y="806"/>
                </a:cubicBezTo>
                <a:cubicBezTo>
                  <a:pt x="5366" y="806"/>
                  <a:pt x="5366" y="806"/>
                  <a:pt x="5360" y="800"/>
                </a:cubicBezTo>
                <a:cubicBezTo>
                  <a:pt x="5354" y="800"/>
                  <a:pt x="5354" y="800"/>
                  <a:pt x="5348" y="800"/>
                </a:cubicBezTo>
                <a:cubicBezTo>
                  <a:pt x="5342" y="800"/>
                  <a:pt x="5342" y="800"/>
                  <a:pt x="5342" y="800"/>
                </a:cubicBezTo>
                <a:cubicBezTo>
                  <a:pt x="5336" y="800"/>
                  <a:pt x="5336" y="806"/>
                  <a:pt x="5336" y="806"/>
                </a:cubicBezTo>
                <a:cubicBezTo>
                  <a:pt x="5336" y="812"/>
                  <a:pt x="5330" y="812"/>
                  <a:pt x="5330" y="818"/>
                </a:cubicBezTo>
                <a:cubicBezTo>
                  <a:pt x="5301" y="818"/>
                  <a:pt x="5301" y="818"/>
                  <a:pt x="5301" y="818"/>
                </a:cubicBezTo>
                <a:cubicBezTo>
                  <a:pt x="5295" y="818"/>
                  <a:pt x="5295" y="818"/>
                  <a:pt x="5295" y="824"/>
                </a:cubicBezTo>
                <a:cubicBezTo>
                  <a:pt x="5289" y="824"/>
                  <a:pt x="5289" y="824"/>
                  <a:pt x="5289" y="830"/>
                </a:cubicBezTo>
                <a:cubicBezTo>
                  <a:pt x="5289" y="836"/>
                  <a:pt x="5295" y="842"/>
                  <a:pt x="5301" y="848"/>
                </a:cubicBezTo>
                <a:cubicBezTo>
                  <a:pt x="5301" y="848"/>
                  <a:pt x="5306" y="848"/>
                  <a:pt x="5306" y="854"/>
                </a:cubicBezTo>
                <a:cubicBezTo>
                  <a:pt x="5312" y="854"/>
                  <a:pt x="5312" y="854"/>
                  <a:pt x="5312" y="854"/>
                </a:cubicBezTo>
                <a:cubicBezTo>
                  <a:pt x="5324" y="860"/>
                  <a:pt x="5324" y="854"/>
                  <a:pt x="5330" y="854"/>
                </a:cubicBezTo>
                <a:cubicBezTo>
                  <a:pt x="5342" y="860"/>
                  <a:pt x="5342" y="860"/>
                  <a:pt x="5348" y="866"/>
                </a:cubicBezTo>
                <a:cubicBezTo>
                  <a:pt x="5354" y="866"/>
                  <a:pt x="5360" y="866"/>
                  <a:pt x="5366" y="872"/>
                </a:cubicBezTo>
                <a:cubicBezTo>
                  <a:pt x="5372" y="872"/>
                  <a:pt x="5372" y="872"/>
                  <a:pt x="5378" y="872"/>
                </a:cubicBezTo>
                <a:cubicBezTo>
                  <a:pt x="5384" y="877"/>
                  <a:pt x="5390" y="877"/>
                  <a:pt x="5395" y="884"/>
                </a:cubicBezTo>
                <a:cubicBezTo>
                  <a:pt x="5401" y="884"/>
                  <a:pt x="5401" y="884"/>
                  <a:pt x="5401" y="884"/>
                </a:cubicBezTo>
                <a:cubicBezTo>
                  <a:pt x="5395" y="884"/>
                  <a:pt x="5390" y="884"/>
                  <a:pt x="5384" y="884"/>
                </a:cubicBezTo>
                <a:cubicBezTo>
                  <a:pt x="5384" y="889"/>
                  <a:pt x="5378" y="889"/>
                  <a:pt x="5378" y="889"/>
                </a:cubicBezTo>
                <a:lnTo>
                  <a:pt x="5378" y="895"/>
                </a:lnTo>
                <a:cubicBezTo>
                  <a:pt x="5378" y="895"/>
                  <a:pt x="5378" y="901"/>
                  <a:pt x="5384" y="901"/>
                </a:cubicBezTo>
                <a:cubicBezTo>
                  <a:pt x="5384" y="901"/>
                  <a:pt x="5384" y="901"/>
                  <a:pt x="5390" y="901"/>
                </a:cubicBezTo>
                <a:cubicBezTo>
                  <a:pt x="5390" y="907"/>
                  <a:pt x="5395" y="907"/>
                  <a:pt x="5401" y="907"/>
                </a:cubicBezTo>
                <a:lnTo>
                  <a:pt x="5401" y="913"/>
                </a:lnTo>
                <a:cubicBezTo>
                  <a:pt x="5407" y="913"/>
                  <a:pt x="5407" y="919"/>
                  <a:pt x="5407" y="919"/>
                </a:cubicBezTo>
                <a:cubicBezTo>
                  <a:pt x="5407" y="919"/>
                  <a:pt x="5407" y="925"/>
                  <a:pt x="5413" y="925"/>
                </a:cubicBezTo>
                <a:cubicBezTo>
                  <a:pt x="5413" y="925"/>
                  <a:pt x="5413" y="925"/>
                  <a:pt x="5419" y="925"/>
                </a:cubicBezTo>
                <a:cubicBezTo>
                  <a:pt x="5419" y="931"/>
                  <a:pt x="5419" y="931"/>
                  <a:pt x="5425" y="931"/>
                </a:cubicBezTo>
                <a:cubicBezTo>
                  <a:pt x="5425" y="931"/>
                  <a:pt x="5425" y="931"/>
                  <a:pt x="5431" y="931"/>
                </a:cubicBezTo>
                <a:cubicBezTo>
                  <a:pt x="5431" y="937"/>
                  <a:pt x="5431" y="937"/>
                  <a:pt x="5437" y="937"/>
                </a:cubicBezTo>
                <a:cubicBezTo>
                  <a:pt x="5443" y="937"/>
                  <a:pt x="5443" y="937"/>
                  <a:pt x="5449" y="943"/>
                </a:cubicBezTo>
                <a:lnTo>
                  <a:pt x="5455" y="943"/>
                </a:lnTo>
                <a:cubicBezTo>
                  <a:pt x="5461" y="949"/>
                  <a:pt x="5461" y="949"/>
                  <a:pt x="5461" y="949"/>
                </a:cubicBezTo>
                <a:cubicBezTo>
                  <a:pt x="5467" y="955"/>
                  <a:pt x="5467" y="955"/>
                  <a:pt x="5472" y="955"/>
                </a:cubicBezTo>
                <a:cubicBezTo>
                  <a:pt x="5479" y="955"/>
                  <a:pt x="5484" y="955"/>
                  <a:pt x="5490" y="955"/>
                </a:cubicBezTo>
                <a:lnTo>
                  <a:pt x="5490" y="955"/>
                </a:lnTo>
                <a:cubicBezTo>
                  <a:pt x="5496" y="955"/>
                  <a:pt x="5496" y="955"/>
                  <a:pt x="5496" y="955"/>
                </a:cubicBezTo>
                <a:cubicBezTo>
                  <a:pt x="5502" y="955"/>
                  <a:pt x="5502" y="955"/>
                  <a:pt x="5502" y="955"/>
                </a:cubicBezTo>
                <a:cubicBezTo>
                  <a:pt x="5502" y="949"/>
                  <a:pt x="5502" y="949"/>
                  <a:pt x="5502" y="949"/>
                </a:cubicBezTo>
                <a:cubicBezTo>
                  <a:pt x="5502" y="943"/>
                  <a:pt x="5496" y="943"/>
                  <a:pt x="5496" y="937"/>
                </a:cubicBezTo>
                <a:cubicBezTo>
                  <a:pt x="5496" y="937"/>
                  <a:pt x="5490" y="937"/>
                  <a:pt x="5490" y="931"/>
                </a:cubicBezTo>
                <a:cubicBezTo>
                  <a:pt x="5490" y="931"/>
                  <a:pt x="5490" y="925"/>
                  <a:pt x="5496" y="925"/>
                </a:cubicBezTo>
                <a:lnTo>
                  <a:pt x="5496" y="925"/>
                </a:lnTo>
                <a:cubicBezTo>
                  <a:pt x="5502" y="925"/>
                  <a:pt x="5508" y="925"/>
                  <a:pt x="5514" y="925"/>
                </a:cubicBezTo>
                <a:cubicBezTo>
                  <a:pt x="5520" y="925"/>
                  <a:pt x="5526" y="925"/>
                  <a:pt x="5532" y="925"/>
                </a:cubicBezTo>
                <a:cubicBezTo>
                  <a:pt x="5538" y="925"/>
                  <a:pt x="5544" y="925"/>
                  <a:pt x="5550" y="931"/>
                </a:cubicBezTo>
                <a:cubicBezTo>
                  <a:pt x="5550" y="931"/>
                  <a:pt x="5550" y="931"/>
                  <a:pt x="5556" y="931"/>
                </a:cubicBezTo>
                <a:cubicBezTo>
                  <a:pt x="5556" y="931"/>
                  <a:pt x="5556" y="931"/>
                  <a:pt x="5561" y="931"/>
                </a:cubicBezTo>
                <a:cubicBezTo>
                  <a:pt x="5561" y="931"/>
                  <a:pt x="5561" y="937"/>
                  <a:pt x="5567" y="937"/>
                </a:cubicBezTo>
                <a:cubicBezTo>
                  <a:pt x="5567" y="937"/>
                  <a:pt x="5567" y="937"/>
                  <a:pt x="5573" y="937"/>
                </a:cubicBezTo>
                <a:cubicBezTo>
                  <a:pt x="5573" y="925"/>
                  <a:pt x="5573" y="925"/>
                  <a:pt x="5573" y="925"/>
                </a:cubicBezTo>
                <a:cubicBezTo>
                  <a:pt x="5597" y="925"/>
                  <a:pt x="5597" y="925"/>
                  <a:pt x="5597" y="925"/>
                </a:cubicBezTo>
                <a:cubicBezTo>
                  <a:pt x="5597" y="925"/>
                  <a:pt x="5597" y="925"/>
                  <a:pt x="5603" y="925"/>
                </a:cubicBezTo>
                <a:cubicBezTo>
                  <a:pt x="5603" y="931"/>
                  <a:pt x="5603" y="931"/>
                  <a:pt x="5609" y="931"/>
                </a:cubicBezTo>
                <a:cubicBezTo>
                  <a:pt x="5615" y="931"/>
                  <a:pt x="5615" y="931"/>
                  <a:pt x="5621" y="931"/>
                </a:cubicBezTo>
                <a:cubicBezTo>
                  <a:pt x="5627" y="931"/>
                  <a:pt x="5633" y="937"/>
                  <a:pt x="5638" y="931"/>
                </a:cubicBezTo>
                <a:cubicBezTo>
                  <a:pt x="5638" y="931"/>
                  <a:pt x="5638" y="925"/>
                  <a:pt x="5645" y="925"/>
                </a:cubicBezTo>
                <a:cubicBezTo>
                  <a:pt x="5645" y="925"/>
                  <a:pt x="5645" y="925"/>
                  <a:pt x="5650" y="925"/>
                </a:cubicBezTo>
                <a:lnTo>
                  <a:pt x="5650" y="919"/>
                </a:lnTo>
                <a:cubicBezTo>
                  <a:pt x="5656" y="919"/>
                  <a:pt x="5656" y="919"/>
                  <a:pt x="5656" y="919"/>
                </a:cubicBezTo>
                <a:cubicBezTo>
                  <a:pt x="5662" y="919"/>
                  <a:pt x="5668" y="919"/>
                  <a:pt x="5668" y="919"/>
                </a:cubicBezTo>
                <a:cubicBezTo>
                  <a:pt x="5674" y="919"/>
                  <a:pt x="5674" y="913"/>
                  <a:pt x="5674" y="913"/>
                </a:cubicBezTo>
                <a:lnTo>
                  <a:pt x="5680" y="907"/>
                </a:lnTo>
                <a:cubicBezTo>
                  <a:pt x="5686" y="907"/>
                  <a:pt x="5686" y="901"/>
                  <a:pt x="5686" y="901"/>
                </a:cubicBezTo>
                <a:cubicBezTo>
                  <a:pt x="5692" y="901"/>
                  <a:pt x="5698" y="907"/>
                  <a:pt x="5704" y="907"/>
                </a:cubicBezTo>
                <a:cubicBezTo>
                  <a:pt x="5710" y="907"/>
                  <a:pt x="5710" y="913"/>
                  <a:pt x="5716" y="913"/>
                </a:cubicBezTo>
                <a:cubicBezTo>
                  <a:pt x="5716" y="919"/>
                  <a:pt x="5716" y="919"/>
                  <a:pt x="5722" y="919"/>
                </a:cubicBezTo>
                <a:cubicBezTo>
                  <a:pt x="5739" y="919"/>
                  <a:pt x="5739" y="919"/>
                  <a:pt x="5739" y="919"/>
                </a:cubicBezTo>
                <a:cubicBezTo>
                  <a:pt x="5745" y="919"/>
                  <a:pt x="5751" y="919"/>
                  <a:pt x="5757" y="919"/>
                </a:cubicBezTo>
                <a:cubicBezTo>
                  <a:pt x="5757" y="919"/>
                  <a:pt x="5757" y="919"/>
                  <a:pt x="5763" y="919"/>
                </a:cubicBezTo>
                <a:cubicBezTo>
                  <a:pt x="5763" y="919"/>
                  <a:pt x="5763" y="925"/>
                  <a:pt x="5769" y="925"/>
                </a:cubicBezTo>
                <a:cubicBezTo>
                  <a:pt x="5775" y="925"/>
                  <a:pt x="5781" y="925"/>
                  <a:pt x="5787" y="931"/>
                </a:cubicBezTo>
                <a:cubicBezTo>
                  <a:pt x="5787" y="931"/>
                  <a:pt x="5787" y="937"/>
                  <a:pt x="5793" y="937"/>
                </a:cubicBezTo>
                <a:cubicBezTo>
                  <a:pt x="5793" y="937"/>
                  <a:pt x="5799" y="937"/>
                  <a:pt x="5799" y="943"/>
                </a:cubicBezTo>
                <a:lnTo>
                  <a:pt x="5804" y="943"/>
                </a:lnTo>
                <a:cubicBezTo>
                  <a:pt x="5846" y="943"/>
                  <a:pt x="5846" y="943"/>
                  <a:pt x="5846" y="943"/>
                </a:cubicBezTo>
                <a:cubicBezTo>
                  <a:pt x="5846" y="943"/>
                  <a:pt x="5846" y="943"/>
                  <a:pt x="5852" y="943"/>
                </a:cubicBezTo>
                <a:cubicBezTo>
                  <a:pt x="5852" y="943"/>
                  <a:pt x="5852" y="943"/>
                  <a:pt x="5858" y="943"/>
                </a:cubicBezTo>
                <a:cubicBezTo>
                  <a:pt x="5864" y="949"/>
                  <a:pt x="5864" y="949"/>
                  <a:pt x="5876" y="955"/>
                </a:cubicBezTo>
                <a:cubicBezTo>
                  <a:pt x="5876" y="955"/>
                  <a:pt x="5876" y="961"/>
                  <a:pt x="5882" y="961"/>
                </a:cubicBezTo>
                <a:cubicBezTo>
                  <a:pt x="5888" y="961"/>
                  <a:pt x="5888" y="961"/>
                  <a:pt x="5893" y="961"/>
                </a:cubicBezTo>
                <a:cubicBezTo>
                  <a:pt x="5899" y="961"/>
                  <a:pt x="5899" y="961"/>
                  <a:pt x="5899" y="961"/>
                </a:cubicBezTo>
                <a:cubicBezTo>
                  <a:pt x="5905" y="961"/>
                  <a:pt x="5905" y="961"/>
                  <a:pt x="5905" y="961"/>
                </a:cubicBezTo>
                <a:cubicBezTo>
                  <a:pt x="5911" y="961"/>
                  <a:pt x="5911" y="966"/>
                  <a:pt x="5911" y="966"/>
                </a:cubicBezTo>
                <a:cubicBezTo>
                  <a:pt x="5917" y="972"/>
                  <a:pt x="5917" y="972"/>
                  <a:pt x="5923" y="978"/>
                </a:cubicBezTo>
                <a:cubicBezTo>
                  <a:pt x="5923" y="978"/>
                  <a:pt x="5929" y="978"/>
                  <a:pt x="5929" y="984"/>
                </a:cubicBezTo>
                <a:cubicBezTo>
                  <a:pt x="5935" y="984"/>
                  <a:pt x="5935" y="984"/>
                  <a:pt x="5941" y="984"/>
                </a:cubicBezTo>
                <a:cubicBezTo>
                  <a:pt x="5947" y="984"/>
                  <a:pt x="5947" y="984"/>
                  <a:pt x="5947" y="984"/>
                </a:cubicBezTo>
                <a:cubicBezTo>
                  <a:pt x="5953" y="984"/>
                  <a:pt x="5953" y="984"/>
                  <a:pt x="5959" y="984"/>
                </a:cubicBezTo>
                <a:cubicBezTo>
                  <a:pt x="5959" y="984"/>
                  <a:pt x="5959" y="990"/>
                  <a:pt x="5965" y="990"/>
                </a:cubicBezTo>
                <a:cubicBezTo>
                  <a:pt x="5965" y="996"/>
                  <a:pt x="5970" y="996"/>
                  <a:pt x="5970" y="1002"/>
                </a:cubicBezTo>
                <a:cubicBezTo>
                  <a:pt x="5970" y="1038"/>
                  <a:pt x="5970" y="1038"/>
                  <a:pt x="5970" y="1038"/>
                </a:cubicBezTo>
                <a:cubicBezTo>
                  <a:pt x="5970" y="1044"/>
                  <a:pt x="5977" y="1050"/>
                  <a:pt x="5977" y="1050"/>
                </a:cubicBezTo>
                <a:cubicBezTo>
                  <a:pt x="5982" y="1055"/>
                  <a:pt x="5982" y="1055"/>
                  <a:pt x="5982" y="1055"/>
                </a:cubicBezTo>
                <a:cubicBezTo>
                  <a:pt x="5982" y="1061"/>
                  <a:pt x="5988" y="1061"/>
                  <a:pt x="5988" y="1061"/>
                </a:cubicBezTo>
                <a:cubicBezTo>
                  <a:pt x="5988" y="1061"/>
                  <a:pt x="5994" y="1061"/>
                  <a:pt x="5994" y="1067"/>
                </a:cubicBezTo>
                <a:cubicBezTo>
                  <a:pt x="5994" y="1067"/>
                  <a:pt x="6000" y="1061"/>
                  <a:pt x="6000" y="1067"/>
                </a:cubicBezTo>
                <a:cubicBezTo>
                  <a:pt x="6006" y="1067"/>
                  <a:pt x="6006" y="1067"/>
                  <a:pt x="6012" y="1067"/>
                </a:cubicBezTo>
                <a:cubicBezTo>
                  <a:pt x="6012" y="1067"/>
                  <a:pt x="6012" y="1073"/>
                  <a:pt x="6018" y="1073"/>
                </a:cubicBezTo>
                <a:lnTo>
                  <a:pt x="6024" y="1073"/>
                </a:lnTo>
                <a:cubicBezTo>
                  <a:pt x="6024" y="1079"/>
                  <a:pt x="6024" y="1079"/>
                  <a:pt x="6030" y="1079"/>
                </a:cubicBezTo>
                <a:cubicBezTo>
                  <a:pt x="6030" y="1085"/>
                  <a:pt x="6030" y="1091"/>
                  <a:pt x="6036" y="1091"/>
                </a:cubicBezTo>
                <a:cubicBezTo>
                  <a:pt x="6036" y="1097"/>
                  <a:pt x="6036" y="1097"/>
                  <a:pt x="6036" y="1097"/>
                </a:cubicBezTo>
                <a:cubicBezTo>
                  <a:pt x="6036" y="1103"/>
                  <a:pt x="6036" y="1103"/>
                  <a:pt x="6042" y="1103"/>
                </a:cubicBezTo>
                <a:cubicBezTo>
                  <a:pt x="6042" y="1109"/>
                  <a:pt x="6048" y="1109"/>
                  <a:pt x="6048" y="1115"/>
                </a:cubicBezTo>
                <a:cubicBezTo>
                  <a:pt x="6054" y="1115"/>
                  <a:pt x="6054" y="1121"/>
                  <a:pt x="6054" y="1121"/>
                </a:cubicBezTo>
                <a:cubicBezTo>
                  <a:pt x="6059" y="1121"/>
                  <a:pt x="6059" y="1127"/>
                  <a:pt x="6059" y="1127"/>
                </a:cubicBezTo>
                <a:cubicBezTo>
                  <a:pt x="6059" y="1132"/>
                  <a:pt x="6065" y="1132"/>
                  <a:pt x="6065" y="1132"/>
                </a:cubicBezTo>
                <a:cubicBezTo>
                  <a:pt x="6065" y="1138"/>
                  <a:pt x="6071" y="1138"/>
                  <a:pt x="6071" y="1138"/>
                </a:cubicBezTo>
                <a:cubicBezTo>
                  <a:pt x="6071" y="1144"/>
                  <a:pt x="6071" y="1144"/>
                  <a:pt x="6077" y="1150"/>
                </a:cubicBezTo>
                <a:cubicBezTo>
                  <a:pt x="6077" y="1156"/>
                  <a:pt x="6077" y="1156"/>
                  <a:pt x="6077" y="1162"/>
                </a:cubicBezTo>
                <a:cubicBezTo>
                  <a:pt x="6083" y="1162"/>
                  <a:pt x="6083" y="1168"/>
                  <a:pt x="6083" y="1168"/>
                </a:cubicBezTo>
                <a:cubicBezTo>
                  <a:pt x="6083" y="1174"/>
                  <a:pt x="6089" y="1180"/>
                  <a:pt x="6095" y="1186"/>
                </a:cubicBezTo>
                <a:cubicBezTo>
                  <a:pt x="6095" y="1186"/>
                  <a:pt x="6095" y="1186"/>
                  <a:pt x="6101" y="1192"/>
                </a:cubicBezTo>
                <a:cubicBezTo>
                  <a:pt x="6101" y="1192"/>
                  <a:pt x="6107" y="1198"/>
                  <a:pt x="6113" y="1198"/>
                </a:cubicBezTo>
                <a:lnTo>
                  <a:pt x="6113" y="1204"/>
                </a:lnTo>
                <a:cubicBezTo>
                  <a:pt x="6113" y="1210"/>
                  <a:pt x="6113" y="1210"/>
                  <a:pt x="6113" y="1210"/>
                </a:cubicBezTo>
                <a:cubicBezTo>
                  <a:pt x="6113" y="1215"/>
                  <a:pt x="6113" y="1215"/>
                  <a:pt x="6113" y="1221"/>
                </a:cubicBezTo>
                <a:cubicBezTo>
                  <a:pt x="6113" y="1221"/>
                  <a:pt x="6107" y="1221"/>
                  <a:pt x="6107" y="1227"/>
                </a:cubicBezTo>
                <a:cubicBezTo>
                  <a:pt x="6107" y="1233"/>
                  <a:pt x="6113" y="1233"/>
                  <a:pt x="6113" y="1233"/>
                </a:cubicBezTo>
                <a:cubicBezTo>
                  <a:pt x="6119" y="1245"/>
                  <a:pt x="6125" y="1245"/>
                  <a:pt x="6125" y="1251"/>
                </a:cubicBezTo>
                <a:cubicBezTo>
                  <a:pt x="6125" y="1281"/>
                  <a:pt x="6125" y="1281"/>
                  <a:pt x="6125" y="1281"/>
                </a:cubicBezTo>
                <a:cubicBezTo>
                  <a:pt x="6125" y="1287"/>
                  <a:pt x="6119" y="1287"/>
                  <a:pt x="6119" y="1293"/>
                </a:cubicBezTo>
                <a:lnTo>
                  <a:pt x="6113" y="1299"/>
                </a:lnTo>
                <a:cubicBezTo>
                  <a:pt x="6113" y="1304"/>
                  <a:pt x="6113" y="1304"/>
                  <a:pt x="6113" y="1310"/>
                </a:cubicBezTo>
                <a:cubicBezTo>
                  <a:pt x="6143" y="1310"/>
                  <a:pt x="6143" y="1310"/>
                  <a:pt x="6143" y="1310"/>
                </a:cubicBezTo>
                <a:cubicBezTo>
                  <a:pt x="6143" y="1334"/>
                  <a:pt x="6143" y="1334"/>
                  <a:pt x="6143" y="1334"/>
                </a:cubicBezTo>
                <a:cubicBezTo>
                  <a:pt x="6136" y="1334"/>
                  <a:pt x="6131" y="1334"/>
                  <a:pt x="6125" y="1334"/>
                </a:cubicBezTo>
                <a:cubicBezTo>
                  <a:pt x="6125" y="1334"/>
                  <a:pt x="6119" y="1340"/>
                  <a:pt x="6113" y="1340"/>
                </a:cubicBezTo>
                <a:lnTo>
                  <a:pt x="6113" y="1346"/>
                </a:lnTo>
                <a:cubicBezTo>
                  <a:pt x="6113" y="1358"/>
                  <a:pt x="6119" y="1358"/>
                  <a:pt x="6119" y="1370"/>
                </a:cubicBezTo>
                <a:cubicBezTo>
                  <a:pt x="6119" y="1376"/>
                  <a:pt x="6119" y="1382"/>
                  <a:pt x="6119" y="1387"/>
                </a:cubicBezTo>
                <a:cubicBezTo>
                  <a:pt x="6095" y="1387"/>
                  <a:pt x="6095" y="1387"/>
                  <a:pt x="6095" y="1387"/>
                </a:cubicBezTo>
                <a:cubicBezTo>
                  <a:pt x="6095" y="1411"/>
                  <a:pt x="6095" y="1411"/>
                  <a:pt x="6095" y="1411"/>
                </a:cubicBezTo>
                <a:cubicBezTo>
                  <a:pt x="6101" y="1411"/>
                  <a:pt x="6101" y="1423"/>
                  <a:pt x="6107" y="1423"/>
                </a:cubicBezTo>
                <a:cubicBezTo>
                  <a:pt x="6113" y="1429"/>
                  <a:pt x="6119" y="1429"/>
                  <a:pt x="6125" y="1429"/>
                </a:cubicBezTo>
                <a:cubicBezTo>
                  <a:pt x="6136" y="1429"/>
                  <a:pt x="6136" y="1429"/>
                  <a:pt x="6136" y="1429"/>
                </a:cubicBezTo>
                <a:cubicBezTo>
                  <a:pt x="6143" y="1429"/>
                  <a:pt x="6148" y="1429"/>
                  <a:pt x="6148" y="1429"/>
                </a:cubicBezTo>
                <a:cubicBezTo>
                  <a:pt x="6154" y="1435"/>
                  <a:pt x="6154" y="1435"/>
                  <a:pt x="6160" y="1435"/>
                </a:cubicBezTo>
                <a:cubicBezTo>
                  <a:pt x="6220" y="1435"/>
                  <a:pt x="6220" y="1435"/>
                  <a:pt x="6220" y="1435"/>
                </a:cubicBezTo>
                <a:cubicBezTo>
                  <a:pt x="6220" y="1429"/>
                  <a:pt x="6220" y="1423"/>
                  <a:pt x="6220" y="1417"/>
                </a:cubicBezTo>
                <a:lnTo>
                  <a:pt x="6225" y="1411"/>
                </a:lnTo>
                <a:cubicBezTo>
                  <a:pt x="6231" y="1411"/>
                  <a:pt x="6237" y="1411"/>
                  <a:pt x="6249" y="1411"/>
                </a:cubicBezTo>
                <a:cubicBezTo>
                  <a:pt x="6249" y="1411"/>
                  <a:pt x="6255" y="1411"/>
                  <a:pt x="6261" y="1411"/>
                </a:cubicBezTo>
                <a:lnTo>
                  <a:pt x="6267" y="1411"/>
                </a:lnTo>
                <a:cubicBezTo>
                  <a:pt x="6273" y="1417"/>
                  <a:pt x="6273" y="1417"/>
                  <a:pt x="6273" y="1423"/>
                </a:cubicBezTo>
                <a:cubicBezTo>
                  <a:pt x="6273" y="1429"/>
                  <a:pt x="6273" y="1435"/>
                  <a:pt x="6273" y="1435"/>
                </a:cubicBezTo>
                <a:cubicBezTo>
                  <a:pt x="6273" y="1441"/>
                  <a:pt x="6279" y="1447"/>
                  <a:pt x="6279" y="1447"/>
                </a:cubicBezTo>
                <a:cubicBezTo>
                  <a:pt x="6285" y="1453"/>
                  <a:pt x="6285" y="1459"/>
                  <a:pt x="6291" y="1459"/>
                </a:cubicBezTo>
                <a:cubicBezTo>
                  <a:pt x="6297" y="1465"/>
                  <a:pt x="6297" y="1470"/>
                  <a:pt x="6303" y="1470"/>
                </a:cubicBezTo>
                <a:cubicBezTo>
                  <a:pt x="6309" y="1470"/>
                  <a:pt x="6314" y="1470"/>
                  <a:pt x="6314" y="1470"/>
                </a:cubicBezTo>
                <a:cubicBezTo>
                  <a:pt x="6320" y="1470"/>
                  <a:pt x="6326" y="1470"/>
                  <a:pt x="6326" y="1470"/>
                </a:cubicBezTo>
                <a:cubicBezTo>
                  <a:pt x="6332" y="1470"/>
                  <a:pt x="6332" y="1470"/>
                  <a:pt x="6338" y="1476"/>
                </a:cubicBezTo>
                <a:cubicBezTo>
                  <a:pt x="6344" y="1476"/>
                  <a:pt x="6344" y="1476"/>
                  <a:pt x="6350" y="1482"/>
                </a:cubicBezTo>
                <a:cubicBezTo>
                  <a:pt x="6356" y="1482"/>
                  <a:pt x="6356" y="1488"/>
                  <a:pt x="6356" y="1494"/>
                </a:cubicBezTo>
                <a:cubicBezTo>
                  <a:pt x="6362" y="1494"/>
                  <a:pt x="6368" y="1494"/>
                  <a:pt x="6368" y="1500"/>
                </a:cubicBezTo>
                <a:cubicBezTo>
                  <a:pt x="6374" y="1500"/>
                  <a:pt x="6374" y="1506"/>
                  <a:pt x="6374" y="1512"/>
                </a:cubicBezTo>
                <a:cubicBezTo>
                  <a:pt x="6368" y="1524"/>
                  <a:pt x="6368" y="1524"/>
                  <a:pt x="6368" y="1524"/>
                </a:cubicBezTo>
                <a:cubicBezTo>
                  <a:pt x="6350" y="1524"/>
                  <a:pt x="6350" y="1524"/>
                  <a:pt x="6350" y="1524"/>
                </a:cubicBezTo>
                <a:cubicBezTo>
                  <a:pt x="6344" y="1524"/>
                  <a:pt x="6338" y="1518"/>
                  <a:pt x="6332" y="1518"/>
                </a:cubicBezTo>
                <a:cubicBezTo>
                  <a:pt x="6309" y="1518"/>
                  <a:pt x="6309" y="1518"/>
                  <a:pt x="6309" y="1518"/>
                </a:cubicBezTo>
                <a:cubicBezTo>
                  <a:pt x="6297" y="1518"/>
                  <a:pt x="6285" y="1524"/>
                  <a:pt x="6273" y="1518"/>
                </a:cubicBezTo>
                <a:cubicBezTo>
                  <a:pt x="6273" y="1518"/>
                  <a:pt x="6267" y="1512"/>
                  <a:pt x="6261" y="1512"/>
                </a:cubicBezTo>
                <a:cubicBezTo>
                  <a:pt x="6261" y="1512"/>
                  <a:pt x="6267" y="1500"/>
                  <a:pt x="6261" y="1500"/>
                </a:cubicBezTo>
                <a:cubicBezTo>
                  <a:pt x="6255" y="1500"/>
                  <a:pt x="6255" y="1500"/>
                  <a:pt x="6249" y="1500"/>
                </a:cubicBezTo>
                <a:cubicBezTo>
                  <a:pt x="6243" y="1500"/>
                  <a:pt x="6237" y="1500"/>
                  <a:pt x="6225" y="1494"/>
                </a:cubicBezTo>
                <a:cubicBezTo>
                  <a:pt x="6220" y="1494"/>
                  <a:pt x="6214" y="1494"/>
                  <a:pt x="6202" y="1494"/>
                </a:cubicBezTo>
                <a:cubicBezTo>
                  <a:pt x="6190" y="1494"/>
                  <a:pt x="6178" y="1500"/>
                  <a:pt x="6166" y="1500"/>
                </a:cubicBezTo>
                <a:cubicBezTo>
                  <a:pt x="6172" y="1512"/>
                  <a:pt x="6172" y="1518"/>
                  <a:pt x="6178" y="1524"/>
                </a:cubicBezTo>
                <a:cubicBezTo>
                  <a:pt x="6178" y="1530"/>
                  <a:pt x="6184" y="1530"/>
                  <a:pt x="6190" y="1536"/>
                </a:cubicBezTo>
                <a:cubicBezTo>
                  <a:pt x="6190" y="1536"/>
                  <a:pt x="6196" y="1542"/>
                  <a:pt x="6196" y="1548"/>
                </a:cubicBezTo>
                <a:cubicBezTo>
                  <a:pt x="6196" y="1554"/>
                  <a:pt x="6190" y="1554"/>
                  <a:pt x="6190" y="1559"/>
                </a:cubicBezTo>
                <a:cubicBezTo>
                  <a:pt x="6184" y="1559"/>
                  <a:pt x="6178" y="1559"/>
                  <a:pt x="6172" y="1559"/>
                </a:cubicBezTo>
                <a:cubicBezTo>
                  <a:pt x="6166" y="1559"/>
                  <a:pt x="6160" y="1565"/>
                  <a:pt x="6160" y="1571"/>
                </a:cubicBezTo>
                <a:cubicBezTo>
                  <a:pt x="6154" y="1571"/>
                  <a:pt x="6148" y="1577"/>
                  <a:pt x="6148" y="1583"/>
                </a:cubicBezTo>
                <a:cubicBezTo>
                  <a:pt x="6148" y="1595"/>
                  <a:pt x="6148" y="1601"/>
                  <a:pt x="6154" y="1601"/>
                </a:cubicBezTo>
                <a:cubicBezTo>
                  <a:pt x="6166" y="1613"/>
                  <a:pt x="6172" y="1601"/>
                  <a:pt x="6190" y="1607"/>
                </a:cubicBezTo>
                <a:cubicBezTo>
                  <a:pt x="6196" y="1607"/>
                  <a:pt x="6202" y="1613"/>
                  <a:pt x="6208" y="1619"/>
                </a:cubicBezTo>
                <a:cubicBezTo>
                  <a:pt x="6225" y="1625"/>
                  <a:pt x="6225" y="1642"/>
                  <a:pt x="6243" y="1642"/>
                </a:cubicBezTo>
                <a:cubicBezTo>
                  <a:pt x="6249" y="1642"/>
                  <a:pt x="6249" y="1636"/>
                  <a:pt x="6255" y="1631"/>
                </a:cubicBezTo>
                <a:cubicBezTo>
                  <a:pt x="6261" y="1625"/>
                  <a:pt x="6261" y="1613"/>
                  <a:pt x="6273" y="1613"/>
                </a:cubicBezTo>
                <a:cubicBezTo>
                  <a:pt x="6291" y="1613"/>
                  <a:pt x="6297" y="1613"/>
                  <a:pt x="6309" y="1613"/>
                </a:cubicBezTo>
                <a:cubicBezTo>
                  <a:pt x="6309" y="1571"/>
                  <a:pt x="6309" y="1571"/>
                  <a:pt x="6309" y="1571"/>
                </a:cubicBezTo>
                <a:cubicBezTo>
                  <a:pt x="6297" y="1571"/>
                  <a:pt x="6291" y="1577"/>
                  <a:pt x="6279" y="1571"/>
                </a:cubicBezTo>
                <a:cubicBezTo>
                  <a:pt x="6273" y="1571"/>
                  <a:pt x="6273" y="1571"/>
                  <a:pt x="6267" y="1571"/>
                </a:cubicBezTo>
                <a:cubicBezTo>
                  <a:pt x="6261" y="1571"/>
                  <a:pt x="6267" y="1559"/>
                  <a:pt x="6261" y="1559"/>
                </a:cubicBezTo>
                <a:cubicBezTo>
                  <a:pt x="6255" y="1559"/>
                  <a:pt x="6255" y="1559"/>
                  <a:pt x="6249" y="1559"/>
                </a:cubicBezTo>
                <a:cubicBezTo>
                  <a:pt x="6249" y="1559"/>
                  <a:pt x="6243" y="1559"/>
                  <a:pt x="6237" y="1559"/>
                </a:cubicBezTo>
                <a:cubicBezTo>
                  <a:pt x="6243" y="1548"/>
                  <a:pt x="6243" y="1548"/>
                  <a:pt x="6243" y="1548"/>
                </a:cubicBezTo>
                <a:cubicBezTo>
                  <a:pt x="6267" y="1548"/>
                  <a:pt x="6267" y="1548"/>
                  <a:pt x="6267" y="1548"/>
                </a:cubicBezTo>
                <a:cubicBezTo>
                  <a:pt x="6273" y="1548"/>
                  <a:pt x="6273" y="1548"/>
                  <a:pt x="6279" y="1548"/>
                </a:cubicBezTo>
                <a:cubicBezTo>
                  <a:pt x="6285" y="1554"/>
                  <a:pt x="6285" y="1554"/>
                  <a:pt x="6291" y="1559"/>
                </a:cubicBezTo>
                <a:cubicBezTo>
                  <a:pt x="6297" y="1559"/>
                  <a:pt x="6297" y="1559"/>
                  <a:pt x="6303" y="1565"/>
                </a:cubicBezTo>
                <a:cubicBezTo>
                  <a:pt x="6303" y="1565"/>
                  <a:pt x="6309" y="1565"/>
                  <a:pt x="6314" y="1565"/>
                </a:cubicBezTo>
                <a:cubicBezTo>
                  <a:pt x="6320" y="1565"/>
                  <a:pt x="6320" y="1565"/>
                  <a:pt x="6326" y="1565"/>
                </a:cubicBezTo>
                <a:cubicBezTo>
                  <a:pt x="6350" y="1565"/>
                  <a:pt x="6350" y="1565"/>
                  <a:pt x="6350" y="1565"/>
                </a:cubicBezTo>
                <a:cubicBezTo>
                  <a:pt x="6356" y="1565"/>
                  <a:pt x="6368" y="1565"/>
                  <a:pt x="6374" y="1571"/>
                </a:cubicBezTo>
                <a:cubicBezTo>
                  <a:pt x="6380" y="1571"/>
                  <a:pt x="6386" y="1577"/>
                  <a:pt x="6386" y="1583"/>
                </a:cubicBezTo>
                <a:cubicBezTo>
                  <a:pt x="6386" y="1589"/>
                  <a:pt x="6386" y="1589"/>
                  <a:pt x="6386" y="1589"/>
                </a:cubicBezTo>
                <a:cubicBezTo>
                  <a:pt x="6386" y="1595"/>
                  <a:pt x="6374" y="1595"/>
                  <a:pt x="6374" y="1601"/>
                </a:cubicBezTo>
                <a:cubicBezTo>
                  <a:pt x="6368" y="1601"/>
                  <a:pt x="6374" y="1607"/>
                  <a:pt x="6374" y="1613"/>
                </a:cubicBezTo>
                <a:cubicBezTo>
                  <a:pt x="6368" y="1619"/>
                  <a:pt x="6362" y="1619"/>
                  <a:pt x="6362" y="1625"/>
                </a:cubicBezTo>
                <a:cubicBezTo>
                  <a:pt x="6362" y="1631"/>
                  <a:pt x="6362" y="1631"/>
                  <a:pt x="6362" y="1631"/>
                </a:cubicBezTo>
                <a:cubicBezTo>
                  <a:pt x="6362" y="1636"/>
                  <a:pt x="6368" y="1636"/>
                  <a:pt x="6368" y="1642"/>
                </a:cubicBezTo>
                <a:cubicBezTo>
                  <a:pt x="6374" y="1642"/>
                  <a:pt x="6380" y="1648"/>
                  <a:pt x="6380" y="1648"/>
                </a:cubicBezTo>
                <a:cubicBezTo>
                  <a:pt x="6386" y="1654"/>
                  <a:pt x="6386" y="1660"/>
                  <a:pt x="6386" y="1666"/>
                </a:cubicBezTo>
                <a:cubicBezTo>
                  <a:pt x="6386" y="1696"/>
                  <a:pt x="6386" y="1696"/>
                  <a:pt x="6386" y="1696"/>
                </a:cubicBezTo>
                <a:cubicBezTo>
                  <a:pt x="6356" y="1696"/>
                  <a:pt x="6356" y="1696"/>
                  <a:pt x="6356" y="1696"/>
                </a:cubicBezTo>
                <a:cubicBezTo>
                  <a:pt x="6350" y="1696"/>
                  <a:pt x="6350" y="1690"/>
                  <a:pt x="6344" y="1696"/>
                </a:cubicBezTo>
                <a:cubicBezTo>
                  <a:pt x="6338" y="1696"/>
                  <a:pt x="6338" y="1702"/>
                  <a:pt x="6332" y="1702"/>
                </a:cubicBezTo>
                <a:cubicBezTo>
                  <a:pt x="6326" y="1708"/>
                  <a:pt x="6326" y="1714"/>
                  <a:pt x="6326" y="1714"/>
                </a:cubicBezTo>
                <a:cubicBezTo>
                  <a:pt x="6320" y="1714"/>
                  <a:pt x="6314" y="1714"/>
                  <a:pt x="6309" y="1714"/>
                </a:cubicBezTo>
                <a:cubicBezTo>
                  <a:pt x="6297" y="1714"/>
                  <a:pt x="6297" y="1714"/>
                  <a:pt x="6297" y="1714"/>
                </a:cubicBezTo>
                <a:cubicBezTo>
                  <a:pt x="6291" y="1714"/>
                  <a:pt x="6291" y="1708"/>
                  <a:pt x="6285" y="1708"/>
                </a:cubicBezTo>
                <a:cubicBezTo>
                  <a:pt x="6285" y="1708"/>
                  <a:pt x="6279" y="1714"/>
                  <a:pt x="6273" y="1714"/>
                </a:cubicBezTo>
                <a:cubicBezTo>
                  <a:pt x="6273" y="1767"/>
                  <a:pt x="6273" y="1767"/>
                  <a:pt x="6273" y="1767"/>
                </a:cubicBezTo>
                <a:cubicBezTo>
                  <a:pt x="6267" y="1767"/>
                  <a:pt x="6261" y="1767"/>
                  <a:pt x="6261" y="1767"/>
                </a:cubicBezTo>
                <a:cubicBezTo>
                  <a:pt x="6255" y="1761"/>
                  <a:pt x="6249" y="1761"/>
                  <a:pt x="6243" y="1761"/>
                </a:cubicBezTo>
                <a:cubicBezTo>
                  <a:pt x="6237" y="1761"/>
                  <a:pt x="6243" y="1767"/>
                  <a:pt x="6237" y="1773"/>
                </a:cubicBezTo>
                <a:cubicBezTo>
                  <a:pt x="6231" y="1773"/>
                  <a:pt x="6225" y="1773"/>
                  <a:pt x="6225" y="1779"/>
                </a:cubicBezTo>
                <a:cubicBezTo>
                  <a:pt x="6220" y="1779"/>
                  <a:pt x="6214" y="1779"/>
                  <a:pt x="6214" y="1779"/>
                </a:cubicBezTo>
                <a:cubicBezTo>
                  <a:pt x="6208" y="1779"/>
                  <a:pt x="6202" y="1779"/>
                  <a:pt x="6202" y="1785"/>
                </a:cubicBezTo>
                <a:cubicBezTo>
                  <a:pt x="6196" y="1785"/>
                  <a:pt x="6196" y="1797"/>
                  <a:pt x="6196" y="1802"/>
                </a:cubicBezTo>
                <a:cubicBezTo>
                  <a:pt x="6196" y="1809"/>
                  <a:pt x="6196" y="1809"/>
                  <a:pt x="6196" y="1809"/>
                </a:cubicBezTo>
                <a:cubicBezTo>
                  <a:pt x="6196" y="1814"/>
                  <a:pt x="6202" y="1820"/>
                  <a:pt x="6202" y="1820"/>
                </a:cubicBezTo>
                <a:cubicBezTo>
                  <a:pt x="6208" y="1826"/>
                  <a:pt x="6208" y="1832"/>
                  <a:pt x="6214" y="1838"/>
                </a:cubicBezTo>
                <a:cubicBezTo>
                  <a:pt x="6214" y="1838"/>
                  <a:pt x="6220" y="1838"/>
                  <a:pt x="6225" y="1838"/>
                </a:cubicBezTo>
                <a:cubicBezTo>
                  <a:pt x="6225" y="1844"/>
                  <a:pt x="6231" y="1844"/>
                  <a:pt x="6237" y="1844"/>
                </a:cubicBezTo>
                <a:cubicBezTo>
                  <a:pt x="6243" y="1844"/>
                  <a:pt x="6243" y="1850"/>
                  <a:pt x="6249" y="1850"/>
                </a:cubicBezTo>
                <a:cubicBezTo>
                  <a:pt x="6249" y="1856"/>
                  <a:pt x="6255" y="1856"/>
                  <a:pt x="6261" y="1856"/>
                </a:cubicBezTo>
                <a:cubicBezTo>
                  <a:pt x="6261" y="1862"/>
                  <a:pt x="6261" y="1874"/>
                  <a:pt x="6261" y="1880"/>
                </a:cubicBezTo>
                <a:cubicBezTo>
                  <a:pt x="6255" y="1880"/>
                  <a:pt x="6249" y="1880"/>
                  <a:pt x="6243" y="1886"/>
                </a:cubicBezTo>
                <a:cubicBezTo>
                  <a:pt x="6237" y="1886"/>
                  <a:pt x="6231" y="1897"/>
                  <a:pt x="6231" y="1903"/>
                </a:cubicBezTo>
                <a:cubicBezTo>
                  <a:pt x="6231" y="1915"/>
                  <a:pt x="6243" y="1921"/>
                  <a:pt x="6249" y="1933"/>
                </a:cubicBezTo>
                <a:cubicBezTo>
                  <a:pt x="6249" y="1939"/>
                  <a:pt x="6255" y="1945"/>
                  <a:pt x="6261" y="1957"/>
                </a:cubicBezTo>
                <a:lnTo>
                  <a:pt x="6261" y="1963"/>
                </a:lnTo>
                <a:cubicBezTo>
                  <a:pt x="6267" y="1968"/>
                  <a:pt x="6273" y="1968"/>
                  <a:pt x="6279" y="1968"/>
                </a:cubicBezTo>
                <a:cubicBezTo>
                  <a:pt x="6285" y="1968"/>
                  <a:pt x="6291" y="1968"/>
                  <a:pt x="6297" y="1963"/>
                </a:cubicBezTo>
                <a:cubicBezTo>
                  <a:pt x="6303" y="1963"/>
                  <a:pt x="6303" y="1957"/>
                  <a:pt x="6309" y="1957"/>
                </a:cubicBezTo>
                <a:cubicBezTo>
                  <a:pt x="6309" y="1951"/>
                  <a:pt x="6314" y="1957"/>
                  <a:pt x="6320" y="1957"/>
                </a:cubicBezTo>
                <a:cubicBezTo>
                  <a:pt x="6332" y="1957"/>
                  <a:pt x="6332" y="1957"/>
                  <a:pt x="6332" y="1957"/>
                </a:cubicBezTo>
                <a:cubicBezTo>
                  <a:pt x="6332" y="1957"/>
                  <a:pt x="6338" y="1957"/>
                  <a:pt x="6344" y="1957"/>
                </a:cubicBezTo>
                <a:cubicBezTo>
                  <a:pt x="6344" y="1963"/>
                  <a:pt x="6344" y="1968"/>
                  <a:pt x="6344" y="1968"/>
                </a:cubicBezTo>
                <a:cubicBezTo>
                  <a:pt x="6338" y="1975"/>
                  <a:pt x="6344" y="1980"/>
                  <a:pt x="6338" y="1980"/>
                </a:cubicBezTo>
                <a:cubicBezTo>
                  <a:pt x="6338" y="1986"/>
                  <a:pt x="6332" y="1980"/>
                  <a:pt x="6326" y="1980"/>
                </a:cubicBezTo>
                <a:cubicBezTo>
                  <a:pt x="6326" y="1986"/>
                  <a:pt x="6320" y="1986"/>
                  <a:pt x="6314" y="1986"/>
                </a:cubicBezTo>
                <a:cubicBezTo>
                  <a:pt x="6314" y="1992"/>
                  <a:pt x="6314" y="1998"/>
                  <a:pt x="6314" y="1998"/>
                </a:cubicBezTo>
                <a:cubicBezTo>
                  <a:pt x="6314" y="2004"/>
                  <a:pt x="6309" y="2004"/>
                  <a:pt x="6309" y="2010"/>
                </a:cubicBezTo>
                <a:cubicBezTo>
                  <a:pt x="6309" y="2016"/>
                  <a:pt x="6297" y="2016"/>
                  <a:pt x="6297" y="2028"/>
                </a:cubicBezTo>
                <a:cubicBezTo>
                  <a:pt x="6297" y="2034"/>
                  <a:pt x="6303" y="2034"/>
                  <a:pt x="6303" y="2040"/>
                </a:cubicBezTo>
                <a:cubicBezTo>
                  <a:pt x="6303" y="2052"/>
                  <a:pt x="6303" y="2057"/>
                  <a:pt x="6309" y="2063"/>
                </a:cubicBezTo>
                <a:cubicBezTo>
                  <a:pt x="6314" y="2069"/>
                  <a:pt x="6314" y="2075"/>
                  <a:pt x="6320" y="2075"/>
                </a:cubicBezTo>
                <a:cubicBezTo>
                  <a:pt x="6320" y="2081"/>
                  <a:pt x="6326" y="2075"/>
                  <a:pt x="6332" y="2075"/>
                </a:cubicBezTo>
                <a:cubicBezTo>
                  <a:pt x="6332" y="2075"/>
                  <a:pt x="6338" y="2075"/>
                  <a:pt x="6344" y="2075"/>
                </a:cubicBezTo>
                <a:lnTo>
                  <a:pt x="6350" y="2069"/>
                </a:lnTo>
                <a:cubicBezTo>
                  <a:pt x="6356" y="2063"/>
                  <a:pt x="6356" y="2057"/>
                  <a:pt x="6362" y="2057"/>
                </a:cubicBezTo>
                <a:cubicBezTo>
                  <a:pt x="6362" y="2052"/>
                  <a:pt x="6362" y="2046"/>
                  <a:pt x="6368" y="2046"/>
                </a:cubicBezTo>
                <a:cubicBezTo>
                  <a:pt x="6368" y="2046"/>
                  <a:pt x="6374" y="2040"/>
                  <a:pt x="6380" y="2040"/>
                </a:cubicBezTo>
                <a:cubicBezTo>
                  <a:pt x="6386" y="2040"/>
                  <a:pt x="6391" y="2046"/>
                  <a:pt x="6397" y="2046"/>
                </a:cubicBezTo>
                <a:cubicBezTo>
                  <a:pt x="6397" y="2093"/>
                  <a:pt x="6397" y="2093"/>
                  <a:pt x="6397" y="2093"/>
                </a:cubicBezTo>
                <a:cubicBezTo>
                  <a:pt x="6391" y="2093"/>
                  <a:pt x="6391" y="2099"/>
                  <a:pt x="6386" y="2105"/>
                </a:cubicBezTo>
                <a:cubicBezTo>
                  <a:pt x="6386" y="2105"/>
                  <a:pt x="6380" y="2105"/>
                  <a:pt x="6374" y="2105"/>
                </a:cubicBezTo>
                <a:cubicBezTo>
                  <a:pt x="6374" y="2105"/>
                  <a:pt x="6368" y="2111"/>
                  <a:pt x="6362" y="2111"/>
                </a:cubicBezTo>
                <a:cubicBezTo>
                  <a:pt x="6362" y="2117"/>
                  <a:pt x="6356" y="2117"/>
                  <a:pt x="6350" y="2123"/>
                </a:cubicBezTo>
                <a:cubicBezTo>
                  <a:pt x="6350" y="2129"/>
                  <a:pt x="6350" y="2134"/>
                  <a:pt x="6350" y="2141"/>
                </a:cubicBezTo>
                <a:cubicBezTo>
                  <a:pt x="6350" y="2146"/>
                  <a:pt x="6350" y="2152"/>
                  <a:pt x="6356" y="2158"/>
                </a:cubicBezTo>
                <a:cubicBezTo>
                  <a:pt x="6356" y="2158"/>
                  <a:pt x="6362" y="2164"/>
                  <a:pt x="6368" y="2164"/>
                </a:cubicBezTo>
                <a:cubicBezTo>
                  <a:pt x="6374" y="2170"/>
                  <a:pt x="6374" y="2170"/>
                  <a:pt x="6380" y="2176"/>
                </a:cubicBezTo>
                <a:cubicBezTo>
                  <a:pt x="6386" y="2188"/>
                  <a:pt x="6391" y="2200"/>
                  <a:pt x="6403" y="2212"/>
                </a:cubicBezTo>
                <a:cubicBezTo>
                  <a:pt x="6409" y="2212"/>
                  <a:pt x="6415" y="2218"/>
                  <a:pt x="6415" y="2218"/>
                </a:cubicBezTo>
                <a:cubicBezTo>
                  <a:pt x="6415" y="2223"/>
                  <a:pt x="6421" y="2223"/>
                  <a:pt x="6421" y="2229"/>
                </a:cubicBezTo>
                <a:cubicBezTo>
                  <a:pt x="6421" y="2235"/>
                  <a:pt x="6421" y="2241"/>
                  <a:pt x="6421" y="2241"/>
                </a:cubicBezTo>
                <a:cubicBezTo>
                  <a:pt x="6421" y="2253"/>
                  <a:pt x="6433" y="2259"/>
                  <a:pt x="6433" y="2265"/>
                </a:cubicBezTo>
                <a:cubicBezTo>
                  <a:pt x="6439" y="2271"/>
                  <a:pt x="6439" y="2283"/>
                  <a:pt x="6439" y="2289"/>
                </a:cubicBezTo>
                <a:cubicBezTo>
                  <a:pt x="6445" y="2300"/>
                  <a:pt x="6457" y="2300"/>
                  <a:pt x="6463" y="2307"/>
                </a:cubicBezTo>
                <a:cubicBezTo>
                  <a:pt x="6469" y="2312"/>
                  <a:pt x="6475" y="2312"/>
                  <a:pt x="6475" y="2312"/>
                </a:cubicBezTo>
                <a:cubicBezTo>
                  <a:pt x="6480" y="2318"/>
                  <a:pt x="6480" y="2318"/>
                  <a:pt x="6486" y="2324"/>
                </a:cubicBezTo>
                <a:cubicBezTo>
                  <a:pt x="6486" y="2330"/>
                  <a:pt x="6480" y="2342"/>
                  <a:pt x="6486" y="2348"/>
                </a:cubicBezTo>
                <a:cubicBezTo>
                  <a:pt x="6486" y="2354"/>
                  <a:pt x="6486" y="2354"/>
                  <a:pt x="6492" y="2360"/>
                </a:cubicBezTo>
                <a:cubicBezTo>
                  <a:pt x="6504" y="2366"/>
                  <a:pt x="6516" y="2366"/>
                  <a:pt x="6528" y="2372"/>
                </a:cubicBezTo>
                <a:cubicBezTo>
                  <a:pt x="6540" y="2372"/>
                  <a:pt x="6540" y="2384"/>
                  <a:pt x="6552" y="2389"/>
                </a:cubicBezTo>
                <a:cubicBezTo>
                  <a:pt x="6552" y="2389"/>
                  <a:pt x="6552" y="2395"/>
                  <a:pt x="6558" y="2401"/>
                </a:cubicBezTo>
                <a:cubicBezTo>
                  <a:pt x="6563" y="2401"/>
                  <a:pt x="6563" y="2401"/>
                  <a:pt x="6569" y="2401"/>
                </a:cubicBezTo>
                <a:cubicBezTo>
                  <a:pt x="6581" y="2401"/>
                  <a:pt x="6581" y="2401"/>
                  <a:pt x="6581" y="2401"/>
                </a:cubicBezTo>
                <a:cubicBezTo>
                  <a:pt x="6587" y="2401"/>
                  <a:pt x="6587" y="2395"/>
                  <a:pt x="6593" y="2395"/>
                </a:cubicBezTo>
                <a:cubicBezTo>
                  <a:pt x="6599" y="2389"/>
                  <a:pt x="6605" y="2389"/>
                  <a:pt x="6611" y="2389"/>
                </a:cubicBezTo>
                <a:cubicBezTo>
                  <a:pt x="6617" y="2389"/>
                  <a:pt x="6617" y="2389"/>
                  <a:pt x="6617" y="2389"/>
                </a:cubicBezTo>
                <a:cubicBezTo>
                  <a:pt x="6617" y="2389"/>
                  <a:pt x="6623" y="2395"/>
                  <a:pt x="6629" y="2395"/>
                </a:cubicBezTo>
                <a:cubicBezTo>
                  <a:pt x="6629" y="2395"/>
                  <a:pt x="6635" y="2389"/>
                  <a:pt x="6641" y="2395"/>
                </a:cubicBezTo>
                <a:cubicBezTo>
                  <a:pt x="6641" y="2395"/>
                  <a:pt x="6641" y="2401"/>
                  <a:pt x="6641" y="2407"/>
                </a:cubicBezTo>
                <a:cubicBezTo>
                  <a:pt x="6641" y="2407"/>
                  <a:pt x="6641" y="2413"/>
                  <a:pt x="6646" y="2419"/>
                </a:cubicBezTo>
                <a:cubicBezTo>
                  <a:pt x="6646" y="2425"/>
                  <a:pt x="6652" y="2425"/>
                  <a:pt x="6658" y="2425"/>
                </a:cubicBezTo>
                <a:cubicBezTo>
                  <a:pt x="6664" y="2431"/>
                  <a:pt x="6664" y="2431"/>
                  <a:pt x="6670" y="2431"/>
                </a:cubicBezTo>
                <a:cubicBezTo>
                  <a:pt x="6682" y="2437"/>
                  <a:pt x="6688" y="2431"/>
                  <a:pt x="6694" y="2431"/>
                </a:cubicBezTo>
                <a:cubicBezTo>
                  <a:pt x="6700" y="2437"/>
                  <a:pt x="6706" y="2437"/>
                  <a:pt x="6706" y="2443"/>
                </a:cubicBezTo>
                <a:cubicBezTo>
                  <a:pt x="6706" y="2449"/>
                  <a:pt x="6706" y="2455"/>
                  <a:pt x="6712" y="2455"/>
                </a:cubicBezTo>
                <a:cubicBezTo>
                  <a:pt x="6712" y="2461"/>
                  <a:pt x="6718" y="2466"/>
                  <a:pt x="6724" y="2466"/>
                </a:cubicBezTo>
                <a:cubicBezTo>
                  <a:pt x="6729" y="2466"/>
                  <a:pt x="6735" y="2466"/>
                  <a:pt x="6741" y="2466"/>
                </a:cubicBezTo>
                <a:cubicBezTo>
                  <a:pt x="6753" y="2466"/>
                  <a:pt x="6759" y="2473"/>
                  <a:pt x="6765" y="2466"/>
                </a:cubicBezTo>
                <a:cubicBezTo>
                  <a:pt x="6771" y="2466"/>
                  <a:pt x="6771" y="2461"/>
                  <a:pt x="6777" y="2461"/>
                </a:cubicBezTo>
                <a:cubicBezTo>
                  <a:pt x="6783" y="2455"/>
                  <a:pt x="6783" y="2455"/>
                  <a:pt x="6789" y="2455"/>
                </a:cubicBezTo>
                <a:cubicBezTo>
                  <a:pt x="6795" y="2449"/>
                  <a:pt x="6801" y="2449"/>
                  <a:pt x="6801" y="2443"/>
                </a:cubicBezTo>
                <a:cubicBezTo>
                  <a:pt x="6801" y="2443"/>
                  <a:pt x="6801" y="2437"/>
                  <a:pt x="6801" y="2431"/>
                </a:cubicBezTo>
                <a:cubicBezTo>
                  <a:pt x="6801" y="2419"/>
                  <a:pt x="6801" y="2419"/>
                  <a:pt x="6801" y="2419"/>
                </a:cubicBezTo>
                <a:cubicBezTo>
                  <a:pt x="6801" y="2401"/>
                  <a:pt x="6801" y="2389"/>
                  <a:pt x="6807" y="2378"/>
                </a:cubicBezTo>
                <a:cubicBezTo>
                  <a:pt x="6813" y="2366"/>
                  <a:pt x="6824" y="2366"/>
                  <a:pt x="6830" y="2354"/>
                </a:cubicBezTo>
                <a:cubicBezTo>
                  <a:pt x="6830" y="2354"/>
                  <a:pt x="6830" y="2348"/>
                  <a:pt x="6836" y="2342"/>
                </a:cubicBezTo>
                <a:cubicBezTo>
                  <a:pt x="6836" y="2342"/>
                  <a:pt x="6842" y="2336"/>
                  <a:pt x="6842" y="2330"/>
                </a:cubicBezTo>
                <a:cubicBezTo>
                  <a:pt x="6842" y="2324"/>
                  <a:pt x="6836" y="2318"/>
                  <a:pt x="6836" y="2312"/>
                </a:cubicBezTo>
                <a:cubicBezTo>
                  <a:pt x="6836" y="2307"/>
                  <a:pt x="6836" y="2307"/>
                  <a:pt x="6836" y="2300"/>
                </a:cubicBezTo>
                <a:cubicBezTo>
                  <a:pt x="6836" y="2295"/>
                  <a:pt x="6836" y="2295"/>
                  <a:pt x="6836" y="2289"/>
                </a:cubicBezTo>
                <a:cubicBezTo>
                  <a:pt x="6836" y="2277"/>
                  <a:pt x="6836" y="2271"/>
                  <a:pt x="6836" y="2265"/>
                </a:cubicBezTo>
                <a:cubicBezTo>
                  <a:pt x="6830" y="2259"/>
                  <a:pt x="6824" y="2259"/>
                  <a:pt x="6824" y="2259"/>
                </a:cubicBezTo>
                <a:cubicBezTo>
                  <a:pt x="6824" y="2253"/>
                  <a:pt x="6818" y="2247"/>
                  <a:pt x="6818" y="2247"/>
                </a:cubicBezTo>
                <a:cubicBezTo>
                  <a:pt x="6818" y="2241"/>
                  <a:pt x="6813" y="2235"/>
                  <a:pt x="6813" y="2235"/>
                </a:cubicBezTo>
                <a:cubicBezTo>
                  <a:pt x="6813" y="2223"/>
                  <a:pt x="6830" y="2218"/>
                  <a:pt x="6842" y="2218"/>
                </a:cubicBezTo>
                <a:cubicBezTo>
                  <a:pt x="6854" y="2218"/>
                  <a:pt x="6854" y="2218"/>
                  <a:pt x="6854" y="2218"/>
                </a:cubicBezTo>
                <a:cubicBezTo>
                  <a:pt x="6860" y="2218"/>
                  <a:pt x="6860" y="2218"/>
                  <a:pt x="6866" y="2218"/>
                </a:cubicBezTo>
                <a:cubicBezTo>
                  <a:pt x="6878" y="2218"/>
                  <a:pt x="6884" y="2218"/>
                  <a:pt x="6890" y="2218"/>
                </a:cubicBezTo>
                <a:cubicBezTo>
                  <a:pt x="6890" y="2206"/>
                  <a:pt x="6890" y="2206"/>
                  <a:pt x="6890" y="2194"/>
                </a:cubicBezTo>
                <a:lnTo>
                  <a:pt x="6890" y="2188"/>
                </a:lnTo>
                <a:cubicBezTo>
                  <a:pt x="6890" y="2182"/>
                  <a:pt x="6895" y="2176"/>
                  <a:pt x="6895" y="2176"/>
                </a:cubicBezTo>
                <a:cubicBezTo>
                  <a:pt x="6901" y="2170"/>
                  <a:pt x="6901" y="2170"/>
                  <a:pt x="6907" y="2164"/>
                </a:cubicBezTo>
                <a:cubicBezTo>
                  <a:pt x="6913" y="2164"/>
                  <a:pt x="6919" y="2164"/>
                  <a:pt x="6919" y="2164"/>
                </a:cubicBezTo>
                <a:cubicBezTo>
                  <a:pt x="6925" y="2164"/>
                  <a:pt x="6925" y="2158"/>
                  <a:pt x="6931" y="2158"/>
                </a:cubicBezTo>
                <a:cubicBezTo>
                  <a:pt x="6931" y="2099"/>
                  <a:pt x="6931" y="2099"/>
                  <a:pt x="6931" y="2099"/>
                </a:cubicBezTo>
                <a:cubicBezTo>
                  <a:pt x="6937" y="2093"/>
                  <a:pt x="6943" y="2093"/>
                  <a:pt x="6943" y="2087"/>
                </a:cubicBezTo>
                <a:cubicBezTo>
                  <a:pt x="6943" y="2081"/>
                  <a:pt x="6943" y="2075"/>
                  <a:pt x="6943" y="2069"/>
                </a:cubicBezTo>
                <a:cubicBezTo>
                  <a:pt x="6937" y="2063"/>
                  <a:pt x="6937" y="2063"/>
                  <a:pt x="6937" y="2057"/>
                </a:cubicBezTo>
                <a:cubicBezTo>
                  <a:pt x="6931" y="2052"/>
                  <a:pt x="6937" y="2052"/>
                  <a:pt x="6931" y="2046"/>
                </a:cubicBezTo>
                <a:cubicBezTo>
                  <a:pt x="6931" y="2040"/>
                  <a:pt x="6919" y="2046"/>
                  <a:pt x="6919" y="2040"/>
                </a:cubicBezTo>
                <a:cubicBezTo>
                  <a:pt x="6919" y="2034"/>
                  <a:pt x="6919" y="2028"/>
                  <a:pt x="6925" y="2022"/>
                </a:cubicBezTo>
                <a:cubicBezTo>
                  <a:pt x="6931" y="2022"/>
                  <a:pt x="6937" y="2022"/>
                  <a:pt x="6937" y="2022"/>
                </a:cubicBezTo>
                <a:cubicBezTo>
                  <a:pt x="6943" y="2022"/>
                  <a:pt x="6955" y="2022"/>
                  <a:pt x="6961" y="2022"/>
                </a:cubicBezTo>
                <a:cubicBezTo>
                  <a:pt x="6967" y="2016"/>
                  <a:pt x="6967" y="2016"/>
                  <a:pt x="6973" y="2016"/>
                </a:cubicBezTo>
                <a:cubicBezTo>
                  <a:pt x="6979" y="2010"/>
                  <a:pt x="6979" y="2010"/>
                  <a:pt x="6984" y="2004"/>
                </a:cubicBezTo>
                <a:cubicBezTo>
                  <a:pt x="6984" y="2004"/>
                  <a:pt x="6984" y="1998"/>
                  <a:pt x="6984" y="1992"/>
                </a:cubicBezTo>
                <a:cubicBezTo>
                  <a:pt x="6984" y="1992"/>
                  <a:pt x="6984" y="1986"/>
                  <a:pt x="6984" y="1980"/>
                </a:cubicBezTo>
                <a:cubicBezTo>
                  <a:pt x="6984" y="1980"/>
                  <a:pt x="6984" y="1975"/>
                  <a:pt x="6984" y="1968"/>
                </a:cubicBezTo>
                <a:cubicBezTo>
                  <a:pt x="7056" y="1968"/>
                  <a:pt x="7056" y="1968"/>
                  <a:pt x="7056" y="1968"/>
                </a:cubicBezTo>
                <a:cubicBezTo>
                  <a:pt x="7056" y="1957"/>
                  <a:pt x="7056" y="1951"/>
                  <a:pt x="7056" y="1939"/>
                </a:cubicBezTo>
                <a:cubicBezTo>
                  <a:pt x="7056" y="1933"/>
                  <a:pt x="7056" y="1933"/>
                  <a:pt x="7056" y="1927"/>
                </a:cubicBezTo>
                <a:cubicBezTo>
                  <a:pt x="7097" y="1927"/>
                  <a:pt x="7097" y="1927"/>
                  <a:pt x="7097" y="1927"/>
                </a:cubicBezTo>
                <a:cubicBezTo>
                  <a:pt x="7097" y="1939"/>
                  <a:pt x="7091" y="1951"/>
                  <a:pt x="7097" y="1963"/>
                </a:cubicBezTo>
                <a:cubicBezTo>
                  <a:pt x="7097" y="1968"/>
                  <a:pt x="7097" y="1968"/>
                  <a:pt x="7097" y="1975"/>
                </a:cubicBezTo>
                <a:cubicBezTo>
                  <a:pt x="7103" y="1975"/>
                  <a:pt x="7109" y="1975"/>
                  <a:pt x="7121" y="1975"/>
                </a:cubicBezTo>
                <a:cubicBezTo>
                  <a:pt x="7127" y="1975"/>
                  <a:pt x="7127" y="1975"/>
                  <a:pt x="7133" y="1975"/>
                </a:cubicBezTo>
                <a:cubicBezTo>
                  <a:pt x="7145" y="1975"/>
                  <a:pt x="7150" y="1963"/>
                  <a:pt x="7162" y="1957"/>
                </a:cubicBezTo>
                <a:cubicBezTo>
                  <a:pt x="7168" y="1951"/>
                  <a:pt x="7168" y="1945"/>
                  <a:pt x="7174" y="1945"/>
                </a:cubicBezTo>
                <a:cubicBezTo>
                  <a:pt x="7180" y="1939"/>
                  <a:pt x="7180" y="1933"/>
                  <a:pt x="7186" y="1933"/>
                </a:cubicBezTo>
                <a:cubicBezTo>
                  <a:pt x="7192" y="1927"/>
                  <a:pt x="7192" y="1927"/>
                  <a:pt x="7198" y="1927"/>
                </a:cubicBezTo>
                <a:cubicBezTo>
                  <a:pt x="7210" y="1927"/>
                  <a:pt x="7210" y="1927"/>
                  <a:pt x="7210" y="1927"/>
                </a:cubicBezTo>
                <a:cubicBezTo>
                  <a:pt x="7216" y="1927"/>
                  <a:pt x="7222" y="1927"/>
                  <a:pt x="7234" y="1927"/>
                </a:cubicBezTo>
                <a:cubicBezTo>
                  <a:pt x="7234" y="1927"/>
                  <a:pt x="7239" y="1921"/>
                  <a:pt x="7245" y="1921"/>
                </a:cubicBezTo>
                <a:cubicBezTo>
                  <a:pt x="7245" y="1915"/>
                  <a:pt x="7251" y="1921"/>
                  <a:pt x="7257" y="1915"/>
                </a:cubicBezTo>
                <a:cubicBezTo>
                  <a:pt x="7257" y="1915"/>
                  <a:pt x="7251" y="1909"/>
                  <a:pt x="7257" y="1903"/>
                </a:cubicBezTo>
                <a:cubicBezTo>
                  <a:pt x="7263" y="1891"/>
                  <a:pt x="7263" y="1891"/>
                  <a:pt x="7263" y="1891"/>
                </a:cubicBezTo>
                <a:lnTo>
                  <a:pt x="7269" y="1886"/>
                </a:lnTo>
                <a:cubicBezTo>
                  <a:pt x="7275" y="1880"/>
                  <a:pt x="7281" y="1880"/>
                  <a:pt x="7281" y="1880"/>
                </a:cubicBezTo>
                <a:cubicBezTo>
                  <a:pt x="7287" y="1874"/>
                  <a:pt x="7293" y="1874"/>
                  <a:pt x="7293" y="1874"/>
                </a:cubicBezTo>
                <a:cubicBezTo>
                  <a:pt x="7299" y="1868"/>
                  <a:pt x="7299" y="1862"/>
                  <a:pt x="7299" y="1862"/>
                </a:cubicBezTo>
                <a:cubicBezTo>
                  <a:pt x="7305" y="1856"/>
                  <a:pt x="7305" y="1850"/>
                  <a:pt x="7311" y="1850"/>
                </a:cubicBezTo>
                <a:cubicBezTo>
                  <a:pt x="7311" y="1844"/>
                  <a:pt x="7316" y="1850"/>
                  <a:pt x="7322" y="1844"/>
                </a:cubicBezTo>
                <a:cubicBezTo>
                  <a:pt x="7328" y="1838"/>
                  <a:pt x="7328" y="1832"/>
                  <a:pt x="7334" y="1820"/>
                </a:cubicBezTo>
                <a:cubicBezTo>
                  <a:pt x="7334" y="1820"/>
                  <a:pt x="7334" y="1814"/>
                  <a:pt x="7340" y="1809"/>
                </a:cubicBezTo>
                <a:cubicBezTo>
                  <a:pt x="7340" y="1809"/>
                  <a:pt x="7346" y="1809"/>
                  <a:pt x="7352" y="1809"/>
                </a:cubicBezTo>
                <a:cubicBezTo>
                  <a:pt x="7358" y="1809"/>
                  <a:pt x="7358" y="1809"/>
                  <a:pt x="7364" y="1802"/>
                </a:cubicBezTo>
                <a:cubicBezTo>
                  <a:pt x="7364" y="1802"/>
                  <a:pt x="7364" y="1797"/>
                  <a:pt x="7364" y="1791"/>
                </a:cubicBezTo>
                <a:cubicBezTo>
                  <a:pt x="7364" y="1785"/>
                  <a:pt x="7370" y="1785"/>
                  <a:pt x="7370" y="1779"/>
                </a:cubicBezTo>
                <a:cubicBezTo>
                  <a:pt x="7376" y="1779"/>
                  <a:pt x="7382" y="1779"/>
                  <a:pt x="7382" y="1779"/>
                </a:cubicBezTo>
                <a:cubicBezTo>
                  <a:pt x="7388" y="1773"/>
                  <a:pt x="7393" y="1773"/>
                  <a:pt x="7393" y="1767"/>
                </a:cubicBezTo>
                <a:cubicBezTo>
                  <a:pt x="7400" y="1755"/>
                  <a:pt x="7393" y="1743"/>
                  <a:pt x="7393" y="1731"/>
                </a:cubicBezTo>
                <a:close/>
                <a:moveTo>
                  <a:pt x="4281" y="848"/>
                </a:moveTo>
                <a:lnTo>
                  <a:pt x="4281" y="848"/>
                </a:lnTo>
                <a:cubicBezTo>
                  <a:pt x="4322" y="889"/>
                  <a:pt x="4322" y="889"/>
                  <a:pt x="4322" y="889"/>
                </a:cubicBezTo>
                <a:cubicBezTo>
                  <a:pt x="4370" y="907"/>
                  <a:pt x="4370" y="907"/>
                  <a:pt x="4370" y="907"/>
                </a:cubicBezTo>
                <a:cubicBezTo>
                  <a:pt x="4423" y="889"/>
                  <a:pt x="4423" y="889"/>
                  <a:pt x="4423" y="889"/>
                </a:cubicBezTo>
                <a:cubicBezTo>
                  <a:pt x="4423" y="889"/>
                  <a:pt x="4423" y="877"/>
                  <a:pt x="4447" y="889"/>
                </a:cubicBezTo>
                <a:cubicBezTo>
                  <a:pt x="4470" y="895"/>
                  <a:pt x="4482" y="901"/>
                  <a:pt x="4494" y="901"/>
                </a:cubicBezTo>
                <a:cubicBezTo>
                  <a:pt x="4512" y="901"/>
                  <a:pt x="4536" y="913"/>
                  <a:pt x="4536" y="901"/>
                </a:cubicBezTo>
                <a:cubicBezTo>
                  <a:pt x="4542" y="889"/>
                  <a:pt x="4571" y="877"/>
                  <a:pt x="4571" y="877"/>
                </a:cubicBezTo>
                <a:cubicBezTo>
                  <a:pt x="4571" y="877"/>
                  <a:pt x="4595" y="895"/>
                  <a:pt x="4607" y="895"/>
                </a:cubicBezTo>
                <a:cubicBezTo>
                  <a:pt x="4619" y="895"/>
                  <a:pt x="4642" y="901"/>
                  <a:pt x="4648" y="895"/>
                </a:cubicBezTo>
                <a:cubicBezTo>
                  <a:pt x="4660" y="889"/>
                  <a:pt x="4654" y="889"/>
                  <a:pt x="4672" y="889"/>
                </a:cubicBezTo>
                <a:cubicBezTo>
                  <a:pt x="4720" y="889"/>
                  <a:pt x="4720" y="889"/>
                  <a:pt x="4720" y="889"/>
                </a:cubicBezTo>
                <a:cubicBezTo>
                  <a:pt x="4725" y="901"/>
                  <a:pt x="4702" y="919"/>
                  <a:pt x="4714" y="925"/>
                </a:cubicBezTo>
                <a:cubicBezTo>
                  <a:pt x="4755" y="931"/>
                  <a:pt x="4773" y="919"/>
                  <a:pt x="4773" y="919"/>
                </a:cubicBezTo>
                <a:cubicBezTo>
                  <a:pt x="4808" y="919"/>
                  <a:pt x="4808" y="919"/>
                  <a:pt x="4808" y="919"/>
                </a:cubicBezTo>
                <a:cubicBezTo>
                  <a:pt x="4856" y="901"/>
                  <a:pt x="4856" y="901"/>
                  <a:pt x="4856" y="901"/>
                </a:cubicBezTo>
                <a:cubicBezTo>
                  <a:pt x="4856" y="901"/>
                  <a:pt x="4856" y="889"/>
                  <a:pt x="4880" y="889"/>
                </a:cubicBezTo>
                <a:cubicBezTo>
                  <a:pt x="4897" y="889"/>
                  <a:pt x="4909" y="860"/>
                  <a:pt x="4909" y="860"/>
                </a:cubicBezTo>
                <a:cubicBezTo>
                  <a:pt x="4897" y="824"/>
                  <a:pt x="4897" y="824"/>
                  <a:pt x="4897" y="824"/>
                </a:cubicBezTo>
                <a:cubicBezTo>
                  <a:pt x="4856" y="848"/>
                  <a:pt x="4856" y="848"/>
                  <a:pt x="4856" y="848"/>
                </a:cubicBezTo>
                <a:cubicBezTo>
                  <a:pt x="4838" y="800"/>
                  <a:pt x="4838" y="800"/>
                  <a:pt x="4838" y="800"/>
                </a:cubicBezTo>
                <a:cubicBezTo>
                  <a:pt x="4886" y="795"/>
                  <a:pt x="4886" y="795"/>
                  <a:pt x="4886" y="795"/>
                </a:cubicBezTo>
                <a:cubicBezTo>
                  <a:pt x="4903" y="753"/>
                  <a:pt x="4903" y="753"/>
                  <a:pt x="4903" y="753"/>
                </a:cubicBezTo>
                <a:cubicBezTo>
                  <a:pt x="4886" y="718"/>
                  <a:pt x="4886" y="718"/>
                  <a:pt x="4886" y="718"/>
                </a:cubicBezTo>
                <a:cubicBezTo>
                  <a:pt x="4921" y="718"/>
                  <a:pt x="4921" y="718"/>
                  <a:pt x="4921" y="718"/>
                </a:cubicBezTo>
                <a:cubicBezTo>
                  <a:pt x="4980" y="723"/>
                  <a:pt x="4980" y="723"/>
                  <a:pt x="4980" y="723"/>
                </a:cubicBezTo>
                <a:cubicBezTo>
                  <a:pt x="4980" y="723"/>
                  <a:pt x="4998" y="723"/>
                  <a:pt x="5010" y="718"/>
                </a:cubicBezTo>
                <a:cubicBezTo>
                  <a:pt x="5016" y="706"/>
                  <a:pt x="5010" y="676"/>
                  <a:pt x="5010" y="676"/>
                </a:cubicBezTo>
                <a:cubicBezTo>
                  <a:pt x="5010" y="676"/>
                  <a:pt x="4957" y="646"/>
                  <a:pt x="4986" y="646"/>
                </a:cubicBezTo>
                <a:cubicBezTo>
                  <a:pt x="5034" y="646"/>
                  <a:pt x="5034" y="646"/>
                  <a:pt x="5034" y="646"/>
                </a:cubicBezTo>
                <a:cubicBezTo>
                  <a:pt x="5052" y="646"/>
                  <a:pt x="5063" y="652"/>
                  <a:pt x="5063" y="640"/>
                </a:cubicBezTo>
                <a:cubicBezTo>
                  <a:pt x="5063" y="623"/>
                  <a:pt x="5040" y="599"/>
                  <a:pt x="5040" y="599"/>
                </a:cubicBezTo>
                <a:cubicBezTo>
                  <a:pt x="5040" y="599"/>
                  <a:pt x="5010" y="599"/>
                  <a:pt x="4992" y="587"/>
                </a:cubicBezTo>
                <a:cubicBezTo>
                  <a:pt x="4980" y="575"/>
                  <a:pt x="4951" y="581"/>
                  <a:pt x="4951" y="581"/>
                </a:cubicBezTo>
                <a:cubicBezTo>
                  <a:pt x="4909" y="599"/>
                  <a:pt x="4909" y="599"/>
                  <a:pt x="4909" y="599"/>
                </a:cubicBezTo>
                <a:cubicBezTo>
                  <a:pt x="4880" y="617"/>
                  <a:pt x="4880" y="617"/>
                  <a:pt x="4880" y="617"/>
                </a:cubicBezTo>
                <a:cubicBezTo>
                  <a:pt x="4874" y="587"/>
                  <a:pt x="4874" y="587"/>
                  <a:pt x="4874" y="587"/>
                </a:cubicBezTo>
                <a:cubicBezTo>
                  <a:pt x="4915" y="575"/>
                  <a:pt x="4915" y="575"/>
                  <a:pt x="4915" y="575"/>
                </a:cubicBezTo>
                <a:cubicBezTo>
                  <a:pt x="4915" y="575"/>
                  <a:pt x="4909" y="563"/>
                  <a:pt x="4921" y="557"/>
                </a:cubicBezTo>
                <a:cubicBezTo>
                  <a:pt x="4933" y="557"/>
                  <a:pt x="4957" y="540"/>
                  <a:pt x="4957" y="540"/>
                </a:cubicBezTo>
                <a:cubicBezTo>
                  <a:pt x="4998" y="540"/>
                  <a:pt x="4998" y="540"/>
                  <a:pt x="4998" y="540"/>
                </a:cubicBezTo>
                <a:cubicBezTo>
                  <a:pt x="5016" y="563"/>
                  <a:pt x="5016" y="563"/>
                  <a:pt x="5016" y="563"/>
                </a:cubicBezTo>
                <a:cubicBezTo>
                  <a:pt x="5075" y="569"/>
                  <a:pt x="5075" y="569"/>
                  <a:pt x="5075" y="569"/>
                </a:cubicBezTo>
                <a:cubicBezTo>
                  <a:pt x="5075" y="569"/>
                  <a:pt x="5099" y="575"/>
                  <a:pt x="5111" y="563"/>
                </a:cubicBezTo>
                <a:cubicBezTo>
                  <a:pt x="5123" y="552"/>
                  <a:pt x="5152" y="534"/>
                  <a:pt x="5152" y="534"/>
                </a:cubicBezTo>
                <a:cubicBezTo>
                  <a:pt x="5105" y="498"/>
                  <a:pt x="5105" y="498"/>
                  <a:pt x="5105" y="498"/>
                </a:cubicBezTo>
                <a:cubicBezTo>
                  <a:pt x="5158" y="492"/>
                  <a:pt x="5158" y="492"/>
                  <a:pt x="5158" y="492"/>
                </a:cubicBezTo>
                <a:cubicBezTo>
                  <a:pt x="5182" y="522"/>
                  <a:pt x="5182" y="522"/>
                  <a:pt x="5182" y="522"/>
                </a:cubicBezTo>
                <a:cubicBezTo>
                  <a:pt x="5229" y="516"/>
                  <a:pt x="5229" y="516"/>
                  <a:pt x="5229" y="516"/>
                </a:cubicBezTo>
                <a:cubicBezTo>
                  <a:pt x="5283" y="498"/>
                  <a:pt x="5283" y="498"/>
                  <a:pt x="5283" y="498"/>
                </a:cubicBezTo>
                <a:cubicBezTo>
                  <a:pt x="5259" y="463"/>
                  <a:pt x="5259" y="463"/>
                  <a:pt x="5259" y="463"/>
                </a:cubicBezTo>
                <a:cubicBezTo>
                  <a:pt x="5224" y="445"/>
                  <a:pt x="5224" y="445"/>
                  <a:pt x="5224" y="445"/>
                </a:cubicBezTo>
                <a:cubicBezTo>
                  <a:pt x="5289" y="445"/>
                  <a:pt x="5289" y="445"/>
                  <a:pt x="5289" y="445"/>
                </a:cubicBezTo>
                <a:cubicBezTo>
                  <a:pt x="5330" y="445"/>
                  <a:pt x="5330" y="445"/>
                  <a:pt x="5330" y="445"/>
                </a:cubicBezTo>
                <a:cubicBezTo>
                  <a:pt x="5348" y="421"/>
                  <a:pt x="5348" y="421"/>
                  <a:pt x="5348" y="421"/>
                </a:cubicBezTo>
                <a:cubicBezTo>
                  <a:pt x="5401" y="409"/>
                  <a:pt x="5401" y="409"/>
                  <a:pt x="5401" y="409"/>
                </a:cubicBezTo>
                <a:cubicBezTo>
                  <a:pt x="5449" y="374"/>
                  <a:pt x="5449" y="374"/>
                  <a:pt x="5449" y="374"/>
                </a:cubicBezTo>
                <a:cubicBezTo>
                  <a:pt x="5449" y="374"/>
                  <a:pt x="5496" y="356"/>
                  <a:pt x="5508" y="356"/>
                </a:cubicBezTo>
                <a:cubicBezTo>
                  <a:pt x="5526" y="350"/>
                  <a:pt x="5561" y="320"/>
                  <a:pt x="5561" y="320"/>
                </a:cubicBezTo>
                <a:cubicBezTo>
                  <a:pt x="5615" y="314"/>
                  <a:pt x="5615" y="314"/>
                  <a:pt x="5615" y="314"/>
                </a:cubicBezTo>
                <a:cubicBezTo>
                  <a:pt x="5645" y="297"/>
                  <a:pt x="5645" y="297"/>
                  <a:pt x="5645" y="297"/>
                </a:cubicBezTo>
                <a:cubicBezTo>
                  <a:pt x="5621" y="267"/>
                  <a:pt x="5621" y="267"/>
                  <a:pt x="5621" y="267"/>
                </a:cubicBezTo>
                <a:cubicBezTo>
                  <a:pt x="5621" y="267"/>
                  <a:pt x="5591" y="285"/>
                  <a:pt x="5579" y="285"/>
                </a:cubicBezTo>
                <a:cubicBezTo>
                  <a:pt x="5573" y="285"/>
                  <a:pt x="5532" y="308"/>
                  <a:pt x="5520" y="297"/>
                </a:cubicBezTo>
                <a:cubicBezTo>
                  <a:pt x="5508" y="291"/>
                  <a:pt x="5520" y="285"/>
                  <a:pt x="5496" y="285"/>
                </a:cubicBezTo>
                <a:cubicBezTo>
                  <a:pt x="5472" y="285"/>
                  <a:pt x="5425" y="291"/>
                  <a:pt x="5425" y="291"/>
                </a:cubicBezTo>
                <a:cubicBezTo>
                  <a:pt x="5437" y="261"/>
                  <a:pt x="5437" y="261"/>
                  <a:pt x="5437" y="261"/>
                </a:cubicBezTo>
                <a:cubicBezTo>
                  <a:pt x="5490" y="255"/>
                  <a:pt x="5490" y="255"/>
                  <a:pt x="5490" y="255"/>
                </a:cubicBezTo>
                <a:cubicBezTo>
                  <a:pt x="5556" y="255"/>
                  <a:pt x="5556" y="255"/>
                  <a:pt x="5556" y="255"/>
                </a:cubicBezTo>
                <a:cubicBezTo>
                  <a:pt x="5615" y="255"/>
                  <a:pt x="5615" y="255"/>
                  <a:pt x="5615" y="255"/>
                </a:cubicBezTo>
                <a:cubicBezTo>
                  <a:pt x="5615" y="255"/>
                  <a:pt x="5650" y="237"/>
                  <a:pt x="5674" y="237"/>
                </a:cubicBezTo>
                <a:cubicBezTo>
                  <a:pt x="5698" y="237"/>
                  <a:pt x="5733" y="220"/>
                  <a:pt x="5733" y="220"/>
                </a:cubicBezTo>
                <a:cubicBezTo>
                  <a:pt x="5799" y="220"/>
                  <a:pt x="5799" y="220"/>
                  <a:pt x="5799" y="220"/>
                </a:cubicBezTo>
                <a:cubicBezTo>
                  <a:pt x="5799" y="220"/>
                  <a:pt x="5804" y="196"/>
                  <a:pt x="5811" y="184"/>
                </a:cubicBezTo>
                <a:cubicBezTo>
                  <a:pt x="5822" y="166"/>
                  <a:pt x="5804" y="148"/>
                  <a:pt x="5804" y="148"/>
                </a:cubicBezTo>
                <a:cubicBezTo>
                  <a:pt x="5751" y="160"/>
                  <a:pt x="5751" y="160"/>
                  <a:pt x="5751" y="160"/>
                </a:cubicBezTo>
                <a:cubicBezTo>
                  <a:pt x="5710" y="154"/>
                  <a:pt x="5710" y="154"/>
                  <a:pt x="5710" y="154"/>
                </a:cubicBezTo>
                <a:cubicBezTo>
                  <a:pt x="5698" y="125"/>
                  <a:pt x="5698" y="125"/>
                  <a:pt x="5698" y="125"/>
                </a:cubicBezTo>
                <a:cubicBezTo>
                  <a:pt x="5645" y="95"/>
                  <a:pt x="5645" y="95"/>
                  <a:pt x="5645" y="95"/>
                </a:cubicBezTo>
                <a:cubicBezTo>
                  <a:pt x="5597" y="107"/>
                  <a:pt x="5597" y="107"/>
                  <a:pt x="5597" y="107"/>
                </a:cubicBezTo>
                <a:cubicBezTo>
                  <a:pt x="5538" y="107"/>
                  <a:pt x="5538" y="107"/>
                  <a:pt x="5538" y="107"/>
                </a:cubicBezTo>
                <a:cubicBezTo>
                  <a:pt x="5472" y="125"/>
                  <a:pt x="5472" y="125"/>
                  <a:pt x="5472" y="125"/>
                </a:cubicBezTo>
                <a:cubicBezTo>
                  <a:pt x="5479" y="101"/>
                  <a:pt x="5479" y="101"/>
                  <a:pt x="5479" y="101"/>
                </a:cubicBezTo>
                <a:cubicBezTo>
                  <a:pt x="5425" y="95"/>
                  <a:pt x="5425" y="95"/>
                  <a:pt x="5425" y="95"/>
                </a:cubicBezTo>
                <a:cubicBezTo>
                  <a:pt x="5425" y="95"/>
                  <a:pt x="5390" y="107"/>
                  <a:pt x="5384" y="101"/>
                </a:cubicBezTo>
                <a:cubicBezTo>
                  <a:pt x="5378" y="89"/>
                  <a:pt x="5372" y="77"/>
                  <a:pt x="5372" y="77"/>
                </a:cubicBezTo>
                <a:cubicBezTo>
                  <a:pt x="5330" y="77"/>
                  <a:pt x="5330" y="77"/>
                  <a:pt x="5330" y="77"/>
                </a:cubicBezTo>
                <a:cubicBezTo>
                  <a:pt x="5301" y="59"/>
                  <a:pt x="5271" y="59"/>
                  <a:pt x="5271" y="59"/>
                </a:cubicBezTo>
                <a:cubicBezTo>
                  <a:pt x="5271" y="59"/>
                  <a:pt x="5271" y="107"/>
                  <a:pt x="5265" y="101"/>
                </a:cubicBezTo>
                <a:cubicBezTo>
                  <a:pt x="5253" y="101"/>
                  <a:pt x="5241" y="113"/>
                  <a:pt x="5229" y="101"/>
                </a:cubicBezTo>
                <a:cubicBezTo>
                  <a:pt x="5218" y="83"/>
                  <a:pt x="5224" y="77"/>
                  <a:pt x="5206" y="77"/>
                </a:cubicBezTo>
                <a:cubicBezTo>
                  <a:pt x="5188" y="77"/>
                  <a:pt x="5182" y="77"/>
                  <a:pt x="5170" y="77"/>
                </a:cubicBezTo>
                <a:cubicBezTo>
                  <a:pt x="5158" y="77"/>
                  <a:pt x="5158" y="107"/>
                  <a:pt x="5158" y="107"/>
                </a:cubicBezTo>
                <a:cubicBezTo>
                  <a:pt x="5140" y="125"/>
                  <a:pt x="5105" y="107"/>
                  <a:pt x="5105" y="107"/>
                </a:cubicBezTo>
                <a:cubicBezTo>
                  <a:pt x="5075" y="77"/>
                  <a:pt x="5052" y="77"/>
                  <a:pt x="5052" y="77"/>
                </a:cubicBezTo>
                <a:cubicBezTo>
                  <a:pt x="4998" y="71"/>
                  <a:pt x="4998" y="71"/>
                  <a:pt x="4998" y="71"/>
                </a:cubicBezTo>
                <a:cubicBezTo>
                  <a:pt x="4998" y="71"/>
                  <a:pt x="4957" y="59"/>
                  <a:pt x="4957" y="71"/>
                </a:cubicBezTo>
                <a:cubicBezTo>
                  <a:pt x="4945" y="101"/>
                  <a:pt x="4957" y="125"/>
                  <a:pt x="4957" y="125"/>
                </a:cubicBezTo>
                <a:cubicBezTo>
                  <a:pt x="4933" y="125"/>
                  <a:pt x="4933" y="125"/>
                  <a:pt x="4933" y="125"/>
                </a:cubicBezTo>
                <a:cubicBezTo>
                  <a:pt x="4897" y="107"/>
                  <a:pt x="4897" y="107"/>
                  <a:pt x="4897" y="107"/>
                </a:cubicBezTo>
                <a:cubicBezTo>
                  <a:pt x="4897" y="107"/>
                  <a:pt x="4891" y="95"/>
                  <a:pt x="4874" y="95"/>
                </a:cubicBezTo>
                <a:cubicBezTo>
                  <a:pt x="4820" y="95"/>
                  <a:pt x="4820" y="95"/>
                  <a:pt x="4820" y="95"/>
                </a:cubicBezTo>
                <a:cubicBezTo>
                  <a:pt x="4820" y="119"/>
                  <a:pt x="4820" y="119"/>
                  <a:pt x="4820" y="119"/>
                </a:cubicBezTo>
                <a:cubicBezTo>
                  <a:pt x="4773" y="119"/>
                  <a:pt x="4773" y="119"/>
                  <a:pt x="4773" y="119"/>
                </a:cubicBezTo>
                <a:cubicBezTo>
                  <a:pt x="4749" y="107"/>
                  <a:pt x="4702" y="113"/>
                  <a:pt x="4702" y="113"/>
                </a:cubicBezTo>
                <a:cubicBezTo>
                  <a:pt x="4684" y="131"/>
                  <a:pt x="4648" y="136"/>
                  <a:pt x="4648" y="136"/>
                </a:cubicBezTo>
                <a:cubicBezTo>
                  <a:pt x="4619" y="172"/>
                  <a:pt x="4619" y="172"/>
                  <a:pt x="4619" y="172"/>
                </a:cubicBezTo>
                <a:cubicBezTo>
                  <a:pt x="4684" y="172"/>
                  <a:pt x="4684" y="172"/>
                  <a:pt x="4684" y="172"/>
                </a:cubicBezTo>
                <a:cubicBezTo>
                  <a:pt x="4702" y="184"/>
                  <a:pt x="4767" y="202"/>
                  <a:pt x="4767" y="202"/>
                </a:cubicBezTo>
                <a:cubicBezTo>
                  <a:pt x="4767" y="202"/>
                  <a:pt x="4785" y="190"/>
                  <a:pt x="4791" y="202"/>
                </a:cubicBezTo>
                <a:cubicBezTo>
                  <a:pt x="4797" y="220"/>
                  <a:pt x="4802" y="237"/>
                  <a:pt x="4802" y="237"/>
                </a:cubicBezTo>
                <a:cubicBezTo>
                  <a:pt x="4802" y="237"/>
                  <a:pt x="4761" y="243"/>
                  <a:pt x="4749" y="231"/>
                </a:cubicBezTo>
                <a:cubicBezTo>
                  <a:pt x="4737" y="220"/>
                  <a:pt x="4725" y="208"/>
                  <a:pt x="4708" y="208"/>
                </a:cubicBezTo>
                <a:cubicBezTo>
                  <a:pt x="4648" y="208"/>
                  <a:pt x="4648" y="208"/>
                  <a:pt x="4648" y="208"/>
                </a:cubicBezTo>
                <a:cubicBezTo>
                  <a:pt x="4648" y="208"/>
                  <a:pt x="4613" y="202"/>
                  <a:pt x="4601" y="190"/>
                </a:cubicBezTo>
                <a:cubicBezTo>
                  <a:pt x="4595" y="184"/>
                  <a:pt x="4589" y="160"/>
                  <a:pt x="4571" y="160"/>
                </a:cubicBezTo>
                <a:cubicBezTo>
                  <a:pt x="4559" y="166"/>
                  <a:pt x="4530" y="166"/>
                  <a:pt x="4530" y="166"/>
                </a:cubicBezTo>
                <a:cubicBezTo>
                  <a:pt x="4494" y="148"/>
                  <a:pt x="4494" y="148"/>
                  <a:pt x="4494" y="148"/>
                </a:cubicBezTo>
                <a:cubicBezTo>
                  <a:pt x="4494" y="148"/>
                  <a:pt x="4482" y="142"/>
                  <a:pt x="4470" y="148"/>
                </a:cubicBezTo>
                <a:cubicBezTo>
                  <a:pt x="4441" y="154"/>
                  <a:pt x="4441" y="154"/>
                  <a:pt x="4441" y="154"/>
                </a:cubicBezTo>
                <a:cubicBezTo>
                  <a:pt x="4435" y="178"/>
                  <a:pt x="4435" y="178"/>
                  <a:pt x="4435" y="178"/>
                </a:cubicBezTo>
                <a:cubicBezTo>
                  <a:pt x="4435" y="178"/>
                  <a:pt x="4447" y="208"/>
                  <a:pt x="4435" y="208"/>
                </a:cubicBezTo>
                <a:cubicBezTo>
                  <a:pt x="4393" y="208"/>
                  <a:pt x="4393" y="208"/>
                  <a:pt x="4393" y="208"/>
                </a:cubicBezTo>
                <a:cubicBezTo>
                  <a:pt x="4346" y="196"/>
                  <a:pt x="4346" y="196"/>
                  <a:pt x="4346" y="196"/>
                </a:cubicBezTo>
                <a:cubicBezTo>
                  <a:pt x="4322" y="196"/>
                  <a:pt x="4322" y="196"/>
                  <a:pt x="4322" y="196"/>
                </a:cubicBezTo>
                <a:cubicBezTo>
                  <a:pt x="4293" y="220"/>
                  <a:pt x="4293" y="220"/>
                  <a:pt x="4293" y="220"/>
                </a:cubicBezTo>
                <a:cubicBezTo>
                  <a:pt x="4293" y="220"/>
                  <a:pt x="4281" y="231"/>
                  <a:pt x="4269" y="231"/>
                </a:cubicBezTo>
                <a:cubicBezTo>
                  <a:pt x="4239" y="231"/>
                  <a:pt x="4239" y="231"/>
                  <a:pt x="4239" y="231"/>
                </a:cubicBezTo>
                <a:cubicBezTo>
                  <a:pt x="4210" y="231"/>
                  <a:pt x="4210" y="231"/>
                  <a:pt x="4210" y="231"/>
                </a:cubicBezTo>
                <a:cubicBezTo>
                  <a:pt x="4204" y="255"/>
                  <a:pt x="4204" y="255"/>
                  <a:pt x="4204" y="255"/>
                </a:cubicBezTo>
                <a:cubicBezTo>
                  <a:pt x="4144" y="249"/>
                  <a:pt x="4144" y="249"/>
                  <a:pt x="4144" y="249"/>
                </a:cubicBezTo>
                <a:cubicBezTo>
                  <a:pt x="4144" y="273"/>
                  <a:pt x="4144" y="273"/>
                  <a:pt x="4144" y="273"/>
                </a:cubicBezTo>
                <a:cubicBezTo>
                  <a:pt x="4180" y="279"/>
                  <a:pt x="4180" y="279"/>
                  <a:pt x="4180" y="279"/>
                </a:cubicBezTo>
                <a:cubicBezTo>
                  <a:pt x="4198" y="285"/>
                  <a:pt x="4198" y="285"/>
                  <a:pt x="4198" y="285"/>
                </a:cubicBezTo>
                <a:cubicBezTo>
                  <a:pt x="4198" y="320"/>
                  <a:pt x="4198" y="320"/>
                  <a:pt x="4198" y="320"/>
                </a:cubicBezTo>
                <a:cubicBezTo>
                  <a:pt x="4245" y="332"/>
                  <a:pt x="4245" y="332"/>
                  <a:pt x="4245" y="332"/>
                </a:cubicBezTo>
                <a:cubicBezTo>
                  <a:pt x="4245" y="332"/>
                  <a:pt x="4257" y="362"/>
                  <a:pt x="4269" y="362"/>
                </a:cubicBezTo>
                <a:cubicBezTo>
                  <a:pt x="4281" y="362"/>
                  <a:pt x="4316" y="362"/>
                  <a:pt x="4316" y="362"/>
                </a:cubicBezTo>
                <a:cubicBezTo>
                  <a:pt x="4316" y="362"/>
                  <a:pt x="4340" y="374"/>
                  <a:pt x="4358" y="379"/>
                </a:cubicBezTo>
                <a:cubicBezTo>
                  <a:pt x="4381" y="386"/>
                  <a:pt x="4411" y="386"/>
                  <a:pt x="4411" y="386"/>
                </a:cubicBezTo>
                <a:cubicBezTo>
                  <a:pt x="4435" y="350"/>
                  <a:pt x="4435" y="350"/>
                  <a:pt x="4435" y="350"/>
                </a:cubicBezTo>
                <a:cubicBezTo>
                  <a:pt x="4453" y="332"/>
                  <a:pt x="4453" y="332"/>
                  <a:pt x="4453" y="332"/>
                </a:cubicBezTo>
                <a:cubicBezTo>
                  <a:pt x="4512" y="326"/>
                  <a:pt x="4512" y="326"/>
                  <a:pt x="4512" y="326"/>
                </a:cubicBezTo>
                <a:cubicBezTo>
                  <a:pt x="4476" y="350"/>
                  <a:pt x="4476" y="350"/>
                  <a:pt x="4476" y="350"/>
                </a:cubicBezTo>
                <a:cubicBezTo>
                  <a:pt x="4447" y="386"/>
                  <a:pt x="4447" y="386"/>
                  <a:pt x="4447" y="386"/>
                </a:cubicBezTo>
                <a:cubicBezTo>
                  <a:pt x="4453" y="415"/>
                  <a:pt x="4453" y="415"/>
                  <a:pt x="4453" y="415"/>
                </a:cubicBezTo>
                <a:cubicBezTo>
                  <a:pt x="4536" y="415"/>
                  <a:pt x="4536" y="415"/>
                  <a:pt x="4536" y="415"/>
                </a:cubicBezTo>
                <a:cubicBezTo>
                  <a:pt x="4536" y="415"/>
                  <a:pt x="4601" y="433"/>
                  <a:pt x="4607" y="415"/>
                </a:cubicBezTo>
                <a:cubicBezTo>
                  <a:pt x="4613" y="397"/>
                  <a:pt x="4631" y="379"/>
                  <a:pt x="4631" y="379"/>
                </a:cubicBezTo>
                <a:cubicBezTo>
                  <a:pt x="4684" y="386"/>
                  <a:pt x="4684" y="386"/>
                  <a:pt x="4684" y="386"/>
                </a:cubicBezTo>
                <a:cubicBezTo>
                  <a:pt x="4755" y="386"/>
                  <a:pt x="4755" y="386"/>
                  <a:pt x="4755" y="386"/>
                </a:cubicBezTo>
                <a:cubicBezTo>
                  <a:pt x="4802" y="356"/>
                  <a:pt x="4802" y="356"/>
                  <a:pt x="4802" y="356"/>
                </a:cubicBezTo>
                <a:cubicBezTo>
                  <a:pt x="4826" y="332"/>
                  <a:pt x="4826" y="332"/>
                  <a:pt x="4826" y="332"/>
                </a:cubicBezTo>
                <a:cubicBezTo>
                  <a:pt x="4832" y="314"/>
                  <a:pt x="4832" y="314"/>
                  <a:pt x="4832" y="314"/>
                </a:cubicBezTo>
                <a:cubicBezTo>
                  <a:pt x="4832" y="314"/>
                  <a:pt x="4856" y="314"/>
                  <a:pt x="4874" y="314"/>
                </a:cubicBezTo>
                <a:cubicBezTo>
                  <a:pt x="4886" y="308"/>
                  <a:pt x="4921" y="291"/>
                  <a:pt x="4921" y="291"/>
                </a:cubicBezTo>
                <a:cubicBezTo>
                  <a:pt x="4969" y="297"/>
                  <a:pt x="4969" y="297"/>
                  <a:pt x="4969" y="297"/>
                </a:cubicBezTo>
                <a:cubicBezTo>
                  <a:pt x="4939" y="302"/>
                  <a:pt x="4939" y="302"/>
                  <a:pt x="4939" y="302"/>
                </a:cubicBezTo>
                <a:cubicBezTo>
                  <a:pt x="4891" y="326"/>
                  <a:pt x="4891" y="326"/>
                  <a:pt x="4891" y="326"/>
                </a:cubicBezTo>
                <a:cubicBezTo>
                  <a:pt x="4868" y="338"/>
                  <a:pt x="4844" y="356"/>
                  <a:pt x="4844" y="356"/>
                </a:cubicBezTo>
                <a:cubicBezTo>
                  <a:pt x="4909" y="350"/>
                  <a:pt x="4909" y="350"/>
                  <a:pt x="4909" y="350"/>
                </a:cubicBezTo>
                <a:cubicBezTo>
                  <a:pt x="4939" y="356"/>
                  <a:pt x="4939" y="356"/>
                  <a:pt x="4939" y="356"/>
                </a:cubicBezTo>
                <a:cubicBezTo>
                  <a:pt x="4963" y="362"/>
                  <a:pt x="4963" y="362"/>
                  <a:pt x="4963" y="362"/>
                </a:cubicBezTo>
                <a:cubicBezTo>
                  <a:pt x="4945" y="386"/>
                  <a:pt x="4945" y="386"/>
                  <a:pt x="4945" y="386"/>
                </a:cubicBezTo>
                <a:cubicBezTo>
                  <a:pt x="4880" y="386"/>
                  <a:pt x="4880" y="386"/>
                  <a:pt x="4880" y="386"/>
                </a:cubicBezTo>
                <a:cubicBezTo>
                  <a:pt x="4832" y="386"/>
                  <a:pt x="4832" y="386"/>
                  <a:pt x="4832" y="386"/>
                </a:cubicBezTo>
                <a:cubicBezTo>
                  <a:pt x="4802" y="397"/>
                  <a:pt x="4802" y="397"/>
                  <a:pt x="4802" y="397"/>
                </a:cubicBezTo>
                <a:cubicBezTo>
                  <a:pt x="4773" y="403"/>
                  <a:pt x="4773" y="403"/>
                  <a:pt x="4773" y="403"/>
                </a:cubicBezTo>
                <a:cubicBezTo>
                  <a:pt x="4749" y="415"/>
                  <a:pt x="4708" y="415"/>
                  <a:pt x="4708" y="415"/>
                </a:cubicBezTo>
                <a:cubicBezTo>
                  <a:pt x="4672" y="415"/>
                  <a:pt x="4672" y="415"/>
                  <a:pt x="4672" y="415"/>
                </a:cubicBezTo>
                <a:cubicBezTo>
                  <a:pt x="4636" y="421"/>
                  <a:pt x="4636" y="421"/>
                  <a:pt x="4636" y="421"/>
                </a:cubicBezTo>
                <a:cubicBezTo>
                  <a:pt x="4636" y="451"/>
                  <a:pt x="4636" y="451"/>
                  <a:pt x="4636" y="451"/>
                </a:cubicBezTo>
                <a:cubicBezTo>
                  <a:pt x="4672" y="457"/>
                  <a:pt x="4672" y="457"/>
                  <a:pt x="4672" y="457"/>
                </a:cubicBezTo>
                <a:cubicBezTo>
                  <a:pt x="4702" y="474"/>
                  <a:pt x="4702" y="474"/>
                  <a:pt x="4702" y="474"/>
                </a:cubicBezTo>
                <a:cubicBezTo>
                  <a:pt x="4714" y="504"/>
                  <a:pt x="4714" y="504"/>
                  <a:pt x="4714" y="504"/>
                </a:cubicBezTo>
                <a:cubicBezTo>
                  <a:pt x="4791" y="516"/>
                  <a:pt x="4791" y="516"/>
                  <a:pt x="4791" y="516"/>
                </a:cubicBezTo>
                <a:cubicBezTo>
                  <a:pt x="4755" y="522"/>
                  <a:pt x="4755" y="522"/>
                  <a:pt x="4755" y="522"/>
                </a:cubicBezTo>
                <a:cubicBezTo>
                  <a:pt x="4714" y="516"/>
                  <a:pt x="4714" y="516"/>
                  <a:pt x="4714" y="516"/>
                </a:cubicBezTo>
                <a:cubicBezTo>
                  <a:pt x="4714" y="516"/>
                  <a:pt x="4672" y="492"/>
                  <a:pt x="4654" y="486"/>
                </a:cubicBezTo>
                <a:cubicBezTo>
                  <a:pt x="4642" y="480"/>
                  <a:pt x="4595" y="445"/>
                  <a:pt x="4583" y="445"/>
                </a:cubicBezTo>
                <a:cubicBezTo>
                  <a:pt x="4571" y="445"/>
                  <a:pt x="4524" y="439"/>
                  <a:pt x="4524" y="439"/>
                </a:cubicBezTo>
                <a:cubicBezTo>
                  <a:pt x="4441" y="433"/>
                  <a:pt x="4441" y="433"/>
                  <a:pt x="4441" y="433"/>
                </a:cubicBezTo>
                <a:cubicBezTo>
                  <a:pt x="4435" y="463"/>
                  <a:pt x="4435" y="463"/>
                  <a:pt x="4435" y="463"/>
                </a:cubicBezTo>
                <a:cubicBezTo>
                  <a:pt x="4465" y="492"/>
                  <a:pt x="4465" y="492"/>
                  <a:pt x="4465" y="492"/>
                </a:cubicBezTo>
                <a:cubicBezTo>
                  <a:pt x="4506" y="522"/>
                  <a:pt x="4506" y="522"/>
                  <a:pt x="4506" y="522"/>
                </a:cubicBezTo>
                <a:cubicBezTo>
                  <a:pt x="4583" y="569"/>
                  <a:pt x="4583" y="569"/>
                  <a:pt x="4583" y="569"/>
                </a:cubicBezTo>
                <a:cubicBezTo>
                  <a:pt x="4631" y="587"/>
                  <a:pt x="4631" y="587"/>
                  <a:pt x="4631" y="587"/>
                </a:cubicBezTo>
                <a:cubicBezTo>
                  <a:pt x="4708" y="593"/>
                  <a:pt x="4708" y="593"/>
                  <a:pt x="4708" y="593"/>
                </a:cubicBezTo>
                <a:cubicBezTo>
                  <a:pt x="4708" y="593"/>
                  <a:pt x="4702" y="617"/>
                  <a:pt x="4690" y="617"/>
                </a:cubicBezTo>
                <a:cubicBezTo>
                  <a:pt x="4678" y="617"/>
                  <a:pt x="4660" y="611"/>
                  <a:pt x="4660" y="629"/>
                </a:cubicBezTo>
                <a:cubicBezTo>
                  <a:pt x="4660" y="658"/>
                  <a:pt x="4660" y="658"/>
                  <a:pt x="4660" y="658"/>
                </a:cubicBezTo>
                <a:cubicBezTo>
                  <a:pt x="4589" y="611"/>
                  <a:pt x="4589" y="611"/>
                  <a:pt x="4589" y="611"/>
                </a:cubicBezTo>
                <a:cubicBezTo>
                  <a:pt x="4542" y="605"/>
                  <a:pt x="4542" y="605"/>
                  <a:pt x="4542" y="605"/>
                </a:cubicBezTo>
                <a:cubicBezTo>
                  <a:pt x="4482" y="611"/>
                  <a:pt x="4482" y="611"/>
                  <a:pt x="4482" y="611"/>
                </a:cubicBezTo>
                <a:cubicBezTo>
                  <a:pt x="4435" y="617"/>
                  <a:pt x="4435" y="617"/>
                  <a:pt x="4435" y="617"/>
                </a:cubicBezTo>
                <a:cubicBezTo>
                  <a:pt x="4393" y="640"/>
                  <a:pt x="4393" y="640"/>
                  <a:pt x="4393" y="640"/>
                </a:cubicBezTo>
                <a:cubicBezTo>
                  <a:pt x="4393" y="670"/>
                  <a:pt x="4393" y="670"/>
                  <a:pt x="4393" y="670"/>
                </a:cubicBezTo>
                <a:cubicBezTo>
                  <a:pt x="4399" y="694"/>
                  <a:pt x="4399" y="694"/>
                  <a:pt x="4399" y="694"/>
                </a:cubicBezTo>
                <a:cubicBezTo>
                  <a:pt x="4441" y="700"/>
                  <a:pt x="4441" y="700"/>
                  <a:pt x="4441" y="700"/>
                </a:cubicBezTo>
                <a:cubicBezTo>
                  <a:pt x="4500" y="700"/>
                  <a:pt x="4500" y="700"/>
                  <a:pt x="4500" y="700"/>
                </a:cubicBezTo>
                <a:cubicBezTo>
                  <a:pt x="4554" y="694"/>
                  <a:pt x="4554" y="694"/>
                  <a:pt x="4554" y="694"/>
                </a:cubicBezTo>
                <a:cubicBezTo>
                  <a:pt x="4506" y="723"/>
                  <a:pt x="4506" y="723"/>
                  <a:pt x="4506" y="723"/>
                </a:cubicBezTo>
                <a:cubicBezTo>
                  <a:pt x="4518" y="753"/>
                  <a:pt x="4518" y="753"/>
                  <a:pt x="4518" y="753"/>
                </a:cubicBezTo>
                <a:cubicBezTo>
                  <a:pt x="4565" y="759"/>
                  <a:pt x="4565" y="759"/>
                  <a:pt x="4565" y="759"/>
                </a:cubicBezTo>
                <a:cubicBezTo>
                  <a:pt x="4565" y="759"/>
                  <a:pt x="4577" y="753"/>
                  <a:pt x="4595" y="747"/>
                </a:cubicBezTo>
                <a:cubicBezTo>
                  <a:pt x="4607" y="741"/>
                  <a:pt x="4654" y="711"/>
                  <a:pt x="4654" y="711"/>
                </a:cubicBezTo>
                <a:cubicBezTo>
                  <a:pt x="4636" y="747"/>
                  <a:pt x="4636" y="747"/>
                  <a:pt x="4636" y="747"/>
                </a:cubicBezTo>
                <a:cubicBezTo>
                  <a:pt x="4589" y="777"/>
                  <a:pt x="4589" y="777"/>
                  <a:pt x="4589" y="777"/>
                </a:cubicBezTo>
                <a:cubicBezTo>
                  <a:pt x="4542" y="783"/>
                  <a:pt x="4542" y="783"/>
                  <a:pt x="4542" y="783"/>
                </a:cubicBezTo>
                <a:cubicBezTo>
                  <a:pt x="4459" y="753"/>
                  <a:pt x="4459" y="753"/>
                  <a:pt x="4459" y="753"/>
                </a:cubicBezTo>
                <a:cubicBezTo>
                  <a:pt x="4459" y="753"/>
                  <a:pt x="4423" y="723"/>
                  <a:pt x="4399" y="723"/>
                </a:cubicBezTo>
                <a:cubicBezTo>
                  <a:pt x="4376" y="723"/>
                  <a:pt x="4334" y="729"/>
                  <a:pt x="4334" y="729"/>
                </a:cubicBezTo>
                <a:cubicBezTo>
                  <a:pt x="4346" y="759"/>
                  <a:pt x="4346" y="759"/>
                  <a:pt x="4346" y="759"/>
                </a:cubicBezTo>
                <a:cubicBezTo>
                  <a:pt x="4346" y="759"/>
                  <a:pt x="4370" y="806"/>
                  <a:pt x="4358" y="806"/>
                </a:cubicBezTo>
                <a:cubicBezTo>
                  <a:pt x="4346" y="806"/>
                  <a:pt x="4304" y="812"/>
                  <a:pt x="4304" y="812"/>
                </a:cubicBezTo>
                <a:lnTo>
                  <a:pt x="4281" y="848"/>
                </a:lnTo>
                <a:close/>
                <a:moveTo>
                  <a:pt x="4304" y="658"/>
                </a:moveTo>
                <a:lnTo>
                  <a:pt x="4304" y="658"/>
                </a:lnTo>
                <a:cubicBezTo>
                  <a:pt x="4334" y="658"/>
                  <a:pt x="4334" y="658"/>
                  <a:pt x="4334" y="658"/>
                </a:cubicBezTo>
                <a:cubicBezTo>
                  <a:pt x="4346" y="658"/>
                  <a:pt x="4340" y="634"/>
                  <a:pt x="4340" y="634"/>
                </a:cubicBezTo>
                <a:cubicBezTo>
                  <a:pt x="4340" y="599"/>
                  <a:pt x="4340" y="599"/>
                  <a:pt x="4340" y="599"/>
                </a:cubicBezTo>
                <a:cubicBezTo>
                  <a:pt x="4388" y="617"/>
                  <a:pt x="4388" y="617"/>
                  <a:pt x="4388" y="617"/>
                </a:cubicBezTo>
                <a:cubicBezTo>
                  <a:pt x="4388" y="617"/>
                  <a:pt x="4399" y="605"/>
                  <a:pt x="4399" y="593"/>
                </a:cubicBezTo>
                <a:cubicBezTo>
                  <a:pt x="4399" y="581"/>
                  <a:pt x="4435" y="593"/>
                  <a:pt x="4453" y="599"/>
                </a:cubicBezTo>
                <a:cubicBezTo>
                  <a:pt x="4465" y="605"/>
                  <a:pt x="4488" y="569"/>
                  <a:pt x="4488" y="569"/>
                </a:cubicBezTo>
                <a:cubicBezTo>
                  <a:pt x="4488" y="528"/>
                  <a:pt x="4488" y="528"/>
                  <a:pt x="4488" y="528"/>
                </a:cubicBezTo>
                <a:cubicBezTo>
                  <a:pt x="4429" y="510"/>
                  <a:pt x="4429" y="510"/>
                  <a:pt x="4429" y="510"/>
                </a:cubicBezTo>
                <a:cubicBezTo>
                  <a:pt x="4429" y="510"/>
                  <a:pt x="4417" y="510"/>
                  <a:pt x="4393" y="498"/>
                </a:cubicBezTo>
                <a:cubicBezTo>
                  <a:pt x="4376" y="474"/>
                  <a:pt x="4376" y="474"/>
                  <a:pt x="4376" y="474"/>
                </a:cubicBezTo>
                <a:cubicBezTo>
                  <a:pt x="4376" y="451"/>
                  <a:pt x="4376" y="451"/>
                  <a:pt x="4376" y="451"/>
                </a:cubicBezTo>
                <a:cubicBezTo>
                  <a:pt x="4340" y="427"/>
                  <a:pt x="4340" y="427"/>
                  <a:pt x="4340" y="427"/>
                </a:cubicBezTo>
                <a:cubicBezTo>
                  <a:pt x="4340" y="427"/>
                  <a:pt x="4328" y="451"/>
                  <a:pt x="4316" y="451"/>
                </a:cubicBezTo>
                <a:cubicBezTo>
                  <a:pt x="4304" y="445"/>
                  <a:pt x="4293" y="433"/>
                  <a:pt x="4293" y="421"/>
                </a:cubicBezTo>
                <a:cubicBezTo>
                  <a:pt x="4293" y="409"/>
                  <a:pt x="4275" y="403"/>
                  <a:pt x="4263" y="397"/>
                </a:cubicBezTo>
                <a:cubicBezTo>
                  <a:pt x="4257" y="391"/>
                  <a:pt x="4233" y="391"/>
                  <a:pt x="4204" y="379"/>
                </a:cubicBezTo>
                <a:cubicBezTo>
                  <a:pt x="4180" y="374"/>
                  <a:pt x="4174" y="350"/>
                  <a:pt x="4174" y="350"/>
                </a:cubicBezTo>
                <a:cubicBezTo>
                  <a:pt x="4144" y="326"/>
                  <a:pt x="4144" y="326"/>
                  <a:pt x="4144" y="326"/>
                </a:cubicBezTo>
                <a:cubicBezTo>
                  <a:pt x="4144" y="326"/>
                  <a:pt x="4109" y="297"/>
                  <a:pt x="4097" y="291"/>
                </a:cubicBezTo>
                <a:cubicBezTo>
                  <a:pt x="4085" y="291"/>
                  <a:pt x="4067" y="291"/>
                  <a:pt x="4067" y="291"/>
                </a:cubicBezTo>
                <a:cubicBezTo>
                  <a:pt x="4067" y="291"/>
                  <a:pt x="4008" y="297"/>
                  <a:pt x="4008" y="314"/>
                </a:cubicBezTo>
                <a:cubicBezTo>
                  <a:pt x="4049" y="314"/>
                  <a:pt x="4049" y="314"/>
                  <a:pt x="4049" y="314"/>
                </a:cubicBezTo>
                <a:cubicBezTo>
                  <a:pt x="4067" y="314"/>
                  <a:pt x="4061" y="320"/>
                  <a:pt x="4067" y="338"/>
                </a:cubicBezTo>
                <a:cubicBezTo>
                  <a:pt x="4067" y="350"/>
                  <a:pt x="4032" y="344"/>
                  <a:pt x="4032" y="344"/>
                </a:cubicBezTo>
                <a:cubicBezTo>
                  <a:pt x="3978" y="344"/>
                  <a:pt x="3978" y="344"/>
                  <a:pt x="3978" y="344"/>
                </a:cubicBezTo>
                <a:cubicBezTo>
                  <a:pt x="3955" y="350"/>
                  <a:pt x="3955" y="350"/>
                  <a:pt x="3955" y="350"/>
                </a:cubicBezTo>
                <a:cubicBezTo>
                  <a:pt x="3955" y="350"/>
                  <a:pt x="3978" y="368"/>
                  <a:pt x="3990" y="374"/>
                </a:cubicBezTo>
                <a:cubicBezTo>
                  <a:pt x="4008" y="379"/>
                  <a:pt x="3996" y="403"/>
                  <a:pt x="3996" y="403"/>
                </a:cubicBezTo>
                <a:cubicBezTo>
                  <a:pt x="3949" y="397"/>
                  <a:pt x="3949" y="397"/>
                  <a:pt x="3949" y="397"/>
                </a:cubicBezTo>
                <a:cubicBezTo>
                  <a:pt x="3919" y="403"/>
                  <a:pt x="3919" y="403"/>
                  <a:pt x="3919" y="403"/>
                </a:cubicBezTo>
                <a:cubicBezTo>
                  <a:pt x="3925" y="439"/>
                  <a:pt x="3925" y="439"/>
                  <a:pt x="3925" y="439"/>
                </a:cubicBezTo>
                <a:cubicBezTo>
                  <a:pt x="3895" y="457"/>
                  <a:pt x="3895" y="457"/>
                  <a:pt x="3895" y="457"/>
                </a:cubicBezTo>
                <a:cubicBezTo>
                  <a:pt x="3895" y="492"/>
                  <a:pt x="3895" y="492"/>
                  <a:pt x="3895" y="492"/>
                </a:cubicBezTo>
                <a:cubicBezTo>
                  <a:pt x="3937" y="492"/>
                  <a:pt x="3937" y="492"/>
                  <a:pt x="3937" y="492"/>
                </a:cubicBezTo>
                <a:cubicBezTo>
                  <a:pt x="3937" y="534"/>
                  <a:pt x="3937" y="534"/>
                  <a:pt x="3937" y="534"/>
                </a:cubicBezTo>
                <a:cubicBezTo>
                  <a:pt x="3978" y="557"/>
                  <a:pt x="3978" y="557"/>
                  <a:pt x="3978" y="557"/>
                </a:cubicBezTo>
                <a:cubicBezTo>
                  <a:pt x="4020" y="552"/>
                  <a:pt x="4020" y="552"/>
                  <a:pt x="4020" y="552"/>
                </a:cubicBezTo>
                <a:cubicBezTo>
                  <a:pt x="4061" y="540"/>
                  <a:pt x="4061" y="540"/>
                  <a:pt x="4061" y="540"/>
                </a:cubicBezTo>
                <a:cubicBezTo>
                  <a:pt x="4115" y="534"/>
                  <a:pt x="4115" y="534"/>
                  <a:pt x="4115" y="534"/>
                </a:cubicBezTo>
                <a:cubicBezTo>
                  <a:pt x="4138" y="563"/>
                  <a:pt x="4138" y="563"/>
                  <a:pt x="4138" y="563"/>
                </a:cubicBezTo>
                <a:cubicBezTo>
                  <a:pt x="4138" y="563"/>
                  <a:pt x="4103" y="575"/>
                  <a:pt x="4091" y="575"/>
                </a:cubicBezTo>
                <a:cubicBezTo>
                  <a:pt x="4044" y="575"/>
                  <a:pt x="4044" y="575"/>
                  <a:pt x="4044" y="575"/>
                </a:cubicBezTo>
                <a:cubicBezTo>
                  <a:pt x="4008" y="593"/>
                  <a:pt x="4008" y="593"/>
                  <a:pt x="4008" y="593"/>
                </a:cubicBezTo>
                <a:cubicBezTo>
                  <a:pt x="4056" y="623"/>
                  <a:pt x="4056" y="623"/>
                  <a:pt x="4056" y="623"/>
                </a:cubicBezTo>
                <a:cubicBezTo>
                  <a:pt x="4085" y="658"/>
                  <a:pt x="4085" y="658"/>
                  <a:pt x="4085" y="658"/>
                </a:cubicBezTo>
                <a:cubicBezTo>
                  <a:pt x="4168" y="676"/>
                  <a:pt x="4168" y="676"/>
                  <a:pt x="4168" y="676"/>
                </a:cubicBezTo>
                <a:cubicBezTo>
                  <a:pt x="4227" y="670"/>
                  <a:pt x="4227" y="670"/>
                  <a:pt x="4227" y="670"/>
                </a:cubicBezTo>
                <a:cubicBezTo>
                  <a:pt x="4287" y="682"/>
                  <a:pt x="4287" y="682"/>
                  <a:pt x="4287" y="682"/>
                </a:cubicBezTo>
                <a:lnTo>
                  <a:pt x="4304" y="658"/>
                </a:lnTo>
                <a:close/>
                <a:moveTo>
                  <a:pt x="4156" y="759"/>
                </a:moveTo>
                <a:lnTo>
                  <a:pt x="4156" y="759"/>
                </a:lnTo>
                <a:cubicBezTo>
                  <a:pt x="4133" y="800"/>
                  <a:pt x="4133" y="800"/>
                  <a:pt x="4133" y="800"/>
                </a:cubicBezTo>
                <a:cubicBezTo>
                  <a:pt x="4215" y="806"/>
                  <a:pt x="4215" y="806"/>
                  <a:pt x="4215" y="806"/>
                </a:cubicBezTo>
                <a:cubicBezTo>
                  <a:pt x="4263" y="789"/>
                  <a:pt x="4263" y="789"/>
                  <a:pt x="4263" y="789"/>
                </a:cubicBezTo>
                <a:cubicBezTo>
                  <a:pt x="4263" y="789"/>
                  <a:pt x="4233" y="753"/>
                  <a:pt x="4222" y="747"/>
                </a:cubicBezTo>
                <a:lnTo>
                  <a:pt x="4156" y="759"/>
                </a:lnTo>
                <a:close/>
                <a:moveTo>
                  <a:pt x="4204" y="1103"/>
                </a:moveTo>
                <a:lnTo>
                  <a:pt x="4204" y="1103"/>
                </a:lnTo>
                <a:cubicBezTo>
                  <a:pt x="4281" y="1097"/>
                  <a:pt x="4281" y="1097"/>
                  <a:pt x="4281" y="1097"/>
                </a:cubicBezTo>
                <a:cubicBezTo>
                  <a:pt x="4316" y="1073"/>
                  <a:pt x="4316" y="1073"/>
                  <a:pt x="4316" y="1073"/>
                </a:cubicBezTo>
                <a:cubicBezTo>
                  <a:pt x="4316" y="1073"/>
                  <a:pt x="4352" y="1103"/>
                  <a:pt x="4370" y="1109"/>
                </a:cubicBezTo>
                <a:cubicBezTo>
                  <a:pt x="4381" y="1121"/>
                  <a:pt x="4453" y="1115"/>
                  <a:pt x="4453" y="1115"/>
                </a:cubicBezTo>
                <a:cubicBezTo>
                  <a:pt x="4547" y="1115"/>
                  <a:pt x="4547" y="1115"/>
                  <a:pt x="4547" y="1115"/>
                </a:cubicBezTo>
                <a:cubicBezTo>
                  <a:pt x="4589" y="1103"/>
                  <a:pt x="4589" y="1103"/>
                  <a:pt x="4589" y="1103"/>
                </a:cubicBezTo>
                <a:cubicBezTo>
                  <a:pt x="4607" y="1085"/>
                  <a:pt x="4607" y="1085"/>
                  <a:pt x="4607" y="1085"/>
                </a:cubicBezTo>
                <a:cubicBezTo>
                  <a:pt x="4636" y="1109"/>
                  <a:pt x="4636" y="1109"/>
                  <a:pt x="4636" y="1109"/>
                </a:cubicBezTo>
                <a:cubicBezTo>
                  <a:pt x="4684" y="1103"/>
                  <a:pt x="4684" y="1103"/>
                  <a:pt x="4684" y="1103"/>
                </a:cubicBezTo>
                <a:cubicBezTo>
                  <a:pt x="4684" y="1103"/>
                  <a:pt x="4755" y="1097"/>
                  <a:pt x="4767" y="1097"/>
                </a:cubicBezTo>
                <a:cubicBezTo>
                  <a:pt x="4785" y="1097"/>
                  <a:pt x="4773" y="1073"/>
                  <a:pt x="4773" y="1061"/>
                </a:cubicBezTo>
                <a:cubicBezTo>
                  <a:pt x="4773" y="1050"/>
                  <a:pt x="4802" y="1044"/>
                  <a:pt x="4802" y="1044"/>
                </a:cubicBezTo>
                <a:cubicBezTo>
                  <a:pt x="4797" y="996"/>
                  <a:pt x="4797" y="996"/>
                  <a:pt x="4797" y="996"/>
                </a:cubicBezTo>
                <a:cubicBezTo>
                  <a:pt x="4725" y="978"/>
                  <a:pt x="4725" y="978"/>
                  <a:pt x="4725" y="978"/>
                </a:cubicBezTo>
                <a:cubicBezTo>
                  <a:pt x="4642" y="961"/>
                  <a:pt x="4642" y="961"/>
                  <a:pt x="4642" y="961"/>
                </a:cubicBezTo>
                <a:cubicBezTo>
                  <a:pt x="4583" y="978"/>
                  <a:pt x="4583" y="978"/>
                  <a:pt x="4583" y="978"/>
                </a:cubicBezTo>
                <a:cubicBezTo>
                  <a:pt x="4494" y="1002"/>
                  <a:pt x="4494" y="1002"/>
                  <a:pt x="4494" y="1002"/>
                </a:cubicBezTo>
                <a:cubicBezTo>
                  <a:pt x="4435" y="1008"/>
                  <a:pt x="4435" y="1008"/>
                  <a:pt x="4435" y="1008"/>
                </a:cubicBezTo>
                <a:cubicBezTo>
                  <a:pt x="4358" y="990"/>
                  <a:pt x="4358" y="990"/>
                  <a:pt x="4358" y="990"/>
                </a:cubicBezTo>
                <a:cubicBezTo>
                  <a:pt x="4293" y="996"/>
                  <a:pt x="4293" y="996"/>
                  <a:pt x="4293" y="996"/>
                </a:cubicBezTo>
                <a:cubicBezTo>
                  <a:pt x="4239" y="955"/>
                  <a:pt x="4239" y="955"/>
                  <a:pt x="4239" y="955"/>
                </a:cubicBezTo>
                <a:cubicBezTo>
                  <a:pt x="4233" y="907"/>
                  <a:pt x="4233" y="907"/>
                  <a:pt x="4233" y="907"/>
                </a:cubicBezTo>
                <a:cubicBezTo>
                  <a:pt x="4210" y="872"/>
                  <a:pt x="4210" y="872"/>
                  <a:pt x="4210" y="872"/>
                </a:cubicBezTo>
                <a:cubicBezTo>
                  <a:pt x="4138" y="872"/>
                  <a:pt x="4138" y="872"/>
                  <a:pt x="4138" y="872"/>
                </a:cubicBezTo>
                <a:cubicBezTo>
                  <a:pt x="4091" y="877"/>
                  <a:pt x="4091" y="877"/>
                  <a:pt x="4091" y="877"/>
                </a:cubicBezTo>
                <a:cubicBezTo>
                  <a:pt x="4091" y="877"/>
                  <a:pt x="4109" y="925"/>
                  <a:pt x="4109" y="937"/>
                </a:cubicBezTo>
                <a:cubicBezTo>
                  <a:pt x="4115" y="949"/>
                  <a:pt x="4144" y="990"/>
                  <a:pt x="4144" y="990"/>
                </a:cubicBezTo>
                <a:cubicBezTo>
                  <a:pt x="4115" y="1032"/>
                  <a:pt x="4115" y="1032"/>
                  <a:pt x="4115" y="1032"/>
                </a:cubicBezTo>
                <a:cubicBezTo>
                  <a:pt x="4150" y="1067"/>
                  <a:pt x="4150" y="1067"/>
                  <a:pt x="4150" y="1067"/>
                </a:cubicBezTo>
                <a:lnTo>
                  <a:pt x="4204" y="1103"/>
                </a:lnTo>
                <a:close/>
                <a:moveTo>
                  <a:pt x="3806" y="1115"/>
                </a:moveTo>
                <a:lnTo>
                  <a:pt x="3806" y="1115"/>
                </a:lnTo>
                <a:cubicBezTo>
                  <a:pt x="3848" y="1115"/>
                  <a:pt x="3848" y="1115"/>
                  <a:pt x="3848" y="1115"/>
                </a:cubicBezTo>
                <a:cubicBezTo>
                  <a:pt x="3830" y="1091"/>
                  <a:pt x="3830" y="1091"/>
                  <a:pt x="3830" y="1091"/>
                </a:cubicBezTo>
                <a:lnTo>
                  <a:pt x="3806" y="1115"/>
                </a:lnTo>
                <a:close/>
                <a:moveTo>
                  <a:pt x="3895" y="1044"/>
                </a:moveTo>
                <a:lnTo>
                  <a:pt x="3895" y="1044"/>
                </a:lnTo>
                <a:cubicBezTo>
                  <a:pt x="3937" y="1079"/>
                  <a:pt x="3937" y="1079"/>
                  <a:pt x="3937" y="1079"/>
                </a:cubicBezTo>
                <a:cubicBezTo>
                  <a:pt x="3978" y="1079"/>
                  <a:pt x="3978" y="1079"/>
                  <a:pt x="3978" y="1079"/>
                </a:cubicBezTo>
                <a:cubicBezTo>
                  <a:pt x="4020" y="1097"/>
                  <a:pt x="4020" y="1097"/>
                  <a:pt x="4020" y="1097"/>
                </a:cubicBezTo>
                <a:cubicBezTo>
                  <a:pt x="4049" y="1085"/>
                  <a:pt x="4049" y="1085"/>
                  <a:pt x="4049" y="1085"/>
                </a:cubicBezTo>
                <a:cubicBezTo>
                  <a:pt x="4061" y="1038"/>
                  <a:pt x="4061" y="1038"/>
                  <a:pt x="4061" y="1038"/>
                </a:cubicBezTo>
                <a:cubicBezTo>
                  <a:pt x="4026" y="1020"/>
                  <a:pt x="4026" y="1020"/>
                  <a:pt x="4026" y="1020"/>
                </a:cubicBezTo>
                <a:cubicBezTo>
                  <a:pt x="4002" y="984"/>
                  <a:pt x="4002" y="984"/>
                  <a:pt x="4002" y="984"/>
                </a:cubicBezTo>
                <a:cubicBezTo>
                  <a:pt x="3961" y="990"/>
                  <a:pt x="3961" y="990"/>
                  <a:pt x="3961" y="990"/>
                </a:cubicBezTo>
                <a:cubicBezTo>
                  <a:pt x="3907" y="1014"/>
                  <a:pt x="3907" y="1014"/>
                  <a:pt x="3907" y="1014"/>
                </a:cubicBezTo>
                <a:lnTo>
                  <a:pt x="3895" y="1044"/>
                </a:lnTo>
                <a:close/>
                <a:moveTo>
                  <a:pt x="4032" y="919"/>
                </a:moveTo>
                <a:lnTo>
                  <a:pt x="4032" y="919"/>
                </a:lnTo>
                <a:cubicBezTo>
                  <a:pt x="4067" y="889"/>
                  <a:pt x="4067" y="889"/>
                  <a:pt x="4067" y="889"/>
                </a:cubicBezTo>
                <a:cubicBezTo>
                  <a:pt x="4061" y="866"/>
                  <a:pt x="4061" y="866"/>
                  <a:pt x="4061" y="866"/>
                </a:cubicBezTo>
                <a:cubicBezTo>
                  <a:pt x="4026" y="830"/>
                  <a:pt x="4026" y="830"/>
                  <a:pt x="4026" y="830"/>
                </a:cubicBezTo>
                <a:cubicBezTo>
                  <a:pt x="3967" y="830"/>
                  <a:pt x="3967" y="830"/>
                  <a:pt x="3967" y="830"/>
                </a:cubicBezTo>
                <a:cubicBezTo>
                  <a:pt x="3937" y="818"/>
                  <a:pt x="3937" y="818"/>
                  <a:pt x="3937" y="818"/>
                </a:cubicBezTo>
                <a:cubicBezTo>
                  <a:pt x="3883" y="824"/>
                  <a:pt x="3883" y="824"/>
                  <a:pt x="3883" y="824"/>
                </a:cubicBezTo>
                <a:cubicBezTo>
                  <a:pt x="3878" y="866"/>
                  <a:pt x="3878" y="866"/>
                  <a:pt x="3878" y="866"/>
                </a:cubicBezTo>
                <a:cubicBezTo>
                  <a:pt x="3931" y="889"/>
                  <a:pt x="3931" y="889"/>
                  <a:pt x="3931" y="889"/>
                </a:cubicBezTo>
                <a:cubicBezTo>
                  <a:pt x="3978" y="919"/>
                  <a:pt x="3978" y="919"/>
                  <a:pt x="3978" y="919"/>
                </a:cubicBezTo>
                <a:lnTo>
                  <a:pt x="4032" y="919"/>
                </a:lnTo>
                <a:close/>
                <a:moveTo>
                  <a:pt x="3919" y="783"/>
                </a:moveTo>
                <a:lnTo>
                  <a:pt x="3919" y="783"/>
                </a:lnTo>
                <a:cubicBezTo>
                  <a:pt x="3984" y="783"/>
                  <a:pt x="3984" y="783"/>
                  <a:pt x="3984" y="783"/>
                </a:cubicBezTo>
                <a:cubicBezTo>
                  <a:pt x="4026" y="771"/>
                  <a:pt x="4026" y="771"/>
                  <a:pt x="4026" y="771"/>
                </a:cubicBezTo>
                <a:cubicBezTo>
                  <a:pt x="4067" y="765"/>
                  <a:pt x="4067" y="765"/>
                  <a:pt x="4067" y="765"/>
                </a:cubicBezTo>
                <a:cubicBezTo>
                  <a:pt x="4067" y="735"/>
                  <a:pt x="4067" y="735"/>
                  <a:pt x="4067" y="735"/>
                </a:cubicBezTo>
                <a:cubicBezTo>
                  <a:pt x="4008" y="735"/>
                  <a:pt x="4008" y="735"/>
                  <a:pt x="4008" y="735"/>
                </a:cubicBezTo>
                <a:cubicBezTo>
                  <a:pt x="3949" y="735"/>
                  <a:pt x="3949" y="735"/>
                  <a:pt x="3949" y="735"/>
                </a:cubicBezTo>
                <a:cubicBezTo>
                  <a:pt x="3919" y="759"/>
                  <a:pt x="3919" y="759"/>
                  <a:pt x="3919" y="759"/>
                </a:cubicBezTo>
                <a:lnTo>
                  <a:pt x="3919" y="783"/>
                </a:lnTo>
                <a:close/>
                <a:moveTo>
                  <a:pt x="3931" y="711"/>
                </a:moveTo>
                <a:lnTo>
                  <a:pt x="3931" y="711"/>
                </a:lnTo>
                <a:cubicBezTo>
                  <a:pt x="3972" y="706"/>
                  <a:pt x="3972" y="706"/>
                  <a:pt x="3972" y="706"/>
                </a:cubicBezTo>
                <a:cubicBezTo>
                  <a:pt x="3984" y="682"/>
                  <a:pt x="3984" y="682"/>
                  <a:pt x="3984" y="682"/>
                </a:cubicBezTo>
                <a:cubicBezTo>
                  <a:pt x="3937" y="646"/>
                  <a:pt x="3937" y="646"/>
                  <a:pt x="3937" y="646"/>
                </a:cubicBezTo>
                <a:cubicBezTo>
                  <a:pt x="3872" y="640"/>
                  <a:pt x="3872" y="640"/>
                  <a:pt x="3872" y="640"/>
                </a:cubicBezTo>
                <a:cubicBezTo>
                  <a:pt x="3812" y="605"/>
                  <a:pt x="3812" y="605"/>
                  <a:pt x="3812" y="605"/>
                </a:cubicBezTo>
                <a:cubicBezTo>
                  <a:pt x="3789" y="629"/>
                  <a:pt x="3789" y="629"/>
                  <a:pt x="3789" y="629"/>
                </a:cubicBezTo>
                <a:cubicBezTo>
                  <a:pt x="3812" y="658"/>
                  <a:pt x="3812" y="658"/>
                  <a:pt x="3812" y="658"/>
                </a:cubicBezTo>
                <a:cubicBezTo>
                  <a:pt x="3830" y="711"/>
                  <a:pt x="3830" y="711"/>
                  <a:pt x="3830" y="711"/>
                </a:cubicBezTo>
                <a:cubicBezTo>
                  <a:pt x="3878" y="718"/>
                  <a:pt x="3878" y="718"/>
                  <a:pt x="3878" y="718"/>
                </a:cubicBezTo>
                <a:lnTo>
                  <a:pt x="3931" y="711"/>
                </a:lnTo>
                <a:close/>
                <a:moveTo>
                  <a:pt x="3771" y="498"/>
                </a:moveTo>
                <a:lnTo>
                  <a:pt x="3771" y="498"/>
                </a:lnTo>
                <a:cubicBezTo>
                  <a:pt x="3753" y="457"/>
                  <a:pt x="3753" y="457"/>
                  <a:pt x="3753" y="457"/>
                </a:cubicBezTo>
                <a:cubicBezTo>
                  <a:pt x="3717" y="445"/>
                  <a:pt x="3717" y="445"/>
                  <a:pt x="3717" y="445"/>
                </a:cubicBezTo>
                <a:cubicBezTo>
                  <a:pt x="3682" y="445"/>
                  <a:pt x="3682" y="445"/>
                  <a:pt x="3682" y="445"/>
                </a:cubicBezTo>
                <a:cubicBezTo>
                  <a:pt x="3682" y="480"/>
                  <a:pt x="3682" y="480"/>
                  <a:pt x="3682" y="480"/>
                </a:cubicBezTo>
                <a:cubicBezTo>
                  <a:pt x="3723" y="480"/>
                  <a:pt x="3723" y="480"/>
                  <a:pt x="3723" y="480"/>
                </a:cubicBezTo>
                <a:cubicBezTo>
                  <a:pt x="3735" y="510"/>
                  <a:pt x="3735" y="510"/>
                  <a:pt x="3735" y="510"/>
                </a:cubicBezTo>
                <a:lnTo>
                  <a:pt x="3771" y="498"/>
                </a:lnTo>
                <a:close/>
                <a:moveTo>
                  <a:pt x="3729" y="741"/>
                </a:moveTo>
                <a:lnTo>
                  <a:pt x="3729" y="741"/>
                </a:lnTo>
                <a:cubicBezTo>
                  <a:pt x="3747" y="718"/>
                  <a:pt x="3747" y="718"/>
                  <a:pt x="3747" y="718"/>
                </a:cubicBezTo>
                <a:cubicBezTo>
                  <a:pt x="3735" y="682"/>
                  <a:pt x="3735" y="682"/>
                  <a:pt x="3735" y="682"/>
                </a:cubicBezTo>
                <a:cubicBezTo>
                  <a:pt x="3706" y="658"/>
                  <a:pt x="3706" y="658"/>
                  <a:pt x="3706" y="658"/>
                </a:cubicBezTo>
                <a:cubicBezTo>
                  <a:pt x="3694" y="629"/>
                  <a:pt x="3694" y="629"/>
                  <a:pt x="3694" y="629"/>
                </a:cubicBezTo>
                <a:cubicBezTo>
                  <a:pt x="3646" y="611"/>
                  <a:pt x="3646" y="611"/>
                  <a:pt x="3646" y="611"/>
                </a:cubicBezTo>
                <a:cubicBezTo>
                  <a:pt x="3617" y="587"/>
                  <a:pt x="3617" y="587"/>
                  <a:pt x="3617" y="587"/>
                </a:cubicBezTo>
                <a:cubicBezTo>
                  <a:pt x="3581" y="593"/>
                  <a:pt x="3581" y="593"/>
                  <a:pt x="3581" y="593"/>
                </a:cubicBezTo>
                <a:cubicBezTo>
                  <a:pt x="3551" y="569"/>
                  <a:pt x="3551" y="569"/>
                  <a:pt x="3551" y="569"/>
                </a:cubicBezTo>
                <a:cubicBezTo>
                  <a:pt x="3504" y="552"/>
                  <a:pt x="3504" y="552"/>
                  <a:pt x="3504" y="552"/>
                </a:cubicBezTo>
                <a:cubicBezTo>
                  <a:pt x="3474" y="557"/>
                  <a:pt x="3474" y="557"/>
                  <a:pt x="3474" y="557"/>
                </a:cubicBezTo>
                <a:cubicBezTo>
                  <a:pt x="3385" y="569"/>
                  <a:pt x="3385" y="569"/>
                  <a:pt x="3385" y="569"/>
                </a:cubicBezTo>
                <a:cubicBezTo>
                  <a:pt x="3409" y="599"/>
                  <a:pt x="3409" y="599"/>
                  <a:pt x="3409" y="599"/>
                </a:cubicBezTo>
                <a:cubicBezTo>
                  <a:pt x="3439" y="599"/>
                  <a:pt x="3439" y="599"/>
                  <a:pt x="3439" y="599"/>
                </a:cubicBezTo>
                <a:cubicBezTo>
                  <a:pt x="3468" y="611"/>
                  <a:pt x="3468" y="611"/>
                  <a:pt x="3468" y="611"/>
                </a:cubicBezTo>
                <a:cubicBezTo>
                  <a:pt x="3480" y="646"/>
                  <a:pt x="3480" y="646"/>
                  <a:pt x="3480" y="646"/>
                </a:cubicBezTo>
                <a:cubicBezTo>
                  <a:pt x="3427" y="646"/>
                  <a:pt x="3427" y="646"/>
                  <a:pt x="3427" y="646"/>
                </a:cubicBezTo>
                <a:cubicBezTo>
                  <a:pt x="3445" y="676"/>
                  <a:pt x="3445" y="676"/>
                  <a:pt x="3445" y="676"/>
                </a:cubicBezTo>
                <a:cubicBezTo>
                  <a:pt x="3480" y="676"/>
                  <a:pt x="3480" y="676"/>
                  <a:pt x="3480" y="676"/>
                </a:cubicBezTo>
                <a:cubicBezTo>
                  <a:pt x="3498" y="694"/>
                  <a:pt x="3498" y="694"/>
                  <a:pt x="3498" y="694"/>
                </a:cubicBezTo>
                <a:cubicBezTo>
                  <a:pt x="3534" y="682"/>
                  <a:pt x="3534" y="682"/>
                  <a:pt x="3534" y="682"/>
                </a:cubicBezTo>
                <a:cubicBezTo>
                  <a:pt x="3563" y="682"/>
                  <a:pt x="3563" y="682"/>
                  <a:pt x="3563" y="682"/>
                </a:cubicBezTo>
                <a:cubicBezTo>
                  <a:pt x="3629" y="688"/>
                  <a:pt x="3629" y="688"/>
                  <a:pt x="3629" y="688"/>
                </a:cubicBezTo>
                <a:cubicBezTo>
                  <a:pt x="3682" y="729"/>
                  <a:pt x="3682" y="729"/>
                  <a:pt x="3682" y="729"/>
                </a:cubicBezTo>
                <a:lnTo>
                  <a:pt x="3729" y="741"/>
                </a:lnTo>
                <a:close/>
                <a:moveTo>
                  <a:pt x="3623" y="747"/>
                </a:moveTo>
                <a:lnTo>
                  <a:pt x="3623" y="747"/>
                </a:lnTo>
                <a:cubicBezTo>
                  <a:pt x="3587" y="723"/>
                  <a:pt x="3587" y="723"/>
                  <a:pt x="3587" y="723"/>
                </a:cubicBezTo>
                <a:cubicBezTo>
                  <a:pt x="3534" y="723"/>
                  <a:pt x="3534" y="723"/>
                  <a:pt x="3534" y="723"/>
                </a:cubicBezTo>
                <a:cubicBezTo>
                  <a:pt x="3540" y="759"/>
                  <a:pt x="3540" y="759"/>
                  <a:pt x="3540" y="759"/>
                </a:cubicBezTo>
                <a:cubicBezTo>
                  <a:pt x="3587" y="759"/>
                  <a:pt x="3587" y="759"/>
                  <a:pt x="3587" y="759"/>
                </a:cubicBezTo>
                <a:lnTo>
                  <a:pt x="3623" y="747"/>
                </a:lnTo>
                <a:close/>
                <a:moveTo>
                  <a:pt x="3599" y="996"/>
                </a:moveTo>
                <a:lnTo>
                  <a:pt x="3599" y="996"/>
                </a:lnTo>
                <a:cubicBezTo>
                  <a:pt x="3635" y="984"/>
                  <a:pt x="3635" y="984"/>
                  <a:pt x="3635" y="984"/>
                </a:cubicBezTo>
                <a:cubicBezTo>
                  <a:pt x="3658" y="978"/>
                  <a:pt x="3658" y="978"/>
                  <a:pt x="3658" y="978"/>
                </a:cubicBezTo>
                <a:cubicBezTo>
                  <a:pt x="3682" y="1008"/>
                  <a:pt x="3682" y="1008"/>
                  <a:pt x="3682" y="1008"/>
                </a:cubicBezTo>
                <a:cubicBezTo>
                  <a:pt x="3706" y="1055"/>
                  <a:pt x="3706" y="1055"/>
                  <a:pt x="3706" y="1055"/>
                </a:cubicBezTo>
                <a:cubicBezTo>
                  <a:pt x="3729" y="1044"/>
                  <a:pt x="3729" y="1044"/>
                  <a:pt x="3729" y="1044"/>
                </a:cubicBezTo>
                <a:cubicBezTo>
                  <a:pt x="3783" y="1038"/>
                  <a:pt x="3783" y="1038"/>
                  <a:pt x="3783" y="1038"/>
                </a:cubicBezTo>
                <a:cubicBezTo>
                  <a:pt x="3812" y="1032"/>
                  <a:pt x="3812" y="1032"/>
                  <a:pt x="3812" y="1032"/>
                </a:cubicBezTo>
                <a:cubicBezTo>
                  <a:pt x="3818" y="1002"/>
                  <a:pt x="3818" y="1002"/>
                  <a:pt x="3818" y="1002"/>
                </a:cubicBezTo>
                <a:cubicBezTo>
                  <a:pt x="3818" y="955"/>
                  <a:pt x="3818" y="955"/>
                  <a:pt x="3818" y="955"/>
                </a:cubicBezTo>
                <a:cubicBezTo>
                  <a:pt x="3818" y="955"/>
                  <a:pt x="3824" y="943"/>
                  <a:pt x="3836" y="937"/>
                </a:cubicBezTo>
                <a:cubicBezTo>
                  <a:pt x="3848" y="925"/>
                  <a:pt x="3824" y="901"/>
                  <a:pt x="3824" y="901"/>
                </a:cubicBezTo>
                <a:cubicBezTo>
                  <a:pt x="3824" y="901"/>
                  <a:pt x="3795" y="877"/>
                  <a:pt x="3777" y="877"/>
                </a:cubicBezTo>
                <a:cubicBezTo>
                  <a:pt x="3765" y="877"/>
                  <a:pt x="3747" y="895"/>
                  <a:pt x="3747" y="895"/>
                </a:cubicBezTo>
                <a:cubicBezTo>
                  <a:pt x="3694" y="866"/>
                  <a:pt x="3694" y="866"/>
                  <a:pt x="3694" y="866"/>
                </a:cubicBezTo>
                <a:cubicBezTo>
                  <a:pt x="3646" y="866"/>
                  <a:pt x="3646" y="866"/>
                  <a:pt x="3646" y="866"/>
                </a:cubicBezTo>
                <a:cubicBezTo>
                  <a:pt x="3682" y="889"/>
                  <a:pt x="3682" y="889"/>
                  <a:pt x="3682" y="889"/>
                </a:cubicBezTo>
                <a:cubicBezTo>
                  <a:pt x="3682" y="889"/>
                  <a:pt x="3712" y="925"/>
                  <a:pt x="3723" y="943"/>
                </a:cubicBezTo>
                <a:cubicBezTo>
                  <a:pt x="3729" y="961"/>
                  <a:pt x="3688" y="949"/>
                  <a:pt x="3688" y="949"/>
                </a:cubicBezTo>
                <a:cubicBezTo>
                  <a:pt x="3629" y="889"/>
                  <a:pt x="3629" y="889"/>
                  <a:pt x="3629" y="889"/>
                </a:cubicBezTo>
                <a:cubicBezTo>
                  <a:pt x="3587" y="889"/>
                  <a:pt x="3587" y="889"/>
                  <a:pt x="3587" y="889"/>
                </a:cubicBezTo>
                <a:cubicBezTo>
                  <a:pt x="3587" y="925"/>
                  <a:pt x="3587" y="925"/>
                  <a:pt x="3587" y="925"/>
                </a:cubicBezTo>
                <a:cubicBezTo>
                  <a:pt x="3599" y="961"/>
                  <a:pt x="3599" y="961"/>
                  <a:pt x="3599" y="961"/>
                </a:cubicBezTo>
                <a:cubicBezTo>
                  <a:pt x="3551" y="931"/>
                  <a:pt x="3551" y="931"/>
                  <a:pt x="3551" y="931"/>
                </a:cubicBezTo>
                <a:cubicBezTo>
                  <a:pt x="3522" y="877"/>
                  <a:pt x="3522" y="877"/>
                  <a:pt x="3522" y="877"/>
                </a:cubicBezTo>
                <a:cubicBezTo>
                  <a:pt x="3451" y="848"/>
                  <a:pt x="3451" y="848"/>
                  <a:pt x="3451" y="848"/>
                </a:cubicBezTo>
                <a:cubicBezTo>
                  <a:pt x="3445" y="895"/>
                  <a:pt x="3445" y="895"/>
                  <a:pt x="3445" y="895"/>
                </a:cubicBezTo>
                <a:cubicBezTo>
                  <a:pt x="3468" y="925"/>
                  <a:pt x="3468" y="925"/>
                  <a:pt x="3468" y="925"/>
                </a:cubicBezTo>
                <a:cubicBezTo>
                  <a:pt x="3468" y="925"/>
                  <a:pt x="3528" y="966"/>
                  <a:pt x="3534" y="978"/>
                </a:cubicBezTo>
                <a:lnTo>
                  <a:pt x="3599" y="996"/>
                </a:lnTo>
                <a:close/>
                <a:moveTo>
                  <a:pt x="3433" y="1020"/>
                </a:moveTo>
                <a:lnTo>
                  <a:pt x="3433" y="1020"/>
                </a:lnTo>
                <a:cubicBezTo>
                  <a:pt x="3445" y="1050"/>
                  <a:pt x="3445" y="1050"/>
                  <a:pt x="3445" y="1050"/>
                </a:cubicBezTo>
                <a:cubicBezTo>
                  <a:pt x="3480" y="1050"/>
                  <a:pt x="3480" y="1050"/>
                  <a:pt x="3480" y="1050"/>
                </a:cubicBezTo>
                <a:cubicBezTo>
                  <a:pt x="3480" y="1050"/>
                  <a:pt x="3492" y="1032"/>
                  <a:pt x="3492" y="1026"/>
                </a:cubicBezTo>
                <a:cubicBezTo>
                  <a:pt x="3492" y="1014"/>
                  <a:pt x="3451" y="996"/>
                  <a:pt x="3451" y="1008"/>
                </a:cubicBezTo>
                <a:cubicBezTo>
                  <a:pt x="3457" y="1020"/>
                  <a:pt x="3433" y="1020"/>
                  <a:pt x="3433" y="1020"/>
                </a:cubicBezTo>
                <a:close/>
                <a:moveTo>
                  <a:pt x="3451" y="806"/>
                </a:moveTo>
                <a:lnTo>
                  <a:pt x="3451" y="806"/>
                </a:lnTo>
                <a:cubicBezTo>
                  <a:pt x="3415" y="759"/>
                  <a:pt x="3415" y="759"/>
                  <a:pt x="3415" y="759"/>
                </a:cubicBezTo>
                <a:cubicBezTo>
                  <a:pt x="3368" y="729"/>
                  <a:pt x="3368" y="729"/>
                  <a:pt x="3368" y="729"/>
                </a:cubicBezTo>
                <a:cubicBezTo>
                  <a:pt x="3368" y="729"/>
                  <a:pt x="3362" y="753"/>
                  <a:pt x="3374" y="771"/>
                </a:cubicBezTo>
                <a:cubicBezTo>
                  <a:pt x="3380" y="789"/>
                  <a:pt x="3421" y="818"/>
                  <a:pt x="3421" y="818"/>
                </a:cubicBezTo>
                <a:lnTo>
                  <a:pt x="3451" y="806"/>
                </a:lnTo>
                <a:close/>
                <a:moveTo>
                  <a:pt x="4939" y="1832"/>
                </a:moveTo>
                <a:lnTo>
                  <a:pt x="4939" y="1832"/>
                </a:lnTo>
                <a:cubicBezTo>
                  <a:pt x="4986" y="1838"/>
                  <a:pt x="4986" y="1838"/>
                  <a:pt x="4986" y="1838"/>
                </a:cubicBezTo>
                <a:cubicBezTo>
                  <a:pt x="5040" y="1826"/>
                  <a:pt x="5040" y="1826"/>
                  <a:pt x="5040" y="1826"/>
                </a:cubicBezTo>
                <a:cubicBezTo>
                  <a:pt x="5063" y="1785"/>
                  <a:pt x="5063" y="1785"/>
                  <a:pt x="5063" y="1785"/>
                </a:cubicBezTo>
                <a:cubicBezTo>
                  <a:pt x="5040" y="1743"/>
                  <a:pt x="5040" y="1743"/>
                  <a:pt x="5040" y="1743"/>
                </a:cubicBezTo>
                <a:cubicBezTo>
                  <a:pt x="5040" y="1743"/>
                  <a:pt x="4969" y="1743"/>
                  <a:pt x="4957" y="1743"/>
                </a:cubicBezTo>
                <a:cubicBezTo>
                  <a:pt x="4951" y="1743"/>
                  <a:pt x="4915" y="1797"/>
                  <a:pt x="4915" y="1797"/>
                </a:cubicBezTo>
                <a:lnTo>
                  <a:pt x="4939" y="1832"/>
                </a:lnTo>
                <a:close/>
                <a:moveTo>
                  <a:pt x="4020" y="1346"/>
                </a:moveTo>
                <a:lnTo>
                  <a:pt x="4020" y="1346"/>
                </a:lnTo>
                <a:cubicBezTo>
                  <a:pt x="4056" y="1322"/>
                  <a:pt x="4056" y="1322"/>
                  <a:pt x="4056" y="1322"/>
                </a:cubicBezTo>
                <a:cubicBezTo>
                  <a:pt x="4061" y="1281"/>
                  <a:pt x="4061" y="1281"/>
                  <a:pt x="4061" y="1281"/>
                </a:cubicBezTo>
                <a:cubicBezTo>
                  <a:pt x="4115" y="1293"/>
                  <a:pt x="4115" y="1293"/>
                  <a:pt x="4115" y="1293"/>
                </a:cubicBezTo>
                <a:cubicBezTo>
                  <a:pt x="4150" y="1269"/>
                  <a:pt x="4150" y="1269"/>
                  <a:pt x="4150" y="1269"/>
                </a:cubicBezTo>
                <a:cubicBezTo>
                  <a:pt x="4180" y="1221"/>
                  <a:pt x="4180" y="1221"/>
                  <a:pt x="4180" y="1221"/>
                </a:cubicBezTo>
                <a:cubicBezTo>
                  <a:pt x="4215" y="1186"/>
                  <a:pt x="4215" y="1186"/>
                  <a:pt x="4215" y="1186"/>
                </a:cubicBezTo>
                <a:cubicBezTo>
                  <a:pt x="4215" y="1186"/>
                  <a:pt x="4180" y="1162"/>
                  <a:pt x="4162" y="1162"/>
                </a:cubicBezTo>
                <a:cubicBezTo>
                  <a:pt x="4109" y="1162"/>
                  <a:pt x="4109" y="1162"/>
                  <a:pt x="4109" y="1162"/>
                </a:cubicBezTo>
                <a:cubicBezTo>
                  <a:pt x="4061" y="1144"/>
                  <a:pt x="4061" y="1144"/>
                  <a:pt x="4061" y="1144"/>
                </a:cubicBezTo>
                <a:cubicBezTo>
                  <a:pt x="4061" y="1144"/>
                  <a:pt x="3996" y="1144"/>
                  <a:pt x="3984" y="1144"/>
                </a:cubicBezTo>
                <a:cubicBezTo>
                  <a:pt x="3972" y="1144"/>
                  <a:pt x="3984" y="1168"/>
                  <a:pt x="3984" y="1186"/>
                </a:cubicBezTo>
                <a:cubicBezTo>
                  <a:pt x="3984" y="1198"/>
                  <a:pt x="3949" y="1210"/>
                  <a:pt x="3949" y="1210"/>
                </a:cubicBezTo>
                <a:cubicBezTo>
                  <a:pt x="3949" y="1281"/>
                  <a:pt x="3949" y="1281"/>
                  <a:pt x="3949" y="1281"/>
                </a:cubicBezTo>
                <a:cubicBezTo>
                  <a:pt x="3949" y="1281"/>
                  <a:pt x="3961" y="1346"/>
                  <a:pt x="3961" y="1358"/>
                </a:cubicBezTo>
                <a:lnTo>
                  <a:pt x="4020" y="1346"/>
                </a:lnTo>
                <a:close/>
                <a:moveTo>
                  <a:pt x="3765" y="1435"/>
                </a:moveTo>
                <a:lnTo>
                  <a:pt x="3765" y="1435"/>
                </a:lnTo>
                <a:cubicBezTo>
                  <a:pt x="3777" y="1435"/>
                  <a:pt x="3806" y="1405"/>
                  <a:pt x="3806" y="1405"/>
                </a:cubicBezTo>
                <a:cubicBezTo>
                  <a:pt x="3872" y="1399"/>
                  <a:pt x="3872" y="1399"/>
                  <a:pt x="3872" y="1399"/>
                </a:cubicBezTo>
                <a:cubicBezTo>
                  <a:pt x="3895" y="1352"/>
                  <a:pt x="3895" y="1352"/>
                  <a:pt x="3895" y="1352"/>
                </a:cubicBezTo>
                <a:cubicBezTo>
                  <a:pt x="3878" y="1316"/>
                  <a:pt x="3878" y="1316"/>
                  <a:pt x="3878" y="1316"/>
                </a:cubicBezTo>
                <a:cubicBezTo>
                  <a:pt x="3836" y="1281"/>
                  <a:pt x="3836" y="1281"/>
                  <a:pt x="3836" y="1281"/>
                </a:cubicBezTo>
                <a:cubicBezTo>
                  <a:pt x="3801" y="1263"/>
                  <a:pt x="3801" y="1263"/>
                  <a:pt x="3801" y="1263"/>
                </a:cubicBezTo>
                <a:cubicBezTo>
                  <a:pt x="3848" y="1239"/>
                  <a:pt x="3848" y="1239"/>
                  <a:pt x="3848" y="1239"/>
                </a:cubicBezTo>
                <a:cubicBezTo>
                  <a:pt x="3848" y="1239"/>
                  <a:pt x="3860" y="1227"/>
                  <a:pt x="3848" y="1210"/>
                </a:cubicBezTo>
                <a:cubicBezTo>
                  <a:pt x="3836" y="1198"/>
                  <a:pt x="3806" y="1174"/>
                  <a:pt x="3806" y="1174"/>
                </a:cubicBezTo>
                <a:cubicBezTo>
                  <a:pt x="3789" y="1150"/>
                  <a:pt x="3789" y="1150"/>
                  <a:pt x="3789" y="1150"/>
                </a:cubicBezTo>
                <a:cubicBezTo>
                  <a:pt x="3741" y="1156"/>
                  <a:pt x="3741" y="1156"/>
                  <a:pt x="3741" y="1156"/>
                </a:cubicBezTo>
                <a:cubicBezTo>
                  <a:pt x="3735" y="1186"/>
                  <a:pt x="3735" y="1186"/>
                  <a:pt x="3735" y="1186"/>
                </a:cubicBezTo>
                <a:cubicBezTo>
                  <a:pt x="3717" y="1186"/>
                  <a:pt x="3717" y="1186"/>
                  <a:pt x="3717" y="1186"/>
                </a:cubicBezTo>
                <a:cubicBezTo>
                  <a:pt x="3676" y="1174"/>
                  <a:pt x="3676" y="1174"/>
                  <a:pt x="3676" y="1174"/>
                </a:cubicBezTo>
                <a:cubicBezTo>
                  <a:pt x="3635" y="1186"/>
                  <a:pt x="3635" y="1186"/>
                  <a:pt x="3635" y="1186"/>
                </a:cubicBezTo>
                <a:cubicBezTo>
                  <a:pt x="3640" y="1215"/>
                  <a:pt x="3640" y="1215"/>
                  <a:pt x="3640" y="1215"/>
                </a:cubicBezTo>
                <a:cubicBezTo>
                  <a:pt x="3676" y="1251"/>
                  <a:pt x="3676" y="1251"/>
                  <a:pt x="3676" y="1251"/>
                </a:cubicBezTo>
                <a:cubicBezTo>
                  <a:pt x="3664" y="1287"/>
                  <a:pt x="3664" y="1287"/>
                  <a:pt x="3664" y="1287"/>
                </a:cubicBezTo>
                <a:cubicBezTo>
                  <a:pt x="3664" y="1287"/>
                  <a:pt x="3646" y="1304"/>
                  <a:pt x="3635" y="1299"/>
                </a:cubicBezTo>
                <a:cubicBezTo>
                  <a:pt x="3623" y="1293"/>
                  <a:pt x="3593" y="1269"/>
                  <a:pt x="3593" y="1269"/>
                </a:cubicBezTo>
                <a:cubicBezTo>
                  <a:pt x="3563" y="1269"/>
                  <a:pt x="3563" y="1269"/>
                  <a:pt x="3563" y="1269"/>
                </a:cubicBezTo>
                <a:cubicBezTo>
                  <a:pt x="3557" y="1304"/>
                  <a:pt x="3557" y="1304"/>
                  <a:pt x="3557" y="1304"/>
                </a:cubicBezTo>
                <a:cubicBezTo>
                  <a:pt x="3599" y="1328"/>
                  <a:pt x="3599" y="1328"/>
                  <a:pt x="3599" y="1328"/>
                </a:cubicBezTo>
                <a:cubicBezTo>
                  <a:pt x="3629" y="1346"/>
                  <a:pt x="3629" y="1346"/>
                  <a:pt x="3629" y="1346"/>
                </a:cubicBezTo>
                <a:cubicBezTo>
                  <a:pt x="3676" y="1358"/>
                  <a:pt x="3676" y="1358"/>
                  <a:pt x="3676" y="1358"/>
                </a:cubicBezTo>
                <a:cubicBezTo>
                  <a:pt x="3676" y="1358"/>
                  <a:pt x="3700" y="1393"/>
                  <a:pt x="3700" y="1405"/>
                </a:cubicBezTo>
                <a:cubicBezTo>
                  <a:pt x="3700" y="1417"/>
                  <a:pt x="3765" y="1435"/>
                  <a:pt x="3765" y="1435"/>
                </a:cubicBezTo>
                <a:close/>
                <a:moveTo>
                  <a:pt x="3445" y="1257"/>
                </a:moveTo>
                <a:lnTo>
                  <a:pt x="3445" y="1257"/>
                </a:lnTo>
                <a:cubicBezTo>
                  <a:pt x="3457" y="1215"/>
                  <a:pt x="3457" y="1215"/>
                  <a:pt x="3457" y="1215"/>
                </a:cubicBezTo>
                <a:cubicBezTo>
                  <a:pt x="3433" y="1192"/>
                  <a:pt x="3433" y="1192"/>
                  <a:pt x="3433" y="1192"/>
                </a:cubicBezTo>
                <a:cubicBezTo>
                  <a:pt x="3344" y="1180"/>
                  <a:pt x="3344" y="1180"/>
                  <a:pt x="3344" y="1180"/>
                </a:cubicBezTo>
                <a:cubicBezTo>
                  <a:pt x="3326" y="1204"/>
                  <a:pt x="3326" y="1204"/>
                  <a:pt x="3326" y="1204"/>
                </a:cubicBezTo>
                <a:cubicBezTo>
                  <a:pt x="3326" y="1204"/>
                  <a:pt x="3362" y="1233"/>
                  <a:pt x="3374" y="1239"/>
                </a:cubicBezTo>
                <a:cubicBezTo>
                  <a:pt x="3385" y="1239"/>
                  <a:pt x="3415" y="1281"/>
                  <a:pt x="3415" y="1281"/>
                </a:cubicBezTo>
                <a:lnTo>
                  <a:pt x="3445" y="1257"/>
                </a:lnTo>
                <a:close/>
                <a:moveTo>
                  <a:pt x="3261" y="1192"/>
                </a:moveTo>
                <a:lnTo>
                  <a:pt x="3261" y="1192"/>
                </a:lnTo>
                <a:cubicBezTo>
                  <a:pt x="3237" y="1210"/>
                  <a:pt x="3237" y="1210"/>
                  <a:pt x="3237" y="1210"/>
                </a:cubicBezTo>
                <a:cubicBezTo>
                  <a:pt x="3279" y="1215"/>
                  <a:pt x="3279" y="1215"/>
                  <a:pt x="3279" y="1215"/>
                </a:cubicBezTo>
                <a:cubicBezTo>
                  <a:pt x="3291" y="1186"/>
                  <a:pt x="3291" y="1186"/>
                  <a:pt x="3291" y="1186"/>
                </a:cubicBezTo>
                <a:lnTo>
                  <a:pt x="3261" y="1192"/>
                </a:lnTo>
                <a:close/>
                <a:moveTo>
                  <a:pt x="2982" y="670"/>
                </a:moveTo>
                <a:lnTo>
                  <a:pt x="2982" y="670"/>
                </a:lnTo>
                <a:cubicBezTo>
                  <a:pt x="3030" y="670"/>
                  <a:pt x="3030" y="670"/>
                  <a:pt x="3030" y="670"/>
                </a:cubicBezTo>
                <a:cubicBezTo>
                  <a:pt x="3101" y="670"/>
                  <a:pt x="3101" y="670"/>
                  <a:pt x="3101" y="670"/>
                </a:cubicBezTo>
                <a:cubicBezTo>
                  <a:pt x="3184" y="670"/>
                  <a:pt x="3184" y="670"/>
                  <a:pt x="3184" y="670"/>
                </a:cubicBezTo>
                <a:cubicBezTo>
                  <a:pt x="3184" y="670"/>
                  <a:pt x="3190" y="646"/>
                  <a:pt x="3172" y="640"/>
                </a:cubicBezTo>
                <a:cubicBezTo>
                  <a:pt x="3160" y="640"/>
                  <a:pt x="3119" y="623"/>
                  <a:pt x="3119" y="623"/>
                </a:cubicBezTo>
                <a:cubicBezTo>
                  <a:pt x="3065" y="629"/>
                  <a:pt x="3065" y="629"/>
                  <a:pt x="3065" y="629"/>
                </a:cubicBezTo>
                <a:cubicBezTo>
                  <a:pt x="3024" y="640"/>
                  <a:pt x="3024" y="640"/>
                  <a:pt x="3024" y="640"/>
                </a:cubicBezTo>
                <a:lnTo>
                  <a:pt x="2982" y="670"/>
                </a:lnTo>
                <a:close/>
                <a:moveTo>
                  <a:pt x="3036" y="800"/>
                </a:moveTo>
                <a:lnTo>
                  <a:pt x="3036" y="800"/>
                </a:lnTo>
                <a:cubicBezTo>
                  <a:pt x="3071" y="789"/>
                  <a:pt x="3071" y="789"/>
                  <a:pt x="3071" y="789"/>
                </a:cubicBezTo>
                <a:cubicBezTo>
                  <a:pt x="3131" y="783"/>
                  <a:pt x="3131" y="783"/>
                  <a:pt x="3131" y="783"/>
                </a:cubicBezTo>
                <a:cubicBezTo>
                  <a:pt x="3148" y="759"/>
                  <a:pt x="3148" y="759"/>
                  <a:pt x="3148" y="759"/>
                </a:cubicBezTo>
                <a:cubicBezTo>
                  <a:pt x="3119" y="735"/>
                  <a:pt x="3119" y="735"/>
                  <a:pt x="3119" y="735"/>
                </a:cubicBezTo>
                <a:cubicBezTo>
                  <a:pt x="3148" y="729"/>
                  <a:pt x="3148" y="729"/>
                  <a:pt x="3148" y="729"/>
                </a:cubicBezTo>
                <a:cubicBezTo>
                  <a:pt x="3166" y="706"/>
                  <a:pt x="3166" y="706"/>
                  <a:pt x="3166" y="706"/>
                </a:cubicBezTo>
                <a:cubicBezTo>
                  <a:pt x="3131" y="706"/>
                  <a:pt x="3131" y="706"/>
                  <a:pt x="3131" y="706"/>
                </a:cubicBezTo>
                <a:cubicBezTo>
                  <a:pt x="3059" y="706"/>
                  <a:pt x="3059" y="706"/>
                  <a:pt x="3059" y="706"/>
                </a:cubicBezTo>
                <a:cubicBezTo>
                  <a:pt x="3018" y="718"/>
                  <a:pt x="3018" y="718"/>
                  <a:pt x="3018" y="718"/>
                </a:cubicBezTo>
                <a:cubicBezTo>
                  <a:pt x="2976" y="741"/>
                  <a:pt x="2976" y="741"/>
                  <a:pt x="2976" y="741"/>
                </a:cubicBezTo>
                <a:cubicBezTo>
                  <a:pt x="3012" y="795"/>
                  <a:pt x="3012" y="795"/>
                  <a:pt x="3012" y="795"/>
                </a:cubicBezTo>
                <a:lnTo>
                  <a:pt x="3036" y="800"/>
                </a:lnTo>
                <a:close/>
                <a:moveTo>
                  <a:pt x="2941" y="747"/>
                </a:moveTo>
                <a:lnTo>
                  <a:pt x="2941" y="747"/>
                </a:lnTo>
                <a:cubicBezTo>
                  <a:pt x="2935" y="711"/>
                  <a:pt x="2935" y="711"/>
                  <a:pt x="2935" y="711"/>
                </a:cubicBezTo>
                <a:cubicBezTo>
                  <a:pt x="2887" y="694"/>
                  <a:pt x="2887" y="694"/>
                  <a:pt x="2887" y="694"/>
                </a:cubicBezTo>
                <a:cubicBezTo>
                  <a:pt x="2864" y="694"/>
                  <a:pt x="2864" y="694"/>
                  <a:pt x="2864" y="694"/>
                </a:cubicBezTo>
                <a:cubicBezTo>
                  <a:pt x="2876" y="723"/>
                  <a:pt x="2876" y="723"/>
                  <a:pt x="2876" y="723"/>
                </a:cubicBezTo>
                <a:cubicBezTo>
                  <a:pt x="2893" y="741"/>
                  <a:pt x="2893" y="741"/>
                  <a:pt x="2893" y="741"/>
                </a:cubicBezTo>
                <a:lnTo>
                  <a:pt x="2941" y="747"/>
                </a:lnTo>
                <a:close/>
                <a:moveTo>
                  <a:pt x="2881" y="889"/>
                </a:moveTo>
                <a:lnTo>
                  <a:pt x="2881" y="889"/>
                </a:lnTo>
                <a:cubicBezTo>
                  <a:pt x="2828" y="907"/>
                  <a:pt x="2828" y="907"/>
                  <a:pt x="2828" y="907"/>
                </a:cubicBezTo>
                <a:cubicBezTo>
                  <a:pt x="2799" y="949"/>
                  <a:pt x="2799" y="949"/>
                  <a:pt x="2799" y="949"/>
                </a:cubicBezTo>
                <a:cubicBezTo>
                  <a:pt x="2769" y="972"/>
                  <a:pt x="2769" y="972"/>
                  <a:pt x="2769" y="972"/>
                </a:cubicBezTo>
                <a:cubicBezTo>
                  <a:pt x="2739" y="1008"/>
                  <a:pt x="2739" y="1008"/>
                  <a:pt x="2739" y="1008"/>
                </a:cubicBezTo>
                <a:cubicBezTo>
                  <a:pt x="2745" y="1038"/>
                  <a:pt x="2745" y="1038"/>
                  <a:pt x="2745" y="1038"/>
                </a:cubicBezTo>
                <a:cubicBezTo>
                  <a:pt x="2804" y="1044"/>
                  <a:pt x="2804" y="1044"/>
                  <a:pt x="2804" y="1044"/>
                </a:cubicBezTo>
                <a:cubicBezTo>
                  <a:pt x="2864" y="1055"/>
                  <a:pt x="2864" y="1055"/>
                  <a:pt x="2864" y="1055"/>
                </a:cubicBezTo>
                <a:cubicBezTo>
                  <a:pt x="2911" y="1050"/>
                  <a:pt x="2911" y="1050"/>
                  <a:pt x="2911" y="1050"/>
                </a:cubicBezTo>
                <a:cubicBezTo>
                  <a:pt x="2953" y="1032"/>
                  <a:pt x="2953" y="1032"/>
                  <a:pt x="2953" y="1032"/>
                </a:cubicBezTo>
                <a:cubicBezTo>
                  <a:pt x="3030" y="1044"/>
                  <a:pt x="3030" y="1044"/>
                  <a:pt x="3030" y="1044"/>
                </a:cubicBezTo>
                <a:cubicBezTo>
                  <a:pt x="3077" y="1044"/>
                  <a:pt x="3077" y="1044"/>
                  <a:pt x="3077" y="1044"/>
                </a:cubicBezTo>
                <a:cubicBezTo>
                  <a:pt x="3059" y="1061"/>
                  <a:pt x="3018" y="1061"/>
                  <a:pt x="3018" y="1061"/>
                </a:cubicBezTo>
                <a:cubicBezTo>
                  <a:pt x="2965" y="1061"/>
                  <a:pt x="2965" y="1061"/>
                  <a:pt x="2965" y="1061"/>
                </a:cubicBezTo>
                <a:cubicBezTo>
                  <a:pt x="2929" y="1079"/>
                  <a:pt x="2929" y="1079"/>
                  <a:pt x="2929" y="1079"/>
                </a:cubicBezTo>
                <a:cubicBezTo>
                  <a:pt x="2935" y="1109"/>
                  <a:pt x="2935" y="1109"/>
                  <a:pt x="2935" y="1109"/>
                </a:cubicBezTo>
                <a:cubicBezTo>
                  <a:pt x="2965" y="1121"/>
                  <a:pt x="2965" y="1121"/>
                  <a:pt x="2965" y="1121"/>
                </a:cubicBezTo>
                <a:cubicBezTo>
                  <a:pt x="3036" y="1121"/>
                  <a:pt x="3036" y="1121"/>
                  <a:pt x="3036" y="1121"/>
                </a:cubicBezTo>
                <a:cubicBezTo>
                  <a:pt x="3107" y="1097"/>
                  <a:pt x="3107" y="1097"/>
                  <a:pt x="3107" y="1097"/>
                </a:cubicBezTo>
                <a:cubicBezTo>
                  <a:pt x="3154" y="1061"/>
                  <a:pt x="3154" y="1061"/>
                  <a:pt x="3154" y="1061"/>
                </a:cubicBezTo>
                <a:cubicBezTo>
                  <a:pt x="3208" y="1055"/>
                  <a:pt x="3208" y="1055"/>
                  <a:pt x="3208" y="1055"/>
                </a:cubicBezTo>
                <a:cubicBezTo>
                  <a:pt x="3273" y="1055"/>
                  <a:pt x="3273" y="1055"/>
                  <a:pt x="3273" y="1055"/>
                </a:cubicBezTo>
                <a:cubicBezTo>
                  <a:pt x="3344" y="1055"/>
                  <a:pt x="3344" y="1055"/>
                  <a:pt x="3344" y="1055"/>
                </a:cubicBezTo>
                <a:cubicBezTo>
                  <a:pt x="3368" y="1026"/>
                  <a:pt x="3368" y="1026"/>
                  <a:pt x="3368" y="1026"/>
                </a:cubicBezTo>
                <a:cubicBezTo>
                  <a:pt x="3385" y="961"/>
                  <a:pt x="3385" y="961"/>
                  <a:pt x="3385" y="961"/>
                </a:cubicBezTo>
                <a:cubicBezTo>
                  <a:pt x="3362" y="943"/>
                  <a:pt x="3362" y="943"/>
                  <a:pt x="3362" y="943"/>
                </a:cubicBezTo>
                <a:cubicBezTo>
                  <a:pt x="3332" y="943"/>
                  <a:pt x="3332" y="943"/>
                  <a:pt x="3332" y="943"/>
                </a:cubicBezTo>
                <a:cubicBezTo>
                  <a:pt x="3326" y="966"/>
                  <a:pt x="3326" y="966"/>
                  <a:pt x="3326" y="966"/>
                </a:cubicBezTo>
                <a:cubicBezTo>
                  <a:pt x="3285" y="955"/>
                  <a:pt x="3285" y="955"/>
                  <a:pt x="3285" y="955"/>
                </a:cubicBezTo>
                <a:cubicBezTo>
                  <a:pt x="3237" y="913"/>
                  <a:pt x="3237" y="913"/>
                  <a:pt x="3237" y="913"/>
                </a:cubicBezTo>
                <a:cubicBezTo>
                  <a:pt x="3237" y="884"/>
                  <a:pt x="3237" y="884"/>
                  <a:pt x="3237" y="884"/>
                </a:cubicBezTo>
                <a:cubicBezTo>
                  <a:pt x="3219" y="854"/>
                  <a:pt x="3219" y="854"/>
                  <a:pt x="3219" y="854"/>
                </a:cubicBezTo>
                <a:cubicBezTo>
                  <a:pt x="3178" y="854"/>
                  <a:pt x="3178" y="854"/>
                  <a:pt x="3178" y="854"/>
                </a:cubicBezTo>
                <a:cubicBezTo>
                  <a:pt x="3160" y="872"/>
                  <a:pt x="3160" y="872"/>
                  <a:pt x="3160" y="872"/>
                </a:cubicBezTo>
                <a:cubicBezTo>
                  <a:pt x="3131" y="877"/>
                  <a:pt x="3131" y="877"/>
                  <a:pt x="3131" y="877"/>
                </a:cubicBezTo>
                <a:cubicBezTo>
                  <a:pt x="3131" y="901"/>
                  <a:pt x="3131" y="901"/>
                  <a:pt x="3131" y="901"/>
                </a:cubicBezTo>
                <a:cubicBezTo>
                  <a:pt x="3166" y="925"/>
                  <a:pt x="3166" y="925"/>
                  <a:pt x="3166" y="925"/>
                </a:cubicBezTo>
                <a:cubicBezTo>
                  <a:pt x="3166" y="949"/>
                  <a:pt x="3160" y="966"/>
                  <a:pt x="3160" y="966"/>
                </a:cubicBezTo>
                <a:cubicBezTo>
                  <a:pt x="3202" y="972"/>
                  <a:pt x="3202" y="972"/>
                  <a:pt x="3202" y="972"/>
                </a:cubicBezTo>
                <a:cubicBezTo>
                  <a:pt x="3202" y="972"/>
                  <a:pt x="3213" y="996"/>
                  <a:pt x="3202" y="996"/>
                </a:cubicBezTo>
                <a:cubicBezTo>
                  <a:pt x="3190" y="1002"/>
                  <a:pt x="3166" y="1002"/>
                  <a:pt x="3166" y="1002"/>
                </a:cubicBezTo>
                <a:cubicBezTo>
                  <a:pt x="3107" y="1002"/>
                  <a:pt x="3107" y="1002"/>
                  <a:pt x="3107" y="1002"/>
                </a:cubicBezTo>
                <a:cubicBezTo>
                  <a:pt x="3071" y="978"/>
                  <a:pt x="3071" y="978"/>
                  <a:pt x="3071" y="978"/>
                </a:cubicBezTo>
                <a:cubicBezTo>
                  <a:pt x="3036" y="931"/>
                  <a:pt x="3036" y="931"/>
                  <a:pt x="3036" y="931"/>
                </a:cubicBezTo>
                <a:cubicBezTo>
                  <a:pt x="2988" y="913"/>
                  <a:pt x="2988" y="913"/>
                  <a:pt x="2988" y="913"/>
                </a:cubicBezTo>
                <a:cubicBezTo>
                  <a:pt x="2953" y="913"/>
                  <a:pt x="2953" y="913"/>
                  <a:pt x="2953" y="913"/>
                </a:cubicBezTo>
                <a:cubicBezTo>
                  <a:pt x="2911" y="895"/>
                  <a:pt x="2911" y="895"/>
                  <a:pt x="2911" y="895"/>
                </a:cubicBezTo>
                <a:lnTo>
                  <a:pt x="2881" y="889"/>
                </a:lnTo>
                <a:close/>
                <a:moveTo>
                  <a:pt x="2899" y="836"/>
                </a:moveTo>
                <a:lnTo>
                  <a:pt x="2899" y="836"/>
                </a:lnTo>
                <a:cubicBezTo>
                  <a:pt x="2905" y="860"/>
                  <a:pt x="2905" y="860"/>
                  <a:pt x="2905" y="860"/>
                </a:cubicBezTo>
                <a:cubicBezTo>
                  <a:pt x="2965" y="866"/>
                  <a:pt x="2965" y="866"/>
                  <a:pt x="2965" y="866"/>
                </a:cubicBezTo>
                <a:cubicBezTo>
                  <a:pt x="2965" y="836"/>
                  <a:pt x="2965" y="836"/>
                  <a:pt x="2965" y="836"/>
                </a:cubicBezTo>
                <a:cubicBezTo>
                  <a:pt x="2965" y="836"/>
                  <a:pt x="2899" y="848"/>
                  <a:pt x="2899" y="836"/>
                </a:cubicBezTo>
                <a:close/>
                <a:moveTo>
                  <a:pt x="2668" y="955"/>
                </a:moveTo>
                <a:lnTo>
                  <a:pt x="2668" y="955"/>
                </a:lnTo>
                <a:cubicBezTo>
                  <a:pt x="2644" y="990"/>
                  <a:pt x="2644" y="990"/>
                  <a:pt x="2644" y="990"/>
                </a:cubicBezTo>
                <a:cubicBezTo>
                  <a:pt x="2698" y="1002"/>
                  <a:pt x="2698" y="1002"/>
                  <a:pt x="2698" y="1002"/>
                </a:cubicBezTo>
                <a:cubicBezTo>
                  <a:pt x="2721" y="943"/>
                  <a:pt x="2721" y="943"/>
                  <a:pt x="2721" y="943"/>
                </a:cubicBezTo>
                <a:lnTo>
                  <a:pt x="2668" y="955"/>
                </a:lnTo>
                <a:close/>
                <a:moveTo>
                  <a:pt x="2763" y="884"/>
                </a:moveTo>
                <a:lnTo>
                  <a:pt x="2763" y="884"/>
                </a:lnTo>
                <a:cubicBezTo>
                  <a:pt x="2810" y="872"/>
                  <a:pt x="2810" y="872"/>
                  <a:pt x="2810" y="872"/>
                </a:cubicBezTo>
                <a:cubicBezTo>
                  <a:pt x="2822" y="812"/>
                  <a:pt x="2822" y="812"/>
                  <a:pt x="2822" y="812"/>
                </a:cubicBezTo>
                <a:cubicBezTo>
                  <a:pt x="2840" y="777"/>
                  <a:pt x="2840" y="777"/>
                  <a:pt x="2840" y="777"/>
                </a:cubicBezTo>
                <a:cubicBezTo>
                  <a:pt x="2781" y="765"/>
                  <a:pt x="2781" y="765"/>
                  <a:pt x="2781" y="765"/>
                </a:cubicBezTo>
                <a:cubicBezTo>
                  <a:pt x="2745" y="795"/>
                  <a:pt x="2745" y="795"/>
                  <a:pt x="2745" y="795"/>
                </a:cubicBezTo>
                <a:cubicBezTo>
                  <a:pt x="2680" y="795"/>
                  <a:pt x="2680" y="795"/>
                  <a:pt x="2680" y="795"/>
                </a:cubicBezTo>
                <a:cubicBezTo>
                  <a:pt x="2638" y="789"/>
                  <a:pt x="2638" y="789"/>
                  <a:pt x="2638" y="789"/>
                </a:cubicBezTo>
                <a:cubicBezTo>
                  <a:pt x="2638" y="789"/>
                  <a:pt x="2609" y="836"/>
                  <a:pt x="2597" y="848"/>
                </a:cubicBezTo>
                <a:cubicBezTo>
                  <a:pt x="2591" y="860"/>
                  <a:pt x="2555" y="889"/>
                  <a:pt x="2555" y="889"/>
                </a:cubicBezTo>
                <a:cubicBezTo>
                  <a:pt x="2502" y="889"/>
                  <a:pt x="2502" y="889"/>
                  <a:pt x="2502" y="889"/>
                </a:cubicBezTo>
                <a:cubicBezTo>
                  <a:pt x="2455" y="913"/>
                  <a:pt x="2455" y="913"/>
                  <a:pt x="2455" y="913"/>
                </a:cubicBezTo>
                <a:cubicBezTo>
                  <a:pt x="2478" y="949"/>
                  <a:pt x="2478" y="949"/>
                  <a:pt x="2478" y="949"/>
                </a:cubicBezTo>
                <a:cubicBezTo>
                  <a:pt x="2532" y="966"/>
                  <a:pt x="2532" y="966"/>
                  <a:pt x="2532" y="966"/>
                </a:cubicBezTo>
                <a:cubicBezTo>
                  <a:pt x="2555" y="937"/>
                  <a:pt x="2555" y="937"/>
                  <a:pt x="2555" y="937"/>
                </a:cubicBezTo>
                <a:cubicBezTo>
                  <a:pt x="2591" y="961"/>
                  <a:pt x="2591" y="961"/>
                  <a:pt x="2591" y="961"/>
                </a:cubicBezTo>
                <a:cubicBezTo>
                  <a:pt x="2621" y="943"/>
                  <a:pt x="2621" y="943"/>
                  <a:pt x="2621" y="943"/>
                </a:cubicBezTo>
                <a:cubicBezTo>
                  <a:pt x="2626" y="919"/>
                  <a:pt x="2626" y="919"/>
                  <a:pt x="2626" y="919"/>
                </a:cubicBezTo>
                <a:cubicBezTo>
                  <a:pt x="2662" y="919"/>
                  <a:pt x="2662" y="919"/>
                  <a:pt x="2662" y="919"/>
                </a:cubicBezTo>
                <a:cubicBezTo>
                  <a:pt x="2674" y="884"/>
                  <a:pt x="2674" y="884"/>
                  <a:pt x="2674" y="884"/>
                </a:cubicBezTo>
                <a:cubicBezTo>
                  <a:pt x="2710" y="860"/>
                  <a:pt x="2710" y="860"/>
                  <a:pt x="2710" y="860"/>
                </a:cubicBezTo>
                <a:cubicBezTo>
                  <a:pt x="2733" y="895"/>
                  <a:pt x="2733" y="895"/>
                  <a:pt x="2733" y="895"/>
                </a:cubicBezTo>
                <a:lnTo>
                  <a:pt x="2763" y="884"/>
                </a:lnTo>
                <a:close/>
                <a:moveTo>
                  <a:pt x="2799" y="1631"/>
                </a:moveTo>
                <a:lnTo>
                  <a:pt x="2799" y="1631"/>
                </a:lnTo>
                <a:cubicBezTo>
                  <a:pt x="2876" y="1636"/>
                  <a:pt x="2876" y="1636"/>
                  <a:pt x="2876" y="1636"/>
                </a:cubicBezTo>
                <a:cubicBezTo>
                  <a:pt x="2935" y="1636"/>
                  <a:pt x="2935" y="1636"/>
                  <a:pt x="2935" y="1636"/>
                </a:cubicBezTo>
                <a:cubicBezTo>
                  <a:pt x="2965" y="1690"/>
                  <a:pt x="2965" y="1690"/>
                  <a:pt x="2965" y="1690"/>
                </a:cubicBezTo>
                <a:cubicBezTo>
                  <a:pt x="3006" y="1714"/>
                  <a:pt x="3006" y="1714"/>
                  <a:pt x="3006" y="1714"/>
                </a:cubicBezTo>
                <a:cubicBezTo>
                  <a:pt x="3083" y="1714"/>
                  <a:pt x="3083" y="1714"/>
                  <a:pt x="3083" y="1714"/>
                </a:cubicBezTo>
                <a:cubicBezTo>
                  <a:pt x="3154" y="1708"/>
                  <a:pt x="3154" y="1708"/>
                  <a:pt x="3154" y="1708"/>
                </a:cubicBezTo>
                <a:cubicBezTo>
                  <a:pt x="3202" y="1684"/>
                  <a:pt x="3202" y="1684"/>
                  <a:pt x="3202" y="1684"/>
                </a:cubicBezTo>
                <a:cubicBezTo>
                  <a:pt x="3255" y="1666"/>
                  <a:pt x="3255" y="1666"/>
                  <a:pt x="3255" y="1666"/>
                </a:cubicBezTo>
                <a:cubicBezTo>
                  <a:pt x="3302" y="1642"/>
                  <a:pt x="3302" y="1642"/>
                  <a:pt x="3302" y="1642"/>
                </a:cubicBezTo>
                <a:cubicBezTo>
                  <a:pt x="3332" y="1625"/>
                  <a:pt x="3332" y="1625"/>
                  <a:pt x="3332" y="1625"/>
                </a:cubicBezTo>
                <a:cubicBezTo>
                  <a:pt x="3356" y="1642"/>
                  <a:pt x="3356" y="1642"/>
                  <a:pt x="3356" y="1642"/>
                </a:cubicBezTo>
                <a:cubicBezTo>
                  <a:pt x="3385" y="1636"/>
                  <a:pt x="3385" y="1636"/>
                  <a:pt x="3385" y="1636"/>
                </a:cubicBezTo>
                <a:cubicBezTo>
                  <a:pt x="3468" y="1678"/>
                  <a:pt x="3468" y="1678"/>
                  <a:pt x="3468" y="1678"/>
                </a:cubicBezTo>
                <a:cubicBezTo>
                  <a:pt x="3522" y="1678"/>
                  <a:pt x="3522" y="1678"/>
                  <a:pt x="3522" y="1678"/>
                </a:cubicBezTo>
                <a:cubicBezTo>
                  <a:pt x="3569" y="1672"/>
                  <a:pt x="3569" y="1672"/>
                  <a:pt x="3569" y="1672"/>
                </a:cubicBezTo>
                <a:cubicBezTo>
                  <a:pt x="3587" y="1636"/>
                  <a:pt x="3587" y="1636"/>
                  <a:pt x="3587" y="1636"/>
                </a:cubicBezTo>
                <a:cubicBezTo>
                  <a:pt x="3551" y="1607"/>
                  <a:pt x="3551" y="1607"/>
                  <a:pt x="3551" y="1607"/>
                </a:cubicBezTo>
                <a:cubicBezTo>
                  <a:pt x="3581" y="1601"/>
                  <a:pt x="3581" y="1601"/>
                  <a:pt x="3581" y="1601"/>
                </a:cubicBezTo>
                <a:cubicBezTo>
                  <a:pt x="3629" y="1595"/>
                  <a:pt x="3629" y="1595"/>
                  <a:pt x="3629" y="1595"/>
                </a:cubicBezTo>
                <a:cubicBezTo>
                  <a:pt x="3640" y="1571"/>
                  <a:pt x="3640" y="1571"/>
                  <a:pt x="3640" y="1571"/>
                </a:cubicBezTo>
                <a:cubicBezTo>
                  <a:pt x="3593" y="1542"/>
                  <a:pt x="3593" y="1542"/>
                  <a:pt x="3593" y="1542"/>
                </a:cubicBezTo>
                <a:cubicBezTo>
                  <a:pt x="3498" y="1506"/>
                  <a:pt x="3498" y="1506"/>
                  <a:pt x="3498" y="1506"/>
                </a:cubicBezTo>
                <a:cubicBezTo>
                  <a:pt x="3451" y="1459"/>
                  <a:pt x="3451" y="1459"/>
                  <a:pt x="3451" y="1459"/>
                </a:cubicBezTo>
                <a:cubicBezTo>
                  <a:pt x="3462" y="1411"/>
                  <a:pt x="3462" y="1411"/>
                  <a:pt x="3462" y="1411"/>
                </a:cubicBezTo>
                <a:cubicBezTo>
                  <a:pt x="3415" y="1382"/>
                  <a:pt x="3415" y="1382"/>
                  <a:pt x="3415" y="1382"/>
                </a:cubicBezTo>
                <a:cubicBezTo>
                  <a:pt x="3409" y="1316"/>
                  <a:pt x="3409" y="1316"/>
                  <a:pt x="3409" y="1316"/>
                </a:cubicBezTo>
                <a:cubicBezTo>
                  <a:pt x="3374" y="1269"/>
                  <a:pt x="3374" y="1269"/>
                  <a:pt x="3374" y="1269"/>
                </a:cubicBezTo>
                <a:cubicBezTo>
                  <a:pt x="3314" y="1245"/>
                  <a:pt x="3314" y="1245"/>
                  <a:pt x="3314" y="1245"/>
                </a:cubicBezTo>
                <a:cubicBezTo>
                  <a:pt x="3261" y="1245"/>
                  <a:pt x="3261" y="1245"/>
                  <a:pt x="3261" y="1245"/>
                </a:cubicBezTo>
                <a:cubicBezTo>
                  <a:pt x="3261" y="1293"/>
                  <a:pt x="3261" y="1293"/>
                  <a:pt x="3261" y="1293"/>
                </a:cubicBezTo>
                <a:cubicBezTo>
                  <a:pt x="3267" y="1328"/>
                  <a:pt x="3267" y="1328"/>
                  <a:pt x="3267" y="1328"/>
                </a:cubicBezTo>
                <a:cubicBezTo>
                  <a:pt x="3297" y="1376"/>
                  <a:pt x="3297" y="1376"/>
                  <a:pt x="3297" y="1376"/>
                </a:cubicBezTo>
                <a:cubicBezTo>
                  <a:pt x="3279" y="1393"/>
                  <a:pt x="3279" y="1393"/>
                  <a:pt x="3279" y="1393"/>
                </a:cubicBezTo>
                <a:cubicBezTo>
                  <a:pt x="3255" y="1393"/>
                  <a:pt x="3255" y="1393"/>
                  <a:pt x="3255" y="1393"/>
                </a:cubicBezTo>
                <a:cubicBezTo>
                  <a:pt x="3231" y="1370"/>
                  <a:pt x="3231" y="1370"/>
                  <a:pt x="3231" y="1370"/>
                </a:cubicBezTo>
                <a:cubicBezTo>
                  <a:pt x="3225" y="1340"/>
                  <a:pt x="3225" y="1340"/>
                  <a:pt x="3225" y="1340"/>
                </a:cubicBezTo>
                <a:cubicBezTo>
                  <a:pt x="3213" y="1310"/>
                  <a:pt x="3213" y="1310"/>
                  <a:pt x="3213" y="1310"/>
                </a:cubicBezTo>
                <a:cubicBezTo>
                  <a:pt x="3172" y="1263"/>
                  <a:pt x="3172" y="1263"/>
                  <a:pt x="3172" y="1263"/>
                </a:cubicBezTo>
                <a:cubicBezTo>
                  <a:pt x="3125" y="1263"/>
                  <a:pt x="3125" y="1263"/>
                  <a:pt x="3125" y="1263"/>
                </a:cubicBezTo>
                <a:cubicBezTo>
                  <a:pt x="3136" y="1293"/>
                  <a:pt x="3136" y="1293"/>
                  <a:pt x="3136" y="1293"/>
                </a:cubicBezTo>
                <a:cubicBezTo>
                  <a:pt x="3154" y="1316"/>
                  <a:pt x="3154" y="1316"/>
                  <a:pt x="3154" y="1316"/>
                </a:cubicBezTo>
                <a:cubicBezTo>
                  <a:pt x="3107" y="1316"/>
                  <a:pt x="3107" y="1316"/>
                  <a:pt x="3107" y="1316"/>
                </a:cubicBezTo>
                <a:cubicBezTo>
                  <a:pt x="3107" y="1340"/>
                  <a:pt x="3107" y="1340"/>
                  <a:pt x="3107" y="1340"/>
                </a:cubicBezTo>
                <a:cubicBezTo>
                  <a:pt x="3065" y="1346"/>
                  <a:pt x="3065" y="1346"/>
                  <a:pt x="3065" y="1346"/>
                </a:cubicBezTo>
                <a:cubicBezTo>
                  <a:pt x="3071" y="1322"/>
                  <a:pt x="3071" y="1322"/>
                  <a:pt x="3071" y="1322"/>
                </a:cubicBezTo>
                <a:cubicBezTo>
                  <a:pt x="3083" y="1287"/>
                  <a:pt x="3083" y="1287"/>
                  <a:pt x="3083" y="1287"/>
                </a:cubicBezTo>
                <a:cubicBezTo>
                  <a:pt x="3047" y="1287"/>
                  <a:pt x="3047" y="1287"/>
                  <a:pt x="3047" y="1287"/>
                </a:cubicBezTo>
                <a:cubicBezTo>
                  <a:pt x="3006" y="1269"/>
                  <a:pt x="3006" y="1269"/>
                  <a:pt x="3006" y="1269"/>
                </a:cubicBezTo>
                <a:cubicBezTo>
                  <a:pt x="2965" y="1275"/>
                  <a:pt x="2965" y="1275"/>
                  <a:pt x="2965" y="1275"/>
                </a:cubicBezTo>
                <a:cubicBezTo>
                  <a:pt x="2958" y="1304"/>
                  <a:pt x="2958" y="1304"/>
                  <a:pt x="2958" y="1304"/>
                </a:cubicBezTo>
                <a:cubicBezTo>
                  <a:pt x="2923" y="1299"/>
                  <a:pt x="2923" y="1299"/>
                  <a:pt x="2923" y="1299"/>
                </a:cubicBezTo>
                <a:cubicBezTo>
                  <a:pt x="2935" y="1281"/>
                  <a:pt x="2935" y="1281"/>
                  <a:pt x="2935" y="1281"/>
                </a:cubicBezTo>
                <a:cubicBezTo>
                  <a:pt x="2923" y="1239"/>
                  <a:pt x="2923" y="1239"/>
                  <a:pt x="2923" y="1239"/>
                </a:cubicBezTo>
                <a:cubicBezTo>
                  <a:pt x="2899" y="1233"/>
                  <a:pt x="2899" y="1233"/>
                  <a:pt x="2899" y="1233"/>
                </a:cubicBezTo>
                <a:cubicBezTo>
                  <a:pt x="2852" y="1233"/>
                  <a:pt x="2852" y="1233"/>
                  <a:pt x="2852" y="1233"/>
                </a:cubicBezTo>
                <a:cubicBezTo>
                  <a:pt x="2816" y="1263"/>
                  <a:pt x="2816" y="1263"/>
                  <a:pt x="2816" y="1263"/>
                </a:cubicBezTo>
                <a:cubicBezTo>
                  <a:pt x="2781" y="1275"/>
                  <a:pt x="2781" y="1275"/>
                  <a:pt x="2781" y="1275"/>
                </a:cubicBezTo>
                <a:cubicBezTo>
                  <a:pt x="2733" y="1287"/>
                  <a:pt x="2733" y="1287"/>
                  <a:pt x="2733" y="1287"/>
                </a:cubicBezTo>
                <a:cubicBezTo>
                  <a:pt x="2698" y="1310"/>
                  <a:pt x="2698" y="1310"/>
                  <a:pt x="2698" y="1310"/>
                </a:cubicBezTo>
                <a:cubicBezTo>
                  <a:pt x="2704" y="1352"/>
                  <a:pt x="2704" y="1352"/>
                  <a:pt x="2704" y="1352"/>
                </a:cubicBezTo>
                <a:cubicBezTo>
                  <a:pt x="2656" y="1382"/>
                  <a:pt x="2656" y="1382"/>
                  <a:pt x="2656" y="1382"/>
                </a:cubicBezTo>
                <a:cubicBezTo>
                  <a:pt x="2656" y="1405"/>
                  <a:pt x="2656" y="1405"/>
                  <a:pt x="2656" y="1405"/>
                </a:cubicBezTo>
                <a:cubicBezTo>
                  <a:pt x="2692" y="1405"/>
                  <a:pt x="2692" y="1405"/>
                  <a:pt x="2692" y="1405"/>
                </a:cubicBezTo>
                <a:cubicBezTo>
                  <a:pt x="2715" y="1423"/>
                  <a:pt x="2715" y="1423"/>
                  <a:pt x="2715" y="1423"/>
                </a:cubicBezTo>
                <a:cubicBezTo>
                  <a:pt x="2757" y="1411"/>
                  <a:pt x="2757" y="1411"/>
                  <a:pt x="2757" y="1411"/>
                </a:cubicBezTo>
                <a:cubicBezTo>
                  <a:pt x="2810" y="1405"/>
                  <a:pt x="2810" y="1405"/>
                  <a:pt x="2810" y="1405"/>
                </a:cubicBezTo>
                <a:cubicBezTo>
                  <a:pt x="2846" y="1429"/>
                  <a:pt x="2846" y="1429"/>
                  <a:pt x="2846" y="1429"/>
                </a:cubicBezTo>
                <a:cubicBezTo>
                  <a:pt x="2792" y="1447"/>
                  <a:pt x="2792" y="1447"/>
                  <a:pt x="2792" y="1447"/>
                </a:cubicBezTo>
                <a:cubicBezTo>
                  <a:pt x="2745" y="1459"/>
                  <a:pt x="2745" y="1459"/>
                  <a:pt x="2745" y="1459"/>
                </a:cubicBezTo>
                <a:cubicBezTo>
                  <a:pt x="2721" y="1482"/>
                  <a:pt x="2721" y="1482"/>
                  <a:pt x="2721" y="1482"/>
                </a:cubicBezTo>
                <a:cubicBezTo>
                  <a:pt x="2787" y="1506"/>
                  <a:pt x="2787" y="1506"/>
                  <a:pt x="2787" y="1506"/>
                </a:cubicBezTo>
                <a:cubicBezTo>
                  <a:pt x="2846" y="1506"/>
                  <a:pt x="2846" y="1506"/>
                  <a:pt x="2846" y="1506"/>
                </a:cubicBezTo>
                <a:cubicBezTo>
                  <a:pt x="2917" y="1500"/>
                  <a:pt x="2917" y="1500"/>
                  <a:pt x="2917" y="1500"/>
                </a:cubicBezTo>
                <a:cubicBezTo>
                  <a:pt x="2976" y="1500"/>
                  <a:pt x="2976" y="1500"/>
                  <a:pt x="2976" y="1500"/>
                </a:cubicBezTo>
                <a:cubicBezTo>
                  <a:pt x="2976" y="1500"/>
                  <a:pt x="3012" y="1518"/>
                  <a:pt x="3024" y="1518"/>
                </a:cubicBezTo>
                <a:cubicBezTo>
                  <a:pt x="3036" y="1524"/>
                  <a:pt x="3018" y="1548"/>
                  <a:pt x="3018" y="1548"/>
                </a:cubicBezTo>
                <a:cubicBezTo>
                  <a:pt x="2917" y="1548"/>
                  <a:pt x="2917" y="1548"/>
                  <a:pt x="2917" y="1548"/>
                </a:cubicBezTo>
                <a:cubicBezTo>
                  <a:pt x="2828" y="1548"/>
                  <a:pt x="2828" y="1548"/>
                  <a:pt x="2828" y="1548"/>
                </a:cubicBezTo>
                <a:cubicBezTo>
                  <a:pt x="2763" y="1571"/>
                  <a:pt x="2763" y="1571"/>
                  <a:pt x="2763" y="1571"/>
                </a:cubicBezTo>
                <a:lnTo>
                  <a:pt x="2799" y="1631"/>
                </a:lnTo>
                <a:close/>
                <a:moveTo>
                  <a:pt x="3279" y="1743"/>
                </a:moveTo>
                <a:lnTo>
                  <a:pt x="3279" y="1743"/>
                </a:lnTo>
                <a:cubicBezTo>
                  <a:pt x="3326" y="1720"/>
                  <a:pt x="3326" y="1720"/>
                  <a:pt x="3326" y="1720"/>
                </a:cubicBezTo>
                <a:cubicBezTo>
                  <a:pt x="3368" y="1714"/>
                  <a:pt x="3368" y="1714"/>
                  <a:pt x="3368" y="1714"/>
                </a:cubicBezTo>
                <a:cubicBezTo>
                  <a:pt x="3374" y="1672"/>
                  <a:pt x="3374" y="1672"/>
                  <a:pt x="3374" y="1672"/>
                </a:cubicBezTo>
                <a:cubicBezTo>
                  <a:pt x="3297" y="1696"/>
                  <a:pt x="3297" y="1696"/>
                  <a:pt x="3297" y="1696"/>
                </a:cubicBezTo>
                <a:cubicBezTo>
                  <a:pt x="3219" y="1731"/>
                  <a:pt x="3219" y="1731"/>
                  <a:pt x="3219" y="1731"/>
                </a:cubicBezTo>
                <a:lnTo>
                  <a:pt x="3279" y="1743"/>
                </a:lnTo>
                <a:close/>
                <a:moveTo>
                  <a:pt x="2484" y="1435"/>
                </a:moveTo>
                <a:lnTo>
                  <a:pt x="2484" y="1435"/>
                </a:lnTo>
                <a:cubicBezTo>
                  <a:pt x="2544" y="1435"/>
                  <a:pt x="2544" y="1435"/>
                  <a:pt x="2544" y="1435"/>
                </a:cubicBezTo>
                <a:cubicBezTo>
                  <a:pt x="2579" y="1405"/>
                  <a:pt x="2579" y="1405"/>
                  <a:pt x="2579" y="1405"/>
                </a:cubicBezTo>
                <a:cubicBezTo>
                  <a:pt x="2591" y="1352"/>
                  <a:pt x="2591" y="1352"/>
                  <a:pt x="2591" y="1352"/>
                </a:cubicBezTo>
                <a:cubicBezTo>
                  <a:pt x="2591" y="1352"/>
                  <a:pt x="2644" y="1328"/>
                  <a:pt x="2644" y="1316"/>
                </a:cubicBezTo>
                <a:cubicBezTo>
                  <a:pt x="2650" y="1304"/>
                  <a:pt x="2686" y="1281"/>
                  <a:pt x="2686" y="1281"/>
                </a:cubicBezTo>
                <a:cubicBezTo>
                  <a:pt x="2787" y="1239"/>
                  <a:pt x="2787" y="1239"/>
                  <a:pt x="2787" y="1239"/>
                </a:cubicBezTo>
                <a:cubicBezTo>
                  <a:pt x="2852" y="1221"/>
                  <a:pt x="2852" y="1221"/>
                  <a:pt x="2852" y="1221"/>
                </a:cubicBezTo>
                <a:cubicBezTo>
                  <a:pt x="2846" y="1186"/>
                  <a:pt x="2846" y="1186"/>
                  <a:pt x="2846" y="1186"/>
                </a:cubicBezTo>
                <a:cubicBezTo>
                  <a:pt x="2763" y="1138"/>
                  <a:pt x="2763" y="1138"/>
                  <a:pt x="2763" y="1138"/>
                </a:cubicBezTo>
                <a:cubicBezTo>
                  <a:pt x="2721" y="1132"/>
                  <a:pt x="2721" y="1132"/>
                  <a:pt x="2721" y="1132"/>
                </a:cubicBezTo>
                <a:cubicBezTo>
                  <a:pt x="2662" y="1156"/>
                  <a:pt x="2662" y="1156"/>
                  <a:pt x="2662" y="1156"/>
                </a:cubicBezTo>
                <a:cubicBezTo>
                  <a:pt x="2603" y="1132"/>
                  <a:pt x="2603" y="1132"/>
                  <a:pt x="2603" y="1132"/>
                </a:cubicBezTo>
                <a:cubicBezTo>
                  <a:pt x="2538" y="1109"/>
                  <a:pt x="2538" y="1109"/>
                  <a:pt x="2538" y="1109"/>
                </a:cubicBezTo>
                <a:cubicBezTo>
                  <a:pt x="2460" y="1109"/>
                  <a:pt x="2460" y="1109"/>
                  <a:pt x="2460" y="1109"/>
                </a:cubicBezTo>
                <a:cubicBezTo>
                  <a:pt x="2360" y="1115"/>
                  <a:pt x="2360" y="1115"/>
                  <a:pt x="2360" y="1115"/>
                </a:cubicBezTo>
                <a:cubicBezTo>
                  <a:pt x="2360" y="1144"/>
                  <a:pt x="2360" y="1144"/>
                  <a:pt x="2360" y="1144"/>
                </a:cubicBezTo>
                <a:cubicBezTo>
                  <a:pt x="2378" y="1192"/>
                  <a:pt x="2378" y="1192"/>
                  <a:pt x="2378" y="1192"/>
                </a:cubicBezTo>
                <a:cubicBezTo>
                  <a:pt x="2360" y="1269"/>
                  <a:pt x="2360" y="1269"/>
                  <a:pt x="2360" y="1269"/>
                </a:cubicBezTo>
                <a:cubicBezTo>
                  <a:pt x="2277" y="1370"/>
                  <a:pt x="2277" y="1370"/>
                  <a:pt x="2277" y="1370"/>
                </a:cubicBezTo>
                <a:cubicBezTo>
                  <a:pt x="2378" y="1399"/>
                  <a:pt x="2378" y="1399"/>
                  <a:pt x="2378" y="1399"/>
                </a:cubicBezTo>
                <a:cubicBezTo>
                  <a:pt x="2431" y="1476"/>
                  <a:pt x="2431" y="1476"/>
                  <a:pt x="2431" y="1476"/>
                </a:cubicBezTo>
                <a:lnTo>
                  <a:pt x="2484" y="1435"/>
                </a:lnTo>
                <a:close/>
                <a:moveTo>
                  <a:pt x="107" y="2466"/>
                </a:moveTo>
                <a:lnTo>
                  <a:pt x="107" y="2466"/>
                </a:lnTo>
                <a:cubicBezTo>
                  <a:pt x="89" y="2425"/>
                  <a:pt x="89" y="2425"/>
                  <a:pt x="89" y="2425"/>
                </a:cubicBezTo>
                <a:cubicBezTo>
                  <a:pt x="41" y="2425"/>
                  <a:pt x="41" y="2425"/>
                  <a:pt x="41" y="2425"/>
                </a:cubicBezTo>
                <a:cubicBezTo>
                  <a:pt x="24" y="2443"/>
                  <a:pt x="24" y="2443"/>
                  <a:pt x="24" y="2443"/>
                </a:cubicBezTo>
                <a:cubicBezTo>
                  <a:pt x="30" y="2478"/>
                  <a:pt x="30" y="2478"/>
                  <a:pt x="30" y="2478"/>
                </a:cubicBezTo>
                <a:cubicBezTo>
                  <a:pt x="83" y="2478"/>
                  <a:pt x="83" y="2478"/>
                  <a:pt x="83" y="2478"/>
                </a:cubicBezTo>
                <a:lnTo>
                  <a:pt x="107" y="2466"/>
                </a:lnTo>
                <a:close/>
                <a:moveTo>
                  <a:pt x="1061" y="2407"/>
                </a:moveTo>
                <a:lnTo>
                  <a:pt x="1061" y="2407"/>
                </a:lnTo>
                <a:cubicBezTo>
                  <a:pt x="1061" y="2407"/>
                  <a:pt x="1049" y="2395"/>
                  <a:pt x="1049" y="2384"/>
                </a:cubicBezTo>
                <a:cubicBezTo>
                  <a:pt x="1049" y="2372"/>
                  <a:pt x="1079" y="2372"/>
                  <a:pt x="1079" y="2372"/>
                </a:cubicBezTo>
                <a:cubicBezTo>
                  <a:pt x="1150" y="2378"/>
                  <a:pt x="1150" y="2378"/>
                  <a:pt x="1150" y="2378"/>
                </a:cubicBezTo>
                <a:cubicBezTo>
                  <a:pt x="1210" y="2419"/>
                  <a:pt x="1210" y="2419"/>
                  <a:pt x="1210" y="2419"/>
                </a:cubicBezTo>
                <a:cubicBezTo>
                  <a:pt x="1275" y="2455"/>
                  <a:pt x="1275" y="2455"/>
                  <a:pt x="1275" y="2455"/>
                </a:cubicBezTo>
                <a:cubicBezTo>
                  <a:pt x="1346" y="2473"/>
                  <a:pt x="1346" y="2473"/>
                  <a:pt x="1346" y="2473"/>
                </a:cubicBezTo>
                <a:cubicBezTo>
                  <a:pt x="1405" y="2455"/>
                  <a:pt x="1405" y="2455"/>
                  <a:pt x="1405" y="2455"/>
                </a:cubicBezTo>
                <a:cubicBezTo>
                  <a:pt x="1453" y="2478"/>
                  <a:pt x="1453" y="2478"/>
                  <a:pt x="1453" y="2478"/>
                </a:cubicBezTo>
                <a:cubicBezTo>
                  <a:pt x="1494" y="2478"/>
                  <a:pt x="1494" y="2478"/>
                  <a:pt x="1494" y="2478"/>
                </a:cubicBezTo>
                <a:cubicBezTo>
                  <a:pt x="1542" y="2514"/>
                  <a:pt x="1542" y="2514"/>
                  <a:pt x="1542" y="2514"/>
                </a:cubicBezTo>
                <a:cubicBezTo>
                  <a:pt x="1613" y="2550"/>
                  <a:pt x="1613" y="2550"/>
                  <a:pt x="1613" y="2550"/>
                </a:cubicBezTo>
                <a:cubicBezTo>
                  <a:pt x="1648" y="2585"/>
                  <a:pt x="1648" y="2585"/>
                  <a:pt x="1648" y="2585"/>
                </a:cubicBezTo>
                <a:cubicBezTo>
                  <a:pt x="1648" y="2585"/>
                  <a:pt x="1696" y="2603"/>
                  <a:pt x="1708" y="2603"/>
                </a:cubicBezTo>
                <a:cubicBezTo>
                  <a:pt x="1719" y="2603"/>
                  <a:pt x="1731" y="2591"/>
                  <a:pt x="1731" y="2591"/>
                </a:cubicBezTo>
                <a:cubicBezTo>
                  <a:pt x="1779" y="2615"/>
                  <a:pt x="1779" y="2615"/>
                  <a:pt x="1779" y="2615"/>
                </a:cubicBezTo>
                <a:cubicBezTo>
                  <a:pt x="1802" y="2656"/>
                  <a:pt x="1802" y="2656"/>
                  <a:pt x="1802" y="2656"/>
                </a:cubicBezTo>
                <a:cubicBezTo>
                  <a:pt x="1874" y="2674"/>
                  <a:pt x="1874" y="2674"/>
                  <a:pt x="1874" y="2674"/>
                </a:cubicBezTo>
                <a:cubicBezTo>
                  <a:pt x="1862" y="2710"/>
                  <a:pt x="1862" y="2710"/>
                  <a:pt x="1862" y="2710"/>
                </a:cubicBezTo>
                <a:cubicBezTo>
                  <a:pt x="1921" y="2733"/>
                  <a:pt x="1921" y="2733"/>
                  <a:pt x="1921" y="2733"/>
                </a:cubicBezTo>
                <a:cubicBezTo>
                  <a:pt x="1909" y="2769"/>
                  <a:pt x="1909" y="2769"/>
                  <a:pt x="1909" y="2769"/>
                </a:cubicBezTo>
                <a:cubicBezTo>
                  <a:pt x="1951" y="2787"/>
                  <a:pt x="1951" y="2787"/>
                  <a:pt x="1951" y="2787"/>
                </a:cubicBezTo>
                <a:cubicBezTo>
                  <a:pt x="1992" y="2793"/>
                  <a:pt x="1992" y="2793"/>
                  <a:pt x="1992" y="2793"/>
                </a:cubicBezTo>
                <a:cubicBezTo>
                  <a:pt x="1992" y="2828"/>
                  <a:pt x="1992" y="2828"/>
                  <a:pt x="1992" y="2828"/>
                </a:cubicBezTo>
                <a:cubicBezTo>
                  <a:pt x="2028" y="2876"/>
                  <a:pt x="2028" y="2876"/>
                  <a:pt x="2028" y="2876"/>
                </a:cubicBezTo>
                <a:cubicBezTo>
                  <a:pt x="2034" y="2923"/>
                  <a:pt x="2034" y="2923"/>
                  <a:pt x="2034" y="2923"/>
                </a:cubicBezTo>
                <a:cubicBezTo>
                  <a:pt x="2051" y="2965"/>
                  <a:pt x="2051" y="2965"/>
                  <a:pt x="2051" y="2965"/>
                </a:cubicBezTo>
                <a:cubicBezTo>
                  <a:pt x="2105" y="2971"/>
                  <a:pt x="2105" y="2971"/>
                  <a:pt x="2105" y="2971"/>
                </a:cubicBezTo>
                <a:cubicBezTo>
                  <a:pt x="2117" y="3030"/>
                  <a:pt x="2117" y="3030"/>
                  <a:pt x="2117" y="3030"/>
                </a:cubicBezTo>
                <a:cubicBezTo>
                  <a:pt x="2170" y="3077"/>
                  <a:pt x="2170" y="3077"/>
                  <a:pt x="2170" y="3077"/>
                </a:cubicBezTo>
                <a:cubicBezTo>
                  <a:pt x="2182" y="3113"/>
                  <a:pt x="2182" y="3113"/>
                  <a:pt x="2182" y="3113"/>
                </a:cubicBezTo>
                <a:cubicBezTo>
                  <a:pt x="2241" y="3142"/>
                  <a:pt x="2241" y="3142"/>
                  <a:pt x="2241" y="3142"/>
                </a:cubicBezTo>
                <a:cubicBezTo>
                  <a:pt x="2294" y="3166"/>
                  <a:pt x="2294" y="3166"/>
                  <a:pt x="2294" y="3166"/>
                </a:cubicBezTo>
                <a:cubicBezTo>
                  <a:pt x="2336" y="3178"/>
                  <a:pt x="2336" y="3178"/>
                  <a:pt x="2336" y="3178"/>
                </a:cubicBezTo>
                <a:cubicBezTo>
                  <a:pt x="2348" y="3208"/>
                  <a:pt x="2348" y="3208"/>
                  <a:pt x="2348" y="3208"/>
                </a:cubicBezTo>
                <a:cubicBezTo>
                  <a:pt x="2407" y="3243"/>
                  <a:pt x="2407" y="3243"/>
                  <a:pt x="2407" y="3243"/>
                </a:cubicBezTo>
                <a:cubicBezTo>
                  <a:pt x="2449" y="3273"/>
                  <a:pt x="2449" y="3273"/>
                  <a:pt x="2449" y="3273"/>
                </a:cubicBezTo>
                <a:cubicBezTo>
                  <a:pt x="2472" y="3344"/>
                  <a:pt x="2472" y="3344"/>
                  <a:pt x="2472" y="3344"/>
                </a:cubicBezTo>
                <a:cubicBezTo>
                  <a:pt x="2472" y="3397"/>
                  <a:pt x="2472" y="3397"/>
                  <a:pt x="2472" y="3397"/>
                </a:cubicBezTo>
                <a:cubicBezTo>
                  <a:pt x="2437" y="3362"/>
                  <a:pt x="2437" y="3362"/>
                  <a:pt x="2437" y="3362"/>
                </a:cubicBezTo>
                <a:cubicBezTo>
                  <a:pt x="2401" y="3320"/>
                  <a:pt x="2401" y="3320"/>
                  <a:pt x="2401" y="3320"/>
                </a:cubicBezTo>
                <a:cubicBezTo>
                  <a:pt x="2395" y="3291"/>
                  <a:pt x="2395" y="3291"/>
                  <a:pt x="2395" y="3291"/>
                </a:cubicBezTo>
                <a:cubicBezTo>
                  <a:pt x="2348" y="3261"/>
                  <a:pt x="2348" y="3261"/>
                  <a:pt x="2348" y="3261"/>
                </a:cubicBezTo>
                <a:cubicBezTo>
                  <a:pt x="2318" y="3249"/>
                  <a:pt x="2318" y="3249"/>
                  <a:pt x="2318" y="3249"/>
                </a:cubicBezTo>
                <a:cubicBezTo>
                  <a:pt x="2312" y="3202"/>
                  <a:pt x="2312" y="3202"/>
                  <a:pt x="2312" y="3202"/>
                </a:cubicBezTo>
                <a:cubicBezTo>
                  <a:pt x="2271" y="3202"/>
                  <a:pt x="2271" y="3202"/>
                  <a:pt x="2271" y="3202"/>
                </a:cubicBezTo>
                <a:cubicBezTo>
                  <a:pt x="2241" y="3184"/>
                  <a:pt x="2241" y="3184"/>
                  <a:pt x="2241" y="3184"/>
                </a:cubicBezTo>
                <a:cubicBezTo>
                  <a:pt x="2212" y="3172"/>
                  <a:pt x="2212" y="3172"/>
                  <a:pt x="2212" y="3172"/>
                </a:cubicBezTo>
                <a:cubicBezTo>
                  <a:pt x="2182" y="3160"/>
                  <a:pt x="2182" y="3160"/>
                  <a:pt x="2182" y="3160"/>
                </a:cubicBezTo>
                <a:cubicBezTo>
                  <a:pt x="2152" y="3166"/>
                  <a:pt x="2152" y="3166"/>
                  <a:pt x="2152" y="3166"/>
                </a:cubicBezTo>
                <a:cubicBezTo>
                  <a:pt x="2182" y="3202"/>
                  <a:pt x="2182" y="3202"/>
                  <a:pt x="2182" y="3202"/>
                </a:cubicBezTo>
                <a:cubicBezTo>
                  <a:pt x="2217" y="3225"/>
                  <a:pt x="2217" y="3225"/>
                  <a:pt x="2217" y="3225"/>
                </a:cubicBezTo>
                <a:cubicBezTo>
                  <a:pt x="2253" y="3261"/>
                  <a:pt x="2253" y="3261"/>
                  <a:pt x="2253" y="3261"/>
                </a:cubicBezTo>
                <a:cubicBezTo>
                  <a:pt x="2330" y="3309"/>
                  <a:pt x="2330" y="3309"/>
                  <a:pt x="2330" y="3309"/>
                </a:cubicBezTo>
                <a:cubicBezTo>
                  <a:pt x="2354" y="3362"/>
                  <a:pt x="2354" y="3362"/>
                  <a:pt x="2354" y="3362"/>
                </a:cubicBezTo>
                <a:cubicBezTo>
                  <a:pt x="2383" y="3433"/>
                  <a:pt x="2383" y="3433"/>
                  <a:pt x="2383" y="3433"/>
                </a:cubicBezTo>
                <a:cubicBezTo>
                  <a:pt x="2383" y="3486"/>
                  <a:pt x="2383" y="3486"/>
                  <a:pt x="2383" y="3486"/>
                </a:cubicBezTo>
                <a:cubicBezTo>
                  <a:pt x="2378" y="3563"/>
                  <a:pt x="2378" y="3563"/>
                  <a:pt x="2378" y="3563"/>
                </a:cubicBezTo>
                <a:cubicBezTo>
                  <a:pt x="2378" y="3646"/>
                  <a:pt x="2378" y="3646"/>
                  <a:pt x="2378" y="3646"/>
                </a:cubicBezTo>
                <a:cubicBezTo>
                  <a:pt x="2348" y="3664"/>
                  <a:pt x="2348" y="3664"/>
                  <a:pt x="2348" y="3664"/>
                </a:cubicBezTo>
                <a:cubicBezTo>
                  <a:pt x="2348" y="3718"/>
                  <a:pt x="2348" y="3718"/>
                  <a:pt x="2348" y="3718"/>
                </a:cubicBezTo>
                <a:cubicBezTo>
                  <a:pt x="2383" y="3777"/>
                  <a:pt x="2383" y="3777"/>
                  <a:pt x="2383" y="3777"/>
                </a:cubicBezTo>
                <a:cubicBezTo>
                  <a:pt x="2372" y="3830"/>
                  <a:pt x="2372" y="3830"/>
                  <a:pt x="2372" y="3830"/>
                </a:cubicBezTo>
                <a:cubicBezTo>
                  <a:pt x="2378" y="3872"/>
                  <a:pt x="2378" y="3872"/>
                  <a:pt x="2378" y="3872"/>
                </a:cubicBezTo>
                <a:cubicBezTo>
                  <a:pt x="2401" y="3907"/>
                  <a:pt x="2401" y="3907"/>
                  <a:pt x="2401" y="3907"/>
                </a:cubicBezTo>
                <a:cubicBezTo>
                  <a:pt x="2401" y="3961"/>
                  <a:pt x="2401" y="3961"/>
                  <a:pt x="2401" y="3961"/>
                </a:cubicBezTo>
                <a:cubicBezTo>
                  <a:pt x="2431" y="4008"/>
                  <a:pt x="2431" y="4008"/>
                  <a:pt x="2431" y="4008"/>
                </a:cubicBezTo>
                <a:cubicBezTo>
                  <a:pt x="2472" y="4044"/>
                  <a:pt x="2472" y="4044"/>
                  <a:pt x="2472" y="4044"/>
                </a:cubicBezTo>
                <a:cubicBezTo>
                  <a:pt x="2496" y="4121"/>
                  <a:pt x="2496" y="4121"/>
                  <a:pt x="2496" y="4121"/>
                </a:cubicBezTo>
                <a:cubicBezTo>
                  <a:pt x="2538" y="4156"/>
                  <a:pt x="2538" y="4156"/>
                  <a:pt x="2538" y="4156"/>
                </a:cubicBezTo>
                <a:cubicBezTo>
                  <a:pt x="2544" y="4192"/>
                  <a:pt x="2544" y="4192"/>
                  <a:pt x="2544" y="4192"/>
                </a:cubicBezTo>
                <a:cubicBezTo>
                  <a:pt x="2579" y="4239"/>
                  <a:pt x="2579" y="4239"/>
                  <a:pt x="2579" y="4239"/>
                </a:cubicBezTo>
                <a:cubicBezTo>
                  <a:pt x="2633" y="4239"/>
                  <a:pt x="2633" y="4239"/>
                  <a:pt x="2633" y="4239"/>
                </a:cubicBezTo>
                <a:cubicBezTo>
                  <a:pt x="2668" y="4269"/>
                  <a:pt x="2668" y="4269"/>
                  <a:pt x="2668" y="4269"/>
                </a:cubicBezTo>
                <a:cubicBezTo>
                  <a:pt x="2721" y="4299"/>
                  <a:pt x="2721" y="4299"/>
                  <a:pt x="2721" y="4299"/>
                </a:cubicBezTo>
                <a:cubicBezTo>
                  <a:pt x="2763" y="4340"/>
                  <a:pt x="2763" y="4340"/>
                  <a:pt x="2763" y="4340"/>
                </a:cubicBezTo>
                <a:cubicBezTo>
                  <a:pt x="2775" y="4387"/>
                  <a:pt x="2775" y="4387"/>
                  <a:pt x="2775" y="4387"/>
                </a:cubicBezTo>
                <a:cubicBezTo>
                  <a:pt x="2799" y="4435"/>
                  <a:pt x="2799" y="4435"/>
                  <a:pt x="2799" y="4435"/>
                </a:cubicBezTo>
                <a:cubicBezTo>
                  <a:pt x="2822" y="4512"/>
                  <a:pt x="2822" y="4512"/>
                  <a:pt x="2822" y="4512"/>
                </a:cubicBezTo>
                <a:cubicBezTo>
                  <a:pt x="2858" y="4548"/>
                  <a:pt x="2858" y="4548"/>
                  <a:pt x="2858" y="4548"/>
                </a:cubicBezTo>
                <a:cubicBezTo>
                  <a:pt x="2899" y="4589"/>
                  <a:pt x="2899" y="4589"/>
                  <a:pt x="2899" y="4589"/>
                </a:cubicBezTo>
                <a:cubicBezTo>
                  <a:pt x="2911" y="4619"/>
                  <a:pt x="2911" y="4619"/>
                  <a:pt x="2911" y="4619"/>
                </a:cubicBezTo>
                <a:cubicBezTo>
                  <a:pt x="2876" y="4642"/>
                  <a:pt x="2876" y="4642"/>
                  <a:pt x="2876" y="4642"/>
                </a:cubicBezTo>
                <a:cubicBezTo>
                  <a:pt x="2899" y="4672"/>
                  <a:pt x="2899" y="4672"/>
                  <a:pt x="2899" y="4672"/>
                </a:cubicBezTo>
                <a:cubicBezTo>
                  <a:pt x="2941" y="4708"/>
                  <a:pt x="2941" y="4708"/>
                  <a:pt x="2941" y="4708"/>
                </a:cubicBezTo>
                <a:cubicBezTo>
                  <a:pt x="2994" y="4737"/>
                  <a:pt x="2994" y="4737"/>
                  <a:pt x="2994" y="4737"/>
                </a:cubicBezTo>
                <a:cubicBezTo>
                  <a:pt x="3030" y="4779"/>
                  <a:pt x="3030" y="4779"/>
                  <a:pt x="3030" y="4779"/>
                </a:cubicBezTo>
                <a:cubicBezTo>
                  <a:pt x="3024" y="4809"/>
                  <a:pt x="3024" y="4809"/>
                  <a:pt x="3024" y="4809"/>
                </a:cubicBezTo>
                <a:cubicBezTo>
                  <a:pt x="3030" y="4832"/>
                  <a:pt x="3030" y="4832"/>
                  <a:pt x="3030" y="4832"/>
                </a:cubicBezTo>
                <a:cubicBezTo>
                  <a:pt x="3077" y="4850"/>
                  <a:pt x="3077" y="4850"/>
                  <a:pt x="3077" y="4850"/>
                </a:cubicBezTo>
                <a:cubicBezTo>
                  <a:pt x="3113" y="4886"/>
                  <a:pt x="3113" y="4886"/>
                  <a:pt x="3113" y="4886"/>
                </a:cubicBezTo>
                <a:cubicBezTo>
                  <a:pt x="3142" y="4915"/>
                  <a:pt x="3142" y="4915"/>
                  <a:pt x="3142" y="4915"/>
                </a:cubicBezTo>
                <a:cubicBezTo>
                  <a:pt x="3148" y="4951"/>
                  <a:pt x="3148" y="4951"/>
                  <a:pt x="3148" y="4951"/>
                </a:cubicBezTo>
                <a:cubicBezTo>
                  <a:pt x="3172" y="4939"/>
                  <a:pt x="3172" y="4939"/>
                  <a:pt x="3172" y="4939"/>
                </a:cubicBezTo>
                <a:cubicBezTo>
                  <a:pt x="3178" y="4897"/>
                  <a:pt x="3178" y="4897"/>
                  <a:pt x="3178" y="4897"/>
                </a:cubicBezTo>
                <a:cubicBezTo>
                  <a:pt x="3160" y="4856"/>
                  <a:pt x="3160" y="4856"/>
                  <a:pt x="3160" y="4856"/>
                </a:cubicBezTo>
                <a:cubicBezTo>
                  <a:pt x="3119" y="4838"/>
                  <a:pt x="3119" y="4838"/>
                  <a:pt x="3119" y="4838"/>
                </a:cubicBezTo>
                <a:cubicBezTo>
                  <a:pt x="3113" y="4803"/>
                  <a:pt x="3113" y="4803"/>
                  <a:pt x="3113" y="4803"/>
                </a:cubicBezTo>
                <a:cubicBezTo>
                  <a:pt x="3071" y="4773"/>
                  <a:pt x="3071" y="4773"/>
                  <a:pt x="3071" y="4773"/>
                </a:cubicBezTo>
                <a:cubicBezTo>
                  <a:pt x="3053" y="4726"/>
                  <a:pt x="3053" y="4726"/>
                  <a:pt x="3053" y="4726"/>
                </a:cubicBezTo>
                <a:cubicBezTo>
                  <a:pt x="3036" y="4678"/>
                  <a:pt x="3036" y="4678"/>
                  <a:pt x="3036" y="4678"/>
                </a:cubicBezTo>
                <a:cubicBezTo>
                  <a:pt x="3000" y="4642"/>
                  <a:pt x="3000" y="4642"/>
                  <a:pt x="3000" y="4642"/>
                </a:cubicBezTo>
                <a:cubicBezTo>
                  <a:pt x="2988" y="4595"/>
                  <a:pt x="2988" y="4595"/>
                  <a:pt x="2988" y="4595"/>
                </a:cubicBezTo>
                <a:cubicBezTo>
                  <a:pt x="2953" y="4583"/>
                  <a:pt x="2953" y="4583"/>
                  <a:pt x="2953" y="4583"/>
                </a:cubicBezTo>
                <a:cubicBezTo>
                  <a:pt x="2929" y="4524"/>
                  <a:pt x="2929" y="4524"/>
                  <a:pt x="2929" y="4524"/>
                </a:cubicBezTo>
                <a:cubicBezTo>
                  <a:pt x="2887" y="4476"/>
                  <a:pt x="2887" y="4476"/>
                  <a:pt x="2887" y="4476"/>
                </a:cubicBezTo>
                <a:cubicBezTo>
                  <a:pt x="2881" y="4417"/>
                  <a:pt x="2881" y="4417"/>
                  <a:pt x="2881" y="4417"/>
                </a:cubicBezTo>
                <a:cubicBezTo>
                  <a:pt x="2917" y="4411"/>
                  <a:pt x="2917" y="4411"/>
                  <a:pt x="2917" y="4411"/>
                </a:cubicBezTo>
                <a:cubicBezTo>
                  <a:pt x="2965" y="4429"/>
                  <a:pt x="2965" y="4429"/>
                  <a:pt x="2965" y="4429"/>
                </a:cubicBezTo>
                <a:cubicBezTo>
                  <a:pt x="2994" y="4465"/>
                  <a:pt x="2994" y="4465"/>
                  <a:pt x="2994" y="4465"/>
                </a:cubicBezTo>
                <a:cubicBezTo>
                  <a:pt x="2994" y="4518"/>
                  <a:pt x="2994" y="4518"/>
                  <a:pt x="2994" y="4518"/>
                </a:cubicBezTo>
                <a:cubicBezTo>
                  <a:pt x="3047" y="4589"/>
                  <a:pt x="3047" y="4589"/>
                  <a:pt x="3047" y="4589"/>
                </a:cubicBezTo>
                <a:cubicBezTo>
                  <a:pt x="3101" y="4648"/>
                  <a:pt x="3101" y="4648"/>
                  <a:pt x="3101" y="4648"/>
                </a:cubicBezTo>
                <a:cubicBezTo>
                  <a:pt x="3148" y="4690"/>
                  <a:pt x="3148" y="4690"/>
                  <a:pt x="3148" y="4690"/>
                </a:cubicBezTo>
                <a:cubicBezTo>
                  <a:pt x="3184" y="4731"/>
                  <a:pt x="3184" y="4731"/>
                  <a:pt x="3184" y="4731"/>
                </a:cubicBezTo>
                <a:cubicBezTo>
                  <a:pt x="3190" y="4773"/>
                  <a:pt x="3190" y="4773"/>
                  <a:pt x="3190" y="4773"/>
                </a:cubicBezTo>
                <a:cubicBezTo>
                  <a:pt x="3243" y="4803"/>
                  <a:pt x="3243" y="4803"/>
                  <a:pt x="3243" y="4803"/>
                </a:cubicBezTo>
                <a:cubicBezTo>
                  <a:pt x="3279" y="4844"/>
                  <a:pt x="3279" y="4844"/>
                  <a:pt x="3279" y="4844"/>
                </a:cubicBezTo>
                <a:cubicBezTo>
                  <a:pt x="3308" y="4892"/>
                  <a:pt x="3308" y="4892"/>
                  <a:pt x="3308" y="4892"/>
                </a:cubicBezTo>
                <a:cubicBezTo>
                  <a:pt x="3368" y="4957"/>
                  <a:pt x="3368" y="4957"/>
                  <a:pt x="3368" y="4957"/>
                </a:cubicBezTo>
                <a:cubicBezTo>
                  <a:pt x="3391" y="5010"/>
                  <a:pt x="3391" y="5010"/>
                  <a:pt x="3391" y="5010"/>
                </a:cubicBezTo>
                <a:cubicBezTo>
                  <a:pt x="3421" y="5034"/>
                  <a:pt x="3421" y="5034"/>
                  <a:pt x="3421" y="5034"/>
                </a:cubicBezTo>
                <a:cubicBezTo>
                  <a:pt x="3391" y="5052"/>
                  <a:pt x="3391" y="5052"/>
                  <a:pt x="3391" y="5052"/>
                </a:cubicBezTo>
                <a:cubicBezTo>
                  <a:pt x="3385" y="5087"/>
                  <a:pt x="3385" y="5087"/>
                  <a:pt x="3385" y="5087"/>
                </a:cubicBezTo>
                <a:cubicBezTo>
                  <a:pt x="3451" y="5141"/>
                  <a:pt x="3451" y="5141"/>
                  <a:pt x="3451" y="5141"/>
                </a:cubicBezTo>
                <a:cubicBezTo>
                  <a:pt x="3504" y="5182"/>
                  <a:pt x="3504" y="5182"/>
                  <a:pt x="3504" y="5182"/>
                </a:cubicBezTo>
                <a:cubicBezTo>
                  <a:pt x="3569" y="5200"/>
                  <a:pt x="3569" y="5200"/>
                  <a:pt x="3569" y="5200"/>
                </a:cubicBezTo>
                <a:cubicBezTo>
                  <a:pt x="3640" y="5241"/>
                  <a:pt x="3640" y="5241"/>
                  <a:pt x="3640" y="5241"/>
                </a:cubicBezTo>
                <a:cubicBezTo>
                  <a:pt x="3717" y="5277"/>
                  <a:pt x="3717" y="5277"/>
                  <a:pt x="3717" y="5277"/>
                </a:cubicBezTo>
                <a:cubicBezTo>
                  <a:pt x="3806" y="5318"/>
                  <a:pt x="3806" y="5318"/>
                  <a:pt x="3806" y="5318"/>
                </a:cubicBezTo>
                <a:cubicBezTo>
                  <a:pt x="3878" y="5342"/>
                  <a:pt x="3878" y="5342"/>
                  <a:pt x="3878" y="5342"/>
                </a:cubicBezTo>
                <a:cubicBezTo>
                  <a:pt x="3925" y="5336"/>
                  <a:pt x="3925" y="5336"/>
                  <a:pt x="3925" y="5336"/>
                </a:cubicBezTo>
                <a:cubicBezTo>
                  <a:pt x="3937" y="5312"/>
                  <a:pt x="3937" y="5312"/>
                  <a:pt x="3937" y="5312"/>
                </a:cubicBezTo>
                <a:cubicBezTo>
                  <a:pt x="3990" y="5307"/>
                  <a:pt x="3990" y="5307"/>
                  <a:pt x="3990" y="5307"/>
                </a:cubicBezTo>
                <a:cubicBezTo>
                  <a:pt x="4044" y="5336"/>
                  <a:pt x="4044" y="5336"/>
                  <a:pt x="4044" y="5336"/>
                </a:cubicBezTo>
                <a:cubicBezTo>
                  <a:pt x="4109" y="5384"/>
                  <a:pt x="4109" y="5384"/>
                  <a:pt x="4109" y="5384"/>
                </a:cubicBezTo>
                <a:cubicBezTo>
                  <a:pt x="4144" y="5425"/>
                  <a:pt x="4144" y="5425"/>
                  <a:pt x="4144" y="5425"/>
                </a:cubicBezTo>
                <a:cubicBezTo>
                  <a:pt x="4192" y="5425"/>
                  <a:pt x="4192" y="5425"/>
                  <a:pt x="4192" y="5425"/>
                </a:cubicBezTo>
                <a:cubicBezTo>
                  <a:pt x="4215" y="5425"/>
                  <a:pt x="4215" y="5425"/>
                  <a:pt x="4215" y="5425"/>
                </a:cubicBezTo>
                <a:cubicBezTo>
                  <a:pt x="4245" y="5437"/>
                  <a:pt x="4245" y="5437"/>
                  <a:pt x="4245" y="5437"/>
                </a:cubicBezTo>
                <a:cubicBezTo>
                  <a:pt x="4275" y="5478"/>
                  <a:pt x="4275" y="5478"/>
                  <a:pt x="4275" y="5478"/>
                </a:cubicBezTo>
                <a:cubicBezTo>
                  <a:pt x="4340" y="5496"/>
                  <a:pt x="4340" y="5496"/>
                  <a:pt x="4340" y="5496"/>
                </a:cubicBezTo>
                <a:cubicBezTo>
                  <a:pt x="4340" y="5473"/>
                  <a:pt x="4340" y="5473"/>
                  <a:pt x="4340" y="5473"/>
                </a:cubicBezTo>
                <a:cubicBezTo>
                  <a:pt x="4376" y="5490"/>
                  <a:pt x="4376" y="5490"/>
                  <a:pt x="4376" y="5490"/>
                </a:cubicBezTo>
                <a:cubicBezTo>
                  <a:pt x="4411" y="5538"/>
                  <a:pt x="4411" y="5538"/>
                  <a:pt x="4411" y="5538"/>
                </a:cubicBezTo>
                <a:cubicBezTo>
                  <a:pt x="4411" y="5538"/>
                  <a:pt x="4459" y="5591"/>
                  <a:pt x="4470" y="5603"/>
                </a:cubicBezTo>
                <a:cubicBezTo>
                  <a:pt x="4482" y="5609"/>
                  <a:pt x="4465" y="5651"/>
                  <a:pt x="4465" y="5651"/>
                </a:cubicBezTo>
                <a:cubicBezTo>
                  <a:pt x="4488" y="5674"/>
                  <a:pt x="4488" y="5674"/>
                  <a:pt x="4488" y="5674"/>
                </a:cubicBezTo>
                <a:cubicBezTo>
                  <a:pt x="4512" y="5662"/>
                  <a:pt x="4512" y="5662"/>
                  <a:pt x="4512" y="5662"/>
                </a:cubicBezTo>
                <a:cubicBezTo>
                  <a:pt x="4547" y="5680"/>
                  <a:pt x="4547" y="5680"/>
                  <a:pt x="4547" y="5680"/>
                </a:cubicBezTo>
                <a:cubicBezTo>
                  <a:pt x="4595" y="5728"/>
                  <a:pt x="4595" y="5728"/>
                  <a:pt x="4595" y="5728"/>
                </a:cubicBezTo>
                <a:cubicBezTo>
                  <a:pt x="4595" y="5728"/>
                  <a:pt x="4631" y="5757"/>
                  <a:pt x="4648" y="5739"/>
                </a:cubicBezTo>
                <a:cubicBezTo>
                  <a:pt x="4731" y="5787"/>
                  <a:pt x="4731" y="5787"/>
                  <a:pt x="4731" y="5787"/>
                </a:cubicBezTo>
                <a:cubicBezTo>
                  <a:pt x="4779" y="5805"/>
                  <a:pt x="4779" y="5805"/>
                  <a:pt x="4779" y="5805"/>
                </a:cubicBezTo>
                <a:cubicBezTo>
                  <a:pt x="4773" y="5757"/>
                  <a:pt x="4773" y="5757"/>
                  <a:pt x="4773" y="5757"/>
                </a:cubicBezTo>
                <a:cubicBezTo>
                  <a:pt x="4797" y="5728"/>
                  <a:pt x="4797" y="5728"/>
                  <a:pt x="4797" y="5728"/>
                </a:cubicBezTo>
                <a:cubicBezTo>
                  <a:pt x="4880" y="5733"/>
                  <a:pt x="4880" y="5733"/>
                  <a:pt x="4880" y="5733"/>
                </a:cubicBezTo>
                <a:cubicBezTo>
                  <a:pt x="4886" y="5763"/>
                  <a:pt x="4886" y="5763"/>
                  <a:pt x="4886" y="5763"/>
                </a:cubicBezTo>
                <a:cubicBezTo>
                  <a:pt x="4909" y="5763"/>
                  <a:pt x="4909" y="5763"/>
                  <a:pt x="4909" y="5763"/>
                </a:cubicBezTo>
                <a:cubicBezTo>
                  <a:pt x="4927" y="5728"/>
                  <a:pt x="4927" y="5728"/>
                  <a:pt x="4927" y="5728"/>
                </a:cubicBezTo>
                <a:cubicBezTo>
                  <a:pt x="4897" y="5692"/>
                  <a:pt x="4897" y="5692"/>
                  <a:pt x="4897" y="5692"/>
                </a:cubicBezTo>
                <a:cubicBezTo>
                  <a:pt x="4814" y="5692"/>
                  <a:pt x="4814" y="5692"/>
                  <a:pt x="4814" y="5692"/>
                </a:cubicBezTo>
                <a:cubicBezTo>
                  <a:pt x="4761" y="5686"/>
                  <a:pt x="4761" y="5686"/>
                  <a:pt x="4761" y="5686"/>
                </a:cubicBezTo>
                <a:cubicBezTo>
                  <a:pt x="4678" y="5680"/>
                  <a:pt x="4678" y="5680"/>
                  <a:pt x="4678" y="5680"/>
                </a:cubicBezTo>
                <a:cubicBezTo>
                  <a:pt x="4642" y="5656"/>
                  <a:pt x="4642" y="5656"/>
                  <a:pt x="4642" y="5656"/>
                </a:cubicBezTo>
                <a:cubicBezTo>
                  <a:pt x="4589" y="5603"/>
                  <a:pt x="4589" y="5603"/>
                  <a:pt x="4589" y="5603"/>
                </a:cubicBezTo>
                <a:cubicBezTo>
                  <a:pt x="4595" y="5562"/>
                  <a:pt x="4595" y="5562"/>
                  <a:pt x="4595" y="5562"/>
                </a:cubicBezTo>
                <a:cubicBezTo>
                  <a:pt x="4595" y="5502"/>
                  <a:pt x="4595" y="5502"/>
                  <a:pt x="4595" y="5502"/>
                </a:cubicBezTo>
                <a:cubicBezTo>
                  <a:pt x="4613" y="5431"/>
                  <a:pt x="4613" y="5431"/>
                  <a:pt x="4613" y="5431"/>
                </a:cubicBezTo>
                <a:cubicBezTo>
                  <a:pt x="4613" y="5384"/>
                  <a:pt x="4613" y="5384"/>
                  <a:pt x="4613" y="5384"/>
                </a:cubicBezTo>
                <a:cubicBezTo>
                  <a:pt x="4583" y="5342"/>
                  <a:pt x="4583" y="5342"/>
                  <a:pt x="4583" y="5342"/>
                </a:cubicBezTo>
                <a:cubicBezTo>
                  <a:pt x="4536" y="5318"/>
                  <a:pt x="4536" y="5318"/>
                  <a:pt x="4536" y="5318"/>
                </a:cubicBezTo>
                <a:cubicBezTo>
                  <a:pt x="4459" y="5324"/>
                  <a:pt x="4459" y="5324"/>
                  <a:pt x="4459" y="5324"/>
                </a:cubicBezTo>
                <a:cubicBezTo>
                  <a:pt x="4405" y="5312"/>
                  <a:pt x="4405" y="5312"/>
                  <a:pt x="4405" y="5312"/>
                </a:cubicBezTo>
                <a:cubicBezTo>
                  <a:pt x="4340" y="5336"/>
                  <a:pt x="4340" y="5336"/>
                  <a:pt x="4340" y="5336"/>
                </a:cubicBezTo>
                <a:cubicBezTo>
                  <a:pt x="4304" y="5312"/>
                  <a:pt x="4304" y="5312"/>
                  <a:pt x="4304" y="5312"/>
                </a:cubicBezTo>
                <a:cubicBezTo>
                  <a:pt x="4340" y="5283"/>
                  <a:pt x="4340" y="5283"/>
                  <a:pt x="4340" y="5283"/>
                </a:cubicBezTo>
                <a:cubicBezTo>
                  <a:pt x="4340" y="5230"/>
                  <a:pt x="4340" y="5230"/>
                  <a:pt x="4340" y="5230"/>
                </a:cubicBezTo>
                <a:cubicBezTo>
                  <a:pt x="4352" y="5200"/>
                  <a:pt x="4352" y="5200"/>
                  <a:pt x="4352" y="5200"/>
                </a:cubicBezTo>
                <a:cubicBezTo>
                  <a:pt x="4376" y="5146"/>
                  <a:pt x="4376" y="5146"/>
                  <a:pt x="4376" y="5146"/>
                </a:cubicBezTo>
                <a:cubicBezTo>
                  <a:pt x="4376" y="5093"/>
                  <a:pt x="4376" y="5093"/>
                  <a:pt x="4376" y="5093"/>
                </a:cubicBezTo>
                <a:cubicBezTo>
                  <a:pt x="4411" y="5069"/>
                  <a:pt x="4411" y="5069"/>
                  <a:pt x="4411" y="5069"/>
                </a:cubicBezTo>
                <a:cubicBezTo>
                  <a:pt x="4417" y="5028"/>
                  <a:pt x="4417" y="5028"/>
                  <a:pt x="4417" y="5028"/>
                </a:cubicBezTo>
                <a:cubicBezTo>
                  <a:pt x="4388" y="5010"/>
                  <a:pt x="4388" y="5010"/>
                  <a:pt x="4388" y="5010"/>
                </a:cubicBezTo>
                <a:cubicBezTo>
                  <a:pt x="4304" y="5016"/>
                  <a:pt x="4304" y="5016"/>
                  <a:pt x="4304" y="5016"/>
                </a:cubicBezTo>
                <a:cubicBezTo>
                  <a:pt x="4251" y="5022"/>
                  <a:pt x="4251" y="5022"/>
                  <a:pt x="4251" y="5022"/>
                </a:cubicBezTo>
                <a:cubicBezTo>
                  <a:pt x="4227" y="5063"/>
                  <a:pt x="4227" y="5063"/>
                  <a:pt x="4227" y="5063"/>
                </a:cubicBezTo>
                <a:cubicBezTo>
                  <a:pt x="4204" y="5123"/>
                  <a:pt x="4204" y="5123"/>
                  <a:pt x="4204" y="5123"/>
                </a:cubicBezTo>
                <a:cubicBezTo>
                  <a:pt x="4180" y="5176"/>
                  <a:pt x="4180" y="5176"/>
                  <a:pt x="4180" y="5176"/>
                </a:cubicBezTo>
                <a:cubicBezTo>
                  <a:pt x="4133" y="5182"/>
                  <a:pt x="4133" y="5182"/>
                  <a:pt x="4133" y="5182"/>
                </a:cubicBezTo>
                <a:cubicBezTo>
                  <a:pt x="4067" y="5200"/>
                  <a:pt x="4067" y="5200"/>
                  <a:pt x="4067" y="5200"/>
                </a:cubicBezTo>
                <a:cubicBezTo>
                  <a:pt x="3996" y="5206"/>
                  <a:pt x="3996" y="5206"/>
                  <a:pt x="3996" y="5206"/>
                </a:cubicBezTo>
                <a:cubicBezTo>
                  <a:pt x="3967" y="5170"/>
                  <a:pt x="3967" y="5170"/>
                  <a:pt x="3967" y="5170"/>
                </a:cubicBezTo>
                <a:cubicBezTo>
                  <a:pt x="3907" y="5141"/>
                  <a:pt x="3907" y="5141"/>
                  <a:pt x="3907" y="5141"/>
                </a:cubicBezTo>
                <a:cubicBezTo>
                  <a:pt x="3890" y="5093"/>
                  <a:pt x="3890" y="5093"/>
                  <a:pt x="3890" y="5093"/>
                </a:cubicBezTo>
                <a:cubicBezTo>
                  <a:pt x="3848" y="5034"/>
                  <a:pt x="3848" y="5034"/>
                  <a:pt x="3848" y="5034"/>
                </a:cubicBezTo>
                <a:cubicBezTo>
                  <a:pt x="3824" y="4933"/>
                  <a:pt x="3824" y="4933"/>
                  <a:pt x="3824" y="4933"/>
                </a:cubicBezTo>
                <a:cubicBezTo>
                  <a:pt x="3818" y="4856"/>
                  <a:pt x="3818" y="4856"/>
                  <a:pt x="3818" y="4856"/>
                </a:cubicBezTo>
                <a:cubicBezTo>
                  <a:pt x="3848" y="4803"/>
                  <a:pt x="3848" y="4803"/>
                  <a:pt x="3848" y="4803"/>
                </a:cubicBezTo>
                <a:cubicBezTo>
                  <a:pt x="3860" y="4731"/>
                  <a:pt x="3860" y="4731"/>
                  <a:pt x="3860" y="4731"/>
                </a:cubicBezTo>
                <a:cubicBezTo>
                  <a:pt x="3830" y="4666"/>
                  <a:pt x="3830" y="4666"/>
                  <a:pt x="3830" y="4666"/>
                </a:cubicBezTo>
                <a:cubicBezTo>
                  <a:pt x="3883" y="4601"/>
                  <a:pt x="3883" y="4601"/>
                  <a:pt x="3883" y="4601"/>
                </a:cubicBezTo>
                <a:cubicBezTo>
                  <a:pt x="3925" y="4595"/>
                  <a:pt x="3925" y="4595"/>
                  <a:pt x="3925" y="4595"/>
                </a:cubicBezTo>
                <a:cubicBezTo>
                  <a:pt x="3967" y="4565"/>
                  <a:pt x="3967" y="4565"/>
                  <a:pt x="3967" y="4565"/>
                </a:cubicBezTo>
                <a:cubicBezTo>
                  <a:pt x="4014" y="4524"/>
                  <a:pt x="4014" y="4524"/>
                  <a:pt x="4014" y="4524"/>
                </a:cubicBezTo>
                <a:cubicBezTo>
                  <a:pt x="4073" y="4530"/>
                  <a:pt x="4073" y="4530"/>
                  <a:pt x="4073" y="4530"/>
                </a:cubicBezTo>
                <a:cubicBezTo>
                  <a:pt x="4115" y="4548"/>
                  <a:pt x="4115" y="4548"/>
                  <a:pt x="4115" y="4548"/>
                </a:cubicBezTo>
                <a:cubicBezTo>
                  <a:pt x="4150" y="4530"/>
                  <a:pt x="4150" y="4530"/>
                  <a:pt x="4150" y="4530"/>
                </a:cubicBezTo>
                <a:cubicBezTo>
                  <a:pt x="4180" y="4571"/>
                  <a:pt x="4180" y="4571"/>
                  <a:pt x="4180" y="4571"/>
                </a:cubicBezTo>
                <a:cubicBezTo>
                  <a:pt x="4227" y="4571"/>
                  <a:pt x="4227" y="4571"/>
                  <a:pt x="4227" y="4571"/>
                </a:cubicBezTo>
                <a:cubicBezTo>
                  <a:pt x="4269" y="4565"/>
                  <a:pt x="4269" y="4565"/>
                  <a:pt x="4269" y="4565"/>
                </a:cubicBezTo>
                <a:cubicBezTo>
                  <a:pt x="4263" y="4536"/>
                  <a:pt x="4263" y="4536"/>
                  <a:pt x="4263" y="4536"/>
                </a:cubicBezTo>
                <a:cubicBezTo>
                  <a:pt x="4275" y="4494"/>
                  <a:pt x="4275" y="4494"/>
                  <a:pt x="4275" y="4494"/>
                </a:cubicBezTo>
                <a:cubicBezTo>
                  <a:pt x="4340" y="4488"/>
                  <a:pt x="4340" y="4488"/>
                  <a:pt x="4340" y="4488"/>
                </a:cubicBezTo>
                <a:cubicBezTo>
                  <a:pt x="4381" y="4482"/>
                  <a:pt x="4381" y="4482"/>
                  <a:pt x="4381" y="4482"/>
                </a:cubicBezTo>
                <a:cubicBezTo>
                  <a:pt x="4459" y="4494"/>
                  <a:pt x="4459" y="4494"/>
                  <a:pt x="4459" y="4494"/>
                </a:cubicBezTo>
                <a:cubicBezTo>
                  <a:pt x="4494" y="4530"/>
                  <a:pt x="4494" y="4530"/>
                  <a:pt x="4494" y="4530"/>
                </a:cubicBezTo>
                <a:cubicBezTo>
                  <a:pt x="4518" y="4530"/>
                  <a:pt x="4518" y="4530"/>
                  <a:pt x="4518" y="4530"/>
                </a:cubicBezTo>
                <a:cubicBezTo>
                  <a:pt x="4536" y="4506"/>
                  <a:pt x="4536" y="4506"/>
                  <a:pt x="4536" y="4506"/>
                </a:cubicBezTo>
                <a:cubicBezTo>
                  <a:pt x="4559" y="4500"/>
                  <a:pt x="4559" y="4500"/>
                  <a:pt x="4559" y="4500"/>
                </a:cubicBezTo>
                <a:cubicBezTo>
                  <a:pt x="4595" y="4536"/>
                  <a:pt x="4595" y="4536"/>
                  <a:pt x="4595" y="4536"/>
                </a:cubicBezTo>
                <a:cubicBezTo>
                  <a:pt x="4631" y="4577"/>
                  <a:pt x="4631" y="4577"/>
                  <a:pt x="4631" y="4577"/>
                </a:cubicBezTo>
                <a:cubicBezTo>
                  <a:pt x="4631" y="4631"/>
                  <a:pt x="4631" y="4631"/>
                  <a:pt x="4631" y="4631"/>
                </a:cubicBezTo>
                <a:cubicBezTo>
                  <a:pt x="4648" y="4654"/>
                  <a:pt x="4648" y="4654"/>
                  <a:pt x="4648" y="4654"/>
                </a:cubicBezTo>
                <a:cubicBezTo>
                  <a:pt x="4654" y="4690"/>
                  <a:pt x="4654" y="4690"/>
                  <a:pt x="4654" y="4690"/>
                </a:cubicBezTo>
                <a:cubicBezTo>
                  <a:pt x="4684" y="4714"/>
                  <a:pt x="4684" y="4714"/>
                  <a:pt x="4684" y="4714"/>
                </a:cubicBezTo>
                <a:cubicBezTo>
                  <a:pt x="4696" y="4743"/>
                  <a:pt x="4696" y="4743"/>
                  <a:pt x="4696" y="4743"/>
                </a:cubicBezTo>
                <a:cubicBezTo>
                  <a:pt x="4725" y="4761"/>
                  <a:pt x="4725" y="4761"/>
                  <a:pt x="4725" y="4761"/>
                </a:cubicBezTo>
                <a:cubicBezTo>
                  <a:pt x="4731" y="4803"/>
                  <a:pt x="4731" y="4803"/>
                  <a:pt x="4731" y="4803"/>
                </a:cubicBezTo>
                <a:cubicBezTo>
                  <a:pt x="4761" y="4809"/>
                  <a:pt x="4761" y="4809"/>
                  <a:pt x="4761" y="4809"/>
                </a:cubicBezTo>
                <a:cubicBezTo>
                  <a:pt x="4779" y="4785"/>
                  <a:pt x="4779" y="4785"/>
                  <a:pt x="4779" y="4785"/>
                </a:cubicBezTo>
                <a:cubicBezTo>
                  <a:pt x="4791" y="4743"/>
                  <a:pt x="4791" y="4743"/>
                  <a:pt x="4791" y="4743"/>
                </a:cubicBezTo>
                <a:cubicBezTo>
                  <a:pt x="4773" y="4696"/>
                  <a:pt x="4773" y="4696"/>
                  <a:pt x="4773" y="4696"/>
                </a:cubicBezTo>
                <a:cubicBezTo>
                  <a:pt x="4755" y="4619"/>
                  <a:pt x="4755" y="4619"/>
                  <a:pt x="4755" y="4619"/>
                </a:cubicBezTo>
                <a:cubicBezTo>
                  <a:pt x="4720" y="4554"/>
                  <a:pt x="4720" y="4554"/>
                  <a:pt x="4720" y="4554"/>
                </a:cubicBezTo>
                <a:cubicBezTo>
                  <a:pt x="4720" y="4471"/>
                  <a:pt x="4720" y="4471"/>
                  <a:pt x="4720" y="4471"/>
                </a:cubicBezTo>
                <a:cubicBezTo>
                  <a:pt x="4720" y="4459"/>
                  <a:pt x="4737" y="4411"/>
                  <a:pt x="4737" y="4411"/>
                </a:cubicBezTo>
                <a:cubicBezTo>
                  <a:pt x="4773" y="4346"/>
                  <a:pt x="4773" y="4346"/>
                  <a:pt x="4773" y="4346"/>
                </a:cubicBezTo>
                <a:cubicBezTo>
                  <a:pt x="4820" y="4328"/>
                  <a:pt x="4820" y="4328"/>
                  <a:pt x="4820" y="4328"/>
                </a:cubicBezTo>
                <a:cubicBezTo>
                  <a:pt x="4880" y="4275"/>
                  <a:pt x="4880" y="4275"/>
                  <a:pt x="4880" y="4275"/>
                </a:cubicBezTo>
                <a:cubicBezTo>
                  <a:pt x="4933" y="4239"/>
                  <a:pt x="4933" y="4239"/>
                  <a:pt x="4933" y="4239"/>
                </a:cubicBezTo>
                <a:cubicBezTo>
                  <a:pt x="4980" y="4221"/>
                  <a:pt x="4980" y="4221"/>
                  <a:pt x="4980" y="4221"/>
                </a:cubicBezTo>
                <a:cubicBezTo>
                  <a:pt x="4992" y="4186"/>
                  <a:pt x="4992" y="4186"/>
                  <a:pt x="4992" y="4186"/>
                </a:cubicBezTo>
                <a:cubicBezTo>
                  <a:pt x="5034" y="4162"/>
                  <a:pt x="5034" y="4162"/>
                  <a:pt x="5034" y="4162"/>
                </a:cubicBezTo>
                <a:cubicBezTo>
                  <a:pt x="4998" y="4097"/>
                  <a:pt x="4998" y="4097"/>
                  <a:pt x="4998" y="4097"/>
                </a:cubicBezTo>
                <a:cubicBezTo>
                  <a:pt x="4969" y="4067"/>
                  <a:pt x="4969" y="4067"/>
                  <a:pt x="4969" y="4067"/>
                </a:cubicBezTo>
                <a:cubicBezTo>
                  <a:pt x="4980" y="4038"/>
                  <a:pt x="4980" y="4038"/>
                  <a:pt x="4980" y="4038"/>
                </a:cubicBezTo>
                <a:cubicBezTo>
                  <a:pt x="4957" y="4002"/>
                  <a:pt x="4957" y="4002"/>
                  <a:pt x="4957" y="4002"/>
                </a:cubicBezTo>
                <a:cubicBezTo>
                  <a:pt x="4998" y="3984"/>
                  <a:pt x="4998" y="3984"/>
                  <a:pt x="4998" y="3984"/>
                </a:cubicBezTo>
                <a:cubicBezTo>
                  <a:pt x="5034" y="4032"/>
                  <a:pt x="5034" y="4032"/>
                  <a:pt x="5034" y="4032"/>
                </a:cubicBezTo>
                <a:cubicBezTo>
                  <a:pt x="5052" y="3984"/>
                  <a:pt x="5052" y="3984"/>
                  <a:pt x="5052" y="3984"/>
                </a:cubicBezTo>
                <a:cubicBezTo>
                  <a:pt x="5075" y="3943"/>
                  <a:pt x="5075" y="3943"/>
                  <a:pt x="5075" y="3943"/>
                </a:cubicBezTo>
                <a:cubicBezTo>
                  <a:pt x="5105" y="3919"/>
                  <a:pt x="5105" y="3919"/>
                  <a:pt x="5105" y="3919"/>
                </a:cubicBezTo>
                <a:cubicBezTo>
                  <a:pt x="5129" y="3830"/>
                  <a:pt x="5129" y="3830"/>
                  <a:pt x="5129" y="3830"/>
                </a:cubicBezTo>
                <a:cubicBezTo>
                  <a:pt x="5206" y="3830"/>
                  <a:pt x="5206" y="3830"/>
                  <a:pt x="5206" y="3830"/>
                </a:cubicBezTo>
                <a:cubicBezTo>
                  <a:pt x="5253" y="3807"/>
                  <a:pt x="5253" y="3807"/>
                  <a:pt x="5253" y="3807"/>
                </a:cubicBezTo>
                <a:cubicBezTo>
                  <a:pt x="5312" y="3801"/>
                  <a:pt x="5312" y="3801"/>
                  <a:pt x="5312" y="3801"/>
                </a:cubicBezTo>
                <a:cubicBezTo>
                  <a:pt x="5295" y="3765"/>
                  <a:pt x="5295" y="3765"/>
                  <a:pt x="5295" y="3765"/>
                </a:cubicBezTo>
                <a:cubicBezTo>
                  <a:pt x="5295" y="3694"/>
                  <a:pt x="5295" y="3694"/>
                  <a:pt x="5295" y="3694"/>
                </a:cubicBezTo>
                <a:cubicBezTo>
                  <a:pt x="5336" y="3641"/>
                  <a:pt x="5336" y="3641"/>
                  <a:pt x="5336" y="3641"/>
                </a:cubicBezTo>
                <a:cubicBezTo>
                  <a:pt x="5378" y="3641"/>
                  <a:pt x="5378" y="3641"/>
                  <a:pt x="5378" y="3641"/>
                </a:cubicBezTo>
                <a:cubicBezTo>
                  <a:pt x="5395" y="3605"/>
                  <a:pt x="5395" y="3605"/>
                  <a:pt x="5395" y="3605"/>
                </a:cubicBezTo>
                <a:cubicBezTo>
                  <a:pt x="5455" y="3611"/>
                  <a:pt x="5455" y="3611"/>
                  <a:pt x="5455" y="3611"/>
                </a:cubicBezTo>
                <a:cubicBezTo>
                  <a:pt x="5508" y="3575"/>
                  <a:pt x="5508" y="3575"/>
                  <a:pt x="5508" y="3575"/>
                </a:cubicBezTo>
                <a:cubicBezTo>
                  <a:pt x="5544" y="3534"/>
                  <a:pt x="5544" y="3534"/>
                  <a:pt x="5544" y="3534"/>
                </a:cubicBezTo>
                <a:cubicBezTo>
                  <a:pt x="5609" y="3528"/>
                  <a:pt x="5609" y="3528"/>
                  <a:pt x="5609" y="3528"/>
                </a:cubicBezTo>
                <a:cubicBezTo>
                  <a:pt x="5609" y="3528"/>
                  <a:pt x="5668" y="3540"/>
                  <a:pt x="5680" y="3546"/>
                </a:cubicBezTo>
                <a:cubicBezTo>
                  <a:pt x="5692" y="3546"/>
                  <a:pt x="5662" y="3569"/>
                  <a:pt x="5662" y="3569"/>
                </a:cubicBezTo>
                <a:cubicBezTo>
                  <a:pt x="5585" y="3569"/>
                  <a:pt x="5585" y="3569"/>
                  <a:pt x="5585" y="3569"/>
                </a:cubicBezTo>
                <a:cubicBezTo>
                  <a:pt x="5585" y="3569"/>
                  <a:pt x="5561" y="3587"/>
                  <a:pt x="5550" y="3593"/>
                </a:cubicBezTo>
                <a:cubicBezTo>
                  <a:pt x="5538" y="3599"/>
                  <a:pt x="5550" y="3646"/>
                  <a:pt x="5550" y="3646"/>
                </a:cubicBezTo>
                <a:cubicBezTo>
                  <a:pt x="5579" y="3658"/>
                  <a:pt x="5579" y="3658"/>
                  <a:pt x="5579" y="3658"/>
                </a:cubicBezTo>
                <a:cubicBezTo>
                  <a:pt x="5615" y="3629"/>
                  <a:pt x="5615" y="3629"/>
                  <a:pt x="5615" y="3629"/>
                </a:cubicBezTo>
                <a:cubicBezTo>
                  <a:pt x="5638" y="3611"/>
                  <a:pt x="5638" y="3611"/>
                  <a:pt x="5638" y="3611"/>
                </a:cubicBezTo>
                <a:cubicBezTo>
                  <a:pt x="5686" y="3599"/>
                  <a:pt x="5686" y="3599"/>
                  <a:pt x="5686" y="3599"/>
                </a:cubicBezTo>
                <a:cubicBezTo>
                  <a:pt x="5739" y="3575"/>
                  <a:pt x="5739" y="3575"/>
                  <a:pt x="5739" y="3575"/>
                </a:cubicBezTo>
                <a:cubicBezTo>
                  <a:pt x="5793" y="3563"/>
                  <a:pt x="5793" y="3563"/>
                  <a:pt x="5793" y="3563"/>
                </a:cubicBezTo>
                <a:cubicBezTo>
                  <a:pt x="5828" y="3510"/>
                  <a:pt x="5828" y="3510"/>
                  <a:pt x="5828" y="3510"/>
                </a:cubicBezTo>
                <a:cubicBezTo>
                  <a:pt x="5870" y="3480"/>
                  <a:pt x="5870" y="3480"/>
                  <a:pt x="5870" y="3480"/>
                </a:cubicBezTo>
                <a:cubicBezTo>
                  <a:pt x="5876" y="3439"/>
                  <a:pt x="5876" y="3439"/>
                  <a:pt x="5876" y="3439"/>
                </a:cubicBezTo>
                <a:cubicBezTo>
                  <a:pt x="5822" y="3451"/>
                  <a:pt x="5822" y="3451"/>
                  <a:pt x="5822" y="3451"/>
                </a:cubicBezTo>
                <a:cubicBezTo>
                  <a:pt x="5787" y="3510"/>
                  <a:pt x="5787" y="3510"/>
                  <a:pt x="5787" y="3510"/>
                </a:cubicBezTo>
                <a:cubicBezTo>
                  <a:pt x="5722" y="3516"/>
                  <a:pt x="5722" y="3516"/>
                  <a:pt x="5722" y="3516"/>
                </a:cubicBezTo>
                <a:cubicBezTo>
                  <a:pt x="5668" y="3492"/>
                  <a:pt x="5668" y="3492"/>
                  <a:pt x="5668" y="3492"/>
                </a:cubicBezTo>
                <a:cubicBezTo>
                  <a:pt x="5615" y="3445"/>
                  <a:pt x="5615" y="3445"/>
                  <a:pt x="5615" y="3445"/>
                </a:cubicBezTo>
                <a:cubicBezTo>
                  <a:pt x="5585" y="3374"/>
                  <a:pt x="5585" y="3374"/>
                  <a:pt x="5585" y="3374"/>
                </a:cubicBezTo>
                <a:cubicBezTo>
                  <a:pt x="5638" y="3338"/>
                  <a:pt x="5638" y="3338"/>
                  <a:pt x="5638" y="3338"/>
                </a:cubicBezTo>
                <a:cubicBezTo>
                  <a:pt x="5633" y="3273"/>
                  <a:pt x="5633" y="3273"/>
                  <a:pt x="5633" y="3273"/>
                </a:cubicBezTo>
                <a:cubicBezTo>
                  <a:pt x="5561" y="3267"/>
                  <a:pt x="5561" y="3267"/>
                  <a:pt x="5561" y="3267"/>
                </a:cubicBezTo>
                <a:cubicBezTo>
                  <a:pt x="5484" y="3291"/>
                  <a:pt x="5484" y="3291"/>
                  <a:pt x="5484" y="3291"/>
                </a:cubicBezTo>
                <a:cubicBezTo>
                  <a:pt x="5401" y="3344"/>
                  <a:pt x="5401" y="3344"/>
                  <a:pt x="5401" y="3344"/>
                </a:cubicBezTo>
                <a:cubicBezTo>
                  <a:pt x="5318" y="3421"/>
                  <a:pt x="5318" y="3421"/>
                  <a:pt x="5318" y="3421"/>
                </a:cubicBezTo>
                <a:cubicBezTo>
                  <a:pt x="5253" y="3468"/>
                  <a:pt x="5253" y="3468"/>
                  <a:pt x="5253" y="3468"/>
                </a:cubicBezTo>
                <a:cubicBezTo>
                  <a:pt x="5277" y="3421"/>
                  <a:pt x="5277" y="3421"/>
                  <a:pt x="5277" y="3421"/>
                </a:cubicBezTo>
                <a:cubicBezTo>
                  <a:pt x="5318" y="3380"/>
                  <a:pt x="5318" y="3380"/>
                  <a:pt x="5318" y="3380"/>
                </a:cubicBezTo>
                <a:cubicBezTo>
                  <a:pt x="5342" y="3356"/>
                  <a:pt x="5342" y="3356"/>
                  <a:pt x="5342" y="3356"/>
                </a:cubicBezTo>
                <a:cubicBezTo>
                  <a:pt x="5277" y="3338"/>
                  <a:pt x="5277" y="3338"/>
                  <a:pt x="5277" y="3338"/>
                </a:cubicBezTo>
                <a:cubicBezTo>
                  <a:pt x="5360" y="3338"/>
                  <a:pt x="5360" y="3338"/>
                  <a:pt x="5360" y="3338"/>
                </a:cubicBezTo>
                <a:cubicBezTo>
                  <a:pt x="5378" y="3297"/>
                  <a:pt x="5378" y="3297"/>
                  <a:pt x="5378" y="3297"/>
                </a:cubicBezTo>
                <a:cubicBezTo>
                  <a:pt x="5425" y="3261"/>
                  <a:pt x="5425" y="3261"/>
                  <a:pt x="5425" y="3261"/>
                </a:cubicBezTo>
                <a:cubicBezTo>
                  <a:pt x="5479" y="3261"/>
                  <a:pt x="5479" y="3261"/>
                  <a:pt x="5479" y="3261"/>
                </a:cubicBezTo>
                <a:cubicBezTo>
                  <a:pt x="5502" y="3214"/>
                  <a:pt x="5502" y="3214"/>
                  <a:pt x="5502" y="3214"/>
                </a:cubicBezTo>
                <a:cubicBezTo>
                  <a:pt x="5550" y="3196"/>
                  <a:pt x="5550" y="3196"/>
                  <a:pt x="5550" y="3196"/>
                </a:cubicBezTo>
                <a:cubicBezTo>
                  <a:pt x="5621" y="3196"/>
                  <a:pt x="5621" y="3196"/>
                  <a:pt x="5621" y="3196"/>
                </a:cubicBezTo>
                <a:cubicBezTo>
                  <a:pt x="5745" y="3190"/>
                  <a:pt x="5745" y="3190"/>
                  <a:pt x="5745" y="3190"/>
                </a:cubicBezTo>
                <a:cubicBezTo>
                  <a:pt x="5811" y="3202"/>
                  <a:pt x="5811" y="3202"/>
                  <a:pt x="5811" y="3202"/>
                </a:cubicBezTo>
                <a:cubicBezTo>
                  <a:pt x="5864" y="3202"/>
                  <a:pt x="5864" y="3202"/>
                  <a:pt x="5864" y="3202"/>
                </a:cubicBezTo>
                <a:cubicBezTo>
                  <a:pt x="5917" y="3166"/>
                  <a:pt x="5917" y="3166"/>
                  <a:pt x="5917" y="3166"/>
                </a:cubicBezTo>
                <a:cubicBezTo>
                  <a:pt x="5959" y="3113"/>
                  <a:pt x="5959" y="3113"/>
                  <a:pt x="5959" y="3113"/>
                </a:cubicBezTo>
                <a:cubicBezTo>
                  <a:pt x="6042" y="3107"/>
                  <a:pt x="6042" y="3107"/>
                  <a:pt x="6042" y="3107"/>
                </a:cubicBezTo>
                <a:cubicBezTo>
                  <a:pt x="6089" y="3089"/>
                  <a:pt x="6089" y="3089"/>
                  <a:pt x="6089" y="3089"/>
                </a:cubicBezTo>
                <a:cubicBezTo>
                  <a:pt x="6113" y="3065"/>
                  <a:pt x="6113" y="3065"/>
                  <a:pt x="6113" y="3065"/>
                </a:cubicBezTo>
                <a:cubicBezTo>
                  <a:pt x="6083" y="3042"/>
                  <a:pt x="6083" y="3042"/>
                  <a:pt x="6083" y="3042"/>
                </a:cubicBezTo>
                <a:cubicBezTo>
                  <a:pt x="6101" y="3018"/>
                  <a:pt x="6101" y="3018"/>
                  <a:pt x="6101" y="3018"/>
                </a:cubicBezTo>
                <a:cubicBezTo>
                  <a:pt x="6107" y="2971"/>
                  <a:pt x="6107" y="2971"/>
                  <a:pt x="6107" y="2971"/>
                </a:cubicBezTo>
                <a:cubicBezTo>
                  <a:pt x="6042" y="2959"/>
                  <a:pt x="6042" y="2959"/>
                  <a:pt x="6042" y="2959"/>
                </a:cubicBezTo>
                <a:cubicBezTo>
                  <a:pt x="6036" y="2935"/>
                  <a:pt x="6036" y="2935"/>
                  <a:pt x="6036" y="2935"/>
                </a:cubicBezTo>
                <a:cubicBezTo>
                  <a:pt x="5965" y="2935"/>
                  <a:pt x="5965" y="2935"/>
                  <a:pt x="5965" y="2935"/>
                </a:cubicBezTo>
                <a:cubicBezTo>
                  <a:pt x="5917" y="2959"/>
                  <a:pt x="5917" y="2959"/>
                  <a:pt x="5917" y="2959"/>
                </a:cubicBezTo>
                <a:cubicBezTo>
                  <a:pt x="5882" y="2982"/>
                  <a:pt x="5882" y="2982"/>
                  <a:pt x="5882" y="2982"/>
                </a:cubicBezTo>
                <a:cubicBezTo>
                  <a:pt x="5852" y="2971"/>
                  <a:pt x="5852" y="2971"/>
                  <a:pt x="5852" y="2971"/>
                </a:cubicBezTo>
                <a:cubicBezTo>
                  <a:pt x="5864" y="2941"/>
                  <a:pt x="5864" y="2941"/>
                  <a:pt x="5864" y="2941"/>
                </a:cubicBezTo>
                <a:cubicBezTo>
                  <a:pt x="5923" y="2917"/>
                  <a:pt x="5923" y="2917"/>
                  <a:pt x="5923" y="2917"/>
                </a:cubicBezTo>
                <a:cubicBezTo>
                  <a:pt x="5994" y="2899"/>
                  <a:pt x="5994" y="2899"/>
                  <a:pt x="5994" y="2899"/>
                </a:cubicBezTo>
                <a:cubicBezTo>
                  <a:pt x="6030" y="2876"/>
                  <a:pt x="6030" y="2876"/>
                  <a:pt x="6030" y="2876"/>
                </a:cubicBezTo>
                <a:cubicBezTo>
                  <a:pt x="5982" y="2870"/>
                  <a:pt x="5982" y="2870"/>
                  <a:pt x="5982" y="2870"/>
                </a:cubicBezTo>
                <a:cubicBezTo>
                  <a:pt x="5935" y="2846"/>
                  <a:pt x="5935" y="2846"/>
                  <a:pt x="5935" y="2846"/>
                </a:cubicBezTo>
                <a:cubicBezTo>
                  <a:pt x="5876" y="2828"/>
                  <a:pt x="5876" y="2828"/>
                  <a:pt x="5876" y="2828"/>
                </a:cubicBezTo>
                <a:cubicBezTo>
                  <a:pt x="5840" y="2799"/>
                  <a:pt x="5840" y="2799"/>
                  <a:pt x="5840" y="2799"/>
                </a:cubicBezTo>
                <a:cubicBezTo>
                  <a:pt x="5799" y="2763"/>
                  <a:pt x="5799" y="2763"/>
                  <a:pt x="5799" y="2763"/>
                </a:cubicBezTo>
                <a:cubicBezTo>
                  <a:pt x="5781" y="2727"/>
                  <a:pt x="5781" y="2727"/>
                  <a:pt x="5781" y="2727"/>
                </a:cubicBezTo>
                <a:cubicBezTo>
                  <a:pt x="5804" y="2727"/>
                  <a:pt x="5804" y="2727"/>
                  <a:pt x="5804" y="2727"/>
                </a:cubicBezTo>
                <a:cubicBezTo>
                  <a:pt x="5811" y="2704"/>
                  <a:pt x="5811" y="2704"/>
                  <a:pt x="5811" y="2704"/>
                </a:cubicBezTo>
                <a:cubicBezTo>
                  <a:pt x="5775" y="2650"/>
                  <a:pt x="5775" y="2650"/>
                  <a:pt x="5775" y="2650"/>
                </a:cubicBezTo>
                <a:cubicBezTo>
                  <a:pt x="5727" y="2585"/>
                  <a:pt x="5727" y="2585"/>
                  <a:pt x="5727" y="2585"/>
                </a:cubicBezTo>
                <a:cubicBezTo>
                  <a:pt x="5656" y="2484"/>
                  <a:pt x="5656" y="2484"/>
                  <a:pt x="5656" y="2484"/>
                </a:cubicBezTo>
                <a:cubicBezTo>
                  <a:pt x="5633" y="2431"/>
                  <a:pt x="5633" y="2431"/>
                  <a:pt x="5633" y="2431"/>
                </a:cubicBezTo>
                <a:cubicBezTo>
                  <a:pt x="5579" y="2496"/>
                  <a:pt x="5579" y="2496"/>
                  <a:pt x="5579" y="2496"/>
                </a:cubicBezTo>
                <a:cubicBezTo>
                  <a:pt x="5579" y="2550"/>
                  <a:pt x="5579" y="2550"/>
                  <a:pt x="5579" y="2550"/>
                </a:cubicBezTo>
                <a:cubicBezTo>
                  <a:pt x="5526" y="2573"/>
                  <a:pt x="5526" y="2573"/>
                  <a:pt x="5526" y="2573"/>
                </a:cubicBezTo>
                <a:cubicBezTo>
                  <a:pt x="5496" y="2609"/>
                  <a:pt x="5496" y="2609"/>
                  <a:pt x="5496" y="2609"/>
                </a:cubicBezTo>
                <a:cubicBezTo>
                  <a:pt x="5443" y="2603"/>
                  <a:pt x="5443" y="2603"/>
                  <a:pt x="5443" y="2603"/>
                </a:cubicBezTo>
                <a:cubicBezTo>
                  <a:pt x="5431" y="2573"/>
                  <a:pt x="5431" y="2573"/>
                  <a:pt x="5431" y="2573"/>
                </a:cubicBezTo>
                <a:cubicBezTo>
                  <a:pt x="5395" y="2544"/>
                  <a:pt x="5395" y="2544"/>
                  <a:pt x="5395" y="2544"/>
                </a:cubicBezTo>
                <a:cubicBezTo>
                  <a:pt x="5342" y="2555"/>
                  <a:pt x="5342" y="2555"/>
                  <a:pt x="5342" y="2555"/>
                </a:cubicBezTo>
                <a:cubicBezTo>
                  <a:pt x="5360" y="2496"/>
                  <a:pt x="5360" y="2496"/>
                  <a:pt x="5360" y="2496"/>
                </a:cubicBezTo>
                <a:cubicBezTo>
                  <a:pt x="5360" y="2419"/>
                  <a:pt x="5360" y="2419"/>
                  <a:pt x="5360" y="2419"/>
                </a:cubicBezTo>
                <a:cubicBezTo>
                  <a:pt x="5354" y="2372"/>
                  <a:pt x="5354" y="2372"/>
                  <a:pt x="5354" y="2372"/>
                </a:cubicBezTo>
                <a:cubicBezTo>
                  <a:pt x="5295" y="2372"/>
                  <a:pt x="5295" y="2372"/>
                  <a:pt x="5295" y="2372"/>
                </a:cubicBezTo>
                <a:cubicBezTo>
                  <a:pt x="5247" y="2342"/>
                  <a:pt x="5247" y="2342"/>
                  <a:pt x="5247" y="2342"/>
                </a:cubicBezTo>
                <a:cubicBezTo>
                  <a:pt x="5200" y="2295"/>
                  <a:pt x="5200" y="2295"/>
                  <a:pt x="5200" y="2295"/>
                </a:cubicBezTo>
                <a:cubicBezTo>
                  <a:pt x="5117" y="2247"/>
                  <a:pt x="5117" y="2247"/>
                  <a:pt x="5117" y="2247"/>
                </a:cubicBezTo>
                <a:cubicBezTo>
                  <a:pt x="5093" y="2265"/>
                  <a:pt x="5093" y="2265"/>
                  <a:pt x="5093" y="2265"/>
                </a:cubicBezTo>
                <a:cubicBezTo>
                  <a:pt x="5022" y="2265"/>
                  <a:pt x="5022" y="2265"/>
                  <a:pt x="5022" y="2265"/>
                </a:cubicBezTo>
                <a:cubicBezTo>
                  <a:pt x="4992" y="2247"/>
                  <a:pt x="4992" y="2247"/>
                  <a:pt x="4992" y="2247"/>
                </a:cubicBezTo>
                <a:cubicBezTo>
                  <a:pt x="4915" y="2247"/>
                  <a:pt x="4915" y="2247"/>
                  <a:pt x="4915" y="2247"/>
                </a:cubicBezTo>
                <a:cubicBezTo>
                  <a:pt x="4886" y="2277"/>
                  <a:pt x="4886" y="2277"/>
                  <a:pt x="4886" y="2277"/>
                </a:cubicBezTo>
                <a:cubicBezTo>
                  <a:pt x="4915" y="2324"/>
                  <a:pt x="4915" y="2324"/>
                  <a:pt x="4915" y="2324"/>
                </a:cubicBezTo>
                <a:cubicBezTo>
                  <a:pt x="4903" y="2384"/>
                  <a:pt x="4903" y="2384"/>
                  <a:pt x="4903" y="2384"/>
                </a:cubicBezTo>
                <a:cubicBezTo>
                  <a:pt x="4909" y="2425"/>
                  <a:pt x="4909" y="2425"/>
                  <a:pt x="4909" y="2425"/>
                </a:cubicBezTo>
                <a:cubicBezTo>
                  <a:pt x="4939" y="2478"/>
                  <a:pt x="4939" y="2478"/>
                  <a:pt x="4939" y="2478"/>
                </a:cubicBezTo>
                <a:cubicBezTo>
                  <a:pt x="4897" y="2478"/>
                  <a:pt x="4897" y="2478"/>
                  <a:pt x="4897" y="2478"/>
                </a:cubicBezTo>
                <a:cubicBezTo>
                  <a:pt x="4897" y="2532"/>
                  <a:pt x="4897" y="2532"/>
                  <a:pt x="4897" y="2532"/>
                </a:cubicBezTo>
                <a:cubicBezTo>
                  <a:pt x="4874" y="2561"/>
                  <a:pt x="4874" y="2561"/>
                  <a:pt x="4874" y="2561"/>
                </a:cubicBezTo>
                <a:cubicBezTo>
                  <a:pt x="4909" y="2579"/>
                  <a:pt x="4909" y="2579"/>
                  <a:pt x="4909" y="2579"/>
                </a:cubicBezTo>
                <a:cubicBezTo>
                  <a:pt x="4957" y="2621"/>
                  <a:pt x="4957" y="2621"/>
                  <a:pt x="4957" y="2621"/>
                </a:cubicBezTo>
                <a:cubicBezTo>
                  <a:pt x="4974" y="2686"/>
                  <a:pt x="4974" y="2686"/>
                  <a:pt x="4974" y="2686"/>
                </a:cubicBezTo>
                <a:cubicBezTo>
                  <a:pt x="4974" y="2757"/>
                  <a:pt x="4974" y="2757"/>
                  <a:pt x="4974" y="2757"/>
                </a:cubicBezTo>
                <a:cubicBezTo>
                  <a:pt x="4939" y="2810"/>
                  <a:pt x="4939" y="2810"/>
                  <a:pt x="4939" y="2810"/>
                </a:cubicBezTo>
                <a:cubicBezTo>
                  <a:pt x="4886" y="2852"/>
                  <a:pt x="4886" y="2852"/>
                  <a:pt x="4886" y="2852"/>
                </a:cubicBezTo>
                <a:cubicBezTo>
                  <a:pt x="4814" y="2858"/>
                  <a:pt x="4814" y="2858"/>
                  <a:pt x="4814" y="2858"/>
                </a:cubicBezTo>
                <a:cubicBezTo>
                  <a:pt x="4856" y="2923"/>
                  <a:pt x="4856" y="2923"/>
                  <a:pt x="4856" y="2923"/>
                </a:cubicBezTo>
                <a:cubicBezTo>
                  <a:pt x="4856" y="3000"/>
                  <a:pt x="4856" y="3000"/>
                  <a:pt x="4856" y="3000"/>
                </a:cubicBezTo>
                <a:cubicBezTo>
                  <a:pt x="4874" y="3048"/>
                  <a:pt x="4874" y="3048"/>
                  <a:pt x="4874" y="3048"/>
                </a:cubicBezTo>
                <a:cubicBezTo>
                  <a:pt x="4862" y="3083"/>
                  <a:pt x="4862" y="3083"/>
                  <a:pt x="4862" y="3083"/>
                </a:cubicBezTo>
                <a:cubicBezTo>
                  <a:pt x="4832" y="3131"/>
                  <a:pt x="4832" y="3131"/>
                  <a:pt x="4832" y="3131"/>
                </a:cubicBezTo>
                <a:cubicBezTo>
                  <a:pt x="4761" y="3137"/>
                  <a:pt x="4761" y="3137"/>
                  <a:pt x="4761" y="3137"/>
                </a:cubicBezTo>
                <a:cubicBezTo>
                  <a:pt x="4725" y="3071"/>
                  <a:pt x="4725" y="3071"/>
                  <a:pt x="4725" y="3071"/>
                </a:cubicBezTo>
                <a:cubicBezTo>
                  <a:pt x="4672" y="3018"/>
                  <a:pt x="4672" y="3018"/>
                  <a:pt x="4672" y="3018"/>
                </a:cubicBezTo>
                <a:cubicBezTo>
                  <a:pt x="4672" y="2965"/>
                  <a:pt x="4672" y="2965"/>
                  <a:pt x="4672" y="2965"/>
                </a:cubicBezTo>
                <a:cubicBezTo>
                  <a:pt x="4660" y="2899"/>
                  <a:pt x="4660" y="2899"/>
                  <a:pt x="4660" y="2899"/>
                </a:cubicBezTo>
                <a:cubicBezTo>
                  <a:pt x="4666" y="2840"/>
                  <a:pt x="4666" y="2840"/>
                  <a:pt x="4666" y="2840"/>
                </a:cubicBezTo>
                <a:cubicBezTo>
                  <a:pt x="4577" y="2828"/>
                  <a:pt x="4577" y="2828"/>
                  <a:pt x="4577" y="2828"/>
                </a:cubicBezTo>
                <a:cubicBezTo>
                  <a:pt x="4512" y="2828"/>
                  <a:pt x="4512" y="2828"/>
                  <a:pt x="4512" y="2828"/>
                </a:cubicBezTo>
                <a:cubicBezTo>
                  <a:pt x="4482" y="2805"/>
                  <a:pt x="4482" y="2805"/>
                  <a:pt x="4482" y="2805"/>
                </a:cubicBezTo>
                <a:cubicBezTo>
                  <a:pt x="4399" y="2787"/>
                  <a:pt x="4399" y="2787"/>
                  <a:pt x="4399" y="2787"/>
                </a:cubicBezTo>
                <a:cubicBezTo>
                  <a:pt x="4364" y="2751"/>
                  <a:pt x="4364" y="2751"/>
                  <a:pt x="4364" y="2751"/>
                </a:cubicBezTo>
                <a:cubicBezTo>
                  <a:pt x="4293" y="2716"/>
                  <a:pt x="4293" y="2716"/>
                  <a:pt x="4293" y="2716"/>
                </a:cubicBezTo>
                <a:cubicBezTo>
                  <a:pt x="4222" y="2674"/>
                  <a:pt x="4222" y="2674"/>
                  <a:pt x="4222" y="2674"/>
                </a:cubicBezTo>
                <a:cubicBezTo>
                  <a:pt x="4121" y="2698"/>
                  <a:pt x="4121" y="2698"/>
                  <a:pt x="4121" y="2698"/>
                </a:cubicBezTo>
                <a:cubicBezTo>
                  <a:pt x="4103" y="2662"/>
                  <a:pt x="4103" y="2662"/>
                  <a:pt x="4103" y="2662"/>
                </a:cubicBezTo>
                <a:cubicBezTo>
                  <a:pt x="4061" y="2573"/>
                  <a:pt x="4061" y="2573"/>
                  <a:pt x="4061" y="2573"/>
                </a:cubicBezTo>
                <a:cubicBezTo>
                  <a:pt x="4014" y="2555"/>
                  <a:pt x="4014" y="2555"/>
                  <a:pt x="4014" y="2555"/>
                </a:cubicBezTo>
                <a:cubicBezTo>
                  <a:pt x="3978" y="2520"/>
                  <a:pt x="3978" y="2520"/>
                  <a:pt x="3978" y="2520"/>
                </a:cubicBezTo>
                <a:cubicBezTo>
                  <a:pt x="3990" y="2413"/>
                  <a:pt x="3990" y="2413"/>
                  <a:pt x="3990" y="2413"/>
                </a:cubicBezTo>
                <a:cubicBezTo>
                  <a:pt x="4038" y="2336"/>
                  <a:pt x="4038" y="2336"/>
                  <a:pt x="4038" y="2336"/>
                </a:cubicBezTo>
                <a:cubicBezTo>
                  <a:pt x="4091" y="2265"/>
                  <a:pt x="4091" y="2265"/>
                  <a:pt x="4091" y="2265"/>
                </a:cubicBezTo>
                <a:cubicBezTo>
                  <a:pt x="4150" y="2235"/>
                  <a:pt x="4150" y="2235"/>
                  <a:pt x="4150" y="2235"/>
                </a:cubicBezTo>
                <a:cubicBezTo>
                  <a:pt x="4198" y="2200"/>
                  <a:pt x="4198" y="2200"/>
                  <a:pt x="4198" y="2200"/>
                </a:cubicBezTo>
                <a:cubicBezTo>
                  <a:pt x="4180" y="2158"/>
                  <a:pt x="4180" y="2158"/>
                  <a:pt x="4180" y="2158"/>
                </a:cubicBezTo>
                <a:cubicBezTo>
                  <a:pt x="4103" y="2141"/>
                  <a:pt x="4103" y="2141"/>
                  <a:pt x="4103" y="2141"/>
                </a:cubicBezTo>
                <a:cubicBezTo>
                  <a:pt x="4014" y="2111"/>
                  <a:pt x="4014" y="2111"/>
                  <a:pt x="4014" y="2111"/>
                </a:cubicBezTo>
                <a:cubicBezTo>
                  <a:pt x="4115" y="2129"/>
                  <a:pt x="4115" y="2129"/>
                  <a:pt x="4115" y="2129"/>
                </a:cubicBezTo>
                <a:cubicBezTo>
                  <a:pt x="4198" y="2146"/>
                  <a:pt x="4198" y="2146"/>
                  <a:pt x="4198" y="2146"/>
                </a:cubicBezTo>
                <a:cubicBezTo>
                  <a:pt x="4239" y="2141"/>
                  <a:pt x="4239" y="2141"/>
                  <a:pt x="4239" y="2141"/>
                </a:cubicBezTo>
                <a:cubicBezTo>
                  <a:pt x="4245" y="2099"/>
                  <a:pt x="4245" y="2099"/>
                  <a:pt x="4245" y="2099"/>
                </a:cubicBezTo>
                <a:cubicBezTo>
                  <a:pt x="4316" y="2117"/>
                  <a:pt x="4316" y="2117"/>
                  <a:pt x="4316" y="2117"/>
                </a:cubicBezTo>
                <a:cubicBezTo>
                  <a:pt x="4352" y="2111"/>
                  <a:pt x="4352" y="2111"/>
                  <a:pt x="4352" y="2111"/>
                </a:cubicBezTo>
                <a:cubicBezTo>
                  <a:pt x="4358" y="2075"/>
                  <a:pt x="4358" y="2075"/>
                  <a:pt x="4358" y="2075"/>
                </a:cubicBezTo>
                <a:cubicBezTo>
                  <a:pt x="4381" y="2063"/>
                  <a:pt x="4381" y="2063"/>
                  <a:pt x="4381" y="2063"/>
                </a:cubicBezTo>
                <a:cubicBezTo>
                  <a:pt x="4399" y="2016"/>
                  <a:pt x="4399" y="2016"/>
                  <a:pt x="4399" y="2016"/>
                </a:cubicBezTo>
                <a:cubicBezTo>
                  <a:pt x="4346" y="2010"/>
                  <a:pt x="4346" y="2010"/>
                  <a:pt x="4346" y="2010"/>
                </a:cubicBezTo>
                <a:cubicBezTo>
                  <a:pt x="4287" y="2004"/>
                  <a:pt x="4287" y="2004"/>
                  <a:pt x="4287" y="2004"/>
                </a:cubicBezTo>
                <a:cubicBezTo>
                  <a:pt x="4263" y="1980"/>
                  <a:pt x="4263" y="1980"/>
                  <a:pt x="4263" y="1980"/>
                </a:cubicBezTo>
                <a:cubicBezTo>
                  <a:pt x="4192" y="1951"/>
                  <a:pt x="4192" y="1951"/>
                  <a:pt x="4192" y="1951"/>
                </a:cubicBezTo>
                <a:cubicBezTo>
                  <a:pt x="4239" y="1957"/>
                  <a:pt x="4239" y="1957"/>
                  <a:pt x="4239" y="1957"/>
                </a:cubicBezTo>
                <a:cubicBezTo>
                  <a:pt x="4316" y="1975"/>
                  <a:pt x="4316" y="1975"/>
                  <a:pt x="4316" y="1975"/>
                </a:cubicBezTo>
                <a:cubicBezTo>
                  <a:pt x="4370" y="1992"/>
                  <a:pt x="4370" y="1992"/>
                  <a:pt x="4370" y="1992"/>
                </a:cubicBezTo>
                <a:cubicBezTo>
                  <a:pt x="4417" y="1975"/>
                  <a:pt x="4417" y="1975"/>
                  <a:pt x="4417" y="1975"/>
                </a:cubicBezTo>
                <a:cubicBezTo>
                  <a:pt x="4453" y="1933"/>
                  <a:pt x="4453" y="1933"/>
                  <a:pt x="4453" y="1933"/>
                </a:cubicBezTo>
                <a:cubicBezTo>
                  <a:pt x="4417" y="1897"/>
                  <a:pt x="4417" y="1897"/>
                  <a:pt x="4417" y="1897"/>
                </a:cubicBezTo>
                <a:cubicBezTo>
                  <a:pt x="4470" y="1897"/>
                  <a:pt x="4470" y="1897"/>
                  <a:pt x="4470" y="1897"/>
                </a:cubicBezTo>
                <a:cubicBezTo>
                  <a:pt x="4500" y="1927"/>
                  <a:pt x="4500" y="1927"/>
                  <a:pt x="4500" y="1927"/>
                </a:cubicBezTo>
                <a:cubicBezTo>
                  <a:pt x="4476" y="1963"/>
                  <a:pt x="4476" y="1963"/>
                  <a:pt x="4476" y="1963"/>
                </a:cubicBezTo>
                <a:cubicBezTo>
                  <a:pt x="4453" y="2028"/>
                  <a:pt x="4453" y="2028"/>
                  <a:pt x="4453" y="2028"/>
                </a:cubicBezTo>
                <a:cubicBezTo>
                  <a:pt x="4453" y="2105"/>
                  <a:pt x="4453" y="2105"/>
                  <a:pt x="4453" y="2105"/>
                </a:cubicBezTo>
                <a:cubicBezTo>
                  <a:pt x="4399" y="2117"/>
                  <a:pt x="4399" y="2117"/>
                  <a:pt x="4399" y="2117"/>
                </a:cubicBezTo>
                <a:cubicBezTo>
                  <a:pt x="4417" y="2152"/>
                  <a:pt x="4417" y="2152"/>
                  <a:pt x="4417" y="2152"/>
                </a:cubicBezTo>
                <a:cubicBezTo>
                  <a:pt x="4470" y="2158"/>
                  <a:pt x="4470" y="2158"/>
                  <a:pt x="4470" y="2158"/>
                </a:cubicBezTo>
                <a:cubicBezTo>
                  <a:pt x="4470" y="2188"/>
                  <a:pt x="4470" y="2188"/>
                  <a:pt x="4470" y="2188"/>
                </a:cubicBezTo>
                <a:cubicBezTo>
                  <a:pt x="4470" y="2188"/>
                  <a:pt x="4524" y="2200"/>
                  <a:pt x="4542" y="2182"/>
                </a:cubicBezTo>
                <a:cubicBezTo>
                  <a:pt x="4559" y="2141"/>
                  <a:pt x="4559" y="2141"/>
                  <a:pt x="4559" y="2141"/>
                </a:cubicBezTo>
                <a:cubicBezTo>
                  <a:pt x="4631" y="2146"/>
                  <a:pt x="4631" y="2146"/>
                  <a:pt x="4631" y="2146"/>
                </a:cubicBezTo>
                <a:cubicBezTo>
                  <a:pt x="4666" y="2152"/>
                  <a:pt x="4666" y="2152"/>
                  <a:pt x="4666" y="2152"/>
                </a:cubicBezTo>
                <a:cubicBezTo>
                  <a:pt x="4702" y="2170"/>
                  <a:pt x="4702" y="2170"/>
                  <a:pt x="4702" y="2170"/>
                </a:cubicBezTo>
                <a:cubicBezTo>
                  <a:pt x="4755" y="2170"/>
                  <a:pt x="4755" y="2170"/>
                  <a:pt x="4755" y="2170"/>
                </a:cubicBezTo>
                <a:cubicBezTo>
                  <a:pt x="4761" y="2123"/>
                  <a:pt x="4761" y="2123"/>
                  <a:pt x="4761" y="2123"/>
                </a:cubicBezTo>
                <a:cubicBezTo>
                  <a:pt x="4708" y="2111"/>
                  <a:pt x="4708" y="2111"/>
                  <a:pt x="4708" y="2111"/>
                </a:cubicBezTo>
                <a:cubicBezTo>
                  <a:pt x="4684" y="2057"/>
                  <a:pt x="4684" y="2057"/>
                  <a:pt x="4684" y="2057"/>
                </a:cubicBezTo>
                <a:cubicBezTo>
                  <a:pt x="4619" y="2052"/>
                  <a:pt x="4619" y="2052"/>
                  <a:pt x="4619" y="2052"/>
                </a:cubicBezTo>
                <a:cubicBezTo>
                  <a:pt x="4565" y="2010"/>
                  <a:pt x="4565" y="2010"/>
                  <a:pt x="4565" y="2010"/>
                </a:cubicBezTo>
                <a:cubicBezTo>
                  <a:pt x="4518" y="1998"/>
                  <a:pt x="4518" y="1998"/>
                  <a:pt x="4518" y="1998"/>
                </a:cubicBezTo>
                <a:cubicBezTo>
                  <a:pt x="4518" y="1968"/>
                  <a:pt x="4518" y="1968"/>
                  <a:pt x="4518" y="1968"/>
                </a:cubicBezTo>
                <a:cubicBezTo>
                  <a:pt x="4565" y="1975"/>
                  <a:pt x="4565" y="1975"/>
                  <a:pt x="4565" y="1975"/>
                </a:cubicBezTo>
                <a:cubicBezTo>
                  <a:pt x="4583" y="1957"/>
                  <a:pt x="4583" y="1957"/>
                  <a:pt x="4583" y="1957"/>
                </a:cubicBezTo>
                <a:cubicBezTo>
                  <a:pt x="4577" y="1927"/>
                  <a:pt x="4577" y="1927"/>
                  <a:pt x="4577" y="1927"/>
                </a:cubicBezTo>
                <a:cubicBezTo>
                  <a:pt x="4631" y="1927"/>
                  <a:pt x="4631" y="1927"/>
                  <a:pt x="4631" y="1927"/>
                </a:cubicBezTo>
                <a:cubicBezTo>
                  <a:pt x="4648" y="1891"/>
                  <a:pt x="4648" y="1891"/>
                  <a:pt x="4648" y="1891"/>
                </a:cubicBezTo>
                <a:cubicBezTo>
                  <a:pt x="4702" y="1856"/>
                  <a:pt x="4702" y="1856"/>
                  <a:pt x="4702" y="1856"/>
                </a:cubicBezTo>
                <a:cubicBezTo>
                  <a:pt x="4720" y="1820"/>
                  <a:pt x="4720" y="1820"/>
                  <a:pt x="4720" y="1820"/>
                </a:cubicBezTo>
                <a:cubicBezTo>
                  <a:pt x="4690" y="1791"/>
                  <a:pt x="4690" y="1791"/>
                  <a:pt x="4690" y="1791"/>
                </a:cubicBezTo>
                <a:cubicBezTo>
                  <a:pt x="4666" y="1731"/>
                  <a:pt x="4666" y="1731"/>
                  <a:pt x="4666" y="1731"/>
                </a:cubicBezTo>
                <a:cubicBezTo>
                  <a:pt x="4714" y="1725"/>
                  <a:pt x="4714" y="1725"/>
                  <a:pt x="4714" y="1725"/>
                </a:cubicBezTo>
                <a:cubicBezTo>
                  <a:pt x="4725" y="1678"/>
                  <a:pt x="4725" y="1678"/>
                  <a:pt x="4725" y="1678"/>
                </a:cubicBezTo>
                <a:cubicBezTo>
                  <a:pt x="4690" y="1636"/>
                  <a:pt x="4690" y="1636"/>
                  <a:pt x="4690" y="1636"/>
                </a:cubicBezTo>
                <a:cubicBezTo>
                  <a:pt x="4642" y="1613"/>
                  <a:pt x="4642" y="1613"/>
                  <a:pt x="4642" y="1613"/>
                </a:cubicBezTo>
                <a:cubicBezTo>
                  <a:pt x="4571" y="1577"/>
                  <a:pt x="4571" y="1577"/>
                  <a:pt x="4571" y="1577"/>
                </a:cubicBezTo>
                <a:cubicBezTo>
                  <a:pt x="4648" y="1577"/>
                  <a:pt x="4648" y="1577"/>
                  <a:pt x="4648" y="1577"/>
                </a:cubicBezTo>
                <a:cubicBezTo>
                  <a:pt x="4654" y="1559"/>
                  <a:pt x="4654" y="1559"/>
                  <a:pt x="4654" y="1559"/>
                </a:cubicBezTo>
                <a:cubicBezTo>
                  <a:pt x="4714" y="1565"/>
                  <a:pt x="4714" y="1565"/>
                  <a:pt x="4714" y="1565"/>
                </a:cubicBezTo>
                <a:cubicBezTo>
                  <a:pt x="4755" y="1589"/>
                  <a:pt x="4755" y="1589"/>
                  <a:pt x="4755" y="1589"/>
                </a:cubicBezTo>
                <a:cubicBezTo>
                  <a:pt x="4814" y="1583"/>
                  <a:pt x="4814" y="1583"/>
                  <a:pt x="4814" y="1583"/>
                </a:cubicBezTo>
                <a:cubicBezTo>
                  <a:pt x="4868" y="1571"/>
                  <a:pt x="4868" y="1571"/>
                  <a:pt x="4868" y="1571"/>
                </a:cubicBezTo>
                <a:cubicBezTo>
                  <a:pt x="4820" y="1530"/>
                  <a:pt x="4820" y="1530"/>
                  <a:pt x="4820" y="1530"/>
                </a:cubicBezTo>
                <a:cubicBezTo>
                  <a:pt x="4856" y="1524"/>
                  <a:pt x="4856" y="1524"/>
                  <a:pt x="4856" y="1524"/>
                </a:cubicBezTo>
                <a:cubicBezTo>
                  <a:pt x="4903" y="1571"/>
                  <a:pt x="4903" y="1571"/>
                  <a:pt x="4903" y="1571"/>
                </a:cubicBezTo>
                <a:cubicBezTo>
                  <a:pt x="4957" y="1577"/>
                  <a:pt x="4957" y="1577"/>
                  <a:pt x="4957" y="1577"/>
                </a:cubicBezTo>
                <a:cubicBezTo>
                  <a:pt x="4980" y="1625"/>
                  <a:pt x="4980" y="1625"/>
                  <a:pt x="4980" y="1625"/>
                </a:cubicBezTo>
                <a:cubicBezTo>
                  <a:pt x="5022" y="1631"/>
                  <a:pt x="5022" y="1631"/>
                  <a:pt x="5022" y="1631"/>
                </a:cubicBezTo>
                <a:cubicBezTo>
                  <a:pt x="5040" y="1666"/>
                  <a:pt x="5040" y="1666"/>
                  <a:pt x="5040" y="1666"/>
                </a:cubicBezTo>
                <a:cubicBezTo>
                  <a:pt x="5087" y="1684"/>
                  <a:pt x="5087" y="1684"/>
                  <a:pt x="5087" y="1684"/>
                </a:cubicBezTo>
                <a:cubicBezTo>
                  <a:pt x="5111" y="1725"/>
                  <a:pt x="5111" y="1725"/>
                  <a:pt x="5111" y="1725"/>
                </a:cubicBezTo>
                <a:cubicBezTo>
                  <a:pt x="5158" y="1743"/>
                  <a:pt x="5158" y="1743"/>
                  <a:pt x="5158" y="1743"/>
                </a:cubicBezTo>
                <a:cubicBezTo>
                  <a:pt x="5194" y="1785"/>
                  <a:pt x="5194" y="1785"/>
                  <a:pt x="5194" y="1785"/>
                </a:cubicBezTo>
                <a:cubicBezTo>
                  <a:pt x="5206" y="1838"/>
                  <a:pt x="5206" y="1838"/>
                  <a:pt x="5206" y="1838"/>
                </a:cubicBezTo>
                <a:cubicBezTo>
                  <a:pt x="5146" y="1891"/>
                  <a:pt x="5146" y="1891"/>
                  <a:pt x="5146" y="1891"/>
                </a:cubicBezTo>
                <a:cubicBezTo>
                  <a:pt x="5099" y="1945"/>
                  <a:pt x="5099" y="1945"/>
                  <a:pt x="5099" y="1945"/>
                </a:cubicBezTo>
                <a:cubicBezTo>
                  <a:pt x="5123" y="1998"/>
                  <a:pt x="5123" y="1998"/>
                  <a:pt x="5123" y="1998"/>
                </a:cubicBezTo>
                <a:cubicBezTo>
                  <a:pt x="5040" y="2010"/>
                  <a:pt x="5040" y="2010"/>
                  <a:pt x="5040" y="2010"/>
                </a:cubicBezTo>
                <a:cubicBezTo>
                  <a:pt x="4992" y="1998"/>
                  <a:pt x="4992" y="1998"/>
                  <a:pt x="4992" y="1998"/>
                </a:cubicBezTo>
                <a:cubicBezTo>
                  <a:pt x="4945" y="1998"/>
                  <a:pt x="4945" y="1998"/>
                  <a:pt x="4945" y="1998"/>
                </a:cubicBezTo>
                <a:cubicBezTo>
                  <a:pt x="4886" y="2040"/>
                  <a:pt x="4886" y="2040"/>
                  <a:pt x="4886" y="2040"/>
                </a:cubicBezTo>
                <a:cubicBezTo>
                  <a:pt x="4886" y="2087"/>
                  <a:pt x="4886" y="2087"/>
                  <a:pt x="4886" y="2087"/>
                </a:cubicBezTo>
                <a:cubicBezTo>
                  <a:pt x="4957" y="2099"/>
                  <a:pt x="4957" y="2099"/>
                  <a:pt x="4957" y="2099"/>
                </a:cubicBezTo>
                <a:cubicBezTo>
                  <a:pt x="5016" y="2093"/>
                  <a:pt x="5016" y="2093"/>
                  <a:pt x="5016" y="2093"/>
                </a:cubicBezTo>
                <a:cubicBezTo>
                  <a:pt x="5028" y="2069"/>
                  <a:pt x="5028" y="2069"/>
                  <a:pt x="5028" y="2069"/>
                </a:cubicBezTo>
                <a:cubicBezTo>
                  <a:pt x="5052" y="2052"/>
                  <a:pt x="5052" y="2052"/>
                  <a:pt x="5052" y="2052"/>
                </a:cubicBezTo>
                <a:cubicBezTo>
                  <a:pt x="5093" y="2063"/>
                  <a:pt x="5093" y="2063"/>
                  <a:pt x="5093" y="2063"/>
                </a:cubicBezTo>
                <a:cubicBezTo>
                  <a:pt x="5158" y="2081"/>
                  <a:pt x="5158" y="2081"/>
                  <a:pt x="5158" y="2081"/>
                </a:cubicBezTo>
                <a:cubicBezTo>
                  <a:pt x="5224" y="2146"/>
                  <a:pt x="5224" y="2146"/>
                  <a:pt x="5224" y="2146"/>
                </a:cubicBezTo>
                <a:cubicBezTo>
                  <a:pt x="5241" y="2182"/>
                  <a:pt x="5241" y="2182"/>
                  <a:pt x="5241" y="2182"/>
                </a:cubicBezTo>
                <a:cubicBezTo>
                  <a:pt x="5277" y="2223"/>
                  <a:pt x="5277" y="2223"/>
                  <a:pt x="5277" y="2223"/>
                </a:cubicBezTo>
                <a:cubicBezTo>
                  <a:pt x="5336" y="2223"/>
                  <a:pt x="5336" y="2223"/>
                  <a:pt x="5336" y="2223"/>
                </a:cubicBezTo>
                <a:cubicBezTo>
                  <a:pt x="5395" y="2277"/>
                  <a:pt x="5395" y="2277"/>
                  <a:pt x="5395" y="2277"/>
                </a:cubicBezTo>
                <a:cubicBezTo>
                  <a:pt x="5484" y="2283"/>
                  <a:pt x="5484" y="2283"/>
                  <a:pt x="5484" y="2283"/>
                </a:cubicBezTo>
                <a:cubicBezTo>
                  <a:pt x="5544" y="2307"/>
                  <a:pt x="5544" y="2307"/>
                  <a:pt x="5544" y="2307"/>
                </a:cubicBezTo>
                <a:cubicBezTo>
                  <a:pt x="5550" y="2271"/>
                  <a:pt x="5550" y="2271"/>
                  <a:pt x="5550" y="2271"/>
                </a:cubicBezTo>
                <a:cubicBezTo>
                  <a:pt x="5455" y="2200"/>
                  <a:pt x="5455" y="2200"/>
                  <a:pt x="5455" y="2200"/>
                </a:cubicBezTo>
                <a:cubicBezTo>
                  <a:pt x="5413" y="2170"/>
                  <a:pt x="5413" y="2170"/>
                  <a:pt x="5413" y="2170"/>
                </a:cubicBezTo>
                <a:cubicBezTo>
                  <a:pt x="5395" y="2134"/>
                  <a:pt x="5395" y="2134"/>
                  <a:pt x="5395" y="2134"/>
                </a:cubicBezTo>
                <a:cubicBezTo>
                  <a:pt x="5455" y="2170"/>
                  <a:pt x="5455" y="2170"/>
                  <a:pt x="5455" y="2170"/>
                </a:cubicBezTo>
                <a:cubicBezTo>
                  <a:pt x="5561" y="2223"/>
                  <a:pt x="5561" y="2223"/>
                  <a:pt x="5561" y="2223"/>
                </a:cubicBezTo>
                <a:cubicBezTo>
                  <a:pt x="5615" y="2253"/>
                  <a:pt x="5615" y="2253"/>
                  <a:pt x="5615" y="2253"/>
                </a:cubicBezTo>
                <a:cubicBezTo>
                  <a:pt x="5615" y="2200"/>
                  <a:pt x="5615" y="2200"/>
                  <a:pt x="5615" y="2200"/>
                </a:cubicBezTo>
                <a:cubicBezTo>
                  <a:pt x="5650" y="2158"/>
                  <a:pt x="5650" y="2158"/>
                  <a:pt x="5650" y="2158"/>
                </a:cubicBezTo>
                <a:cubicBezTo>
                  <a:pt x="5597" y="2129"/>
                  <a:pt x="5597" y="2129"/>
                  <a:pt x="5597" y="2129"/>
                </a:cubicBezTo>
                <a:cubicBezTo>
                  <a:pt x="5585" y="2057"/>
                  <a:pt x="5585" y="2057"/>
                  <a:pt x="5585" y="2057"/>
                </a:cubicBezTo>
                <a:cubicBezTo>
                  <a:pt x="5514" y="2034"/>
                  <a:pt x="5514" y="2034"/>
                  <a:pt x="5514" y="2034"/>
                </a:cubicBezTo>
                <a:cubicBezTo>
                  <a:pt x="5425" y="1939"/>
                  <a:pt x="5425" y="1939"/>
                  <a:pt x="5425" y="1939"/>
                </a:cubicBezTo>
                <a:cubicBezTo>
                  <a:pt x="5455" y="1915"/>
                  <a:pt x="5455" y="1915"/>
                  <a:pt x="5455" y="1915"/>
                </a:cubicBezTo>
                <a:cubicBezTo>
                  <a:pt x="5484" y="1891"/>
                  <a:pt x="5484" y="1891"/>
                  <a:pt x="5484" y="1891"/>
                </a:cubicBezTo>
                <a:cubicBezTo>
                  <a:pt x="5597" y="1975"/>
                  <a:pt x="5597" y="1975"/>
                  <a:pt x="5597" y="1975"/>
                </a:cubicBezTo>
                <a:cubicBezTo>
                  <a:pt x="5638" y="2034"/>
                  <a:pt x="5638" y="2034"/>
                  <a:pt x="5638" y="2034"/>
                </a:cubicBezTo>
                <a:cubicBezTo>
                  <a:pt x="5686" y="2040"/>
                  <a:pt x="5686" y="2040"/>
                  <a:pt x="5686" y="2040"/>
                </a:cubicBezTo>
                <a:cubicBezTo>
                  <a:pt x="5704" y="1975"/>
                  <a:pt x="5704" y="1975"/>
                  <a:pt x="5704" y="1975"/>
                </a:cubicBezTo>
                <a:cubicBezTo>
                  <a:pt x="5763" y="1957"/>
                  <a:pt x="5763" y="1957"/>
                  <a:pt x="5763" y="1957"/>
                </a:cubicBezTo>
                <a:cubicBezTo>
                  <a:pt x="5769" y="1927"/>
                  <a:pt x="5769" y="1927"/>
                  <a:pt x="5769" y="1927"/>
                </a:cubicBezTo>
                <a:cubicBezTo>
                  <a:pt x="5811" y="1927"/>
                  <a:pt x="5811" y="1927"/>
                  <a:pt x="5811" y="1927"/>
                </a:cubicBezTo>
                <a:cubicBezTo>
                  <a:pt x="5828" y="1897"/>
                  <a:pt x="5828" y="1897"/>
                  <a:pt x="5828" y="1897"/>
                </a:cubicBezTo>
                <a:cubicBezTo>
                  <a:pt x="5822" y="1856"/>
                  <a:pt x="5822" y="1856"/>
                  <a:pt x="5822" y="1856"/>
                </a:cubicBezTo>
                <a:cubicBezTo>
                  <a:pt x="5745" y="1856"/>
                  <a:pt x="5745" y="1856"/>
                  <a:pt x="5745" y="1856"/>
                </a:cubicBezTo>
                <a:cubicBezTo>
                  <a:pt x="5745" y="1832"/>
                  <a:pt x="5745" y="1832"/>
                  <a:pt x="5745" y="1832"/>
                </a:cubicBezTo>
                <a:cubicBezTo>
                  <a:pt x="5698" y="1797"/>
                  <a:pt x="5698" y="1797"/>
                  <a:pt x="5698" y="1797"/>
                </a:cubicBezTo>
                <a:cubicBezTo>
                  <a:pt x="5662" y="1791"/>
                  <a:pt x="5662" y="1791"/>
                  <a:pt x="5662" y="1791"/>
                </a:cubicBezTo>
                <a:cubicBezTo>
                  <a:pt x="5609" y="1767"/>
                  <a:pt x="5609" y="1767"/>
                  <a:pt x="5609" y="1767"/>
                </a:cubicBezTo>
                <a:cubicBezTo>
                  <a:pt x="5573" y="1767"/>
                  <a:pt x="5573" y="1767"/>
                  <a:pt x="5573" y="1767"/>
                </a:cubicBezTo>
                <a:cubicBezTo>
                  <a:pt x="5561" y="1737"/>
                  <a:pt x="5561" y="1737"/>
                  <a:pt x="5561" y="1737"/>
                </a:cubicBezTo>
                <a:cubicBezTo>
                  <a:pt x="5544" y="1708"/>
                  <a:pt x="5544" y="1708"/>
                  <a:pt x="5544" y="1708"/>
                </a:cubicBezTo>
                <a:cubicBezTo>
                  <a:pt x="5479" y="1708"/>
                  <a:pt x="5479" y="1708"/>
                  <a:pt x="5479" y="1708"/>
                </a:cubicBezTo>
                <a:cubicBezTo>
                  <a:pt x="5449" y="1708"/>
                  <a:pt x="5449" y="1708"/>
                  <a:pt x="5449" y="1708"/>
                </a:cubicBezTo>
                <a:cubicBezTo>
                  <a:pt x="5449" y="1654"/>
                  <a:pt x="5449" y="1654"/>
                  <a:pt x="5449" y="1654"/>
                </a:cubicBezTo>
                <a:cubicBezTo>
                  <a:pt x="5496" y="1654"/>
                  <a:pt x="5496" y="1654"/>
                  <a:pt x="5496" y="1654"/>
                </a:cubicBezTo>
                <a:cubicBezTo>
                  <a:pt x="5520" y="1636"/>
                  <a:pt x="5520" y="1636"/>
                  <a:pt x="5520" y="1636"/>
                </a:cubicBezTo>
                <a:cubicBezTo>
                  <a:pt x="5455" y="1619"/>
                  <a:pt x="5455" y="1619"/>
                  <a:pt x="5455" y="1619"/>
                </a:cubicBezTo>
                <a:cubicBezTo>
                  <a:pt x="5467" y="1595"/>
                  <a:pt x="5467" y="1595"/>
                  <a:pt x="5467" y="1595"/>
                </a:cubicBezTo>
                <a:cubicBezTo>
                  <a:pt x="5496" y="1589"/>
                  <a:pt x="5496" y="1589"/>
                  <a:pt x="5496" y="1589"/>
                </a:cubicBezTo>
                <a:cubicBezTo>
                  <a:pt x="5461" y="1559"/>
                  <a:pt x="5461" y="1559"/>
                  <a:pt x="5461" y="1559"/>
                </a:cubicBezTo>
                <a:cubicBezTo>
                  <a:pt x="5407" y="1542"/>
                  <a:pt x="5407" y="1542"/>
                  <a:pt x="5407" y="1542"/>
                </a:cubicBezTo>
                <a:cubicBezTo>
                  <a:pt x="5425" y="1512"/>
                  <a:pt x="5425" y="1512"/>
                  <a:pt x="5425" y="1512"/>
                </a:cubicBezTo>
                <a:cubicBezTo>
                  <a:pt x="5372" y="1488"/>
                  <a:pt x="5372" y="1488"/>
                  <a:pt x="5372" y="1488"/>
                </a:cubicBezTo>
                <a:cubicBezTo>
                  <a:pt x="5312" y="1494"/>
                  <a:pt x="5312" y="1494"/>
                  <a:pt x="5312" y="1494"/>
                </a:cubicBezTo>
                <a:cubicBezTo>
                  <a:pt x="5306" y="1465"/>
                  <a:pt x="5306" y="1465"/>
                  <a:pt x="5306" y="1465"/>
                </a:cubicBezTo>
                <a:cubicBezTo>
                  <a:pt x="5259" y="1465"/>
                  <a:pt x="5259" y="1465"/>
                  <a:pt x="5259" y="1465"/>
                </a:cubicBezTo>
                <a:cubicBezTo>
                  <a:pt x="5235" y="1459"/>
                  <a:pt x="5235" y="1459"/>
                  <a:pt x="5235" y="1459"/>
                </a:cubicBezTo>
                <a:cubicBezTo>
                  <a:pt x="5277" y="1429"/>
                  <a:pt x="5277" y="1429"/>
                  <a:pt x="5277" y="1429"/>
                </a:cubicBezTo>
                <a:cubicBezTo>
                  <a:pt x="5224" y="1417"/>
                  <a:pt x="5224" y="1417"/>
                  <a:pt x="5224" y="1417"/>
                </a:cubicBezTo>
                <a:cubicBezTo>
                  <a:pt x="5152" y="1429"/>
                  <a:pt x="5152" y="1429"/>
                  <a:pt x="5152" y="1429"/>
                </a:cubicBezTo>
                <a:cubicBezTo>
                  <a:pt x="5111" y="1387"/>
                  <a:pt x="5111" y="1387"/>
                  <a:pt x="5111" y="1387"/>
                </a:cubicBezTo>
                <a:cubicBezTo>
                  <a:pt x="5105" y="1358"/>
                  <a:pt x="5105" y="1358"/>
                  <a:pt x="5105" y="1358"/>
                </a:cubicBezTo>
                <a:cubicBezTo>
                  <a:pt x="5057" y="1358"/>
                  <a:pt x="5057" y="1358"/>
                  <a:pt x="5057" y="1358"/>
                </a:cubicBezTo>
                <a:cubicBezTo>
                  <a:pt x="5057" y="1328"/>
                  <a:pt x="5057" y="1328"/>
                  <a:pt x="5057" y="1328"/>
                </a:cubicBezTo>
                <a:cubicBezTo>
                  <a:pt x="4986" y="1304"/>
                  <a:pt x="4986" y="1304"/>
                  <a:pt x="4986" y="1304"/>
                </a:cubicBezTo>
                <a:cubicBezTo>
                  <a:pt x="4897" y="1304"/>
                  <a:pt x="4897" y="1304"/>
                  <a:pt x="4897" y="1304"/>
                </a:cubicBezTo>
                <a:cubicBezTo>
                  <a:pt x="4886" y="1328"/>
                  <a:pt x="4886" y="1328"/>
                  <a:pt x="4886" y="1328"/>
                </a:cubicBezTo>
                <a:cubicBezTo>
                  <a:pt x="4844" y="1334"/>
                  <a:pt x="4844" y="1334"/>
                  <a:pt x="4844" y="1334"/>
                </a:cubicBezTo>
                <a:cubicBezTo>
                  <a:pt x="4802" y="1328"/>
                  <a:pt x="4802" y="1328"/>
                  <a:pt x="4802" y="1328"/>
                </a:cubicBezTo>
                <a:cubicBezTo>
                  <a:pt x="4785" y="1358"/>
                  <a:pt x="4785" y="1358"/>
                  <a:pt x="4785" y="1358"/>
                </a:cubicBezTo>
                <a:cubicBezTo>
                  <a:pt x="4743" y="1358"/>
                  <a:pt x="4743" y="1358"/>
                  <a:pt x="4743" y="1358"/>
                </a:cubicBezTo>
                <a:cubicBezTo>
                  <a:pt x="4737" y="1322"/>
                  <a:pt x="4737" y="1322"/>
                  <a:pt x="4737" y="1322"/>
                </a:cubicBezTo>
                <a:cubicBezTo>
                  <a:pt x="4767" y="1281"/>
                  <a:pt x="4767" y="1281"/>
                  <a:pt x="4767" y="1281"/>
                </a:cubicBezTo>
                <a:cubicBezTo>
                  <a:pt x="4725" y="1233"/>
                  <a:pt x="4725" y="1233"/>
                  <a:pt x="4725" y="1233"/>
                </a:cubicBezTo>
                <a:cubicBezTo>
                  <a:pt x="4702" y="1186"/>
                  <a:pt x="4702" y="1186"/>
                  <a:pt x="4702" y="1186"/>
                </a:cubicBezTo>
                <a:cubicBezTo>
                  <a:pt x="4625" y="1186"/>
                  <a:pt x="4625" y="1186"/>
                  <a:pt x="4625" y="1186"/>
                </a:cubicBezTo>
                <a:cubicBezTo>
                  <a:pt x="4583" y="1221"/>
                  <a:pt x="4583" y="1221"/>
                  <a:pt x="4583" y="1221"/>
                </a:cubicBezTo>
                <a:cubicBezTo>
                  <a:pt x="4530" y="1221"/>
                  <a:pt x="4530" y="1221"/>
                  <a:pt x="4530" y="1221"/>
                </a:cubicBezTo>
                <a:cubicBezTo>
                  <a:pt x="4494" y="1245"/>
                  <a:pt x="4494" y="1245"/>
                  <a:pt x="4494" y="1245"/>
                </a:cubicBezTo>
                <a:cubicBezTo>
                  <a:pt x="4488" y="1293"/>
                  <a:pt x="4488" y="1293"/>
                  <a:pt x="4488" y="1293"/>
                </a:cubicBezTo>
                <a:cubicBezTo>
                  <a:pt x="4518" y="1340"/>
                  <a:pt x="4518" y="1340"/>
                  <a:pt x="4518" y="1340"/>
                </a:cubicBezTo>
                <a:cubicBezTo>
                  <a:pt x="4494" y="1370"/>
                  <a:pt x="4494" y="1370"/>
                  <a:pt x="4494" y="1370"/>
                </a:cubicBezTo>
                <a:cubicBezTo>
                  <a:pt x="4542" y="1429"/>
                  <a:pt x="4542" y="1429"/>
                  <a:pt x="4542" y="1429"/>
                </a:cubicBezTo>
                <a:cubicBezTo>
                  <a:pt x="4506" y="1435"/>
                  <a:pt x="4506" y="1435"/>
                  <a:pt x="4506" y="1435"/>
                </a:cubicBezTo>
                <a:cubicBezTo>
                  <a:pt x="4453" y="1387"/>
                  <a:pt x="4453" y="1387"/>
                  <a:pt x="4453" y="1387"/>
                </a:cubicBezTo>
                <a:cubicBezTo>
                  <a:pt x="4435" y="1316"/>
                  <a:pt x="4435" y="1316"/>
                  <a:pt x="4435" y="1316"/>
                </a:cubicBezTo>
                <a:cubicBezTo>
                  <a:pt x="4429" y="1269"/>
                  <a:pt x="4429" y="1269"/>
                  <a:pt x="4429" y="1269"/>
                </a:cubicBezTo>
                <a:cubicBezTo>
                  <a:pt x="4470" y="1221"/>
                  <a:pt x="4470" y="1221"/>
                  <a:pt x="4470" y="1221"/>
                </a:cubicBezTo>
                <a:cubicBezTo>
                  <a:pt x="4524" y="1186"/>
                  <a:pt x="4524" y="1186"/>
                  <a:pt x="4524" y="1186"/>
                </a:cubicBezTo>
                <a:cubicBezTo>
                  <a:pt x="4447" y="1186"/>
                  <a:pt x="4447" y="1186"/>
                  <a:pt x="4447" y="1186"/>
                </a:cubicBezTo>
                <a:cubicBezTo>
                  <a:pt x="4370" y="1192"/>
                  <a:pt x="4370" y="1192"/>
                  <a:pt x="4370" y="1192"/>
                </a:cubicBezTo>
                <a:cubicBezTo>
                  <a:pt x="4299" y="1251"/>
                  <a:pt x="4299" y="1251"/>
                  <a:pt x="4299" y="1251"/>
                </a:cubicBezTo>
                <a:cubicBezTo>
                  <a:pt x="4257" y="1328"/>
                  <a:pt x="4257" y="1328"/>
                  <a:pt x="4257" y="1328"/>
                </a:cubicBezTo>
                <a:cubicBezTo>
                  <a:pt x="4251" y="1429"/>
                  <a:pt x="4251" y="1429"/>
                  <a:pt x="4251" y="1429"/>
                </a:cubicBezTo>
                <a:cubicBezTo>
                  <a:pt x="4316" y="1441"/>
                  <a:pt x="4316" y="1441"/>
                  <a:pt x="4316" y="1441"/>
                </a:cubicBezTo>
                <a:cubicBezTo>
                  <a:pt x="4364" y="1441"/>
                  <a:pt x="4364" y="1441"/>
                  <a:pt x="4364" y="1441"/>
                </a:cubicBezTo>
                <a:cubicBezTo>
                  <a:pt x="4381" y="1482"/>
                  <a:pt x="4381" y="1482"/>
                  <a:pt x="4381" y="1482"/>
                </a:cubicBezTo>
                <a:cubicBezTo>
                  <a:pt x="4334" y="1470"/>
                  <a:pt x="4334" y="1470"/>
                  <a:pt x="4334" y="1470"/>
                </a:cubicBezTo>
                <a:cubicBezTo>
                  <a:pt x="4275" y="1488"/>
                  <a:pt x="4275" y="1488"/>
                  <a:pt x="4275" y="1488"/>
                </a:cubicBezTo>
                <a:cubicBezTo>
                  <a:pt x="4322" y="1530"/>
                  <a:pt x="4322" y="1530"/>
                  <a:pt x="4322" y="1530"/>
                </a:cubicBezTo>
                <a:cubicBezTo>
                  <a:pt x="4388" y="1530"/>
                  <a:pt x="4388" y="1530"/>
                  <a:pt x="4388" y="1530"/>
                </a:cubicBezTo>
                <a:cubicBezTo>
                  <a:pt x="4417" y="1518"/>
                  <a:pt x="4417" y="1518"/>
                  <a:pt x="4417" y="1518"/>
                </a:cubicBezTo>
                <a:cubicBezTo>
                  <a:pt x="4459" y="1548"/>
                  <a:pt x="4459" y="1548"/>
                  <a:pt x="4459" y="1548"/>
                </a:cubicBezTo>
                <a:cubicBezTo>
                  <a:pt x="4542" y="1571"/>
                  <a:pt x="4542" y="1571"/>
                  <a:pt x="4542" y="1571"/>
                </a:cubicBezTo>
                <a:cubicBezTo>
                  <a:pt x="4494" y="1589"/>
                  <a:pt x="4494" y="1589"/>
                  <a:pt x="4494" y="1589"/>
                </a:cubicBezTo>
                <a:cubicBezTo>
                  <a:pt x="4488" y="1631"/>
                  <a:pt x="4488" y="1631"/>
                  <a:pt x="4488" y="1631"/>
                </a:cubicBezTo>
                <a:cubicBezTo>
                  <a:pt x="4524" y="1654"/>
                  <a:pt x="4524" y="1654"/>
                  <a:pt x="4524" y="1654"/>
                </a:cubicBezTo>
                <a:cubicBezTo>
                  <a:pt x="4470" y="1731"/>
                  <a:pt x="4470" y="1731"/>
                  <a:pt x="4470" y="1731"/>
                </a:cubicBezTo>
                <a:cubicBezTo>
                  <a:pt x="4441" y="1791"/>
                  <a:pt x="4441" y="1791"/>
                  <a:pt x="4441" y="1791"/>
                </a:cubicBezTo>
                <a:cubicBezTo>
                  <a:pt x="4405" y="1832"/>
                  <a:pt x="4405" y="1832"/>
                  <a:pt x="4405" y="1832"/>
                </a:cubicBezTo>
                <a:cubicBezTo>
                  <a:pt x="4364" y="1814"/>
                  <a:pt x="4364" y="1814"/>
                  <a:pt x="4364" y="1814"/>
                </a:cubicBezTo>
                <a:cubicBezTo>
                  <a:pt x="4340" y="1749"/>
                  <a:pt x="4340" y="1749"/>
                  <a:pt x="4340" y="1749"/>
                </a:cubicBezTo>
                <a:cubicBezTo>
                  <a:pt x="4364" y="1708"/>
                  <a:pt x="4364" y="1708"/>
                  <a:pt x="4364" y="1708"/>
                </a:cubicBezTo>
                <a:cubicBezTo>
                  <a:pt x="4293" y="1648"/>
                  <a:pt x="4293" y="1648"/>
                  <a:pt x="4293" y="1648"/>
                </a:cubicBezTo>
                <a:cubicBezTo>
                  <a:pt x="4239" y="1696"/>
                  <a:pt x="4239" y="1696"/>
                  <a:pt x="4239" y="1696"/>
                </a:cubicBezTo>
                <a:cubicBezTo>
                  <a:pt x="4156" y="1607"/>
                  <a:pt x="4156" y="1607"/>
                  <a:pt x="4156" y="1607"/>
                </a:cubicBezTo>
                <a:cubicBezTo>
                  <a:pt x="4127" y="1595"/>
                  <a:pt x="4127" y="1595"/>
                  <a:pt x="4127" y="1595"/>
                </a:cubicBezTo>
                <a:cubicBezTo>
                  <a:pt x="4133" y="1548"/>
                  <a:pt x="4133" y="1548"/>
                  <a:pt x="4133" y="1548"/>
                </a:cubicBezTo>
                <a:cubicBezTo>
                  <a:pt x="4121" y="1494"/>
                  <a:pt x="4121" y="1494"/>
                  <a:pt x="4121" y="1494"/>
                </a:cubicBezTo>
                <a:cubicBezTo>
                  <a:pt x="4085" y="1494"/>
                  <a:pt x="4085" y="1494"/>
                  <a:pt x="4085" y="1494"/>
                </a:cubicBezTo>
                <a:cubicBezTo>
                  <a:pt x="4085" y="1447"/>
                  <a:pt x="4085" y="1447"/>
                  <a:pt x="4085" y="1447"/>
                </a:cubicBezTo>
                <a:cubicBezTo>
                  <a:pt x="4026" y="1399"/>
                  <a:pt x="4026" y="1399"/>
                  <a:pt x="4026" y="1399"/>
                </a:cubicBezTo>
                <a:cubicBezTo>
                  <a:pt x="3955" y="1399"/>
                  <a:pt x="3955" y="1399"/>
                  <a:pt x="3955" y="1399"/>
                </a:cubicBezTo>
                <a:cubicBezTo>
                  <a:pt x="3943" y="1423"/>
                  <a:pt x="3943" y="1423"/>
                  <a:pt x="3943" y="1423"/>
                </a:cubicBezTo>
                <a:cubicBezTo>
                  <a:pt x="3907" y="1429"/>
                  <a:pt x="3907" y="1429"/>
                  <a:pt x="3907" y="1429"/>
                </a:cubicBezTo>
                <a:cubicBezTo>
                  <a:pt x="3878" y="1476"/>
                  <a:pt x="3878" y="1476"/>
                  <a:pt x="3878" y="1476"/>
                </a:cubicBezTo>
                <a:cubicBezTo>
                  <a:pt x="3895" y="1512"/>
                  <a:pt x="3895" y="1512"/>
                  <a:pt x="3895" y="1512"/>
                </a:cubicBezTo>
                <a:cubicBezTo>
                  <a:pt x="3883" y="1542"/>
                  <a:pt x="3883" y="1542"/>
                  <a:pt x="3883" y="1542"/>
                </a:cubicBezTo>
                <a:cubicBezTo>
                  <a:pt x="3943" y="1589"/>
                  <a:pt x="3943" y="1589"/>
                  <a:pt x="3943" y="1589"/>
                </a:cubicBezTo>
                <a:cubicBezTo>
                  <a:pt x="3996" y="1619"/>
                  <a:pt x="3996" y="1619"/>
                  <a:pt x="3996" y="1619"/>
                </a:cubicBezTo>
                <a:cubicBezTo>
                  <a:pt x="3978" y="1660"/>
                  <a:pt x="3978" y="1660"/>
                  <a:pt x="3978" y="1660"/>
                </a:cubicBezTo>
                <a:cubicBezTo>
                  <a:pt x="3919" y="1648"/>
                  <a:pt x="3919" y="1648"/>
                  <a:pt x="3919" y="1648"/>
                </a:cubicBezTo>
                <a:cubicBezTo>
                  <a:pt x="3937" y="1702"/>
                  <a:pt x="3937" y="1702"/>
                  <a:pt x="3937" y="1702"/>
                </a:cubicBezTo>
                <a:cubicBezTo>
                  <a:pt x="3990" y="1696"/>
                  <a:pt x="3990" y="1696"/>
                  <a:pt x="3990" y="1696"/>
                </a:cubicBezTo>
                <a:cubicBezTo>
                  <a:pt x="4044" y="1660"/>
                  <a:pt x="4044" y="1660"/>
                  <a:pt x="4044" y="1660"/>
                </a:cubicBezTo>
                <a:cubicBezTo>
                  <a:pt x="4044" y="1714"/>
                  <a:pt x="4044" y="1714"/>
                  <a:pt x="4044" y="1714"/>
                </a:cubicBezTo>
                <a:cubicBezTo>
                  <a:pt x="3949" y="1767"/>
                  <a:pt x="3949" y="1767"/>
                  <a:pt x="3949" y="1767"/>
                </a:cubicBezTo>
                <a:cubicBezTo>
                  <a:pt x="3955" y="1838"/>
                  <a:pt x="3955" y="1838"/>
                  <a:pt x="3955" y="1838"/>
                </a:cubicBezTo>
                <a:cubicBezTo>
                  <a:pt x="3890" y="1802"/>
                  <a:pt x="3890" y="1802"/>
                  <a:pt x="3890" y="1802"/>
                </a:cubicBezTo>
                <a:cubicBezTo>
                  <a:pt x="3907" y="1749"/>
                  <a:pt x="3907" y="1749"/>
                  <a:pt x="3907" y="1749"/>
                </a:cubicBezTo>
                <a:cubicBezTo>
                  <a:pt x="3872" y="1749"/>
                  <a:pt x="3872" y="1749"/>
                  <a:pt x="3872" y="1749"/>
                </a:cubicBezTo>
                <a:cubicBezTo>
                  <a:pt x="3866" y="1702"/>
                  <a:pt x="3866" y="1702"/>
                  <a:pt x="3866" y="1702"/>
                </a:cubicBezTo>
                <a:cubicBezTo>
                  <a:pt x="3901" y="1702"/>
                  <a:pt x="3901" y="1702"/>
                  <a:pt x="3901" y="1702"/>
                </a:cubicBezTo>
                <a:cubicBezTo>
                  <a:pt x="3890" y="1631"/>
                  <a:pt x="3890" y="1631"/>
                  <a:pt x="3890" y="1631"/>
                </a:cubicBezTo>
                <a:cubicBezTo>
                  <a:pt x="3801" y="1583"/>
                  <a:pt x="3801" y="1583"/>
                  <a:pt x="3801" y="1583"/>
                </a:cubicBezTo>
                <a:cubicBezTo>
                  <a:pt x="3783" y="1636"/>
                  <a:pt x="3783" y="1636"/>
                  <a:pt x="3783" y="1636"/>
                </a:cubicBezTo>
                <a:cubicBezTo>
                  <a:pt x="3729" y="1660"/>
                  <a:pt x="3729" y="1660"/>
                  <a:pt x="3729" y="1660"/>
                </a:cubicBezTo>
                <a:cubicBezTo>
                  <a:pt x="3812" y="1714"/>
                  <a:pt x="3812" y="1714"/>
                  <a:pt x="3812" y="1714"/>
                </a:cubicBezTo>
                <a:cubicBezTo>
                  <a:pt x="3777" y="1743"/>
                  <a:pt x="3777" y="1743"/>
                  <a:pt x="3777" y="1743"/>
                </a:cubicBezTo>
                <a:cubicBezTo>
                  <a:pt x="3759" y="1785"/>
                  <a:pt x="3759" y="1785"/>
                  <a:pt x="3759" y="1785"/>
                </a:cubicBezTo>
                <a:cubicBezTo>
                  <a:pt x="3605" y="1791"/>
                  <a:pt x="3605" y="1791"/>
                  <a:pt x="3605" y="1791"/>
                </a:cubicBezTo>
                <a:cubicBezTo>
                  <a:pt x="3528" y="1761"/>
                  <a:pt x="3528" y="1761"/>
                  <a:pt x="3528" y="1761"/>
                </a:cubicBezTo>
                <a:cubicBezTo>
                  <a:pt x="3474" y="1749"/>
                  <a:pt x="3474" y="1749"/>
                  <a:pt x="3474" y="1749"/>
                </a:cubicBezTo>
                <a:cubicBezTo>
                  <a:pt x="3397" y="1708"/>
                  <a:pt x="3397" y="1708"/>
                  <a:pt x="3397" y="1708"/>
                </a:cubicBezTo>
                <a:cubicBezTo>
                  <a:pt x="3344" y="1737"/>
                  <a:pt x="3344" y="1737"/>
                  <a:pt x="3344" y="1737"/>
                </a:cubicBezTo>
                <a:cubicBezTo>
                  <a:pt x="3267" y="1773"/>
                  <a:pt x="3267" y="1773"/>
                  <a:pt x="3267" y="1773"/>
                </a:cubicBezTo>
                <a:cubicBezTo>
                  <a:pt x="3285" y="1820"/>
                  <a:pt x="3285" y="1820"/>
                  <a:pt x="3285" y="1820"/>
                </a:cubicBezTo>
                <a:cubicBezTo>
                  <a:pt x="3273" y="1897"/>
                  <a:pt x="3273" y="1897"/>
                  <a:pt x="3273" y="1897"/>
                </a:cubicBezTo>
                <a:cubicBezTo>
                  <a:pt x="3225" y="1809"/>
                  <a:pt x="3225" y="1809"/>
                  <a:pt x="3225" y="1809"/>
                </a:cubicBezTo>
                <a:cubicBezTo>
                  <a:pt x="3148" y="1773"/>
                  <a:pt x="3148" y="1773"/>
                  <a:pt x="3148" y="1773"/>
                </a:cubicBezTo>
                <a:cubicBezTo>
                  <a:pt x="3065" y="1791"/>
                  <a:pt x="3065" y="1791"/>
                  <a:pt x="3065" y="1791"/>
                </a:cubicBezTo>
                <a:cubicBezTo>
                  <a:pt x="2876" y="1773"/>
                  <a:pt x="2876" y="1773"/>
                  <a:pt x="2876" y="1773"/>
                </a:cubicBezTo>
                <a:cubicBezTo>
                  <a:pt x="2876" y="1749"/>
                  <a:pt x="2876" y="1749"/>
                  <a:pt x="2876" y="1749"/>
                </a:cubicBezTo>
                <a:cubicBezTo>
                  <a:pt x="2941" y="1725"/>
                  <a:pt x="2941" y="1725"/>
                  <a:pt x="2941" y="1725"/>
                </a:cubicBezTo>
                <a:cubicBezTo>
                  <a:pt x="2846" y="1678"/>
                  <a:pt x="2846" y="1678"/>
                  <a:pt x="2846" y="1678"/>
                </a:cubicBezTo>
                <a:cubicBezTo>
                  <a:pt x="2787" y="1678"/>
                  <a:pt x="2787" y="1678"/>
                  <a:pt x="2787" y="1678"/>
                </a:cubicBezTo>
                <a:cubicBezTo>
                  <a:pt x="2615" y="1631"/>
                  <a:pt x="2615" y="1631"/>
                  <a:pt x="2615" y="1631"/>
                </a:cubicBezTo>
                <a:cubicBezTo>
                  <a:pt x="2573" y="1595"/>
                  <a:pt x="2573" y="1595"/>
                  <a:pt x="2573" y="1595"/>
                </a:cubicBezTo>
                <a:cubicBezTo>
                  <a:pt x="2496" y="1583"/>
                  <a:pt x="2496" y="1583"/>
                  <a:pt x="2496" y="1583"/>
                </a:cubicBezTo>
                <a:cubicBezTo>
                  <a:pt x="2449" y="1589"/>
                  <a:pt x="2449" y="1589"/>
                  <a:pt x="2449" y="1589"/>
                </a:cubicBezTo>
                <a:cubicBezTo>
                  <a:pt x="2431" y="1619"/>
                  <a:pt x="2431" y="1619"/>
                  <a:pt x="2431" y="1619"/>
                </a:cubicBezTo>
                <a:cubicBezTo>
                  <a:pt x="2389" y="1631"/>
                  <a:pt x="2389" y="1631"/>
                  <a:pt x="2389" y="1631"/>
                </a:cubicBezTo>
                <a:cubicBezTo>
                  <a:pt x="2342" y="1559"/>
                  <a:pt x="2342" y="1559"/>
                  <a:pt x="2342" y="1559"/>
                </a:cubicBezTo>
                <a:cubicBezTo>
                  <a:pt x="2318" y="1619"/>
                  <a:pt x="2318" y="1619"/>
                  <a:pt x="2318" y="1619"/>
                </a:cubicBezTo>
                <a:cubicBezTo>
                  <a:pt x="2265" y="1613"/>
                  <a:pt x="2265" y="1613"/>
                  <a:pt x="2265" y="1613"/>
                </a:cubicBezTo>
                <a:cubicBezTo>
                  <a:pt x="2217" y="1530"/>
                  <a:pt x="2217" y="1530"/>
                  <a:pt x="2217" y="1530"/>
                </a:cubicBezTo>
                <a:cubicBezTo>
                  <a:pt x="2158" y="1512"/>
                  <a:pt x="2158" y="1512"/>
                  <a:pt x="2158" y="1512"/>
                </a:cubicBezTo>
                <a:cubicBezTo>
                  <a:pt x="2140" y="1571"/>
                  <a:pt x="2140" y="1571"/>
                  <a:pt x="2140" y="1571"/>
                </a:cubicBezTo>
                <a:cubicBezTo>
                  <a:pt x="2105" y="1601"/>
                  <a:pt x="2105" y="1601"/>
                  <a:pt x="2105" y="1601"/>
                </a:cubicBezTo>
                <a:cubicBezTo>
                  <a:pt x="2045" y="1613"/>
                  <a:pt x="2045" y="1613"/>
                  <a:pt x="2045" y="1613"/>
                </a:cubicBezTo>
                <a:cubicBezTo>
                  <a:pt x="1974" y="1636"/>
                  <a:pt x="1974" y="1636"/>
                  <a:pt x="1974" y="1636"/>
                </a:cubicBezTo>
                <a:cubicBezTo>
                  <a:pt x="1897" y="1672"/>
                  <a:pt x="1897" y="1672"/>
                  <a:pt x="1897" y="1672"/>
                </a:cubicBezTo>
                <a:cubicBezTo>
                  <a:pt x="1957" y="1619"/>
                  <a:pt x="1957" y="1619"/>
                  <a:pt x="1957" y="1619"/>
                </a:cubicBezTo>
                <a:cubicBezTo>
                  <a:pt x="2022" y="1601"/>
                  <a:pt x="2022" y="1601"/>
                  <a:pt x="2022" y="1601"/>
                </a:cubicBezTo>
                <a:cubicBezTo>
                  <a:pt x="2069" y="1583"/>
                  <a:pt x="2069" y="1583"/>
                  <a:pt x="2069" y="1583"/>
                </a:cubicBezTo>
                <a:cubicBezTo>
                  <a:pt x="2087" y="1554"/>
                  <a:pt x="2087" y="1554"/>
                  <a:pt x="2087" y="1554"/>
                </a:cubicBezTo>
                <a:cubicBezTo>
                  <a:pt x="2063" y="1548"/>
                  <a:pt x="2063" y="1548"/>
                  <a:pt x="2063" y="1548"/>
                </a:cubicBezTo>
                <a:cubicBezTo>
                  <a:pt x="1986" y="1571"/>
                  <a:pt x="1986" y="1571"/>
                  <a:pt x="1986" y="1571"/>
                </a:cubicBezTo>
                <a:cubicBezTo>
                  <a:pt x="1897" y="1613"/>
                  <a:pt x="1897" y="1613"/>
                  <a:pt x="1897" y="1613"/>
                </a:cubicBezTo>
                <a:cubicBezTo>
                  <a:pt x="1850" y="1613"/>
                  <a:pt x="1850" y="1613"/>
                  <a:pt x="1850" y="1613"/>
                </a:cubicBezTo>
                <a:cubicBezTo>
                  <a:pt x="1802" y="1613"/>
                  <a:pt x="1802" y="1613"/>
                  <a:pt x="1802" y="1613"/>
                </a:cubicBezTo>
                <a:cubicBezTo>
                  <a:pt x="1713" y="1666"/>
                  <a:pt x="1713" y="1666"/>
                  <a:pt x="1713" y="1666"/>
                </a:cubicBezTo>
                <a:cubicBezTo>
                  <a:pt x="1624" y="1654"/>
                  <a:pt x="1624" y="1654"/>
                  <a:pt x="1624" y="1654"/>
                </a:cubicBezTo>
                <a:cubicBezTo>
                  <a:pt x="1553" y="1601"/>
                  <a:pt x="1553" y="1601"/>
                  <a:pt x="1553" y="1601"/>
                </a:cubicBezTo>
                <a:cubicBezTo>
                  <a:pt x="1423" y="1595"/>
                  <a:pt x="1423" y="1595"/>
                  <a:pt x="1423" y="1595"/>
                </a:cubicBezTo>
                <a:cubicBezTo>
                  <a:pt x="1376" y="1571"/>
                  <a:pt x="1376" y="1571"/>
                  <a:pt x="1376" y="1571"/>
                </a:cubicBezTo>
                <a:cubicBezTo>
                  <a:pt x="1310" y="1559"/>
                  <a:pt x="1310" y="1559"/>
                  <a:pt x="1310" y="1559"/>
                </a:cubicBezTo>
                <a:cubicBezTo>
                  <a:pt x="1233" y="1571"/>
                  <a:pt x="1233" y="1571"/>
                  <a:pt x="1233" y="1571"/>
                </a:cubicBezTo>
                <a:cubicBezTo>
                  <a:pt x="1180" y="1548"/>
                  <a:pt x="1180" y="1548"/>
                  <a:pt x="1180" y="1548"/>
                </a:cubicBezTo>
                <a:cubicBezTo>
                  <a:pt x="1097" y="1548"/>
                  <a:pt x="1097" y="1548"/>
                  <a:pt x="1097" y="1548"/>
                </a:cubicBezTo>
                <a:cubicBezTo>
                  <a:pt x="1008" y="1524"/>
                  <a:pt x="1008" y="1524"/>
                  <a:pt x="1008" y="1524"/>
                </a:cubicBezTo>
                <a:cubicBezTo>
                  <a:pt x="931" y="1524"/>
                  <a:pt x="931" y="1524"/>
                  <a:pt x="931" y="1524"/>
                </a:cubicBezTo>
                <a:cubicBezTo>
                  <a:pt x="866" y="1524"/>
                  <a:pt x="866" y="1524"/>
                  <a:pt x="866" y="1524"/>
                </a:cubicBezTo>
                <a:cubicBezTo>
                  <a:pt x="848" y="1482"/>
                  <a:pt x="848" y="1482"/>
                  <a:pt x="848" y="1482"/>
                </a:cubicBezTo>
                <a:cubicBezTo>
                  <a:pt x="723" y="1476"/>
                  <a:pt x="723" y="1476"/>
                  <a:pt x="723" y="1476"/>
                </a:cubicBezTo>
                <a:cubicBezTo>
                  <a:pt x="670" y="1482"/>
                  <a:pt x="670" y="1482"/>
                  <a:pt x="670" y="1482"/>
                </a:cubicBezTo>
                <a:cubicBezTo>
                  <a:pt x="688" y="1453"/>
                  <a:pt x="688" y="1453"/>
                  <a:pt x="688" y="1453"/>
                </a:cubicBezTo>
                <a:cubicBezTo>
                  <a:pt x="611" y="1447"/>
                  <a:pt x="611" y="1447"/>
                  <a:pt x="611" y="1447"/>
                </a:cubicBezTo>
                <a:cubicBezTo>
                  <a:pt x="545" y="1488"/>
                  <a:pt x="545" y="1488"/>
                  <a:pt x="545" y="1488"/>
                </a:cubicBezTo>
                <a:cubicBezTo>
                  <a:pt x="445" y="1488"/>
                  <a:pt x="445" y="1488"/>
                  <a:pt x="445" y="1488"/>
                </a:cubicBezTo>
                <a:cubicBezTo>
                  <a:pt x="368" y="1542"/>
                  <a:pt x="368" y="1542"/>
                  <a:pt x="368" y="1542"/>
                </a:cubicBezTo>
                <a:cubicBezTo>
                  <a:pt x="308" y="1542"/>
                  <a:pt x="308" y="1542"/>
                  <a:pt x="308" y="1542"/>
                </a:cubicBezTo>
                <a:cubicBezTo>
                  <a:pt x="255" y="1583"/>
                  <a:pt x="255" y="1583"/>
                  <a:pt x="255" y="1583"/>
                </a:cubicBezTo>
                <a:cubicBezTo>
                  <a:pt x="249" y="1636"/>
                  <a:pt x="249" y="1636"/>
                  <a:pt x="249" y="1636"/>
                </a:cubicBezTo>
                <a:cubicBezTo>
                  <a:pt x="184" y="1678"/>
                  <a:pt x="184" y="1678"/>
                  <a:pt x="184" y="1678"/>
                </a:cubicBezTo>
                <a:cubicBezTo>
                  <a:pt x="83" y="1678"/>
                  <a:pt x="83" y="1678"/>
                  <a:pt x="83" y="1678"/>
                </a:cubicBezTo>
                <a:cubicBezTo>
                  <a:pt x="65" y="1737"/>
                  <a:pt x="65" y="1737"/>
                  <a:pt x="65" y="1737"/>
                </a:cubicBezTo>
                <a:cubicBezTo>
                  <a:pt x="184" y="1791"/>
                  <a:pt x="184" y="1791"/>
                  <a:pt x="184" y="1791"/>
                </a:cubicBezTo>
                <a:cubicBezTo>
                  <a:pt x="219" y="1844"/>
                  <a:pt x="219" y="1844"/>
                  <a:pt x="219" y="1844"/>
                </a:cubicBezTo>
                <a:cubicBezTo>
                  <a:pt x="285" y="1868"/>
                  <a:pt x="285" y="1868"/>
                  <a:pt x="285" y="1868"/>
                </a:cubicBezTo>
                <a:cubicBezTo>
                  <a:pt x="332" y="1933"/>
                  <a:pt x="332" y="1933"/>
                  <a:pt x="332" y="1933"/>
                </a:cubicBezTo>
                <a:cubicBezTo>
                  <a:pt x="267" y="1945"/>
                  <a:pt x="267" y="1945"/>
                  <a:pt x="267" y="1945"/>
                </a:cubicBezTo>
                <a:cubicBezTo>
                  <a:pt x="207" y="1933"/>
                  <a:pt x="207" y="1933"/>
                  <a:pt x="207" y="1933"/>
                </a:cubicBezTo>
                <a:cubicBezTo>
                  <a:pt x="201" y="1880"/>
                  <a:pt x="201" y="1880"/>
                  <a:pt x="201" y="1880"/>
                </a:cubicBezTo>
                <a:cubicBezTo>
                  <a:pt x="130" y="1921"/>
                  <a:pt x="130" y="1921"/>
                  <a:pt x="130" y="1921"/>
                </a:cubicBezTo>
                <a:cubicBezTo>
                  <a:pt x="71" y="1927"/>
                  <a:pt x="71" y="1927"/>
                  <a:pt x="71" y="1927"/>
                </a:cubicBezTo>
                <a:cubicBezTo>
                  <a:pt x="0" y="1980"/>
                  <a:pt x="0" y="1980"/>
                  <a:pt x="0" y="1980"/>
                </a:cubicBezTo>
                <a:cubicBezTo>
                  <a:pt x="30" y="2004"/>
                  <a:pt x="30" y="2004"/>
                  <a:pt x="30" y="2004"/>
                </a:cubicBezTo>
                <a:cubicBezTo>
                  <a:pt x="71" y="2034"/>
                  <a:pt x="71" y="2034"/>
                  <a:pt x="71" y="2034"/>
                </a:cubicBezTo>
                <a:cubicBezTo>
                  <a:pt x="95" y="2093"/>
                  <a:pt x="95" y="2093"/>
                  <a:pt x="95" y="2093"/>
                </a:cubicBezTo>
                <a:cubicBezTo>
                  <a:pt x="279" y="2075"/>
                  <a:pt x="279" y="2075"/>
                  <a:pt x="279" y="2075"/>
                </a:cubicBezTo>
                <a:cubicBezTo>
                  <a:pt x="326" y="2046"/>
                  <a:pt x="326" y="2046"/>
                  <a:pt x="326" y="2046"/>
                </a:cubicBezTo>
                <a:cubicBezTo>
                  <a:pt x="373" y="2052"/>
                  <a:pt x="373" y="2052"/>
                  <a:pt x="373" y="2052"/>
                </a:cubicBezTo>
                <a:cubicBezTo>
                  <a:pt x="362" y="2105"/>
                  <a:pt x="362" y="2105"/>
                  <a:pt x="362" y="2105"/>
                </a:cubicBezTo>
                <a:cubicBezTo>
                  <a:pt x="362" y="2170"/>
                  <a:pt x="362" y="2170"/>
                  <a:pt x="362" y="2170"/>
                </a:cubicBezTo>
                <a:cubicBezTo>
                  <a:pt x="296" y="2170"/>
                  <a:pt x="296" y="2170"/>
                  <a:pt x="296" y="2170"/>
                </a:cubicBezTo>
                <a:cubicBezTo>
                  <a:pt x="231" y="2194"/>
                  <a:pt x="231" y="2194"/>
                  <a:pt x="231" y="2194"/>
                </a:cubicBezTo>
                <a:cubicBezTo>
                  <a:pt x="172" y="2188"/>
                  <a:pt x="172" y="2188"/>
                  <a:pt x="172" y="2188"/>
                </a:cubicBezTo>
                <a:cubicBezTo>
                  <a:pt x="154" y="2253"/>
                  <a:pt x="154" y="2253"/>
                  <a:pt x="154" y="2253"/>
                </a:cubicBezTo>
                <a:cubicBezTo>
                  <a:pt x="89" y="2312"/>
                  <a:pt x="89" y="2312"/>
                  <a:pt x="89" y="2312"/>
                </a:cubicBezTo>
                <a:cubicBezTo>
                  <a:pt x="101" y="2354"/>
                  <a:pt x="101" y="2354"/>
                  <a:pt x="101" y="2354"/>
                </a:cubicBezTo>
                <a:cubicBezTo>
                  <a:pt x="130" y="2360"/>
                  <a:pt x="130" y="2360"/>
                  <a:pt x="130" y="2360"/>
                </a:cubicBezTo>
                <a:cubicBezTo>
                  <a:pt x="142" y="2395"/>
                  <a:pt x="142" y="2395"/>
                  <a:pt x="142" y="2395"/>
                </a:cubicBezTo>
                <a:cubicBezTo>
                  <a:pt x="172" y="2449"/>
                  <a:pt x="172" y="2449"/>
                  <a:pt x="172" y="2449"/>
                </a:cubicBezTo>
                <a:cubicBezTo>
                  <a:pt x="249" y="2478"/>
                  <a:pt x="249" y="2478"/>
                  <a:pt x="249" y="2478"/>
                </a:cubicBezTo>
                <a:cubicBezTo>
                  <a:pt x="285" y="2431"/>
                  <a:pt x="285" y="2431"/>
                  <a:pt x="285" y="2431"/>
                </a:cubicBezTo>
                <a:cubicBezTo>
                  <a:pt x="326" y="2490"/>
                  <a:pt x="326" y="2490"/>
                  <a:pt x="326" y="2490"/>
                </a:cubicBezTo>
                <a:cubicBezTo>
                  <a:pt x="320" y="2573"/>
                  <a:pt x="320" y="2573"/>
                  <a:pt x="320" y="2573"/>
                </a:cubicBezTo>
                <a:cubicBezTo>
                  <a:pt x="356" y="2573"/>
                  <a:pt x="356" y="2573"/>
                  <a:pt x="356" y="2573"/>
                </a:cubicBezTo>
                <a:cubicBezTo>
                  <a:pt x="385" y="2555"/>
                  <a:pt x="385" y="2555"/>
                  <a:pt x="385" y="2555"/>
                </a:cubicBezTo>
                <a:cubicBezTo>
                  <a:pt x="445" y="2555"/>
                  <a:pt x="445" y="2555"/>
                  <a:pt x="445" y="2555"/>
                </a:cubicBezTo>
                <a:cubicBezTo>
                  <a:pt x="486" y="2573"/>
                  <a:pt x="486" y="2573"/>
                  <a:pt x="486" y="2573"/>
                </a:cubicBezTo>
                <a:cubicBezTo>
                  <a:pt x="504" y="2538"/>
                  <a:pt x="504" y="2538"/>
                  <a:pt x="504" y="2538"/>
                </a:cubicBezTo>
                <a:cubicBezTo>
                  <a:pt x="545" y="2567"/>
                  <a:pt x="545" y="2567"/>
                  <a:pt x="545" y="2567"/>
                </a:cubicBezTo>
                <a:cubicBezTo>
                  <a:pt x="587" y="2544"/>
                  <a:pt x="587" y="2544"/>
                  <a:pt x="587" y="2544"/>
                </a:cubicBezTo>
                <a:cubicBezTo>
                  <a:pt x="587" y="2544"/>
                  <a:pt x="563" y="2597"/>
                  <a:pt x="563" y="2615"/>
                </a:cubicBezTo>
                <a:cubicBezTo>
                  <a:pt x="563" y="2632"/>
                  <a:pt x="528" y="2656"/>
                  <a:pt x="510" y="2662"/>
                </a:cubicBezTo>
                <a:cubicBezTo>
                  <a:pt x="492" y="2674"/>
                  <a:pt x="421" y="2733"/>
                  <a:pt x="421" y="2733"/>
                </a:cubicBezTo>
                <a:cubicBezTo>
                  <a:pt x="391" y="2775"/>
                  <a:pt x="391" y="2775"/>
                  <a:pt x="391" y="2775"/>
                </a:cubicBezTo>
                <a:cubicBezTo>
                  <a:pt x="332" y="2775"/>
                  <a:pt x="332" y="2775"/>
                  <a:pt x="332" y="2775"/>
                </a:cubicBezTo>
                <a:cubicBezTo>
                  <a:pt x="279" y="2816"/>
                  <a:pt x="279" y="2816"/>
                  <a:pt x="279" y="2816"/>
                </a:cubicBezTo>
                <a:cubicBezTo>
                  <a:pt x="201" y="2834"/>
                  <a:pt x="201" y="2834"/>
                  <a:pt x="201" y="2834"/>
                </a:cubicBezTo>
                <a:cubicBezTo>
                  <a:pt x="136" y="2887"/>
                  <a:pt x="136" y="2887"/>
                  <a:pt x="136" y="2887"/>
                </a:cubicBezTo>
                <a:cubicBezTo>
                  <a:pt x="172" y="2905"/>
                  <a:pt x="172" y="2905"/>
                  <a:pt x="172" y="2905"/>
                </a:cubicBezTo>
                <a:cubicBezTo>
                  <a:pt x="237" y="2858"/>
                  <a:pt x="237" y="2858"/>
                  <a:pt x="237" y="2858"/>
                </a:cubicBezTo>
                <a:cubicBezTo>
                  <a:pt x="279" y="2852"/>
                  <a:pt x="279" y="2852"/>
                  <a:pt x="279" y="2852"/>
                </a:cubicBezTo>
                <a:cubicBezTo>
                  <a:pt x="350" y="2816"/>
                  <a:pt x="350" y="2816"/>
                  <a:pt x="350" y="2816"/>
                </a:cubicBezTo>
                <a:cubicBezTo>
                  <a:pt x="433" y="2781"/>
                  <a:pt x="433" y="2781"/>
                  <a:pt x="433" y="2781"/>
                </a:cubicBezTo>
                <a:cubicBezTo>
                  <a:pt x="593" y="2704"/>
                  <a:pt x="593" y="2704"/>
                  <a:pt x="593" y="2704"/>
                </a:cubicBezTo>
                <a:cubicBezTo>
                  <a:pt x="616" y="2656"/>
                  <a:pt x="616" y="2656"/>
                  <a:pt x="616" y="2656"/>
                </a:cubicBezTo>
                <a:cubicBezTo>
                  <a:pt x="789" y="2561"/>
                  <a:pt x="789" y="2561"/>
                  <a:pt x="789" y="2561"/>
                </a:cubicBezTo>
                <a:cubicBezTo>
                  <a:pt x="741" y="2496"/>
                  <a:pt x="741" y="2496"/>
                  <a:pt x="741" y="2496"/>
                </a:cubicBezTo>
                <a:cubicBezTo>
                  <a:pt x="830" y="2449"/>
                  <a:pt x="830" y="2449"/>
                  <a:pt x="830" y="2449"/>
                </a:cubicBezTo>
                <a:cubicBezTo>
                  <a:pt x="871" y="2372"/>
                  <a:pt x="871" y="2372"/>
                  <a:pt x="871" y="2372"/>
                </a:cubicBezTo>
                <a:cubicBezTo>
                  <a:pt x="949" y="2354"/>
                  <a:pt x="949" y="2354"/>
                  <a:pt x="949" y="2354"/>
                </a:cubicBezTo>
                <a:cubicBezTo>
                  <a:pt x="990" y="2378"/>
                  <a:pt x="990" y="2378"/>
                  <a:pt x="990" y="2378"/>
                </a:cubicBezTo>
                <a:cubicBezTo>
                  <a:pt x="901" y="2413"/>
                  <a:pt x="901" y="2413"/>
                  <a:pt x="901" y="2413"/>
                </a:cubicBezTo>
                <a:cubicBezTo>
                  <a:pt x="877" y="2461"/>
                  <a:pt x="877" y="2461"/>
                  <a:pt x="877" y="2461"/>
                </a:cubicBezTo>
                <a:cubicBezTo>
                  <a:pt x="889" y="2508"/>
                  <a:pt x="889" y="2508"/>
                  <a:pt x="889" y="2508"/>
                </a:cubicBezTo>
                <a:cubicBezTo>
                  <a:pt x="1002" y="2455"/>
                  <a:pt x="1002" y="2455"/>
                  <a:pt x="1002" y="2455"/>
                </a:cubicBezTo>
                <a:cubicBezTo>
                  <a:pt x="1079" y="2443"/>
                  <a:pt x="1079" y="2443"/>
                  <a:pt x="1079" y="2443"/>
                </a:cubicBezTo>
                <a:lnTo>
                  <a:pt x="1061" y="2407"/>
                </a:lnTo>
                <a:close/>
                <a:moveTo>
                  <a:pt x="830" y="2639"/>
                </a:moveTo>
                <a:lnTo>
                  <a:pt x="830" y="2639"/>
                </a:lnTo>
                <a:cubicBezTo>
                  <a:pt x="830" y="2585"/>
                  <a:pt x="830" y="2585"/>
                  <a:pt x="830" y="2585"/>
                </a:cubicBezTo>
                <a:cubicBezTo>
                  <a:pt x="789" y="2615"/>
                  <a:pt x="789" y="2615"/>
                  <a:pt x="789" y="2615"/>
                </a:cubicBezTo>
                <a:cubicBezTo>
                  <a:pt x="711" y="2662"/>
                  <a:pt x="711" y="2662"/>
                  <a:pt x="711" y="2662"/>
                </a:cubicBezTo>
                <a:cubicBezTo>
                  <a:pt x="735" y="2716"/>
                  <a:pt x="735" y="2716"/>
                  <a:pt x="735" y="2716"/>
                </a:cubicBezTo>
                <a:cubicBezTo>
                  <a:pt x="789" y="2686"/>
                  <a:pt x="789" y="2686"/>
                  <a:pt x="789" y="2686"/>
                </a:cubicBezTo>
                <a:lnTo>
                  <a:pt x="830" y="2639"/>
                </a:lnTo>
                <a:close/>
              </a:path>
            </a:pathLst>
          </a:custGeom>
          <a:solidFill>
            <a:srgbClr val="87B150"/>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Echo Std Regular"/>
              <a:ea typeface="+mn-ea"/>
              <a:cs typeface="+mn-cs"/>
            </a:endParaRPr>
          </a:p>
        </p:txBody>
      </p:sp>
      <p:sp>
        <p:nvSpPr>
          <p:cNvPr id="4" name="Text Placeholder 11">
            <a:extLst>
              <a:ext uri="{FF2B5EF4-FFF2-40B4-BE49-F238E27FC236}">
                <a16:creationId xmlns:a16="http://schemas.microsoft.com/office/drawing/2014/main" id="{5B043380-32E9-8844-9180-056245908111}"/>
              </a:ext>
            </a:extLst>
          </p:cNvPr>
          <p:cNvSpPr>
            <a:spLocks noGrp="1"/>
          </p:cNvSpPr>
          <p:nvPr>
            <p:ph type="body" sz="quarter" idx="10" hasCustomPrompt="1"/>
          </p:nvPr>
        </p:nvSpPr>
        <p:spPr>
          <a:xfrm>
            <a:off x="684000" y="684000"/>
            <a:ext cx="4987925" cy="1225550"/>
          </a:xfrm>
          <a:prstGeom prst="rect">
            <a:avLst/>
          </a:prstGeom>
        </p:spPr>
        <p:txBody>
          <a:bodyPr lIns="0" tIns="0" rIns="0" bIns="0">
            <a:normAutofit/>
          </a:bodyPr>
          <a:lstStyle>
            <a:lvl1pPr marL="0" indent="0">
              <a:lnSpc>
                <a:spcPct val="80000"/>
              </a:lnSpc>
              <a:spcBef>
                <a:spcPts val="0"/>
              </a:spcBef>
              <a:buNone/>
              <a:defRPr sz="5200" cap="all" baseline="0">
                <a:latin typeface="Franklin Gothic Medium Cond" panose="020B0606030402020204" pitchFamily="34" charset="0"/>
              </a:defRPr>
            </a:lvl1pPr>
          </a:lstStyle>
          <a:p>
            <a:pPr lvl="0"/>
            <a:r>
              <a:rPr lang="en-US" dirty="0" err="1"/>
              <a:t>Titel</a:t>
            </a:r>
            <a:r>
              <a:rPr lang="en-US" dirty="0"/>
              <a:t> H1</a:t>
            </a:r>
          </a:p>
        </p:txBody>
      </p:sp>
      <p:sp>
        <p:nvSpPr>
          <p:cNvPr id="18" name="Ovaal 17">
            <a:extLst>
              <a:ext uri="{FF2B5EF4-FFF2-40B4-BE49-F238E27FC236}">
                <a16:creationId xmlns:a16="http://schemas.microsoft.com/office/drawing/2014/main" id="{D81FE796-49EC-4178-EF79-253E95F17C2E}"/>
              </a:ext>
            </a:extLst>
          </p:cNvPr>
          <p:cNvSpPr/>
          <p:nvPr userDrawn="1"/>
        </p:nvSpPr>
        <p:spPr>
          <a:xfrm>
            <a:off x="1362881" y="1002523"/>
            <a:ext cx="9614254" cy="1955141"/>
          </a:xfrm>
          <a:custGeom>
            <a:avLst/>
            <a:gdLst>
              <a:gd name="connsiteX0" fmla="*/ 0 w 8706118"/>
              <a:gd name="connsiteY0" fmla="*/ 656823 h 1313645"/>
              <a:gd name="connsiteX1" fmla="*/ 4353059 w 8706118"/>
              <a:gd name="connsiteY1" fmla="*/ 0 h 1313645"/>
              <a:gd name="connsiteX2" fmla="*/ 8706118 w 8706118"/>
              <a:gd name="connsiteY2" fmla="*/ 656823 h 1313645"/>
              <a:gd name="connsiteX3" fmla="*/ 4353059 w 8706118"/>
              <a:gd name="connsiteY3" fmla="*/ 1313646 h 1313645"/>
              <a:gd name="connsiteX4" fmla="*/ 0 w 8706118"/>
              <a:gd name="connsiteY4" fmla="*/ 656823 h 1313645"/>
              <a:gd name="connsiteX0" fmla="*/ 108956 w 8815074"/>
              <a:gd name="connsiteY0" fmla="*/ 656823 h 1419541"/>
              <a:gd name="connsiteX1" fmla="*/ 4462015 w 8815074"/>
              <a:gd name="connsiteY1" fmla="*/ 0 h 1419541"/>
              <a:gd name="connsiteX2" fmla="*/ 8815074 w 8815074"/>
              <a:gd name="connsiteY2" fmla="*/ 656823 h 1419541"/>
              <a:gd name="connsiteX3" fmla="*/ 4462015 w 8815074"/>
              <a:gd name="connsiteY3" fmla="*/ 1313646 h 1419541"/>
              <a:gd name="connsiteX4" fmla="*/ 1577147 w 8815074"/>
              <a:gd name="connsiteY4" fmla="*/ 1352282 h 1419541"/>
              <a:gd name="connsiteX5" fmla="*/ 108956 w 8815074"/>
              <a:gd name="connsiteY5" fmla="*/ 656823 h 1419541"/>
              <a:gd name="connsiteX0" fmla="*/ 108956 w 8815074"/>
              <a:gd name="connsiteY0" fmla="*/ 656823 h 1584357"/>
              <a:gd name="connsiteX1" fmla="*/ 4462015 w 8815074"/>
              <a:gd name="connsiteY1" fmla="*/ 0 h 1584357"/>
              <a:gd name="connsiteX2" fmla="*/ 8815074 w 8815074"/>
              <a:gd name="connsiteY2" fmla="*/ 656823 h 1584357"/>
              <a:gd name="connsiteX3" fmla="*/ 4462015 w 8815074"/>
              <a:gd name="connsiteY3" fmla="*/ 1313646 h 1584357"/>
              <a:gd name="connsiteX4" fmla="*/ 2388516 w 8815074"/>
              <a:gd name="connsiteY4" fmla="*/ 1584101 h 1584357"/>
              <a:gd name="connsiteX5" fmla="*/ 1577147 w 8815074"/>
              <a:gd name="connsiteY5" fmla="*/ 1352282 h 1584357"/>
              <a:gd name="connsiteX6" fmla="*/ 108956 w 8815074"/>
              <a:gd name="connsiteY6" fmla="*/ 656823 h 1584357"/>
              <a:gd name="connsiteX0" fmla="*/ 108956 w 8815074"/>
              <a:gd name="connsiteY0" fmla="*/ 656823 h 1584357"/>
              <a:gd name="connsiteX1" fmla="*/ 4462015 w 8815074"/>
              <a:gd name="connsiteY1" fmla="*/ 0 h 1584357"/>
              <a:gd name="connsiteX2" fmla="*/ 8815074 w 8815074"/>
              <a:gd name="connsiteY2" fmla="*/ 656823 h 1584357"/>
              <a:gd name="connsiteX3" fmla="*/ 4410500 w 8815074"/>
              <a:gd name="connsiteY3" fmla="*/ 1030311 h 1584357"/>
              <a:gd name="connsiteX4" fmla="*/ 2388516 w 8815074"/>
              <a:gd name="connsiteY4" fmla="*/ 1584101 h 1584357"/>
              <a:gd name="connsiteX5" fmla="*/ 1577147 w 8815074"/>
              <a:gd name="connsiteY5" fmla="*/ 1352282 h 1584357"/>
              <a:gd name="connsiteX6" fmla="*/ 108956 w 8815074"/>
              <a:gd name="connsiteY6" fmla="*/ 656823 h 1584357"/>
              <a:gd name="connsiteX0" fmla="*/ 108956 w 8815074"/>
              <a:gd name="connsiteY0" fmla="*/ 656823 h 1520240"/>
              <a:gd name="connsiteX1" fmla="*/ 4462015 w 8815074"/>
              <a:gd name="connsiteY1" fmla="*/ 0 h 1520240"/>
              <a:gd name="connsiteX2" fmla="*/ 8815074 w 8815074"/>
              <a:gd name="connsiteY2" fmla="*/ 656823 h 1520240"/>
              <a:gd name="connsiteX3" fmla="*/ 4410500 w 8815074"/>
              <a:gd name="connsiteY3" fmla="*/ 1030311 h 1520240"/>
              <a:gd name="connsiteX4" fmla="*/ 2607457 w 8815074"/>
              <a:gd name="connsiteY4" fmla="*/ 1519706 h 1520240"/>
              <a:gd name="connsiteX5" fmla="*/ 1577147 w 8815074"/>
              <a:gd name="connsiteY5" fmla="*/ 1352282 h 1520240"/>
              <a:gd name="connsiteX6" fmla="*/ 108956 w 8815074"/>
              <a:gd name="connsiteY6" fmla="*/ 656823 h 1520240"/>
              <a:gd name="connsiteX0" fmla="*/ 108956 w 8815074"/>
              <a:gd name="connsiteY0" fmla="*/ 656823 h 1520240"/>
              <a:gd name="connsiteX1" fmla="*/ 4462015 w 8815074"/>
              <a:gd name="connsiteY1" fmla="*/ 0 h 1520240"/>
              <a:gd name="connsiteX2" fmla="*/ 8815074 w 8815074"/>
              <a:gd name="connsiteY2" fmla="*/ 656823 h 1520240"/>
              <a:gd name="connsiteX3" fmla="*/ 4410500 w 8815074"/>
              <a:gd name="connsiteY3" fmla="*/ 1030311 h 1520240"/>
              <a:gd name="connsiteX4" fmla="*/ 3225643 w 8815074"/>
              <a:gd name="connsiteY4" fmla="*/ 1107583 h 1520240"/>
              <a:gd name="connsiteX5" fmla="*/ 2607457 w 8815074"/>
              <a:gd name="connsiteY5" fmla="*/ 1519706 h 1520240"/>
              <a:gd name="connsiteX6" fmla="*/ 1577147 w 8815074"/>
              <a:gd name="connsiteY6" fmla="*/ 1352282 h 1520240"/>
              <a:gd name="connsiteX7" fmla="*/ 108956 w 8815074"/>
              <a:gd name="connsiteY7" fmla="*/ 656823 h 1520240"/>
              <a:gd name="connsiteX0" fmla="*/ 108956 w 8820570"/>
              <a:gd name="connsiteY0" fmla="*/ 656823 h 1520240"/>
              <a:gd name="connsiteX1" fmla="*/ 4462015 w 8820570"/>
              <a:gd name="connsiteY1" fmla="*/ 0 h 1520240"/>
              <a:gd name="connsiteX2" fmla="*/ 8815074 w 8820570"/>
              <a:gd name="connsiteY2" fmla="*/ 656823 h 1520240"/>
              <a:gd name="connsiteX3" fmla="*/ 5505204 w 8820570"/>
              <a:gd name="connsiteY3" fmla="*/ 695459 h 1520240"/>
              <a:gd name="connsiteX4" fmla="*/ 4410500 w 8820570"/>
              <a:gd name="connsiteY4" fmla="*/ 1030311 h 1520240"/>
              <a:gd name="connsiteX5" fmla="*/ 3225643 w 8820570"/>
              <a:gd name="connsiteY5" fmla="*/ 1107583 h 1520240"/>
              <a:gd name="connsiteX6" fmla="*/ 2607457 w 8820570"/>
              <a:gd name="connsiteY6" fmla="*/ 1519706 h 1520240"/>
              <a:gd name="connsiteX7" fmla="*/ 1577147 w 8820570"/>
              <a:gd name="connsiteY7" fmla="*/ 1352282 h 1520240"/>
              <a:gd name="connsiteX8" fmla="*/ 108956 w 8820570"/>
              <a:gd name="connsiteY8" fmla="*/ 656823 h 1520240"/>
              <a:gd name="connsiteX0" fmla="*/ 108956 w 8845809"/>
              <a:gd name="connsiteY0" fmla="*/ 656823 h 1520240"/>
              <a:gd name="connsiteX1" fmla="*/ 4462015 w 8845809"/>
              <a:gd name="connsiteY1" fmla="*/ 0 h 1520240"/>
              <a:gd name="connsiteX2" fmla="*/ 8815074 w 8845809"/>
              <a:gd name="connsiteY2" fmla="*/ 656823 h 1520240"/>
              <a:gd name="connsiteX3" fmla="*/ 6432483 w 8845809"/>
              <a:gd name="connsiteY3" fmla="*/ 875763 h 1520240"/>
              <a:gd name="connsiteX4" fmla="*/ 5505204 w 8845809"/>
              <a:gd name="connsiteY4" fmla="*/ 695459 h 1520240"/>
              <a:gd name="connsiteX5" fmla="*/ 4410500 w 8845809"/>
              <a:gd name="connsiteY5" fmla="*/ 1030311 h 1520240"/>
              <a:gd name="connsiteX6" fmla="*/ 3225643 w 8845809"/>
              <a:gd name="connsiteY6" fmla="*/ 1107583 h 1520240"/>
              <a:gd name="connsiteX7" fmla="*/ 2607457 w 8845809"/>
              <a:gd name="connsiteY7" fmla="*/ 1519706 h 1520240"/>
              <a:gd name="connsiteX8" fmla="*/ 1577147 w 8845809"/>
              <a:gd name="connsiteY8" fmla="*/ 1352282 h 1520240"/>
              <a:gd name="connsiteX9" fmla="*/ 108956 w 8845809"/>
              <a:gd name="connsiteY9" fmla="*/ 656823 h 1520240"/>
              <a:gd name="connsiteX0" fmla="*/ 108956 w 9124973"/>
              <a:gd name="connsiteY0" fmla="*/ 656823 h 1520240"/>
              <a:gd name="connsiteX1" fmla="*/ 4462015 w 9124973"/>
              <a:gd name="connsiteY1" fmla="*/ 0 h 1520240"/>
              <a:gd name="connsiteX2" fmla="*/ 8815074 w 9124973"/>
              <a:gd name="connsiteY2" fmla="*/ 656823 h 1520240"/>
              <a:gd name="connsiteX3" fmla="*/ 8557497 w 9124973"/>
              <a:gd name="connsiteY3" fmla="*/ 1120462 h 1520240"/>
              <a:gd name="connsiteX4" fmla="*/ 6432483 w 9124973"/>
              <a:gd name="connsiteY4" fmla="*/ 875763 h 1520240"/>
              <a:gd name="connsiteX5" fmla="*/ 5505204 w 9124973"/>
              <a:gd name="connsiteY5" fmla="*/ 695459 h 1520240"/>
              <a:gd name="connsiteX6" fmla="*/ 4410500 w 9124973"/>
              <a:gd name="connsiteY6" fmla="*/ 1030311 h 1520240"/>
              <a:gd name="connsiteX7" fmla="*/ 3225643 w 9124973"/>
              <a:gd name="connsiteY7" fmla="*/ 1107583 h 1520240"/>
              <a:gd name="connsiteX8" fmla="*/ 2607457 w 9124973"/>
              <a:gd name="connsiteY8" fmla="*/ 1519706 h 1520240"/>
              <a:gd name="connsiteX9" fmla="*/ 1577147 w 9124973"/>
              <a:gd name="connsiteY9" fmla="*/ 1352282 h 1520240"/>
              <a:gd name="connsiteX10" fmla="*/ 108956 w 9124973"/>
              <a:gd name="connsiteY10" fmla="*/ 656823 h 1520240"/>
              <a:gd name="connsiteX0" fmla="*/ 108956 w 8802441"/>
              <a:gd name="connsiteY0" fmla="*/ 659871 h 1523288"/>
              <a:gd name="connsiteX1" fmla="*/ 4462015 w 8802441"/>
              <a:gd name="connsiteY1" fmla="*/ 3048 h 1523288"/>
              <a:gd name="connsiteX2" fmla="*/ 8235524 w 8802441"/>
              <a:gd name="connsiteY2" fmla="*/ 428051 h 1523288"/>
              <a:gd name="connsiteX3" fmla="*/ 8557497 w 8802441"/>
              <a:gd name="connsiteY3" fmla="*/ 1123510 h 1523288"/>
              <a:gd name="connsiteX4" fmla="*/ 6432483 w 8802441"/>
              <a:gd name="connsiteY4" fmla="*/ 878811 h 1523288"/>
              <a:gd name="connsiteX5" fmla="*/ 5505204 w 8802441"/>
              <a:gd name="connsiteY5" fmla="*/ 698507 h 1523288"/>
              <a:gd name="connsiteX6" fmla="*/ 4410500 w 8802441"/>
              <a:gd name="connsiteY6" fmla="*/ 1033359 h 1523288"/>
              <a:gd name="connsiteX7" fmla="*/ 3225643 w 8802441"/>
              <a:gd name="connsiteY7" fmla="*/ 1110631 h 1523288"/>
              <a:gd name="connsiteX8" fmla="*/ 2607457 w 8802441"/>
              <a:gd name="connsiteY8" fmla="*/ 1522754 h 1523288"/>
              <a:gd name="connsiteX9" fmla="*/ 1577147 w 8802441"/>
              <a:gd name="connsiteY9" fmla="*/ 1355330 h 1523288"/>
              <a:gd name="connsiteX10" fmla="*/ 108956 w 8802441"/>
              <a:gd name="connsiteY10" fmla="*/ 659871 h 1523288"/>
              <a:gd name="connsiteX0" fmla="*/ 108956 w 8802441"/>
              <a:gd name="connsiteY0" fmla="*/ 659871 h 1523288"/>
              <a:gd name="connsiteX1" fmla="*/ 4462015 w 8802441"/>
              <a:gd name="connsiteY1" fmla="*/ 3048 h 1523288"/>
              <a:gd name="connsiteX2" fmla="*/ 8235524 w 8802441"/>
              <a:gd name="connsiteY2" fmla="*/ 428051 h 1523288"/>
              <a:gd name="connsiteX3" fmla="*/ 8557497 w 8802441"/>
              <a:gd name="connsiteY3" fmla="*/ 1123510 h 1523288"/>
              <a:gd name="connsiteX4" fmla="*/ 6432483 w 8802441"/>
              <a:gd name="connsiteY4" fmla="*/ 878811 h 1523288"/>
              <a:gd name="connsiteX5" fmla="*/ 5440810 w 8802441"/>
              <a:gd name="connsiteY5" fmla="*/ 646992 h 1523288"/>
              <a:gd name="connsiteX6" fmla="*/ 4410500 w 8802441"/>
              <a:gd name="connsiteY6" fmla="*/ 1033359 h 1523288"/>
              <a:gd name="connsiteX7" fmla="*/ 3225643 w 8802441"/>
              <a:gd name="connsiteY7" fmla="*/ 1110631 h 1523288"/>
              <a:gd name="connsiteX8" fmla="*/ 2607457 w 8802441"/>
              <a:gd name="connsiteY8" fmla="*/ 1522754 h 1523288"/>
              <a:gd name="connsiteX9" fmla="*/ 1577147 w 8802441"/>
              <a:gd name="connsiteY9" fmla="*/ 1355330 h 1523288"/>
              <a:gd name="connsiteX10" fmla="*/ 108956 w 8802441"/>
              <a:gd name="connsiteY10" fmla="*/ 659871 h 1523288"/>
              <a:gd name="connsiteX0" fmla="*/ 108956 w 8802441"/>
              <a:gd name="connsiteY0" fmla="*/ 659871 h 1523288"/>
              <a:gd name="connsiteX1" fmla="*/ 4462015 w 8802441"/>
              <a:gd name="connsiteY1" fmla="*/ 3048 h 1523288"/>
              <a:gd name="connsiteX2" fmla="*/ 8235524 w 8802441"/>
              <a:gd name="connsiteY2" fmla="*/ 428051 h 1523288"/>
              <a:gd name="connsiteX3" fmla="*/ 8557497 w 8802441"/>
              <a:gd name="connsiteY3" fmla="*/ 1123510 h 1523288"/>
              <a:gd name="connsiteX4" fmla="*/ 6432483 w 8802441"/>
              <a:gd name="connsiteY4" fmla="*/ 878811 h 1523288"/>
              <a:gd name="connsiteX5" fmla="*/ 5440810 w 8802441"/>
              <a:gd name="connsiteY5" fmla="*/ 646992 h 1523288"/>
              <a:gd name="connsiteX6" fmla="*/ 4410500 w 8802441"/>
              <a:gd name="connsiteY6" fmla="*/ 904570 h 1523288"/>
              <a:gd name="connsiteX7" fmla="*/ 3225643 w 8802441"/>
              <a:gd name="connsiteY7" fmla="*/ 1110631 h 1523288"/>
              <a:gd name="connsiteX8" fmla="*/ 2607457 w 8802441"/>
              <a:gd name="connsiteY8" fmla="*/ 1522754 h 1523288"/>
              <a:gd name="connsiteX9" fmla="*/ 1577147 w 8802441"/>
              <a:gd name="connsiteY9" fmla="*/ 1355330 h 1523288"/>
              <a:gd name="connsiteX10" fmla="*/ 108956 w 8802441"/>
              <a:gd name="connsiteY10" fmla="*/ 659871 h 1523288"/>
              <a:gd name="connsiteX0" fmla="*/ 108956 w 8802441"/>
              <a:gd name="connsiteY0" fmla="*/ 659871 h 1587405"/>
              <a:gd name="connsiteX1" fmla="*/ 4462015 w 8802441"/>
              <a:gd name="connsiteY1" fmla="*/ 3048 h 1587405"/>
              <a:gd name="connsiteX2" fmla="*/ 8235524 w 8802441"/>
              <a:gd name="connsiteY2" fmla="*/ 428051 h 1587405"/>
              <a:gd name="connsiteX3" fmla="*/ 8557497 w 8802441"/>
              <a:gd name="connsiteY3" fmla="*/ 1123510 h 1587405"/>
              <a:gd name="connsiteX4" fmla="*/ 6432483 w 8802441"/>
              <a:gd name="connsiteY4" fmla="*/ 878811 h 1587405"/>
              <a:gd name="connsiteX5" fmla="*/ 5440810 w 8802441"/>
              <a:gd name="connsiteY5" fmla="*/ 646992 h 1587405"/>
              <a:gd name="connsiteX6" fmla="*/ 4410500 w 8802441"/>
              <a:gd name="connsiteY6" fmla="*/ 904570 h 1587405"/>
              <a:gd name="connsiteX7" fmla="*/ 3225643 w 8802441"/>
              <a:gd name="connsiteY7" fmla="*/ 1110631 h 1587405"/>
              <a:gd name="connsiteX8" fmla="*/ 2504426 w 8802441"/>
              <a:gd name="connsiteY8" fmla="*/ 1587149 h 1587405"/>
              <a:gd name="connsiteX9" fmla="*/ 1577147 w 8802441"/>
              <a:gd name="connsiteY9" fmla="*/ 1355330 h 1587405"/>
              <a:gd name="connsiteX10" fmla="*/ 108956 w 8802441"/>
              <a:gd name="connsiteY10" fmla="*/ 659871 h 1587405"/>
              <a:gd name="connsiteX0" fmla="*/ 135075 w 8828560"/>
              <a:gd name="connsiteY0" fmla="*/ 659871 h 1617119"/>
              <a:gd name="connsiteX1" fmla="*/ 4488134 w 8828560"/>
              <a:gd name="connsiteY1" fmla="*/ 3048 h 1617119"/>
              <a:gd name="connsiteX2" fmla="*/ 8261643 w 8828560"/>
              <a:gd name="connsiteY2" fmla="*/ 428051 h 1617119"/>
              <a:gd name="connsiteX3" fmla="*/ 8583616 w 8828560"/>
              <a:gd name="connsiteY3" fmla="*/ 1123510 h 1617119"/>
              <a:gd name="connsiteX4" fmla="*/ 6458602 w 8828560"/>
              <a:gd name="connsiteY4" fmla="*/ 878811 h 1617119"/>
              <a:gd name="connsiteX5" fmla="*/ 5466929 w 8828560"/>
              <a:gd name="connsiteY5" fmla="*/ 646992 h 1617119"/>
              <a:gd name="connsiteX6" fmla="*/ 4436619 w 8828560"/>
              <a:gd name="connsiteY6" fmla="*/ 904570 h 1617119"/>
              <a:gd name="connsiteX7" fmla="*/ 3251762 w 8828560"/>
              <a:gd name="connsiteY7" fmla="*/ 1110631 h 1617119"/>
              <a:gd name="connsiteX8" fmla="*/ 2530545 w 8828560"/>
              <a:gd name="connsiteY8" fmla="*/ 1587149 h 1617119"/>
              <a:gd name="connsiteX9" fmla="*/ 1410083 w 8828560"/>
              <a:gd name="connsiteY9" fmla="*/ 1548513 h 1617119"/>
              <a:gd name="connsiteX10" fmla="*/ 135075 w 8828560"/>
              <a:gd name="connsiteY10" fmla="*/ 659871 h 1617119"/>
              <a:gd name="connsiteX0" fmla="*/ 180465 w 8873950"/>
              <a:gd name="connsiteY0" fmla="*/ 659871 h 1590569"/>
              <a:gd name="connsiteX1" fmla="*/ 4533524 w 8873950"/>
              <a:gd name="connsiteY1" fmla="*/ 3048 h 1590569"/>
              <a:gd name="connsiteX2" fmla="*/ 8307033 w 8873950"/>
              <a:gd name="connsiteY2" fmla="*/ 428051 h 1590569"/>
              <a:gd name="connsiteX3" fmla="*/ 8629006 w 8873950"/>
              <a:gd name="connsiteY3" fmla="*/ 1123510 h 1590569"/>
              <a:gd name="connsiteX4" fmla="*/ 6503992 w 8873950"/>
              <a:gd name="connsiteY4" fmla="*/ 878811 h 1590569"/>
              <a:gd name="connsiteX5" fmla="*/ 5512319 w 8873950"/>
              <a:gd name="connsiteY5" fmla="*/ 646992 h 1590569"/>
              <a:gd name="connsiteX6" fmla="*/ 4482009 w 8873950"/>
              <a:gd name="connsiteY6" fmla="*/ 904570 h 1590569"/>
              <a:gd name="connsiteX7" fmla="*/ 3297152 w 8873950"/>
              <a:gd name="connsiteY7" fmla="*/ 1110631 h 1590569"/>
              <a:gd name="connsiteX8" fmla="*/ 2575935 w 8873950"/>
              <a:gd name="connsiteY8" fmla="*/ 1587149 h 1590569"/>
              <a:gd name="connsiteX9" fmla="*/ 1455473 w 8873950"/>
              <a:gd name="connsiteY9" fmla="*/ 1548513 h 1590569"/>
              <a:gd name="connsiteX10" fmla="*/ 888803 w 8873950"/>
              <a:gd name="connsiteY10" fmla="*/ 1265178 h 1590569"/>
              <a:gd name="connsiteX11" fmla="*/ 180465 w 8873950"/>
              <a:gd name="connsiteY11" fmla="*/ 659871 h 1590569"/>
              <a:gd name="connsiteX0" fmla="*/ 185033 w 8839882"/>
              <a:gd name="connsiteY0" fmla="*/ 463740 h 1587621"/>
              <a:gd name="connsiteX1" fmla="*/ 4499456 w 8839882"/>
              <a:gd name="connsiteY1" fmla="*/ 100 h 1587621"/>
              <a:gd name="connsiteX2" fmla="*/ 8272965 w 8839882"/>
              <a:gd name="connsiteY2" fmla="*/ 425103 h 1587621"/>
              <a:gd name="connsiteX3" fmla="*/ 8594938 w 8839882"/>
              <a:gd name="connsiteY3" fmla="*/ 1120562 h 1587621"/>
              <a:gd name="connsiteX4" fmla="*/ 6469924 w 8839882"/>
              <a:gd name="connsiteY4" fmla="*/ 875863 h 1587621"/>
              <a:gd name="connsiteX5" fmla="*/ 5478251 w 8839882"/>
              <a:gd name="connsiteY5" fmla="*/ 644044 h 1587621"/>
              <a:gd name="connsiteX6" fmla="*/ 4447941 w 8839882"/>
              <a:gd name="connsiteY6" fmla="*/ 901622 h 1587621"/>
              <a:gd name="connsiteX7" fmla="*/ 3263084 w 8839882"/>
              <a:gd name="connsiteY7" fmla="*/ 1107683 h 1587621"/>
              <a:gd name="connsiteX8" fmla="*/ 2541867 w 8839882"/>
              <a:gd name="connsiteY8" fmla="*/ 1584201 h 1587621"/>
              <a:gd name="connsiteX9" fmla="*/ 1421405 w 8839882"/>
              <a:gd name="connsiteY9" fmla="*/ 1545565 h 1587621"/>
              <a:gd name="connsiteX10" fmla="*/ 854735 w 8839882"/>
              <a:gd name="connsiteY10" fmla="*/ 1262230 h 1587621"/>
              <a:gd name="connsiteX11" fmla="*/ 185033 w 8839882"/>
              <a:gd name="connsiteY11" fmla="*/ 463740 h 1587621"/>
              <a:gd name="connsiteX0" fmla="*/ 185033 w 8839882"/>
              <a:gd name="connsiteY0" fmla="*/ 463740 h 1604334"/>
              <a:gd name="connsiteX1" fmla="*/ 4499456 w 8839882"/>
              <a:gd name="connsiteY1" fmla="*/ 100 h 1604334"/>
              <a:gd name="connsiteX2" fmla="*/ 8272965 w 8839882"/>
              <a:gd name="connsiteY2" fmla="*/ 425103 h 1604334"/>
              <a:gd name="connsiteX3" fmla="*/ 8594938 w 8839882"/>
              <a:gd name="connsiteY3" fmla="*/ 1120562 h 1604334"/>
              <a:gd name="connsiteX4" fmla="*/ 6469924 w 8839882"/>
              <a:gd name="connsiteY4" fmla="*/ 875863 h 1604334"/>
              <a:gd name="connsiteX5" fmla="*/ 5478251 w 8839882"/>
              <a:gd name="connsiteY5" fmla="*/ 644044 h 1604334"/>
              <a:gd name="connsiteX6" fmla="*/ 4447941 w 8839882"/>
              <a:gd name="connsiteY6" fmla="*/ 901622 h 1604334"/>
              <a:gd name="connsiteX7" fmla="*/ 3263084 w 8839882"/>
              <a:gd name="connsiteY7" fmla="*/ 1107683 h 1604334"/>
              <a:gd name="connsiteX8" fmla="*/ 2541867 w 8839882"/>
              <a:gd name="connsiteY8" fmla="*/ 1584201 h 1604334"/>
              <a:gd name="connsiteX9" fmla="*/ 2039591 w 8839882"/>
              <a:gd name="connsiteY9" fmla="*/ 1494049 h 1604334"/>
              <a:gd name="connsiteX10" fmla="*/ 1421405 w 8839882"/>
              <a:gd name="connsiteY10" fmla="*/ 1545565 h 1604334"/>
              <a:gd name="connsiteX11" fmla="*/ 854735 w 8839882"/>
              <a:gd name="connsiteY11" fmla="*/ 1262230 h 1604334"/>
              <a:gd name="connsiteX12" fmla="*/ 185033 w 8839882"/>
              <a:gd name="connsiteY12" fmla="*/ 463740 h 1604334"/>
              <a:gd name="connsiteX0" fmla="*/ 185033 w 8839882"/>
              <a:gd name="connsiteY0" fmla="*/ 463740 h 1631239"/>
              <a:gd name="connsiteX1" fmla="*/ 4499456 w 8839882"/>
              <a:gd name="connsiteY1" fmla="*/ 100 h 1631239"/>
              <a:gd name="connsiteX2" fmla="*/ 8272965 w 8839882"/>
              <a:gd name="connsiteY2" fmla="*/ 425103 h 1631239"/>
              <a:gd name="connsiteX3" fmla="*/ 8594938 w 8839882"/>
              <a:gd name="connsiteY3" fmla="*/ 1120562 h 1631239"/>
              <a:gd name="connsiteX4" fmla="*/ 6469924 w 8839882"/>
              <a:gd name="connsiteY4" fmla="*/ 875863 h 1631239"/>
              <a:gd name="connsiteX5" fmla="*/ 5478251 w 8839882"/>
              <a:gd name="connsiteY5" fmla="*/ 644044 h 1631239"/>
              <a:gd name="connsiteX6" fmla="*/ 4447941 w 8839882"/>
              <a:gd name="connsiteY6" fmla="*/ 901622 h 1631239"/>
              <a:gd name="connsiteX7" fmla="*/ 3263084 w 8839882"/>
              <a:gd name="connsiteY7" fmla="*/ 1107683 h 1631239"/>
              <a:gd name="connsiteX8" fmla="*/ 2541867 w 8839882"/>
              <a:gd name="connsiteY8" fmla="*/ 1584201 h 1631239"/>
              <a:gd name="connsiteX9" fmla="*/ 2039591 w 8839882"/>
              <a:gd name="connsiteY9" fmla="*/ 1494049 h 1631239"/>
              <a:gd name="connsiteX10" fmla="*/ 1511557 w 8839882"/>
              <a:gd name="connsiteY10" fmla="*/ 1622838 h 1631239"/>
              <a:gd name="connsiteX11" fmla="*/ 854735 w 8839882"/>
              <a:gd name="connsiteY11" fmla="*/ 1262230 h 1631239"/>
              <a:gd name="connsiteX12" fmla="*/ 185033 w 8839882"/>
              <a:gd name="connsiteY12" fmla="*/ 463740 h 1631239"/>
              <a:gd name="connsiteX0" fmla="*/ 182463 w 8837312"/>
              <a:gd name="connsiteY0" fmla="*/ 785661 h 1953160"/>
              <a:gd name="connsiteX1" fmla="*/ 4458250 w 8837312"/>
              <a:gd name="connsiteY1" fmla="*/ 49 h 1953160"/>
              <a:gd name="connsiteX2" fmla="*/ 8270395 w 8837312"/>
              <a:gd name="connsiteY2" fmla="*/ 747024 h 1953160"/>
              <a:gd name="connsiteX3" fmla="*/ 8592368 w 8837312"/>
              <a:gd name="connsiteY3" fmla="*/ 1442483 h 1953160"/>
              <a:gd name="connsiteX4" fmla="*/ 6467354 w 8837312"/>
              <a:gd name="connsiteY4" fmla="*/ 1197784 h 1953160"/>
              <a:gd name="connsiteX5" fmla="*/ 5475681 w 8837312"/>
              <a:gd name="connsiteY5" fmla="*/ 965965 h 1953160"/>
              <a:gd name="connsiteX6" fmla="*/ 4445371 w 8837312"/>
              <a:gd name="connsiteY6" fmla="*/ 1223543 h 1953160"/>
              <a:gd name="connsiteX7" fmla="*/ 3260514 w 8837312"/>
              <a:gd name="connsiteY7" fmla="*/ 1429604 h 1953160"/>
              <a:gd name="connsiteX8" fmla="*/ 2539297 w 8837312"/>
              <a:gd name="connsiteY8" fmla="*/ 1906122 h 1953160"/>
              <a:gd name="connsiteX9" fmla="*/ 2037021 w 8837312"/>
              <a:gd name="connsiteY9" fmla="*/ 1815970 h 1953160"/>
              <a:gd name="connsiteX10" fmla="*/ 1508987 w 8837312"/>
              <a:gd name="connsiteY10" fmla="*/ 1944759 h 1953160"/>
              <a:gd name="connsiteX11" fmla="*/ 852165 w 8837312"/>
              <a:gd name="connsiteY11" fmla="*/ 1584151 h 1953160"/>
              <a:gd name="connsiteX12" fmla="*/ 182463 w 8837312"/>
              <a:gd name="connsiteY12" fmla="*/ 785661 h 1953160"/>
              <a:gd name="connsiteX0" fmla="*/ 184026 w 8825996"/>
              <a:gd name="connsiteY0" fmla="*/ 772755 h 1953133"/>
              <a:gd name="connsiteX1" fmla="*/ 4446934 w 8825996"/>
              <a:gd name="connsiteY1" fmla="*/ 22 h 1953133"/>
              <a:gd name="connsiteX2" fmla="*/ 8259079 w 8825996"/>
              <a:gd name="connsiteY2" fmla="*/ 746997 h 1953133"/>
              <a:gd name="connsiteX3" fmla="*/ 8581052 w 8825996"/>
              <a:gd name="connsiteY3" fmla="*/ 1442456 h 1953133"/>
              <a:gd name="connsiteX4" fmla="*/ 6456038 w 8825996"/>
              <a:gd name="connsiteY4" fmla="*/ 1197757 h 1953133"/>
              <a:gd name="connsiteX5" fmla="*/ 5464365 w 8825996"/>
              <a:gd name="connsiteY5" fmla="*/ 965938 h 1953133"/>
              <a:gd name="connsiteX6" fmla="*/ 4434055 w 8825996"/>
              <a:gd name="connsiteY6" fmla="*/ 1223516 h 1953133"/>
              <a:gd name="connsiteX7" fmla="*/ 3249198 w 8825996"/>
              <a:gd name="connsiteY7" fmla="*/ 1429577 h 1953133"/>
              <a:gd name="connsiteX8" fmla="*/ 2527981 w 8825996"/>
              <a:gd name="connsiteY8" fmla="*/ 1906095 h 1953133"/>
              <a:gd name="connsiteX9" fmla="*/ 2025705 w 8825996"/>
              <a:gd name="connsiteY9" fmla="*/ 1815943 h 1953133"/>
              <a:gd name="connsiteX10" fmla="*/ 1497671 w 8825996"/>
              <a:gd name="connsiteY10" fmla="*/ 1944732 h 1953133"/>
              <a:gd name="connsiteX11" fmla="*/ 840849 w 8825996"/>
              <a:gd name="connsiteY11" fmla="*/ 1584124 h 1953133"/>
              <a:gd name="connsiteX12" fmla="*/ 184026 w 8825996"/>
              <a:gd name="connsiteY12" fmla="*/ 772755 h 1953133"/>
              <a:gd name="connsiteX0" fmla="*/ 184026 w 8855843"/>
              <a:gd name="connsiteY0" fmla="*/ 774763 h 1955141"/>
              <a:gd name="connsiteX1" fmla="*/ 4446934 w 8855843"/>
              <a:gd name="connsiteY1" fmla="*/ 2030 h 1955141"/>
              <a:gd name="connsiteX2" fmla="*/ 8336352 w 8855843"/>
              <a:gd name="connsiteY2" fmla="*/ 555822 h 1955141"/>
              <a:gd name="connsiteX3" fmla="*/ 8581052 w 8855843"/>
              <a:gd name="connsiteY3" fmla="*/ 1444464 h 1955141"/>
              <a:gd name="connsiteX4" fmla="*/ 6456038 w 8855843"/>
              <a:gd name="connsiteY4" fmla="*/ 1199765 h 1955141"/>
              <a:gd name="connsiteX5" fmla="*/ 5464365 w 8855843"/>
              <a:gd name="connsiteY5" fmla="*/ 967946 h 1955141"/>
              <a:gd name="connsiteX6" fmla="*/ 4434055 w 8855843"/>
              <a:gd name="connsiteY6" fmla="*/ 1225524 h 1955141"/>
              <a:gd name="connsiteX7" fmla="*/ 3249198 w 8855843"/>
              <a:gd name="connsiteY7" fmla="*/ 1431585 h 1955141"/>
              <a:gd name="connsiteX8" fmla="*/ 2527981 w 8855843"/>
              <a:gd name="connsiteY8" fmla="*/ 1908103 h 1955141"/>
              <a:gd name="connsiteX9" fmla="*/ 2025705 w 8855843"/>
              <a:gd name="connsiteY9" fmla="*/ 1817951 h 1955141"/>
              <a:gd name="connsiteX10" fmla="*/ 1497671 w 8855843"/>
              <a:gd name="connsiteY10" fmla="*/ 1946740 h 1955141"/>
              <a:gd name="connsiteX11" fmla="*/ 840849 w 8855843"/>
              <a:gd name="connsiteY11" fmla="*/ 1586132 h 1955141"/>
              <a:gd name="connsiteX12" fmla="*/ 184026 w 8855843"/>
              <a:gd name="connsiteY12" fmla="*/ 774763 h 1955141"/>
              <a:gd name="connsiteX0" fmla="*/ 942437 w 9614254"/>
              <a:gd name="connsiteY0" fmla="*/ 774763 h 1955141"/>
              <a:gd name="connsiteX1" fmla="*/ 5205345 w 9614254"/>
              <a:gd name="connsiteY1" fmla="*/ 2030 h 1955141"/>
              <a:gd name="connsiteX2" fmla="*/ 9094763 w 9614254"/>
              <a:gd name="connsiteY2" fmla="*/ 555822 h 1955141"/>
              <a:gd name="connsiteX3" fmla="*/ 9339463 w 9614254"/>
              <a:gd name="connsiteY3" fmla="*/ 1444464 h 1955141"/>
              <a:gd name="connsiteX4" fmla="*/ 7214449 w 9614254"/>
              <a:gd name="connsiteY4" fmla="*/ 1199765 h 1955141"/>
              <a:gd name="connsiteX5" fmla="*/ 6222776 w 9614254"/>
              <a:gd name="connsiteY5" fmla="*/ 967946 h 1955141"/>
              <a:gd name="connsiteX6" fmla="*/ 5192466 w 9614254"/>
              <a:gd name="connsiteY6" fmla="*/ 1225524 h 1955141"/>
              <a:gd name="connsiteX7" fmla="*/ 4007609 w 9614254"/>
              <a:gd name="connsiteY7" fmla="*/ 1431585 h 1955141"/>
              <a:gd name="connsiteX8" fmla="*/ 3286392 w 9614254"/>
              <a:gd name="connsiteY8" fmla="*/ 1908103 h 1955141"/>
              <a:gd name="connsiteX9" fmla="*/ 2784116 w 9614254"/>
              <a:gd name="connsiteY9" fmla="*/ 1817951 h 1955141"/>
              <a:gd name="connsiteX10" fmla="*/ 2256082 w 9614254"/>
              <a:gd name="connsiteY10" fmla="*/ 1946740 h 1955141"/>
              <a:gd name="connsiteX11" fmla="*/ 1599260 w 9614254"/>
              <a:gd name="connsiteY11" fmla="*/ 1586132 h 1955141"/>
              <a:gd name="connsiteX12" fmla="*/ 30490 w 9614254"/>
              <a:gd name="connsiteY12" fmla="*/ 1627466 h 1955141"/>
              <a:gd name="connsiteX13" fmla="*/ 942437 w 9614254"/>
              <a:gd name="connsiteY13" fmla="*/ 774763 h 1955141"/>
              <a:gd name="connsiteX0" fmla="*/ 942437 w 9614254"/>
              <a:gd name="connsiteY0" fmla="*/ 774763 h 1955141"/>
              <a:gd name="connsiteX1" fmla="*/ 5205345 w 9614254"/>
              <a:gd name="connsiteY1" fmla="*/ 2030 h 1955141"/>
              <a:gd name="connsiteX2" fmla="*/ 9094763 w 9614254"/>
              <a:gd name="connsiteY2" fmla="*/ 555822 h 1955141"/>
              <a:gd name="connsiteX3" fmla="*/ 9339463 w 9614254"/>
              <a:gd name="connsiteY3" fmla="*/ 1444464 h 1955141"/>
              <a:gd name="connsiteX4" fmla="*/ 7214449 w 9614254"/>
              <a:gd name="connsiteY4" fmla="*/ 1199765 h 1955141"/>
              <a:gd name="connsiteX5" fmla="*/ 6222776 w 9614254"/>
              <a:gd name="connsiteY5" fmla="*/ 967946 h 1955141"/>
              <a:gd name="connsiteX6" fmla="*/ 5192466 w 9614254"/>
              <a:gd name="connsiteY6" fmla="*/ 1225524 h 1955141"/>
              <a:gd name="connsiteX7" fmla="*/ 4007609 w 9614254"/>
              <a:gd name="connsiteY7" fmla="*/ 1431585 h 1955141"/>
              <a:gd name="connsiteX8" fmla="*/ 3286392 w 9614254"/>
              <a:gd name="connsiteY8" fmla="*/ 1908103 h 1955141"/>
              <a:gd name="connsiteX9" fmla="*/ 2784116 w 9614254"/>
              <a:gd name="connsiteY9" fmla="*/ 1817951 h 1955141"/>
              <a:gd name="connsiteX10" fmla="*/ 2256082 w 9614254"/>
              <a:gd name="connsiteY10" fmla="*/ 1946740 h 1955141"/>
              <a:gd name="connsiteX11" fmla="*/ 1599260 w 9614254"/>
              <a:gd name="connsiteY11" fmla="*/ 1586132 h 1955141"/>
              <a:gd name="connsiteX12" fmla="*/ 518170 w 9614254"/>
              <a:gd name="connsiteY12" fmla="*/ 1949683 h 1955141"/>
              <a:gd name="connsiteX13" fmla="*/ 30490 w 9614254"/>
              <a:gd name="connsiteY13" fmla="*/ 1627466 h 1955141"/>
              <a:gd name="connsiteX14" fmla="*/ 942437 w 9614254"/>
              <a:gd name="connsiteY14" fmla="*/ 774763 h 1955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614254" h="1955141">
                <a:moveTo>
                  <a:pt x="942437" y="774763"/>
                </a:moveTo>
                <a:cubicBezTo>
                  <a:pt x="1804913" y="503857"/>
                  <a:pt x="3846624" y="38520"/>
                  <a:pt x="5205345" y="2030"/>
                </a:cubicBezTo>
                <a:cubicBezTo>
                  <a:pt x="6564066" y="-34460"/>
                  <a:pt x="8446526" y="431326"/>
                  <a:pt x="9094763" y="555822"/>
                </a:cubicBezTo>
                <a:cubicBezTo>
                  <a:pt x="9743000" y="680318"/>
                  <a:pt x="9736561" y="1407974"/>
                  <a:pt x="9339463" y="1444464"/>
                </a:cubicBezTo>
                <a:cubicBezTo>
                  <a:pt x="8942365" y="1480954"/>
                  <a:pt x="7688821" y="1208351"/>
                  <a:pt x="7214449" y="1199765"/>
                </a:cubicBezTo>
                <a:cubicBezTo>
                  <a:pt x="6740077" y="1191179"/>
                  <a:pt x="6542601" y="907844"/>
                  <a:pt x="6222776" y="967946"/>
                </a:cubicBezTo>
                <a:cubicBezTo>
                  <a:pt x="5902951" y="1028048"/>
                  <a:pt x="5561661" y="1148251"/>
                  <a:pt x="5192466" y="1225524"/>
                </a:cubicBezTo>
                <a:cubicBezTo>
                  <a:pt x="4823272" y="1302797"/>
                  <a:pt x="4308116" y="1350019"/>
                  <a:pt x="4007609" y="1431585"/>
                </a:cubicBezTo>
                <a:cubicBezTo>
                  <a:pt x="3707102" y="1513151"/>
                  <a:pt x="3488161" y="1832976"/>
                  <a:pt x="3286392" y="1908103"/>
                </a:cubicBezTo>
                <a:cubicBezTo>
                  <a:pt x="3084623" y="1983230"/>
                  <a:pt x="2970860" y="1824390"/>
                  <a:pt x="2784116" y="1817951"/>
                </a:cubicBezTo>
                <a:cubicBezTo>
                  <a:pt x="2597372" y="1811512"/>
                  <a:pt x="2455704" y="1996109"/>
                  <a:pt x="2256082" y="1946740"/>
                </a:cubicBezTo>
                <a:cubicBezTo>
                  <a:pt x="2056460" y="1897371"/>
                  <a:pt x="1888912" y="1585642"/>
                  <a:pt x="1599260" y="1586132"/>
                </a:cubicBezTo>
                <a:cubicBezTo>
                  <a:pt x="1309608" y="1586623"/>
                  <a:pt x="779632" y="1942794"/>
                  <a:pt x="518170" y="1949683"/>
                </a:cubicBezTo>
                <a:cubicBezTo>
                  <a:pt x="256708" y="1956572"/>
                  <a:pt x="-24255" y="1771035"/>
                  <a:pt x="30490" y="1627466"/>
                </a:cubicBezTo>
                <a:cubicBezTo>
                  <a:pt x="-78980" y="1492238"/>
                  <a:pt x="79961" y="1045669"/>
                  <a:pt x="942437" y="774763"/>
                </a:cubicBezTo>
                <a:close/>
              </a:path>
            </a:pathLst>
          </a:custGeom>
          <a:solidFill>
            <a:srgbClr val="00728F">
              <a:alpha val="182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Picture 8">
            <a:extLst>
              <a:ext uri="{FF2B5EF4-FFF2-40B4-BE49-F238E27FC236}">
                <a16:creationId xmlns:a16="http://schemas.microsoft.com/office/drawing/2014/main" id="{A0DE2603-697E-7851-3F15-E926A818E3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62582" y="2863126"/>
            <a:ext cx="158913" cy="231147"/>
          </a:xfrm>
          <a:prstGeom prst="rect">
            <a:avLst/>
          </a:prstGeom>
        </p:spPr>
      </p:pic>
      <p:pic>
        <p:nvPicPr>
          <p:cNvPr id="5" name="Afbeelding 4" descr="Afbeelding met tekst, meubels, sofa&#10;&#10;Automatisch gegenereerde beschrijving">
            <a:extLst>
              <a:ext uri="{FF2B5EF4-FFF2-40B4-BE49-F238E27FC236}">
                <a16:creationId xmlns:a16="http://schemas.microsoft.com/office/drawing/2014/main" id="{5207F0C1-6F77-265A-C79A-30665512728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788078" y="2804895"/>
            <a:ext cx="149007" cy="116462"/>
          </a:xfrm>
          <a:prstGeom prst="rect">
            <a:avLst/>
          </a:prstGeom>
        </p:spPr>
      </p:pic>
    </p:spTree>
    <p:extLst>
      <p:ext uri="{BB962C8B-B14F-4D97-AF65-F5344CB8AC3E}">
        <p14:creationId xmlns:p14="http://schemas.microsoft.com/office/powerpoint/2010/main" val="30564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D6A3E58F-5AA2-6847-AF7A-32EAFDC4DE57}"/>
              </a:ext>
            </a:extLst>
          </p:cNvPr>
          <p:cNvSpPr>
            <a:spLocks noGrp="1"/>
          </p:cNvSpPr>
          <p:nvPr>
            <p:ph type="body" sz="quarter" idx="10" hasCustomPrompt="1"/>
          </p:nvPr>
        </p:nvSpPr>
        <p:spPr>
          <a:xfrm>
            <a:off x="684000" y="684000"/>
            <a:ext cx="4987925" cy="1225550"/>
          </a:xfrm>
          <a:prstGeom prst="rect">
            <a:avLst/>
          </a:prstGeom>
        </p:spPr>
        <p:txBody>
          <a:bodyPr lIns="0" tIns="0" rIns="0" bIns="0">
            <a:normAutofit/>
          </a:bodyPr>
          <a:lstStyle>
            <a:lvl1pPr marL="0" indent="0">
              <a:lnSpc>
                <a:spcPct val="80000"/>
              </a:lnSpc>
              <a:spcBef>
                <a:spcPts val="0"/>
              </a:spcBef>
              <a:buNone/>
              <a:defRPr sz="5200" cap="all" baseline="0">
                <a:latin typeface="Franklin Gothic Medium Cond" panose="020B0606030402020204" pitchFamily="34" charset="0"/>
              </a:defRPr>
            </a:lvl1pPr>
          </a:lstStyle>
          <a:p>
            <a:pPr lvl="0"/>
            <a:r>
              <a:rPr lang="en-US" dirty="0"/>
              <a:t>Video </a:t>
            </a:r>
            <a:r>
              <a:rPr lang="en-US" dirty="0" err="1"/>
              <a:t>pagina</a:t>
            </a:r>
            <a:endParaRPr lang="en-US" dirty="0"/>
          </a:p>
        </p:txBody>
      </p:sp>
    </p:spTree>
    <p:extLst>
      <p:ext uri="{BB962C8B-B14F-4D97-AF65-F5344CB8AC3E}">
        <p14:creationId xmlns:p14="http://schemas.microsoft.com/office/powerpoint/2010/main" val="856016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FE7042E-9488-4936-BB8D-4FAFF97DE677}"/>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11496600" y="6058222"/>
            <a:ext cx="359420" cy="539130"/>
          </a:xfrm>
          <a:prstGeom prst="rect">
            <a:avLst/>
          </a:prstGeom>
        </p:spPr>
      </p:pic>
    </p:spTree>
    <p:extLst>
      <p:ext uri="{BB962C8B-B14F-4D97-AF65-F5344CB8AC3E}">
        <p14:creationId xmlns:p14="http://schemas.microsoft.com/office/powerpoint/2010/main" val="2372885758"/>
      </p:ext>
    </p:extLst>
  </p:cSld>
  <p:clrMap bg1="lt1" tx1="dk1" bg2="lt2" tx2="dk2" accent1="accent1" accent2="accent2" accent3="accent3" accent4="accent4" accent5="accent5" accent6="accent6" hlink="hlink" folHlink="folHlink"/>
  <p:sldLayoutIdLst>
    <p:sldLayoutId id="2147483655" r:id="rId1"/>
    <p:sldLayoutId id="2147483669" r:id="rId2"/>
    <p:sldLayoutId id="2147483656" r:id="rId3"/>
    <p:sldLayoutId id="2147483660" r:id="rId4"/>
    <p:sldLayoutId id="2147483662" r:id="rId5"/>
    <p:sldLayoutId id="2147483668" r:id="rId6"/>
    <p:sldLayoutId id="2147483661" r:id="rId7"/>
    <p:sldLayoutId id="2147483667" r:id="rId8"/>
    <p:sldLayoutId id="2147483649" r:id="rId9"/>
    <p:sldLayoutId id="2147483658" r:id="rId10"/>
    <p:sldLayoutId id="2147483659" r:id="rId11"/>
    <p:sldLayoutId id="2147483671" r:id="rId12"/>
    <p:sldLayoutId id="2147483663" r:id="rId13"/>
    <p:sldLayoutId id="2147483665" r:id="rId14"/>
    <p:sldLayoutId id="2147483672" r:id="rId15"/>
    <p:sldLayoutId id="2147483666" r:id="rId16"/>
    <p:sldLayoutId id="2147483657" r:id="rId17"/>
    <p:sldLayoutId id="214748365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userDrawn="1">
          <p15:clr>
            <a:srgbClr val="F26B43"/>
          </p15:clr>
        </p15:guide>
        <p15:guide id="2" orient="horz" pos="436" userDrawn="1">
          <p15:clr>
            <a:srgbClr val="F26B43"/>
          </p15:clr>
        </p15:guide>
        <p15:guide id="3" orient="horz" pos="3884" userDrawn="1">
          <p15:clr>
            <a:srgbClr val="F26B43"/>
          </p15:clr>
        </p15:guide>
        <p15:guide id="4" pos="7242" userDrawn="1">
          <p15:clr>
            <a:srgbClr val="F26B43"/>
          </p15:clr>
        </p15:guide>
        <p15:guide id="5" pos="384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lKXaZR-Y54k"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7.emf"/><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8.jpeg"/><Relationship Id="rId7"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9.jpeg"/><Relationship Id="rId5" Type="http://schemas.openxmlformats.org/officeDocument/2006/relationships/image" Target="../media/image3.svg"/><Relationship Id="rId10" Type="http://schemas.openxmlformats.org/officeDocument/2006/relationships/image" Target="../media/image23.jpeg"/><Relationship Id="rId4" Type="http://schemas.openxmlformats.org/officeDocument/2006/relationships/image" Target="../media/image2.png"/><Relationship Id="rId9" Type="http://schemas.openxmlformats.org/officeDocument/2006/relationships/image" Target="../media/image2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jpeg"/><Relationship Id="rId18" Type="http://schemas.openxmlformats.org/officeDocument/2006/relationships/image" Target="../media/image39.jpeg"/><Relationship Id="rId3" Type="http://schemas.openxmlformats.org/officeDocument/2006/relationships/image" Target="../media/image24.jpeg"/><Relationship Id="rId21" Type="http://schemas.openxmlformats.org/officeDocument/2006/relationships/image" Target="../media/image42.jpeg"/><Relationship Id="rId7" Type="http://schemas.openxmlformats.org/officeDocument/2006/relationships/image" Target="../media/image28.jpeg"/><Relationship Id="rId12" Type="http://schemas.openxmlformats.org/officeDocument/2006/relationships/image" Target="../media/image33.jpeg"/><Relationship Id="rId17" Type="http://schemas.openxmlformats.org/officeDocument/2006/relationships/image" Target="../media/image38.jpeg"/><Relationship Id="rId2" Type="http://schemas.openxmlformats.org/officeDocument/2006/relationships/notesSlide" Target="../notesSlides/notesSlide5.xml"/><Relationship Id="rId16" Type="http://schemas.openxmlformats.org/officeDocument/2006/relationships/image" Target="../media/image37.jpeg"/><Relationship Id="rId20" Type="http://schemas.openxmlformats.org/officeDocument/2006/relationships/image" Target="../media/image41.jpeg"/><Relationship Id="rId1" Type="http://schemas.openxmlformats.org/officeDocument/2006/relationships/slideLayout" Target="../slideLayouts/slideLayout18.xml"/><Relationship Id="rId6" Type="http://schemas.openxmlformats.org/officeDocument/2006/relationships/image" Target="../media/image27.jpeg"/><Relationship Id="rId11" Type="http://schemas.openxmlformats.org/officeDocument/2006/relationships/image" Target="../media/image32.jpeg"/><Relationship Id="rId5" Type="http://schemas.openxmlformats.org/officeDocument/2006/relationships/image" Target="../media/image26.jpeg"/><Relationship Id="rId15" Type="http://schemas.openxmlformats.org/officeDocument/2006/relationships/image" Target="../media/image36.jpeg"/><Relationship Id="rId10" Type="http://schemas.openxmlformats.org/officeDocument/2006/relationships/image" Target="../media/image31.jpeg"/><Relationship Id="rId19" Type="http://schemas.openxmlformats.org/officeDocument/2006/relationships/image" Target="../media/image40.jpeg"/><Relationship Id="rId4" Type="http://schemas.openxmlformats.org/officeDocument/2006/relationships/image" Target="../media/image25.jpeg"/><Relationship Id="rId9" Type="http://schemas.openxmlformats.org/officeDocument/2006/relationships/image" Target="../media/image30.jpeg"/><Relationship Id="rId14" Type="http://schemas.openxmlformats.org/officeDocument/2006/relationships/image" Target="../media/image35.jpeg"/><Relationship Id="rId22" Type="http://schemas.openxmlformats.org/officeDocument/2006/relationships/image" Target="../media/image43.jpeg"/></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1.emf"/><Relationship Id="rId4" Type="http://schemas.openxmlformats.org/officeDocument/2006/relationships/image" Target="../media/image44.emf"/></Relationships>
</file>

<file path=ppt/slides/_rels/slide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6.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7.emf"/><Relationship Id="rId5" Type="http://schemas.openxmlformats.org/officeDocument/2006/relationships/hyperlink" Target="https://www.youtube.com/watch?v=V-QShM7PVfI" TargetMode="External"/><Relationship Id="rId4" Type="http://schemas.openxmlformats.org/officeDocument/2006/relationships/hyperlink" Target="https://www.youtube.com/watch?v=ejrwVQ_7AHs"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1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1.emf"/></Relationships>
</file>

<file path=ppt/slides/_rels/slide1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9.emf"/><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1.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0.xml"/><Relationship Id="rId1" Type="http://schemas.openxmlformats.org/officeDocument/2006/relationships/slideLayout" Target="../slideLayouts/slideLayout10.xml"/><Relationship Id="rId5" Type="http://schemas.openxmlformats.org/officeDocument/2006/relationships/image" Target="../media/image63.jpeg"/><Relationship Id="rId4" Type="http://schemas.openxmlformats.org/officeDocument/2006/relationships/image" Target="../media/image62.jpeg"/></Relationships>
</file>

<file path=ppt/slides/_rels/slide3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7.xml"/><Relationship Id="rId1" Type="http://schemas.openxmlformats.org/officeDocument/2006/relationships/slideLayout" Target="../slideLayouts/slideLayout18.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1.emf"/></Relationships>
</file>

<file path=ppt/slides/_rels/slide3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17.emf"/><Relationship Id="rId4" Type="http://schemas.openxmlformats.org/officeDocument/2006/relationships/hyperlink" Target="https://www.youtube.com/watch?v=Fw7GfNR5PLA"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0.xml"/><Relationship Id="rId1" Type="http://schemas.openxmlformats.org/officeDocument/2006/relationships/slideLayout" Target="../slideLayouts/slideLayout15.xml"/><Relationship Id="rId4" Type="http://schemas.openxmlformats.org/officeDocument/2006/relationships/image" Target="../media/image9.e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1.emf"/><Relationship Id="rId2" Type="http://schemas.openxmlformats.org/officeDocument/2006/relationships/notesSlide" Target="../notesSlides/notesSlide42.xml"/><Relationship Id="rId1" Type="http://schemas.openxmlformats.org/officeDocument/2006/relationships/slideLayout" Target="../slideLayouts/slideLayout1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4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4.xml"/><Relationship Id="rId1" Type="http://schemas.openxmlformats.org/officeDocument/2006/relationships/slideLayout" Target="../slideLayouts/slideLayout9.xml"/><Relationship Id="rId4" Type="http://schemas.openxmlformats.org/officeDocument/2006/relationships/image" Target="../media/image78.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7.xml"/><Relationship Id="rId1" Type="http://schemas.openxmlformats.org/officeDocument/2006/relationships/slideLayout" Target="../slideLayouts/slideLayout10.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4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9.xml"/><Relationship Id="rId1" Type="http://schemas.openxmlformats.org/officeDocument/2006/relationships/slideLayout" Target="../slideLayouts/slideLayout6.xml"/><Relationship Id="rId5" Type="http://schemas.openxmlformats.org/officeDocument/2006/relationships/image" Target="../media/image17.emf"/><Relationship Id="rId4" Type="http://schemas.openxmlformats.org/officeDocument/2006/relationships/hyperlink" Target="https://youtu.be/mAgknYrPavE"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1.xml"/><Relationship Id="rId1" Type="http://schemas.openxmlformats.org/officeDocument/2006/relationships/slideLayout" Target="../slideLayouts/slideLayout4.xml"/><Relationship Id="rId5" Type="http://schemas.openxmlformats.org/officeDocument/2006/relationships/image" Target="../media/image86.png"/><Relationship Id="rId4" Type="http://schemas.openxmlformats.org/officeDocument/2006/relationships/image" Target="../media/image1.emf"/></Relationships>
</file>

<file path=ppt/slides/_rels/slide5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94A7BF-A544-7845-8D50-A316CC0983D1}"/>
              </a:ext>
            </a:extLst>
          </p:cNvPr>
          <p:cNvSpPr>
            <a:spLocks noGrp="1"/>
          </p:cNvSpPr>
          <p:nvPr>
            <p:ph type="body" sz="quarter" idx="10"/>
          </p:nvPr>
        </p:nvSpPr>
        <p:spPr/>
        <p:txBody>
          <a:bodyPr/>
          <a:lstStyle/>
          <a:p>
            <a:pPr>
              <a:lnSpc>
                <a:spcPct val="100000"/>
              </a:lnSpc>
              <a:spcBef>
                <a:spcPts val="0"/>
              </a:spcBef>
            </a:pPr>
            <a:r>
              <a:rPr lang="nl-NL" dirty="0"/>
              <a:t>Gastles Wereld Natuur Fonds</a:t>
            </a:r>
          </a:p>
          <a:p>
            <a:pPr>
              <a:lnSpc>
                <a:spcPct val="100000"/>
              </a:lnSpc>
              <a:spcBef>
                <a:spcPts val="0"/>
              </a:spcBef>
            </a:pPr>
            <a:r>
              <a:rPr lang="nl-NL" dirty="0"/>
              <a:t>voor [schoolnaam]</a:t>
            </a:r>
          </a:p>
          <a:p>
            <a:endParaRPr lang="nl-NL" dirty="0"/>
          </a:p>
          <a:p>
            <a:endParaRPr lang="en-US" dirty="0"/>
          </a:p>
        </p:txBody>
      </p:sp>
    </p:spTree>
    <p:extLst>
      <p:ext uri="{BB962C8B-B14F-4D97-AF65-F5344CB8AC3E}">
        <p14:creationId xmlns:p14="http://schemas.microsoft.com/office/powerpoint/2010/main" val="3588588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 name="Tijdelijke aanduiding voor afbeelding 5">
            <a:hlinkClick r:id="rId3"/>
            <a:extLst>
              <a:ext uri="{FF2B5EF4-FFF2-40B4-BE49-F238E27FC236}">
                <a16:creationId xmlns:a16="http://schemas.microsoft.com/office/drawing/2014/main" id="{1D3C2CCD-9C64-EC4C-B9F1-0B546FF2539A}"/>
              </a:ext>
            </a:extLst>
          </p:cNvPr>
          <p:cNvPicPr>
            <a:picLocks noGrp="1" noChangeAspect="1"/>
          </p:cNvPicPr>
          <p:nvPr>
            <p:ph type="pic" sz="quarter" idx="10"/>
          </p:nvPr>
        </p:nvPicPr>
        <p:blipFill rotWithShape="1">
          <a:blip r:embed="rId4" cstate="screen">
            <a:extLst>
              <a:ext uri="{28A0092B-C50C-407E-A947-70E740481C1C}">
                <a14:useLocalDpi xmlns:a14="http://schemas.microsoft.com/office/drawing/2010/main"/>
              </a:ext>
            </a:extLst>
          </a:blip>
          <a:srcRect/>
          <a:stretch/>
        </p:blipFill>
        <p:spPr>
          <a:xfrm>
            <a:off x="3588238" y="1816441"/>
            <a:ext cx="5015519" cy="4349409"/>
          </a:xfrm>
        </p:spPr>
      </p:pic>
      <p:sp>
        <p:nvSpPr>
          <p:cNvPr id="4" name="Tijdelijke aanduiding voor tekst 3">
            <a:extLst>
              <a:ext uri="{FF2B5EF4-FFF2-40B4-BE49-F238E27FC236}">
                <a16:creationId xmlns:a16="http://schemas.microsoft.com/office/drawing/2014/main" id="{96F4F324-198B-4041-8190-A4E90BEF218A}"/>
              </a:ext>
            </a:extLst>
          </p:cNvPr>
          <p:cNvSpPr>
            <a:spLocks noGrp="1"/>
          </p:cNvSpPr>
          <p:nvPr>
            <p:ph type="body" sz="quarter" idx="11"/>
          </p:nvPr>
        </p:nvSpPr>
        <p:spPr>
          <a:xfrm>
            <a:off x="695323" y="692150"/>
            <a:ext cx="8054229" cy="1171576"/>
          </a:xfrm>
        </p:spPr>
        <p:txBody>
          <a:bodyPr>
            <a:normAutofit/>
          </a:bodyPr>
          <a:lstStyle/>
          <a:p>
            <a:r>
              <a:rPr lang="nl-NL" dirty="0"/>
              <a:t>WAT doet het WERELD NATUUR FONDS? KIJK MEE!</a:t>
            </a:r>
          </a:p>
        </p:txBody>
      </p:sp>
      <p:sp>
        <p:nvSpPr>
          <p:cNvPr id="13" name="Freeform 11">
            <a:hlinkClick r:id="rId3"/>
            <a:extLst>
              <a:ext uri="{FF2B5EF4-FFF2-40B4-BE49-F238E27FC236}">
                <a16:creationId xmlns:a16="http://schemas.microsoft.com/office/drawing/2014/main" id="{F1260BB3-D0F2-9942-A791-0C20D16B7449}"/>
              </a:ext>
            </a:extLst>
          </p:cNvPr>
          <p:cNvSpPr>
            <a:spLocks noChangeAspect="1"/>
          </p:cNvSpPr>
          <p:nvPr/>
        </p:nvSpPr>
        <p:spPr bwMode="auto">
          <a:xfrm>
            <a:off x="5391130" y="3429000"/>
            <a:ext cx="1409739" cy="1171576"/>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28F"/>
          </a:solidFill>
          <a:ln>
            <a:noFill/>
          </a:ln>
        </p:spPr>
        <p:txBody>
          <a:bodyPr vert="horz" wrap="square" lIns="360000" tIns="0" rIns="360000" bIns="0" numCol="1" anchor="ctr" anchorCtr="0" compatLnSpc="1">
            <a:prstTxWarp prst="textNoShape">
              <a:avLst/>
            </a:prstTxWarp>
          </a:bodyPr>
          <a:lstStyle/>
          <a:p>
            <a:pPr algn="ctr"/>
            <a:endParaRPr lang="nl-NL" dirty="0">
              <a:solidFill>
                <a:schemeClr val="bg1"/>
              </a:solidFill>
              <a:latin typeface="Franklin Gothic Medium" panose="020B0603020102020204" pitchFamily="34" charset="0"/>
            </a:endParaRPr>
          </a:p>
        </p:txBody>
      </p:sp>
      <p:pic>
        <p:nvPicPr>
          <p:cNvPr id="3" name="Picture 2">
            <a:hlinkClick r:id="rId3"/>
            <a:extLst>
              <a:ext uri="{FF2B5EF4-FFF2-40B4-BE49-F238E27FC236}">
                <a16:creationId xmlns:a16="http://schemas.microsoft.com/office/drawing/2014/main" id="{D2FDCA07-C9A5-1F47-A464-88CB7805288D}"/>
              </a:ext>
            </a:extLst>
          </p:cNvPr>
          <p:cNvPicPr>
            <a:picLocks noChangeAspect="1"/>
          </p:cNvPicPr>
          <p:nvPr/>
        </p:nvPicPr>
        <p:blipFill>
          <a:blip r:embed="rId5"/>
          <a:stretch>
            <a:fillRect/>
          </a:stretch>
        </p:blipFill>
        <p:spPr>
          <a:xfrm>
            <a:off x="5898887" y="3690875"/>
            <a:ext cx="528975" cy="609326"/>
          </a:xfrm>
          <a:prstGeom prst="rect">
            <a:avLst/>
          </a:prstGeom>
        </p:spPr>
      </p:pic>
    </p:spTree>
    <p:extLst>
      <p:ext uri="{BB962C8B-B14F-4D97-AF65-F5344CB8AC3E}">
        <p14:creationId xmlns:p14="http://schemas.microsoft.com/office/powerpoint/2010/main" val="4221303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0" name="Tijdelijke aanduiding voor afbeelding 49">
            <a:extLst>
              <a:ext uri="{FF2B5EF4-FFF2-40B4-BE49-F238E27FC236}">
                <a16:creationId xmlns:a16="http://schemas.microsoft.com/office/drawing/2014/main" id="{62CCF7CA-7199-584C-A3DA-A09AA7A926B7}"/>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2083113" y="547475"/>
            <a:ext cx="2230080" cy="1656000"/>
          </a:xfrm>
          <a:solidFill>
            <a:schemeClr val="accent1"/>
          </a:solidFill>
        </p:spPr>
      </p:pic>
      <p:pic>
        <p:nvPicPr>
          <p:cNvPr id="42" name="Graphic 41">
            <a:extLst>
              <a:ext uri="{FF2B5EF4-FFF2-40B4-BE49-F238E27FC236}">
                <a16:creationId xmlns:a16="http://schemas.microsoft.com/office/drawing/2014/main" id="{43D8E71C-AE0E-C94A-99D0-AA8B5D719C88}"/>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68000" y="2519082"/>
            <a:ext cx="1433023" cy="2155178"/>
          </a:xfrm>
          <a:prstGeom prst="rect">
            <a:avLst/>
          </a:prstGeom>
        </p:spPr>
      </p:pic>
      <p:pic>
        <p:nvPicPr>
          <p:cNvPr id="55" name="Tijdelijke aanduiding voor afbeelding 9">
            <a:extLst>
              <a:ext uri="{FF2B5EF4-FFF2-40B4-BE49-F238E27FC236}">
                <a16:creationId xmlns:a16="http://schemas.microsoft.com/office/drawing/2014/main" id="{EA58D871-00A8-0F47-ADFD-A5BE467DF4A2}"/>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9410161" y="2566541"/>
            <a:ext cx="2230080" cy="1656000"/>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accent1"/>
          </a:solidFill>
        </p:spPr>
      </p:pic>
      <p:pic>
        <p:nvPicPr>
          <p:cNvPr id="56" name="Tijdelijke aanduiding voor afbeelding 11">
            <a:extLst>
              <a:ext uri="{FF2B5EF4-FFF2-40B4-BE49-F238E27FC236}">
                <a16:creationId xmlns:a16="http://schemas.microsoft.com/office/drawing/2014/main" id="{23B6C10F-FAC2-044E-9EA3-D1B7535E6335}"/>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7544882" y="4585607"/>
            <a:ext cx="2230080" cy="1656000"/>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accent1"/>
          </a:solidFill>
        </p:spPr>
      </p:pic>
      <p:pic>
        <p:nvPicPr>
          <p:cNvPr id="57" name="Tijdelijke aanduiding voor afbeelding 9">
            <a:extLst>
              <a:ext uri="{FF2B5EF4-FFF2-40B4-BE49-F238E27FC236}">
                <a16:creationId xmlns:a16="http://schemas.microsoft.com/office/drawing/2014/main" id="{B0C12DF0-8BF2-D542-B66C-8989FD3C4E0E}"/>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7544882" y="547475"/>
            <a:ext cx="2230080" cy="1656000"/>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accent1"/>
          </a:solidFill>
        </p:spPr>
      </p:pic>
      <p:pic>
        <p:nvPicPr>
          <p:cNvPr id="62" name="Tijdelijke aanduiding voor afbeelding 11">
            <a:extLst>
              <a:ext uri="{FF2B5EF4-FFF2-40B4-BE49-F238E27FC236}">
                <a16:creationId xmlns:a16="http://schemas.microsoft.com/office/drawing/2014/main" id="{EBFC398A-5F1E-4446-A22C-FCC49AD4D238}"/>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2083113" y="4585607"/>
            <a:ext cx="2230080" cy="1656000"/>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accent1"/>
          </a:solidFill>
        </p:spPr>
      </p:pic>
      <p:pic>
        <p:nvPicPr>
          <p:cNvPr id="63" name="Tijdelijke aanduiding voor afbeelding 9">
            <a:extLst>
              <a:ext uri="{FF2B5EF4-FFF2-40B4-BE49-F238E27FC236}">
                <a16:creationId xmlns:a16="http://schemas.microsoft.com/office/drawing/2014/main" id="{FF3CEE19-C41E-5042-AFCB-C53918382DDF}"/>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32509" y="2566541"/>
            <a:ext cx="2230080" cy="1656000"/>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accent1"/>
          </a:solidFill>
        </p:spPr>
      </p:pic>
      <p:sp>
        <p:nvSpPr>
          <p:cNvPr id="2" name="Rechthoek 1">
            <a:extLst>
              <a:ext uri="{FF2B5EF4-FFF2-40B4-BE49-F238E27FC236}">
                <a16:creationId xmlns:a16="http://schemas.microsoft.com/office/drawing/2014/main" id="{1ECB3F81-5455-9148-927B-605728F2B3E0}"/>
              </a:ext>
            </a:extLst>
          </p:cNvPr>
          <p:cNvSpPr/>
          <p:nvPr/>
        </p:nvSpPr>
        <p:spPr>
          <a:xfrm>
            <a:off x="11362995" y="6024282"/>
            <a:ext cx="573742" cy="6207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52402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94D9"/>
        </a:solidFill>
        <a:effectLst/>
      </p:bgPr>
    </p:bg>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2BF1FEF-DDDB-7149-9099-5A96983141F7}"/>
              </a:ext>
            </a:extLst>
          </p:cNvPr>
          <p:cNvSpPr>
            <a:spLocks noGrp="1"/>
          </p:cNvSpPr>
          <p:nvPr>
            <p:ph type="body" sz="quarter" idx="10"/>
          </p:nvPr>
        </p:nvSpPr>
        <p:spPr>
          <a:xfrm>
            <a:off x="2890700" y="2865564"/>
            <a:ext cx="6410600" cy="1126871"/>
          </a:xfrm>
        </p:spPr>
        <p:txBody>
          <a:bodyPr anchor="ctr">
            <a:normAutofit fontScale="85000" lnSpcReduction="20000"/>
          </a:bodyPr>
          <a:lstStyle/>
          <a:p>
            <a:pPr algn="ctr">
              <a:lnSpc>
                <a:spcPct val="100000"/>
              </a:lnSpc>
            </a:pPr>
            <a:r>
              <a:rPr lang="nl-NL" dirty="0">
                <a:solidFill>
                  <a:schemeClr val="bg1"/>
                </a:solidFill>
              </a:rPr>
              <a:t>VANDAAG GAAN WE </a:t>
            </a:r>
          </a:p>
          <a:p>
            <a:pPr algn="ctr">
              <a:lnSpc>
                <a:spcPct val="100000"/>
              </a:lnSpc>
            </a:pPr>
            <a:r>
              <a:rPr lang="nl-NL" dirty="0">
                <a:solidFill>
                  <a:schemeClr val="bg1"/>
                </a:solidFill>
              </a:rPr>
              <a:t>HET HEBBEN OVER…</a:t>
            </a:r>
          </a:p>
        </p:txBody>
      </p:sp>
    </p:spTree>
    <p:extLst>
      <p:ext uri="{BB962C8B-B14F-4D97-AF65-F5344CB8AC3E}">
        <p14:creationId xmlns:p14="http://schemas.microsoft.com/office/powerpoint/2010/main" val="3107776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Afbeelding 205" descr="Afbeelding met hemel, sneeuw, buitenshuis, zoogdier&#10;&#10;Automatisch gegenereerde beschrijving">
            <a:extLst>
              <a:ext uri="{FF2B5EF4-FFF2-40B4-BE49-F238E27FC236}">
                <a16:creationId xmlns:a16="http://schemas.microsoft.com/office/drawing/2014/main" id="{AAE24FB6-7330-C0BB-B3AE-493EF0A0290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743474" y="5127308"/>
            <a:ext cx="2448526" cy="1730691"/>
          </a:xfrm>
          <a:custGeom>
            <a:avLst/>
            <a:gdLst>
              <a:gd name="connsiteX0" fmla="*/ 0 w 2437200"/>
              <a:gd name="connsiteY0" fmla="*/ 0 h 1725744"/>
              <a:gd name="connsiteX1" fmla="*/ 2437200 w 2437200"/>
              <a:gd name="connsiteY1" fmla="*/ 0 h 1725744"/>
              <a:gd name="connsiteX2" fmla="*/ 2437200 w 2437200"/>
              <a:gd name="connsiteY2" fmla="*/ 1725744 h 1725744"/>
              <a:gd name="connsiteX3" fmla="*/ 0 w 2437200"/>
              <a:gd name="connsiteY3" fmla="*/ 1725744 h 1725744"/>
              <a:gd name="connsiteX4" fmla="*/ 0 w 2437200"/>
              <a:gd name="connsiteY4" fmla="*/ 0 h 1725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25744">
                <a:moveTo>
                  <a:pt x="0" y="0"/>
                </a:moveTo>
                <a:lnTo>
                  <a:pt x="2437200" y="0"/>
                </a:lnTo>
                <a:lnTo>
                  <a:pt x="2437200" y="1725744"/>
                </a:lnTo>
                <a:lnTo>
                  <a:pt x="0" y="1725744"/>
                </a:lnTo>
                <a:lnTo>
                  <a:pt x="0" y="0"/>
                </a:lnTo>
                <a:close/>
              </a:path>
            </a:pathLst>
          </a:custGeom>
        </p:spPr>
      </p:pic>
      <p:pic>
        <p:nvPicPr>
          <p:cNvPr id="203" name="Afbeelding 202" descr="Afbeelding met hemel, sneeuw, buitenshuis, zoogdier&#10;&#10;Automatisch gegenereerde beschrijving">
            <a:extLst>
              <a:ext uri="{FF2B5EF4-FFF2-40B4-BE49-F238E27FC236}">
                <a16:creationId xmlns:a16="http://schemas.microsoft.com/office/drawing/2014/main" id="{BB9A6253-AF21-8DD7-6396-D3CDA31874E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308600" y="5130456"/>
            <a:ext cx="2437200" cy="1727544"/>
          </a:xfrm>
          <a:custGeom>
            <a:avLst/>
            <a:gdLst>
              <a:gd name="connsiteX0" fmla="*/ 0 w 2437200"/>
              <a:gd name="connsiteY0" fmla="*/ 0 h 1725744"/>
              <a:gd name="connsiteX1" fmla="*/ 2437200 w 2437200"/>
              <a:gd name="connsiteY1" fmla="*/ 0 h 1725744"/>
              <a:gd name="connsiteX2" fmla="*/ 2437200 w 2437200"/>
              <a:gd name="connsiteY2" fmla="*/ 1725744 h 1725744"/>
              <a:gd name="connsiteX3" fmla="*/ 0 w 2437200"/>
              <a:gd name="connsiteY3" fmla="*/ 1725744 h 1725744"/>
              <a:gd name="connsiteX4" fmla="*/ 0 w 2437200"/>
              <a:gd name="connsiteY4" fmla="*/ 0 h 1725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25744">
                <a:moveTo>
                  <a:pt x="0" y="0"/>
                </a:moveTo>
                <a:lnTo>
                  <a:pt x="2437200" y="0"/>
                </a:lnTo>
                <a:lnTo>
                  <a:pt x="2437200" y="1725744"/>
                </a:lnTo>
                <a:lnTo>
                  <a:pt x="0" y="1725744"/>
                </a:lnTo>
                <a:lnTo>
                  <a:pt x="0" y="0"/>
                </a:lnTo>
                <a:close/>
              </a:path>
            </a:pathLst>
          </a:custGeom>
        </p:spPr>
      </p:pic>
      <p:pic>
        <p:nvPicPr>
          <p:cNvPr id="200" name="Afbeelding 199" descr="Afbeelding met hemel, sneeuw, buitenshuis, zoogdier&#10;&#10;Automatisch gegenereerde beschrijving">
            <a:extLst>
              <a:ext uri="{FF2B5EF4-FFF2-40B4-BE49-F238E27FC236}">
                <a16:creationId xmlns:a16="http://schemas.microsoft.com/office/drawing/2014/main" id="{D35287A3-2515-5C68-567D-4700B7D291A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874400" y="5132256"/>
            <a:ext cx="2437200" cy="1725744"/>
          </a:xfrm>
          <a:custGeom>
            <a:avLst/>
            <a:gdLst>
              <a:gd name="connsiteX0" fmla="*/ 0 w 2437200"/>
              <a:gd name="connsiteY0" fmla="*/ 0 h 1725744"/>
              <a:gd name="connsiteX1" fmla="*/ 2437200 w 2437200"/>
              <a:gd name="connsiteY1" fmla="*/ 0 h 1725744"/>
              <a:gd name="connsiteX2" fmla="*/ 2437200 w 2437200"/>
              <a:gd name="connsiteY2" fmla="*/ 1725744 h 1725744"/>
              <a:gd name="connsiteX3" fmla="*/ 0 w 2437200"/>
              <a:gd name="connsiteY3" fmla="*/ 1725744 h 1725744"/>
              <a:gd name="connsiteX4" fmla="*/ 0 w 2437200"/>
              <a:gd name="connsiteY4" fmla="*/ 0 h 1725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25744">
                <a:moveTo>
                  <a:pt x="0" y="0"/>
                </a:moveTo>
                <a:lnTo>
                  <a:pt x="2437200" y="0"/>
                </a:lnTo>
                <a:lnTo>
                  <a:pt x="2437200" y="1725744"/>
                </a:lnTo>
                <a:lnTo>
                  <a:pt x="0" y="1725744"/>
                </a:lnTo>
                <a:lnTo>
                  <a:pt x="0" y="0"/>
                </a:lnTo>
                <a:close/>
              </a:path>
            </a:pathLst>
          </a:custGeom>
        </p:spPr>
      </p:pic>
      <p:pic>
        <p:nvPicPr>
          <p:cNvPr id="197" name="Afbeelding 196" descr="Afbeelding met hemel, sneeuw, buitenshuis, zoogdier&#10;&#10;Automatisch gegenereerde beschrijving">
            <a:extLst>
              <a:ext uri="{FF2B5EF4-FFF2-40B4-BE49-F238E27FC236}">
                <a16:creationId xmlns:a16="http://schemas.microsoft.com/office/drawing/2014/main" id="{521F142A-1419-AECD-3AEE-921C5BD13D6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2437200" y="5132256"/>
            <a:ext cx="2437200" cy="1725744"/>
          </a:xfrm>
          <a:custGeom>
            <a:avLst/>
            <a:gdLst>
              <a:gd name="connsiteX0" fmla="*/ 0 w 2437200"/>
              <a:gd name="connsiteY0" fmla="*/ 0 h 1725744"/>
              <a:gd name="connsiteX1" fmla="*/ 2437200 w 2437200"/>
              <a:gd name="connsiteY1" fmla="*/ 0 h 1725744"/>
              <a:gd name="connsiteX2" fmla="*/ 2437200 w 2437200"/>
              <a:gd name="connsiteY2" fmla="*/ 1725744 h 1725744"/>
              <a:gd name="connsiteX3" fmla="*/ 0 w 2437200"/>
              <a:gd name="connsiteY3" fmla="*/ 1725744 h 1725744"/>
              <a:gd name="connsiteX4" fmla="*/ 0 w 2437200"/>
              <a:gd name="connsiteY4" fmla="*/ 0 h 1725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25744">
                <a:moveTo>
                  <a:pt x="0" y="0"/>
                </a:moveTo>
                <a:lnTo>
                  <a:pt x="2437200" y="0"/>
                </a:lnTo>
                <a:lnTo>
                  <a:pt x="2437200" y="1725744"/>
                </a:lnTo>
                <a:lnTo>
                  <a:pt x="0" y="1725744"/>
                </a:lnTo>
                <a:lnTo>
                  <a:pt x="0" y="0"/>
                </a:lnTo>
                <a:close/>
              </a:path>
            </a:pathLst>
          </a:custGeom>
        </p:spPr>
      </p:pic>
      <p:pic>
        <p:nvPicPr>
          <p:cNvPr id="194" name="Afbeelding 193" descr="Afbeelding met hemel, sneeuw, buitenshuis, zoogdier&#10;&#10;Automatisch gegenereerde beschrijving">
            <a:extLst>
              <a:ext uri="{FF2B5EF4-FFF2-40B4-BE49-F238E27FC236}">
                <a16:creationId xmlns:a16="http://schemas.microsoft.com/office/drawing/2014/main" id="{B0CE7103-ADDA-45EA-A187-E420F9F7F4A3}"/>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0" y="5132256"/>
            <a:ext cx="2437200" cy="1725744"/>
          </a:xfrm>
          <a:custGeom>
            <a:avLst/>
            <a:gdLst>
              <a:gd name="connsiteX0" fmla="*/ 0 w 2437200"/>
              <a:gd name="connsiteY0" fmla="*/ 0 h 1725744"/>
              <a:gd name="connsiteX1" fmla="*/ 2437200 w 2437200"/>
              <a:gd name="connsiteY1" fmla="*/ 0 h 1725744"/>
              <a:gd name="connsiteX2" fmla="*/ 2437200 w 2437200"/>
              <a:gd name="connsiteY2" fmla="*/ 1725744 h 1725744"/>
              <a:gd name="connsiteX3" fmla="*/ 0 w 2437200"/>
              <a:gd name="connsiteY3" fmla="*/ 1725744 h 1725744"/>
              <a:gd name="connsiteX4" fmla="*/ 0 w 2437200"/>
              <a:gd name="connsiteY4" fmla="*/ 0 h 1725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25744">
                <a:moveTo>
                  <a:pt x="0" y="0"/>
                </a:moveTo>
                <a:lnTo>
                  <a:pt x="2437200" y="0"/>
                </a:lnTo>
                <a:lnTo>
                  <a:pt x="2437200" y="1725744"/>
                </a:lnTo>
                <a:lnTo>
                  <a:pt x="0" y="1725744"/>
                </a:lnTo>
                <a:lnTo>
                  <a:pt x="0" y="0"/>
                </a:lnTo>
                <a:close/>
              </a:path>
            </a:pathLst>
          </a:custGeom>
        </p:spPr>
      </p:pic>
      <p:pic>
        <p:nvPicPr>
          <p:cNvPr id="191" name="Afbeelding 190" descr="Afbeelding met hemel, sneeuw, buitenshuis, zoogdier&#10;&#10;Automatisch gegenereerde beschrijving">
            <a:extLst>
              <a:ext uri="{FF2B5EF4-FFF2-40B4-BE49-F238E27FC236}">
                <a16:creationId xmlns:a16="http://schemas.microsoft.com/office/drawing/2014/main" id="{4AAB1249-477E-CCB7-3C64-2330A5CDFEF9}"/>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9748800" y="3418206"/>
            <a:ext cx="2443200" cy="1713600"/>
          </a:xfrm>
          <a:custGeom>
            <a:avLst/>
            <a:gdLst>
              <a:gd name="connsiteX0" fmla="*/ 0 w 2437200"/>
              <a:gd name="connsiteY0" fmla="*/ 0 h 1713600"/>
              <a:gd name="connsiteX1" fmla="*/ 2437200 w 2437200"/>
              <a:gd name="connsiteY1" fmla="*/ 0 h 1713600"/>
              <a:gd name="connsiteX2" fmla="*/ 2437200 w 2437200"/>
              <a:gd name="connsiteY2" fmla="*/ 1713600 h 1713600"/>
              <a:gd name="connsiteX3" fmla="*/ 0 w 2437200"/>
              <a:gd name="connsiteY3" fmla="*/ 1713600 h 1713600"/>
              <a:gd name="connsiteX4" fmla="*/ 0 w 2437200"/>
              <a:gd name="connsiteY4" fmla="*/ 0 h 171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13600">
                <a:moveTo>
                  <a:pt x="0" y="0"/>
                </a:moveTo>
                <a:lnTo>
                  <a:pt x="2437200" y="0"/>
                </a:lnTo>
                <a:lnTo>
                  <a:pt x="2437200" y="1713600"/>
                </a:lnTo>
                <a:lnTo>
                  <a:pt x="0" y="1713600"/>
                </a:lnTo>
                <a:lnTo>
                  <a:pt x="0" y="0"/>
                </a:lnTo>
                <a:close/>
              </a:path>
            </a:pathLst>
          </a:custGeom>
        </p:spPr>
      </p:pic>
      <p:pic>
        <p:nvPicPr>
          <p:cNvPr id="188" name="Afbeelding 187" descr="Afbeelding met hemel, sneeuw, buitenshuis, zoogdier&#10;&#10;Automatisch gegenereerde beschrijving">
            <a:extLst>
              <a:ext uri="{FF2B5EF4-FFF2-40B4-BE49-F238E27FC236}">
                <a16:creationId xmlns:a16="http://schemas.microsoft.com/office/drawing/2014/main" id="{7771855E-93F6-557C-C62A-4065BF579F65}"/>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7311600" y="3418206"/>
            <a:ext cx="2437200" cy="1713600"/>
          </a:xfrm>
          <a:custGeom>
            <a:avLst/>
            <a:gdLst>
              <a:gd name="connsiteX0" fmla="*/ 0 w 2437200"/>
              <a:gd name="connsiteY0" fmla="*/ 0 h 1713600"/>
              <a:gd name="connsiteX1" fmla="*/ 2437200 w 2437200"/>
              <a:gd name="connsiteY1" fmla="*/ 0 h 1713600"/>
              <a:gd name="connsiteX2" fmla="*/ 2437200 w 2437200"/>
              <a:gd name="connsiteY2" fmla="*/ 1713600 h 1713600"/>
              <a:gd name="connsiteX3" fmla="*/ 0 w 2437200"/>
              <a:gd name="connsiteY3" fmla="*/ 1713600 h 1713600"/>
              <a:gd name="connsiteX4" fmla="*/ 0 w 2437200"/>
              <a:gd name="connsiteY4" fmla="*/ 0 h 171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13600">
                <a:moveTo>
                  <a:pt x="0" y="0"/>
                </a:moveTo>
                <a:lnTo>
                  <a:pt x="2437200" y="0"/>
                </a:lnTo>
                <a:lnTo>
                  <a:pt x="2437200" y="1713600"/>
                </a:lnTo>
                <a:lnTo>
                  <a:pt x="0" y="1713600"/>
                </a:lnTo>
                <a:lnTo>
                  <a:pt x="0" y="0"/>
                </a:lnTo>
                <a:close/>
              </a:path>
            </a:pathLst>
          </a:custGeom>
        </p:spPr>
      </p:pic>
      <p:pic>
        <p:nvPicPr>
          <p:cNvPr id="185" name="Afbeelding 184" descr="Afbeelding met hemel, sneeuw, buitenshuis, zoogdier&#10;&#10;Automatisch gegenereerde beschrijving">
            <a:extLst>
              <a:ext uri="{FF2B5EF4-FFF2-40B4-BE49-F238E27FC236}">
                <a16:creationId xmlns:a16="http://schemas.microsoft.com/office/drawing/2014/main" id="{C75A5459-B5D1-E6B8-E4EB-C68B615FA2D4}"/>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4871400" y="3411684"/>
            <a:ext cx="2443200" cy="1726644"/>
          </a:xfrm>
          <a:custGeom>
            <a:avLst/>
            <a:gdLst>
              <a:gd name="connsiteX0" fmla="*/ 0 w 2437200"/>
              <a:gd name="connsiteY0" fmla="*/ 0 h 1713600"/>
              <a:gd name="connsiteX1" fmla="*/ 2437200 w 2437200"/>
              <a:gd name="connsiteY1" fmla="*/ 0 h 1713600"/>
              <a:gd name="connsiteX2" fmla="*/ 2437200 w 2437200"/>
              <a:gd name="connsiteY2" fmla="*/ 1713600 h 1713600"/>
              <a:gd name="connsiteX3" fmla="*/ 0 w 2437200"/>
              <a:gd name="connsiteY3" fmla="*/ 1713600 h 1713600"/>
              <a:gd name="connsiteX4" fmla="*/ 0 w 2437200"/>
              <a:gd name="connsiteY4" fmla="*/ 0 h 171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13600">
                <a:moveTo>
                  <a:pt x="0" y="0"/>
                </a:moveTo>
                <a:lnTo>
                  <a:pt x="2437200" y="0"/>
                </a:lnTo>
                <a:lnTo>
                  <a:pt x="2437200" y="1713600"/>
                </a:lnTo>
                <a:lnTo>
                  <a:pt x="0" y="1713600"/>
                </a:lnTo>
                <a:lnTo>
                  <a:pt x="0" y="0"/>
                </a:lnTo>
                <a:close/>
              </a:path>
            </a:pathLst>
          </a:custGeom>
        </p:spPr>
      </p:pic>
      <p:pic>
        <p:nvPicPr>
          <p:cNvPr id="182" name="Afbeelding 181" descr="Afbeelding met hemel, sneeuw, buitenshuis, zoogdier&#10;&#10;Automatisch gegenereerde beschrijving">
            <a:extLst>
              <a:ext uri="{FF2B5EF4-FFF2-40B4-BE49-F238E27FC236}">
                <a16:creationId xmlns:a16="http://schemas.microsoft.com/office/drawing/2014/main" id="{74233D3B-4A77-25EA-2AC8-AA33E8FE2FDF}"/>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2440200" y="3417756"/>
            <a:ext cx="2445526" cy="1720572"/>
          </a:xfrm>
          <a:custGeom>
            <a:avLst/>
            <a:gdLst>
              <a:gd name="connsiteX0" fmla="*/ 0 w 2437200"/>
              <a:gd name="connsiteY0" fmla="*/ 0 h 1713600"/>
              <a:gd name="connsiteX1" fmla="*/ 2437200 w 2437200"/>
              <a:gd name="connsiteY1" fmla="*/ 0 h 1713600"/>
              <a:gd name="connsiteX2" fmla="*/ 2437200 w 2437200"/>
              <a:gd name="connsiteY2" fmla="*/ 1713600 h 1713600"/>
              <a:gd name="connsiteX3" fmla="*/ 0 w 2437200"/>
              <a:gd name="connsiteY3" fmla="*/ 1713600 h 1713600"/>
              <a:gd name="connsiteX4" fmla="*/ 0 w 2437200"/>
              <a:gd name="connsiteY4" fmla="*/ 0 h 171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13600">
                <a:moveTo>
                  <a:pt x="0" y="0"/>
                </a:moveTo>
                <a:lnTo>
                  <a:pt x="2437200" y="0"/>
                </a:lnTo>
                <a:lnTo>
                  <a:pt x="2437200" y="1713600"/>
                </a:lnTo>
                <a:lnTo>
                  <a:pt x="0" y="1713600"/>
                </a:lnTo>
                <a:lnTo>
                  <a:pt x="0" y="0"/>
                </a:lnTo>
                <a:close/>
              </a:path>
            </a:pathLst>
          </a:custGeom>
        </p:spPr>
      </p:pic>
      <p:pic>
        <p:nvPicPr>
          <p:cNvPr id="179" name="Afbeelding 178" descr="Afbeelding met hemel, sneeuw, buitenshuis, zoogdier&#10;&#10;Automatisch gegenereerde beschrijving">
            <a:extLst>
              <a:ext uri="{FF2B5EF4-FFF2-40B4-BE49-F238E27FC236}">
                <a16:creationId xmlns:a16="http://schemas.microsoft.com/office/drawing/2014/main" id="{42BA6458-EF66-1046-216C-85D71AD358C1}"/>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0" y="3423828"/>
            <a:ext cx="2442526" cy="1713600"/>
          </a:xfrm>
          <a:custGeom>
            <a:avLst/>
            <a:gdLst>
              <a:gd name="connsiteX0" fmla="*/ 0 w 2437200"/>
              <a:gd name="connsiteY0" fmla="*/ 0 h 1713600"/>
              <a:gd name="connsiteX1" fmla="*/ 2437200 w 2437200"/>
              <a:gd name="connsiteY1" fmla="*/ 0 h 1713600"/>
              <a:gd name="connsiteX2" fmla="*/ 2437200 w 2437200"/>
              <a:gd name="connsiteY2" fmla="*/ 1713600 h 1713600"/>
              <a:gd name="connsiteX3" fmla="*/ 0 w 2437200"/>
              <a:gd name="connsiteY3" fmla="*/ 1713600 h 1713600"/>
              <a:gd name="connsiteX4" fmla="*/ 0 w 2437200"/>
              <a:gd name="connsiteY4" fmla="*/ 0 h 171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13600">
                <a:moveTo>
                  <a:pt x="0" y="0"/>
                </a:moveTo>
                <a:lnTo>
                  <a:pt x="2437200" y="0"/>
                </a:lnTo>
                <a:lnTo>
                  <a:pt x="2437200" y="1713600"/>
                </a:lnTo>
                <a:lnTo>
                  <a:pt x="0" y="1713600"/>
                </a:lnTo>
                <a:lnTo>
                  <a:pt x="0" y="0"/>
                </a:lnTo>
                <a:close/>
              </a:path>
            </a:pathLst>
          </a:custGeom>
        </p:spPr>
      </p:pic>
      <p:pic>
        <p:nvPicPr>
          <p:cNvPr id="176" name="Afbeelding 175" descr="Afbeelding met hemel, sneeuw, buitenshuis, zoogdier&#10;&#10;Automatisch gegenereerde beschrijving">
            <a:extLst>
              <a:ext uri="{FF2B5EF4-FFF2-40B4-BE49-F238E27FC236}">
                <a16:creationId xmlns:a16="http://schemas.microsoft.com/office/drawing/2014/main" id="{45574FAF-4CDD-B4EC-C2B0-218C029D523E}"/>
              </a:ext>
            </a:extLst>
          </p:cNvPr>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a:xfrm>
            <a:off x="9748800" y="1709103"/>
            <a:ext cx="2443200" cy="1713600"/>
          </a:xfrm>
          <a:custGeom>
            <a:avLst/>
            <a:gdLst>
              <a:gd name="connsiteX0" fmla="*/ 0 w 2437200"/>
              <a:gd name="connsiteY0" fmla="*/ 0 h 1713600"/>
              <a:gd name="connsiteX1" fmla="*/ 2437200 w 2437200"/>
              <a:gd name="connsiteY1" fmla="*/ 0 h 1713600"/>
              <a:gd name="connsiteX2" fmla="*/ 2437200 w 2437200"/>
              <a:gd name="connsiteY2" fmla="*/ 1713600 h 1713600"/>
              <a:gd name="connsiteX3" fmla="*/ 0 w 2437200"/>
              <a:gd name="connsiteY3" fmla="*/ 1713600 h 1713600"/>
              <a:gd name="connsiteX4" fmla="*/ 0 w 2437200"/>
              <a:gd name="connsiteY4" fmla="*/ 0 h 171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13600">
                <a:moveTo>
                  <a:pt x="0" y="0"/>
                </a:moveTo>
                <a:lnTo>
                  <a:pt x="2437200" y="0"/>
                </a:lnTo>
                <a:lnTo>
                  <a:pt x="2437200" y="1713600"/>
                </a:lnTo>
                <a:lnTo>
                  <a:pt x="0" y="1713600"/>
                </a:lnTo>
                <a:lnTo>
                  <a:pt x="0" y="0"/>
                </a:lnTo>
                <a:close/>
              </a:path>
            </a:pathLst>
          </a:custGeom>
        </p:spPr>
      </p:pic>
      <p:pic>
        <p:nvPicPr>
          <p:cNvPr id="173" name="Afbeelding 172" descr="Afbeelding met hemel, sneeuw, buitenshuis, zoogdier&#10;&#10;Automatisch gegenereerde beschrijving">
            <a:extLst>
              <a:ext uri="{FF2B5EF4-FFF2-40B4-BE49-F238E27FC236}">
                <a16:creationId xmlns:a16="http://schemas.microsoft.com/office/drawing/2014/main" id="{109DC6F5-1F29-5F95-CF84-3B8BC8B1ED4E}"/>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a:xfrm>
            <a:off x="7311600" y="1703256"/>
            <a:ext cx="2437200" cy="1713600"/>
          </a:xfrm>
          <a:custGeom>
            <a:avLst/>
            <a:gdLst>
              <a:gd name="connsiteX0" fmla="*/ 0 w 2437200"/>
              <a:gd name="connsiteY0" fmla="*/ 0 h 1713600"/>
              <a:gd name="connsiteX1" fmla="*/ 2437200 w 2437200"/>
              <a:gd name="connsiteY1" fmla="*/ 0 h 1713600"/>
              <a:gd name="connsiteX2" fmla="*/ 2437200 w 2437200"/>
              <a:gd name="connsiteY2" fmla="*/ 1713600 h 1713600"/>
              <a:gd name="connsiteX3" fmla="*/ 0 w 2437200"/>
              <a:gd name="connsiteY3" fmla="*/ 1713600 h 1713600"/>
              <a:gd name="connsiteX4" fmla="*/ 0 w 2437200"/>
              <a:gd name="connsiteY4" fmla="*/ 0 h 171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13600">
                <a:moveTo>
                  <a:pt x="0" y="0"/>
                </a:moveTo>
                <a:lnTo>
                  <a:pt x="2437200" y="0"/>
                </a:lnTo>
                <a:lnTo>
                  <a:pt x="2437200" y="1713600"/>
                </a:lnTo>
                <a:lnTo>
                  <a:pt x="0" y="1713600"/>
                </a:lnTo>
                <a:lnTo>
                  <a:pt x="0" y="0"/>
                </a:lnTo>
                <a:close/>
              </a:path>
            </a:pathLst>
          </a:custGeom>
        </p:spPr>
      </p:pic>
      <p:pic>
        <p:nvPicPr>
          <p:cNvPr id="170" name="Afbeelding 169" descr="Afbeelding met hemel, sneeuw, buitenshuis, zoogdier&#10;&#10;Automatisch gegenereerde beschrijving">
            <a:extLst>
              <a:ext uri="{FF2B5EF4-FFF2-40B4-BE49-F238E27FC236}">
                <a16:creationId xmlns:a16="http://schemas.microsoft.com/office/drawing/2014/main" id="{C57A18D8-5920-A444-9977-0481B6748DA2}"/>
              </a:ext>
            </a:extLst>
          </p:cNvPr>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a:xfrm>
            <a:off x="4874400" y="1709328"/>
            <a:ext cx="2437200" cy="1713600"/>
          </a:xfrm>
          <a:custGeom>
            <a:avLst/>
            <a:gdLst>
              <a:gd name="connsiteX0" fmla="*/ 0 w 2437200"/>
              <a:gd name="connsiteY0" fmla="*/ 0 h 1713600"/>
              <a:gd name="connsiteX1" fmla="*/ 2437200 w 2437200"/>
              <a:gd name="connsiteY1" fmla="*/ 0 h 1713600"/>
              <a:gd name="connsiteX2" fmla="*/ 2437200 w 2437200"/>
              <a:gd name="connsiteY2" fmla="*/ 1713600 h 1713600"/>
              <a:gd name="connsiteX3" fmla="*/ 0 w 2437200"/>
              <a:gd name="connsiteY3" fmla="*/ 1713600 h 1713600"/>
              <a:gd name="connsiteX4" fmla="*/ 0 w 2437200"/>
              <a:gd name="connsiteY4" fmla="*/ 0 h 171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13600">
                <a:moveTo>
                  <a:pt x="0" y="0"/>
                </a:moveTo>
                <a:lnTo>
                  <a:pt x="2437200" y="0"/>
                </a:lnTo>
                <a:lnTo>
                  <a:pt x="2437200" y="1713600"/>
                </a:lnTo>
                <a:lnTo>
                  <a:pt x="0" y="1713600"/>
                </a:lnTo>
                <a:lnTo>
                  <a:pt x="0" y="0"/>
                </a:lnTo>
                <a:close/>
              </a:path>
            </a:pathLst>
          </a:custGeom>
        </p:spPr>
      </p:pic>
      <p:pic>
        <p:nvPicPr>
          <p:cNvPr id="165" name="Afbeelding 164" descr="Afbeelding met hemel, sneeuw, buitenshuis, zoogdier&#10;&#10;Automatisch gegenereerde beschrijving">
            <a:extLst>
              <a:ext uri="{FF2B5EF4-FFF2-40B4-BE49-F238E27FC236}">
                <a16:creationId xmlns:a16="http://schemas.microsoft.com/office/drawing/2014/main" id="{F95781B9-5091-DA35-4C3F-4BB280BA8009}"/>
              </a:ext>
            </a:extLst>
          </p:cNvPr>
          <p:cNvPicPr>
            <a:picLocks noChangeAspect="1"/>
          </p:cNvPicPr>
          <p:nvPr/>
        </p:nvPicPr>
        <p:blipFill>
          <a:blip r:embed="rId16" cstate="screen">
            <a:extLst>
              <a:ext uri="{28A0092B-C50C-407E-A947-70E740481C1C}">
                <a14:useLocalDpi xmlns:a14="http://schemas.microsoft.com/office/drawing/2010/main"/>
              </a:ext>
            </a:extLst>
          </a:blip>
          <a:srcRect/>
          <a:stretch>
            <a:fillRect/>
          </a:stretch>
        </p:blipFill>
        <p:spPr>
          <a:xfrm>
            <a:off x="2437200" y="1709328"/>
            <a:ext cx="2437200" cy="1713600"/>
          </a:xfrm>
          <a:custGeom>
            <a:avLst/>
            <a:gdLst>
              <a:gd name="connsiteX0" fmla="*/ 0 w 2437200"/>
              <a:gd name="connsiteY0" fmla="*/ 0 h 1713600"/>
              <a:gd name="connsiteX1" fmla="*/ 2437200 w 2437200"/>
              <a:gd name="connsiteY1" fmla="*/ 0 h 1713600"/>
              <a:gd name="connsiteX2" fmla="*/ 2437200 w 2437200"/>
              <a:gd name="connsiteY2" fmla="*/ 1713600 h 1713600"/>
              <a:gd name="connsiteX3" fmla="*/ 0 w 2437200"/>
              <a:gd name="connsiteY3" fmla="*/ 1713600 h 1713600"/>
              <a:gd name="connsiteX4" fmla="*/ 0 w 2437200"/>
              <a:gd name="connsiteY4" fmla="*/ 0 h 171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13600">
                <a:moveTo>
                  <a:pt x="0" y="0"/>
                </a:moveTo>
                <a:lnTo>
                  <a:pt x="2437200" y="0"/>
                </a:lnTo>
                <a:lnTo>
                  <a:pt x="2437200" y="1713600"/>
                </a:lnTo>
                <a:lnTo>
                  <a:pt x="0" y="1713600"/>
                </a:lnTo>
                <a:lnTo>
                  <a:pt x="0" y="0"/>
                </a:lnTo>
                <a:close/>
              </a:path>
            </a:pathLst>
          </a:custGeom>
        </p:spPr>
      </p:pic>
      <p:pic>
        <p:nvPicPr>
          <p:cNvPr id="159" name="Afbeelding 158" descr="Afbeelding met hemel, sneeuw, buitenshuis, zoogdier&#10;&#10;Automatisch gegenereerde beschrijving">
            <a:extLst>
              <a:ext uri="{FF2B5EF4-FFF2-40B4-BE49-F238E27FC236}">
                <a16:creationId xmlns:a16="http://schemas.microsoft.com/office/drawing/2014/main" id="{5D2C9C9F-1D74-F6FD-7E6B-DC16808C1948}"/>
              </a:ext>
            </a:extLst>
          </p:cNvPr>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a:xfrm>
            <a:off x="0" y="1715400"/>
            <a:ext cx="2437200" cy="1713600"/>
          </a:xfrm>
          <a:custGeom>
            <a:avLst/>
            <a:gdLst>
              <a:gd name="connsiteX0" fmla="*/ 0 w 2437200"/>
              <a:gd name="connsiteY0" fmla="*/ 0 h 1713600"/>
              <a:gd name="connsiteX1" fmla="*/ 2437200 w 2437200"/>
              <a:gd name="connsiteY1" fmla="*/ 0 h 1713600"/>
              <a:gd name="connsiteX2" fmla="*/ 2437200 w 2437200"/>
              <a:gd name="connsiteY2" fmla="*/ 1713600 h 1713600"/>
              <a:gd name="connsiteX3" fmla="*/ 0 w 2437200"/>
              <a:gd name="connsiteY3" fmla="*/ 1713600 h 1713600"/>
              <a:gd name="connsiteX4" fmla="*/ 0 w 2437200"/>
              <a:gd name="connsiteY4" fmla="*/ 0 h 171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13600">
                <a:moveTo>
                  <a:pt x="0" y="0"/>
                </a:moveTo>
                <a:lnTo>
                  <a:pt x="2437200" y="0"/>
                </a:lnTo>
                <a:lnTo>
                  <a:pt x="2437200" y="1713600"/>
                </a:lnTo>
                <a:lnTo>
                  <a:pt x="0" y="1713600"/>
                </a:lnTo>
                <a:lnTo>
                  <a:pt x="0" y="0"/>
                </a:lnTo>
                <a:close/>
              </a:path>
            </a:pathLst>
          </a:custGeom>
        </p:spPr>
      </p:pic>
      <p:pic>
        <p:nvPicPr>
          <p:cNvPr id="153" name="Afbeelding 152" descr="Afbeelding met hemel, sneeuw, buitenshuis, zoogdier&#10;&#10;Automatisch gegenereerde beschrijving">
            <a:extLst>
              <a:ext uri="{FF2B5EF4-FFF2-40B4-BE49-F238E27FC236}">
                <a16:creationId xmlns:a16="http://schemas.microsoft.com/office/drawing/2014/main" id="{6380446F-1A21-5C77-1CA6-BC36E88136A0}"/>
              </a:ext>
            </a:extLst>
          </p:cNvPr>
          <p:cNvPicPr>
            <a:picLocks noChangeAspect="1"/>
          </p:cNvPicPr>
          <p:nvPr/>
        </p:nvPicPr>
        <p:blipFill>
          <a:blip r:embed="rId18" cstate="screen">
            <a:extLst>
              <a:ext uri="{28A0092B-C50C-407E-A947-70E740481C1C}">
                <a14:useLocalDpi xmlns:a14="http://schemas.microsoft.com/office/drawing/2010/main"/>
              </a:ext>
            </a:extLst>
          </a:blip>
          <a:srcRect/>
          <a:stretch>
            <a:fillRect/>
          </a:stretch>
        </p:blipFill>
        <p:spPr>
          <a:xfrm>
            <a:off x="9748800" y="-4497"/>
            <a:ext cx="2443200" cy="1713600"/>
          </a:xfrm>
          <a:custGeom>
            <a:avLst/>
            <a:gdLst>
              <a:gd name="connsiteX0" fmla="*/ 0 w 2437200"/>
              <a:gd name="connsiteY0" fmla="*/ 0 h 1713600"/>
              <a:gd name="connsiteX1" fmla="*/ 2437200 w 2437200"/>
              <a:gd name="connsiteY1" fmla="*/ 0 h 1713600"/>
              <a:gd name="connsiteX2" fmla="*/ 2437200 w 2437200"/>
              <a:gd name="connsiteY2" fmla="*/ 1713600 h 1713600"/>
              <a:gd name="connsiteX3" fmla="*/ 0 w 2437200"/>
              <a:gd name="connsiteY3" fmla="*/ 1713600 h 1713600"/>
              <a:gd name="connsiteX4" fmla="*/ 0 w 2437200"/>
              <a:gd name="connsiteY4" fmla="*/ 0 h 171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13600">
                <a:moveTo>
                  <a:pt x="0" y="0"/>
                </a:moveTo>
                <a:lnTo>
                  <a:pt x="2437200" y="0"/>
                </a:lnTo>
                <a:lnTo>
                  <a:pt x="2437200" y="1713600"/>
                </a:lnTo>
                <a:lnTo>
                  <a:pt x="0" y="1713600"/>
                </a:lnTo>
                <a:lnTo>
                  <a:pt x="0" y="0"/>
                </a:lnTo>
                <a:close/>
              </a:path>
            </a:pathLst>
          </a:custGeom>
        </p:spPr>
      </p:pic>
      <p:pic>
        <p:nvPicPr>
          <p:cNvPr id="147" name="Afbeelding 146" descr="Afbeelding met hemel, sneeuw, buitenshuis, zoogdier&#10;&#10;Automatisch gegenereerde beschrijving">
            <a:extLst>
              <a:ext uri="{FF2B5EF4-FFF2-40B4-BE49-F238E27FC236}">
                <a16:creationId xmlns:a16="http://schemas.microsoft.com/office/drawing/2014/main" id="{8B951DD0-657F-C9EB-5BE7-81C1314D2B17}"/>
              </a:ext>
            </a:extLst>
          </p:cNvPr>
          <p:cNvPicPr>
            <a:picLocks noChangeAspect="1"/>
          </p:cNvPicPr>
          <p:nvPr/>
        </p:nvPicPr>
        <p:blipFill>
          <a:blip r:embed="rId19" cstate="screen">
            <a:extLst>
              <a:ext uri="{28A0092B-C50C-407E-A947-70E740481C1C}">
                <a14:useLocalDpi xmlns:a14="http://schemas.microsoft.com/office/drawing/2010/main"/>
              </a:ext>
            </a:extLst>
          </a:blip>
          <a:srcRect/>
          <a:stretch>
            <a:fillRect/>
          </a:stretch>
        </p:blipFill>
        <p:spPr>
          <a:xfrm>
            <a:off x="7311600" y="0"/>
            <a:ext cx="2437200" cy="1713600"/>
          </a:xfrm>
          <a:custGeom>
            <a:avLst/>
            <a:gdLst>
              <a:gd name="connsiteX0" fmla="*/ 0 w 2437200"/>
              <a:gd name="connsiteY0" fmla="*/ 0 h 1713600"/>
              <a:gd name="connsiteX1" fmla="*/ 2437200 w 2437200"/>
              <a:gd name="connsiteY1" fmla="*/ 0 h 1713600"/>
              <a:gd name="connsiteX2" fmla="*/ 2437200 w 2437200"/>
              <a:gd name="connsiteY2" fmla="*/ 1713600 h 1713600"/>
              <a:gd name="connsiteX3" fmla="*/ 0 w 2437200"/>
              <a:gd name="connsiteY3" fmla="*/ 1713600 h 1713600"/>
              <a:gd name="connsiteX4" fmla="*/ 0 w 2437200"/>
              <a:gd name="connsiteY4" fmla="*/ 0 h 171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13600">
                <a:moveTo>
                  <a:pt x="0" y="0"/>
                </a:moveTo>
                <a:lnTo>
                  <a:pt x="2437200" y="0"/>
                </a:lnTo>
                <a:lnTo>
                  <a:pt x="2437200" y="1713600"/>
                </a:lnTo>
                <a:lnTo>
                  <a:pt x="0" y="1713600"/>
                </a:lnTo>
                <a:lnTo>
                  <a:pt x="0" y="0"/>
                </a:lnTo>
                <a:close/>
              </a:path>
            </a:pathLst>
          </a:custGeom>
        </p:spPr>
      </p:pic>
      <p:pic>
        <p:nvPicPr>
          <p:cNvPr id="141" name="Afbeelding 140" descr="Afbeelding met hemel, sneeuw, buitenshuis, zoogdier&#10;&#10;Automatisch gegenereerde beschrijving">
            <a:extLst>
              <a:ext uri="{FF2B5EF4-FFF2-40B4-BE49-F238E27FC236}">
                <a16:creationId xmlns:a16="http://schemas.microsoft.com/office/drawing/2014/main" id="{D7BF85D7-88CA-DE6A-6416-A8053828E62A}"/>
              </a:ext>
            </a:extLst>
          </p:cNvPr>
          <p:cNvPicPr>
            <a:picLocks noChangeAspect="1"/>
          </p:cNvPicPr>
          <p:nvPr/>
        </p:nvPicPr>
        <p:blipFill>
          <a:blip r:embed="rId20" cstate="screen">
            <a:extLst>
              <a:ext uri="{28A0092B-C50C-407E-A947-70E740481C1C}">
                <a14:useLocalDpi xmlns:a14="http://schemas.microsoft.com/office/drawing/2010/main"/>
              </a:ext>
            </a:extLst>
          </a:blip>
          <a:srcRect/>
          <a:stretch>
            <a:fillRect/>
          </a:stretch>
        </p:blipFill>
        <p:spPr>
          <a:xfrm>
            <a:off x="4874400" y="0"/>
            <a:ext cx="2437200" cy="1713600"/>
          </a:xfrm>
          <a:custGeom>
            <a:avLst/>
            <a:gdLst>
              <a:gd name="connsiteX0" fmla="*/ 0 w 2437200"/>
              <a:gd name="connsiteY0" fmla="*/ 0 h 1713600"/>
              <a:gd name="connsiteX1" fmla="*/ 2437200 w 2437200"/>
              <a:gd name="connsiteY1" fmla="*/ 0 h 1713600"/>
              <a:gd name="connsiteX2" fmla="*/ 2437200 w 2437200"/>
              <a:gd name="connsiteY2" fmla="*/ 1713600 h 1713600"/>
              <a:gd name="connsiteX3" fmla="*/ 0 w 2437200"/>
              <a:gd name="connsiteY3" fmla="*/ 1713600 h 1713600"/>
              <a:gd name="connsiteX4" fmla="*/ 0 w 2437200"/>
              <a:gd name="connsiteY4" fmla="*/ 0 h 171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13600">
                <a:moveTo>
                  <a:pt x="0" y="0"/>
                </a:moveTo>
                <a:lnTo>
                  <a:pt x="2437200" y="0"/>
                </a:lnTo>
                <a:lnTo>
                  <a:pt x="2437200" y="1713600"/>
                </a:lnTo>
                <a:lnTo>
                  <a:pt x="0" y="1713600"/>
                </a:lnTo>
                <a:lnTo>
                  <a:pt x="0" y="0"/>
                </a:lnTo>
                <a:close/>
              </a:path>
            </a:pathLst>
          </a:custGeom>
        </p:spPr>
      </p:pic>
      <p:pic>
        <p:nvPicPr>
          <p:cNvPr id="136" name="Afbeelding 135" descr="Afbeelding met hemel, sneeuw, buitenshuis, zoogdier&#10;&#10;Automatisch gegenereerde beschrijving">
            <a:extLst>
              <a:ext uri="{FF2B5EF4-FFF2-40B4-BE49-F238E27FC236}">
                <a16:creationId xmlns:a16="http://schemas.microsoft.com/office/drawing/2014/main" id="{A680EBF3-33DA-AA31-BDF2-FA27577BC416}"/>
              </a:ext>
            </a:extLst>
          </p:cNvPr>
          <p:cNvPicPr>
            <a:picLocks noChangeAspect="1"/>
          </p:cNvPicPr>
          <p:nvPr/>
        </p:nvPicPr>
        <p:blipFill>
          <a:blip r:embed="rId21" cstate="screen">
            <a:extLst>
              <a:ext uri="{28A0092B-C50C-407E-A947-70E740481C1C}">
                <a14:useLocalDpi xmlns:a14="http://schemas.microsoft.com/office/drawing/2010/main"/>
              </a:ext>
            </a:extLst>
          </a:blip>
          <a:srcRect/>
          <a:stretch>
            <a:fillRect/>
          </a:stretch>
        </p:blipFill>
        <p:spPr>
          <a:xfrm>
            <a:off x="2437200" y="0"/>
            <a:ext cx="2437200" cy="1713600"/>
          </a:xfrm>
          <a:custGeom>
            <a:avLst/>
            <a:gdLst>
              <a:gd name="connsiteX0" fmla="*/ 0 w 2437200"/>
              <a:gd name="connsiteY0" fmla="*/ 0 h 1713600"/>
              <a:gd name="connsiteX1" fmla="*/ 2437200 w 2437200"/>
              <a:gd name="connsiteY1" fmla="*/ 0 h 1713600"/>
              <a:gd name="connsiteX2" fmla="*/ 2437200 w 2437200"/>
              <a:gd name="connsiteY2" fmla="*/ 1713600 h 1713600"/>
              <a:gd name="connsiteX3" fmla="*/ 0 w 2437200"/>
              <a:gd name="connsiteY3" fmla="*/ 1713600 h 1713600"/>
              <a:gd name="connsiteX4" fmla="*/ 0 w 2437200"/>
              <a:gd name="connsiteY4" fmla="*/ 0 h 171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13600">
                <a:moveTo>
                  <a:pt x="0" y="0"/>
                </a:moveTo>
                <a:lnTo>
                  <a:pt x="2437200" y="0"/>
                </a:lnTo>
                <a:lnTo>
                  <a:pt x="2437200" y="1713600"/>
                </a:lnTo>
                <a:lnTo>
                  <a:pt x="0" y="1713600"/>
                </a:lnTo>
                <a:lnTo>
                  <a:pt x="0" y="0"/>
                </a:lnTo>
                <a:close/>
              </a:path>
            </a:pathLst>
          </a:custGeom>
        </p:spPr>
      </p:pic>
      <p:pic>
        <p:nvPicPr>
          <p:cNvPr id="132" name="Afbeelding 131" descr="Afbeelding met hemel, sneeuw, buitenshuis, zoogdier&#10;&#10;Automatisch gegenereerde beschrijving">
            <a:extLst>
              <a:ext uri="{FF2B5EF4-FFF2-40B4-BE49-F238E27FC236}">
                <a16:creationId xmlns:a16="http://schemas.microsoft.com/office/drawing/2014/main" id="{D1004EFF-A129-4E04-CFAD-86FF4BA7C262}"/>
              </a:ext>
            </a:extLst>
          </p:cNvPr>
          <p:cNvPicPr>
            <a:picLocks noChangeAspect="1"/>
          </p:cNvPicPr>
          <p:nvPr/>
        </p:nvPicPr>
        <p:blipFill>
          <a:blip r:embed="rId22" cstate="screen">
            <a:extLst>
              <a:ext uri="{28A0092B-C50C-407E-A947-70E740481C1C}">
                <a14:useLocalDpi xmlns:a14="http://schemas.microsoft.com/office/drawing/2010/main"/>
              </a:ext>
            </a:extLst>
          </a:blip>
          <a:srcRect/>
          <a:stretch>
            <a:fillRect/>
          </a:stretch>
        </p:blipFill>
        <p:spPr>
          <a:xfrm>
            <a:off x="0" y="0"/>
            <a:ext cx="2437200" cy="1715400"/>
          </a:xfrm>
          <a:custGeom>
            <a:avLst/>
            <a:gdLst>
              <a:gd name="connsiteX0" fmla="*/ 0 w 2437200"/>
              <a:gd name="connsiteY0" fmla="*/ 0 h 1713600"/>
              <a:gd name="connsiteX1" fmla="*/ 2437200 w 2437200"/>
              <a:gd name="connsiteY1" fmla="*/ 0 h 1713600"/>
              <a:gd name="connsiteX2" fmla="*/ 2437200 w 2437200"/>
              <a:gd name="connsiteY2" fmla="*/ 1713600 h 1713600"/>
              <a:gd name="connsiteX3" fmla="*/ 0 w 2437200"/>
              <a:gd name="connsiteY3" fmla="*/ 1713600 h 1713600"/>
              <a:gd name="connsiteX4" fmla="*/ 0 w 2437200"/>
              <a:gd name="connsiteY4" fmla="*/ 0 h 171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200" h="1713600">
                <a:moveTo>
                  <a:pt x="0" y="0"/>
                </a:moveTo>
                <a:lnTo>
                  <a:pt x="2437200" y="0"/>
                </a:lnTo>
                <a:lnTo>
                  <a:pt x="2437200" y="1713600"/>
                </a:lnTo>
                <a:lnTo>
                  <a:pt x="0" y="1713600"/>
                </a:lnTo>
                <a:lnTo>
                  <a:pt x="0" y="0"/>
                </a:lnTo>
                <a:close/>
              </a:path>
            </a:pathLst>
          </a:custGeom>
        </p:spPr>
      </p:pic>
      <p:sp>
        <p:nvSpPr>
          <p:cNvPr id="168" name="Tijdelijke aanduiding voor tekst 2">
            <a:extLst>
              <a:ext uri="{FF2B5EF4-FFF2-40B4-BE49-F238E27FC236}">
                <a16:creationId xmlns:a16="http://schemas.microsoft.com/office/drawing/2014/main" id="{1E1FCED0-EEB1-0CA3-B696-0F24A45C42B0}"/>
              </a:ext>
            </a:extLst>
          </p:cNvPr>
          <p:cNvSpPr txBox="1">
            <a:spLocks/>
          </p:cNvSpPr>
          <p:nvPr/>
        </p:nvSpPr>
        <p:spPr>
          <a:xfrm>
            <a:off x="619791" y="5317900"/>
            <a:ext cx="3047335" cy="616922"/>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200" kern="1200" cap="all" baseline="0">
                <a:solidFill>
                  <a:schemeClr val="bg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effectLst>
                  <a:outerShdw blurRad="50800" dist="38100" dir="5400000" algn="t" rotWithShape="0">
                    <a:prstClr val="black">
                      <a:alpha val="40000"/>
                    </a:prstClr>
                  </a:outerShdw>
                </a:effectLst>
              </a:rPr>
              <a:t>DE IJsbeer!</a:t>
            </a:r>
          </a:p>
        </p:txBody>
      </p:sp>
    </p:spTree>
    <p:extLst>
      <p:ext uri="{BB962C8B-B14F-4D97-AF65-F5344CB8AC3E}">
        <p14:creationId xmlns:p14="http://schemas.microsoft.com/office/powerpoint/2010/main" val="46687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500"/>
                                        <p:tgtEl>
                                          <p:spTgt spid="1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6"/>
                                        </p:tgtEl>
                                        <p:attrNameLst>
                                          <p:attrName>style.visibility</p:attrName>
                                        </p:attrNameLst>
                                      </p:cBhvr>
                                      <p:to>
                                        <p:strVal val="visible"/>
                                      </p:to>
                                    </p:set>
                                    <p:animEffect transition="in" filter="fade">
                                      <p:cBhvr>
                                        <p:cTn id="12" dur="500"/>
                                        <p:tgtEl>
                                          <p:spTgt spid="1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9"/>
                                        </p:tgtEl>
                                        <p:attrNameLst>
                                          <p:attrName>style.visibility</p:attrName>
                                        </p:attrNameLst>
                                      </p:cBhvr>
                                      <p:to>
                                        <p:strVal val="visible"/>
                                      </p:to>
                                    </p:set>
                                    <p:animEffect transition="in" filter="fade">
                                      <p:cBhvr>
                                        <p:cTn id="17" dur="500"/>
                                        <p:tgtEl>
                                          <p:spTgt spid="15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5"/>
                                        </p:tgtEl>
                                        <p:attrNameLst>
                                          <p:attrName>style.visibility</p:attrName>
                                        </p:attrNameLst>
                                      </p:cBhvr>
                                      <p:to>
                                        <p:strVal val="visible"/>
                                      </p:to>
                                    </p:set>
                                    <p:animEffect transition="in" filter="fade">
                                      <p:cBhvr>
                                        <p:cTn id="22" dur="500"/>
                                        <p:tgtEl>
                                          <p:spTgt spid="16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9"/>
                                        </p:tgtEl>
                                        <p:attrNameLst>
                                          <p:attrName>style.visibility</p:attrName>
                                        </p:attrNameLst>
                                      </p:cBhvr>
                                      <p:to>
                                        <p:strVal val="visible"/>
                                      </p:to>
                                    </p:set>
                                    <p:animEffect transition="in" filter="fade">
                                      <p:cBhvr>
                                        <p:cTn id="27" dur="500"/>
                                        <p:tgtEl>
                                          <p:spTgt spid="17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2"/>
                                        </p:tgtEl>
                                        <p:attrNameLst>
                                          <p:attrName>style.visibility</p:attrName>
                                        </p:attrNameLst>
                                      </p:cBhvr>
                                      <p:to>
                                        <p:strVal val="visible"/>
                                      </p:to>
                                    </p:set>
                                    <p:animEffect transition="in" filter="fade">
                                      <p:cBhvr>
                                        <p:cTn id="32" dur="500"/>
                                        <p:tgtEl>
                                          <p:spTgt spid="18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4"/>
                                        </p:tgtEl>
                                        <p:attrNameLst>
                                          <p:attrName>style.visibility</p:attrName>
                                        </p:attrNameLst>
                                      </p:cBhvr>
                                      <p:to>
                                        <p:strVal val="visible"/>
                                      </p:to>
                                    </p:set>
                                    <p:animEffect transition="in" filter="fade">
                                      <p:cBhvr>
                                        <p:cTn id="37" dur="500"/>
                                        <p:tgtEl>
                                          <p:spTgt spid="19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97"/>
                                        </p:tgtEl>
                                        <p:attrNameLst>
                                          <p:attrName>style.visibility</p:attrName>
                                        </p:attrNameLst>
                                      </p:cBhvr>
                                      <p:to>
                                        <p:strVal val="visible"/>
                                      </p:to>
                                    </p:set>
                                    <p:animEffect transition="in" filter="fade">
                                      <p:cBhvr>
                                        <p:cTn id="42" dur="500"/>
                                        <p:tgtEl>
                                          <p:spTgt spid="19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00"/>
                                        </p:tgtEl>
                                        <p:attrNameLst>
                                          <p:attrName>style.visibility</p:attrName>
                                        </p:attrNameLst>
                                      </p:cBhvr>
                                      <p:to>
                                        <p:strVal val="visible"/>
                                      </p:to>
                                    </p:set>
                                    <p:animEffect transition="in" filter="fade">
                                      <p:cBhvr>
                                        <p:cTn id="47" dur="500"/>
                                        <p:tgtEl>
                                          <p:spTgt spid="20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03"/>
                                        </p:tgtEl>
                                        <p:attrNameLst>
                                          <p:attrName>style.visibility</p:attrName>
                                        </p:attrNameLst>
                                      </p:cBhvr>
                                      <p:to>
                                        <p:strVal val="visible"/>
                                      </p:to>
                                    </p:set>
                                    <p:animEffect transition="in" filter="fade">
                                      <p:cBhvr>
                                        <p:cTn id="52" dur="500"/>
                                        <p:tgtEl>
                                          <p:spTgt spid="20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06"/>
                                        </p:tgtEl>
                                        <p:attrNameLst>
                                          <p:attrName>style.visibility</p:attrName>
                                        </p:attrNameLst>
                                      </p:cBhvr>
                                      <p:to>
                                        <p:strVal val="visible"/>
                                      </p:to>
                                    </p:set>
                                    <p:animEffect transition="in" filter="fade">
                                      <p:cBhvr>
                                        <p:cTn id="57" dur="500"/>
                                        <p:tgtEl>
                                          <p:spTgt spid="20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91"/>
                                        </p:tgtEl>
                                        <p:attrNameLst>
                                          <p:attrName>style.visibility</p:attrName>
                                        </p:attrNameLst>
                                      </p:cBhvr>
                                      <p:to>
                                        <p:strVal val="visible"/>
                                      </p:to>
                                    </p:set>
                                    <p:animEffect transition="in" filter="fade">
                                      <p:cBhvr>
                                        <p:cTn id="62" dur="500"/>
                                        <p:tgtEl>
                                          <p:spTgt spid="19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76"/>
                                        </p:tgtEl>
                                        <p:attrNameLst>
                                          <p:attrName>style.visibility</p:attrName>
                                        </p:attrNameLst>
                                      </p:cBhvr>
                                      <p:to>
                                        <p:strVal val="visible"/>
                                      </p:to>
                                    </p:set>
                                    <p:animEffect transition="in" filter="fade">
                                      <p:cBhvr>
                                        <p:cTn id="67" dur="500"/>
                                        <p:tgtEl>
                                          <p:spTgt spid="176"/>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53"/>
                                        </p:tgtEl>
                                        <p:attrNameLst>
                                          <p:attrName>style.visibility</p:attrName>
                                        </p:attrNameLst>
                                      </p:cBhvr>
                                      <p:to>
                                        <p:strVal val="visible"/>
                                      </p:to>
                                    </p:set>
                                    <p:animEffect transition="in" filter="fade">
                                      <p:cBhvr>
                                        <p:cTn id="72" dur="500"/>
                                        <p:tgtEl>
                                          <p:spTgt spid="153"/>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47"/>
                                        </p:tgtEl>
                                        <p:attrNameLst>
                                          <p:attrName>style.visibility</p:attrName>
                                        </p:attrNameLst>
                                      </p:cBhvr>
                                      <p:to>
                                        <p:strVal val="visible"/>
                                      </p:to>
                                    </p:set>
                                    <p:animEffect transition="in" filter="fade">
                                      <p:cBhvr>
                                        <p:cTn id="77" dur="500"/>
                                        <p:tgtEl>
                                          <p:spTgt spid="147"/>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73"/>
                                        </p:tgtEl>
                                        <p:attrNameLst>
                                          <p:attrName>style.visibility</p:attrName>
                                        </p:attrNameLst>
                                      </p:cBhvr>
                                      <p:to>
                                        <p:strVal val="visible"/>
                                      </p:to>
                                    </p:set>
                                    <p:animEffect transition="in" filter="fade">
                                      <p:cBhvr>
                                        <p:cTn id="82" dur="500"/>
                                        <p:tgtEl>
                                          <p:spTgt spid="17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188"/>
                                        </p:tgtEl>
                                        <p:attrNameLst>
                                          <p:attrName>style.visibility</p:attrName>
                                        </p:attrNameLst>
                                      </p:cBhvr>
                                      <p:to>
                                        <p:strVal val="visible"/>
                                      </p:to>
                                    </p:set>
                                    <p:animEffect transition="in" filter="fade">
                                      <p:cBhvr>
                                        <p:cTn id="87" dur="500"/>
                                        <p:tgtEl>
                                          <p:spTgt spid="18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185"/>
                                        </p:tgtEl>
                                        <p:attrNameLst>
                                          <p:attrName>style.visibility</p:attrName>
                                        </p:attrNameLst>
                                      </p:cBhvr>
                                      <p:to>
                                        <p:strVal val="visible"/>
                                      </p:to>
                                    </p:set>
                                    <p:animEffect transition="in" filter="fade">
                                      <p:cBhvr>
                                        <p:cTn id="92" dur="500"/>
                                        <p:tgtEl>
                                          <p:spTgt spid="18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70"/>
                                        </p:tgtEl>
                                        <p:attrNameLst>
                                          <p:attrName>style.visibility</p:attrName>
                                        </p:attrNameLst>
                                      </p:cBhvr>
                                      <p:to>
                                        <p:strVal val="visible"/>
                                      </p:to>
                                    </p:set>
                                    <p:animEffect transition="in" filter="fade">
                                      <p:cBhvr>
                                        <p:cTn id="97" dur="500"/>
                                        <p:tgtEl>
                                          <p:spTgt spid="170"/>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141"/>
                                        </p:tgtEl>
                                        <p:attrNameLst>
                                          <p:attrName>style.visibility</p:attrName>
                                        </p:attrNameLst>
                                      </p:cBhvr>
                                      <p:to>
                                        <p:strVal val="visible"/>
                                      </p:to>
                                    </p:set>
                                    <p:animEffect transition="in" filter="fade">
                                      <p:cBhvr>
                                        <p:cTn id="102" dur="500"/>
                                        <p:tgtEl>
                                          <p:spTgt spid="141"/>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168"/>
                                        </p:tgtEl>
                                        <p:attrNameLst>
                                          <p:attrName>style.visibility</p:attrName>
                                        </p:attrNameLst>
                                      </p:cBhvr>
                                      <p:to>
                                        <p:strVal val="visible"/>
                                      </p:to>
                                    </p:set>
                                    <p:animEffect transition="in" filter="fade">
                                      <p:cBhvr>
                                        <p:cTn id="107"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8">
            <a:extLst>
              <a:ext uri="{FF2B5EF4-FFF2-40B4-BE49-F238E27FC236}">
                <a16:creationId xmlns:a16="http://schemas.microsoft.com/office/drawing/2014/main" id="{7C424257-8EB0-0649-AF83-79F292E04CF2}"/>
              </a:ext>
            </a:extLst>
          </p:cNvPr>
          <p:cNvPicPr>
            <a:picLocks noChangeAspect="1"/>
          </p:cNvPicPr>
          <p:nvPr/>
        </p:nvPicPr>
        <p:blipFill>
          <a:blip r:embed="rId3"/>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32E97D5B-58A9-F043-9AB6-FB64620D9464}"/>
              </a:ext>
            </a:extLst>
          </p:cNvPr>
          <p:cNvPicPr>
            <a:picLocks noChangeAspect="1"/>
          </p:cNvPicPr>
          <p:nvPr/>
        </p:nvPicPr>
        <p:blipFill>
          <a:blip r:embed="rId4">
            <a:duotone>
              <a:prstClr val="black"/>
              <a:schemeClr val="accent2">
                <a:tint val="45000"/>
                <a:satMod val="400000"/>
              </a:schemeClr>
            </a:duotone>
          </a:blip>
          <a:stretch>
            <a:fillRect/>
          </a:stretch>
        </p:blipFill>
        <p:spPr>
          <a:xfrm>
            <a:off x="4334599" y="2471838"/>
            <a:ext cx="3522802" cy="1914320"/>
          </a:xfrm>
          <a:prstGeom prst="rect">
            <a:avLst/>
          </a:prstGeom>
          <a:noFill/>
        </p:spPr>
      </p:pic>
      <p:sp>
        <p:nvSpPr>
          <p:cNvPr id="2" name="Tekstvak 1">
            <a:extLst>
              <a:ext uri="{FF2B5EF4-FFF2-40B4-BE49-F238E27FC236}">
                <a16:creationId xmlns:a16="http://schemas.microsoft.com/office/drawing/2014/main" id="{99601F8D-1EEF-B54F-9669-E0686483BFEC}"/>
              </a:ext>
            </a:extLst>
          </p:cNvPr>
          <p:cNvSpPr txBox="1"/>
          <p:nvPr/>
        </p:nvSpPr>
        <p:spPr>
          <a:xfrm>
            <a:off x="4957715" y="3162540"/>
            <a:ext cx="2276570" cy="584775"/>
          </a:xfrm>
          <a:prstGeom prst="rect">
            <a:avLst/>
          </a:prstGeom>
          <a:noFill/>
        </p:spPr>
        <p:txBody>
          <a:bodyPr wrap="square" rtlCol="0">
            <a:spAutoFit/>
          </a:bodyPr>
          <a:lstStyle/>
          <a:p>
            <a:pPr algn="ctr"/>
            <a:r>
              <a:rPr lang="nl-NL" sz="3200" b="1" dirty="0"/>
              <a:t>Wie ben ik?</a:t>
            </a:r>
          </a:p>
        </p:txBody>
      </p:sp>
      <p:sp>
        <p:nvSpPr>
          <p:cNvPr id="3" name="Tekstvak 2">
            <a:extLst>
              <a:ext uri="{FF2B5EF4-FFF2-40B4-BE49-F238E27FC236}">
                <a16:creationId xmlns:a16="http://schemas.microsoft.com/office/drawing/2014/main" id="{EFBF2A5B-EE05-764F-8B62-211C9100BF3F}"/>
              </a:ext>
            </a:extLst>
          </p:cNvPr>
          <p:cNvSpPr txBox="1"/>
          <p:nvPr/>
        </p:nvSpPr>
        <p:spPr>
          <a:xfrm>
            <a:off x="1611948" y="1553607"/>
            <a:ext cx="3084819" cy="646331"/>
          </a:xfrm>
          <a:prstGeom prst="rect">
            <a:avLst/>
          </a:prstGeom>
          <a:noFill/>
        </p:spPr>
        <p:txBody>
          <a:bodyPr wrap="none" rtlCol="0">
            <a:spAutoFit/>
          </a:bodyPr>
          <a:lstStyle/>
          <a:p>
            <a:pPr algn="ctr"/>
            <a:r>
              <a:rPr lang="nl-NL" b="1" dirty="0"/>
              <a:t>Mensen zeggen dat mijn vacht</a:t>
            </a:r>
          </a:p>
          <a:p>
            <a:pPr algn="ctr"/>
            <a:r>
              <a:rPr lang="nl-NL" b="1" dirty="0"/>
              <a:t>wit is</a:t>
            </a:r>
          </a:p>
        </p:txBody>
      </p:sp>
      <p:sp>
        <p:nvSpPr>
          <p:cNvPr id="6" name="Tekstvak 5">
            <a:extLst>
              <a:ext uri="{FF2B5EF4-FFF2-40B4-BE49-F238E27FC236}">
                <a16:creationId xmlns:a16="http://schemas.microsoft.com/office/drawing/2014/main" id="{02688774-B137-324F-9D1A-BACD78B6DDD5}"/>
              </a:ext>
            </a:extLst>
          </p:cNvPr>
          <p:cNvSpPr txBox="1"/>
          <p:nvPr/>
        </p:nvSpPr>
        <p:spPr>
          <a:xfrm>
            <a:off x="1533300" y="3447284"/>
            <a:ext cx="2048831" cy="369332"/>
          </a:xfrm>
          <a:prstGeom prst="rect">
            <a:avLst/>
          </a:prstGeom>
          <a:noFill/>
        </p:spPr>
        <p:txBody>
          <a:bodyPr wrap="none" rtlCol="0">
            <a:spAutoFit/>
          </a:bodyPr>
          <a:lstStyle/>
          <a:p>
            <a:r>
              <a:rPr lang="nl-NL" b="1" dirty="0"/>
              <a:t>Ik ben een zoogdier</a:t>
            </a:r>
          </a:p>
        </p:txBody>
      </p:sp>
      <p:sp>
        <p:nvSpPr>
          <p:cNvPr id="7" name="Tekstvak 6">
            <a:extLst>
              <a:ext uri="{FF2B5EF4-FFF2-40B4-BE49-F238E27FC236}">
                <a16:creationId xmlns:a16="http://schemas.microsoft.com/office/drawing/2014/main" id="{842DE2C2-460F-EC4F-A2F3-0160C4BE4BFE}"/>
              </a:ext>
            </a:extLst>
          </p:cNvPr>
          <p:cNvSpPr txBox="1"/>
          <p:nvPr/>
        </p:nvSpPr>
        <p:spPr>
          <a:xfrm>
            <a:off x="8738265" y="3204693"/>
            <a:ext cx="2562625" cy="369332"/>
          </a:xfrm>
          <a:prstGeom prst="rect">
            <a:avLst/>
          </a:prstGeom>
          <a:noFill/>
        </p:spPr>
        <p:txBody>
          <a:bodyPr wrap="none" rtlCol="0">
            <a:spAutoFit/>
          </a:bodyPr>
          <a:lstStyle/>
          <a:p>
            <a:r>
              <a:rPr lang="nl-NL" b="1" dirty="0"/>
              <a:t>Ik kan goed tegen de kou</a:t>
            </a:r>
          </a:p>
        </p:txBody>
      </p:sp>
      <p:sp>
        <p:nvSpPr>
          <p:cNvPr id="8" name="Tekstvak 7">
            <a:extLst>
              <a:ext uri="{FF2B5EF4-FFF2-40B4-BE49-F238E27FC236}">
                <a16:creationId xmlns:a16="http://schemas.microsoft.com/office/drawing/2014/main" id="{30CD8E41-9B17-1B4D-916D-B9E3CB7BEF16}"/>
              </a:ext>
            </a:extLst>
          </p:cNvPr>
          <p:cNvSpPr txBox="1"/>
          <p:nvPr/>
        </p:nvSpPr>
        <p:spPr>
          <a:xfrm>
            <a:off x="7143221" y="4935061"/>
            <a:ext cx="3190104" cy="646331"/>
          </a:xfrm>
          <a:prstGeom prst="rect">
            <a:avLst/>
          </a:prstGeom>
          <a:noFill/>
        </p:spPr>
        <p:txBody>
          <a:bodyPr wrap="none" rtlCol="0">
            <a:spAutoFit/>
          </a:bodyPr>
          <a:lstStyle/>
          <a:p>
            <a:pPr algn="ctr"/>
            <a:r>
              <a:rPr lang="nl-NL" b="1" dirty="0"/>
              <a:t>Ik ben het grootste, op het land</a:t>
            </a:r>
          </a:p>
          <a:p>
            <a:pPr algn="ctr"/>
            <a:r>
              <a:rPr lang="nl-NL" b="1" dirty="0"/>
              <a:t>levende, roofdier</a:t>
            </a:r>
          </a:p>
        </p:txBody>
      </p:sp>
      <p:sp>
        <p:nvSpPr>
          <p:cNvPr id="9" name="Tekstvak 8">
            <a:extLst>
              <a:ext uri="{FF2B5EF4-FFF2-40B4-BE49-F238E27FC236}">
                <a16:creationId xmlns:a16="http://schemas.microsoft.com/office/drawing/2014/main" id="{29EB67D3-1ED8-5946-8B7D-AE69BD7465C0}"/>
              </a:ext>
            </a:extLst>
          </p:cNvPr>
          <p:cNvSpPr txBox="1"/>
          <p:nvPr/>
        </p:nvSpPr>
        <p:spPr>
          <a:xfrm>
            <a:off x="6416480" y="1359342"/>
            <a:ext cx="2647520" cy="646331"/>
          </a:xfrm>
          <a:prstGeom prst="rect">
            <a:avLst/>
          </a:prstGeom>
          <a:noFill/>
        </p:spPr>
        <p:txBody>
          <a:bodyPr wrap="none" rtlCol="0">
            <a:spAutoFit/>
          </a:bodyPr>
          <a:lstStyle/>
          <a:p>
            <a:pPr algn="ctr"/>
            <a:r>
              <a:rPr lang="nl-NL" b="1" dirty="0"/>
              <a:t>Ik heb kleine oren en een </a:t>
            </a:r>
          </a:p>
          <a:p>
            <a:pPr algn="ctr"/>
            <a:r>
              <a:rPr lang="nl-NL" b="1" dirty="0"/>
              <a:t>kleine staart</a:t>
            </a:r>
          </a:p>
        </p:txBody>
      </p:sp>
      <p:sp>
        <p:nvSpPr>
          <p:cNvPr id="10" name="Tekstvak 9">
            <a:extLst>
              <a:ext uri="{FF2B5EF4-FFF2-40B4-BE49-F238E27FC236}">
                <a16:creationId xmlns:a16="http://schemas.microsoft.com/office/drawing/2014/main" id="{FAAB0347-267F-D747-A79A-350D5AA7C727}"/>
              </a:ext>
            </a:extLst>
          </p:cNvPr>
          <p:cNvSpPr txBox="1"/>
          <p:nvPr/>
        </p:nvSpPr>
        <p:spPr>
          <a:xfrm>
            <a:off x="3350011" y="4935061"/>
            <a:ext cx="2677271" cy="646331"/>
          </a:xfrm>
          <a:prstGeom prst="rect">
            <a:avLst/>
          </a:prstGeom>
          <a:noFill/>
        </p:spPr>
        <p:txBody>
          <a:bodyPr wrap="none" rtlCol="0">
            <a:spAutoFit/>
          </a:bodyPr>
          <a:lstStyle/>
          <a:p>
            <a:pPr algn="ctr"/>
            <a:r>
              <a:rPr lang="nl-NL" b="1" dirty="0"/>
              <a:t>Ik leef in de sneeuw en op</a:t>
            </a:r>
          </a:p>
          <a:p>
            <a:pPr algn="ctr"/>
            <a:r>
              <a:rPr lang="nl-NL" b="1" dirty="0"/>
              <a:t>het ijs</a:t>
            </a:r>
          </a:p>
        </p:txBody>
      </p:sp>
      <p:pic>
        <p:nvPicPr>
          <p:cNvPr id="13" name="Picture 9">
            <a:extLst>
              <a:ext uri="{FF2B5EF4-FFF2-40B4-BE49-F238E27FC236}">
                <a16:creationId xmlns:a16="http://schemas.microsoft.com/office/drawing/2014/main" id="{129608D0-CF83-804A-96B7-4B750EFD276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496600" y="6058222"/>
            <a:ext cx="359420" cy="539130"/>
          </a:xfrm>
          <a:prstGeom prst="rect">
            <a:avLst/>
          </a:prstGeom>
        </p:spPr>
      </p:pic>
    </p:spTree>
    <p:extLst>
      <p:ext uri="{BB962C8B-B14F-4D97-AF65-F5344CB8AC3E}">
        <p14:creationId xmlns:p14="http://schemas.microsoft.com/office/powerpoint/2010/main" val="752338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698396E4-867F-4942-A349-B1CF6DD9F308}"/>
              </a:ext>
            </a:extLst>
          </p:cNvPr>
          <p:cNvSpPr>
            <a:spLocks noGrp="1"/>
          </p:cNvSpPr>
          <p:nvPr>
            <p:ph type="body" sz="quarter" idx="11"/>
          </p:nvPr>
        </p:nvSpPr>
        <p:spPr>
          <a:xfrm>
            <a:off x="8524875" y="5009439"/>
            <a:ext cx="2971800" cy="616922"/>
          </a:xfrm>
        </p:spPr>
        <p:txBody>
          <a:bodyPr/>
          <a:lstStyle/>
          <a:p>
            <a:r>
              <a:rPr lang="nl-NL" dirty="0">
                <a:effectLst>
                  <a:outerShdw blurRad="50800" dist="38100" dir="5400000" algn="t" rotWithShape="0">
                    <a:prstClr val="black">
                      <a:alpha val="40000"/>
                    </a:prstClr>
                  </a:outerShdw>
                </a:effectLst>
              </a:rPr>
              <a:t>DE TIJGER!</a:t>
            </a:r>
          </a:p>
        </p:txBody>
      </p:sp>
      <p:pic>
        <p:nvPicPr>
          <p:cNvPr id="6" name="Tijdelijke aanduiding voor afbeelding 5" descr="Afbeelding met lucht, sneeuw, buiten, zoogdier&#10;&#10;Automatisch gegenereerde beschrijving">
            <a:extLst>
              <a:ext uri="{FF2B5EF4-FFF2-40B4-BE49-F238E27FC236}">
                <a16:creationId xmlns:a16="http://schemas.microsoft.com/office/drawing/2014/main" id="{11309B52-B49F-E56C-34B8-6687F100582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8" name="Tijdelijke aanduiding voor tekst 2">
            <a:extLst>
              <a:ext uri="{FF2B5EF4-FFF2-40B4-BE49-F238E27FC236}">
                <a16:creationId xmlns:a16="http://schemas.microsoft.com/office/drawing/2014/main" id="{12CCBDFC-F126-B8A3-43D0-B6E4D75A4627}"/>
              </a:ext>
            </a:extLst>
          </p:cNvPr>
          <p:cNvSpPr txBox="1">
            <a:spLocks/>
          </p:cNvSpPr>
          <p:nvPr/>
        </p:nvSpPr>
        <p:spPr>
          <a:xfrm>
            <a:off x="619791" y="5317900"/>
            <a:ext cx="3047335" cy="616922"/>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200" kern="1200" cap="all" baseline="0">
                <a:solidFill>
                  <a:schemeClr val="bg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effectLst>
                  <a:outerShdw blurRad="50800" dist="38100" dir="5400000" algn="t" rotWithShape="0">
                    <a:prstClr val="black">
                      <a:alpha val="40000"/>
                    </a:prstClr>
                  </a:outerShdw>
                </a:effectLst>
              </a:rPr>
              <a:t>DE IJsbeer!</a:t>
            </a:r>
          </a:p>
        </p:txBody>
      </p:sp>
    </p:spTree>
    <p:extLst>
      <p:ext uri="{BB962C8B-B14F-4D97-AF65-F5344CB8AC3E}">
        <p14:creationId xmlns:p14="http://schemas.microsoft.com/office/powerpoint/2010/main" val="2053651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2C0AC724-3C05-7E48-B51D-6C956AE9E633}"/>
              </a:ext>
            </a:extLst>
          </p:cNvPr>
          <p:cNvSpPr>
            <a:spLocks noGrp="1"/>
          </p:cNvSpPr>
          <p:nvPr>
            <p:ph type="body" sz="quarter" idx="10"/>
          </p:nvPr>
        </p:nvSpPr>
        <p:spPr/>
        <p:txBody>
          <a:bodyPr>
            <a:normAutofit/>
          </a:bodyPr>
          <a:lstStyle/>
          <a:p>
            <a:r>
              <a:rPr lang="nl-NL" sz="4200" dirty="0"/>
              <a:t>IJsbeer-WEETJES</a:t>
            </a:r>
          </a:p>
        </p:txBody>
      </p:sp>
      <p:sp>
        <p:nvSpPr>
          <p:cNvPr id="5" name="Tijdelijke aanduiding voor tekst 4">
            <a:extLst>
              <a:ext uri="{FF2B5EF4-FFF2-40B4-BE49-F238E27FC236}">
                <a16:creationId xmlns:a16="http://schemas.microsoft.com/office/drawing/2014/main" id="{6E16C4ED-62B1-D741-A4CF-E7CEDBD0C640}"/>
              </a:ext>
            </a:extLst>
          </p:cNvPr>
          <p:cNvSpPr>
            <a:spLocks noGrp="1"/>
          </p:cNvSpPr>
          <p:nvPr>
            <p:ph type="body" sz="quarter" idx="24"/>
          </p:nvPr>
        </p:nvSpPr>
        <p:spPr/>
        <p:txBody>
          <a:bodyPr/>
          <a:lstStyle/>
          <a:p>
            <a:r>
              <a:rPr lang="nl-NL" dirty="0"/>
              <a:t>jonkies</a:t>
            </a:r>
          </a:p>
        </p:txBody>
      </p:sp>
      <p:sp>
        <p:nvSpPr>
          <p:cNvPr id="6" name="Tijdelijke aanduiding voor tekst 5">
            <a:extLst>
              <a:ext uri="{FF2B5EF4-FFF2-40B4-BE49-F238E27FC236}">
                <a16:creationId xmlns:a16="http://schemas.microsoft.com/office/drawing/2014/main" id="{483EA41F-1993-3E4C-9749-5B486B5322FE}"/>
              </a:ext>
            </a:extLst>
          </p:cNvPr>
          <p:cNvSpPr>
            <a:spLocks noGrp="1"/>
          </p:cNvSpPr>
          <p:nvPr>
            <p:ph type="body" sz="quarter" idx="26"/>
          </p:nvPr>
        </p:nvSpPr>
        <p:spPr/>
        <p:txBody>
          <a:bodyPr/>
          <a:lstStyle/>
          <a:p>
            <a:r>
              <a:rPr lang="nl-NL" dirty="0"/>
              <a:t>Neus</a:t>
            </a:r>
          </a:p>
        </p:txBody>
      </p:sp>
      <p:sp>
        <p:nvSpPr>
          <p:cNvPr id="7" name="Tijdelijke aanduiding voor tekst 6">
            <a:extLst>
              <a:ext uri="{FF2B5EF4-FFF2-40B4-BE49-F238E27FC236}">
                <a16:creationId xmlns:a16="http://schemas.microsoft.com/office/drawing/2014/main" id="{C1F31FFD-D763-764B-85E8-A9CC7FD24768}"/>
              </a:ext>
            </a:extLst>
          </p:cNvPr>
          <p:cNvSpPr>
            <a:spLocks noGrp="1"/>
          </p:cNvSpPr>
          <p:nvPr>
            <p:ph type="body" sz="quarter" idx="27"/>
          </p:nvPr>
        </p:nvSpPr>
        <p:spPr>
          <a:xfrm>
            <a:off x="1678265" y="2982912"/>
            <a:ext cx="1798637" cy="446088"/>
          </a:xfrm>
        </p:spPr>
        <p:txBody>
          <a:bodyPr/>
          <a:lstStyle/>
          <a:p>
            <a:r>
              <a:rPr lang="nl-NL" dirty="0"/>
              <a:t>Kan heel goed ruiken</a:t>
            </a:r>
          </a:p>
        </p:txBody>
      </p:sp>
      <p:sp>
        <p:nvSpPr>
          <p:cNvPr id="8" name="Tijdelijke aanduiding voor tekst 7">
            <a:extLst>
              <a:ext uri="{FF2B5EF4-FFF2-40B4-BE49-F238E27FC236}">
                <a16:creationId xmlns:a16="http://schemas.microsoft.com/office/drawing/2014/main" id="{E9B17DEE-AC7D-FB49-B997-1BA82DEAE20E}"/>
              </a:ext>
            </a:extLst>
          </p:cNvPr>
          <p:cNvSpPr>
            <a:spLocks noGrp="1"/>
          </p:cNvSpPr>
          <p:nvPr>
            <p:ph type="body" sz="quarter" idx="28"/>
          </p:nvPr>
        </p:nvSpPr>
        <p:spPr>
          <a:xfrm>
            <a:off x="1634208" y="5517799"/>
            <a:ext cx="1798637" cy="570400"/>
          </a:xfrm>
        </p:spPr>
        <p:txBody>
          <a:bodyPr/>
          <a:lstStyle/>
          <a:p>
            <a:r>
              <a:rPr lang="nl-NL" dirty="0"/>
              <a:t>Krijgt vaak een tweeling</a:t>
            </a:r>
          </a:p>
        </p:txBody>
      </p:sp>
      <p:sp>
        <p:nvSpPr>
          <p:cNvPr id="10" name="Tijdelijke aanduiding voor tekst 9">
            <a:extLst>
              <a:ext uri="{FF2B5EF4-FFF2-40B4-BE49-F238E27FC236}">
                <a16:creationId xmlns:a16="http://schemas.microsoft.com/office/drawing/2014/main" id="{84179B3F-F375-C440-B50A-AB6152D3656E}"/>
              </a:ext>
            </a:extLst>
          </p:cNvPr>
          <p:cNvSpPr>
            <a:spLocks noGrp="1"/>
          </p:cNvSpPr>
          <p:nvPr>
            <p:ph type="body" sz="quarter" idx="30"/>
          </p:nvPr>
        </p:nvSpPr>
        <p:spPr/>
        <p:txBody>
          <a:bodyPr/>
          <a:lstStyle/>
          <a:p>
            <a:r>
              <a:rPr lang="nl-NL" dirty="0"/>
              <a:t>gewicht</a:t>
            </a:r>
          </a:p>
        </p:txBody>
      </p:sp>
      <p:sp>
        <p:nvSpPr>
          <p:cNvPr id="11" name="Tijdelijke aanduiding voor tekst 10">
            <a:extLst>
              <a:ext uri="{FF2B5EF4-FFF2-40B4-BE49-F238E27FC236}">
                <a16:creationId xmlns:a16="http://schemas.microsoft.com/office/drawing/2014/main" id="{1E5ADE8A-3E7C-AB47-AB53-2119AC462429}"/>
              </a:ext>
            </a:extLst>
          </p:cNvPr>
          <p:cNvSpPr>
            <a:spLocks noGrp="1"/>
          </p:cNvSpPr>
          <p:nvPr>
            <p:ph type="body" sz="quarter" idx="31"/>
          </p:nvPr>
        </p:nvSpPr>
        <p:spPr>
          <a:xfrm>
            <a:off x="5414539" y="5677925"/>
            <a:ext cx="2351589" cy="477252"/>
          </a:xfrm>
        </p:spPr>
        <p:txBody>
          <a:bodyPr/>
          <a:lstStyle/>
          <a:p>
            <a:r>
              <a:rPr lang="nl-NL" dirty="0"/>
              <a:t>Tussen de 400 en 680 kilogram</a:t>
            </a:r>
          </a:p>
        </p:txBody>
      </p:sp>
      <p:sp>
        <p:nvSpPr>
          <p:cNvPr id="12" name="Tijdelijke aanduiding voor tekst 11">
            <a:extLst>
              <a:ext uri="{FF2B5EF4-FFF2-40B4-BE49-F238E27FC236}">
                <a16:creationId xmlns:a16="http://schemas.microsoft.com/office/drawing/2014/main" id="{4E3F1247-991E-B64E-86D7-73174EA6CE64}"/>
              </a:ext>
            </a:extLst>
          </p:cNvPr>
          <p:cNvSpPr>
            <a:spLocks noGrp="1"/>
          </p:cNvSpPr>
          <p:nvPr>
            <p:ph type="body" sz="quarter" idx="32"/>
          </p:nvPr>
        </p:nvSpPr>
        <p:spPr>
          <a:xfrm>
            <a:off x="5327109" y="1210740"/>
            <a:ext cx="2053971" cy="359423"/>
          </a:xfrm>
        </p:spPr>
        <p:txBody>
          <a:bodyPr/>
          <a:lstStyle/>
          <a:p>
            <a:r>
              <a:rPr lang="nl-NL" dirty="0"/>
              <a:t>GEMIDDELDE lengte</a:t>
            </a:r>
          </a:p>
        </p:txBody>
      </p:sp>
      <p:sp>
        <p:nvSpPr>
          <p:cNvPr id="13" name="Tijdelijke aanduiding voor tekst 12">
            <a:extLst>
              <a:ext uri="{FF2B5EF4-FFF2-40B4-BE49-F238E27FC236}">
                <a16:creationId xmlns:a16="http://schemas.microsoft.com/office/drawing/2014/main" id="{986495A8-B96C-8341-A10B-163321F6AE5F}"/>
              </a:ext>
            </a:extLst>
          </p:cNvPr>
          <p:cNvSpPr>
            <a:spLocks noGrp="1"/>
          </p:cNvSpPr>
          <p:nvPr>
            <p:ph type="body" sz="quarter" idx="33"/>
          </p:nvPr>
        </p:nvSpPr>
        <p:spPr/>
        <p:txBody>
          <a:bodyPr/>
          <a:lstStyle/>
          <a:p>
            <a:r>
              <a:rPr lang="nl-NL" dirty="0"/>
              <a:t>Wordt 2,5 meter lang</a:t>
            </a:r>
          </a:p>
        </p:txBody>
      </p:sp>
      <p:sp>
        <p:nvSpPr>
          <p:cNvPr id="14" name="Tijdelijke aanduiding voor tekst 13">
            <a:extLst>
              <a:ext uri="{FF2B5EF4-FFF2-40B4-BE49-F238E27FC236}">
                <a16:creationId xmlns:a16="http://schemas.microsoft.com/office/drawing/2014/main" id="{4BEBF5AE-4821-364B-9D01-79A67918D275}"/>
              </a:ext>
            </a:extLst>
          </p:cNvPr>
          <p:cNvSpPr>
            <a:spLocks noGrp="1"/>
          </p:cNvSpPr>
          <p:nvPr>
            <p:ph type="body" sz="quarter" idx="34"/>
          </p:nvPr>
        </p:nvSpPr>
        <p:spPr/>
        <p:txBody>
          <a:bodyPr/>
          <a:lstStyle/>
          <a:p>
            <a:r>
              <a:rPr lang="nl-NL" dirty="0"/>
              <a:t>Maakt dit geluid</a:t>
            </a:r>
          </a:p>
        </p:txBody>
      </p:sp>
      <p:pic>
        <p:nvPicPr>
          <p:cNvPr id="2" name="bear2">
            <a:hlinkClick r:id="" action="ppaction://media"/>
            <a:extLst>
              <a:ext uri="{FF2B5EF4-FFF2-40B4-BE49-F238E27FC236}">
                <a16:creationId xmlns:a16="http://schemas.microsoft.com/office/drawing/2014/main" id="{898D239E-23B1-7C3C-D297-443C265897B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67632" y="4220541"/>
            <a:ext cx="812800" cy="812800"/>
          </a:xfrm>
          <a:prstGeom prst="rect">
            <a:avLst/>
          </a:prstGeom>
        </p:spPr>
      </p:pic>
    </p:spTree>
    <p:extLst>
      <p:ext uri="{BB962C8B-B14F-4D97-AF65-F5344CB8AC3E}">
        <p14:creationId xmlns:p14="http://schemas.microsoft.com/office/powerpoint/2010/main" val="25105883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60" fill="hold"/>
                                        <p:tgtEl>
                                          <p:spTgt spid="2"/>
                                        </p:tgtEl>
                                      </p:cBhvr>
                                    </p:cmd>
                                  </p:childTnLst>
                                </p:cTn>
                              </p:par>
                            </p:childTnLst>
                          </p:cTn>
                        </p:par>
                      </p:childTnLst>
                    </p:cTn>
                  </p:par>
                </p:childTnLst>
              </p:cTn>
              <p:nextCondLst>
                <p:cond evt="onClick" delay="0">
                  <p:tgtEl>
                    <p:spTgt spid="2"/>
                  </p:tgtEl>
                </p:cond>
              </p:nextCondLst>
            </p:seq>
            <p:audio>
              <p:cMediaNode vol="59091">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descr="Afbeelding met buitenshuis, boom, hemel, beer&#10;&#10;Automatisch gegenereerde beschrijving">
            <a:extLst>
              <a:ext uri="{FF2B5EF4-FFF2-40B4-BE49-F238E27FC236}">
                <a16:creationId xmlns:a16="http://schemas.microsoft.com/office/drawing/2014/main" id="{916EE39C-1CA0-4AF2-2558-79BC332162D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514726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Tijdelijke aanduiding voor afbeelding 21" descr="Afbeelding met beer, wit, polair, zoogdier&#10;&#10;Automatisch gegenereerde beschrijving">
            <a:extLst>
              <a:ext uri="{FF2B5EF4-FFF2-40B4-BE49-F238E27FC236}">
                <a16:creationId xmlns:a16="http://schemas.microsoft.com/office/drawing/2014/main" id="{908FA6C6-EBE5-CBA7-EFC2-8C72BB31F058}"/>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3587750" y="1655462"/>
            <a:ext cx="5016500" cy="4349750"/>
          </a:xfrm>
          <a:solidFill>
            <a:schemeClr val="bg1"/>
          </a:solidFill>
          <a:ln>
            <a:noFill/>
          </a:ln>
        </p:spPr>
      </p:pic>
      <p:sp>
        <p:nvSpPr>
          <p:cNvPr id="4" name="Tijdelijke aanduiding voor tekst 3">
            <a:extLst>
              <a:ext uri="{FF2B5EF4-FFF2-40B4-BE49-F238E27FC236}">
                <a16:creationId xmlns:a16="http://schemas.microsoft.com/office/drawing/2014/main" id="{96F4F324-198B-4041-8190-A4E90BEF218A}"/>
              </a:ext>
            </a:extLst>
          </p:cNvPr>
          <p:cNvSpPr>
            <a:spLocks noGrp="1"/>
          </p:cNvSpPr>
          <p:nvPr>
            <p:ph type="body" sz="quarter" idx="11"/>
          </p:nvPr>
        </p:nvSpPr>
        <p:spPr>
          <a:xfrm>
            <a:off x="695324" y="692150"/>
            <a:ext cx="6826063" cy="1171576"/>
          </a:xfrm>
        </p:spPr>
        <p:txBody>
          <a:bodyPr>
            <a:normAutofit/>
          </a:bodyPr>
          <a:lstStyle/>
          <a:p>
            <a:r>
              <a:rPr lang="nl-NL" dirty="0"/>
              <a:t>ijsbeer op het ijs</a:t>
            </a:r>
          </a:p>
        </p:txBody>
      </p:sp>
      <p:sp>
        <p:nvSpPr>
          <p:cNvPr id="7" name="Freeform 11">
            <a:hlinkClick r:id="rId4"/>
            <a:extLst>
              <a:ext uri="{FF2B5EF4-FFF2-40B4-BE49-F238E27FC236}">
                <a16:creationId xmlns:a16="http://schemas.microsoft.com/office/drawing/2014/main" id="{42775FFA-5507-6743-80B0-629BEACDCA04}"/>
              </a:ext>
            </a:extLst>
          </p:cNvPr>
          <p:cNvSpPr>
            <a:spLocks noChangeAspect="1"/>
          </p:cNvSpPr>
          <p:nvPr/>
        </p:nvSpPr>
        <p:spPr bwMode="auto">
          <a:xfrm>
            <a:off x="5391130" y="3244549"/>
            <a:ext cx="1409739" cy="1171576"/>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28F"/>
          </a:solidFill>
          <a:ln>
            <a:noFill/>
          </a:ln>
        </p:spPr>
        <p:txBody>
          <a:bodyPr vert="horz" wrap="square" lIns="360000" tIns="0" rIns="360000" bIns="0" numCol="1" anchor="ctr" anchorCtr="0" compatLnSpc="1">
            <a:prstTxWarp prst="textNoShape">
              <a:avLst/>
            </a:prstTxWarp>
          </a:bodyPr>
          <a:lstStyle/>
          <a:p>
            <a:pPr algn="ctr"/>
            <a:endParaRPr lang="nl-NL" dirty="0">
              <a:solidFill>
                <a:schemeClr val="bg1"/>
              </a:solidFill>
              <a:latin typeface="Franklin Gothic Medium" panose="020B0603020102020204" pitchFamily="34" charset="0"/>
            </a:endParaRPr>
          </a:p>
        </p:txBody>
      </p:sp>
      <p:pic>
        <p:nvPicPr>
          <p:cNvPr id="9" name="Picture 8">
            <a:hlinkClick r:id="rId5"/>
            <a:extLst>
              <a:ext uri="{FF2B5EF4-FFF2-40B4-BE49-F238E27FC236}">
                <a16:creationId xmlns:a16="http://schemas.microsoft.com/office/drawing/2014/main" id="{CE553F0D-BABC-AB4F-A6E0-A640C99DE6F2}"/>
              </a:ext>
            </a:extLst>
          </p:cNvPr>
          <p:cNvPicPr>
            <a:picLocks noChangeAspect="1"/>
          </p:cNvPicPr>
          <p:nvPr/>
        </p:nvPicPr>
        <p:blipFill>
          <a:blip r:embed="rId6"/>
          <a:stretch>
            <a:fillRect/>
          </a:stretch>
        </p:blipFill>
        <p:spPr>
          <a:xfrm>
            <a:off x="5898887" y="3506424"/>
            <a:ext cx="528975" cy="609326"/>
          </a:xfrm>
          <a:prstGeom prst="rect">
            <a:avLst/>
          </a:prstGeom>
        </p:spPr>
      </p:pic>
    </p:spTree>
    <p:extLst>
      <p:ext uri="{BB962C8B-B14F-4D97-AF65-F5344CB8AC3E}">
        <p14:creationId xmlns:p14="http://schemas.microsoft.com/office/powerpoint/2010/main" val="3544953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94D9"/>
        </a:solidFill>
        <a:effectLst/>
      </p:bgPr>
    </p:bg>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2BF1FEF-DDDB-7149-9099-5A96983141F7}"/>
              </a:ext>
            </a:extLst>
          </p:cNvPr>
          <p:cNvSpPr>
            <a:spLocks noGrp="1"/>
          </p:cNvSpPr>
          <p:nvPr>
            <p:ph type="body" sz="quarter" idx="10"/>
          </p:nvPr>
        </p:nvSpPr>
        <p:spPr>
          <a:xfrm>
            <a:off x="2890700" y="2865564"/>
            <a:ext cx="6410600" cy="1126871"/>
          </a:xfrm>
        </p:spPr>
        <p:txBody>
          <a:bodyPr anchor="ctr">
            <a:normAutofit fontScale="85000" lnSpcReduction="20000"/>
          </a:bodyPr>
          <a:lstStyle/>
          <a:p>
            <a:pPr algn="ctr">
              <a:lnSpc>
                <a:spcPct val="100000"/>
              </a:lnSpc>
            </a:pPr>
            <a:r>
              <a:rPr lang="nl-NL" dirty="0">
                <a:solidFill>
                  <a:schemeClr val="bg1"/>
                </a:solidFill>
              </a:rPr>
              <a:t>KENMERKEN VAN </a:t>
            </a:r>
          </a:p>
          <a:p>
            <a:pPr algn="ctr">
              <a:lnSpc>
                <a:spcPct val="100000"/>
              </a:lnSpc>
            </a:pPr>
            <a:r>
              <a:rPr lang="nl-NL" dirty="0">
                <a:solidFill>
                  <a:schemeClr val="bg1"/>
                </a:solidFill>
              </a:rPr>
              <a:t>DE ijsbeer</a:t>
            </a:r>
          </a:p>
        </p:txBody>
      </p:sp>
    </p:spTree>
    <p:extLst>
      <p:ext uri="{BB962C8B-B14F-4D97-AF65-F5344CB8AC3E}">
        <p14:creationId xmlns:p14="http://schemas.microsoft.com/office/powerpoint/2010/main" val="3356314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jdelijke aanduiding voor tekst 18">
            <a:extLst>
              <a:ext uri="{FF2B5EF4-FFF2-40B4-BE49-F238E27FC236}">
                <a16:creationId xmlns:a16="http://schemas.microsoft.com/office/drawing/2014/main" id="{39BBC9A7-1E47-CD42-8BB5-80FF641869C9}"/>
              </a:ext>
            </a:extLst>
          </p:cNvPr>
          <p:cNvSpPr>
            <a:spLocks noGrp="1"/>
          </p:cNvSpPr>
          <p:nvPr>
            <p:ph type="body" sz="quarter" idx="11"/>
          </p:nvPr>
        </p:nvSpPr>
        <p:spPr>
          <a:xfrm>
            <a:off x="8854059" y="5164887"/>
            <a:ext cx="2786253" cy="1153618"/>
          </a:xfrm>
        </p:spPr>
        <p:txBody>
          <a:bodyPr/>
          <a:lstStyle/>
          <a:p>
            <a:pPr>
              <a:lnSpc>
                <a:spcPct val="80000"/>
              </a:lnSpc>
              <a:spcBef>
                <a:spcPts val="0"/>
              </a:spcBef>
            </a:pPr>
            <a:r>
              <a:rPr lang="nl-NL" dirty="0"/>
              <a:t>De vacht</a:t>
            </a:r>
          </a:p>
        </p:txBody>
      </p:sp>
      <p:pic>
        <p:nvPicPr>
          <p:cNvPr id="5" name="Tijdelijke aanduiding voor afbeelding 4">
            <a:extLst>
              <a:ext uri="{FF2B5EF4-FFF2-40B4-BE49-F238E27FC236}">
                <a16:creationId xmlns:a16="http://schemas.microsoft.com/office/drawing/2014/main" id="{0ADEA386-CDB1-1F2E-E791-6C94F9E139BC}"/>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3174" y="0"/>
            <a:ext cx="12195174" cy="6858000"/>
          </a:xfrm>
          <a:ln>
            <a:solidFill>
              <a:schemeClr val="bg1"/>
            </a:solidFill>
          </a:ln>
        </p:spPr>
      </p:pic>
      <p:sp>
        <p:nvSpPr>
          <p:cNvPr id="6" name="Tijdelijke aanduiding voor tekst 10">
            <a:extLst>
              <a:ext uri="{FF2B5EF4-FFF2-40B4-BE49-F238E27FC236}">
                <a16:creationId xmlns:a16="http://schemas.microsoft.com/office/drawing/2014/main" id="{D0F49C91-1512-7E26-0114-97CC8AB6D540}"/>
              </a:ext>
            </a:extLst>
          </p:cNvPr>
          <p:cNvSpPr txBox="1">
            <a:spLocks/>
          </p:cNvSpPr>
          <p:nvPr/>
        </p:nvSpPr>
        <p:spPr>
          <a:xfrm>
            <a:off x="9131642" y="5733535"/>
            <a:ext cx="2502587" cy="566682"/>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200" kern="1200" cap="all" baseline="0">
                <a:solidFill>
                  <a:schemeClr val="bg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0"/>
              </a:spcBef>
            </a:pPr>
            <a:r>
              <a:rPr lang="nl-NL" dirty="0"/>
              <a:t>De vacht</a:t>
            </a:r>
          </a:p>
        </p:txBody>
      </p:sp>
    </p:spTree>
    <p:extLst>
      <p:ext uri="{BB962C8B-B14F-4D97-AF65-F5344CB8AC3E}">
        <p14:creationId xmlns:p14="http://schemas.microsoft.com/office/powerpoint/2010/main" val="3702453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53C8BD34-3D9E-AD4E-AC54-0B4069B67A1C}"/>
              </a:ext>
            </a:extLst>
          </p:cNvPr>
          <p:cNvSpPr>
            <a:spLocks noGrp="1"/>
          </p:cNvSpPr>
          <p:nvPr>
            <p:ph type="body" sz="quarter" idx="11"/>
          </p:nvPr>
        </p:nvSpPr>
        <p:spPr>
          <a:xfrm>
            <a:off x="550827" y="5140343"/>
            <a:ext cx="2971800" cy="1187305"/>
          </a:xfrm>
        </p:spPr>
        <p:txBody>
          <a:bodyPr/>
          <a:lstStyle/>
          <a:p>
            <a:pPr>
              <a:lnSpc>
                <a:spcPct val="80000"/>
              </a:lnSpc>
              <a:spcBef>
                <a:spcPts val="0"/>
              </a:spcBef>
            </a:pPr>
            <a:r>
              <a:rPr lang="nl-NL" dirty="0"/>
              <a:t>RUWE</a:t>
            </a:r>
          </a:p>
          <a:p>
            <a:pPr>
              <a:lnSpc>
                <a:spcPct val="80000"/>
              </a:lnSpc>
              <a:spcBef>
                <a:spcPts val="0"/>
              </a:spcBef>
            </a:pPr>
            <a:r>
              <a:rPr lang="nl-NL" dirty="0"/>
              <a:t>TONG</a:t>
            </a:r>
          </a:p>
        </p:txBody>
      </p:sp>
      <p:pic>
        <p:nvPicPr>
          <p:cNvPr id="7" name="Tijdelijke aanduiding voor afbeelding 6" descr="Afbeelding met beer, polair, zoogdier, wit&#10;&#10;Automatisch gegenereerde beschrijving">
            <a:extLst>
              <a:ext uri="{FF2B5EF4-FFF2-40B4-BE49-F238E27FC236}">
                <a16:creationId xmlns:a16="http://schemas.microsoft.com/office/drawing/2014/main" id="{C09891FA-D0BE-DBD1-1BB7-668489259C02}"/>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solidFill>
            <a:schemeClr val="bg1"/>
          </a:solidFill>
        </p:spPr>
      </p:pic>
      <p:sp>
        <p:nvSpPr>
          <p:cNvPr id="8" name="Tijdelijke aanduiding voor tekst 2">
            <a:extLst>
              <a:ext uri="{FF2B5EF4-FFF2-40B4-BE49-F238E27FC236}">
                <a16:creationId xmlns:a16="http://schemas.microsoft.com/office/drawing/2014/main" id="{33441A8F-DEDE-9D1A-CE35-D66130A27775}"/>
              </a:ext>
            </a:extLst>
          </p:cNvPr>
          <p:cNvSpPr txBox="1">
            <a:spLocks/>
          </p:cNvSpPr>
          <p:nvPr/>
        </p:nvSpPr>
        <p:spPr>
          <a:xfrm>
            <a:off x="703227" y="5292743"/>
            <a:ext cx="2971800" cy="1187305"/>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200" kern="1200" cap="all" baseline="0">
                <a:solidFill>
                  <a:schemeClr val="bg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0"/>
              </a:spcBef>
            </a:pPr>
            <a:r>
              <a:rPr lang="nl-NL" dirty="0">
                <a:effectLst>
                  <a:outerShdw blurRad="50800" dist="38100" dir="2700000" algn="tl" rotWithShape="0">
                    <a:prstClr val="black">
                      <a:alpha val="40000"/>
                    </a:prstClr>
                  </a:outerShdw>
                </a:effectLst>
              </a:rPr>
              <a:t>Zwarte huid</a:t>
            </a:r>
          </a:p>
        </p:txBody>
      </p:sp>
    </p:spTree>
    <p:extLst>
      <p:ext uri="{BB962C8B-B14F-4D97-AF65-F5344CB8AC3E}">
        <p14:creationId xmlns:p14="http://schemas.microsoft.com/office/powerpoint/2010/main" val="1977151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tekst 10">
            <a:extLst>
              <a:ext uri="{FF2B5EF4-FFF2-40B4-BE49-F238E27FC236}">
                <a16:creationId xmlns:a16="http://schemas.microsoft.com/office/drawing/2014/main" id="{A5CA7BFD-258D-8545-9DFC-DB9EBD73233B}"/>
              </a:ext>
            </a:extLst>
          </p:cNvPr>
          <p:cNvSpPr>
            <a:spLocks noGrp="1"/>
          </p:cNvSpPr>
          <p:nvPr>
            <p:ph type="body" sz="quarter" idx="11"/>
          </p:nvPr>
        </p:nvSpPr>
        <p:spPr>
          <a:xfrm>
            <a:off x="7875836" y="5110023"/>
            <a:ext cx="3758394" cy="1190194"/>
          </a:xfrm>
        </p:spPr>
        <p:txBody>
          <a:bodyPr/>
          <a:lstStyle/>
          <a:p>
            <a:pPr>
              <a:lnSpc>
                <a:spcPct val="80000"/>
              </a:lnSpc>
              <a:spcBef>
                <a:spcPts val="0"/>
              </a:spcBef>
            </a:pPr>
            <a:r>
              <a:rPr lang="nl-NL" dirty="0"/>
              <a:t>VLIJMSCHERPE TANDEN</a:t>
            </a:r>
          </a:p>
        </p:txBody>
      </p:sp>
      <p:pic>
        <p:nvPicPr>
          <p:cNvPr id="6" name="Tijdelijke aanduiding voor afbeelding 5" descr="Afbeelding met hond, zoogdier, wit, neerleggen&#10;&#10;Automatisch gegenereerde beschrijving">
            <a:extLst>
              <a:ext uri="{FF2B5EF4-FFF2-40B4-BE49-F238E27FC236}">
                <a16:creationId xmlns:a16="http://schemas.microsoft.com/office/drawing/2014/main" id="{B29FDDAF-6AE4-0BFA-360A-6841AB0EE435}"/>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solidFill>
            <a:schemeClr val="bg1"/>
          </a:solidFill>
        </p:spPr>
      </p:pic>
      <p:sp>
        <p:nvSpPr>
          <p:cNvPr id="7" name="Tijdelijke aanduiding voor tekst 10">
            <a:extLst>
              <a:ext uri="{FF2B5EF4-FFF2-40B4-BE49-F238E27FC236}">
                <a16:creationId xmlns:a16="http://schemas.microsoft.com/office/drawing/2014/main" id="{B947DA13-8FC9-D837-6D9C-D6F09DC3A936}"/>
              </a:ext>
            </a:extLst>
          </p:cNvPr>
          <p:cNvSpPr txBox="1">
            <a:spLocks/>
          </p:cNvSpPr>
          <p:nvPr/>
        </p:nvSpPr>
        <p:spPr>
          <a:xfrm>
            <a:off x="8921579" y="5421778"/>
            <a:ext cx="2712651" cy="1190193"/>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200" kern="1200" cap="all" baseline="0">
                <a:solidFill>
                  <a:schemeClr val="bg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0"/>
              </a:spcBef>
            </a:pPr>
            <a:r>
              <a:rPr lang="nl-NL" dirty="0"/>
              <a:t>Behaarde zolen</a:t>
            </a:r>
          </a:p>
        </p:txBody>
      </p:sp>
    </p:spTree>
    <p:extLst>
      <p:ext uri="{BB962C8B-B14F-4D97-AF65-F5344CB8AC3E}">
        <p14:creationId xmlns:p14="http://schemas.microsoft.com/office/powerpoint/2010/main" val="2860150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6">
            <a:extLst>
              <a:ext uri="{FF2B5EF4-FFF2-40B4-BE49-F238E27FC236}">
                <a16:creationId xmlns:a16="http://schemas.microsoft.com/office/drawing/2014/main" id="{730ED1B5-F593-7D49-9C49-8812F1DF9CC4}"/>
              </a:ext>
            </a:extLst>
          </p:cNvPr>
          <p:cNvSpPr>
            <a:spLocks noGrp="1"/>
          </p:cNvSpPr>
          <p:nvPr>
            <p:ph type="body" sz="quarter" idx="11"/>
          </p:nvPr>
        </p:nvSpPr>
        <p:spPr>
          <a:xfrm>
            <a:off x="573031" y="5104836"/>
            <a:ext cx="2971800" cy="1352860"/>
          </a:xfrm>
        </p:spPr>
        <p:txBody>
          <a:bodyPr/>
          <a:lstStyle/>
          <a:p>
            <a:pPr>
              <a:lnSpc>
                <a:spcPct val="80000"/>
              </a:lnSpc>
              <a:spcBef>
                <a:spcPts val="0"/>
              </a:spcBef>
            </a:pPr>
            <a:r>
              <a:rPr lang="nl-NL" dirty="0"/>
              <a:t>Scherpe klauwen</a:t>
            </a:r>
          </a:p>
        </p:txBody>
      </p:sp>
      <p:pic>
        <p:nvPicPr>
          <p:cNvPr id="4" name="Afbeelding 3">
            <a:extLst>
              <a:ext uri="{FF2B5EF4-FFF2-40B4-BE49-F238E27FC236}">
                <a16:creationId xmlns:a16="http://schemas.microsoft.com/office/drawing/2014/main" id="{19EFA794-51EF-1442-B721-1AB57C62B42A}"/>
              </a:ext>
            </a:extLst>
          </p:cNvPr>
          <p:cNvPicPr>
            <a:picLocks noChangeAspect="1"/>
          </p:cNvPicPr>
          <p:nvPr/>
        </p:nvPicPr>
        <p:blipFill>
          <a:blip r:embed="rId3"/>
          <a:stretch>
            <a:fillRect/>
          </a:stretch>
        </p:blipFill>
        <p:spPr>
          <a:xfrm>
            <a:off x="1456034" y="400304"/>
            <a:ext cx="2358048" cy="2781808"/>
          </a:xfrm>
          <a:prstGeom prst="rect">
            <a:avLst/>
          </a:prstGeom>
        </p:spPr>
      </p:pic>
      <p:pic>
        <p:nvPicPr>
          <p:cNvPr id="23" name="Tijdelijke aanduiding voor afbeelding 22" descr="Afbeelding met zoogdier, grond, beer, wit&#10;&#10;Automatisch gegenereerde beschrijving">
            <a:extLst>
              <a:ext uri="{FF2B5EF4-FFF2-40B4-BE49-F238E27FC236}">
                <a16:creationId xmlns:a16="http://schemas.microsoft.com/office/drawing/2014/main" id="{2E886847-7A93-A990-075D-E8994085797A}"/>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a:xfrm>
            <a:off x="-3174" y="0"/>
            <a:ext cx="12226417" cy="6889206"/>
          </a:xfrm>
          <a:solidFill>
            <a:schemeClr val="bg1"/>
          </a:solidFill>
        </p:spPr>
      </p:pic>
      <p:sp>
        <p:nvSpPr>
          <p:cNvPr id="24" name="Tijdelijke aanduiding voor tekst 2">
            <a:extLst>
              <a:ext uri="{FF2B5EF4-FFF2-40B4-BE49-F238E27FC236}">
                <a16:creationId xmlns:a16="http://schemas.microsoft.com/office/drawing/2014/main" id="{AF763354-4630-68DA-4F0C-886223ADC0F1}"/>
              </a:ext>
            </a:extLst>
          </p:cNvPr>
          <p:cNvSpPr txBox="1">
            <a:spLocks/>
          </p:cNvSpPr>
          <p:nvPr/>
        </p:nvSpPr>
        <p:spPr>
          <a:xfrm>
            <a:off x="550827" y="5140343"/>
            <a:ext cx="2971800" cy="1187305"/>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200" kern="1200" cap="all" baseline="0">
                <a:solidFill>
                  <a:schemeClr val="bg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0"/>
              </a:spcBef>
            </a:pPr>
            <a:r>
              <a:rPr lang="nl-NL" dirty="0">
                <a:effectLst>
                  <a:outerShdw blurRad="50800" dist="38100" dir="2700000" algn="tl" rotWithShape="0">
                    <a:prstClr val="black">
                      <a:alpha val="40000"/>
                    </a:prstClr>
                  </a:outerShdw>
                </a:effectLst>
              </a:rPr>
              <a:t>Kleine oren</a:t>
            </a:r>
          </a:p>
        </p:txBody>
      </p:sp>
    </p:spTree>
    <p:extLst>
      <p:ext uri="{BB962C8B-B14F-4D97-AF65-F5344CB8AC3E}">
        <p14:creationId xmlns:p14="http://schemas.microsoft.com/office/powerpoint/2010/main" val="1420459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alpha val="75000"/>
          </a:schemeClr>
        </a:solidFill>
        <a:effectLst/>
      </p:bgPr>
    </p:bg>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581887A1-6954-1945-9D64-8754C0FBAF66}"/>
              </a:ext>
            </a:extLst>
          </p:cNvPr>
          <p:cNvSpPr>
            <a:spLocks noGrp="1"/>
          </p:cNvSpPr>
          <p:nvPr>
            <p:ph type="body" sz="quarter" idx="10"/>
          </p:nvPr>
        </p:nvSpPr>
        <p:spPr/>
        <p:txBody>
          <a:bodyPr>
            <a:normAutofit/>
          </a:bodyPr>
          <a:lstStyle/>
          <a:p>
            <a:r>
              <a:rPr lang="nl-NL" sz="4200" dirty="0"/>
              <a:t>Waar leeft de ijsbeer?</a:t>
            </a:r>
          </a:p>
        </p:txBody>
      </p:sp>
      <p:pic>
        <p:nvPicPr>
          <p:cNvPr id="2" name="Picture 8">
            <a:extLst>
              <a:ext uri="{FF2B5EF4-FFF2-40B4-BE49-F238E27FC236}">
                <a16:creationId xmlns:a16="http://schemas.microsoft.com/office/drawing/2014/main" id="{D8036517-6987-F856-4276-7DDBADF74D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77916" y="2225109"/>
            <a:ext cx="252833" cy="367757"/>
          </a:xfrm>
          <a:prstGeom prst="rect">
            <a:avLst/>
          </a:prstGeom>
        </p:spPr>
      </p:pic>
      <p:pic>
        <p:nvPicPr>
          <p:cNvPr id="3" name="Picture 8">
            <a:extLst>
              <a:ext uri="{FF2B5EF4-FFF2-40B4-BE49-F238E27FC236}">
                <a16:creationId xmlns:a16="http://schemas.microsoft.com/office/drawing/2014/main" id="{0B6644BF-EF9C-BA1B-64E1-7FC254A3767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82134" y="1603833"/>
            <a:ext cx="252833" cy="367757"/>
          </a:xfrm>
          <a:prstGeom prst="rect">
            <a:avLst/>
          </a:prstGeom>
        </p:spPr>
      </p:pic>
      <p:pic>
        <p:nvPicPr>
          <p:cNvPr id="4" name="Picture 8">
            <a:extLst>
              <a:ext uri="{FF2B5EF4-FFF2-40B4-BE49-F238E27FC236}">
                <a16:creationId xmlns:a16="http://schemas.microsoft.com/office/drawing/2014/main" id="{06C267BA-89C4-7EA9-F2F6-8EE68DB430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00568" y="1725671"/>
            <a:ext cx="252833" cy="367757"/>
          </a:xfrm>
          <a:prstGeom prst="rect">
            <a:avLst/>
          </a:prstGeom>
        </p:spPr>
      </p:pic>
      <p:pic>
        <p:nvPicPr>
          <p:cNvPr id="6" name="Picture 8">
            <a:extLst>
              <a:ext uri="{FF2B5EF4-FFF2-40B4-BE49-F238E27FC236}">
                <a16:creationId xmlns:a16="http://schemas.microsoft.com/office/drawing/2014/main" id="{EF11FF1E-F0E6-24BC-0C01-A9F15792D25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5817" y="1493815"/>
            <a:ext cx="252833" cy="367757"/>
          </a:xfrm>
          <a:prstGeom prst="rect">
            <a:avLst/>
          </a:prstGeom>
        </p:spPr>
      </p:pic>
      <p:pic>
        <p:nvPicPr>
          <p:cNvPr id="7" name="Picture 8">
            <a:extLst>
              <a:ext uri="{FF2B5EF4-FFF2-40B4-BE49-F238E27FC236}">
                <a16:creationId xmlns:a16="http://schemas.microsoft.com/office/drawing/2014/main" id="{7E8ACBE7-1720-15FD-DDCD-062724C136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70273" y="1725671"/>
            <a:ext cx="252833" cy="367757"/>
          </a:xfrm>
          <a:prstGeom prst="rect">
            <a:avLst/>
          </a:prstGeom>
        </p:spPr>
      </p:pic>
      <p:sp>
        <p:nvSpPr>
          <p:cNvPr id="8" name="Tekstvak 7">
            <a:extLst>
              <a:ext uri="{FF2B5EF4-FFF2-40B4-BE49-F238E27FC236}">
                <a16:creationId xmlns:a16="http://schemas.microsoft.com/office/drawing/2014/main" id="{CA69A271-BE53-7649-19EC-30669599616D}"/>
              </a:ext>
            </a:extLst>
          </p:cNvPr>
          <p:cNvSpPr txBox="1"/>
          <p:nvPr/>
        </p:nvSpPr>
        <p:spPr>
          <a:xfrm>
            <a:off x="1796412" y="1939539"/>
            <a:ext cx="726359" cy="307777"/>
          </a:xfrm>
          <a:prstGeom prst="rect">
            <a:avLst/>
          </a:prstGeom>
          <a:noFill/>
        </p:spPr>
        <p:txBody>
          <a:bodyPr wrap="square" rtlCol="0">
            <a:spAutoFit/>
          </a:bodyPr>
          <a:lstStyle/>
          <a:p>
            <a:r>
              <a:rPr lang="nl-NL" sz="1400" dirty="0">
                <a:latin typeface="Franklin Gothic Medium" panose="020B0603020102020204" pitchFamily="34" charset="0"/>
              </a:rPr>
              <a:t>Alaska</a:t>
            </a:r>
          </a:p>
        </p:txBody>
      </p:sp>
      <p:sp>
        <p:nvSpPr>
          <p:cNvPr id="9" name="Tekstvak 8">
            <a:extLst>
              <a:ext uri="{FF2B5EF4-FFF2-40B4-BE49-F238E27FC236}">
                <a16:creationId xmlns:a16="http://schemas.microsoft.com/office/drawing/2014/main" id="{7EBC104C-EB80-A1F9-D3E1-A255ED0A9D13}"/>
              </a:ext>
            </a:extLst>
          </p:cNvPr>
          <p:cNvSpPr txBox="1"/>
          <p:nvPr/>
        </p:nvSpPr>
        <p:spPr>
          <a:xfrm>
            <a:off x="3032326" y="1336426"/>
            <a:ext cx="1106148" cy="307777"/>
          </a:xfrm>
          <a:prstGeom prst="rect">
            <a:avLst/>
          </a:prstGeom>
          <a:noFill/>
        </p:spPr>
        <p:txBody>
          <a:bodyPr wrap="square" rtlCol="0">
            <a:spAutoFit/>
          </a:bodyPr>
          <a:lstStyle/>
          <a:p>
            <a:r>
              <a:rPr lang="nl-NL" sz="1400" dirty="0">
                <a:latin typeface="Franklin Gothic Medium" panose="020B0603020102020204" pitchFamily="34" charset="0"/>
              </a:rPr>
              <a:t>Canada</a:t>
            </a:r>
            <a:endParaRPr lang="nl-NL" dirty="0">
              <a:latin typeface="Franklin Gothic Medium" panose="020B0603020102020204" pitchFamily="34" charset="0"/>
            </a:endParaRPr>
          </a:p>
        </p:txBody>
      </p:sp>
      <p:sp>
        <p:nvSpPr>
          <p:cNvPr id="10" name="Tekstvak 9">
            <a:extLst>
              <a:ext uri="{FF2B5EF4-FFF2-40B4-BE49-F238E27FC236}">
                <a16:creationId xmlns:a16="http://schemas.microsoft.com/office/drawing/2014/main" id="{D218203D-C089-70DD-0987-16E2D803E82C}"/>
              </a:ext>
            </a:extLst>
          </p:cNvPr>
          <p:cNvSpPr txBox="1"/>
          <p:nvPr/>
        </p:nvSpPr>
        <p:spPr>
          <a:xfrm>
            <a:off x="4376487" y="1462879"/>
            <a:ext cx="1106148" cy="307777"/>
          </a:xfrm>
          <a:prstGeom prst="rect">
            <a:avLst/>
          </a:prstGeom>
          <a:noFill/>
        </p:spPr>
        <p:txBody>
          <a:bodyPr wrap="square" rtlCol="0">
            <a:spAutoFit/>
          </a:bodyPr>
          <a:lstStyle/>
          <a:p>
            <a:r>
              <a:rPr lang="nl-NL" sz="1400" dirty="0">
                <a:latin typeface="Franklin Gothic Medium" panose="020B0603020102020204" pitchFamily="34" charset="0"/>
              </a:rPr>
              <a:t>Groenland</a:t>
            </a:r>
            <a:endParaRPr lang="nl-NL" dirty="0">
              <a:latin typeface="Franklin Gothic Medium" panose="020B0603020102020204" pitchFamily="34" charset="0"/>
            </a:endParaRPr>
          </a:p>
        </p:txBody>
      </p:sp>
      <p:sp>
        <p:nvSpPr>
          <p:cNvPr id="11" name="Tekstvak 10">
            <a:extLst>
              <a:ext uri="{FF2B5EF4-FFF2-40B4-BE49-F238E27FC236}">
                <a16:creationId xmlns:a16="http://schemas.microsoft.com/office/drawing/2014/main" id="{79F0391E-A41F-18A0-7AFB-4EF90C84E40F}"/>
              </a:ext>
            </a:extLst>
          </p:cNvPr>
          <p:cNvSpPr txBox="1"/>
          <p:nvPr/>
        </p:nvSpPr>
        <p:spPr>
          <a:xfrm>
            <a:off x="5821900" y="1182537"/>
            <a:ext cx="1106148" cy="307777"/>
          </a:xfrm>
          <a:prstGeom prst="rect">
            <a:avLst/>
          </a:prstGeom>
          <a:noFill/>
        </p:spPr>
        <p:txBody>
          <a:bodyPr wrap="square" rtlCol="0">
            <a:spAutoFit/>
          </a:bodyPr>
          <a:lstStyle/>
          <a:p>
            <a:r>
              <a:rPr lang="nl-NL" sz="1400" dirty="0">
                <a:latin typeface="Franklin Gothic Medium" panose="020B0603020102020204" pitchFamily="34" charset="0"/>
              </a:rPr>
              <a:t>Spitsbergen</a:t>
            </a:r>
            <a:endParaRPr lang="nl-NL" dirty="0">
              <a:latin typeface="Franklin Gothic Medium" panose="020B0603020102020204" pitchFamily="34" charset="0"/>
            </a:endParaRPr>
          </a:p>
        </p:txBody>
      </p:sp>
      <p:sp>
        <p:nvSpPr>
          <p:cNvPr id="12" name="Tekstvak 11">
            <a:extLst>
              <a:ext uri="{FF2B5EF4-FFF2-40B4-BE49-F238E27FC236}">
                <a16:creationId xmlns:a16="http://schemas.microsoft.com/office/drawing/2014/main" id="{1B3A53CF-DEE4-14BC-864B-47C0914F1BA6}"/>
              </a:ext>
            </a:extLst>
          </p:cNvPr>
          <p:cNvSpPr txBox="1"/>
          <p:nvPr/>
        </p:nvSpPr>
        <p:spPr>
          <a:xfrm>
            <a:off x="8070032" y="1471891"/>
            <a:ext cx="1106148" cy="307777"/>
          </a:xfrm>
          <a:prstGeom prst="rect">
            <a:avLst/>
          </a:prstGeom>
          <a:noFill/>
        </p:spPr>
        <p:txBody>
          <a:bodyPr wrap="square" rtlCol="0">
            <a:spAutoFit/>
          </a:bodyPr>
          <a:lstStyle/>
          <a:p>
            <a:r>
              <a:rPr lang="nl-NL" sz="1400" dirty="0">
                <a:latin typeface="Franklin Gothic Medium" panose="020B0603020102020204" pitchFamily="34" charset="0"/>
              </a:rPr>
              <a:t>Rusland</a:t>
            </a:r>
            <a:endParaRPr lang="nl-NL" dirty="0">
              <a:latin typeface="Franklin Gothic Medium" panose="020B0603020102020204" pitchFamily="34" charset="0"/>
            </a:endParaRPr>
          </a:p>
        </p:txBody>
      </p:sp>
    </p:spTree>
    <p:extLst>
      <p:ext uri="{BB962C8B-B14F-4D97-AF65-F5344CB8AC3E}">
        <p14:creationId xmlns:p14="http://schemas.microsoft.com/office/powerpoint/2010/main" val="2173830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childTnLst>
                                </p:cTn>
                              </p:par>
                              <p:par>
                                <p:cTn id="32" presetID="10" presetClass="entr" presetSubtype="0" fill="hold"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childTnLst>
                                </p:cTn>
                              </p:par>
                              <p:par>
                                <p:cTn id="40" presetID="10"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 name="Picture 8">
            <a:extLst>
              <a:ext uri="{FF2B5EF4-FFF2-40B4-BE49-F238E27FC236}">
                <a16:creationId xmlns:a16="http://schemas.microsoft.com/office/drawing/2014/main" id="{545C352F-6272-374B-AF36-AA29D420E8FD}"/>
              </a:ext>
            </a:extLst>
          </p:cNvPr>
          <p:cNvPicPr>
            <a:picLocks noChangeAspect="1"/>
          </p:cNvPicPr>
          <p:nvPr/>
        </p:nvPicPr>
        <p:blipFill>
          <a:blip r:embed="rId3"/>
          <a:stretch>
            <a:fillRect/>
          </a:stretch>
        </p:blipFill>
        <p:spPr>
          <a:xfrm>
            <a:off x="12700" y="0"/>
            <a:ext cx="12179300" cy="6858000"/>
          </a:xfrm>
          <a:prstGeom prst="rect">
            <a:avLst/>
          </a:prstGeom>
        </p:spPr>
      </p:pic>
      <p:sp>
        <p:nvSpPr>
          <p:cNvPr id="21" name="Tijdelijke aanduiding voor tekst 20">
            <a:extLst>
              <a:ext uri="{FF2B5EF4-FFF2-40B4-BE49-F238E27FC236}">
                <a16:creationId xmlns:a16="http://schemas.microsoft.com/office/drawing/2014/main" id="{7EBB67AC-5916-D14F-A469-0423052090FB}"/>
              </a:ext>
            </a:extLst>
          </p:cNvPr>
          <p:cNvSpPr>
            <a:spLocks noGrp="1"/>
          </p:cNvSpPr>
          <p:nvPr>
            <p:ph type="body" sz="quarter" idx="10"/>
          </p:nvPr>
        </p:nvSpPr>
        <p:spPr/>
        <p:txBody>
          <a:bodyPr>
            <a:normAutofit/>
          </a:bodyPr>
          <a:lstStyle/>
          <a:p>
            <a:r>
              <a:rPr lang="nl-NL" sz="4200" dirty="0"/>
              <a:t>IN verschillende gebieden</a:t>
            </a:r>
          </a:p>
        </p:txBody>
      </p:sp>
      <p:sp>
        <p:nvSpPr>
          <p:cNvPr id="26" name="Tijdelijke aanduiding voor tekst 25">
            <a:extLst>
              <a:ext uri="{FF2B5EF4-FFF2-40B4-BE49-F238E27FC236}">
                <a16:creationId xmlns:a16="http://schemas.microsoft.com/office/drawing/2014/main" id="{148E5B1B-4845-2044-9CD5-708963173472}"/>
              </a:ext>
            </a:extLst>
          </p:cNvPr>
          <p:cNvSpPr>
            <a:spLocks noGrp="1"/>
          </p:cNvSpPr>
          <p:nvPr>
            <p:ph type="body" sz="quarter" idx="11"/>
          </p:nvPr>
        </p:nvSpPr>
        <p:spPr>
          <a:xfrm>
            <a:off x="1019522" y="4795101"/>
            <a:ext cx="4217496" cy="265488"/>
          </a:xfrm>
        </p:spPr>
        <p:txBody>
          <a:bodyPr/>
          <a:lstStyle/>
          <a:p>
            <a:pPr algn="ctr"/>
            <a:r>
              <a:rPr lang="nl-NL" dirty="0"/>
              <a:t>Op het ijs</a:t>
            </a:r>
          </a:p>
        </p:txBody>
      </p:sp>
      <p:sp>
        <p:nvSpPr>
          <p:cNvPr id="32" name="Tijdelijke aanduiding voor tekst 31">
            <a:extLst>
              <a:ext uri="{FF2B5EF4-FFF2-40B4-BE49-F238E27FC236}">
                <a16:creationId xmlns:a16="http://schemas.microsoft.com/office/drawing/2014/main" id="{B114923B-9C9A-1D45-845B-D7D239A3D9B0}"/>
              </a:ext>
            </a:extLst>
          </p:cNvPr>
          <p:cNvSpPr>
            <a:spLocks noGrp="1"/>
          </p:cNvSpPr>
          <p:nvPr>
            <p:ph type="body" sz="quarter" idx="14"/>
          </p:nvPr>
        </p:nvSpPr>
        <p:spPr>
          <a:xfrm>
            <a:off x="6954984" y="4795101"/>
            <a:ext cx="4217496" cy="265488"/>
          </a:xfrm>
        </p:spPr>
        <p:txBody>
          <a:bodyPr/>
          <a:lstStyle/>
          <a:p>
            <a:pPr algn="ctr"/>
            <a:r>
              <a:rPr lang="nl-NL" dirty="0"/>
              <a:t>Op Toendra</a:t>
            </a:r>
          </a:p>
        </p:txBody>
      </p:sp>
      <p:pic>
        <p:nvPicPr>
          <p:cNvPr id="39" name="Picture 9">
            <a:extLst>
              <a:ext uri="{FF2B5EF4-FFF2-40B4-BE49-F238E27FC236}">
                <a16:creationId xmlns:a16="http://schemas.microsoft.com/office/drawing/2014/main" id="{D96E68E5-F424-7944-954F-04E3BD8043E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496600" y="6058222"/>
            <a:ext cx="359420" cy="539130"/>
          </a:xfrm>
          <a:prstGeom prst="rect">
            <a:avLst/>
          </a:prstGeom>
        </p:spPr>
      </p:pic>
      <p:pic>
        <p:nvPicPr>
          <p:cNvPr id="10" name="Tijdelijke aanduiding voor afbeelding 9" descr="Afbeelding met sneeuw, buiten, polair, veld&#10;&#10;Automatisch gegenereerde beschrijving">
            <a:extLst>
              <a:ext uri="{FF2B5EF4-FFF2-40B4-BE49-F238E27FC236}">
                <a16:creationId xmlns:a16="http://schemas.microsoft.com/office/drawing/2014/main" id="{48180B8D-3EFD-4476-0648-DF67145E5CA3}"/>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a:fillRect/>
          </a:stretch>
        </p:blipFill>
        <p:spPr>
          <a:xfrm>
            <a:off x="1163124" y="1752165"/>
            <a:ext cx="3930293" cy="2918534"/>
          </a:xfrm>
          <a:ln>
            <a:solidFill>
              <a:schemeClr val="bg1"/>
            </a:solidFill>
          </a:ln>
        </p:spPr>
      </p:pic>
      <p:pic>
        <p:nvPicPr>
          <p:cNvPr id="12" name="Tijdelijke aanduiding voor afbeelding 11" descr="Afbeelding met buiten, lucht, gras, rots&#10;&#10;Automatisch gegenereerde beschrijving">
            <a:extLst>
              <a:ext uri="{FF2B5EF4-FFF2-40B4-BE49-F238E27FC236}">
                <a16:creationId xmlns:a16="http://schemas.microsoft.com/office/drawing/2014/main" id="{00B0F76D-9E1B-04DE-DD2B-EFC6E31998F9}"/>
              </a:ext>
            </a:extLst>
          </p:cNvPr>
          <p:cNvPicPr>
            <a:picLocks noGrp="1" noChangeAspect="1"/>
          </p:cNvPicPr>
          <p:nvPr>
            <p:ph type="pic" sz="quarter" idx="16"/>
          </p:nvPr>
        </p:nvPicPr>
        <p:blipFill>
          <a:blip r:embed="rId6" cstate="screen">
            <a:extLst>
              <a:ext uri="{28A0092B-C50C-407E-A947-70E740481C1C}">
                <a14:useLocalDpi xmlns:a14="http://schemas.microsoft.com/office/drawing/2010/main"/>
              </a:ext>
            </a:extLst>
          </a:blip>
          <a:srcRect/>
          <a:stretch>
            <a:fillRect/>
          </a:stretch>
        </p:blipFill>
        <p:spPr>
          <a:xfrm>
            <a:off x="6821163" y="1752165"/>
            <a:ext cx="3930293" cy="2918534"/>
          </a:xfrm>
          <a:ln>
            <a:solidFill>
              <a:schemeClr val="bg1"/>
            </a:solidFill>
          </a:ln>
        </p:spPr>
      </p:pic>
    </p:spTree>
    <p:extLst>
      <p:ext uri="{BB962C8B-B14F-4D97-AF65-F5344CB8AC3E}">
        <p14:creationId xmlns:p14="http://schemas.microsoft.com/office/powerpoint/2010/main" val="204472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3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53C8BD34-3D9E-AD4E-AC54-0B4069B67A1C}"/>
              </a:ext>
            </a:extLst>
          </p:cNvPr>
          <p:cNvSpPr>
            <a:spLocks noGrp="1"/>
          </p:cNvSpPr>
          <p:nvPr>
            <p:ph type="body" sz="quarter" idx="11"/>
          </p:nvPr>
        </p:nvSpPr>
        <p:spPr>
          <a:xfrm>
            <a:off x="559971" y="5021471"/>
            <a:ext cx="2971800" cy="616922"/>
          </a:xfrm>
        </p:spPr>
        <p:txBody>
          <a:bodyPr/>
          <a:lstStyle/>
          <a:p>
            <a:r>
              <a:rPr lang="nl-NL" dirty="0"/>
              <a:t>RUWE</a:t>
            </a:r>
          </a:p>
          <a:p>
            <a:r>
              <a:rPr lang="nl-NL" dirty="0"/>
              <a:t>TONG</a:t>
            </a:r>
          </a:p>
        </p:txBody>
      </p:sp>
      <p:sp>
        <p:nvSpPr>
          <p:cNvPr id="8" name="Tijdelijke aanduiding voor tekst 10">
            <a:extLst>
              <a:ext uri="{FF2B5EF4-FFF2-40B4-BE49-F238E27FC236}">
                <a16:creationId xmlns:a16="http://schemas.microsoft.com/office/drawing/2014/main" id="{476CD976-BF81-B143-9650-616184B72EB1}"/>
              </a:ext>
            </a:extLst>
          </p:cNvPr>
          <p:cNvSpPr txBox="1">
            <a:spLocks/>
          </p:cNvSpPr>
          <p:nvPr/>
        </p:nvSpPr>
        <p:spPr>
          <a:xfrm>
            <a:off x="8455246" y="5721358"/>
            <a:ext cx="3299092" cy="616922"/>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200" kern="1200" cap="all" baseline="0">
                <a:solidFill>
                  <a:schemeClr val="bg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Aanvallen!</a:t>
            </a:r>
          </a:p>
        </p:txBody>
      </p:sp>
      <p:sp>
        <p:nvSpPr>
          <p:cNvPr id="9" name="Tijdelijke aanduiding voor tekst 10">
            <a:extLst>
              <a:ext uri="{FF2B5EF4-FFF2-40B4-BE49-F238E27FC236}">
                <a16:creationId xmlns:a16="http://schemas.microsoft.com/office/drawing/2014/main" id="{BB08A961-5F6E-F0FB-4505-4A82C75B3B2D}"/>
              </a:ext>
            </a:extLst>
          </p:cNvPr>
          <p:cNvSpPr txBox="1">
            <a:spLocks/>
          </p:cNvSpPr>
          <p:nvPr/>
        </p:nvSpPr>
        <p:spPr>
          <a:xfrm>
            <a:off x="437662" y="5939735"/>
            <a:ext cx="3299092" cy="616922"/>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200" kern="1200" cap="all" baseline="0">
                <a:solidFill>
                  <a:schemeClr val="bg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Etenstijd!</a:t>
            </a:r>
          </a:p>
        </p:txBody>
      </p:sp>
      <p:pic>
        <p:nvPicPr>
          <p:cNvPr id="13" name="Tijdelijke aanduiding voor afbeelding 12" descr="Afbeelding met buiten, polair, zoogdier, beer&#10;&#10;Automatisch gegenereerde beschrijving">
            <a:extLst>
              <a:ext uri="{FF2B5EF4-FFF2-40B4-BE49-F238E27FC236}">
                <a16:creationId xmlns:a16="http://schemas.microsoft.com/office/drawing/2014/main" id="{E7A95778-1848-8D96-65E0-14D8AC689942}"/>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solidFill>
            <a:schemeClr val="bg1"/>
          </a:solidFill>
        </p:spPr>
      </p:pic>
      <p:sp>
        <p:nvSpPr>
          <p:cNvPr id="14" name="Tijdelijke aanduiding voor tekst 10">
            <a:extLst>
              <a:ext uri="{FF2B5EF4-FFF2-40B4-BE49-F238E27FC236}">
                <a16:creationId xmlns:a16="http://schemas.microsoft.com/office/drawing/2014/main" id="{9936BC7F-02B6-A9D7-241A-47AE59320FDB}"/>
              </a:ext>
            </a:extLst>
          </p:cNvPr>
          <p:cNvSpPr txBox="1">
            <a:spLocks/>
          </p:cNvSpPr>
          <p:nvPr/>
        </p:nvSpPr>
        <p:spPr>
          <a:xfrm>
            <a:off x="8607646" y="5873758"/>
            <a:ext cx="3299092" cy="616922"/>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200" kern="1200" cap="all" baseline="0">
                <a:solidFill>
                  <a:schemeClr val="bg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Aanvallen!</a:t>
            </a:r>
          </a:p>
        </p:txBody>
      </p:sp>
    </p:spTree>
    <p:extLst>
      <p:ext uri="{BB962C8B-B14F-4D97-AF65-F5344CB8AC3E}">
        <p14:creationId xmlns:p14="http://schemas.microsoft.com/office/powerpoint/2010/main" val="3656728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8">
            <a:extLst>
              <a:ext uri="{FF2B5EF4-FFF2-40B4-BE49-F238E27FC236}">
                <a16:creationId xmlns:a16="http://schemas.microsoft.com/office/drawing/2014/main" id="{545C352F-6272-374B-AF36-AA29D420E8FD}"/>
              </a:ext>
            </a:extLst>
          </p:cNvPr>
          <p:cNvPicPr>
            <a:picLocks noChangeAspect="1"/>
          </p:cNvPicPr>
          <p:nvPr/>
        </p:nvPicPr>
        <p:blipFill>
          <a:blip r:embed="rId3"/>
          <a:stretch>
            <a:fillRect/>
          </a:stretch>
        </p:blipFill>
        <p:spPr>
          <a:xfrm>
            <a:off x="12700" y="0"/>
            <a:ext cx="12179300" cy="6858000"/>
          </a:xfrm>
          <a:prstGeom prst="rect">
            <a:avLst/>
          </a:prstGeom>
        </p:spPr>
      </p:pic>
      <p:sp>
        <p:nvSpPr>
          <p:cNvPr id="26" name="Tijdelijke aanduiding voor tekst 25">
            <a:extLst>
              <a:ext uri="{FF2B5EF4-FFF2-40B4-BE49-F238E27FC236}">
                <a16:creationId xmlns:a16="http://schemas.microsoft.com/office/drawing/2014/main" id="{148E5B1B-4845-2044-9CD5-708963173472}"/>
              </a:ext>
            </a:extLst>
          </p:cNvPr>
          <p:cNvSpPr>
            <a:spLocks noGrp="1"/>
          </p:cNvSpPr>
          <p:nvPr>
            <p:ph type="body" sz="quarter" idx="11"/>
          </p:nvPr>
        </p:nvSpPr>
        <p:spPr>
          <a:xfrm>
            <a:off x="1320446" y="4704191"/>
            <a:ext cx="4217496" cy="265488"/>
          </a:xfrm>
        </p:spPr>
        <p:txBody>
          <a:bodyPr/>
          <a:lstStyle/>
          <a:p>
            <a:pPr algn="ctr"/>
            <a:r>
              <a:rPr lang="nl-NL" dirty="0"/>
              <a:t>Zeehond</a:t>
            </a:r>
          </a:p>
        </p:txBody>
      </p:sp>
      <p:sp>
        <p:nvSpPr>
          <p:cNvPr id="7" name="Tijdelijke aanduiding voor tekst 6">
            <a:extLst>
              <a:ext uri="{FF2B5EF4-FFF2-40B4-BE49-F238E27FC236}">
                <a16:creationId xmlns:a16="http://schemas.microsoft.com/office/drawing/2014/main" id="{51C6BEA8-B580-C18D-B604-CCC63A7FF1D2}"/>
              </a:ext>
            </a:extLst>
          </p:cNvPr>
          <p:cNvSpPr>
            <a:spLocks noGrp="1"/>
          </p:cNvSpPr>
          <p:nvPr>
            <p:ph type="body" sz="quarter" idx="14"/>
          </p:nvPr>
        </p:nvSpPr>
        <p:spPr>
          <a:xfrm>
            <a:off x="6585712" y="4789334"/>
            <a:ext cx="4217496" cy="265488"/>
          </a:xfrm>
        </p:spPr>
        <p:txBody>
          <a:bodyPr/>
          <a:lstStyle/>
          <a:p>
            <a:pPr algn="ctr"/>
            <a:r>
              <a:rPr lang="nl-NL" dirty="0"/>
              <a:t>Walrus</a:t>
            </a:r>
          </a:p>
        </p:txBody>
      </p:sp>
      <p:pic>
        <p:nvPicPr>
          <p:cNvPr id="39" name="Picture 9">
            <a:extLst>
              <a:ext uri="{FF2B5EF4-FFF2-40B4-BE49-F238E27FC236}">
                <a16:creationId xmlns:a16="http://schemas.microsoft.com/office/drawing/2014/main" id="{D96E68E5-F424-7944-954F-04E3BD8043E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496600" y="6058222"/>
            <a:ext cx="359420" cy="539130"/>
          </a:xfrm>
          <a:prstGeom prst="rect">
            <a:avLst/>
          </a:prstGeom>
        </p:spPr>
      </p:pic>
      <p:pic>
        <p:nvPicPr>
          <p:cNvPr id="18" name="Tijdelijke aanduiding voor afbeelding 17" descr="Afbeelding met zoogdier, liggen, waterzoogdier, zeehond&#10;&#10;Automatisch gegenereerde beschrijving">
            <a:extLst>
              <a:ext uri="{FF2B5EF4-FFF2-40B4-BE49-F238E27FC236}">
                <a16:creationId xmlns:a16="http://schemas.microsoft.com/office/drawing/2014/main" id="{80EC9B98-4FA6-8904-FEC2-CC51678DB95D}"/>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a:fillRect/>
          </a:stretch>
        </p:blipFill>
        <p:spPr>
          <a:xfrm>
            <a:off x="1757363" y="2209800"/>
            <a:ext cx="3343275" cy="2411413"/>
          </a:xfrm>
          <a:solidFill>
            <a:schemeClr val="bg1"/>
          </a:solidFill>
        </p:spPr>
      </p:pic>
      <p:pic>
        <p:nvPicPr>
          <p:cNvPr id="20" name="Tijdelijke aanduiding voor afbeelding 19" descr="Afbeelding met walrus, waterzoogdier, zoogdier, buitenshuis&#10;&#10;Automatisch gegenereerde beschrijving">
            <a:extLst>
              <a:ext uri="{FF2B5EF4-FFF2-40B4-BE49-F238E27FC236}">
                <a16:creationId xmlns:a16="http://schemas.microsoft.com/office/drawing/2014/main" id="{C04CD338-DCF6-2624-21F1-416B912A1B77}"/>
              </a:ext>
            </a:extLst>
          </p:cNvPr>
          <p:cNvPicPr>
            <a:picLocks noGrp="1" noChangeAspect="1"/>
          </p:cNvPicPr>
          <p:nvPr>
            <p:ph type="pic" sz="quarter" idx="16"/>
          </p:nvPr>
        </p:nvPicPr>
        <p:blipFill>
          <a:blip r:embed="rId6" cstate="screen">
            <a:extLst>
              <a:ext uri="{28A0092B-C50C-407E-A947-70E740481C1C}">
                <a14:useLocalDpi xmlns:a14="http://schemas.microsoft.com/office/drawing/2010/main"/>
              </a:ext>
            </a:extLst>
          </a:blip>
          <a:srcRect/>
          <a:stretch>
            <a:fillRect/>
          </a:stretch>
        </p:blipFill>
        <p:spPr>
          <a:xfrm>
            <a:off x="6954838" y="2201863"/>
            <a:ext cx="3479800" cy="2411412"/>
          </a:xfrm>
          <a:solidFill>
            <a:schemeClr val="bg1"/>
          </a:solidFill>
        </p:spPr>
      </p:pic>
      <p:pic>
        <p:nvPicPr>
          <p:cNvPr id="2" name="Afbeelding 1">
            <a:extLst>
              <a:ext uri="{FF2B5EF4-FFF2-40B4-BE49-F238E27FC236}">
                <a16:creationId xmlns:a16="http://schemas.microsoft.com/office/drawing/2014/main" id="{8B63D937-CBCA-D913-58AF-80F0ADAB0B73}"/>
              </a:ext>
            </a:extLst>
          </p:cNvPr>
          <p:cNvPicPr>
            <a:picLocks noChangeAspect="1"/>
          </p:cNvPicPr>
          <p:nvPr/>
        </p:nvPicPr>
        <p:blipFill>
          <a:blip r:embed="rId7"/>
          <a:stretch>
            <a:fillRect/>
          </a:stretch>
        </p:blipFill>
        <p:spPr>
          <a:xfrm rot="600626">
            <a:off x="4479916" y="483734"/>
            <a:ext cx="3244867" cy="3053994"/>
          </a:xfrm>
          <a:prstGeom prst="rect">
            <a:avLst/>
          </a:prstGeom>
        </p:spPr>
      </p:pic>
      <p:sp>
        <p:nvSpPr>
          <p:cNvPr id="21" name="Tijdelijke aanduiding voor tekst 20">
            <a:extLst>
              <a:ext uri="{FF2B5EF4-FFF2-40B4-BE49-F238E27FC236}">
                <a16:creationId xmlns:a16="http://schemas.microsoft.com/office/drawing/2014/main" id="{7EBB67AC-5916-D14F-A469-0423052090FB}"/>
              </a:ext>
            </a:extLst>
          </p:cNvPr>
          <p:cNvSpPr>
            <a:spLocks noGrp="1"/>
          </p:cNvSpPr>
          <p:nvPr>
            <p:ph type="body" sz="quarter" idx="10"/>
          </p:nvPr>
        </p:nvSpPr>
        <p:spPr/>
        <p:txBody>
          <a:bodyPr>
            <a:normAutofit/>
          </a:bodyPr>
          <a:lstStyle/>
          <a:p>
            <a:r>
              <a:rPr lang="nl-NL" sz="4200" dirty="0"/>
              <a:t>Wat eet DE ijsbeer?</a:t>
            </a:r>
          </a:p>
        </p:txBody>
      </p:sp>
      <p:sp>
        <p:nvSpPr>
          <p:cNvPr id="15" name="Rechthoek 14">
            <a:extLst>
              <a:ext uri="{FF2B5EF4-FFF2-40B4-BE49-F238E27FC236}">
                <a16:creationId xmlns:a16="http://schemas.microsoft.com/office/drawing/2014/main" id="{D31C9315-4570-1442-B9EC-076E8C7D0C21}"/>
              </a:ext>
            </a:extLst>
          </p:cNvPr>
          <p:cNvSpPr/>
          <p:nvPr/>
        </p:nvSpPr>
        <p:spPr>
          <a:xfrm rot="345772">
            <a:off x="5128343" y="1472122"/>
            <a:ext cx="2012600" cy="1077218"/>
          </a:xfrm>
          <a:prstGeom prst="rect">
            <a:avLst/>
          </a:prstGeom>
        </p:spPr>
        <p:txBody>
          <a:bodyPr wrap="square">
            <a:spAutoFit/>
          </a:bodyPr>
          <a:lstStyle/>
          <a:p>
            <a:pPr algn="ctr"/>
            <a:r>
              <a:rPr lang="nl-NL" sz="1600" b="1" dirty="0">
                <a:solidFill>
                  <a:schemeClr val="bg1"/>
                </a:solidFill>
              </a:rPr>
              <a:t>Om een zeehond te vangen heeft een ijsbeer soms veel geduld nodig!</a:t>
            </a:r>
          </a:p>
        </p:txBody>
      </p:sp>
    </p:spTree>
    <p:extLst>
      <p:ext uri="{BB962C8B-B14F-4D97-AF65-F5344CB8AC3E}">
        <p14:creationId xmlns:p14="http://schemas.microsoft.com/office/powerpoint/2010/main" val="416895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1" build="p"/>
      <p:bldP spid="7" grpId="0" build="p"/>
      <p:bldP spid="15" grpId="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94D9"/>
        </a:solidFill>
        <a:effectLst/>
      </p:bgPr>
    </p:bg>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2BF1FEF-DDDB-7149-9099-5A96983141F7}"/>
              </a:ext>
            </a:extLst>
          </p:cNvPr>
          <p:cNvSpPr>
            <a:spLocks noGrp="1"/>
          </p:cNvSpPr>
          <p:nvPr>
            <p:ph type="body" sz="quarter" idx="10"/>
          </p:nvPr>
        </p:nvSpPr>
        <p:spPr>
          <a:xfrm>
            <a:off x="2890700" y="2865564"/>
            <a:ext cx="6410600" cy="1126871"/>
          </a:xfrm>
        </p:spPr>
        <p:txBody>
          <a:bodyPr anchor="ctr">
            <a:normAutofit lnSpcReduction="10000"/>
          </a:bodyPr>
          <a:lstStyle/>
          <a:p>
            <a:pPr algn="ctr">
              <a:lnSpc>
                <a:spcPct val="90000"/>
              </a:lnSpc>
            </a:pPr>
            <a:r>
              <a:rPr lang="nl-NL" sz="4400" dirty="0">
                <a:solidFill>
                  <a:schemeClr val="bg1"/>
                </a:solidFill>
              </a:rPr>
              <a:t>WAT WEET JIJ OVER </a:t>
            </a:r>
          </a:p>
          <a:p>
            <a:pPr algn="ctr">
              <a:lnSpc>
                <a:spcPct val="90000"/>
              </a:lnSpc>
            </a:pPr>
            <a:r>
              <a:rPr lang="nl-NL" sz="4400" dirty="0">
                <a:solidFill>
                  <a:schemeClr val="bg1"/>
                </a:solidFill>
              </a:rPr>
              <a:t>DE ijsbeer?</a:t>
            </a:r>
          </a:p>
        </p:txBody>
      </p:sp>
    </p:spTree>
    <p:extLst>
      <p:ext uri="{BB962C8B-B14F-4D97-AF65-F5344CB8AC3E}">
        <p14:creationId xmlns:p14="http://schemas.microsoft.com/office/powerpoint/2010/main" val="497598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kstvak 19">
            <a:extLst>
              <a:ext uri="{FF2B5EF4-FFF2-40B4-BE49-F238E27FC236}">
                <a16:creationId xmlns:a16="http://schemas.microsoft.com/office/drawing/2014/main" id="{17360D25-C353-6B40-BFFF-770E6BB3088F}"/>
              </a:ext>
            </a:extLst>
          </p:cNvPr>
          <p:cNvSpPr txBox="1"/>
          <p:nvPr/>
        </p:nvSpPr>
        <p:spPr>
          <a:xfrm>
            <a:off x="379141" y="1736229"/>
            <a:ext cx="11530362" cy="1692771"/>
          </a:xfrm>
          <a:prstGeom prst="rect">
            <a:avLst/>
          </a:prstGeom>
          <a:noFill/>
        </p:spPr>
        <p:txBody>
          <a:bodyPr wrap="square" rtlCol="0">
            <a:spAutoFit/>
          </a:bodyPr>
          <a:lstStyle/>
          <a:p>
            <a:pPr algn="ctr"/>
            <a:r>
              <a:rPr lang="nl-NL" sz="5200" dirty="0">
                <a:latin typeface="Franklin Gothic Medium" panose="020B0603020102020204" pitchFamily="34" charset="0"/>
              </a:rPr>
              <a:t>LEVEN IJSBEREN ALLEEN OF IN GROEPEN?</a:t>
            </a:r>
          </a:p>
        </p:txBody>
      </p:sp>
      <p:sp>
        <p:nvSpPr>
          <p:cNvPr id="6" name="Freeform 11">
            <a:extLst>
              <a:ext uri="{FF2B5EF4-FFF2-40B4-BE49-F238E27FC236}">
                <a16:creationId xmlns:a16="http://schemas.microsoft.com/office/drawing/2014/main" id="{C35058DA-7257-174D-979D-9CF1ABDE8B11}"/>
              </a:ext>
            </a:extLst>
          </p:cNvPr>
          <p:cNvSpPr>
            <a:spLocks noChangeAspect="1"/>
          </p:cNvSpPr>
          <p:nvPr/>
        </p:nvSpPr>
        <p:spPr bwMode="auto">
          <a:xfrm>
            <a:off x="7163400" y="3946903"/>
            <a:ext cx="2520000" cy="1293125"/>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In een groep van 4</a:t>
            </a:r>
          </a:p>
        </p:txBody>
      </p:sp>
      <p:sp>
        <p:nvSpPr>
          <p:cNvPr id="7" name="Freeform 11">
            <a:extLst>
              <a:ext uri="{FF2B5EF4-FFF2-40B4-BE49-F238E27FC236}">
                <a16:creationId xmlns:a16="http://schemas.microsoft.com/office/drawing/2014/main" id="{2626C00A-ADA9-254A-B5E3-DD9D9D3BDC0A}"/>
              </a:ext>
            </a:extLst>
          </p:cNvPr>
          <p:cNvSpPr>
            <a:spLocks noChangeAspect="1"/>
          </p:cNvSpPr>
          <p:nvPr/>
        </p:nvSpPr>
        <p:spPr bwMode="auto">
          <a:xfrm>
            <a:off x="2508600" y="3959094"/>
            <a:ext cx="2520000" cy="1293125"/>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Alleen</a:t>
            </a:r>
          </a:p>
        </p:txBody>
      </p:sp>
    </p:spTree>
    <p:extLst>
      <p:ext uri="{BB962C8B-B14F-4D97-AF65-F5344CB8AC3E}">
        <p14:creationId xmlns:p14="http://schemas.microsoft.com/office/powerpoint/2010/main" val="15983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mph" presetSubtype="2" fill="hold" nodeType="clickEffect">
                                  <p:stCondLst>
                                    <p:cond delay="0"/>
                                  </p:stCondLst>
                                  <p:childTnLst>
                                    <p:animClr clrSpc="rgb" dir="cw">
                                      <p:cBhvr>
                                        <p:cTn id="14" dur="1000" fill="hold"/>
                                        <p:tgtEl>
                                          <p:spTgt spid="7"/>
                                        </p:tgtEl>
                                        <p:attrNameLst>
                                          <p:attrName>fillcolor</p:attrName>
                                        </p:attrNameLst>
                                      </p:cBhvr>
                                      <p:to>
                                        <a:srgbClr val="87B150"/>
                                      </p:to>
                                    </p:animClr>
                                    <p:set>
                                      <p:cBhvr>
                                        <p:cTn id="15" dur="1000" fill="hold"/>
                                        <p:tgtEl>
                                          <p:spTgt spid="7"/>
                                        </p:tgtEl>
                                        <p:attrNameLst>
                                          <p:attrName>fill.type</p:attrName>
                                        </p:attrNameLst>
                                      </p:cBhvr>
                                      <p:to>
                                        <p:strVal val="solid"/>
                                      </p:to>
                                    </p:set>
                                    <p:set>
                                      <p:cBhvr>
                                        <p:cTn id="16" dur="1000" fill="hold"/>
                                        <p:tgtEl>
                                          <p:spTgt spid="7"/>
                                        </p:tgtEl>
                                        <p:attrNameLst>
                                          <p:attrName>fill.on</p:attrName>
                                        </p:attrNameLst>
                                      </p:cBhvr>
                                      <p:to>
                                        <p:strVal val="true"/>
                                      </p:to>
                                    </p:set>
                                  </p:childTnLst>
                                </p:cTn>
                              </p:par>
                            </p:childTnLst>
                          </p:cTn>
                        </p:par>
                        <p:par>
                          <p:cTn id="17" fill="hold">
                            <p:stCondLst>
                              <p:cond delay="1000"/>
                            </p:stCondLst>
                            <p:childTnLst>
                              <p:par>
                                <p:cTn id="18" presetID="1" presetClass="exit" presetSubtype="0" fill="hold" grpId="1" nodeType="afterEffect">
                                  <p:stCondLst>
                                    <p:cond delay="0"/>
                                  </p:stCondLst>
                                  <p:childTnLst>
                                    <p:set>
                                      <p:cBhvr>
                                        <p:cTn id="19"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kstvak 19">
            <a:extLst>
              <a:ext uri="{FF2B5EF4-FFF2-40B4-BE49-F238E27FC236}">
                <a16:creationId xmlns:a16="http://schemas.microsoft.com/office/drawing/2014/main" id="{17360D25-C353-6B40-BFFF-770E6BB3088F}"/>
              </a:ext>
            </a:extLst>
          </p:cNvPr>
          <p:cNvSpPr txBox="1"/>
          <p:nvPr/>
        </p:nvSpPr>
        <p:spPr>
          <a:xfrm>
            <a:off x="379141" y="1736229"/>
            <a:ext cx="11530362" cy="1692771"/>
          </a:xfrm>
          <a:prstGeom prst="rect">
            <a:avLst/>
          </a:prstGeom>
          <a:noFill/>
        </p:spPr>
        <p:txBody>
          <a:bodyPr wrap="square" rtlCol="0">
            <a:spAutoFit/>
          </a:bodyPr>
          <a:lstStyle/>
          <a:p>
            <a:pPr algn="ctr"/>
            <a:r>
              <a:rPr lang="nl-NL" sz="5200" dirty="0">
                <a:latin typeface="Franklin Gothic Medium" panose="020B0603020102020204" pitchFamily="34" charset="0"/>
              </a:rPr>
              <a:t>IJSBEREN HEBBEN GEEN NATUURLIJKE VIJANDEN</a:t>
            </a:r>
          </a:p>
        </p:txBody>
      </p:sp>
      <p:sp>
        <p:nvSpPr>
          <p:cNvPr id="6" name="Freeform 11">
            <a:extLst>
              <a:ext uri="{FF2B5EF4-FFF2-40B4-BE49-F238E27FC236}">
                <a16:creationId xmlns:a16="http://schemas.microsoft.com/office/drawing/2014/main" id="{C35058DA-7257-174D-979D-9CF1ABDE8B11}"/>
              </a:ext>
            </a:extLst>
          </p:cNvPr>
          <p:cNvSpPr>
            <a:spLocks noChangeAspect="1"/>
          </p:cNvSpPr>
          <p:nvPr/>
        </p:nvSpPr>
        <p:spPr bwMode="auto">
          <a:xfrm>
            <a:off x="7163400" y="3946903"/>
            <a:ext cx="2520000" cy="1293125"/>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Niet waar</a:t>
            </a:r>
          </a:p>
        </p:txBody>
      </p:sp>
      <p:sp>
        <p:nvSpPr>
          <p:cNvPr id="7" name="Freeform 11">
            <a:extLst>
              <a:ext uri="{FF2B5EF4-FFF2-40B4-BE49-F238E27FC236}">
                <a16:creationId xmlns:a16="http://schemas.microsoft.com/office/drawing/2014/main" id="{2626C00A-ADA9-254A-B5E3-DD9D9D3BDC0A}"/>
              </a:ext>
            </a:extLst>
          </p:cNvPr>
          <p:cNvSpPr>
            <a:spLocks noChangeAspect="1"/>
          </p:cNvSpPr>
          <p:nvPr/>
        </p:nvSpPr>
        <p:spPr bwMode="auto">
          <a:xfrm>
            <a:off x="2508600" y="3946902"/>
            <a:ext cx="2520000" cy="1293125"/>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Waar</a:t>
            </a:r>
          </a:p>
        </p:txBody>
      </p:sp>
    </p:spTree>
    <p:extLst>
      <p:ext uri="{BB962C8B-B14F-4D97-AF65-F5344CB8AC3E}">
        <p14:creationId xmlns:p14="http://schemas.microsoft.com/office/powerpoint/2010/main" val="413472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mph" presetSubtype="2" fill="hold" nodeType="clickEffect">
                                  <p:stCondLst>
                                    <p:cond delay="0"/>
                                  </p:stCondLst>
                                  <p:childTnLst>
                                    <p:animClr clrSpc="rgb" dir="cw">
                                      <p:cBhvr>
                                        <p:cTn id="14" dur="1000" fill="hold"/>
                                        <p:tgtEl>
                                          <p:spTgt spid="7"/>
                                        </p:tgtEl>
                                        <p:attrNameLst>
                                          <p:attrName>fillcolor</p:attrName>
                                        </p:attrNameLst>
                                      </p:cBhvr>
                                      <p:to>
                                        <a:srgbClr val="87B150"/>
                                      </p:to>
                                    </p:animClr>
                                    <p:set>
                                      <p:cBhvr>
                                        <p:cTn id="15" dur="1000" fill="hold"/>
                                        <p:tgtEl>
                                          <p:spTgt spid="7"/>
                                        </p:tgtEl>
                                        <p:attrNameLst>
                                          <p:attrName>fill.type</p:attrName>
                                        </p:attrNameLst>
                                      </p:cBhvr>
                                      <p:to>
                                        <p:strVal val="solid"/>
                                      </p:to>
                                    </p:set>
                                    <p:set>
                                      <p:cBhvr>
                                        <p:cTn id="16" dur="1000" fill="hold"/>
                                        <p:tgtEl>
                                          <p:spTgt spid="7"/>
                                        </p:tgtEl>
                                        <p:attrNameLst>
                                          <p:attrName>fill.on</p:attrName>
                                        </p:attrNameLst>
                                      </p:cBhvr>
                                      <p:to>
                                        <p:strVal val="true"/>
                                      </p:to>
                                    </p:set>
                                  </p:childTnLst>
                                </p:cTn>
                              </p:par>
                            </p:childTnLst>
                          </p:cTn>
                        </p:par>
                        <p:par>
                          <p:cTn id="17" fill="hold">
                            <p:stCondLst>
                              <p:cond delay="1000"/>
                            </p:stCondLst>
                            <p:childTnLst>
                              <p:par>
                                <p:cTn id="18" presetID="1" presetClass="exit" presetSubtype="0" fill="hold" grpId="1" nodeType="afterEffect">
                                  <p:stCondLst>
                                    <p:cond delay="0"/>
                                  </p:stCondLst>
                                  <p:childTnLst>
                                    <p:set>
                                      <p:cBhvr>
                                        <p:cTn id="19"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02BA5A55-8B8A-AB43-857F-2D65B0984DEC}"/>
              </a:ext>
            </a:extLst>
          </p:cNvPr>
          <p:cNvSpPr>
            <a:spLocks noGrp="1"/>
          </p:cNvSpPr>
          <p:nvPr>
            <p:ph type="body" sz="quarter" idx="12"/>
          </p:nvPr>
        </p:nvSpPr>
        <p:spPr>
          <a:xfrm>
            <a:off x="7665854" y="2519994"/>
            <a:ext cx="4012623" cy="1818011"/>
          </a:xfrm>
        </p:spPr>
        <p:txBody>
          <a:bodyPr/>
          <a:lstStyle/>
          <a:p>
            <a:r>
              <a:rPr lang="nl-NL" sz="4200" dirty="0">
                <a:latin typeface="Franklin Gothic Medium" panose="020B0603020102020204" pitchFamily="34" charset="0"/>
              </a:rPr>
              <a:t>DE IJSBEER IS DE BAAS VAN DE NOORDPOOL</a:t>
            </a:r>
          </a:p>
        </p:txBody>
      </p:sp>
      <p:pic>
        <p:nvPicPr>
          <p:cNvPr id="7" name="Tijdelijke aanduiding voor afbeelding 6" descr="Afbeelding met buiten, water, sneeuw, ijs&#10;&#10;Automatisch gegenereerde beschrijving">
            <a:extLst>
              <a:ext uri="{FF2B5EF4-FFF2-40B4-BE49-F238E27FC236}">
                <a16:creationId xmlns:a16="http://schemas.microsoft.com/office/drawing/2014/main" id="{0A8697DD-B7DB-57CD-2397-2C722502A4B0}"/>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solidFill>
            <a:schemeClr val="bg1"/>
          </a:solidFill>
        </p:spPr>
      </p:pic>
    </p:spTree>
    <p:extLst>
      <p:ext uri="{BB962C8B-B14F-4D97-AF65-F5344CB8AC3E}">
        <p14:creationId xmlns:p14="http://schemas.microsoft.com/office/powerpoint/2010/main" val="586183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kstvak 19">
            <a:extLst>
              <a:ext uri="{FF2B5EF4-FFF2-40B4-BE49-F238E27FC236}">
                <a16:creationId xmlns:a16="http://schemas.microsoft.com/office/drawing/2014/main" id="{17360D25-C353-6B40-BFFF-770E6BB3088F}"/>
              </a:ext>
            </a:extLst>
          </p:cNvPr>
          <p:cNvSpPr txBox="1"/>
          <p:nvPr/>
        </p:nvSpPr>
        <p:spPr>
          <a:xfrm>
            <a:off x="379141" y="1736229"/>
            <a:ext cx="11530362" cy="1692771"/>
          </a:xfrm>
          <a:prstGeom prst="rect">
            <a:avLst/>
          </a:prstGeom>
          <a:noFill/>
        </p:spPr>
        <p:txBody>
          <a:bodyPr wrap="square" rtlCol="0">
            <a:spAutoFit/>
          </a:bodyPr>
          <a:lstStyle/>
          <a:p>
            <a:pPr algn="ctr"/>
            <a:r>
              <a:rPr lang="nl-NL" sz="5200" dirty="0">
                <a:latin typeface="Franklin Gothic Medium" panose="020B0603020102020204" pitchFamily="34" charset="0"/>
              </a:rPr>
              <a:t>HOE BEDEKT DE IJSBEER ZIJN NEUS TIJDENS HET JAGEN OP ZEEHONDEN?</a:t>
            </a:r>
          </a:p>
        </p:txBody>
      </p:sp>
      <p:sp>
        <p:nvSpPr>
          <p:cNvPr id="6" name="Freeform 11">
            <a:extLst>
              <a:ext uri="{FF2B5EF4-FFF2-40B4-BE49-F238E27FC236}">
                <a16:creationId xmlns:a16="http://schemas.microsoft.com/office/drawing/2014/main" id="{C35058DA-7257-174D-979D-9CF1ABDE8B11}"/>
              </a:ext>
            </a:extLst>
          </p:cNvPr>
          <p:cNvSpPr>
            <a:spLocks noChangeAspect="1"/>
          </p:cNvSpPr>
          <p:nvPr/>
        </p:nvSpPr>
        <p:spPr bwMode="auto">
          <a:xfrm>
            <a:off x="7402553" y="3957437"/>
            <a:ext cx="3374996" cy="1591294"/>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Met sneeuw</a:t>
            </a:r>
          </a:p>
        </p:txBody>
      </p:sp>
      <p:sp>
        <p:nvSpPr>
          <p:cNvPr id="7" name="Freeform 11">
            <a:extLst>
              <a:ext uri="{FF2B5EF4-FFF2-40B4-BE49-F238E27FC236}">
                <a16:creationId xmlns:a16="http://schemas.microsoft.com/office/drawing/2014/main" id="{2626C00A-ADA9-254A-B5E3-DD9D9D3BDC0A}"/>
              </a:ext>
            </a:extLst>
          </p:cNvPr>
          <p:cNvSpPr>
            <a:spLocks noChangeAspect="1"/>
          </p:cNvSpPr>
          <p:nvPr/>
        </p:nvSpPr>
        <p:spPr bwMode="auto">
          <a:xfrm>
            <a:off x="1502228" y="3996458"/>
            <a:ext cx="3421563" cy="1552273"/>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Met zijn voorpoten</a:t>
            </a:r>
          </a:p>
        </p:txBody>
      </p:sp>
    </p:spTree>
    <p:extLst>
      <p:ext uri="{BB962C8B-B14F-4D97-AF65-F5344CB8AC3E}">
        <p14:creationId xmlns:p14="http://schemas.microsoft.com/office/powerpoint/2010/main" val="176742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mph" presetSubtype="2" fill="hold" nodeType="clickEffect">
                                  <p:stCondLst>
                                    <p:cond delay="0"/>
                                  </p:stCondLst>
                                  <p:childTnLst>
                                    <p:animClr clrSpc="rgb" dir="cw">
                                      <p:cBhvr>
                                        <p:cTn id="14" dur="1000" fill="hold"/>
                                        <p:tgtEl>
                                          <p:spTgt spid="7"/>
                                        </p:tgtEl>
                                        <p:attrNameLst>
                                          <p:attrName>fillcolor</p:attrName>
                                        </p:attrNameLst>
                                      </p:cBhvr>
                                      <p:to>
                                        <a:srgbClr val="87B150"/>
                                      </p:to>
                                    </p:animClr>
                                    <p:set>
                                      <p:cBhvr>
                                        <p:cTn id="15" dur="1000" fill="hold"/>
                                        <p:tgtEl>
                                          <p:spTgt spid="7"/>
                                        </p:tgtEl>
                                        <p:attrNameLst>
                                          <p:attrName>fill.type</p:attrName>
                                        </p:attrNameLst>
                                      </p:cBhvr>
                                      <p:to>
                                        <p:strVal val="solid"/>
                                      </p:to>
                                    </p:set>
                                    <p:set>
                                      <p:cBhvr>
                                        <p:cTn id="16" dur="1000" fill="hold"/>
                                        <p:tgtEl>
                                          <p:spTgt spid="7"/>
                                        </p:tgtEl>
                                        <p:attrNameLst>
                                          <p:attrName>fill.on</p:attrName>
                                        </p:attrNameLst>
                                      </p:cBhvr>
                                      <p:to>
                                        <p:strVal val="true"/>
                                      </p:to>
                                    </p:set>
                                  </p:childTnLst>
                                </p:cTn>
                              </p:par>
                            </p:childTnLst>
                          </p:cTn>
                        </p:par>
                        <p:par>
                          <p:cTn id="17" fill="hold">
                            <p:stCondLst>
                              <p:cond delay="1000"/>
                            </p:stCondLst>
                            <p:childTnLst>
                              <p:par>
                                <p:cTn id="18" presetID="1" presetClass="exit" presetSubtype="0" fill="hold" grpId="1" nodeType="afterEffect">
                                  <p:stCondLst>
                                    <p:cond delay="500"/>
                                  </p:stCondLst>
                                  <p:childTnLst>
                                    <p:set>
                                      <p:cBhvr>
                                        <p:cTn id="19"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descr="Afbeelding met polair, zoogdier, buiten, wit&#10;&#10;Automatisch gegenereerde beschrijving">
            <a:extLst>
              <a:ext uri="{FF2B5EF4-FFF2-40B4-BE49-F238E27FC236}">
                <a16:creationId xmlns:a16="http://schemas.microsoft.com/office/drawing/2014/main" id="{CADEFDC2-7A36-29D8-B2AC-F8FD0B54E3A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solidFill>
            <a:schemeClr val="bg1"/>
          </a:solidFill>
        </p:spPr>
      </p:pic>
      <p:sp>
        <p:nvSpPr>
          <p:cNvPr id="4" name="Tijdelijke aanduiding voor tekst 2">
            <a:extLst>
              <a:ext uri="{FF2B5EF4-FFF2-40B4-BE49-F238E27FC236}">
                <a16:creationId xmlns:a16="http://schemas.microsoft.com/office/drawing/2014/main" id="{687E8C1B-0226-B037-06C0-0FDFE8C28E14}"/>
              </a:ext>
            </a:extLst>
          </p:cNvPr>
          <p:cNvSpPr>
            <a:spLocks noGrp="1"/>
          </p:cNvSpPr>
          <p:nvPr>
            <p:ph type="body" sz="quarter" idx="12"/>
          </p:nvPr>
        </p:nvSpPr>
        <p:spPr>
          <a:xfrm>
            <a:off x="7705613" y="2248940"/>
            <a:ext cx="3724388" cy="2360119"/>
          </a:xfrm>
        </p:spPr>
        <p:txBody>
          <a:bodyPr/>
          <a:lstStyle/>
          <a:p>
            <a:r>
              <a:rPr lang="nl-NL" sz="4200" dirty="0">
                <a:latin typeface="Franklin Gothic Medium" panose="020B0603020102020204" pitchFamily="34" charset="0"/>
              </a:rPr>
              <a:t>EEN IJSBEER BEDEKT ZIJN NEUS MET ZIJN VOORPOTEN!</a:t>
            </a:r>
          </a:p>
        </p:txBody>
      </p:sp>
    </p:spTree>
    <p:extLst>
      <p:ext uri="{BB962C8B-B14F-4D97-AF65-F5344CB8AC3E}">
        <p14:creationId xmlns:p14="http://schemas.microsoft.com/office/powerpoint/2010/main" val="12802172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kstvak 19">
            <a:extLst>
              <a:ext uri="{FF2B5EF4-FFF2-40B4-BE49-F238E27FC236}">
                <a16:creationId xmlns:a16="http://schemas.microsoft.com/office/drawing/2014/main" id="{17360D25-C353-6B40-BFFF-770E6BB3088F}"/>
              </a:ext>
            </a:extLst>
          </p:cNvPr>
          <p:cNvSpPr txBox="1"/>
          <p:nvPr/>
        </p:nvSpPr>
        <p:spPr>
          <a:xfrm>
            <a:off x="379141" y="1736229"/>
            <a:ext cx="11530362" cy="1692771"/>
          </a:xfrm>
          <a:prstGeom prst="rect">
            <a:avLst/>
          </a:prstGeom>
          <a:noFill/>
        </p:spPr>
        <p:txBody>
          <a:bodyPr wrap="square" rtlCol="0">
            <a:spAutoFit/>
          </a:bodyPr>
          <a:lstStyle/>
          <a:p>
            <a:pPr algn="ctr"/>
            <a:r>
              <a:rPr lang="nl-NL" sz="5200" dirty="0">
                <a:latin typeface="Franklin Gothic Medium" panose="020B0603020102020204" pitchFamily="34" charset="0"/>
              </a:rPr>
              <a:t>HOE OUD KAN EEN IJSBEER </a:t>
            </a:r>
          </a:p>
          <a:p>
            <a:pPr algn="ctr"/>
            <a:r>
              <a:rPr lang="nl-NL" sz="5200" dirty="0">
                <a:latin typeface="Franklin Gothic Medium" panose="020B0603020102020204" pitchFamily="34" charset="0"/>
              </a:rPr>
              <a:t>WORDEN IN HET WILD?</a:t>
            </a:r>
          </a:p>
        </p:txBody>
      </p:sp>
      <p:sp>
        <p:nvSpPr>
          <p:cNvPr id="6" name="Freeform 11">
            <a:extLst>
              <a:ext uri="{FF2B5EF4-FFF2-40B4-BE49-F238E27FC236}">
                <a16:creationId xmlns:a16="http://schemas.microsoft.com/office/drawing/2014/main" id="{C35058DA-7257-174D-979D-9CF1ABDE8B11}"/>
              </a:ext>
            </a:extLst>
          </p:cNvPr>
          <p:cNvSpPr>
            <a:spLocks noChangeAspect="1"/>
          </p:cNvSpPr>
          <p:nvPr/>
        </p:nvSpPr>
        <p:spPr bwMode="auto">
          <a:xfrm>
            <a:off x="7163400" y="3946903"/>
            <a:ext cx="2520000" cy="1293125"/>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40 jaar</a:t>
            </a:r>
          </a:p>
        </p:txBody>
      </p:sp>
      <p:sp>
        <p:nvSpPr>
          <p:cNvPr id="7" name="Freeform 11">
            <a:extLst>
              <a:ext uri="{FF2B5EF4-FFF2-40B4-BE49-F238E27FC236}">
                <a16:creationId xmlns:a16="http://schemas.microsoft.com/office/drawing/2014/main" id="{2626C00A-ADA9-254A-B5E3-DD9D9D3BDC0A}"/>
              </a:ext>
            </a:extLst>
          </p:cNvPr>
          <p:cNvSpPr>
            <a:spLocks noChangeAspect="1"/>
          </p:cNvSpPr>
          <p:nvPr/>
        </p:nvSpPr>
        <p:spPr bwMode="auto">
          <a:xfrm>
            <a:off x="2508600" y="3946902"/>
            <a:ext cx="2520000" cy="1293125"/>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20 jaar</a:t>
            </a:r>
          </a:p>
        </p:txBody>
      </p:sp>
    </p:spTree>
    <p:extLst>
      <p:ext uri="{BB962C8B-B14F-4D97-AF65-F5344CB8AC3E}">
        <p14:creationId xmlns:p14="http://schemas.microsoft.com/office/powerpoint/2010/main" val="3709850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mph" presetSubtype="2" fill="hold" nodeType="clickEffect">
                                  <p:stCondLst>
                                    <p:cond delay="0"/>
                                  </p:stCondLst>
                                  <p:childTnLst>
                                    <p:animClr clrSpc="rgb" dir="cw">
                                      <p:cBhvr>
                                        <p:cTn id="14" dur="1000" fill="hold"/>
                                        <p:tgtEl>
                                          <p:spTgt spid="7"/>
                                        </p:tgtEl>
                                        <p:attrNameLst>
                                          <p:attrName>fillcolor</p:attrName>
                                        </p:attrNameLst>
                                      </p:cBhvr>
                                      <p:to>
                                        <a:srgbClr val="87B150"/>
                                      </p:to>
                                    </p:animClr>
                                    <p:set>
                                      <p:cBhvr>
                                        <p:cTn id="15" dur="1000" fill="hold"/>
                                        <p:tgtEl>
                                          <p:spTgt spid="7"/>
                                        </p:tgtEl>
                                        <p:attrNameLst>
                                          <p:attrName>fill.type</p:attrName>
                                        </p:attrNameLst>
                                      </p:cBhvr>
                                      <p:to>
                                        <p:strVal val="solid"/>
                                      </p:to>
                                    </p:set>
                                    <p:set>
                                      <p:cBhvr>
                                        <p:cTn id="16" dur="1000" fill="hold"/>
                                        <p:tgtEl>
                                          <p:spTgt spid="7"/>
                                        </p:tgtEl>
                                        <p:attrNameLst>
                                          <p:attrName>fill.on</p:attrName>
                                        </p:attrNameLst>
                                      </p:cBhvr>
                                      <p:to>
                                        <p:strVal val="true"/>
                                      </p:to>
                                    </p:set>
                                  </p:childTnLst>
                                </p:cTn>
                              </p:par>
                            </p:childTnLst>
                          </p:cTn>
                        </p:par>
                        <p:par>
                          <p:cTn id="17" fill="hold">
                            <p:stCondLst>
                              <p:cond delay="1000"/>
                            </p:stCondLst>
                            <p:childTnLst>
                              <p:par>
                                <p:cTn id="18" presetID="1" presetClass="exit" presetSubtype="0" fill="hold" grpId="1" nodeType="afterEffect">
                                  <p:stCondLst>
                                    <p:cond delay="0"/>
                                  </p:stCondLst>
                                  <p:childTnLst>
                                    <p:set>
                                      <p:cBhvr>
                                        <p:cTn id="19"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kstvak 19">
            <a:extLst>
              <a:ext uri="{FF2B5EF4-FFF2-40B4-BE49-F238E27FC236}">
                <a16:creationId xmlns:a16="http://schemas.microsoft.com/office/drawing/2014/main" id="{17360D25-C353-6B40-BFFF-770E6BB3088F}"/>
              </a:ext>
            </a:extLst>
          </p:cNvPr>
          <p:cNvSpPr txBox="1"/>
          <p:nvPr/>
        </p:nvSpPr>
        <p:spPr>
          <a:xfrm>
            <a:off x="379141" y="1736229"/>
            <a:ext cx="11530362" cy="1692771"/>
          </a:xfrm>
          <a:prstGeom prst="rect">
            <a:avLst/>
          </a:prstGeom>
          <a:noFill/>
        </p:spPr>
        <p:txBody>
          <a:bodyPr wrap="square" rtlCol="0">
            <a:spAutoFit/>
          </a:bodyPr>
          <a:lstStyle/>
          <a:p>
            <a:pPr algn="ctr"/>
            <a:r>
              <a:rPr lang="nl-NL" sz="5200" dirty="0">
                <a:latin typeface="Franklin Gothic Medium" panose="020B0603020102020204" pitchFamily="34" charset="0"/>
              </a:rPr>
              <a:t>HOE ZWAAR ZIJN IJSBEER JONGEN ALS ZE GEBOREN WORDEN?</a:t>
            </a:r>
          </a:p>
        </p:txBody>
      </p:sp>
      <p:sp>
        <p:nvSpPr>
          <p:cNvPr id="6" name="Freeform 11">
            <a:extLst>
              <a:ext uri="{FF2B5EF4-FFF2-40B4-BE49-F238E27FC236}">
                <a16:creationId xmlns:a16="http://schemas.microsoft.com/office/drawing/2014/main" id="{C35058DA-7257-174D-979D-9CF1ABDE8B11}"/>
              </a:ext>
            </a:extLst>
          </p:cNvPr>
          <p:cNvSpPr>
            <a:spLocks noChangeAspect="1"/>
          </p:cNvSpPr>
          <p:nvPr/>
        </p:nvSpPr>
        <p:spPr bwMode="auto">
          <a:xfrm>
            <a:off x="7163400" y="3946903"/>
            <a:ext cx="2520000" cy="1293125"/>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2 kilo</a:t>
            </a:r>
          </a:p>
        </p:txBody>
      </p:sp>
      <p:sp>
        <p:nvSpPr>
          <p:cNvPr id="7" name="Freeform 11">
            <a:extLst>
              <a:ext uri="{FF2B5EF4-FFF2-40B4-BE49-F238E27FC236}">
                <a16:creationId xmlns:a16="http://schemas.microsoft.com/office/drawing/2014/main" id="{2626C00A-ADA9-254A-B5E3-DD9D9D3BDC0A}"/>
              </a:ext>
            </a:extLst>
          </p:cNvPr>
          <p:cNvSpPr>
            <a:spLocks noChangeAspect="1"/>
          </p:cNvSpPr>
          <p:nvPr/>
        </p:nvSpPr>
        <p:spPr bwMode="auto">
          <a:xfrm>
            <a:off x="2508600" y="3946902"/>
            <a:ext cx="2520000" cy="1293125"/>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500 gram</a:t>
            </a:r>
          </a:p>
        </p:txBody>
      </p:sp>
    </p:spTree>
    <p:extLst>
      <p:ext uri="{BB962C8B-B14F-4D97-AF65-F5344CB8AC3E}">
        <p14:creationId xmlns:p14="http://schemas.microsoft.com/office/powerpoint/2010/main" val="2478505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mph" presetSubtype="2" fill="hold" grpId="1" nodeType="clickEffect">
                                  <p:stCondLst>
                                    <p:cond delay="0"/>
                                  </p:stCondLst>
                                  <p:childTnLst>
                                    <p:animClr clrSpc="rgb" dir="cw">
                                      <p:cBhvr>
                                        <p:cTn id="14" dur="1000" fill="hold"/>
                                        <p:tgtEl>
                                          <p:spTgt spid="7"/>
                                        </p:tgtEl>
                                        <p:attrNameLst>
                                          <p:attrName>fillcolor</p:attrName>
                                        </p:attrNameLst>
                                      </p:cBhvr>
                                      <p:to>
                                        <a:srgbClr val="87B150"/>
                                      </p:to>
                                    </p:animClr>
                                    <p:set>
                                      <p:cBhvr>
                                        <p:cTn id="15" dur="1000" fill="hold"/>
                                        <p:tgtEl>
                                          <p:spTgt spid="7"/>
                                        </p:tgtEl>
                                        <p:attrNameLst>
                                          <p:attrName>fill.type</p:attrName>
                                        </p:attrNameLst>
                                      </p:cBhvr>
                                      <p:to>
                                        <p:strVal val="solid"/>
                                      </p:to>
                                    </p:set>
                                    <p:set>
                                      <p:cBhvr>
                                        <p:cTn id="16" dur="1000" fill="hold"/>
                                        <p:tgtEl>
                                          <p:spTgt spid="7"/>
                                        </p:tgtEl>
                                        <p:attrNameLst>
                                          <p:attrName>fill.on</p:attrName>
                                        </p:attrNameLst>
                                      </p:cBhvr>
                                      <p:to>
                                        <p:strVal val="true"/>
                                      </p:to>
                                    </p:set>
                                  </p:childTnLst>
                                </p:cTn>
                              </p:par>
                            </p:childTnLst>
                          </p:cTn>
                        </p:par>
                        <p:par>
                          <p:cTn id="17" fill="hold">
                            <p:stCondLst>
                              <p:cond delay="1000"/>
                            </p:stCondLst>
                            <p:childTnLst>
                              <p:par>
                                <p:cTn id="18" presetID="1" presetClass="exit" presetSubtype="0" fill="hold" nodeType="afterEffect">
                                  <p:stCondLst>
                                    <p:cond delay="500"/>
                                  </p:stCondLst>
                                  <p:childTnLst>
                                    <p:set>
                                      <p:cBhvr>
                                        <p:cTn id="19"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kstvak 19">
            <a:extLst>
              <a:ext uri="{FF2B5EF4-FFF2-40B4-BE49-F238E27FC236}">
                <a16:creationId xmlns:a16="http://schemas.microsoft.com/office/drawing/2014/main" id="{17360D25-C353-6B40-BFFF-770E6BB3088F}"/>
              </a:ext>
            </a:extLst>
          </p:cNvPr>
          <p:cNvSpPr txBox="1"/>
          <p:nvPr/>
        </p:nvSpPr>
        <p:spPr>
          <a:xfrm>
            <a:off x="379141" y="1736229"/>
            <a:ext cx="11530362" cy="1692771"/>
          </a:xfrm>
          <a:prstGeom prst="rect">
            <a:avLst/>
          </a:prstGeom>
          <a:noFill/>
        </p:spPr>
        <p:txBody>
          <a:bodyPr wrap="square" rtlCol="0">
            <a:spAutoFit/>
          </a:bodyPr>
          <a:lstStyle/>
          <a:p>
            <a:pPr algn="ctr"/>
            <a:r>
              <a:rPr lang="nl-NL" sz="5200" dirty="0">
                <a:latin typeface="Franklin Gothic Medium" panose="020B0603020102020204" pitchFamily="34" charset="0"/>
              </a:rPr>
              <a:t>SOMMIGE IJSBEREN DRAGEN EEN ZENDER</a:t>
            </a:r>
          </a:p>
        </p:txBody>
      </p:sp>
      <p:sp>
        <p:nvSpPr>
          <p:cNvPr id="2" name="Freeform 11">
            <a:extLst>
              <a:ext uri="{FF2B5EF4-FFF2-40B4-BE49-F238E27FC236}">
                <a16:creationId xmlns:a16="http://schemas.microsoft.com/office/drawing/2014/main" id="{B673F26A-096E-F5C0-EC8D-72DE8F1E1786}"/>
              </a:ext>
            </a:extLst>
          </p:cNvPr>
          <p:cNvSpPr>
            <a:spLocks noChangeAspect="1"/>
          </p:cNvSpPr>
          <p:nvPr/>
        </p:nvSpPr>
        <p:spPr bwMode="auto">
          <a:xfrm>
            <a:off x="2508600" y="3946902"/>
            <a:ext cx="2520000" cy="1293125"/>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Waar</a:t>
            </a:r>
          </a:p>
        </p:txBody>
      </p:sp>
      <p:sp>
        <p:nvSpPr>
          <p:cNvPr id="3" name="Freeform 11">
            <a:extLst>
              <a:ext uri="{FF2B5EF4-FFF2-40B4-BE49-F238E27FC236}">
                <a16:creationId xmlns:a16="http://schemas.microsoft.com/office/drawing/2014/main" id="{4D86A054-E30A-5426-789B-488BD859F5A6}"/>
              </a:ext>
            </a:extLst>
          </p:cNvPr>
          <p:cNvSpPr>
            <a:spLocks noChangeAspect="1"/>
          </p:cNvSpPr>
          <p:nvPr/>
        </p:nvSpPr>
        <p:spPr bwMode="auto">
          <a:xfrm>
            <a:off x="7163400" y="3946903"/>
            <a:ext cx="2520000" cy="1293125"/>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Niet waar</a:t>
            </a:r>
          </a:p>
        </p:txBody>
      </p:sp>
    </p:spTree>
    <p:extLst>
      <p:ext uri="{BB962C8B-B14F-4D97-AF65-F5344CB8AC3E}">
        <p14:creationId xmlns:p14="http://schemas.microsoft.com/office/powerpoint/2010/main" val="2781780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mph" presetSubtype="2" fill="hold" nodeType="clickEffect">
                                  <p:stCondLst>
                                    <p:cond delay="0"/>
                                  </p:stCondLst>
                                  <p:childTnLst>
                                    <p:animClr clrSpc="rgb" dir="cw">
                                      <p:cBhvr>
                                        <p:cTn id="14" dur="1000" fill="hold"/>
                                        <p:tgtEl>
                                          <p:spTgt spid="2"/>
                                        </p:tgtEl>
                                        <p:attrNameLst>
                                          <p:attrName>fillcolor</p:attrName>
                                        </p:attrNameLst>
                                      </p:cBhvr>
                                      <p:to>
                                        <a:srgbClr val="87B150"/>
                                      </p:to>
                                    </p:animClr>
                                    <p:set>
                                      <p:cBhvr>
                                        <p:cTn id="15" dur="1000" fill="hold"/>
                                        <p:tgtEl>
                                          <p:spTgt spid="2"/>
                                        </p:tgtEl>
                                        <p:attrNameLst>
                                          <p:attrName>fill.type</p:attrName>
                                        </p:attrNameLst>
                                      </p:cBhvr>
                                      <p:to>
                                        <p:strVal val="solid"/>
                                      </p:to>
                                    </p:set>
                                    <p:set>
                                      <p:cBhvr>
                                        <p:cTn id="16" dur="1000" fill="hold"/>
                                        <p:tgtEl>
                                          <p:spTgt spid="2"/>
                                        </p:tgtEl>
                                        <p:attrNameLst>
                                          <p:attrName>fill.on</p:attrName>
                                        </p:attrNameLst>
                                      </p:cBhvr>
                                      <p:to>
                                        <p:strVal val="true"/>
                                      </p:to>
                                    </p:set>
                                  </p:childTnLst>
                                </p:cTn>
                              </p:par>
                            </p:childTnLst>
                          </p:cTn>
                        </p:par>
                        <p:par>
                          <p:cTn id="17" fill="hold">
                            <p:stCondLst>
                              <p:cond delay="1000"/>
                            </p:stCondLst>
                            <p:childTnLst>
                              <p:par>
                                <p:cTn id="18" presetID="1" presetClass="exit" presetSubtype="0" fill="hold" grpId="1" nodeType="afterEffect">
                                  <p:stCondLst>
                                    <p:cond delay="0"/>
                                  </p:stCondLst>
                                  <p:childTnLst>
                                    <p:set>
                                      <p:cBhvr>
                                        <p:cTn id="19"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kstvak 19">
            <a:extLst>
              <a:ext uri="{FF2B5EF4-FFF2-40B4-BE49-F238E27FC236}">
                <a16:creationId xmlns:a16="http://schemas.microsoft.com/office/drawing/2014/main" id="{17360D25-C353-6B40-BFFF-770E6BB3088F}"/>
              </a:ext>
            </a:extLst>
          </p:cNvPr>
          <p:cNvSpPr txBox="1"/>
          <p:nvPr/>
        </p:nvSpPr>
        <p:spPr>
          <a:xfrm>
            <a:off x="379141" y="1736229"/>
            <a:ext cx="11530362" cy="1692771"/>
          </a:xfrm>
          <a:prstGeom prst="rect">
            <a:avLst/>
          </a:prstGeom>
          <a:noFill/>
        </p:spPr>
        <p:txBody>
          <a:bodyPr wrap="square" rtlCol="0">
            <a:spAutoFit/>
          </a:bodyPr>
          <a:lstStyle/>
          <a:p>
            <a:pPr algn="ctr"/>
            <a:r>
              <a:rPr lang="nl-NL" sz="5200" dirty="0">
                <a:latin typeface="Franklin Gothic Medium" panose="020B0603020102020204" pitchFamily="34" charset="0"/>
              </a:rPr>
              <a:t>WAAROM WORDEN IJSBEREN GEZENDERD?</a:t>
            </a:r>
          </a:p>
        </p:txBody>
      </p:sp>
      <p:sp>
        <p:nvSpPr>
          <p:cNvPr id="6" name="Freeform 11">
            <a:extLst>
              <a:ext uri="{FF2B5EF4-FFF2-40B4-BE49-F238E27FC236}">
                <a16:creationId xmlns:a16="http://schemas.microsoft.com/office/drawing/2014/main" id="{C35058DA-7257-174D-979D-9CF1ABDE8B11}"/>
              </a:ext>
            </a:extLst>
          </p:cNvPr>
          <p:cNvSpPr>
            <a:spLocks noChangeAspect="1"/>
          </p:cNvSpPr>
          <p:nvPr/>
        </p:nvSpPr>
        <p:spPr bwMode="auto">
          <a:xfrm>
            <a:off x="7163399" y="3547257"/>
            <a:ext cx="3298819" cy="1692772"/>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Zodat ze elkaar niet kwijtraken</a:t>
            </a:r>
          </a:p>
        </p:txBody>
      </p:sp>
      <p:sp>
        <p:nvSpPr>
          <p:cNvPr id="7" name="Freeform 11">
            <a:extLst>
              <a:ext uri="{FF2B5EF4-FFF2-40B4-BE49-F238E27FC236}">
                <a16:creationId xmlns:a16="http://schemas.microsoft.com/office/drawing/2014/main" id="{2626C00A-ADA9-254A-B5E3-DD9D9D3BDC0A}"/>
              </a:ext>
            </a:extLst>
          </p:cNvPr>
          <p:cNvSpPr>
            <a:spLocks noChangeAspect="1"/>
          </p:cNvSpPr>
          <p:nvPr/>
        </p:nvSpPr>
        <p:spPr bwMode="auto">
          <a:xfrm>
            <a:off x="1729782" y="3547256"/>
            <a:ext cx="3298817" cy="1692771"/>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Zodat we weten waar ze leven</a:t>
            </a:r>
          </a:p>
        </p:txBody>
      </p:sp>
    </p:spTree>
    <p:extLst>
      <p:ext uri="{BB962C8B-B14F-4D97-AF65-F5344CB8AC3E}">
        <p14:creationId xmlns:p14="http://schemas.microsoft.com/office/powerpoint/2010/main" val="293392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mph" presetSubtype="2" fill="hold" grpId="1" nodeType="clickEffect">
                                  <p:stCondLst>
                                    <p:cond delay="0"/>
                                  </p:stCondLst>
                                  <p:childTnLst>
                                    <p:animClr clrSpc="rgb" dir="cw">
                                      <p:cBhvr>
                                        <p:cTn id="14" dur="1000" fill="hold"/>
                                        <p:tgtEl>
                                          <p:spTgt spid="7"/>
                                        </p:tgtEl>
                                        <p:attrNameLst>
                                          <p:attrName>fillcolor</p:attrName>
                                        </p:attrNameLst>
                                      </p:cBhvr>
                                      <p:to>
                                        <a:srgbClr val="87B150"/>
                                      </p:to>
                                    </p:animClr>
                                    <p:set>
                                      <p:cBhvr>
                                        <p:cTn id="15" dur="1000" fill="hold"/>
                                        <p:tgtEl>
                                          <p:spTgt spid="7"/>
                                        </p:tgtEl>
                                        <p:attrNameLst>
                                          <p:attrName>fill.type</p:attrName>
                                        </p:attrNameLst>
                                      </p:cBhvr>
                                      <p:to>
                                        <p:strVal val="solid"/>
                                      </p:to>
                                    </p:set>
                                    <p:set>
                                      <p:cBhvr>
                                        <p:cTn id="16" dur="1000" fill="hold"/>
                                        <p:tgtEl>
                                          <p:spTgt spid="7"/>
                                        </p:tgtEl>
                                        <p:attrNameLst>
                                          <p:attrName>fill.on</p:attrName>
                                        </p:attrNameLst>
                                      </p:cBhvr>
                                      <p:to>
                                        <p:strVal val="true"/>
                                      </p:to>
                                    </p:set>
                                  </p:childTnLst>
                                </p:cTn>
                              </p:par>
                            </p:childTnLst>
                          </p:cTn>
                        </p:par>
                        <p:par>
                          <p:cTn id="17" fill="hold">
                            <p:stCondLst>
                              <p:cond delay="1000"/>
                            </p:stCondLst>
                            <p:childTnLst>
                              <p:par>
                                <p:cTn id="18" presetID="1" presetClass="exit" presetSubtype="0" fill="hold" nodeType="afterEffect">
                                  <p:stCondLst>
                                    <p:cond delay="500"/>
                                  </p:stCondLst>
                                  <p:childTnLst>
                                    <p:set>
                                      <p:cBhvr>
                                        <p:cTn id="19"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24A770E-5194-AF9D-78DA-D9AB142D6C11}"/>
              </a:ext>
            </a:extLst>
          </p:cNvPr>
          <p:cNvSpPr>
            <a:spLocks noGrp="1"/>
          </p:cNvSpPr>
          <p:nvPr>
            <p:ph type="body" sz="quarter" idx="10"/>
          </p:nvPr>
        </p:nvSpPr>
        <p:spPr>
          <a:xfrm>
            <a:off x="684000" y="684000"/>
            <a:ext cx="7901200" cy="1225550"/>
          </a:xfrm>
        </p:spPr>
        <p:txBody>
          <a:bodyPr>
            <a:normAutofit lnSpcReduction="10000"/>
          </a:bodyPr>
          <a:lstStyle/>
          <a:p>
            <a:r>
              <a:rPr lang="nl-NL" dirty="0"/>
              <a:t>ijsberen krijgen een gps halsband zodat we weten:</a:t>
            </a:r>
          </a:p>
        </p:txBody>
      </p:sp>
      <p:pic>
        <p:nvPicPr>
          <p:cNvPr id="14" name="Tijdelijke aanduiding voor afbeelding 13" descr="Afbeelding met hemel, buitenshuis, zoogdier, polair&#10;&#10;Automatisch gegenereerde beschrijving">
            <a:extLst>
              <a:ext uri="{FF2B5EF4-FFF2-40B4-BE49-F238E27FC236}">
                <a16:creationId xmlns:a16="http://schemas.microsoft.com/office/drawing/2014/main" id="{6B400E83-7746-BC54-3E20-8C2D21DAD739}"/>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solidFill>
            <a:schemeClr val="bg1"/>
          </a:solidFill>
        </p:spPr>
      </p:pic>
      <p:pic>
        <p:nvPicPr>
          <p:cNvPr id="16" name="Tijdelijke aanduiding voor afbeelding 15" descr="Afbeelding met sneeuw, gebouw, iglo, zoogdier&#10;&#10;Automatisch gegenereerde beschrijving">
            <a:extLst>
              <a:ext uri="{FF2B5EF4-FFF2-40B4-BE49-F238E27FC236}">
                <a16:creationId xmlns:a16="http://schemas.microsoft.com/office/drawing/2014/main" id="{1F4496CE-C953-314A-5F4B-015741E1C9EA}"/>
              </a:ext>
            </a:extLst>
          </p:cNvPr>
          <p:cNvPicPr>
            <a:picLocks noGrp="1" noChangeAspect="1"/>
          </p:cNvPicPr>
          <p:nvPr>
            <p:ph type="pic" sz="quarter" idx="16"/>
          </p:nvPr>
        </p:nvPicPr>
        <p:blipFill>
          <a:blip r:embed="rId4" cstate="screen">
            <a:extLst>
              <a:ext uri="{28A0092B-C50C-407E-A947-70E740481C1C}">
                <a14:useLocalDpi xmlns:a14="http://schemas.microsoft.com/office/drawing/2010/main"/>
              </a:ext>
            </a:extLst>
          </a:blip>
          <a:srcRect/>
          <a:stretch>
            <a:fillRect/>
          </a:stretch>
        </p:blipFill>
        <p:spPr>
          <a:solidFill>
            <a:schemeClr val="bg1"/>
          </a:solidFill>
        </p:spPr>
      </p:pic>
      <p:pic>
        <p:nvPicPr>
          <p:cNvPr id="18" name="Tijdelijke aanduiding voor afbeelding 17" descr="Afbeelding met beer, zoogdier, polair, buitenshuis&#10;&#10;Automatisch gegenereerde beschrijving">
            <a:extLst>
              <a:ext uri="{FF2B5EF4-FFF2-40B4-BE49-F238E27FC236}">
                <a16:creationId xmlns:a16="http://schemas.microsoft.com/office/drawing/2014/main" id="{D5E14EDF-FD0D-6EFD-9CCA-98EDAEAAF15C}"/>
              </a:ext>
            </a:extLst>
          </p:cNvPr>
          <p:cNvPicPr>
            <a:picLocks noGrp="1" noChangeAspect="1"/>
          </p:cNvPicPr>
          <p:nvPr>
            <p:ph type="pic" sz="quarter" idx="17"/>
          </p:nvPr>
        </p:nvPicPr>
        <p:blipFill>
          <a:blip r:embed="rId5" cstate="screen">
            <a:extLst>
              <a:ext uri="{28A0092B-C50C-407E-A947-70E740481C1C}">
                <a14:useLocalDpi xmlns:a14="http://schemas.microsoft.com/office/drawing/2010/main"/>
              </a:ext>
            </a:extLst>
          </a:blip>
          <a:srcRect/>
          <a:stretch>
            <a:fillRect/>
          </a:stretch>
        </p:blipFill>
        <p:spPr>
          <a:solidFill>
            <a:schemeClr val="bg1"/>
          </a:solidFill>
        </p:spPr>
      </p:pic>
      <p:sp>
        <p:nvSpPr>
          <p:cNvPr id="6" name="Tijdelijke aanduiding voor tekst 5">
            <a:extLst>
              <a:ext uri="{FF2B5EF4-FFF2-40B4-BE49-F238E27FC236}">
                <a16:creationId xmlns:a16="http://schemas.microsoft.com/office/drawing/2014/main" id="{AFB72239-5E55-00EE-5F1E-6ABA317A9257}"/>
              </a:ext>
            </a:extLst>
          </p:cNvPr>
          <p:cNvSpPr>
            <a:spLocks noGrp="1"/>
          </p:cNvSpPr>
          <p:nvPr>
            <p:ph type="body" sz="quarter" idx="11"/>
          </p:nvPr>
        </p:nvSpPr>
        <p:spPr/>
        <p:txBody>
          <a:bodyPr/>
          <a:lstStyle/>
          <a:p>
            <a:r>
              <a:rPr lang="nl-NL" dirty="0"/>
              <a:t>Wanneer een vrouwtje naar een sneeuwhol gaat</a:t>
            </a:r>
          </a:p>
        </p:txBody>
      </p:sp>
      <p:sp>
        <p:nvSpPr>
          <p:cNvPr id="8" name="Tijdelijke aanduiding voor tekst 7">
            <a:extLst>
              <a:ext uri="{FF2B5EF4-FFF2-40B4-BE49-F238E27FC236}">
                <a16:creationId xmlns:a16="http://schemas.microsoft.com/office/drawing/2014/main" id="{145ED330-28C2-14F2-7473-0F57C5E9BBE2}"/>
              </a:ext>
            </a:extLst>
          </p:cNvPr>
          <p:cNvSpPr>
            <a:spLocks noGrp="1"/>
          </p:cNvSpPr>
          <p:nvPr>
            <p:ph type="body" sz="quarter" idx="18"/>
          </p:nvPr>
        </p:nvSpPr>
        <p:spPr/>
        <p:txBody>
          <a:bodyPr/>
          <a:lstStyle/>
          <a:p>
            <a:r>
              <a:rPr lang="nl-NL" dirty="0"/>
              <a:t>Wanneer moeder met jongen tevoorschijn komt</a:t>
            </a:r>
          </a:p>
        </p:txBody>
      </p:sp>
      <p:sp>
        <p:nvSpPr>
          <p:cNvPr id="10" name="Tijdelijke aanduiding voor tekst 9">
            <a:extLst>
              <a:ext uri="{FF2B5EF4-FFF2-40B4-BE49-F238E27FC236}">
                <a16:creationId xmlns:a16="http://schemas.microsoft.com/office/drawing/2014/main" id="{E2D10504-DFC5-4A6F-F898-8960E267B227}"/>
              </a:ext>
            </a:extLst>
          </p:cNvPr>
          <p:cNvSpPr>
            <a:spLocks noGrp="1"/>
          </p:cNvSpPr>
          <p:nvPr>
            <p:ph type="body" sz="quarter" idx="20"/>
          </p:nvPr>
        </p:nvSpPr>
        <p:spPr/>
        <p:txBody>
          <a:bodyPr/>
          <a:lstStyle/>
          <a:p>
            <a:r>
              <a:rPr lang="nl-NL" dirty="0"/>
              <a:t>Hoeveel afstand de ijsberen afleggen</a:t>
            </a:r>
          </a:p>
        </p:txBody>
      </p:sp>
    </p:spTree>
    <p:extLst>
      <p:ext uri="{BB962C8B-B14F-4D97-AF65-F5344CB8AC3E}">
        <p14:creationId xmlns:p14="http://schemas.microsoft.com/office/powerpoint/2010/main" val="808131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p"/>
      <p:bldP spid="10"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jdelijke aanduiding voor tekst 15">
            <a:extLst>
              <a:ext uri="{FF2B5EF4-FFF2-40B4-BE49-F238E27FC236}">
                <a16:creationId xmlns:a16="http://schemas.microsoft.com/office/drawing/2014/main" id="{FF5BA8B0-0CCB-FE44-8802-E1E88E9D86C9}"/>
              </a:ext>
            </a:extLst>
          </p:cNvPr>
          <p:cNvSpPr>
            <a:spLocks noGrp="1"/>
          </p:cNvSpPr>
          <p:nvPr>
            <p:ph type="body" sz="quarter" idx="11"/>
          </p:nvPr>
        </p:nvSpPr>
        <p:spPr>
          <a:xfrm>
            <a:off x="8885582" y="5344397"/>
            <a:ext cx="2869040" cy="616922"/>
          </a:xfrm>
        </p:spPr>
        <p:txBody>
          <a:bodyPr/>
          <a:lstStyle/>
          <a:p>
            <a:r>
              <a:rPr lang="nl-NL" dirty="0"/>
              <a:t>Satelliet halsband</a:t>
            </a:r>
          </a:p>
        </p:txBody>
      </p:sp>
      <p:pic>
        <p:nvPicPr>
          <p:cNvPr id="5" name="Tijdelijke aanduiding voor afbeelding 4" descr="Afbeelding met sneeuw, buiten, persoon, stapel&#10;&#10;Automatisch gegenereerde beschrijving">
            <a:extLst>
              <a:ext uri="{FF2B5EF4-FFF2-40B4-BE49-F238E27FC236}">
                <a16:creationId xmlns:a16="http://schemas.microsoft.com/office/drawing/2014/main" id="{C1E326FF-D12E-3A51-A02D-10E6FED97708}"/>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solidFill>
            <a:schemeClr val="bg1"/>
          </a:solidFill>
        </p:spPr>
      </p:pic>
      <p:sp>
        <p:nvSpPr>
          <p:cNvPr id="6" name="Tijdelijke aanduiding voor tekst 15">
            <a:extLst>
              <a:ext uri="{FF2B5EF4-FFF2-40B4-BE49-F238E27FC236}">
                <a16:creationId xmlns:a16="http://schemas.microsoft.com/office/drawing/2014/main" id="{C2D0D0FF-78F1-18B5-4345-FE2EFAB1CB36}"/>
              </a:ext>
            </a:extLst>
          </p:cNvPr>
          <p:cNvSpPr txBox="1">
            <a:spLocks/>
          </p:cNvSpPr>
          <p:nvPr/>
        </p:nvSpPr>
        <p:spPr>
          <a:xfrm>
            <a:off x="9104271" y="5198623"/>
            <a:ext cx="2869040" cy="616922"/>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200" kern="1200" cap="all" baseline="0">
                <a:solidFill>
                  <a:schemeClr val="bg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Satelliet halsband</a:t>
            </a:r>
          </a:p>
        </p:txBody>
      </p:sp>
    </p:spTree>
    <p:extLst>
      <p:ext uri="{BB962C8B-B14F-4D97-AF65-F5344CB8AC3E}">
        <p14:creationId xmlns:p14="http://schemas.microsoft.com/office/powerpoint/2010/main" val="32679650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6" descr="Afbeelding met buitenshuis, polair, zoogdier, sneeuw&#10;&#10;Automatisch gegenereerde beschrijving">
            <a:extLst>
              <a:ext uri="{FF2B5EF4-FFF2-40B4-BE49-F238E27FC236}">
                <a16:creationId xmlns:a16="http://schemas.microsoft.com/office/drawing/2014/main" id="{0B7D2142-3FB2-DC73-FE41-8188027FBEF8}"/>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812800" y="1128713"/>
            <a:ext cx="5303838" cy="4600575"/>
          </a:xfrm>
        </p:spPr>
      </p:pic>
      <p:sp>
        <p:nvSpPr>
          <p:cNvPr id="3" name="Tijdelijke aanduiding voor tekst 2">
            <a:extLst>
              <a:ext uri="{FF2B5EF4-FFF2-40B4-BE49-F238E27FC236}">
                <a16:creationId xmlns:a16="http://schemas.microsoft.com/office/drawing/2014/main" id="{9CA4B805-5BC3-B4D9-C366-4EFDC41DF346}"/>
              </a:ext>
            </a:extLst>
          </p:cNvPr>
          <p:cNvSpPr>
            <a:spLocks noGrp="1"/>
          </p:cNvSpPr>
          <p:nvPr>
            <p:ph type="body" sz="quarter" idx="12"/>
          </p:nvPr>
        </p:nvSpPr>
        <p:spPr>
          <a:xfrm>
            <a:off x="6309360" y="2821780"/>
            <a:ext cx="5628640" cy="1214438"/>
          </a:xfrm>
        </p:spPr>
        <p:txBody>
          <a:bodyPr/>
          <a:lstStyle/>
          <a:p>
            <a:r>
              <a:rPr lang="nl-NL" sz="6000" dirty="0">
                <a:latin typeface="Franklin Gothic Medium" panose="020B0603020102020204" pitchFamily="34" charset="0"/>
              </a:rPr>
              <a:t>IJSBEER MET GPS-HALSBAND</a:t>
            </a:r>
          </a:p>
        </p:txBody>
      </p:sp>
    </p:spTree>
    <p:extLst>
      <p:ext uri="{BB962C8B-B14F-4D97-AF65-F5344CB8AC3E}">
        <p14:creationId xmlns:p14="http://schemas.microsoft.com/office/powerpoint/2010/main" val="22644862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descr="Afbeelding met mensen, buiten, groep&#10;&#10;Automatisch gegenereerde beschrijving">
            <a:extLst>
              <a:ext uri="{FF2B5EF4-FFF2-40B4-BE49-F238E27FC236}">
                <a16:creationId xmlns:a16="http://schemas.microsoft.com/office/drawing/2014/main" id="{9F43193A-06C4-E6C5-8968-65EFC8FB562E}"/>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solidFill>
            <a:schemeClr val="bg1"/>
          </a:solidFill>
        </p:spPr>
      </p:pic>
      <p:sp>
        <p:nvSpPr>
          <p:cNvPr id="2" name="Tijdelijke aanduiding voor tekst 15">
            <a:extLst>
              <a:ext uri="{FF2B5EF4-FFF2-40B4-BE49-F238E27FC236}">
                <a16:creationId xmlns:a16="http://schemas.microsoft.com/office/drawing/2014/main" id="{4D195EE3-B9E7-44D0-DC10-35E8071069E0}"/>
              </a:ext>
            </a:extLst>
          </p:cNvPr>
          <p:cNvSpPr txBox="1">
            <a:spLocks/>
          </p:cNvSpPr>
          <p:nvPr/>
        </p:nvSpPr>
        <p:spPr>
          <a:xfrm>
            <a:off x="268495" y="5239720"/>
            <a:ext cx="2869040" cy="616922"/>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200" kern="1200" cap="all" baseline="0">
                <a:solidFill>
                  <a:schemeClr val="bg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effectLst>
                  <a:outerShdw blurRad="50800" dist="38100" dir="2700000" algn="tl" rotWithShape="0">
                    <a:prstClr val="black">
                      <a:alpha val="40000"/>
                    </a:prstClr>
                  </a:outerShdw>
                </a:effectLst>
              </a:rPr>
              <a:t>Monsters afnemen</a:t>
            </a:r>
          </a:p>
        </p:txBody>
      </p:sp>
    </p:spTree>
    <p:extLst>
      <p:ext uri="{BB962C8B-B14F-4D97-AF65-F5344CB8AC3E}">
        <p14:creationId xmlns:p14="http://schemas.microsoft.com/office/powerpoint/2010/main" val="27616249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5">
            <a:extLst>
              <a:ext uri="{FF2B5EF4-FFF2-40B4-BE49-F238E27FC236}">
                <a16:creationId xmlns:a16="http://schemas.microsoft.com/office/drawing/2014/main" id="{2C32E46C-652F-6926-429E-2414506C6262}"/>
              </a:ext>
            </a:extLst>
          </p:cNvPr>
          <p:cNvSpPr txBox="1">
            <a:spLocks/>
          </p:cNvSpPr>
          <p:nvPr/>
        </p:nvSpPr>
        <p:spPr>
          <a:xfrm>
            <a:off x="8537825" y="5198623"/>
            <a:ext cx="3435486" cy="616922"/>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200" kern="1200" cap="all" baseline="0">
                <a:solidFill>
                  <a:schemeClr val="bg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In de gaten houden</a:t>
            </a:r>
          </a:p>
        </p:txBody>
      </p:sp>
      <p:pic>
        <p:nvPicPr>
          <p:cNvPr id="7" name="Tijdelijke aanduiding voor afbeelding 6" descr="Afbeelding met buitenshuis, sneeuw, persoon, person&#10;&#10;Automatisch gegenereerde beschrijving">
            <a:extLst>
              <a:ext uri="{FF2B5EF4-FFF2-40B4-BE49-F238E27FC236}">
                <a16:creationId xmlns:a16="http://schemas.microsoft.com/office/drawing/2014/main" id="{448A3129-21B5-945C-9438-E88793FD02BD}"/>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8" name="Tijdelijke aanduiding voor tekst 15">
            <a:extLst>
              <a:ext uri="{FF2B5EF4-FFF2-40B4-BE49-F238E27FC236}">
                <a16:creationId xmlns:a16="http://schemas.microsoft.com/office/drawing/2014/main" id="{FFC1A2A4-B444-D5CF-0E1B-A41D8C58B80A}"/>
              </a:ext>
            </a:extLst>
          </p:cNvPr>
          <p:cNvSpPr txBox="1">
            <a:spLocks/>
          </p:cNvSpPr>
          <p:nvPr/>
        </p:nvSpPr>
        <p:spPr>
          <a:xfrm>
            <a:off x="8690225" y="5351023"/>
            <a:ext cx="3435486" cy="616922"/>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200" kern="1200" cap="all" baseline="0">
                <a:solidFill>
                  <a:schemeClr val="bg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In de gaten houden</a:t>
            </a:r>
          </a:p>
        </p:txBody>
      </p:sp>
    </p:spTree>
    <p:extLst>
      <p:ext uri="{BB962C8B-B14F-4D97-AF65-F5344CB8AC3E}">
        <p14:creationId xmlns:p14="http://schemas.microsoft.com/office/powerpoint/2010/main" val="25921345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tekst, schermopname&#10;&#10;Automatisch gegenereerde beschrijving">
            <a:extLst>
              <a:ext uri="{FF2B5EF4-FFF2-40B4-BE49-F238E27FC236}">
                <a16:creationId xmlns:a16="http://schemas.microsoft.com/office/drawing/2014/main" id="{D443B2F5-1067-9731-2D81-DE7185C155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3509603" cy="6857999"/>
          </a:xfrm>
          <a:prstGeom prst="rect">
            <a:avLst/>
          </a:prstGeom>
        </p:spPr>
      </p:pic>
      <p:sp>
        <p:nvSpPr>
          <p:cNvPr id="5" name="Tijdelijke aanduiding voor tekst 5">
            <a:extLst>
              <a:ext uri="{FF2B5EF4-FFF2-40B4-BE49-F238E27FC236}">
                <a16:creationId xmlns:a16="http://schemas.microsoft.com/office/drawing/2014/main" id="{4D5100D0-C77F-4873-5F97-35A0A1C3348F}"/>
              </a:ext>
            </a:extLst>
          </p:cNvPr>
          <p:cNvSpPr txBox="1">
            <a:spLocks/>
          </p:cNvSpPr>
          <p:nvPr/>
        </p:nvSpPr>
        <p:spPr>
          <a:xfrm>
            <a:off x="510740" y="4653228"/>
            <a:ext cx="2971800" cy="616922"/>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200" kern="1200" cap="all" baseline="0">
                <a:solidFill>
                  <a:schemeClr val="bg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SPECIES TRACKER</a:t>
            </a:r>
          </a:p>
        </p:txBody>
      </p:sp>
    </p:spTree>
    <p:extLst>
      <p:ext uri="{BB962C8B-B14F-4D97-AF65-F5344CB8AC3E}">
        <p14:creationId xmlns:p14="http://schemas.microsoft.com/office/powerpoint/2010/main" val="14877344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kstvak 19">
            <a:extLst>
              <a:ext uri="{FF2B5EF4-FFF2-40B4-BE49-F238E27FC236}">
                <a16:creationId xmlns:a16="http://schemas.microsoft.com/office/drawing/2014/main" id="{17360D25-C353-6B40-BFFF-770E6BB3088F}"/>
              </a:ext>
            </a:extLst>
          </p:cNvPr>
          <p:cNvSpPr txBox="1"/>
          <p:nvPr/>
        </p:nvSpPr>
        <p:spPr>
          <a:xfrm>
            <a:off x="379141" y="1736229"/>
            <a:ext cx="11530362" cy="1692771"/>
          </a:xfrm>
          <a:prstGeom prst="rect">
            <a:avLst/>
          </a:prstGeom>
          <a:noFill/>
        </p:spPr>
        <p:txBody>
          <a:bodyPr wrap="square" rtlCol="0">
            <a:spAutoFit/>
          </a:bodyPr>
          <a:lstStyle/>
          <a:p>
            <a:pPr algn="ctr"/>
            <a:r>
              <a:rPr lang="nl-NL" sz="5200" dirty="0">
                <a:latin typeface="Franklin Gothic Medium" panose="020B0603020102020204" pitchFamily="34" charset="0"/>
              </a:rPr>
              <a:t>HET LEEFGEBIED VAN DE </a:t>
            </a:r>
          </a:p>
          <a:p>
            <a:pPr algn="ctr"/>
            <a:r>
              <a:rPr lang="nl-NL" sz="5200" dirty="0">
                <a:latin typeface="Franklin Gothic Medium" panose="020B0603020102020204" pitchFamily="34" charset="0"/>
              </a:rPr>
              <a:t>IJSBEER WORDT STEEDS KLEINER</a:t>
            </a:r>
          </a:p>
        </p:txBody>
      </p:sp>
      <p:sp>
        <p:nvSpPr>
          <p:cNvPr id="6" name="Freeform 11">
            <a:extLst>
              <a:ext uri="{FF2B5EF4-FFF2-40B4-BE49-F238E27FC236}">
                <a16:creationId xmlns:a16="http://schemas.microsoft.com/office/drawing/2014/main" id="{C35058DA-7257-174D-979D-9CF1ABDE8B11}"/>
              </a:ext>
            </a:extLst>
          </p:cNvPr>
          <p:cNvSpPr>
            <a:spLocks noChangeAspect="1"/>
          </p:cNvSpPr>
          <p:nvPr/>
        </p:nvSpPr>
        <p:spPr bwMode="auto">
          <a:xfrm>
            <a:off x="7163400" y="3946903"/>
            <a:ext cx="2520000" cy="1293125"/>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Niet waar</a:t>
            </a:r>
          </a:p>
        </p:txBody>
      </p:sp>
      <p:sp>
        <p:nvSpPr>
          <p:cNvPr id="7" name="Freeform 11">
            <a:extLst>
              <a:ext uri="{FF2B5EF4-FFF2-40B4-BE49-F238E27FC236}">
                <a16:creationId xmlns:a16="http://schemas.microsoft.com/office/drawing/2014/main" id="{2626C00A-ADA9-254A-B5E3-DD9D9D3BDC0A}"/>
              </a:ext>
            </a:extLst>
          </p:cNvPr>
          <p:cNvSpPr>
            <a:spLocks noChangeAspect="1"/>
          </p:cNvSpPr>
          <p:nvPr/>
        </p:nvSpPr>
        <p:spPr bwMode="auto">
          <a:xfrm>
            <a:off x="2508600" y="3946902"/>
            <a:ext cx="2520000" cy="1293125"/>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Waar</a:t>
            </a:r>
          </a:p>
        </p:txBody>
      </p:sp>
    </p:spTree>
    <p:extLst>
      <p:ext uri="{BB962C8B-B14F-4D97-AF65-F5344CB8AC3E}">
        <p14:creationId xmlns:p14="http://schemas.microsoft.com/office/powerpoint/2010/main" val="3498408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mph" presetSubtype="2" fill="hold" nodeType="clickEffect">
                                  <p:stCondLst>
                                    <p:cond delay="0"/>
                                  </p:stCondLst>
                                  <p:childTnLst>
                                    <p:animClr clrSpc="rgb" dir="cw">
                                      <p:cBhvr>
                                        <p:cTn id="14" dur="1000" fill="hold"/>
                                        <p:tgtEl>
                                          <p:spTgt spid="7"/>
                                        </p:tgtEl>
                                        <p:attrNameLst>
                                          <p:attrName>fillcolor</p:attrName>
                                        </p:attrNameLst>
                                      </p:cBhvr>
                                      <p:to>
                                        <a:srgbClr val="87B150"/>
                                      </p:to>
                                    </p:animClr>
                                    <p:set>
                                      <p:cBhvr>
                                        <p:cTn id="15" dur="1000" fill="hold"/>
                                        <p:tgtEl>
                                          <p:spTgt spid="7"/>
                                        </p:tgtEl>
                                        <p:attrNameLst>
                                          <p:attrName>fill.type</p:attrName>
                                        </p:attrNameLst>
                                      </p:cBhvr>
                                      <p:to>
                                        <p:strVal val="solid"/>
                                      </p:to>
                                    </p:set>
                                    <p:set>
                                      <p:cBhvr>
                                        <p:cTn id="16" dur="1000" fill="hold"/>
                                        <p:tgtEl>
                                          <p:spTgt spid="7"/>
                                        </p:tgtEl>
                                        <p:attrNameLst>
                                          <p:attrName>fill.on</p:attrName>
                                        </p:attrNameLst>
                                      </p:cBhvr>
                                      <p:to>
                                        <p:strVal val="true"/>
                                      </p:to>
                                    </p:set>
                                  </p:childTnLst>
                                </p:cTn>
                              </p:par>
                            </p:childTnLst>
                          </p:cTn>
                        </p:par>
                        <p:par>
                          <p:cTn id="17" fill="hold">
                            <p:stCondLst>
                              <p:cond delay="1000"/>
                            </p:stCondLst>
                            <p:childTnLst>
                              <p:par>
                                <p:cTn id="18" presetID="1" presetClass="exit" presetSubtype="0" fill="hold" grpId="1" nodeType="afterEffect">
                                  <p:stCondLst>
                                    <p:cond delay="0"/>
                                  </p:stCondLst>
                                  <p:childTnLst>
                                    <p:set>
                                      <p:cBhvr>
                                        <p:cTn id="19"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8">
            <a:extLst>
              <a:ext uri="{FF2B5EF4-FFF2-40B4-BE49-F238E27FC236}">
                <a16:creationId xmlns:a16="http://schemas.microsoft.com/office/drawing/2014/main" id="{6134EA2E-78F3-414D-9DB6-64EFABAA9940}"/>
              </a:ext>
            </a:extLst>
          </p:cNvPr>
          <p:cNvPicPr>
            <a:picLocks noChangeAspect="1"/>
          </p:cNvPicPr>
          <p:nvPr/>
        </p:nvPicPr>
        <p:blipFill>
          <a:blip r:embed="rId3"/>
          <a:stretch>
            <a:fillRect/>
          </a:stretch>
        </p:blipFill>
        <p:spPr>
          <a:xfrm>
            <a:off x="0" y="0"/>
            <a:ext cx="12192000" cy="6858000"/>
          </a:xfrm>
          <a:prstGeom prst="rect">
            <a:avLst/>
          </a:prstGeom>
        </p:spPr>
      </p:pic>
      <p:pic>
        <p:nvPicPr>
          <p:cNvPr id="7" name="Picture 9">
            <a:extLst>
              <a:ext uri="{FF2B5EF4-FFF2-40B4-BE49-F238E27FC236}">
                <a16:creationId xmlns:a16="http://schemas.microsoft.com/office/drawing/2014/main" id="{EA51F53E-302B-9243-8511-F5262F991DC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496600" y="6058222"/>
            <a:ext cx="359420" cy="539130"/>
          </a:xfrm>
          <a:prstGeom prst="rect">
            <a:avLst/>
          </a:prstGeom>
        </p:spPr>
      </p:pic>
      <p:pic>
        <p:nvPicPr>
          <p:cNvPr id="3" name="Afbeelding 2" descr="Afbeelding met diagram&#10;&#10;Automatisch gegenereerde beschrijving">
            <a:extLst>
              <a:ext uri="{FF2B5EF4-FFF2-40B4-BE49-F238E27FC236}">
                <a16:creationId xmlns:a16="http://schemas.microsoft.com/office/drawing/2014/main" id="{9313B81F-973D-EB1C-AEA8-D28D7638A81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00800" y="1548245"/>
            <a:ext cx="3803073" cy="3844636"/>
          </a:xfrm>
          <a:prstGeom prst="ellipse">
            <a:avLst/>
          </a:prstGeom>
        </p:spPr>
      </p:pic>
      <p:sp>
        <p:nvSpPr>
          <p:cNvPr id="9" name="Tijdelijke aanduiding voor tekst 8">
            <a:extLst>
              <a:ext uri="{FF2B5EF4-FFF2-40B4-BE49-F238E27FC236}">
                <a16:creationId xmlns:a16="http://schemas.microsoft.com/office/drawing/2014/main" id="{C2FE6152-ABDC-EE78-4B1F-D1B332C5B313}"/>
              </a:ext>
            </a:extLst>
          </p:cNvPr>
          <p:cNvSpPr>
            <a:spLocks noGrp="1"/>
          </p:cNvSpPr>
          <p:nvPr>
            <p:ph type="body" sz="quarter" idx="10"/>
          </p:nvPr>
        </p:nvSpPr>
        <p:spPr/>
        <p:txBody>
          <a:bodyPr/>
          <a:lstStyle/>
          <a:p>
            <a:r>
              <a:rPr lang="nl-NL" dirty="0"/>
              <a:t>ZEE-IJS TOEN EN NU</a:t>
            </a:r>
          </a:p>
        </p:txBody>
      </p:sp>
      <p:pic>
        <p:nvPicPr>
          <p:cNvPr id="11" name="Afbeelding 10" descr="Afbeelding met diagram&#10;&#10;Automatisch gegenereerde beschrijving">
            <a:extLst>
              <a:ext uri="{FF2B5EF4-FFF2-40B4-BE49-F238E27FC236}">
                <a16:creationId xmlns:a16="http://schemas.microsoft.com/office/drawing/2014/main" id="{FA7CA862-3F7C-87AC-50FA-4DBA91E2129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071255" y="1548246"/>
            <a:ext cx="3719946" cy="3844635"/>
          </a:xfrm>
          <a:prstGeom prst="ellipse">
            <a:avLst/>
          </a:prstGeom>
        </p:spPr>
      </p:pic>
    </p:spTree>
    <p:extLst>
      <p:ext uri="{BB962C8B-B14F-4D97-AF65-F5344CB8AC3E}">
        <p14:creationId xmlns:p14="http://schemas.microsoft.com/office/powerpoint/2010/main" val="14867438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Tijdelijke aanduiding voor afbeelding 13" descr="Afbeelding met ijs, natuur, buitenshuis, rots&#10;&#10;Automatisch gegenereerde beschrijving">
            <a:extLst>
              <a:ext uri="{FF2B5EF4-FFF2-40B4-BE49-F238E27FC236}">
                <a16:creationId xmlns:a16="http://schemas.microsoft.com/office/drawing/2014/main" id="{96FB5FB6-1AA3-D2FE-82B4-6E480B161782}"/>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3587749" y="1636212"/>
            <a:ext cx="5016500" cy="4349750"/>
          </a:xfrm>
        </p:spPr>
      </p:pic>
      <p:sp>
        <p:nvSpPr>
          <p:cNvPr id="7" name="Freeform 11">
            <a:hlinkClick r:id="rId4"/>
            <a:extLst>
              <a:ext uri="{FF2B5EF4-FFF2-40B4-BE49-F238E27FC236}">
                <a16:creationId xmlns:a16="http://schemas.microsoft.com/office/drawing/2014/main" id="{42775FFA-5507-6743-80B0-629BEACDCA04}"/>
              </a:ext>
            </a:extLst>
          </p:cNvPr>
          <p:cNvSpPr>
            <a:spLocks noChangeAspect="1"/>
          </p:cNvSpPr>
          <p:nvPr/>
        </p:nvSpPr>
        <p:spPr bwMode="auto">
          <a:xfrm>
            <a:off x="5391130" y="3244549"/>
            <a:ext cx="1409739" cy="1171576"/>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endParaRPr lang="nl-NL" dirty="0">
              <a:solidFill>
                <a:schemeClr val="bg1"/>
              </a:solidFill>
              <a:latin typeface="Franklin Gothic Medium" panose="020B0603020102020204" pitchFamily="34" charset="0"/>
            </a:endParaRPr>
          </a:p>
        </p:txBody>
      </p:sp>
      <p:pic>
        <p:nvPicPr>
          <p:cNvPr id="9" name="Picture 8">
            <a:hlinkClick r:id="rId4"/>
            <a:extLst>
              <a:ext uri="{FF2B5EF4-FFF2-40B4-BE49-F238E27FC236}">
                <a16:creationId xmlns:a16="http://schemas.microsoft.com/office/drawing/2014/main" id="{CE553F0D-BABC-AB4F-A6E0-A640C99DE6F2}"/>
              </a:ext>
            </a:extLst>
          </p:cNvPr>
          <p:cNvPicPr>
            <a:picLocks noChangeAspect="1"/>
          </p:cNvPicPr>
          <p:nvPr/>
        </p:nvPicPr>
        <p:blipFill>
          <a:blip r:embed="rId5"/>
          <a:stretch>
            <a:fillRect/>
          </a:stretch>
        </p:blipFill>
        <p:spPr>
          <a:xfrm>
            <a:off x="5898887" y="3506424"/>
            <a:ext cx="528975" cy="609326"/>
          </a:xfrm>
          <a:prstGeom prst="rect">
            <a:avLst/>
          </a:prstGeom>
        </p:spPr>
      </p:pic>
      <p:sp>
        <p:nvSpPr>
          <p:cNvPr id="16" name="Tijdelijke aanduiding voor tekst 15">
            <a:extLst>
              <a:ext uri="{FF2B5EF4-FFF2-40B4-BE49-F238E27FC236}">
                <a16:creationId xmlns:a16="http://schemas.microsoft.com/office/drawing/2014/main" id="{CACC4438-6877-8C64-1DCA-30348D93E860}"/>
              </a:ext>
            </a:extLst>
          </p:cNvPr>
          <p:cNvSpPr>
            <a:spLocks noGrp="1"/>
          </p:cNvSpPr>
          <p:nvPr>
            <p:ph type="body" sz="quarter" idx="11"/>
          </p:nvPr>
        </p:nvSpPr>
        <p:spPr>
          <a:xfrm>
            <a:off x="695324" y="692150"/>
            <a:ext cx="4924639" cy="1171576"/>
          </a:xfrm>
        </p:spPr>
        <p:txBody>
          <a:bodyPr/>
          <a:lstStyle/>
          <a:p>
            <a:r>
              <a:rPr lang="nl-NL" sz="5200" dirty="0"/>
              <a:t>ZEE-IJS TOEN EN NU</a:t>
            </a:r>
          </a:p>
        </p:txBody>
      </p:sp>
    </p:spTree>
    <p:extLst>
      <p:ext uri="{BB962C8B-B14F-4D97-AF65-F5344CB8AC3E}">
        <p14:creationId xmlns:p14="http://schemas.microsoft.com/office/powerpoint/2010/main" val="28638699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kstvak 19">
            <a:extLst>
              <a:ext uri="{FF2B5EF4-FFF2-40B4-BE49-F238E27FC236}">
                <a16:creationId xmlns:a16="http://schemas.microsoft.com/office/drawing/2014/main" id="{17360D25-C353-6B40-BFFF-770E6BB3088F}"/>
              </a:ext>
            </a:extLst>
          </p:cNvPr>
          <p:cNvSpPr txBox="1"/>
          <p:nvPr/>
        </p:nvSpPr>
        <p:spPr>
          <a:xfrm>
            <a:off x="379141" y="1736229"/>
            <a:ext cx="11530362" cy="1692771"/>
          </a:xfrm>
          <a:prstGeom prst="rect">
            <a:avLst/>
          </a:prstGeom>
          <a:noFill/>
        </p:spPr>
        <p:txBody>
          <a:bodyPr wrap="square" rtlCol="0">
            <a:spAutoFit/>
          </a:bodyPr>
          <a:lstStyle/>
          <a:p>
            <a:pPr algn="ctr"/>
            <a:r>
              <a:rPr lang="nl-NL" sz="5200" dirty="0">
                <a:latin typeface="Franklin Gothic Medium" panose="020B0603020102020204" pitchFamily="34" charset="0"/>
              </a:rPr>
              <a:t>WAAROM IS HET ERG VOOR DE IJSBEER ALS HET ZEE-IJS SMELT?</a:t>
            </a:r>
          </a:p>
        </p:txBody>
      </p:sp>
      <p:sp>
        <p:nvSpPr>
          <p:cNvPr id="6" name="Freeform 11">
            <a:extLst>
              <a:ext uri="{FF2B5EF4-FFF2-40B4-BE49-F238E27FC236}">
                <a16:creationId xmlns:a16="http://schemas.microsoft.com/office/drawing/2014/main" id="{C35058DA-7257-174D-979D-9CF1ABDE8B11}"/>
              </a:ext>
            </a:extLst>
          </p:cNvPr>
          <p:cNvSpPr>
            <a:spLocks noChangeAspect="1"/>
          </p:cNvSpPr>
          <p:nvPr/>
        </p:nvSpPr>
        <p:spPr bwMode="auto">
          <a:xfrm>
            <a:off x="7163401" y="3746040"/>
            <a:ext cx="3298817" cy="1692771"/>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Niet meer kunnen jagen op voedsel</a:t>
            </a:r>
          </a:p>
        </p:txBody>
      </p:sp>
      <p:sp>
        <p:nvSpPr>
          <p:cNvPr id="7" name="Freeform 11">
            <a:extLst>
              <a:ext uri="{FF2B5EF4-FFF2-40B4-BE49-F238E27FC236}">
                <a16:creationId xmlns:a16="http://schemas.microsoft.com/office/drawing/2014/main" id="{2626C00A-ADA9-254A-B5E3-DD9D9D3BDC0A}"/>
              </a:ext>
            </a:extLst>
          </p:cNvPr>
          <p:cNvSpPr>
            <a:spLocks noChangeAspect="1"/>
          </p:cNvSpPr>
          <p:nvPr/>
        </p:nvSpPr>
        <p:spPr bwMode="auto">
          <a:xfrm>
            <a:off x="1729786" y="3746041"/>
            <a:ext cx="3298815" cy="1692770"/>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Geen plek om te spelen</a:t>
            </a:r>
          </a:p>
        </p:txBody>
      </p:sp>
    </p:spTree>
    <p:extLst>
      <p:ext uri="{BB962C8B-B14F-4D97-AF65-F5344CB8AC3E}">
        <p14:creationId xmlns:p14="http://schemas.microsoft.com/office/powerpoint/2010/main" val="3653969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mph" presetSubtype="2" fill="hold" nodeType="clickEffect">
                                  <p:stCondLst>
                                    <p:cond delay="0"/>
                                  </p:stCondLst>
                                  <p:childTnLst>
                                    <p:animClr clrSpc="rgb" dir="cw">
                                      <p:cBhvr>
                                        <p:cTn id="14" dur="1000" fill="hold"/>
                                        <p:tgtEl>
                                          <p:spTgt spid="6"/>
                                        </p:tgtEl>
                                        <p:attrNameLst>
                                          <p:attrName>fillcolor</p:attrName>
                                        </p:attrNameLst>
                                      </p:cBhvr>
                                      <p:to>
                                        <a:srgbClr val="87B150"/>
                                      </p:to>
                                    </p:animClr>
                                    <p:set>
                                      <p:cBhvr>
                                        <p:cTn id="15" dur="1000" fill="hold"/>
                                        <p:tgtEl>
                                          <p:spTgt spid="6"/>
                                        </p:tgtEl>
                                        <p:attrNameLst>
                                          <p:attrName>fill.type</p:attrName>
                                        </p:attrNameLst>
                                      </p:cBhvr>
                                      <p:to>
                                        <p:strVal val="solid"/>
                                      </p:to>
                                    </p:set>
                                    <p:set>
                                      <p:cBhvr>
                                        <p:cTn id="16" dur="1000" fill="hold"/>
                                        <p:tgtEl>
                                          <p:spTgt spid="6"/>
                                        </p:tgtEl>
                                        <p:attrNameLst>
                                          <p:attrName>fill.on</p:attrName>
                                        </p:attrNameLst>
                                      </p:cBhvr>
                                      <p:to>
                                        <p:strVal val="true"/>
                                      </p:to>
                                    </p:set>
                                  </p:childTnLst>
                                </p:cTn>
                              </p:par>
                            </p:childTnLst>
                          </p:cTn>
                        </p:par>
                        <p:par>
                          <p:cTn id="17" fill="hold">
                            <p:stCondLst>
                              <p:cond delay="1000"/>
                            </p:stCondLst>
                            <p:childTnLst>
                              <p:par>
                                <p:cTn id="18" presetID="1" presetClass="exit" presetSubtype="0" fill="hold" grpId="1" nodeType="afterEffect">
                                  <p:stCondLst>
                                    <p:cond delay="0"/>
                                  </p:stCondLst>
                                  <p:childTnLst>
                                    <p:set>
                                      <p:cBhvr>
                                        <p:cTn id="19"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5520D04F-5345-2E40-9536-7A4617004C57}"/>
              </a:ext>
            </a:extLst>
          </p:cNvPr>
          <p:cNvSpPr>
            <a:spLocks noGrp="1"/>
          </p:cNvSpPr>
          <p:nvPr>
            <p:ph type="body" sz="quarter" idx="15"/>
          </p:nvPr>
        </p:nvSpPr>
        <p:spPr>
          <a:xfrm>
            <a:off x="2384316" y="1047499"/>
            <a:ext cx="4312578" cy="4763002"/>
          </a:xfrm>
        </p:spPr>
        <p:txBody>
          <a:bodyPr anchor="ctr">
            <a:normAutofit/>
          </a:bodyPr>
          <a:lstStyle/>
          <a:p>
            <a:pPr algn="ctr"/>
            <a:r>
              <a:rPr lang="nl-NL" sz="5400" b="1" dirty="0">
                <a:solidFill>
                  <a:schemeClr val="bg1"/>
                </a:solidFill>
              </a:rPr>
              <a:t>DE IJSBEER </a:t>
            </a:r>
            <a:r>
              <a:rPr lang="nl-NL" sz="3200" b="1" dirty="0">
                <a:solidFill>
                  <a:schemeClr val="bg1"/>
                </a:solidFill>
              </a:rPr>
              <a:t>JAAGT VANAF ZEE-IJS </a:t>
            </a:r>
            <a:r>
              <a:rPr lang="nl-NL" sz="3200" dirty="0">
                <a:solidFill>
                  <a:schemeClr val="bg1"/>
                </a:solidFill>
              </a:rPr>
              <a:t>OP </a:t>
            </a:r>
            <a:r>
              <a:rPr lang="nl-NL" sz="5400" dirty="0">
                <a:solidFill>
                  <a:schemeClr val="bg1"/>
                </a:solidFill>
              </a:rPr>
              <a:t>ZEEHONDEN.</a:t>
            </a:r>
            <a:r>
              <a:rPr lang="nl-NL" sz="4400" dirty="0">
                <a:solidFill>
                  <a:schemeClr val="bg1"/>
                </a:solidFill>
              </a:rPr>
              <a:t> </a:t>
            </a:r>
            <a:endParaRPr lang="nl-NL" sz="3600" dirty="0">
              <a:solidFill>
                <a:schemeClr val="bg1"/>
              </a:solidFill>
            </a:endParaRPr>
          </a:p>
          <a:p>
            <a:pPr algn="ctr"/>
            <a:endParaRPr lang="nl-NL" sz="3200" dirty="0">
              <a:solidFill>
                <a:schemeClr val="bg1"/>
              </a:solidFill>
            </a:endParaRPr>
          </a:p>
          <a:p>
            <a:pPr algn="ctr"/>
            <a:r>
              <a:rPr lang="nl-NL" sz="3200" dirty="0">
                <a:solidFill>
                  <a:schemeClr val="bg1"/>
                </a:solidFill>
              </a:rPr>
              <a:t>DIT KAN NIET ALS ER </a:t>
            </a:r>
            <a:r>
              <a:rPr lang="nl-NL" sz="5400" b="1" dirty="0">
                <a:solidFill>
                  <a:schemeClr val="bg1"/>
                </a:solidFill>
              </a:rPr>
              <a:t>GEEN ZEE-IJS</a:t>
            </a:r>
            <a:r>
              <a:rPr lang="nl-NL" sz="3200" dirty="0">
                <a:solidFill>
                  <a:schemeClr val="bg1"/>
                </a:solidFill>
              </a:rPr>
              <a:t> MEER IS.</a:t>
            </a:r>
          </a:p>
        </p:txBody>
      </p:sp>
      <p:pic>
        <p:nvPicPr>
          <p:cNvPr id="14" name="Tijdelijke aanduiding voor afbeelding 13" descr="Afbeelding met polair, beer, water, zoogdier&#10;&#10;Automatisch gegenereerde beschrijving">
            <a:extLst>
              <a:ext uri="{FF2B5EF4-FFF2-40B4-BE49-F238E27FC236}">
                <a16:creationId xmlns:a16="http://schemas.microsoft.com/office/drawing/2014/main" id="{F8003CE8-0F7B-D34F-4EDE-8C71B8BA42D1}"/>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solidFill>
            <a:schemeClr val="bg1"/>
          </a:solidFill>
        </p:spPr>
      </p:pic>
      <p:pic>
        <p:nvPicPr>
          <p:cNvPr id="8" name="Afbeelding 7">
            <a:extLst>
              <a:ext uri="{FF2B5EF4-FFF2-40B4-BE49-F238E27FC236}">
                <a16:creationId xmlns:a16="http://schemas.microsoft.com/office/drawing/2014/main" id="{3CF2EBC3-7ED1-E2D3-8E96-7635F8049F6F}"/>
              </a:ext>
            </a:extLst>
          </p:cNvPr>
          <p:cNvPicPr>
            <a:picLocks noChangeAspect="1"/>
          </p:cNvPicPr>
          <p:nvPr/>
        </p:nvPicPr>
        <p:blipFill>
          <a:blip r:embed="rId4"/>
          <a:stretch>
            <a:fillRect/>
          </a:stretch>
        </p:blipFill>
        <p:spPr>
          <a:xfrm rot="1357293">
            <a:off x="8537812" y="1532746"/>
            <a:ext cx="3558252" cy="3348943"/>
          </a:xfrm>
          <a:prstGeom prst="rect">
            <a:avLst/>
          </a:prstGeom>
        </p:spPr>
      </p:pic>
      <p:sp>
        <p:nvSpPr>
          <p:cNvPr id="3" name="Tijdelijke aanduiding voor tekst 2">
            <a:extLst>
              <a:ext uri="{FF2B5EF4-FFF2-40B4-BE49-F238E27FC236}">
                <a16:creationId xmlns:a16="http://schemas.microsoft.com/office/drawing/2014/main" id="{6FB3C8AB-3DBB-494F-879B-F9F776D90A2D}"/>
              </a:ext>
            </a:extLst>
          </p:cNvPr>
          <p:cNvSpPr>
            <a:spLocks noGrp="1"/>
          </p:cNvSpPr>
          <p:nvPr>
            <p:ph type="body" sz="quarter" idx="4294967295"/>
          </p:nvPr>
        </p:nvSpPr>
        <p:spPr>
          <a:xfrm rot="773309">
            <a:off x="9270445" y="2625076"/>
            <a:ext cx="2092987" cy="1164281"/>
          </a:xfrm>
          <a:prstGeom prst="rect">
            <a:avLst/>
          </a:prstGeom>
        </p:spPr>
        <p:txBody>
          <a:bodyPr/>
          <a:lstStyle/>
          <a:p>
            <a:pPr marL="0" indent="0" algn="ctr">
              <a:buNone/>
            </a:pPr>
            <a:r>
              <a:rPr lang="nl-NL" sz="2000" b="1" dirty="0">
                <a:solidFill>
                  <a:schemeClr val="bg1"/>
                </a:solidFill>
              </a:rPr>
              <a:t>Bij het in het water jagen op zeehonden maakt de ijsbeer weinig kans</a:t>
            </a:r>
          </a:p>
        </p:txBody>
      </p:sp>
    </p:spTree>
    <p:extLst>
      <p:ext uri="{BB962C8B-B14F-4D97-AF65-F5344CB8AC3E}">
        <p14:creationId xmlns:p14="http://schemas.microsoft.com/office/powerpoint/2010/main" val="30118462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kstvak 19">
            <a:extLst>
              <a:ext uri="{FF2B5EF4-FFF2-40B4-BE49-F238E27FC236}">
                <a16:creationId xmlns:a16="http://schemas.microsoft.com/office/drawing/2014/main" id="{17360D25-C353-6B40-BFFF-770E6BB3088F}"/>
              </a:ext>
            </a:extLst>
          </p:cNvPr>
          <p:cNvSpPr txBox="1"/>
          <p:nvPr/>
        </p:nvSpPr>
        <p:spPr>
          <a:xfrm>
            <a:off x="379141" y="1736229"/>
            <a:ext cx="11530362" cy="1692771"/>
          </a:xfrm>
          <a:prstGeom prst="rect">
            <a:avLst/>
          </a:prstGeom>
          <a:noFill/>
        </p:spPr>
        <p:txBody>
          <a:bodyPr wrap="square" rtlCol="0">
            <a:spAutoFit/>
          </a:bodyPr>
          <a:lstStyle/>
          <a:p>
            <a:pPr algn="ctr"/>
            <a:r>
              <a:rPr lang="nl-NL" sz="5200" dirty="0">
                <a:latin typeface="Franklin Gothic Medium" panose="020B0603020102020204" pitchFamily="34" charset="0"/>
              </a:rPr>
              <a:t>SMELTEN VAN ZEE-IJS IS DE ENIGE BEDREIGING VOOR DE IJSBEER</a:t>
            </a:r>
          </a:p>
        </p:txBody>
      </p:sp>
      <p:sp>
        <p:nvSpPr>
          <p:cNvPr id="6" name="Freeform 11">
            <a:extLst>
              <a:ext uri="{FF2B5EF4-FFF2-40B4-BE49-F238E27FC236}">
                <a16:creationId xmlns:a16="http://schemas.microsoft.com/office/drawing/2014/main" id="{C35058DA-7257-174D-979D-9CF1ABDE8B11}"/>
              </a:ext>
            </a:extLst>
          </p:cNvPr>
          <p:cNvSpPr>
            <a:spLocks noChangeAspect="1"/>
          </p:cNvSpPr>
          <p:nvPr/>
        </p:nvSpPr>
        <p:spPr bwMode="auto">
          <a:xfrm>
            <a:off x="7163400" y="3946903"/>
            <a:ext cx="2520000" cy="1293125"/>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Niet waar</a:t>
            </a:r>
          </a:p>
        </p:txBody>
      </p:sp>
      <p:sp>
        <p:nvSpPr>
          <p:cNvPr id="7" name="Freeform 11">
            <a:extLst>
              <a:ext uri="{FF2B5EF4-FFF2-40B4-BE49-F238E27FC236}">
                <a16:creationId xmlns:a16="http://schemas.microsoft.com/office/drawing/2014/main" id="{2626C00A-ADA9-254A-B5E3-DD9D9D3BDC0A}"/>
              </a:ext>
            </a:extLst>
          </p:cNvPr>
          <p:cNvSpPr>
            <a:spLocks noChangeAspect="1"/>
          </p:cNvSpPr>
          <p:nvPr/>
        </p:nvSpPr>
        <p:spPr bwMode="auto">
          <a:xfrm>
            <a:off x="2508600" y="3946902"/>
            <a:ext cx="2520000" cy="1293125"/>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Waar</a:t>
            </a:r>
          </a:p>
        </p:txBody>
      </p:sp>
    </p:spTree>
    <p:extLst>
      <p:ext uri="{BB962C8B-B14F-4D97-AF65-F5344CB8AC3E}">
        <p14:creationId xmlns:p14="http://schemas.microsoft.com/office/powerpoint/2010/main" val="3323670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mph" presetSubtype="2" fill="hold" nodeType="clickEffect">
                                  <p:stCondLst>
                                    <p:cond delay="0"/>
                                  </p:stCondLst>
                                  <p:childTnLst>
                                    <p:animClr clrSpc="rgb" dir="cw">
                                      <p:cBhvr>
                                        <p:cTn id="14" dur="1000" fill="hold"/>
                                        <p:tgtEl>
                                          <p:spTgt spid="6"/>
                                        </p:tgtEl>
                                        <p:attrNameLst>
                                          <p:attrName>fillcolor</p:attrName>
                                        </p:attrNameLst>
                                      </p:cBhvr>
                                      <p:to>
                                        <a:srgbClr val="87B150"/>
                                      </p:to>
                                    </p:animClr>
                                    <p:set>
                                      <p:cBhvr>
                                        <p:cTn id="15" dur="1000" fill="hold"/>
                                        <p:tgtEl>
                                          <p:spTgt spid="6"/>
                                        </p:tgtEl>
                                        <p:attrNameLst>
                                          <p:attrName>fill.type</p:attrName>
                                        </p:attrNameLst>
                                      </p:cBhvr>
                                      <p:to>
                                        <p:strVal val="solid"/>
                                      </p:to>
                                    </p:set>
                                    <p:set>
                                      <p:cBhvr>
                                        <p:cTn id="16" dur="1000" fill="hold"/>
                                        <p:tgtEl>
                                          <p:spTgt spid="6"/>
                                        </p:tgtEl>
                                        <p:attrNameLst>
                                          <p:attrName>fill.on</p:attrName>
                                        </p:attrNameLst>
                                      </p:cBhvr>
                                      <p:to>
                                        <p:strVal val="true"/>
                                      </p:to>
                                    </p:set>
                                  </p:childTnLst>
                                </p:cTn>
                              </p:par>
                            </p:childTnLst>
                          </p:cTn>
                        </p:par>
                        <p:par>
                          <p:cTn id="17" fill="hold">
                            <p:stCondLst>
                              <p:cond delay="1000"/>
                            </p:stCondLst>
                            <p:childTnLst>
                              <p:par>
                                <p:cTn id="18" presetID="1" presetClass="exit" presetSubtype="0" fill="hold" grpId="1" nodeType="afterEffect">
                                  <p:stCondLst>
                                    <p:cond delay="0"/>
                                  </p:stCondLst>
                                  <p:childTnLst>
                                    <p:set>
                                      <p:cBhvr>
                                        <p:cTn id="19"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 name="Picture 8">
            <a:extLst>
              <a:ext uri="{FF2B5EF4-FFF2-40B4-BE49-F238E27FC236}">
                <a16:creationId xmlns:a16="http://schemas.microsoft.com/office/drawing/2014/main" id="{545C352F-6272-374B-AF36-AA29D420E8FD}"/>
              </a:ext>
            </a:extLst>
          </p:cNvPr>
          <p:cNvPicPr>
            <a:picLocks noChangeAspect="1"/>
          </p:cNvPicPr>
          <p:nvPr/>
        </p:nvPicPr>
        <p:blipFill>
          <a:blip r:embed="rId3"/>
          <a:stretch>
            <a:fillRect/>
          </a:stretch>
        </p:blipFill>
        <p:spPr>
          <a:xfrm>
            <a:off x="12700" y="0"/>
            <a:ext cx="12179300" cy="6858000"/>
          </a:xfrm>
          <a:prstGeom prst="rect">
            <a:avLst/>
          </a:prstGeom>
        </p:spPr>
      </p:pic>
      <p:sp>
        <p:nvSpPr>
          <p:cNvPr id="21" name="Tijdelijke aanduiding voor tekst 20">
            <a:extLst>
              <a:ext uri="{FF2B5EF4-FFF2-40B4-BE49-F238E27FC236}">
                <a16:creationId xmlns:a16="http://schemas.microsoft.com/office/drawing/2014/main" id="{7EBB67AC-5916-D14F-A469-0423052090FB}"/>
              </a:ext>
            </a:extLst>
          </p:cNvPr>
          <p:cNvSpPr>
            <a:spLocks noGrp="1"/>
          </p:cNvSpPr>
          <p:nvPr>
            <p:ph type="body" sz="quarter" idx="10"/>
          </p:nvPr>
        </p:nvSpPr>
        <p:spPr/>
        <p:txBody>
          <a:bodyPr>
            <a:normAutofit/>
          </a:bodyPr>
          <a:lstStyle/>
          <a:p>
            <a:r>
              <a:rPr lang="nl-NL" sz="4200" dirty="0"/>
              <a:t>IN verschillende gebieden</a:t>
            </a:r>
          </a:p>
        </p:txBody>
      </p:sp>
      <p:pic>
        <p:nvPicPr>
          <p:cNvPr id="10" name="Tijdelijke aanduiding voor afbeelding 9" descr="Afbeelding met sneeuw, buiten, polair, veld&#10;&#10;Automatisch gegenereerde beschrijving">
            <a:extLst>
              <a:ext uri="{FF2B5EF4-FFF2-40B4-BE49-F238E27FC236}">
                <a16:creationId xmlns:a16="http://schemas.microsoft.com/office/drawing/2014/main" id="{48180B8D-3EFD-4476-0648-DF67145E5CA3}"/>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a:ext>
            </a:extLst>
          </a:blip>
          <a:srcRect/>
          <a:stretch/>
        </p:blipFill>
        <p:spPr>
          <a:ln>
            <a:solidFill>
              <a:schemeClr val="bg1"/>
            </a:solidFill>
          </a:ln>
        </p:spPr>
      </p:pic>
      <p:pic>
        <p:nvPicPr>
          <p:cNvPr id="12" name="Tijdelijke aanduiding voor afbeelding 11" descr="Afbeelding met buiten, lucht, gras, rots&#10;&#10;Automatisch gegenereerde beschrijving">
            <a:extLst>
              <a:ext uri="{FF2B5EF4-FFF2-40B4-BE49-F238E27FC236}">
                <a16:creationId xmlns:a16="http://schemas.microsoft.com/office/drawing/2014/main" id="{00B0F76D-9E1B-04DE-DD2B-EFC6E31998F9}"/>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a:ext>
            </a:extLst>
          </a:blip>
          <a:srcRect/>
          <a:stretch/>
        </p:blipFill>
        <p:spPr>
          <a:ln>
            <a:solidFill>
              <a:schemeClr val="bg1"/>
            </a:solidFill>
          </a:ln>
        </p:spPr>
      </p:pic>
      <p:pic>
        <p:nvPicPr>
          <p:cNvPr id="11" name="Tijdelijke aanduiding voor afbeelding 10" descr="Afbeelding met sneeuw, buitenshuis&#10;&#10;Automatisch gegenereerde beschrijving">
            <a:extLst>
              <a:ext uri="{FF2B5EF4-FFF2-40B4-BE49-F238E27FC236}">
                <a16:creationId xmlns:a16="http://schemas.microsoft.com/office/drawing/2014/main" id="{22510A58-3F32-B39D-AD4E-8DBE641545A4}"/>
              </a:ext>
            </a:extLst>
          </p:cNvPr>
          <p:cNvPicPr>
            <a:picLocks noGrp="1" noChangeAspect="1"/>
          </p:cNvPicPr>
          <p:nvPr>
            <p:ph type="pic" sz="quarter" idx="17"/>
          </p:nvPr>
        </p:nvPicPr>
        <p:blipFill>
          <a:blip r:embed="rId6" cstate="screen">
            <a:extLst>
              <a:ext uri="{28A0092B-C50C-407E-A947-70E740481C1C}">
                <a14:useLocalDpi xmlns:a14="http://schemas.microsoft.com/office/drawing/2010/main"/>
              </a:ext>
            </a:extLst>
          </a:blip>
          <a:srcRect/>
          <a:stretch>
            <a:fillRect/>
          </a:stretch>
        </p:blipFill>
        <p:spPr>
          <a:solidFill>
            <a:schemeClr val="bg1"/>
          </a:solidFill>
        </p:spPr>
      </p:pic>
      <p:sp>
        <p:nvSpPr>
          <p:cNvPr id="26" name="Tijdelijke aanduiding voor tekst 25">
            <a:extLst>
              <a:ext uri="{FF2B5EF4-FFF2-40B4-BE49-F238E27FC236}">
                <a16:creationId xmlns:a16="http://schemas.microsoft.com/office/drawing/2014/main" id="{148E5B1B-4845-2044-9CD5-708963173472}"/>
              </a:ext>
            </a:extLst>
          </p:cNvPr>
          <p:cNvSpPr>
            <a:spLocks noGrp="1"/>
          </p:cNvSpPr>
          <p:nvPr>
            <p:ph type="body" sz="quarter" idx="11"/>
          </p:nvPr>
        </p:nvSpPr>
        <p:spPr/>
        <p:txBody>
          <a:bodyPr/>
          <a:lstStyle/>
          <a:p>
            <a:pPr algn="ctr"/>
            <a:r>
              <a:rPr lang="nl-NL" dirty="0"/>
              <a:t>Op het ijs</a:t>
            </a:r>
          </a:p>
        </p:txBody>
      </p:sp>
      <p:sp>
        <p:nvSpPr>
          <p:cNvPr id="3" name="Tijdelijke aanduiding voor tekst 2">
            <a:extLst>
              <a:ext uri="{FF2B5EF4-FFF2-40B4-BE49-F238E27FC236}">
                <a16:creationId xmlns:a16="http://schemas.microsoft.com/office/drawing/2014/main" id="{E7C7B00F-7F13-0B85-4972-B17F9D7A28D5}"/>
              </a:ext>
            </a:extLst>
          </p:cNvPr>
          <p:cNvSpPr>
            <a:spLocks noGrp="1"/>
          </p:cNvSpPr>
          <p:nvPr>
            <p:ph type="body" sz="quarter" idx="18"/>
          </p:nvPr>
        </p:nvSpPr>
        <p:spPr>
          <a:xfrm>
            <a:off x="5345993" y="4523142"/>
            <a:ext cx="1512713" cy="265488"/>
          </a:xfrm>
        </p:spPr>
        <p:txBody>
          <a:bodyPr/>
          <a:lstStyle/>
          <a:p>
            <a:r>
              <a:rPr lang="nl-NL" dirty="0"/>
              <a:t>Op toendra</a:t>
            </a:r>
          </a:p>
        </p:txBody>
      </p:sp>
      <p:sp>
        <p:nvSpPr>
          <p:cNvPr id="5" name="Tijdelijke aanduiding voor tekst 4">
            <a:extLst>
              <a:ext uri="{FF2B5EF4-FFF2-40B4-BE49-F238E27FC236}">
                <a16:creationId xmlns:a16="http://schemas.microsoft.com/office/drawing/2014/main" id="{F6CD3357-DDF9-5548-C6DB-ED79E491D934}"/>
              </a:ext>
            </a:extLst>
          </p:cNvPr>
          <p:cNvSpPr>
            <a:spLocks noGrp="1"/>
          </p:cNvSpPr>
          <p:nvPr>
            <p:ph type="body" sz="quarter" idx="20"/>
          </p:nvPr>
        </p:nvSpPr>
        <p:spPr/>
        <p:txBody>
          <a:bodyPr/>
          <a:lstStyle/>
          <a:p>
            <a:r>
              <a:rPr lang="nl-NL" dirty="0"/>
              <a:t>Aan land bij mensen</a:t>
            </a:r>
          </a:p>
        </p:txBody>
      </p:sp>
      <p:pic>
        <p:nvPicPr>
          <p:cNvPr id="39" name="Picture 9">
            <a:extLst>
              <a:ext uri="{FF2B5EF4-FFF2-40B4-BE49-F238E27FC236}">
                <a16:creationId xmlns:a16="http://schemas.microsoft.com/office/drawing/2014/main" id="{D96E68E5-F424-7944-954F-04E3BD8043E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496600" y="6058222"/>
            <a:ext cx="359420" cy="539130"/>
          </a:xfrm>
          <a:prstGeom prst="rect">
            <a:avLst/>
          </a:prstGeom>
        </p:spPr>
      </p:pic>
    </p:spTree>
    <p:extLst>
      <p:ext uri="{BB962C8B-B14F-4D97-AF65-F5344CB8AC3E}">
        <p14:creationId xmlns:p14="http://schemas.microsoft.com/office/powerpoint/2010/main" val="189802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dissolve">
                                      <p:cBhvr>
                                        <p:cTn id="11" dur="1000"/>
                                        <p:tgtEl>
                                          <p:spTgt spid="11"/>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dissolve">
                                      <p:cBhvr>
                                        <p:cTn id="14"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A595E79C-9935-8047-AC76-FDA84DB229F9}"/>
              </a:ext>
            </a:extLst>
          </p:cNvPr>
          <p:cNvSpPr>
            <a:spLocks noGrp="1"/>
          </p:cNvSpPr>
          <p:nvPr>
            <p:ph type="body" sz="quarter" idx="11"/>
          </p:nvPr>
        </p:nvSpPr>
        <p:spPr>
          <a:xfrm>
            <a:off x="6466870" y="2464904"/>
            <a:ext cx="4743450" cy="958664"/>
          </a:xfrm>
        </p:spPr>
        <p:txBody>
          <a:bodyPr/>
          <a:lstStyle/>
          <a:p>
            <a:r>
              <a:rPr lang="nl-NL" dirty="0"/>
              <a:t>Ruzie tussen mensen en ijsberen</a:t>
            </a:r>
          </a:p>
        </p:txBody>
      </p:sp>
      <p:sp>
        <p:nvSpPr>
          <p:cNvPr id="8" name="Tijdelijke aanduiding voor tekst 7">
            <a:extLst>
              <a:ext uri="{FF2B5EF4-FFF2-40B4-BE49-F238E27FC236}">
                <a16:creationId xmlns:a16="http://schemas.microsoft.com/office/drawing/2014/main" id="{502E816F-EC2F-5A4E-9017-DEAA91EBB13D}"/>
              </a:ext>
            </a:extLst>
          </p:cNvPr>
          <p:cNvSpPr>
            <a:spLocks noGrp="1"/>
          </p:cNvSpPr>
          <p:nvPr>
            <p:ph type="body" sz="quarter" idx="12"/>
          </p:nvPr>
        </p:nvSpPr>
        <p:spPr>
          <a:xfrm>
            <a:off x="6466870" y="3524152"/>
            <a:ext cx="4743450" cy="1214438"/>
          </a:xfrm>
        </p:spPr>
        <p:txBody>
          <a:bodyPr/>
          <a:lstStyle/>
          <a:p>
            <a:r>
              <a:rPr lang="nl-NL" dirty="0"/>
              <a:t>Als zee-ijs smelt, moeten ijsberen ergens anders op zoek naar eten. Dit doen ze aan land, waar de mensen zijn.</a:t>
            </a:r>
          </a:p>
        </p:txBody>
      </p:sp>
      <p:pic>
        <p:nvPicPr>
          <p:cNvPr id="6" name="Tijdelijke aanduiding voor afbeelding 5" descr="Afbeelding met buiten, grond, water, zoogdier&#10;&#10;Automatisch gegenereerde beschrijving">
            <a:extLst>
              <a:ext uri="{FF2B5EF4-FFF2-40B4-BE49-F238E27FC236}">
                <a16:creationId xmlns:a16="http://schemas.microsoft.com/office/drawing/2014/main" id="{09A90373-A5A4-2F96-8903-52D1B447C680}"/>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solidFill>
            <a:schemeClr val="bg1"/>
          </a:solidFill>
        </p:spPr>
      </p:pic>
    </p:spTree>
    <p:extLst>
      <p:ext uri="{BB962C8B-B14F-4D97-AF65-F5344CB8AC3E}">
        <p14:creationId xmlns:p14="http://schemas.microsoft.com/office/powerpoint/2010/main" val="13991390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94D9"/>
        </a:solidFill>
        <a:effectLst/>
      </p:bgPr>
    </p:bg>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13BD6D3F-4918-1249-9F2A-E1C04FD19B46}"/>
              </a:ext>
            </a:extLst>
          </p:cNvPr>
          <p:cNvSpPr>
            <a:spLocks noGrp="1"/>
          </p:cNvSpPr>
          <p:nvPr>
            <p:ph type="body" sz="quarter" idx="10"/>
          </p:nvPr>
        </p:nvSpPr>
        <p:spPr>
          <a:xfrm>
            <a:off x="683999" y="684000"/>
            <a:ext cx="7891965" cy="1225550"/>
          </a:xfrm>
        </p:spPr>
        <p:txBody>
          <a:bodyPr>
            <a:normAutofit/>
          </a:bodyPr>
          <a:lstStyle/>
          <a:p>
            <a:r>
              <a:rPr lang="nl-NL" sz="4200" dirty="0">
                <a:solidFill>
                  <a:schemeClr val="bg1"/>
                </a:solidFill>
              </a:rPr>
              <a:t>WAT DOET HET WERELD NATUUR FONDS nog meer voor de ijsbeer?</a:t>
            </a:r>
          </a:p>
          <a:p>
            <a:endParaRPr lang="nl-NL" sz="4200" dirty="0">
              <a:solidFill>
                <a:schemeClr val="bg1"/>
              </a:solidFill>
            </a:endParaRPr>
          </a:p>
        </p:txBody>
      </p:sp>
      <p:sp>
        <p:nvSpPr>
          <p:cNvPr id="5" name="Tijdelijke aanduiding voor tekst 4">
            <a:extLst>
              <a:ext uri="{FF2B5EF4-FFF2-40B4-BE49-F238E27FC236}">
                <a16:creationId xmlns:a16="http://schemas.microsoft.com/office/drawing/2014/main" id="{53348286-9034-B74A-A4AA-EE7DA133089F}"/>
              </a:ext>
            </a:extLst>
          </p:cNvPr>
          <p:cNvSpPr>
            <a:spLocks noGrp="1"/>
          </p:cNvSpPr>
          <p:nvPr>
            <p:ph type="body" sz="quarter" idx="11"/>
          </p:nvPr>
        </p:nvSpPr>
        <p:spPr>
          <a:xfrm>
            <a:off x="1283045" y="4672846"/>
            <a:ext cx="4217496" cy="265488"/>
          </a:xfrm>
        </p:spPr>
        <p:txBody>
          <a:bodyPr/>
          <a:lstStyle/>
          <a:p>
            <a:pPr algn="ctr"/>
            <a:r>
              <a:rPr lang="nl-NL" dirty="0">
                <a:solidFill>
                  <a:schemeClr val="bg1"/>
                </a:solidFill>
              </a:rPr>
              <a:t>Training voor mensen</a:t>
            </a:r>
          </a:p>
        </p:txBody>
      </p:sp>
      <p:sp>
        <p:nvSpPr>
          <p:cNvPr id="12" name="Tijdelijke aanduiding voor tekst 11">
            <a:extLst>
              <a:ext uri="{FF2B5EF4-FFF2-40B4-BE49-F238E27FC236}">
                <a16:creationId xmlns:a16="http://schemas.microsoft.com/office/drawing/2014/main" id="{25AE6E37-351A-624B-9EDF-2510FE5662D4}"/>
              </a:ext>
            </a:extLst>
          </p:cNvPr>
          <p:cNvSpPr>
            <a:spLocks noGrp="1"/>
          </p:cNvSpPr>
          <p:nvPr>
            <p:ph type="body" sz="quarter" idx="14"/>
          </p:nvPr>
        </p:nvSpPr>
        <p:spPr>
          <a:xfrm>
            <a:off x="6954982" y="4672846"/>
            <a:ext cx="4217496" cy="265488"/>
          </a:xfrm>
        </p:spPr>
        <p:txBody>
          <a:bodyPr/>
          <a:lstStyle/>
          <a:p>
            <a:pPr algn="ctr"/>
            <a:r>
              <a:rPr lang="nl-NL" dirty="0">
                <a:solidFill>
                  <a:schemeClr val="bg1"/>
                </a:solidFill>
              </a:rPr>
              <a:t>Natuur beschermen</a:t>
            </a:r>
          </a:p>
        </p:txBody>
      </p:sp>
      <p:pic>
        <p:nvPicPr>
          <p:cNvPr id="10" name="Tijdelijke aanduiding voor afbeelding 9" descr="Afbeelding met tekst, buiten, teken&#10;&#10;Automatisch gegenereerde beschrijving">
            <a:extLst>
              <a:ext uri="{FF2B5EF4-FFF2-40B4-BE49-F238E27FC236}">
                <a16:creationId xmlns:a16="http://schemas.microsoft.com/office/drawing/2014/main" id="{7AC55FA6-2216-41A0-8681-B22CFDE738D9}"/>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1795851" y="2243894"/>
            <a:ext cx="3191884" cy="2370211"/>
          </a:xfrm>
          <a:solidFill>
            <a:schemeClr val="bg1"/>
          </a:solidFill>
        </p:spPr>
      </p:pic>
      <p:pic>
        <p:nvPicPr>
          <p:cNvPr id="13" name="Tijdelijke aanduiding voor afbeelding 12" descr="Afbeelding met lucht, buiten, sneeuw, natuur&#10;&#10;Automatisch gegenereerde beschrijving">
            <a:extLst>
              <a:ext uri="{FF2B5EF4-FFF2-40B4-BE49-F238E27FC236}">
                <a16:creationId xmlns:a16="http://schemas.microsoft.com/office/drawing/2014/main" id="{517979CF-3CB4-935E-CA6A-5253D4817D18}"/>
              </a:ext>
            </a:extLst>
          </p:cNvPr>
          <p:cNvPicPr>
            <a:picLocks noGrp="1" noChangeAspect="1"/>
          </p:cNvPicPr>
          <p:nvPr>
            <p:ph type="pic" sz="quarter" idx="16"/>
          </p:nvPr>
        </p:nvPicPr>
        <p:blipFill>
          <a:blip r:embed="rId4" cstate="screen">
            <a:extLst>
              <a:ext uri="{28A0092B-C50C-407E-A947-70E740481C1C}">
                <a14:useLocalDpi xmlns:a14="http://schemas.microsoft.com/office/drawing/2010/main"/>
              </a:ext>
            </a:extLst>
          </a:blip>
          <a:srcRect/>
          <a:stretch>
            <a:fillRect/>
          </a:stretch>
        </p:blipFill>
        <p:spPr>
          <a:xfrm>
            <a:off x="7288583" y="2202106"/>
            <a:ext cx="3145352" cy="2335657"/>
          </a:xfrm>
          <a:solidFill>
            <a:srgbClr val="00728F"/>
          </a:solidFill>
        </p:spPr>
      </p:pic>
    </p:spTree>
    <p:extLst>
      <p:ext uri="{BB962C8B-B14F-4D97-AF65-F5344CB8AC3E}">
        <p14:creationId xmlns:p14="http://schemas.microsoft.com/office/powerpoint/2010/main" val="18974216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kstvak 19">
            <a:extLst>
              <a:ext uri="{FF2B5EF4-FFF2-40B4-BE49-F238E27FC236}">
                <a16:creationId xmlns:a16="http://schemas.microsoft.com/office/drawing/2014/main" id="{17360D25-C353-6B40-BFFF-770E6BB3088F}"/>
              </a:ext>
            </a:extLst>
          </p:cNvPr>
          <p:cNvSpPr txBox="1"/>
          <p:nvPr/>
        </p:nvSpPr>
        <p:spPr>
          <a:xfrm>
            <a:off x="379141" y="1736229"/>
            <a:ext cx="11530362" cy="1692771"/>
          </a:xfrm>
          <a:prstGeom prst="rect">
            <a:avLst/>
          </a:prstGeom>
          <a:noFill/>
        </p:spPr>
        <p:txBody>
          <a:bodyPr wrap="square" rtlCol="0">
            <a:spAutoFit/>
          </a:bodyPr>
          <a:lstStyle/>
          <a:p>
            <a:pPr algn="ctr"/>
            <a:r>
              <a:rPr lang="nl-NL" sz="5200" dirty="0">
                <a:latin typeface="Franklin Gothic Medium" panose="020B0603020102020204" pitchFamily="34" charset="0"/>
              </a:rPr>
              <a:t>IK KAN ZELF WAT DOEN OM </a:t>
            </a:r>
          </a:p>
          <a:p>
            <a:pPr algn="ctr"/>
            <a:r>
              <a:rPr lang="nl-NL" sz="5200" dirty="0">
                <a:latin typeface="Franklin Gothic Medium" panose="020B0603020102020204" pitchFamily="34" charset="0"/>
              </a:rPr>
              <a:t>DE IJSBEER TE BESCHERMEN!</a:t>
            </a:r>
          </a:p>
        </p:txBody>
      </p:sp>
      <p:sp>
        <p:nvSpPr>
          <p:cNvPr id="6" name="Freeform 11">
            <a:extLst>
              <a:ext uri="{FF2B5EF4-FFF2-40B4-BE49-F238E27FC236}">
                <a16:creationId xmlns:a16="http://schemas.microsoft.com/office/drawing/2014/main" id="{C35058DA-7257-174D-979D-9CF1ABDE8B11}"/>
              </a:ext>
            </a:extLst>
          </p:cNvPr>
          <p:cNvSpPr>
            <a:spLocks noChangeAspect="1"/>
          </p:cNvSpPr>
          <p:nvPr/>
        </p:nvSpPr>
        <p:spPr bwMode="auto">
          <a:xfrm>
            <a:off x="7163400" y="3946903"/>
            <a:ext cx="2520000" cy="1293125"/>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Niet waar</a:t>
            </a:r>
          </a:p>
        </p:txBody>
      </p:sp>
      <p:sp>
        <p:nvSpPr>
          <p:cNvPr id="7" name="Freeform 11">
            <a:extLst>
              <a:ext uri="{FF2B5EF4-FFF2-40B4-BE49-F238E27FC236}">
                <a16:creationId xmlns:a16="http://schemas.microsoft.com/office/drawing/2014/main" id="{2626C00A-ADA9-254A-B5E3-DD9D9D3BDC0A}"/>
              </a:ext>
            </a:extLst>
          </p:cNvPr>
          <p:cNvSpPr>
            <a:spLocks noChangeAspect="1"/>
          </p:cNvSpPr>
          <p:nvPr/>
        </p:nvSpPr>
        <p:spPr bwMode="auto">
          <a:xfrm>
            <a:off x="2508600" y="3946902"/>
            <a:ext cx="2520000" cy="1293125"/>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r>
              <a:rPr lang="nl-NL" sz="2800" b="1" dirty="0">
                <a:solidFill>
                  <a:schemeClr val="bg1"/>
                </a:solidFill>
                <a:latin typeface="+mj-lt"/>
              </a:rPr>
              <a:t>Waar</a:t>
            </a:r>
          </a:p>
        </p:txBody>
      </p:sp>
    </p:spTree>
    <p:extLst>
      <p:ext uri="{BB962C8B-B14F-4D97-AF65-F5344CB8AC3E}">
        <p14:creationId xmlns:p14="http://schemas.microsoft.com/office/powerpoint/2010/main" val="56298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mph" presetSubtype="2" fill="hold" nodeType="clickEffect">
                                  <p:stCondLst>
                                    <p:cond delay="0"/>
                                  </p:stCondLst>
                                  <p:childTnLst>
                                    <p:animClr clrSpc="rgb" dir="cw">
                                      <p:cBhvr>
                                        <p:cTn id="14" dur="1000" fill="hold"/>
                                        <p:tgtEl>
                                          <p:spTgt spid="7"/>
                                        </p:tgtEl>
                                        <p:attrNameLst>
                                          <p:attrName>fillcolor</p:attrName>
                                        </p:attrNameLst>
                                      </p:cBhvr>
                                      <p:to>
                                        <a:srgbClr val="87B150"/>
                                      </p:to>
                                    </p:animClr>
                                    <p:set>
                                      <p:cBhvr>
                                        <p:cTn id="15" dur="1000" fill="hold"/>
                                        <p:tgtEl>
                                          <p:spTgt spid="7"/>
                                        </p:tgtEl>
                                        <p:attrNameLst>
                                          <p:attrName>fill.type</p:attrName>
                                        </p:attrNameLst>
                                      </p:cBhvr>
                                      <p:to>
                                        <p:strVal val="solid"/>
                                      </p:to>
                                    </p:set>
                                    <p:set>
                                      <p:cBhvr>
                                        <p:cTn id="16" dur="1000" fill="hold"/>
                                        <p:tgtEl>
                                          <p:spTgt spid="7"/>
                                        </p:tgtEl>
                                        <p:attrNameLst>
                                          <p:attrName>fill.on</p:attrName>
                                        </p:attrNameLst>
                                      </p:cBhvr>
                                      <p:to>
                                        <p:strVal val="true"/>
                                      </p:to>
                                    </p:set>
                                  </p:childTnLst>
                                </p:cTn>
                              </p:par>
                            </p:childTnLst>
                          </p:cTn>
                        </p:par>
                        <p:par>
                          <p:cTn id="17" fill="hold">
                            <p:stCondLst>
                              <p:cond delay="1000"/>
                            </p:stCondLst>
                            <p:childTnLst>
                              <p:par>
                                <p:cTn id="18" presetID="1" presetClass="exit" presetSubtype="0" fill="hold" grpId="1" nodeType="afterEffect">
                                  <p:stCondLst>
                                    <p:cond delay="500"/>
                                  </p:stCondLst>
                                  <p:childTnLst>
                                    <p:set>
                                      <p:cBhvr>
                                        <p:cTn id="19"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tekst 5">
            <a:extLst>
              <a:ext uri="{FF2B5EF4-FFF2-40B4-BE49-F238E27FC236}">
                <a16:creationId xmlns:a16="http://schemas.microsoft.com/office/drawing/2014/main" id="{F320A45F-2B25-494B-BBB4-DBB4D9C61BF5}"/>
              </a:ext>
            </a:extLst>
          </p:cNvPr>
          <p:cNvSpPr>
            <a:spLocks noGrp="1"/>
          </p:cNvSpPr>
          <p:nvPr>
            <p:ph type="body" sz="quarter" idx="11"/>
          </p:nvPr>
        </p:nvSpPr>
        <p:spPr>
          <a:xfrm>
            <a:off x="7946571" y="5192319"/>
            <a:ext cx="3877154" cy="1323984"/>
          </a:xfrm>
        </p:spPr>
        <p:txBody>
          <a:bodyPr/>
          <a:lstStyle/>
          <a:p>
            <a:pPr>
              <a:lnSpc>
                <a:spcPct val="80000"/>
              </a:lnSpc>
              <a:spcBef>
                <a:spcPts val="0"/>
              </a:spcBef>
            </a:pPr>
            <a:r>
              <a:rPr lang="nl-NL" dirty="0"/>
              <a:t>Klimaat verandering</a:t>
            </a:r>
          </a:p>
        </p:txBody>
      </p:sp>
      <p:pic>
        <p:nvPicPr>
          <p:cNvPr id="7" name="Tijdelijke aanduiding voor afbeelding 6" descr="Afbeelding met lucht, buiten, water, natuur&#10;&#10;Automatisch gegenereerde beschrijving">
            <a:extLst>
              <a:ext uri="{FF2B5EF4-FFF2-40B4-BE49-F238E27FC236}">
                <a16:creationId xmlns:a16="http://schemas.microsoft.com/office/drawing/2014/main" id="{7C5E8945-C881-6CEA-8CC5-97942D19E31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9" name="Tijdelijke aanduiding voor tekst 5">
            <a:extLst>
              <a:ext uri="{FF2B5EF4-FFF2-40B4-BE49-F238E27FC236}">
                <a16:creationId xmlns:a16="http://schemas.microsoft.com/office/drawing/2014/main" id="{92702C5B-99D2-029C-74E7-F5A6E169DC39}"/>
              </a:ext>
            </a:extLst>
          </p:cNvPr>
          <p:cNvSpPr txBox="1">
            <a:spLocks/>
          </p:cNvSpPr>
          <p:nvPr/>
        </p:nvSpPr>
        <p:spPr>
          <a:xfrm>
            <a:off x="368276" y="5344719"/>
            <a:ext cx="3877154" cy="1323984"/>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200" kern="1200" cap="all" baseline="0">
                <a:solidFill>
                  <a:schemeClr val="bg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0"/>
              </a:spcBef>
            </a:pPr>
            <a:r>
              <a:rPr lang="nl-NL"/>
              <a:t>Klimaat verandering</a:t>
            </a:r>
            <a:endParaRPr lang="nl-NL" dirty="0"/>
          </a:p>
        </p:txBody>
      </p:sp>
    </p:spTree>
    <p:extLst>
      <p:ext uri="{BB962C8B-B14F-4D97-AF65-F5344CB8AC3E}">
        <p14:creationId xmlns:p14="http://schemas.microsoft.com/office/powerpoint/2010/main" val="2483408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B2B54280-144C-EF46-9418-074C74B70023}"/>
              </a:ext>
            </a:extLst>
          </p:cNvPr>
          <p:cNvSpPr>
            <a:spLocks noGrp="1"/>
          </p:cNvSpPr>
          <p:nvPr>
            <p:ph type="body" sz="quarter" idx="10"/>
          </p:nvPr>
        </p:nvSpPr>
        <p:spPr>
          <a:xfrm>
            <a:off x="684000" y="684000"/>
            <a:ext cx="9583122" cy="1225550"/>
          </a:xfrm>
        </p:spPr>
        <p:txBody>
          <a:bodyPr>
            <a:normAutofit lnSpcReduction="10000"/>
          </a:bodyPr>
          <a:lstStyle/>
          <a:p>
            <a:r>
              <a:rPr lang="nl-NL" dirty="0"/>
              <a:t>Wat zorgt voor klimaatverandering?</a:t>
            </a:r>
          </a:p>
        </p:txBody>
      </p:sp>
      <p:pic>
        <p:nvPicPr>
          <p:cNvPr id="13" name="Tijdelijke aanduiding voor afbeelding 12">
            <a:extLst>
              <a:ext uri="{FF2B5EF4-FFF2-40B4-BE49-F238E27FC236}">
                <a16:creationId xmlns:a16="http://schemas.microsoft.com/office/drawing/2014/main" id="{F7D73D44-DBC4-2C4D-8414-580C8F5BFCB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663148" y="2330748"/>
            <a:ext cx="2429577" cy="1804141"/>
          </a:xfrm>
          <a:solidFill>
            <a:schemeClr val="bg1"/>
          </a:solidFill>
        </p:spPr>
      </p:pic>
      <p:pic>
        <p:nvPicPr>
          <p:cNvPr id="15" name="Tijdelijke aanduiding voor afbeelding 14">
            <a:extLst>
              <a:ext uri="{FF2B5EF4-FFF2-40B4-BE49-F238E27FC236}">
                <a16:creationId xmlns:a16="http://schemas.microsoft.com/office/drawing/2014/main" id="{E599D041-7B6B-C54F-9AFC-A71D5587F7C9}"/>
              </a:ext>
            </a:extLst>
          </p:cNvPr>
          <p:cNvPicPr>
            <a:picLocks noGrp="1" noChangeAspect="1"/>
          </p:cNvPicPr>
          <p:nvPr>
            <p:ph type="pic" sz="quarter" idx="16"/>
          </p:nvPr>
        </p:nvPicPr>
        <p:blipFill>
          <a:blip r:embed="rId4" cstate="screen">
            <a:extLst>
              <a:ext uri="{28A0092B-C50C-407E-A947-70E740481C1C}">
                <a14:useLocalDpi xmlns:a14="http://schemas.microsoft.com/office/drawing/2010/main"/>
              </a:ext>
            </a:extLst>
          </a:blip>
          <a:srcRect/>
          <a:stretch>
            <a:fillRect/>
          </a:stretch>
        </p:blipFill>
        <p:spPr>
          <a:xfrm>
            <a:off x="3515745" y="2330749"/>
            <a:ext cx="2429577" cy="1804141"/>
          </a:xfrm>
          <a:solidFill>
            <a:schemeClr val="bg1"/>
          </a:solidFill>
        </p:spPr>
      </p:pic>
      <p:pic>
        <p:nvPicPr>
          <p:cNvPr id="17" name="Tijdelijke aanduiding voor afbeelding 16">
            <a:extLst>
              <a:ext uri="{FF2B5EF4-FFF2-40B4-BE49-F238E27FC236}">
                <a16:creationId xmlns:a16="http://schemas.microsoft.com/office/drawing/2014/main" id="{845966C9-114E-284C-BD2F-DABE39F4EF85}"/>
              </a:ext>
            </a:extLst>
          </p:cNvPr>
          <p:cNvPicPr>
            <a:picLocks noGrp="1" noChangeAspect="1"/>
          </p:cNvPicPr>
          <p:nvPr>
            <p:ph type="pic" sz="quarter" idx="17"/>
          </p:nvPr>
        </p:nvPicPr>
        <p:blipFill>
          <a:blip r:embed="rId5" cstate="screen">
            <a:extLst>
              <a:ext uri="{28A0092B-C50C-407E-A947-70E740481C1C}">
                <a14:useLocalDpi xmlns:a14="http://schemas.microsoft.com/office/drawing/2010/main"/>
              </a:ext>
            </a:extLst>
          </a:blip>
          <a:srcRect/>
          <a:stretch>
            <a:fillRect/>
          </a:stretch>
        </p:blipFill>
        <p:spPr>
          <a:xfrm>
            <a:off x="6464238" y="2330748"/>
            <a:ext cx="2429577" cy="1804141"/>
          </a:xfrm>
          <a:solidFill>
            <a:schemeClr val="bg1"/>
          </a:solidFill>
        </p:spPr>
      </p:pic>
      <p:sp>
        <p:nvSpPr>
          <p:cNvPr id="4" name="Tijdelijke aanduiding voor tekst 3">
            <a:extLst>
              <a:ext uri="{FF2B5EF4-FFF2-40B4-BE49-F238E27FC236}">
                <a16:creationId xmlns:a16="http://schemas.microsoft.com/office/drawing/2014/main" id="{233B1920-13D9-4245-97D4-8C7B81665F5C}"/>
              </a:ext>
            </a:extLst>
          </p:cNvPr>
          <p:cNvSpPr>
            <a:spLocks noGrp="1"/>
          </p:cNvSpPr>
          <p:nvPr>
            <p:ph type="body" sz="quarter" idx="11"/>
          </p:nvPr>
        </p:nvSpPr>
        <p:spPr>
          <a:xfrm>
            <a:off x="630973" y="4362864"/>
            <a:ext cx="2493929" cy="276433"/>
          </a:xfrm>
        </p:spPr>
        <p:txBody>
          <a:bodyPr/>
          <a:lstStyle/>
          <a:p>
            <a:pPr algn="ctr"/>
            <a:r>
              <a:rPr lang="nl-NL" dirty="0"/>
              <a:t>Industrie</a:t>
            </a:r>
          </a:p>
        </p:txBody>
      </p:sp>
      <p:sp>
        <p:nvSpPr>
          <p:cNvPr id="9" name="Tijdelijke aanduiding voor tekst 8">
            <a:extLst>
              <a:ext uri="{FF2B5EF4-FFF2-40B4-BE49-F238E27FC236}">
                <a16:creationId xmlns:a16="http://schemas.microsoft.com/office/drawing/2014/main" id="{4BD40316-4EEA-FE42-A428-99736D6E9BD0}"/>
              </a:ext>
            </a:extLst>
          </p:cNvPr>
          <p:cNvSpPr>
            <a:spLocks noGrp="1"/>
          </p:cNvSpPr>
          <p:nvPr>
            <p:ph type="body" sz="quarter" idx="18"/>
          </p:nvPr>
        </p:nvSpPr>
        <p:spPr>
          <a:xfrm>
            <a:off x="3483569" y="4292345"/>
            <a:ext cx="2493929" cy="417470"/>
          </a:xfrm>
        </p:spPr>
        <p:txBody>
          <a:bodyPr/>
          <a:lstStyle/>
          <a:p>
            <a:pPr algn="ctr"/>
            <a:r>
              <a:rPr lang="nl-NL" dirty="0"/>
              <a:t>(vlieg) verkeer</a:t>
            </a:r>
          </a:p>
        </p:txBody>
      </p:sp>
      <p:sp>
        <p:nvSpPr>
          <p:cNvPr id="11" name="Tijdelijke aanduiding voor tekst 10">
            <a:extLst>
              <a:ext uri="{FF2B5EF4-FFF2-40B4-BE49-F238E27FC236}">
                <a16:creationId xmlns:a16="http://schemas.microsoft.com/office/drawing/2014/main" id="{E94710B2-D0E0-C341-AE85-63235A85765D}"/>
              </a:ext>
            </a:extLst>
          </p:cNvPr>
          <p:cNvSpPr>
            <a:spLocks noGrp="1"/>
          </p:cNvSpPr>
          <p:nvPr>
            <p:ph type="body" sz="quarter" idx="20"/>
          </p:nvPr>
        </p:nvSpPr>
        <p:spPr>
          <a:xfrm>
            <a:off x="6464238" y="4292345"/>
            <a:ext cx="2493929" cy="276433"/>
          </a:xfrm>
        </p:spPr>
        <p:txBody>
          <a:bodyPr/>
          <a:lstStyle/>
          <a:p>
            <a:pPr algn="ctr"/>
            <a:r>
              <a:rPr lang="nl-NL" dirty="0"/>
              <a:t>ontbossing</a:t>
            </a:r>
          </a:p>
        </p:txBody>
      </p:sp>
      <p:sp>
        <p:nvSpPr>
          <p:cNvPr id="5" name="Tijdelijke aanduiding voor tekst 10">
            <a:extLst>
              <a:ext uri="{FF2B5EF4-FFF2-40B4-BE49-F238E27FC236}">
                <a16:creationId xmlns:a16="http://schemas.microsoft.com/office/drawing/2014/main" id="{CB549201-5262-A8BE-0FF0-8EF1DD1248C3}"/>
              </a:ext>
            </a:extLst>
          </p:cNvPr>
          <p:cNvSpPr txBox="1">
            <a:spLocks/>
          </p:cNvSpPr>
          <p:nvPr/>
        </p:nvSpPr>
        <p:spPr>
          <a:xfrm>
            <a:off x="9333793" y="4292345"/>
            <a:ext cx="2493929" cy="276433"/>
          </a:xfrm>
          <a:prstGeom prst="rect">
            <a:avLst/>
          </a:prstGeom>
        </p:spPr>
        <p:txBody>
          <a:bodyPr lIns="0" tIns="0" rIns="0" bIns="0"/>
          <a:lstStyle>
            <a:lvl1pPr marL="0" indent="0" algn="l" defTabSz="914400" rtl="0" eaLnBrk="1" latinLnBrk="0" hangingPunct="1">
              <a:lnSpc>
                <a:spcPct val="90000"/>
              </a:lnSpc>
              <a:spcBef>
                <a:spcPts val="1000"/>
              </a:spcBef>
              <a:buFontTx/>
              <a:buNone/>
              <a:defRPr sz="2400" kern="1200" cap="all" baseline="0">
                <a:solidFill>
                  <a:schemeClr val="tx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l-NL" dirty="0"/>
              <a:t>landbouw</a:t>
            </a:r>
          </a:p>
        </p:txBody>
      </p:sp>
      <p:pic>
        <p:nvPicPr>
          <p:cNvPr id="12" name="Tijdelijke aanduiding voor afbeelding 13" descr="Afbeelding met koe, gras, hemel, buitenshuis&#10;&#10;Automatisch gegenereerde beschrijving">
            <a:extLst>
              <a:ext uri="{FF2B5EF4-FFF2-40B4-BE49-F238E27FC236}">
                <a16:creationId xmlns:a16="http://schemas.microsoft.com/office/drawing/2014/main" id="{2A0DB826-3275-5A9D-34B5-7BAE1203422F}"/>
              </a:ext>
            </a:extLst>
          </p:cNvPr>
          <p:cNvPicPr>
            <a:picLocks noGrp="1" noChangeAspect="1"/>
          </p:cNvPicPr>
          <p:nvPr>
            <p:ph type="pic" sz="quarter" idx="4294967295"/>
          </p:nvPr>
        </p:nvPicPr>
        <p:blipFill>
          <a:blip r:embed="rId6" cstate="screen">
            <a:extLst>
              <a:ext uri="{28A0092B-C50C-407E-A947-70E740481C1C}">
                <a14:useLocalDpi xmlns:a14="http://schemas.microsoft.com/office/drawing/2010/main"/>
              </a:ext>
            </a:extLst>
          </a:blip>
          <a:srcRect/>
          <a:stretch>
            <a:fillRect/>
          </a:stretch>
        </p:blipFill>
        <p:spPr>
          <a:xfrm>
            <a:off x="9248641" y="2330747"/>
            <a:ext cx="2532145" cy="1804141"/>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rgbClr val="F2F0E7"/>
          </a:solidFill>
        </p:spPr>
      </p:pic>
    </p:spTree>
    <p:extLst>
      <p:ext uri="{BB962C8B-B14F-4D97-AF65-F5344CB8AC3E}">
        <p14:creationId xmlns:p14="http://schemas.microsoft.com/office/powerpoint/2010/main" val="41033989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899EB3B5-265F-CB4E-B8AF-DBFFC176F5BF}"/>
              </a:ext>
            </a:extLst>
          </p:cNvPr>
          <p:cNvSpPr>
            <a:spLocks noGrp="1"/>
          </p:cNvSpPr>
          <p:nvPr>
            <p:ph type="body" sz="quarter" idx="11"/>
          </p:nvPr>
        </p:nvSpPr>
        <p:spPr>
          <a:xfrm>
            <a:off x="537920" y="5204315"/>
            <a:ext cx="7038537" cy="1283111"/>
          </a:xfrm>
        </p:spPr>
        <p:txBody>
          <a:bodyPr/>
          <a:lstStyle/>
          <a:p>
            <a:pPr>
              <a:lnSpc>
                <a:spcPct val="80000"/>
              </a:lnSpc>
              <a:spcBef>
                <a:spcPts val="0"/>
              </a:spcBef>
            </a:pPr>
            <a:r>
              <a:rPr lang="nl-NL" dirty="0"/>
              <a:t>Opwarming van de aarde zorgt dat zee-ijs smelt</a:t>
            </a:r>
          </a:p>
        </p:txBody>
      </p:sp>
      <p:pic>
        <p:nvPicPr>
          <p:cNvPr id="7" name="Tijdelijke aanduiding voor afbeelding 6" descr="Afbeelding met sneeuw, voedsel&#10;&#10;Automatisch gegenereerde beschrijving">
            <a:extLst>
              <a:ext uri="{FF2B5EF4-FFF2-40B4-BE49-F238E27FC236}">
                <a16:creationId xmlns:a16="http://schemas.microsoft.com/office/drawing/2014/main" id="{52504C88-EFF7-BE2E-5F21-DAD2DD1FD2EB}"/>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8" name="Tijdelijke aanduiding voor tekst 2">
            <a:extLst>
              <a:ext uri="{FF2B5EF4-FFF2-40B4-BE49-F238E27FC236}">
                <a16:creationId xmlns:a16="http://schemas.microsoft.com/office/drawing/2014/main" id="{E3CEDDFF-3463-E28F-36FD-D47709775022}"/>
              </a:ext>
            </a:extLst>
          </p:cNvPr>
          <p:cNvSpPr txBox="1">
            <a:spLocks/>
          </p:cNvSpPr>
          <p:nvPr/>
        </p:nvSpPr>
        <p:spPr>
          <a:xfrm>
            <a:off x="690320" y="5356715"/>
            <a:ext cx="7038537" cy="1283111"/>
          </a:xfrm>
          <a:prstGeom prst="rect">
            <a:avLst/>
          </a:prstGeom>
          <a:solidFill>
            <a:srgbClr val="F1F4F9"/>
          </a:solidFill>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200" kern="1200" cap="all" baseline="0">
                <a:solidFill>
                  <a:schemeClr val="bg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spcBef>
                <a:spcPts val="0"/>
              </a:spcBef>
            </a:pPr>
            <a:r>
              <a:rPr lang="nl-NL" dirty="0">
                <a:solidFill>
                  <a:sysClr val="windowText" lastClr="000000"/>
                </a:solidFill>
              </a:rPr>
              <a:t>Opwarming van de aarde zorgt dat zee-ijs smelt</a:t>
            </a:r>
          </a:p>
        </p:txBody>
      </p:sp>
    </p:spTree>
    <p:extLst>
      <p:ext uri="{BB962C8B-B14F-4D97-AF65-F5344CB8AC3E}">
        <p14:creationId xmlns:p14="http://schemas.microsoft.com/office/powerpoint/2010/main" val="33998876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6" descr="Afbeelding met polair, beer, buitenshuis, sneeuw&#10;&#10;Automatisch gegenereerde beschrijving">
            <a:extLst>
              <a:ext uri="{FF2B5EF4-FFF2-40B4-BE49-F238E27FC236}">
                <a16:creationId xmlns:a16="http://schemas.microsoft.com/office/drawing/2014/main" id="{29E0938C-2486-66F3-1416-FE7B788068E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solidFill>
            <a:schemeClr val="bg1"/>
          </a:solidFill>
        </p:spPr>
      </p:pic>
      <p:sp>
        <p:nvSpPr>
          <p:cNvPr id="3" name="Tijdelijke aanduiding voor tekst 2">
            <a:extLst>
              <a:ext uri="{FF2B5EF4-FFF2-40B4-BE49-F238E27FC236}">
                <a16:creationId xmlns:a16="http://schemas.microsoft.com/office/drawing/2014/main" id="{D1E299E4-8648-6CBC-E936-328AB4FCB744}"/>
              </a:ext>
            </a:extLst>
          </p:cNvPr>
          <p:cNvSpPr>
            <a:spLocks noGrp="1"/>
          </p:cNvSpPr>
          <p:nvPr>
            <p:ph type="body" sz="quarter" idx="12"/>
          </p:nvPr>
        </p:nvSpPr>
        <p:spPr>
          <a:xfrm>
            <a:off x="7644834" y="2923806"/>
            <a:ext cx="4110285" cy="1214438"/>
          </a:xfrm>
        </p:spPr>
        <p:txBody>
          <a:bodyPr/>
          <a:lstStyle/>
          <a:p>
            <a:pPr marL="0" marR="0" lvl="0" indent="0" algn="ctr"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kumimoji="0" lang="nl-NL" sz="4200" b="0" i="0" u="none" strike="noStrike" kern="1200" cap="all" spc="0" normalizeH="0" baseline="0" noProof="0" dirty="0">
                <a:ln>
                  <a:noFill/>
                </a:ln>
                <a:solidFill>
                  <a:srgbClr val="000000"/>
                </a:solidFill>
                <a:effectLst/>
                <a:uLnTx/>
                <a:uFillTx/>
                <a:latin typeface="Franklin Gothic Medium Cond" panose="020B0606030402020204" pitchFamily="34" charset="0"/>
                <a:ea typeface="+mn-ea"/>
                <a:cs typeface="+mn-cs"/>
              </a:rPr>
              <a:t>Niek legt het nog even kort uit</a:t>
            </a:r>
          </a:p>
          <a:p>
            <a:endParaRPr lang="nl-NL" dirty="0"/>
          </a:p>
        </p:txBody>
      </p:sp>
      <p:sp>
        <p:nvSpPr>
          <p:cNvPr id="4" name="Freeform 11">
            <a:hlinkClick r:id="rId4"/>
            <a:extLst>
              <a:ext uri="{FF2B5EF4-FFF2-40B4-BE49-F238E27FC236}">
                <a16:creationId xmlns:a16="http://schemas.microsoft.com/office/drawing/2014/main" id="{8612FF45-5ABE-60AA-F869-3749CD23C711}"/>
              </a:ext>
            </a:extLst>
          </p:cNvPr>
          <p:cNvSpPr>
            <a:spLocks noChangeAspect="1"/>
          </p:cNvSpPr>
          <p:nvPr/>
        </p:nvSpPr>
        <p:spPr bwMode="auto">
          <a:xfrm>
            <a:off x="3362960" y="2923806"/>
            <a:ext cx="1409739" cy="1171576"/>
          </a:xfrm>
          <a:custGeom>
            <a:avLst/>
            <a:gdLst>
              <a:gd name="T0" fmla="*/ 66 w 134"/>
              <a:gd name="T1" fmla="*/ 114 h 119"/>
              <a:gd name="T2" fmla="*/ 130 w 134"/>
              <a:gd name="T3" fmla="*/ 59 h 119"/>
              <a:gd name="T4" fmla="*/ 66 w 134"/>
              <a:gd name="T5" fmla="*/ 3 h 119"/>
              <a:gd name="T6" fmla="*/ 1 w 134"/>
              <a:gd name="T7" fmla="*/ 59 h 119"/>
              <a:gd name="T8" fmla="*/ 66 w 134"/>
              <a:gd name="T9" fmla="*/ 114 h 119"/>
            </a:gdLst>
            <a:ahLst/>
            <a:cxnLst>
              <a:cxn ang="0">
                <a:pos x="T0" y="T1"/>
              </a:cxn>
              <a:cxn ang="0">
                <a:pos x="T2" y="T3"/>
              </a:cxn>
              <a:cxn ang="0">
                <a:pos x="T4" y="T5"/>
              </a:cxn>
              <a:cxn ang="0">
                <a:pos x="T6" y="T7"/>
              </a:cxn>
              <a:cxn ang="0">
                <a:pos x="T8" y="T9"/>
              </a:cxn>
            </a:cxnLst>
            <a:rect l="0" t="0" r="r" b="b"/>
            <a:pathLst>
              <a:path w="134" h="119">
                <a:moveTo>
                  <a:pt x="66" y="114"/>
                </a:moveTo>
                <a:cubicBezTo>
                  <a:pt x="103" y="119"/>
                  <a:pt x="126" y="93"/>
                  <a:pt x="130" y="59"/>
                </a:cubicBezTo>
                <a:cubicBezTo>
                  <a:pt x="134" y="28"/>
                  <a:pt x="118" y="7"/>
                  <a:pt x="66" y="3"/>
                </a:cubicBezTo>
                <a:cubicBezTo>
                  <a:pt x="19" y="0"/>
                  <a:pt x="3" y="28"/>
                  <a:pt x="1" y="59"/>
                </a:cubicBezTo>
                <a:cubicBezTo>
                  <a:pt x="0" y="101"/>
                  <a:pt x="31" y="110"/>
                  <a:pt x="66" y="114"/>
                </a:cubicBezTo>
              </a:path>
            </a:pathLst>
          </a:custGeom>
          <a:solidFill>
            <a:srgbClr val="0070C0"/>
          </a:solidFill>
          <a:ln>
            <a:noFill/>
          </a:ln>
        </p:spPr>
        <p:txBody>
          <a:bodyPr vert="horz" wrap="square" lIns="360000" tIns="0" rIns="360000" bIns="0" numCol="1" anchor="ctr" anchorCtr="0" compatLnSpc="1">
            <a:prstTxWarp prst="textNoShape">
              <a:avLst/>
            </a:prstTxWarp>
          </a:bodyPr>
          <a:lstStyle/>
          <a:p>
            <a:pPr algn="ctr"/>
            <a:endParaRPr lang="nl-NL" dirty="0">
              <a:solidFill>
                <a:schemeClr val="bg1"/>
              </a:solidFill>
              <a:latin typeface="Franklin Gothic Medium" panose="020B0603020102020204" pitchFamily="34" charset="0"/>
            </a:endParaRPr>
          </a:p>
        </p:txBody>
      </p:sp>
      <p:pic>
        <p:nvPicPr>
          <p:cNvPr id="5" name="Picture 8">
            <a:hlinkClick r:id="rId4"/>
            <a:extLst>
              <a:ext uri="{FF2B5EF4-FFF2-40B4-BE49-F238E27FC236}">
                <a16:creationId xmlns:a16="http://schemas.microsoft.com/office/drawing/2014/main" id="{F9230EAC-D9B8-4E9F-F1D1-5CDE5244A346}"/>
              </a:ext>
            </a:extLst>
          </p:cNvPr>
          <p:cNvPicPr>
            <a:picLocks noChangeAspect="1"/>
          </p:cNvPicPr>
          <p:nvPr/>
        </p:nvPicPr>
        <p:blipFill>
          <a:blip r:embed="rId5"/>
          <a:stretch>
            <a:fillRect/>
          </a:stretch>
        </p:blipFill>
        <p:spPr>
          <a:xfrm>
            <a:off x="3870717" y="3185681"/>
            <a:ext cx="528975" cy="609326"/>
          </a:xfrm>
          <a:prstGeom prst="rect">
            <a:avLst/>
          </a:prstGeom>
        </p:spPr>
      </p:pic>
    </p:spTree>
    <p:extLst>
      <p:ext uri="{BB962C8B-B14F-4D97-AF65-F5344CB8AC3E}">
        <p14:creationId xmlns:p14="http://schemas.microsoft.com/office/powerpoint/2010/main" val="34682015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94D9"/>
        </a:solidFill>
        <a:effectLst/>
      </p:bgPr>
    </p:bg>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2BF1FEF-DDDB-7149-9099-5A96983141F7}"/>
              </a:ext>
            </a:extLst>
          </p:cNvPr>
          <p:cNvSpPr>
            <a:spLocks noGrp="1"/>
          </p:cNvSpPr>
          <p:nvPr>
            <p:ph type="body" sz="quarter" idx="10"/>
          </p:nvPr>
        </p:nvSpPr>
        <p:spPr>
          <a:xfrm>
            <a:off x="2890700" y="2865564"/>
            <a:ext cx="6410600" cy="1126871"/>
          </a:xfrm>
        </p:spPr>
        <p:txBody>
          <a:bodyPr anchor="ctr">
            <a:normAutofit/>
          </a:bodyPr>
          <a:lstStyle/>
          <a:p>
            <a:pPr algn="ctr"/>
            <a:r>
              <a:rPr lang="nl-NL" sz="4400" dirty="0">
                <a:solidFill>
                  <a:schemeClr val="bg1"/>
                </a:solidFill>
              </a:rPr>
              <a:t>AAN DE SLAG!</a:t>
            </a:r>
          </a:p>
        </p:txBody>
      </p:sp>
    </p:spTree>
    <p:extLst>
      <p:ext uri="{BB962C8B-B14F-4D97-AF65-F5344CB8AC3E}">
        <p14:creationId xmlns:p14="http://schemas.microsoft.com/office/powerpoint/2010/main" val="21295684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8">
            <a:extLst>
              <a:ext uri="{FF2B5EF4-FFF2-40B4-BE49-F238E27FC236}">
                <a16:creationId xmlns:a16="http://schemas.microsoft.com/office/drawing/2014/main" id="{F4CF42F9-0225-E74F-8612-1F63FD17853D}"/>
              </a:ext>
            </a:extLst>
          </p:cNvPr>
          <p:cNvPicPr>
            <a:picLocks noChangeAspect="1"/>
          </p:cNvPicPr>
          <p:nvPr/>
        </p:nvPicPr>
        <p:blipFill>
          <a:blip r:embed="rId3"/>
          <a:stretch>
            <a:fillRect/>
          </a:stretch>
        </p:blipFill>
        <p:spPr>
          <a:xfrm>
            <a:off x="0" y="0"/>
            <a:ext cx="12192000" cy="6858000"/>
          </a:xfrm>
          <a:prstGeom prst="rect">
            <a:avLst/>
          </a:prstGeom>
          <a:solidFill>
            <a:srgbClr val="B6F0FF">
              <a:alpha val="75000"/>
            </a:srgbClr>
          </a:solidFill>
        </p:spPr>
      </p:pic>
      <p:sp>
        <p:nvSpPr>
          <p:cNvPr id="4" name="Tijdelijke aanduiding voor tekst 3">
            <a:extLst>
              <a:ext uri="{FF2B5EF4-FFF2-40B4-BE49-F238E27FC236}">
                <a16:creationId xmlns:a16="http://schemas.microsoft.com/office/drawing/2014/main" id="{E53DF6C9-C5B7-9A4E-9E7D-1876962790F8}"/>
              </a:ext>
            </a:extLst>
          </p:cNvPr>
          <p:cNvSpPr>
            <a:spLocks noGrp="1"/>
          </p:cNvSpPr>
          <p:nvPr>
            <p:ph type="body" sz="quarter" idx="11"/>
          </p:nvPr>
        </p:nvSpPr>
        <p:spPr>
          <a:xfrm>
            <a:off x="695325" y="692150"/>
            <a:ext cx="4366532" cy="1171576"/>
          </a:xfrm>
        </p:spPr>
        <p:txBody>
          <a:bodyPr/>
          <a:lstStyle/>
          <a:p>
            <a:r>
              <a:rPr lang="nl-NL" dirty="0" err="1"/>
              <a:t>Ijsbeer</a:t>
            </a:r>
            <a:r>
              <a:rPr lang="nl-NL" dirty="0"/>
              <a:t> </a:t>
            </a:r>
            <a:r>
              <a:rPr lang="nl-NL" dirty="0" err="1"/>
              <a:t>mindmap</a:t>
            </a:r>
            <a:endParaRPr lang="nl-NL" dirty="0"/>
          </a:p>
        </p:txBody>
      </p:sp>
      <p:pic>
        <p:nvPicPr>
          <p:cNvPr id="8" name="Picture 9">
            <a:extLst>
              <a:ext uri="{FF2B5EF4-FFF2-40B4-BE49-F238E27FC236}">
                <a16:creationId xmlns:a16="http://schemas.microsoft.com/office/drawing/2014/main" id="{AF8BB749-AA6B-7D45-A01B-D30124033E5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496600" y="6058222"/>
            <a:ext cx="359420" cy="539130"/>
          </a:xfrm>
          <a:prstGeom prst="rect">
            <a:avLst/>
          </a:prstGeom>
        </p:spPr>
      </p:pic>
      <p:pic>
        <p:nvPicPr>
          <p:cNvPr id="12" name="Afbeelding 11" descr="Afbeelding met diagram&#10;&#10;Automatisch gegenereerde beschrijving">
            <a:extLst>
              <a:ext uri="{FF2B5EF4-FFF2-40B4-BE49-F238E27FC236}">
                <a16:creationId xmlns:a16="http://schemas.microsoft.com/office/drawing/2014/main" id="{D5D9C2A3-F402-2A2D-49F7-735EDCA1F3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8000" y="1522607"/>
            <a:ext cx="10476000" cy="4928244"/>
          </a:xfrm>
          <a:prstGeom prst="rect">
            <a:avLst/>
          </a:prstGeom>
          <a:effectLst>
            <a:outerShdw blurRad="142627" dist="38100" dir="2700000" algn="tl" rotWithShape="0">
              <a:prstClr val="black">
                <a:alpha val="40000"/>
              </a:prstClr>
            </a:outerShdw>
          </a:effectLst>
        </p:spPr>
      </p:pic>
    </p:spTree>
    <p:extLst>
      <p:ext uri="{BB962C8B-B14F-4D97-AF65-F5344CB8AC3E}">
        <p14:creationId xmlns:p14="http://schemas.microsoft.com/office/powerpoint/2010/main" val="2572624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B6B26AEB-701E-7444-BF77-7C542CAB7530}"/>
              </a:ext>
            </a:extLst>
          </p:cNvPr>
          <p:cNvSpPr>
            <a:spLocks noGrp="1"/>
          </p:cNvSpPr>
          <p:nvPr>
            <p:ph type="body" sz="quarter" idx="11"/>
          </p:nvPr>
        </p:nvSpPr>
        <p:spPr>
          <a:xfrm>
            <a:off x="8875940" y="5652049"/>
            <a:ext cx="2643868" cy="616922"/>
          </a:xfrm>
        </p:spPr>
        <p:txBody>
          <a:bodyPr/>
          <a:lstStyle/>
          <a:p>
            <a:r>
              <a:rPr lang="nl-NL" dirty="0"/>
              <a:t>BEDANKT!</a:t>
            </a:r>
          </a:p>
        </p:txBody>
      </p:sp>
      <p:pic>
        <p:nvPicPr>
          <p:cNvPr id="6" name="Tijdelijke aanduiding voor afbeelding 5">
            <a:extLst>
              <a:ext uri="{FF2B5EF4-FFF2-40B4-BE49-F238E27FC236}">
                <a16:creationId xmlns:a16="http://schemas.microsoft.com/office/drawing/2014/main" id="{E7A1E93B-DD07-8F6B-755B-594B22410847}"/>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a:ext>
            </a:extLst>
          </a:blip>
          <a:srcRect/>
          <a:stretch>
            <a:fillRect/>
          </a:stretch>
        </p:blipFill>
        <p:spPr>
          <a:solidFill>
            <a:schemeClr val="bg1"/>
          </a:solidFill>
        </p:spPr>
      </p:pic>
      <p:sp>
        <p:nvSpPr>
          <p:cNvPr id="8" name="Tijdelijke aanduiding voor tekst 4">
            <a:extLst>
              <a:ext uri="{FF2B5EF4-FFF2-40B4-BE49-F238E27FC236}">
                <a16:creationId xmlns:a16="http://schemas.microsoft.com/office/drawing/2014/main" id="{48F74903-9B40-C47C-B90B-8F61474F7785}"/>
              </a:ext>
            </a:extLst>
          </p:cNvPr>
          <p:cNvSpPr txBox="1">
            <a:spLocks/>
          </p:cNvSpPr>
          <p:nvPr/>
        </p:nvSpPr>
        <p:spPr>
          <a:xfrm>
            <a:off x="9028340" y="5804449"/>
            <a:ext cx="2643868" cy="616922"/>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200" kern="1200" cap="all" baseline="0">
                <a:solidFill>
                  <a:schemeClr val="bg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BEDANKT!</a:t>
            </a:r>
            <a:endParaRPr lang="nl-NL" dirty="0"/>
          </a:p>
        </p:txBody>
      </p:sp>
    </p:spTree>
    <p:extLst>
      <p:ext uri="{BB962C8B-B14F-4D97-AF65-F5344CB8AC3E}">
        <p14:creationId xmlns:p14="http://schemas.microsoft.com/office/powerpoint/2010/main" val="715151415"/>
      </p:ext>
    </p:extLst>
  </p:cSld>
  <p:clrMapOvr>
    <a:masterClrMapping/>
  </p:clrMapOvr>
</p:sld>
</file>

<file path=ppt/theme/theme1.xml><?xml version="1.0" encoding="utf-8"?>
<a:theme xmlns:a="http://schemas.openxmlformats.org/drawingml/2006/main" name="Office Theme">
  <a:themeElements>
    <a:clrScheme name="Rangers Kleuren">
      <a:dk1>
        <a:srgbClr val="000000"/>
      </a:dk1>
      <a:lt1>
        <a:srgbClr val="FFFFFF"/>
      </a:lt1>
      <a:dk2>
        <a:srgbClr val="F37043"/>
      </a:dk2>
      <a:lt2>
        <a:srgbClr val="F5D200"/>
      </a:lt2>
      <a:accent1>
        <a:srgbClr val="F3F3EA"/>
      </a:accent1>
      <a:accent2>
        <a:srgbClr val="00718F"/>
      </a:accent2>
      <a:accent3>
        <a:srgbClr val="9BBB59"/>
      </a:accent3>
      <a:accent4>
        <a:srgbClr val="B2DFDC"/>
      </a:accent4>
      <a:accent5>
        <a:srgbClr val="F8A068"/>
      </a:accent5>
      <a:accent6>
        <a:srgbClr val="FFFDF1"/>
      </a:accent6>
      <a:hlink>
        <a:srgbClr val="FFFDF1"/>
      </a:hlink>
      <a:folHlink>
        <a:srgbClr val="FFFDF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 TEMPLATE ALGEMEEN" id="{F18EE81C-5E49-4555-A89D-F6DD81161F09}" vid="{DE3E8F99-C0F8-4461-AAEF-AD15B92A40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3fdbe10-acfa-4d18-8eed-65571af596e6">
      <Terms xmlns="http://schemas.microsoft.com/office/infopath/2007/PartnerControls"/>
    </lcf76f155ced4ddcb4097134ff3c332f>
    <TaxCatchAll xmlns="daabe82e-f861-4b2e-8bba-5e1269c7646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0E3FCD57F95940AF8790BDB21CBC29" ma:contentTypeVersion="15" ma:contentTypeDescription="Een nieuw document maken." ma:contentTypeScope="" ma:versionID="358191f15125b73178025bcb9db44fd7">
  <xsd:schema xmlns:xsd="http://www.w3.org/2001/XMLSchema" xmlns:xs="http://www.w3.org/2001/XMLSchema" xmlns:p="http://schemas.microsoft.com/office/2006/metadata/properties" xmlns:ns2="03fdbe10-acfa-4d18-8eed-65571af596e6" xmlns:ns3="daabe82e-f861-4b2e-8bba-5e1269c76468" targetNamespace="http://schemas.microsoft.com/office/2006/metadata/properties" ma:root="true" ma:fieldsID="1e8dc4796e5676a855614155b538a55b" ns2:_="" ns3:_="">
    <xsd:import namespace="03fdbe10-acfa-4d18-8eed-65571af596e6"/>
    <xsd:import namespace="daabe82e-f861-4b2e-8bba-5e1269c7646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AutoKeyPoints" minOccurs="0"/>
                <xsd:element ref="ns2:MediaServiceKeyPoint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fdbe10-acfa-4d18-8eed-65571af596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Afbeeldingtags" ma:readOnly="false" ma:fieldId="{5cf76f15-5ced-4ddc-b409-7134ff3c332f}" ma:taxonomyMulti="true" ma:sspId="3c2c2a7f-b27e-4831-8c9d-1e9b6d0c83f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aabe82e-f861-4b2e-8bba-5e1269c76468" elementFormDefault="qualified">
    <xsd:import namespace="http://schemas.microsoft.com/office/2006/documentManagement/types"/>
    <xsd:import namespace="http://schemas.microsoft.com/office/infopath/2007/PartnerControls"/>
    <xsd:element name="SharedWithUsers" ma:index="15"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6da2a7b2-37dd-4751-9e27-3a364c982b7f}" ma:internalName="TaxCatchAll" ma:showField="CatchAllData" ma:web="daabe82e-f861-4b2e-8bba-5e1269c764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D6A898-4071-4842-AFC1-BED3A699929A}">
  <ds:schemaRefs>
    <ds:schemaRef ds:uri="http://schemas.microsoft.com/office/2006/metadata/properties"/>
    <ds:schemaRef ds:uri="http://schemas.microsoft.com/office/infopath/2007/PartnerControls"/>
    <ds:schemaRef ds:uri="03fdbe10-acfa-4d18-8eed-65571af596e6"/>
    <ds:schemaRef ds:uri="daabe82e-f861-4b2e-8bba-5e1269c76468"/>
  </ds:schemaRefs>
</ds:datastoreItem>
</file>

<file path=customXml/itemProps2.xml><?xml version="1.0" encoding="utf-8"?>
<ds:datastoreItem xmlns:ds="http://schemas.openxmlformats.org/officeDocument/2006/customXml" ds:itemID="{36F7676C-C574-4C19-B32B-9B8E5C73C6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fdbe10-acfa-4d18-8eed-65571af596e6"/>
    <ds:schemaRef ds:uri="daabe82e-f861-4b2e-8bba-5e1269c764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38D0905-AF55-4A82-835E-EC45C824A4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4848</TotalTime>
  <Words>2726</Words>
  <Application>Microsoft Macintosh PowerPoint</Application>
  <PresentationFormat>Breedbeeld</PresentationFormat>
  <Paragraphs>352</Paragraphs>
  <Slides>52</Slides>
  <Notes>52</Notes>
  <HiddenSlides>0</HiddenSlides>
  <MMClips>1</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52</vt:i4>
      </vt:variant>
    </vt:vector>
  </HeadingPairs>
  <TitlesOfParts>
    <vt:vector size="58" baseType="lpstr">
      <vt:lpstr>Arial</vt:lpstr>
      <vt:lpstr>Calibri</vt:lpstr>
      <vt:lpstr>Echo Std Regular</vt:lpstr>
      <vt:lpstr>Franklin Gothic Medium</vt:lpstr>
      <vt:lpstr>Franklin Gothic Medium Cond</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Gastles IJsbeer</dc:title>
  <dc:subject/>
  <dc:creator>Wereld Natuur Fonds</dc:creator>
  <cp:keywords/>
  <dc:description/>
  <cp:lastModifiedBy>dani van der linden</cp:lastModifiedBy>
  <cp:revision>321</cp:revision>
  <cp:lastPrinted>2019-01-15T09:32:01Z</cp:lastPrinted>
  <dcterms:created xsi:type="dcterms:W3CDTF">2018-12-27T12:07:19Z</dcterms:created>
  <dcterms:modified xsi:type="dcterms:W3CDTF">2026-01-12T12:34:45Z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0x0101004C942AA5E95BFE4590353764D0E6A8A8</vt:lpwstr>
  </property>
</Properties>
</file>